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comments/modernComment_14C_3786844.xml" ContentType="application/vnd.ms-powerpoint.comment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92" r:id="rId1"/>
  </p:sldMasterIdLst>
  <p:notesMasterIdLst>
    <p:notesMasterId r:id="rId14"/>
  </p:notesMasterIdLst>
  <p:handoutMasterIdLst>
    <p:handoutMasterId r:id="rId15"/>
  </p:handoutMasterIdLst>
  <p:sldIdLst>
    <p:sldId id="312" r:id="rId2"/>
    <p:sldId id="286" r:id="rId3"/>
    <p:sldId id="321" r:id="rId4"/>
    <p:sldId id="328" r:id="rId5"/>
    <p:sldId id="325" r:id="rId6"/>
    <p:sldId id="326" r:id="rId7"/>
    <p:sldId id="329" r:id="rId8"/>
    <p:sldId id="331" r:id="rId9"/>
    <p:sldId id="332" r:id="rId10"/>
    <p:sldId id="308" r:id="rId11"/>
    <p:sldId id="333" r:id="rId12"/>
    <p:sldId id="369" r:id="rId13"/>
  </p:sldIdLst>
  <p:sldSz cx="9144000" cy="6858000" type="screen4x3"/>
  <p:notesSz cx="6769100" cy="9906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0">
          <p15:clr>
            <a:srgbClr val="A4A3A4"/>
          </p15:clr>
        </p15:guide>
        <p15:guide id="2" pos="213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A18414-B2E7-FB42-74A9-03060BAD29DD}" name="Gill Mayers" initials="GM" userId="S::mayersg@mmglobalhealth.org::93979798-3130-4e50-99f9-bac937c4d9ff" providerId="AD"/>
  <p188:author id="{17A4F615-F07B-6BFC-CA32-3AED14D54E69}" name="Gillian Mayers" initials="GM" userId="0b969f44a77387f9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JUGUNA, Patricia" initials="NP" lastIdx="6" clrIdx="0"/>
  <p:cmAuthor id="1" name="MATZGER, Helen" initials="MH" lastIdx="3" clrIdx="1"/>
  <p:cmAuthor id="2" name="Adwoa Bentsi-Enchill" initials="ABE" lastIdx="22" clrIdx="2">
    <p:extLst>
      <p:ext uri="{19B8F6BF-5375-455C-9EA6-DF929625EA0E}">
        <p15:presenceInfo xmlns:p15="http://schemas.microsoft.com/office/powerpoint/2012/main" userId="Adwoa Bentsi-Enchi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CC06"/>
    <a:srgbClr val="6AE12F"/>
    <a:srgbClr val="91E965"/>
    <a:srgbClr val="BE7EE6"/>
    <a:srgbClr val="F632B5"/>
    <a:srgbClr val="9DF038"/>
    <a:srgbClr val="E0B548"/>
    <a:srgbClr val="5DCBAE"/>
    <a:srgbClr val="DCE840"/>
    <a:srgbClr val="60E1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334B69-E86C-42F3-8AEE-558624369FE0}" v="2" dt="2024-09-13T08:49:02.112"/>
    <p1510:client id="{5C516DBE-9D7B-F70E-E934-66A652D70760}" v="1" dt="2024-09-13T09:01:05.401"/>
    <p1510:client id="{6609E8AD-775F-EFD7-C0F0-D142B39DD40F}" v="1" dt="2024-09-13T06:37:38.8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5085" autoAdjust="0"/>
  </p:normalViewPr>
  <p:slideViewPr>
    <p:cSldViewPr snapToGrid="0">
      <p:cViewPr varScale="1">
        <p:scale>
          <a:sx n="57" d="100"/>
          <a:sy n="57" d="100"/>
        </p:scale>
        <p:origin x="309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0"/>
        <p:guide pos="213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MIREZ GONZALEZ, Alejandro" userId="S::ramirezgonzaleza@who.int::f85759c6-dd51-4b10-afc6-8161062f0dd8" providerId="AD" clId="Web-{6609E8AD-775F-EFD7-C0F0-D142B39DD40F}"/>
    <pc:docChg chg="modSld">
      <pc:chgData name="RAMIREZ GONZALEZ, Alejandro" userId="S::ramirezgonzaleza@who.int::f85759c6-dd51-4b10-afc6-8161062f0dd8" providerId="AD" clId="Web-{6609E8AD-775F-EFD7-C0F0-D142B39DD40F}" dt="2024-09-13T06:37:38.835" v="0"/>
      <pc:docMkLst>
        <pc:docMk/>
      </pc:docMkLst>
      <pc:sldChg chg="modSp">
        <pc:chgData name="RAMIREZ GONZALEZ, Alejandro" userId="S::ramirezgonzaleza@who.int::f85759c6-dd51-4b10-afc6-8161062f0dd8" providerId="AD" clId="Web-{6609E8AD-775F-EFD7-C0F0-D142B39DD40F}" dt="2024-09-13T06:37:38.835" v="0"/>
        <pc:sldMkLst>
          <pc:docMk/>
          <pc:sldMk cId="0" sldId="286"/>
        </pc:sldMkLst>
        <pc:picChg chg="mod">
          <ac:chgData name="RAMIREZ GONZALEZ, Alejandro" userId="S::ramirezgonzaleza@who.int::f85759c6-dd51-4b10-afc6-8161062f0dd8" providerId="AD" clId="Web-{6609E8AD-775F-EFD7-C0F0-D142B39DD40F}" dt="2024-09-13T06:37:38.835" v="0"/>
          <ac:picMkLst>
            <pc:docMk/>
            <pc:sldMk cId="0" sldId="286"/>
            <ac:picMk id="6149" creationId="{00000000-0000-0000-0000-000000000000}"/>
          </ac:picMkLst>
        </pc:picChg>
      </pc:sldChg>
    </pc:docChg>
  </pc:docChgLst>
  <pc:docChgLst>
    <pc:chgData name="RAMIREZ GONZALEZ, Alejandro" userId="f85759c6-dd51-4b10-afc6-8161062f0dd8" providerId="ADAL" clId="{0B0B034A-1E30-4794-B269-40E8A1726026}"/>
    <pc:docChg chg="modSld">
      <pc:chgData name="RAMIREZ GONZALEZ, Alejandro" userId="f85759c6-dd51-4b10-afc6-8161062f0dd8" providerId="ADAL" clId="{0B0B034A-1E30-4794-B269-40E8A1726026}" dt="2024-09-02T13:33:45.577" v="0" actId="20577"/>
      <pc:docMkLst>
        <pc:docMk/>
      </pc:docMkLst>
      <pc:sldChg chg="modSp mod">
        <pc:chgData name="RAMIREZ GONZALEZ, Alejandro" userId="f85759c6-dd51-4b10-afc6-8161062f0dd8" providerId="ADAL" clId="{0B0B034A-1E30-4794-B269-40E8A1726026}" dt="2024-09-02T13:33:45.577" v="0" actId="20577"/>
        <pc:sldMkLst>
          <pc:docMk/>
          <pc:sldMk cId="0" sldId="312"/>
        </pc:sldMkLst>
        <pc:spChg chg="mod">
          <ac:chgData name="RAMIREZ GONZALEZ, Alejandro" userId="f85759c6-dd51-4b10-afc6-8161062f0dd8" providerId="ADAL" clId="{0B0B034A-1E30-4794-B269-40E8A1726026}" dt="2024-09-02T13:33:45.577" v="0" actId="20577"/>
          <ac:spMkLst>
            <pc:docMk/>
            <pc:sldMk cId="0" sldId="312"/>
            <ac:spMk id="5122" creationId="{00000000-0000-0000-0000-000000000000}"/>
          </ac:spMkLst>
        </pc:spChg>
      </pc:sldChg>
    </pc:docChg>
  </pc:docChgLst>
  <pc:docChgLst>
    <pc:chgData name="Mrs Gillian F. MAYERS (mayersgill@gmail.com)" userId="d9b941f0-ac22-4431-a954-e58ec48ed8eb" providerId="ADAL" clId="{15334B69-E86C-42F3-8AEE-558624369FE0}"/>
    <pc:docChg chg="undo custSel addSld delSld modSld modMainMaster">
      <pc:chgData name="Mrs Gillian F. MAYERS (mayersgill@gmail.com)" userId="d9b941f0-ac22-4431-a954-e58ec48ed8eb" providerId="ADAL" clId="{15334B69-E86C-42F3-8AEE-558624369FE0}" dt="2024-09-13T08:49:15.083" v="1412" actId="478"/>
      <pc:docMkLst>
        <pc:docMk/>
      </pc:docMkLst>
      <pc:sldChg chg="modSp del mod">
        <pc:chgData name="Mrs Gillian F. MAYERS (mayersgill@gmail.com)" userId="d9b941f0-ac22-4431-a954-e58ec48ed8eb" providerId="ADAL" clId="{15334B69-E86C-42F3-8AEE-558624369FE0}" dt="2024-09-13T08:38:16.180" v="61" actId="47"/>
        <pc:sldMkLst>
          <pc:docMk/>
          <pc:sldMk cId="0" sldId="282"/>
        </pc:sldMkLst>
        <pc:spChg chg="mod">
          <ac:chgData name="Mrs Gillian F. MAYERS (mayersgill@gmail.com)" userId="d9b941f0-ac22-4431-a954-e58ec48ed8eb" providerId="ADAL" clId="{15334B69-E86C-42F3-8AEE-558624369FE0}" dt="2024-09-08T09:17:12.596" v="3" actId="20577"/>
          <ac:spMkLst>
            <pc:docMk/>
            <pc:sldMk cId="0" sldId="282"/>
            <ac:spMk id="8195" creationId="{00000000-0000-0000-0000-000000000000}"/>
          </ac:spMkLst>
        </pc:spChg>
      </pc:sldChg>
      <pc:sldChg chg="modSp mod">
        <pc:chgData name="Mrs Gillian F. MAYERS (mayersgill@gmail.com)" userId="d9b941f0-ac22-4431-a954-e58ec48ed8eb" providerId="ADAL" clId="{15334B69-E86C-42F3-8AEE-558624369FE0}" dt="2024-09-08T09:17:08.641" v="1" actId="6549"/>
        <pc:sldMkLst>
          <pc:docMk/>
          <pc:sldMk cId="0" sldId="286"/>
        </pc:sldMkLst>
        <pc:spChg chg="mod">
          <ac:chgData name="Mrs Gillian F. MAYERS (mayersgill@gmail.com)" userId="d9b941f0-ac22-4431-a954-e58ec48ed8eb" providerId="ADAL" clId="{15334B69-E86C-42F3-8AEE-558624369FE0}" dt="2024-09-08T09:17:08.641" v="1" actId="6549"/>
          <ac:spMkLst>
            <pc:docMk/>
            <pc:sldMk cId="0" sldId="286"/>
            <ac:spMk id="6147" creationId="{91193496-E608-4843-93E9-DA6F1CC02683}"/>
          </ac:spMkLst>
        </pc:spChg>
      </pc:sldChg>
      <pc:sldChg chg="delSp mod">
        <pc:chgData name="Mrs Gillian F. MAYERS (mayersgill@gmail.com)" userId="d9b941f0-ac22-4431-a954-e58ec48ed8eb" providerId="ADAL" clId="{15334B69-E86C-42F3-8AEE-558624369FE0}" dt="2024-09-13T08:49:15.083" v="1412" actId="478"/>
        <pc:sldMkLst>
          <pc:docMk/>
          <pc:sldMk cId="0" sldId="308"/>
        </pc:sldMkLst>
        <pc:picChg chg="del">
          <ac:chgData name="Mrs Gillian F. MAYERS (mayersgill@gmail.com)" userId="d9b941f0-ac22-4431-a954-e58ec48ed8eb" providerId="ADAL" clId="{15334B69-E86C-42F3-8AEE-558624369FE0}" dt="2024-09-13T08:49:15.083" v="1412" actId="478"/>
          <ac:picMkLst>
            <pc:docMk/>
            <pc:sldMk cId="0" sldId="308"/>
            <ac:picMk id="5" creationId="{6AC6945D-004E-4D8F-8488-967E08487060}"/>
          </ac:picMkLst>
        </pc:picChg>
      </pc:sldChg>
      <pc:sldChg chg="add del">
        <pc:chgData name="Mrs Gillian F. MAYERS (mayersgill@gmail.com)" userId="d9b941f0-ac22-4431-a954-e58ec48ed8eb" providerId="ADAL" clId="{15334B69-E86C-42F3-8AEE-558624369FE0}" dt="2024-09-13T08:38:30.362" v="64" actId="47"/>
        <pc:sldMkLst>
          <pc:docMk/>
          <pc:sldMk cId="0" sldId="319"/>
        </pc:sldMkLst>
      </pc:sldChg>
      <pc:sldChg chg="modSp mod">
        <pc:chgData name="Mrs Gillian F. MAYERS (mayersgill@gmail.com)" userId="d9b941f0-ac22-4431-a954-e58ec48ed8eb" providerId="ADAL" clId="{15334B69-E86C-42F3-8AEE-558624369FE0}" dt="2024-09-08T09:18:04.072" v="23" actId="6549"/>
        <pc:sldMkLst>
          <pc:docMk/>
          <pc:sldMk cId="2036993856" sldId="326"/>
        </pc:sldMkLst>
        <pc:spChg chg="mod">
          <ac:chgData name="Mrs Gillian F. MAYERS (mayersgill@gmail.com)" userId="d9b941f0-ac22-4431-a954-e58ec48ed8eb" providerId="ADAL" clId="{15334B69-E86C-42F3-8AEE-558624369FE0}" dt="2024-09-08T09:18:04.072" v="23" actId="6549"/>
          <ac:spMkLst>
            <pc:docMk/>
            <pc:sldMk cId="2036993856" sldId="326"/>
            <ac:spMk id="2" creationId="{00000000-0000-0000-0000-000000000000}"/>
          </ac:spMkLst>
        </pc:spChg>
      </pc:sldChg>
      <pc:sldChg chg="modSp mod">
        <pc:chgData name="Mrs Gillian F. MAYERS (mayersgill@gmail.com)" userId="d9b941f0-ac22-4431-a954-e58ec48ed8eb" providerId="ADAL" clId="{15334B69-E86C-42F3-8AEE-558624369FE0}" dt="2024-09-08T09:18:24.185" v="24" actId="255"/>
        <pc:sldMkLst>
          <pc:docMk/>
          <pc:sldMk cId="1946538742" sldId="328"/>
        </pc:sldMkLst>
        <pc:spChg chg="mod">
          <ac:chgData name="Mrs Gillian F. MAYERS (mayersgill@gmail.com)" userId="d9b941f0-ac22-4431-a954-e58ec48ed8eb" providerId="ADAL" clId="{15334B69-E86C-42F3-8AEE-558624369FE0}" dt="2024-09-08T09:18:24.185" v="24" actId="255"/>
          <ac:spMkLst>
            <pc:docMk/>
            <pc:sldMk cId="1946538742" sldId="328"/>
            <ac:spMk id="18" creationId="{00000000-0000-0000-0000-000000000000}"/>
          </ac:spMkLst>
        </pc:spChg>
      </pc:sldChg>
      <pc:sldChg chg="modSp mod">
        <pc:chgData name="Mrs Gillian F. MAYERS (mayersgill@gmail.com)" userId="d9b941f0-ac22-4431-a954-e58ec48ed8eb" providerId="ADAL" clId="{15334B69-E86C-42F3-8AEE-558624369FE0}" dt="2024-09-08T09:18:36.825" v="26" actId="20577"/>
        <pc:sldMkLst>
          <pc:docMk/>
          <pc:sldMk cId="1420055434" sldId="329"/>
        </pc:sldMkLst>
        <pc:spChg chg="mod">
          <ac:chgData name="Mrs Gillian F. MAYERS (mayersgill@gmail.com)" userId="d9b941f0-ac22-4431-a954-e58ec48ed8eb" providerId="ADAL" clId="{15334B69-E86C-42F3-8AEE-558624369FE0}" dt="2024-09-08T09:18:36.825" v="26" actId="20577"/>
          <ac:spMkLst>
            <pc:docMk/>
            <pc:sldMk cId="1420055434" sldId="329"/>
            <ac:spMk id="21507" creationId="{00000000-0000-0000-0000-000000000000}"/>
          </ac:spMkLst>
        </pc:spChg>
      </pc:sldChg>
      <pc:sldChg chg="modSp mod">
        <pc:chgData name="Mrs Gillian F. MAYERS (mayersgill@gmail.com)" userId="d9b941f0-ac22-4431-a954-e58ec48ed8eb" providerId="ADAL" clId="{15334B69-E86C-42F3-8AEE-558624369FE0}" dt="2024-09-08T09:19:12.181" v="45" actId="20577"/>
        <pc:sldMkLst>
          <pc:docMk/>
          <pc:sldMk cId="58222660" sldId="332"/>
        </pc:sldMkLst>
        <pc:spChg chg="mod">
          <ac:chgData name="Mrs Gillian F. MAYERS (mayersgill@gmail.com)" userId="d9b941f0-ac22-4431-a954-e58ec48ed8eb" providerId="ADAL" clId="{15334B69-E86C-42F3-8AEE-558624369FE0}" dt="2024-09-08T09:19:12.181" v="45" actId="20577"/>
          <ac:spMkLst>
            <pc:docMk/>
            <pc:sldMk cId="58222660" sldId="332"/>
            <ac:spMk id="4" creationId="{00000000-0000-0000-0000-000000000000}"/>
          </ac:spMkLst>
        </pc:spChg>
      </pc:sldChg>
      <pc:sldChg chg="modSp mod">
        <pc:chgData name="Mrs Gillian F. MAYERS (mayersgill@gmail.com)" userId="d9b941f0-ac22-4431-a954-e58ec48ed8eb" providerId="ADAL" clId="{15334B69-E86C-42F3-8AEE-558624369FE0}" dt="2024-09-13T08:39:34.254" v="82" actId="6549"/>
        <pc:sldMkLst>
          <pc:docMk/>
          <pc:sldMk cId="745821739" sldId="333"/>
        </pc:sldMkLst>
        <pc:spChg chg="mod">
          <ac:chgData name="Mrs Gillian F. MAYERS (mayersgill@gmail.com)" userId="d9b941f0-ac22-4431-a954-e58ec48ed8eb" providerId="ADAL" clId="{15334B69-E86C-42F3-8AEE-558624369FE0}" dt="2024-09-13T08:39:34.254" v="82" actId="6549"/>
          <ac:spMkLst>
            <pc:docMk/>
            <pc:sldMk cId="745821739" sldId="333"/>
            <ac:spMk id="19460" creationId="{00000000-0000-0000-0000-000000000000}"/>
          </ac:spMkLst>
        </pc:spChg>
      </pc:sldChg>
      <pc:sldChg chg="modSp add mod modNotesTx">
        <pc:chgData name="Mrs Gillian F. MAYERS (mayersgill@gmail.com)" userId="d9b941f0-ac22-4431-a954-e58ec48ed8eb" providerId="ADAL" clId="{15334B69-E86C-42F3-8AEE-558624369FE0}" dt="2024-09-13T08:49:02.112" v="1411" actId="255"/>
        <pc:sldMkLst>
          <pc:docMk/>
          <pc:sldMk cId="4124278751" sldId="369"/>
        </pc:sldMkLst>
        <pc:spChg chg="mod">
          <ac:chgData name="Mrs Gillian F. MAYERS (mayersgill@gmail.com)" userId="d9b941f0-ac22-4431-a954-e58ec48ed8eb" providerId="ADAL" clId="{15334B69-E86C-42F3-8AEE-558624369FE0}" dt="2024-09-13T08:49:02.112" v="1411" actId="255"/>
          <ac:spMkLst>
            <pc:docMk/>
            <pc:sldMk cId="4124278751" sldId="369"/>
            <ac:spMk id="3" creationId="{F0E3035E-81BA-4372-8FBD-958BFC0D1CD9}"/>
          </ac:spMkLst>
        </pc:spChg>
      </pc:sldChg>
      <pc:sldMasterChg chg="modSp mod">
        <pc:chgData name="Mrs Gillian F. MAYERS (mayersgill@gmail.com)" userId="d9b941f0-ac22-4431-a954-e58ec48ed8eb" providerId="ADAL" clId="{15334B69-E86C-42F3-8AEE-558624369FE0}" dt="2024-09-13T08:37:52.096" v="60" actId="6549"/>
        <pc:sldMasterMkLst>
          <pc:docMk/>
          <pc:sldMasterMk cId="0" sldId="2147484192"/>
        </pc:sldMasterMkLst>
        <pc:spChg chg="mod">
          <ac:chgData name="Mrs Gillian F. MAYERS (mayersgill@gmail.com)" userId="d9b941f0-ac22-4431-a954-e58ec48ed8eb" providerId="ADAL" clId="{15334B69-E86C-42F3-8AEE-558624369FE0}" dt="2024-09-13T08:37:52.096" v="60" actId="6549"/>
          <ac:spMkLst>
            <pc:docMk/>
            <pc:sldMasterMk cId="0" sldId="2147484192"/>
            <ac:spMk id="1030" creationId="{6BDEF804-F87D-4340-BEE0-F8347502D642}"/>
          </ac:spMkLst>
        </pc:spChg>
      </pc:sldMasterChg>
    </pc:docChg>
  </pc:docChgLst>
</pc:chgInfo>
</file>

<file path=ppt/comments/modernComment_14C_378684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B86DABF-0599-4957-B4E1-80C41B460E2C}" authorId="{17A4F615-F07B-6BFC-CA32-3AED14D54E69}" created="2024-08-04T14:51:15.888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58222660" sldId="332"/>
      <ac:spMk id="6" creationId="{00000000-0000-0000-0000-000000000000}"/>
      <ac:txMk cp="0" len="205">
        <ac:context len="446" hash="3666236529"/>
      </ac:txMk>
    </ac:txMkLst>
    <p188:pos x="7927338" y="302681"/>
    <p188:txBody>
      <a:bodyPr/>
      <a:lstStyle/>
      <a:p>
        <a:r>
          <a:rPr lang="en-GB"/>
          <a:t>Okay to keep this statement in? (it is from the TCV set)</a:t>
        </a:r>
      </a:p>
    </p188:txBody>
  </p188:cm>
</p188:cmLst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FEED53-F723-4982-ADED-7F93F81EA4A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B641B4B-3925-4BD8-BB82-6D140FABE782}">
      <dgm:prSet phldrT="[Text]"/>
      <dgm:spPr>
        <a:solidFill>
          <a:srgbClr val="60E146"/>
        </a:solidFill>
      </dgm:spPr>
      <dgm:t>
        <a:bodyPr/>
        <a:lstStyle/>
        <a:p>
          <a:r>
            <a:rPr lang="en-US">
              <a:solidFill>
                <a:schemeClr val="tx1"/>
              </a:solidFill>
            </a:rPr>
            <a:t>AEFI is any untoward medical occurrence which follows immunization and which does not necessarily have a causal relationship with the usage of the vaccine.</a:t>
          </a:r>
        </a:p>
      </dgm:t>
    </dgm:pt>
    <dgm:pt modelId="{D58B4DC4-A1D5-4DE0-8CEF-9B82D4C51692}" type="parTrans" cxnId="{BB690A28-54EB-47D8-BEBA-3951BDC9FF0C}">
      <dgm:prSet/>
      <dgm:spPr/>
      <dgm:t>
        <a:bodyPr/>
        <a:lstStyle/>
        <a:p>
          <a:endParaRPr lang="en-US"/>
        </a:p>
      </dgm:t>
    </dgm:pt>
    <dgm:pt modelId="{000525A5-F14F-434D-A6D7-D71BE615EB62}" type="sibTrans" cxnId="{BB690A28-54EB-47D8-BEBA-3951BDC9FF0C}">
      <dgm:prSet/>
      <dgm:spPr/>
      <dgm:t>
        <a:bodyPr/>
        <a:lstStyle/>
        <a:p>
          <a:endParaRPr lang="en-US"/>
        </a:p>
      </dgm:t>
    </dgm:pt>
    <dgm:pt modelId="{47780F34-069C-4DAD-A65E-7503D7A4DC10}">
      <dgm:prSet/>
      <dgm:spPr>
        <a:solidFill>
          <a:srgbClr val="F79646"/>
        </a:solidFill>
      </dgm:spPr>
      <dgm:t>
        <a:bodyPr/>
        <a:lstStyle/>
        <a:p>
          <a:r>
            <a:rPr lang="en-US">
              <a:solidFill>
                <a:schemeClr val="tx1"/>
              </a:solidFill>
            </a:rPr>
            <a:t>The adverse event may be any unfavorable or unintended symptom (complained by patient) or abnormal laboratory finding or sign (found by doctor) or disease.</a:t>
          </a:r>
        </a:p>
      </dgm:t>
    </dgm:pt>
    <dgm:pt modelId="{8216A59F-8B38-4086-9D1A-2D6B9FFDA5C0}" type="parTrans" cxnId="{4AA9DCF6-7C68-4A19-AEA4-25DDFA6578FD}">
      <dgm:prSet/>
      <dgm:spPr/>
      <dgm:t>
        <a:bodyPr/>
        <a:lstStyle/>
        <a:p>
          <a:endParaRPr lang="en-US"/>
        </a:p>
      </dgm:t>
    </dgm:pt>
    <dgm:pt modelId="{673AB70E-2386-4676-914D-D3789F16E962}" type="sibTrans" cxnId="{4AA9DCF6-7C68-4A19-AEA4-25DDFA6578FD}">
      <dgm:prSet/>
      <dgm:spPr/>
      <dgm:t>
        <a:bodyPr/>
        <a:lstStyle/>
        <a:p>
          <a:endParaRPr lang="en-US"/>
        </a:p>
      </dgm:t>
    </dgm:pt>
    <dgm:pt modelId="{7F95D81D-6F73-473A-8E6C-3D0349DA68E3}" type="pres">
      <dgm:prSet presAssocID="{C5FEED53-F723-4982-ADED-7F93F81EA4A6}" presName="diagram" presStyleCnt="0">
        <dgm:presLayoutVars>
          <dgm:dir/>
          <dgm:resizeHandles val="exact"/>
        </dgm:presLayoutVars>
      </dgm:prSet>
      <dgm:spPr/>
    </dgm:pt>
    <dgm:pt modelId="{F5AAE65F-A1F0-456A-8AC3-590EA040A84B}" type="pres">
      <dgm:prSet presAssocID="{EB641B4B-3925-4BD8-BB82-6D140FABE782}" presName="node" presStyleLbl="node1" presStyleIdx="0" presStyleCnt="2" custLinFactNeighborX="3362">
        <dgm:presLayoutVars>
          <dgm:bulletEnabled val="1"/>
        </dgm:presLayoutVars>
      </dgm:prSet>
      <dgm:spPr/>
    </dgm:pt>
    <dgm:pt modelId="{D35E46CF-C0BC-4A47-8BE3-18839A9A7DE1}" type="pres">
      <dgm:prSet presAssocID="{000525A5-F14F-434D-A6D7-D71BE615EB62}" presName="sibTrans" presStyleCnt="0"/>
      <dgm:spPr/>
    </dgm:pt>
    <dgm:pt modelId="{AA434865-5744-4EEA-9360-7F6E2FA27127}" type="pres">
      <dgm:prSet presAssocID="{47780F34-069C-4DAD-A65E-7503D7A4DC10}" presName="node" presStyleLbl="node1" presStyleIdx="1" presStyleCnt="2" custLinFactNeighborX="-3306">
        <dgm:presLayoutVars>
          <dgm:bulletEnabled val="1"/>
        </dgm:presLayoutVars>
      </dgm:prSet>
      <dgm:spPr/>
    </dgm:pt>
  </dgm:ptLst>
  <dgm:cxnLst>
    <dgm:cxn modelId="{BB690A28-54EB-47D8-BEBA-3951BDC9FF0C}" srcId="{C5FEED53-F723-4982-ADED-7F93F81EA4A6}" destId="{EB641B4B-3925-4BD8-BB82-6D140FABE782}" srcOrd="0" destOrd="0" parTransId="{D58B4DC4-A1D5-4DE0-8CEF-9B82D4C51692}" sibTransId="{000525A5-F14F-434D-A6D7-D71BE615EB62}"/>
    <dgm:cxn modelId="{CED7CC6B-C1FD-4E9A-94A7-F28BC2BDF719}" type="presOf" srcId="{EB641B4B-3925-4BD8-BB82-6D140FABE782}" destId="{F5AAE65F-A1F0-456A-8AC3-590EA040A84B}" srcOrd="0" destOrd="0" presId="urn:microsoft.com/office/officeart/2005/8/layout/default"/>
    <dgm:cxn modelId="{1336974D-08FE-484F-B940-D87133A79C31}" type="presOf" srcId="{47780F34-069C-4DAD-A65E-7503D7A4DC10}" destId="{AA434865-5744-4EEA-9360-7F6E2FA27127}" srcOrd="0" destOrd="0" presId="urn:microsoft.com/office/officeart/2005/8/layout/default"/>
    <dgm:cxn modelId="{EB33ECA7-9EE4-4437-B386-EF1E94B0A4E7}" type="presOf" srcId="{C5FEED53-F723-4982-ADED-7F93F81EA4A6}" destId="{7F95D81D-6F73-473A-8E6C-3D0349DA68E3}" srcOrd="0" destOrd="0" presId="urn:microsoft.com/office/officeart/2005/8/layout/default"/>
    <dgm:cxn modelId="{4AA9DCF6-7C68-4A19-AEA4-25DDFA6578FD}" srcId="{C5FEED53-F723-4982-ADED-7F93F81EA4A6}" destId="{47780F34-069C-4DAD-A65E-7503D7A4DC10}" srcOrd="1" destOrd="0" parTransId="{8216A59F-8B38-4086-9D1A-2D6B9FFDA5C0}" sibTransId="{673AB70E-2386-4676-914D-D3789F16E962}"/>
    <dgm:cxn modelId="{9DD9EC83-4D64-4F8B-8081-FB1BDD383A8A}" type="presParOf" srcId="{7F95D81D-6F73-473A-8E6C-3D0349DA68E3}" destId="{F5AAE65F-A1F0-456A-8AC3-590EA040A84B}" srcOrd="0" destOrd="0" presId="urn:microsoft.com/office/officeart/2005/8/layout/default"/>
    <dgm:cxn modelId="{E4D6A2BD-7201-449F-AD88-F3F17E0A95FB}" type="presParOf" srcId="{7F95D81D-6F73-473A-8E6C-3D0349DA68E3}" destId="{D35E46CF-C0BC-4A47-8BE3-18839A9A7DE1}" srcOrd="1" destOrd="0" presId="urn:microsoft.com/office/officeart/2005/8/layout/default"/>
    <dgm:cxn modelId="{C91AF388-E81D-4DD8-8305-FF4A4595D6A9}" type="presParOf" srcId="{7F95D81D-6F73-473A-8E6C-3D0349DA68E3}" destId="{AA434865-5744-4EEA-9360-7F6E2FA2712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F8F22C-58CA-4BF5-A23C-6C41838FBEC9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9944DCE-64E7-4874-A623-E99183793231}">
      <dgm:prSet phldrT="[Text]"/>
      <dgm:spPr/>
      <dgm:t>
        <a:bodyPr/>
        <a:lstStyle/>
        <a:p>
          <a:r>
            <a:rPr lang="en-US"/>
            <a:t>2</a:t>
          </a:r>
          <a:br>
            <a:rPr lang="en-US"/>
          </a:br>
          <a:r>
            <a:rPr lang="en-US"/>
            <a:t>Vaccine quality defect-related reaction</a:t>
          </a:r>
        </a:p>
      </dgm:t>
    </dgm:pt>
    <dgm:pt modelId="{135DFB02-26E4-4796-AD65-5CE20A51C8CD}" type="parTrans" cxnId="{80920C82-A8B7-4435-B542-8291AE80D341}">
      <dgm:prSet/>
      <dgm:spPr/>
      <dgm:t>
        <a:bodyPr/>
        <a:lstStyle/>
        <a:p>
          <a:endParaRPr lang="en-US"/>
        </a:p>
      </dgm:t>
    </dgm:pt>
    <dgm:pt modelId="{05BB24B4-A170-4BC2-ADFE-3133D4C7639C}" type="sibTrans" cxnId="{80920C82-A8B7-4435-B542-8291AE80D341}">
      <dgm:prSet/>
      <dgm:spPr/>
      <dgm:t>
        <a:bodyPr/>
        <a:lstStyle/>
        <a:p>
          <a:endParaRPr lang="en-US"/>
        </a:p>
      </dgm:t>
    </dgm:pt>
    <dgm:pt modelId="{8C6FE2ED-5412-4043-B88E-C1DFB2AA4F89}">
      <dgm:prSet phldrT="[Text]"/>
      <dgm:spPr>
        <a:solidFill>
          <a:srgbClr val="008000"/>
        </a:solidFill>
      </dgm:spPr>
      <dgm:t>
        <a:bodyPr/>
        <a:lstStyle/>
        <a:p>
          <a:r>
            <a:rPr lang="en-US"/>
            <a:t>An AEFI that is caused or precipitated by a vaccine that is due to one or more quality defects of the vaccine product including its administration device as provided by the manufacturer</a:t>
          </a:r>
        </a:p>
      </dgm:t>
    </dgm:pt>
    <dgm:pt modelId="{1444B9AB-1ED1-4945-878C-ACE2A45FA9D6}" type="parTrans" cxnId="{0B75C4B8-772D-465E-A6E2-4DA5D81EAE7A}">
      <dgm:prSet/>
      <dgm:spPr/>
      <dgm:t>
        <a:bodyPr/>
        <a:lstStyle/>
        <a:p>
          <a:endParaRPr lang="en-US"/>
        </a:p>
      </dgm:t>
    </dgm:pt>
    <dgm:pt modelId="{8822030D-97D9-4712-AD29-759AFC36D259}" type="sibTrans" cxnId="{0B75C4B8-772D-465E-A6E2-4DA5D81EAE7A}">
      <dgm:prSet/>
      <dgm:spPr/>
      <dgm:t>
        <a:bodyPr/>
        <a:lstStyle/>
        <a:p>
          <a:endParaRPr lang="en-US"/>
        </a:p>
      </dgm:t>
    </dgm:pt>
    <dgm:pt modelId="{763F39A2-144B-4F80-80D6-36445F8E2A7F}">
      <dgm:prSet phldrT="[Text]"/>
      <dgm:spPr/>
      <dgm:t>
        <a:bodyPr/>
        <a:lstStyle/>
        <a:p>
          <a:r>
            <a:rPr lang="en-US"/>
            <a:t>3</a:t>
          </a:r>
          <a:br>
            <a:rPr lang="en-US"/>
          </a:br>
          <a:r>
            <a:rPr lang="en-US"/>
            <a:t>Immunization error-related reaction</a:t>
          </a:r>
        </a:p>
      </dgm:t>
    </dgm:pt>
    <dgm:pt modelId="{6DC31E0C-8263-4F92-83EC-5C89A46385BD}" type="parTrans" cxnId="{41046B98-DF50-44FF-8538-7429730A5829}">
      <dgm:prSet/>
      <dgm:spPr/>
      <dgm:t>
        <a:bodyPr/>
        <a:lstStyle/>
        <a:p>
          <a:endParaRPr lang="en-US"/>
        </a:p>
      </dgm:t>
    </dgm:pt>
    <dgm:pt modelId="{AF0D8007-EEDF-4B18-8A7B-8E81C1F89F59}" type="sibTrans" cxnId="{41046B98-DF50-44FF-8538-7429730A5829}">
      <dgm:prSet/>
      <dgm:spPr/>
      <dgm:t>
        <a:bodyPr/>
        <a:lstStyle/>
        <a:p>
          <a:endParaRPr lang="en-US"/>
        </a:p>
      </dgm:t>
    </dgm:pt>
    <dgm:pt modelId="{A75D7214-2DD1-4DA0-900E-8C86098A0E9A}">
      <dgm:prSet phldrT="[Text]"/>
      <dgm:spPr>
        <a:solidFill>
          <a:srgbClr val="C00000"/>
        </a:solidFill>
      </dgm:spPr>
      <dgm:t>
        <a:bodyPr/>
        <a:lstStyle/>
        <a:p>
          <a:r>
            <a:rPr lang="en-US"/>
            <a:t>An AEFI that is caused by inappropriate vaccine handling, prescribing or administration</a:t>
          </a:r>
        </a:p>
      </dgm:t>
    </dgm:pt>
    <dgm:pt modelId="{710D1B88-5E20-4B74-9A6A-B91A7081F301}" type="parTrans" cxnId="{B8E3E942-B335-407A-9F9C-E4BF107A5A96}">
      <dgm:prSet/>
      <dgm:spPr/>
      <dgm:t>
        <a:bodyPr/>
        <a:lstStyle/>
        <a:p>
          <a:endParaRPr lang="en-US"/>
        </a:p>
      </dgm:t>
    </dgm:pt>
    <dgm:pt modelId="{4891522F-4A16-4353-AFE7-060869317E02}" type="sibTrans" cxnId="{B8E3E942-B335-407A-9F9C-E4BF107A5A96}">
      <dgm:prSet/>
      <dgm:spPr/>
      <dgm:t>
        <a:bodyPr/>
        <a:lstStyle/>
        <a:p>
          <a:endParaRPr lang="en-US"/>
        </a:p>
      </dgm:t>
    </dgm:pt>
    <dgm:pt modelId="{313859B0-DC1C-4723-A9A0-ED2D8ECFBEA4}">
      <dgm:prSet phldrT="[Text]"/>
      <dgm:spPr/>
      <dgm:t>
        <a:bodyPr/>
        <a:lstStyle/>
        <a:p>
          <a:r>
            <a:rPr lang="en-US"/>
            <a:t>4</a:t>
          </a:r>
          <a:br>
            <a:rPr lang="en-US"/>
          </a:br>
          <a:r>
            <a:rPr lang="en-US"/>
            <a:t>Immunization anxiety-related reaction</a:t>
          </a:r>
        </a:p>
      </dgm:t>
    </dgm:pt>
    <dgm:pt modelId="{5FB9BCAE-780D-40A9-A9A9-F72F0E4967BF}" type="parTrans" cxnId="{08FB17AD-192D-410B-9B23-17FC5FCC3B5F}">
      <dgm:prSet/>
      <dgm:spPr/>
      <dgm:t>
        <a:bodyPr/>
        <a:lstStyle/>
        <a:p>
          <a:endParaRPr lang="en-US"/>
        </a:p>
      </dgm:t>
    </dgm:pt>
    <dgm:pt modelId="{AE809054-FBA5-4592-A169-430C5893C871}" type="sibTrans" cxnId="{08FB17AD-192D-410B-9B23-17FC5FCC3B5F}">
      <dgm:prSet/>
      <dgm:spPr/>
      <dgm:t>
        <a:bodyPr/>
        <a:lstStyle/>
        <a:p>
          <a:endParaRPr lang="en-US"/>
        </a:p>
      </dgm:t>
    </dgm:pt>
    <dgm:pt modelId="{90A38D48-1A50-49C3-AEB7-8935C541A201}">
      <dgm:prSet phldrT="[Text]"/>
      <dgm:spPr>
        <a:solidFill>
          <a:srgbClr val="6600CC"/>
        </a:solidFill>
      </dgm:spPr>
      <dgm:t>
        <a:bodyPr/>
        <a:lstStyle/>
        <a:p>
          <a:r>
            <a:rPr lang="en-US"/>
            <a:t>An AEFI arising from anxiety about the immunization</a:t>
          </a:r>
        </a:p>
        <a:p>
          <a:endParaRPr lang="en-US"/>
        </a:p>
      </dgm:t>
    </dgm:pt>
    <dgm:pt modelId="{F674CFB4-AF9D-4C59-B926-A44EDB059A19}" type="parTrans" cxnId="{4A755583-E755-4760-BA4B-F8E991F16E66}">
      <dgm:prSet/>
      <dgm:spPr/>
      <dgm:t>
        <a:bodyPr/>
        <a:lstStyle/>
        <a:p>
          <a:endParaRPr lang="en-US"/>
        </a:p>
      </dgm:t>
    </dgm:pt>
    <dgm:pt modelId="{669953BD-8198-48DC-82FF-ABBB1AEF1ADE}" type="sibTrans" cxnId="{4A755583-E755-4760-BA4B-F8E991F16E66}">
      <dgm:prSet/>
      <dgm:spPr/>
      <dgm:t>
        <a:bodyPr/>
        <a:lstStyle/>
        <a:p>
          <a:endParaRPr lang="en-US"/>
        </a:p>
      </dgm:t>
    </dgm:pt>
    <dgm:pt modelId="{655D1B05-5C82-46BA-99C0-A63C4582D005}">
      <dgm:prSet phldrT="[Text]"/>
      <dgm:spPr>
        <a:solidFill>
          <a:srgbClr val="0000FF"/>
        </a:solidFill>
      </dgm:spPr>
      <dgm:t>
        <a:bodyPr/>
        <a:lstStyle/>
        <a:p>
          <a:r>
            <a:rPr lang="en-US"/>
            <a:t>An AEFI that is caused or precipitated by a vaccine due to one or more of the inherent properties of the vaccine product</a:t>
          </a:r>
        </a:p>
      </dgm:t>
    </dgm:pt>
    <dgm:pt modelId="{C23923A7-3BF0-4E0C-93FF-D889B58EC703}" type="parTrans" cxnId="{717BA93F-3CCD-4B19-A75C-80152C57A422}">
      <dgm:prSet/>
      <dgm:spPr/>
      <dgm:t>
        <a:bodyPr/>
        <a:lstStyle/>
        <a:p>
          <a:endParaRPr lang="en-US"/>
        </a:p>
      </dgm:t>
    </dgm:pt>
    <dgm:pt modelId="{6BE0EC73-A03C-46AF-A699-0BC3DF500669}" type="sibTrans" cxnId="{717BA93F-3CCD-4B19-A75C-80152C57A422}">
      <dgm:prSet/>
      <dgm:spPr/>
      <dgm:t>
        <a:bodyPr/>
        <a:lstStyle/>
        <a:p>
          <a:endParaRPr lang="en-US"/>
        </a:p>
      </dgm:t>
    </dgm:pt>
    <dgm:pt modelId="{FE01A76E-2897-46B3-963C-811BC56F0A2F}">
      <dgm:prSet phldrT="[Text]"/>
      <dgm:spPr/>
      <dgm:t>
        <a:bodyPr/>
        <a:lstStyle/>
        <a:p>
          <a:r>
            <a:rPr lang="en-US"/>
            <a:t>1 </a:t>
          </a:r>
          <a:br>
            <a:rPr lang="en-US"/>
          </a:br>
          <a:r>
            <a:rPr lang="en-US"/>
            <a:t>Vaccine product-related reaction</a:t>
          </a:r>
        </a:p>
      </dgm:t>
    </dgm:pt>
    <dgm:pt modelId="{D0B6EE33-F727-4731-A5EA-4A33DD0B3689}" type="parTrans" cxnId="{5A0E6455-227F-4143-A588-57982B55E4CC}">
      <dgm:prSet/>
      <dgm:spPr/>
      <dgm:t>
        <a:bodyPr/>
        <a:lstStyle/>
        <a:p>
          <a:endParaRPr lang="en-US"/>
        </a:p>
      </dgm:t>
    </dgm:pt>
    <dgm:pt modelId="{AA270B8C-1A57-4D4F-BB2B-F5F88E677F85}" type="sibTrans" cxnId="{5A0E6455-227F-4143-A588-57982B55E4CC}">
      <dgm:prSet/>
      <dgm:spPr/>
      <dgm:t>
        <a:bodyPr/>
        <a:lstStyle/>
        <a:p>
          <a:endParaRPr lang="en-US"/>
        </a:p>
      </dgm:t>
    </dgm:pt>
    <dgm:pt modelId="{88237B8C-BD1D-4E3B-B380-159A11D3D5AE}">
      <dgm:prSet phldrT="[Text]"/>
      <dgm:spPr/>
      <dgm:t>
        <a:bodyPr/>
        <a:lstStyle/>
        <a:p>
          <a:r>
            <a:rPr lang="en-US"/>
            <a:t>5</a:t>
          </a:r>
        </a:p>
        <a:p>
          <a:br>
            <a:rPr lang="en-US"/>
          </a:br>
          <a:r>
            <a:rPr lang="en-US"/>
            <a:t>Coincidental event</a:t>
          </a:r>
        </a:p>
      </dgm:t>
    </dgm:pt>
    <dgm:pt modelId="{F324591E-6C6A-424A-B29A-8E774A8B739C}" type="parTrans" cxnId="{A7B92322-29FE-43E8-BF7C-1E7357073747}">
      <dgm:prSet/>
      <dgm:spPr/>
      <dgm:t>
        <a:bodyPr/>
        <a:lstStyle/>
        <a:p>
          <a:endParaRPr lang="en-IN"/>
        </a:p>
      </dgm:t>
    </dgm:pt>
    <dgm:pt modelId="{587CC295-2B7A-4751-AFB4-4C8EFD92CAEF}" type="sibTrans" cxnId="{A7B92322-29FE-43E8-BF7C-1E7357073747}">
      <dgm:prSet/>
      <dgm:spPr/>
      <dgm:t>
        <a:bodyPr/>
        <a:lstStyle/>
        <a:p>
          <a:endParaRPr lang="en-IN"/>
        </a:p>
      </dgm:t>
    </dgm:pt>
    <dgm:pt modelId="{D65CEEEA-1ECF-4E25-95A7-5E4EFC2D6987}">
      <dgm:prSet phldrT="[Text]"/>
      <dgm:spPr>
        <a:solidFill>
          <a:srgbClr val="800000"/>
        </a:solidFill>
      </dgm:spPr>
      <dgm:t>
        <a:bodyPr/>
        <a:lstStyle/>
        <a:p>
          <a:r>
            <a:rPr lang="en-US"/>
            <a:t>An AEFI that is caused by something other than the vaccine product, immunization error or immunization anxiety</a:t>
          </a:r>
        </a:p>
      </dgm:t>
    </dgm:pt>
    <dgm:pt modelId="{59AFBCB4-2719-4907-8BD3-52107F7A446E}" type="parTrans" cxnId="{26DFC1AF-D9C0-48A1-9CA9-E16645A07CAE}">
      <dgm:prSet/>
      <dgm:spPr/>
      <dgm:t>
        <a:bodyPr/>
        <a:lstStyle/>
        <a:p>
          <a:endParaRPr lang="en-IN"/>
        </a:p>
      </dgm:t>
    </dgm:pt>
    <dgm:pt modelId="{65F16496-8878-42EA-A092-A5741A25930F}" type="sibTrans" cxnId="{26DFC1AF-D9C0-48A1-9CA9-E16645A07CAE}">
      <dgm:prSet/>
      <dgm:spPr/>
      <dgm:t>
        <a:bodyPr/>
        <a:lstStyle/>
        <a:p>
          <a:endParaRPr lang="en-IN"/>
        </a:p>
      </dgm:t>
    </dgm:pt>
    <dgm:pt modelId="{94C8AD88-CA21-4A26-9548-87637FF27942}" type="pres">
      <dgm:prSet presAssocID="{92F8F22C-58CA-4BF5-A23C-6C41838FBEC9}" presName="theList" presStyleCnt="0">
        <dgm:presLayoutVars>
          <dgm:dir/>
          <dgm:animLvl val="lvl"/>
          <dgm:resizeHandles val="exact"/>
        </dgm:presLayoutVars>
      </dgm:prSet>
      <dgm:spPr/>
    </dgm:pt>
    <dgm:pt modelId="{EF78E20F-8710-4213-A482-56C7EB5423F7}" type="pres">
      <dgm:prSet presAssocID="{FE01A76E-2897-46B3-963C-811BC56F0A2F}" presName="compNode" presStyleCnt="0"/>
      <dgm:spPr/>
    </dgm:pt>
    <dgm:pt modelId="{665EAC98-E7AD-4191-97CA-AFF7C5C8F279}" type="pres">
      <dgm:prSet presAssocID="{FE01A76E-2897-46B3-963C-811BC56F0A2F}" presName="aNode" presStyleLbl="bgShp" presStyleIdx="0" presStyleCnt="5"/>
      <dgm:spPr/>
    </dgm:pt>
    <dgm:pt modelId="{4A290812-4FB4-49D5-A506-7F50E210A434}" type="pres">
      <dgm:prSet presAssocID="{FE01A76E-2897-46B3-963C-811BC56F0A2F}" presName="textNode" presStyleLbl="bgShp" presStyleIdx="0" presStyleCnt="5"/>
      <dgm:spPr/>
    </dgm:pt>
    <dgm:pt modelId="{4403101F-8AC0-415F-A3F6-E76D313FBC47}" type="pres">
      <dgm:prSet presAssocID="{FE01A76E-2897-46B3-963C-811BC56F0A2F}" presName="compChildNode" presStyleCnt="0"/>
      <dgm:spPr/>
    </dgm:pt>
    <dgm:pt modelId="{E527C78A-6FAC-4A1E-8940-00B99502BF3E}" type="pres">
      <dgm:prSet presAssocID="{FE01A76E-2897-46B3-963C-811BC56F0A2F}" presName="theInnerList" presStyleCnt="0"/>
      <dgm:spPr/>
    </dgm:pt>
    <dgm:pt modelId="{22000A70-C02E-4E01-B341-D8E9970C1B0B}" type="pres">
      <dgm:prSet presAssocID="{655D1B05-5C82-46BA-99C0-A63C4582D005}" presName="childNode" presStyleLbl="node1" presStyleIdx="0" presStyleCnt="5">
        <dgm:presLayoutVars>
          <dgm:bulletEnabled val="1"/>
        </dgm:presLayoutVars>
      </dgm:prSet>
      <dgm:spPr/>
    </dgm:pt>
    <dgm:pt modelId="{3690A302-8901-4231-A846-4BEA24009978}" type="pres">
      <dgm:prSet presAssocID="{FE01A76E-2897-46B3-963C-811BC56F0A2F}" presName="aSpace" presStyleCnt="0"/>
      <dgm:spPr/>
    </dgm:pt>
    <dgm:pt modelId="{3254D1EF-CC73-4F84-9270-85EE764470FA}" type="pres">
      <dgm:prSet presAssocID="{B9944DCE-64E7-4874-A623-E99183793231}" presName="compNode" presStyleCnt="0"/>
      <dgm:spPr/>
    </dgm:pt>
    <dgm:pt modelId="{8C0085CA-14D3-4448-A9B8-0C9DC5798814}" type="pres">
      <dgm:prSet presAssocID="{B9944DCE-64E7-4874-A623-E99183793231}" presName="aNode" presStyleLbl="bgShp" presStyleIdx="1" presStyleCnt="5"/>
      <dgm:spPr/>
    </dgm:pt>
    <dgm:pt modelId="{A908A54F-616D-4FB0-912A-6DEE9A9EDDAF}" type="pres">
      <dgm:prSet presAssocID="{B9944DCE-64E7-4874-A623-E99183793231}" presName="textNode" presStyleLbl="bgShp" presStyleIdx="1" presStyleCnt="5"/>
      <dgm:spPr/>
    </dgm:pt>
    <dgm:pt modelId="{CEBFB491-B0B8-44FE-B7BA-97AEE141EA4D}" type="pres">
      <dgm:prSet presAssocID="{B9944DCE-64E7-4874-A623-E99183793231}" presName="compChildNode" presStyleCnt="0"/>
      <dgm:spPr/>
    </dgm:pt>
    <dgm:pt modelId="{979F32CC-00B6-4919-9CF7-62341E44D105}" type="pres">
      <dgm:prSet presAssocID="{B9944DCE-64E7-4874-A623-E99183793231}" presName="theInnerList" presStyleCnt="0"/>
      <dgm:spPr/>
    </dgm:pt>
    <dgm:pt modelId="{194C9046-47DB-4861-B19F-9802F1747EDC}" type="pres">
      <dgm:prSet presAssocID="{8C6FE2ED-5412-4043-B88E-C1DFB2AA4F89}" presName="childNode" presStyleLbl="node1" presStyleIdx="1" presStyleCnt="5">
        <dgm:presLayoutVars>
          <dgm:bulletEnabled val="1"/>
        </dgm:presLayoutVars>
      </dgm:prSet>
      <dgm:spPr/>
    </dgm:pt>
    <dgm:pt modelId="{4964AD82-1358-47BD-B71D-E4010B4837B1}" type="pres">
      <dgm:prSet presAssocID="{B9944DCE-64E7-4874-A623-E99183793231}" presName="aSpace" presStyleCnt="0"/>
      <dgm:spPr/>
    </dgm:pt>
    <dgm:pt modelId="{5DE55A86-CB55-4ABD-89A0-496428C910F1}" type="pres">
      <dgm:prSet presAssocID="{763F39A2-144B-4F80-80D6-36445F8E2A7F}" presName="compNode" presStyleCnt="0"/>
      <dgm:spPr/>
    </dgm:pt>
    <dgm:pt modelId="{AE6D545F-613C-4E18-811B-3F87145D105B}" type="pres">
      <dgm:prSet presAssocID="{763F39A2-144B-4F80-80D6-36445F8E2A7F}" presName="aNode" presStyleLbl="bgShp" presStyleIdx="2" presStyleCnt="5"/>
      <dgm:spPr/>
    </dgm:pt>
    <dgm:pt modelId="{A489933F-48CE-4B9A-BAFA-5356CFEB51C1}" type="pres">
      <dgm:prSet presAssocID="{763F39A2-144B-4F80-80D6-36445F8E2A7F}" presName="textNode" presStyleLbl="bgShp" presStyleIdx="2" presStyleCnt="5"/>
      <dgm:spPr/>
    </dgm:pt>
    <dgm:pt modelId="{992D8167-0C60-42ED-84D7-293859B03D7A}" type="pres">
      <dgm:prSet presAssocID="{763F39A2-144B-4F80-80D6-36445F8E2A7F}" presName="compChildNode" presStyleCnt="0"/>
      <dgm:spPr/>
    </dgm:pt>
    <dgm:pt modelId="{F8D9B696-20E1-4E75-83AF-DBDE376E92AF}" type="pres">
      <dgm:prSet presAssocID="{763F39A2-144B-4F80-80D6-36445F8E2A7F}" presName="theInnerList" presStyleCnt="0"/>
      <dgm:spPr/>
    </dgm:pt>
    <dgm:pt modelId="{2E556C06-39A8-46C8-A997-0450D59AE274}" type="pres">
      <dgm:prSet presAssocID="{A75D7214-2DD1-4DA0-900E-8C86098A0E9A}" presName="childNode" presStyleLbl="node1" presStyleIdx="2" presStyleCnt="5">
        <dgm:presLayoutVars>
          <dgm:bulletEnabled val="1"/>
        </dgm:presLayoutVars>
      </dgm:prSet>
      <dgm:spPr/>
    </dgm:pt>
    <dgm:pt modelId="{0AFD4B21-8461-4289-B90B-E022C4B0639E}" type="pres">
      <dgm:prSet presAssocID="{763F39A2-144B-4F80-80D6-36445F8E2A7F}" presName="aSpace" presStyleCnt="0"/>
      <dgm:spPr/>
    </dgm:pt>
    <dgm:pt modelId="{71B5A140-2D61-4BCF-B575-D56F3102ECA7}" type="pres">
      <dgm:prSet presAssocID="{313859B0-DC1C-4723-A9A0-ED2D8ECFBEA4}" presName="compNode" presStyleCnt="0"/>
      <dgm:spPr/>
    </dgm:pt>
    <dgm:pt modelId="{8D36FBD4-52ED-4B0F-8C1D-CF70910E798B}" type="pres">
      <dgm:prSet presAssocID="{313859B0-DC1C-4723-A9A0-ED2D8ECFBEA4}" presName="aNode" presStyleLbl="bgShp" presStyleIdx="3" presStyleCnt="5"/>
      <dgm:spPr/>
    </dgm:pt>
    <dgm:pt modelId="{37BD6EEB-0807-4178-A979-4E36A1AB0FA2}" type="pres">
      <dgm:prSet presAssocID="{313859B0-DC1C-4723-A9A0-ED2D8ECFBEA4}" presName="textNode" presStyleLbl="bgShp" presStyleIdx="3" presStyleCnt="5"/>
      <dgm:spPr/>
    </dgm:pt>
    <dgm:pt modelId="{41B8A7D9-E70F-428F-8EDA-AED83E60C955}" type="pres">
      <dgm:prSet presAssocID="{313859B0-DC1C-4723-A9A0-ED2D8ECFBEA4}" presName="compChildNode" presStyleCnt="0"/>
      <dgm:spPr/>
    </dgm:pt>
    <dgm:pt modelId="{D1AF24BA-037B-4AF2-9A91-242CD37D790F}" type="pres">
      <dgm:prSet presAssocID="{313859B0-DC1C-4723-A9A0-ED2D8ECFBEA4}" presName="theInnerList" presStyleCnt="0"/>
      <dgm:spPr/>
    </dgm:pt>
    <dgm:pt modelId="{3BF33F9D-0AD6-4C94-AFE7-799553EED16D}" type="pres">
      <dgm:prSet presAssocID="{90A38D48-1A50-49C3-AEB7-8935C541A201}" presName="childNode" presStyleLbl="node1" presStyleIdx="3" presStyleCnt="5">
        <dgm:presLayoutVars>
          <dgm:bulletEnabled val="1"/>
        </dgm:presLayoutVars>
      </dgm:prSet>
      <dgm:spPr/>
    </dgm:pt>
    <dgm:pt modelId="{BC08621C-A58B-40DE-A2BB-FF6CDD0208D9}" type="pres">
      <dgm:prSet presAssocID="{313859B0-DC1C-4723-A9A0-ED2D8ECFBEA4}" presName="aSpace" presStyleCnt="0"/>
      <dgm:spPr/>
    </dgm:pt>
    <dgm:pt modelId="{2D610503-127D-4BC1-9EBA-B5AC039CF3F6}" type="pres">
      <dgm:prSet presAssocID="{88237B8C-BD1D-4E3B-B380-159A11D3D5AE}" presName="compNode" presStyleCnt="0"/>
      <dgm:spPr/>
    </dgm:pt>
    <dgm:pt modelId="{B3A01A73-B321-461E-AEEF-338283452544}" type="pres">
      <dgm:prSet presAssocID="{88237B8C-BD1D-4E3B-B380-159A11D3D5AE}" presName="aNode" presStyleLbl="bgShp" presStyleIdx="4" presStyleCnt="5"/>
      <dgm:spPr/>
    </dgm:pt>
    <dgm:pt modelId="{A0EF3B5C-28A8-4127-8D85-BCA15405E6BD}" type="pres">
      <dgm:prSet presAssocID="{88237B8C-BD1D-4E3B-B380-159A11D3D5AE}" presName="textNode" presStyleLbl="bgShp" presStyleIdx="4" presStyleCnt="5"/>
      <dgm:spPr/>
    </dgm:pt>
    <dgm:pt modelId="{13396AB5-A8E7-4117-BB66-241BEFC1681B}" type="pres">
      <dgm:prSet presAssocID="{88237B8C-BD1D-4E3B-B380-159A11D3D5AE}" presName="compChildNode" presStyleCnt="0"/>
      <dgm:spPr/>
    </dgm:pt>
    <dgm:pt modelId="{8500F52E-D0FD-4A14-BB75-BC5F192A28AE}" type="pres">
      <dgm:prSet presAssocID="{88237B8C-BD1D-4E3B-B380-159A11D3D5AE}" presName="theInnerList" presStyleCnt="0"/>
      <dgm:spPr/>
    </dgm:pt>
    <dgm:pt modelId="{044E8D59-478E-4D1B-BDD7-7FCC9D477376}" type="pres">
      <dgm:prSet presAssocID="{D65CEEEA-1ECF-4E25-95A7-5E4EFC2D6987}" presName="childNode" presStyleLbl="node1" presStyleIdx="4" presStyleCnt="5">
        <dgm:presLayoutVars>
          <dgm:bulletEnabled val="1"/>
        </dgm:presLayoutVars>
      </dgm:prSet>
      <dgm:spPr/>
    </dgm:pt>
  </dgm:ptLst>
  <dgm:cxnLst>
    <dgm:cxn modelId="{6F237418-EF4D-41ED-91B8-33E1DF0CA8B5}" type="presOf" srcId="{FE01A76E-2897-46B3-963C-811BC56F0A2F}" destId="{665EAC98-E7AD-4191-97CA-AFF7C5C8F279}" srcOrd="0" destOrd="0" presId="urn:microsoft.com/office/officeart/2005/8/layout/lProcess2"/>
    <dgm:cxn modelId="{B326E81C-EC31-4A74-B3DC-784EEFCE2AFE}" type="presOf" srcId="{655D1B05-5C82-46BA-99C0-A63C4582D005}" destId="{22000A70-C02E-4E01-B341-D8E9970C1B0B}" srcOrd="0" destOrd="0" presId="urn:microsoft.com/office/officeart/2005/8/layout/lProcess2"/>
    <dgm:cxn modelId="{ADE54320-65D5-46D5-87DB-A08E1C38A795}" type="presOf" srcId="{313859B0-DC1C-4723-A9A0-ED2D8ECFBEA4}" destId="{8D36FBD4-52ED-4B0F-8C1D-CF70910E798B}" srcOrd="0" destOrd="0" presId="urn:microsoft.com/office/officeart/2005/8/layout/lProcess2"/>
    <dgm:cxn modelId="{A7B92322-29FE-43E8-BF7C-1E7357073747}" srcId="{92F8F22C-58CA-4BF5-A23C-6C41838FBEC9}" destId="{88237B8C-BD1D-4E3B-B380-159A11D3D5AE}" srcOrd="4" destOrd="0" parTransId="{F324591E-6C6A-424A-B29A-8E774A8B739C}" sibTransId="{587CC295-2B7A-4751-AFB4-4C8EFD92CAEF}"/>
    <dgm:cxn modelId="{78D4C92E-38C4-4809-A4E3-C465F1C0480D}" type="presOf" srcId="{313859B0-DC1C-4723-A9A0-ED2D8ECFBEA4}" destId="{37BD6EEB-0807-4178-A979-4E36A1AB0FA2}" srcOrd="1" destOrd="0" presId="urn:microsoft.com/office/officeart/2005/8/layout/lProcess2"/>
    <dgm:cxn modelId="{EBCC4F34-AD31-48B4-A644-CA0A17411477}" type="presOf" srcId="{D65CEEEA-1ECF-4E25-95A7-5E4EFC2D6987}" destId="{044E8D59-478E-4D1B-BDD7-7FCC9D477376}" srcOrd="0" destOrd="0" presId="urn:microsoft.com/office/officeart/2005/8/layout/lProcess2"/>
    <dgm:cxn modelId="{717BA93F-3CCD-4B19-A75C-80152C57A422}" srcId="{FE01A76E-2897-46B3-963C-811BC56F0A2F}" destId="{655D1B05-5C82-46BA-99C0-A63C4582D005}" srcOrd="0" destOrd="0" parTransId="{C23923A7-3BF0-4E0C-93FF-D889B58EC703}" sibTransId="{6BE0EC73-A03C-46AF-A699-0BC3DF500669}"/>
    <dgm:cxn modelId="{3662ED5C-1445-45EA-926E-3E758F30F827}" type="presOf" srcId="{B9944DCE-64E7-4874-A623-E99183793231}" destId="{A908A54F-616D-4FB0-912A-6DEE9A9EDDAF}" srcOrd="1" destOrd="0" presId="urn:microsoft.com/office/officeart/2005/8/layout/lProcess2"/>
    <dgm:cxn modelId="{B8E3E942-B335-407A-9F9C-E4BF107A5A96}" srcId="{763F39A2-144B-4F80-80D6-36445F8E2A7F}" destId="{A75D7214-2DD1-4DA0-900E-8C86098A0E9A}" srcOrd="0" destOrd="0" parTransId="{710D1B88-5E20-4B74-9A6A-B91A7081F301}" sibTransId="{4891522F-4A16-4353-AFE7-060869317E02}"/>
    <dgm:cxn modelId="{DCA71D4D-CC9B-47B9-BA59-F48A09363B6A}" type="presOf" srcId="{B9944DCE-64E7-4874-A623-E99183793231}" destId="{8C0085CA-14D3-4448-A9B8-0C9DC5798814}" srcOrd="0" destOrd="0" presId="urn:microsoft.com/office/officeart/2005/8/layout/lProcess2"/>
    <dgm:cxn modelId="{45CAB74D-71A8-4BDD-BCFF-FD38C5502836}" type="presOf" srcId="{90A38D48-1A50-49C3-AEB7-8935C541A201}" destId="{3BF33F9D-0AD6-4C94-AFE7-799553EED16D}" srcOrd="0" destOrd="0" presId="urn:microsoft.com/office/officeart/2005/8/layout/lProcess2"/>
    <dgm:cxn modelId="{C475D56F-3081-4C7F-B9B4-853B486FC217}" type="presOf" srcId="{88237B8C-BD1D-4E3B-B380-159A11D3D5AE}" destId="{A0EF3B5C-28A8-4127-8D85-BCA15405E6BD}" srcOrd="1" destOrd="0" presId="urn:microsoft.com/office/officeart/2005/8/layout/lProcess2"/>
    <dgm:cxn modelId="{FC0C3A70-2BD6-431E-BB86-749B465998F6}" type="presOf" srcId="{A75D7214-2DD1-4DA0-900E-8C86098A0E9A}" destId="{2E556C06-39A8-46C8-A997-0450D59AE274}" srcOrd="0" destOrd="0" presId="urn:microsoft.com/office/officeart/2005/8/layout/lProcess2"/>
    <dgm:cxn modelId="{5A0E6455-227F-4143-A588-57982B55E4CC}" srcId="{92F8F22C-58CA-4BF5-A23C-6C41838FBEC9}" destId="{FE01A76E-2897-46B3-963C-811BC56F0A2F}" srcOrd="0" destOrd="0" parTransId="{D0B6EE33-F727-4731-A5EA-4A33DD0B3689}" sibTransId="{AA270B8C-1A57-4D4F-BB2B-F5F88E677F85}"/>
    <dgm:cxn modelId="{80920C82-A8B7-4435-B542-8291AE80D341}" srcId="{92F8F22C-58CA-4BF5-A23C-6C41838FBEC9}" destId="{B9944DCE-64E7-4874-A623-E99183793231}" srcOrd="1" destOrd="0" parTransId="{135DFB02-26E4-4796-AD65-5CE20A51C8CD}" sibTransId="{05BB24B4-A170-4BC2-ADFE-3133D4C7639C}"/>
    <dgm:cxn modelId="{4A755583-E755-4760-BA4B-F8E991F16E66}" srcId="{313859B0-DC1C-4723-A9A0-ED2D8ECFBEA4}" destId="{90A38D48-1A50-49C3-AEB7-8935C541A201}" srcOrd="0" destOrd="0" parTransId="{F674CFB4-AF9D-4C59-B926-A44EDB059A19}" sibTransId="{669953BD-8198-48DC-82FF-ABBB1AEF1ADE}"/>
    <dgm:cxn modelId="{188AF788-B87E-4C62-8190-5170F5716089}" type="presOf" srcId="{8C6FE2ED-5412-4043-B88E-C1DFB2AA4F89}" destId="{194C9046-47DB-4861-B19F-9802F1747EDC}" srcOrd="0" destOrd="0" presId="urn:microsoft.com/office/officeart/2005/8/layout/lProcess2"/>
    <dgm:cxn modelId="{41046B98-DF50-44FF-8538-7429730A5829}" srcId="{92F8F22C-58CA-4BF5-A23C-6C41838FBEC9}" destId="{763F39A2-144B-4F80-80D6-36445F8E2A7F}" srcOrd="2" destOrd="0" parTransId="{6DC31E0C-8263-4F92-83EC-5C89A46385BD}" sibTransId="{AF0D8007-EEDF-4B18-8A7B-8E81C1F89F59}"/>
    <dgm:cxn modelId="{10F0DB98-3D9C-45B4-977E-5FA47A2C8FA9}" type="presOf" srcId="{88237B8C-BD1D-4E3B-B380-159A11D3D5AE}" destId="{B3A01A73-B321-461E-AEEF-338283452544}" srcOrd="0" destOrd="0" presId="urn:microsoft.com/office/officeart/2005/8/layout/lProcess2"/>
    <dgm:cxn modelId="{08FB17AD-192D-410B-9B23-17FC5FCC3B5F}" srcId="{92F8F22C-58CA-4BF5-A23C-6C41838FBEC9}" destId="{313859B0-DC1C-4723-A9A0-ED2D8ECFBEA4}" srcOrd="3" destOrd="0" parTransId="{5FB9BCAE-780D-40A9-A9A9-F72F0E4967BF}" sibTransId="{AE809054-FBA5-4592-A169-430C5893C871}"/>
    <dgm:cxn modelId="{E0FD06AF-8FEE-477B-9F46-23D85A7E4599}" type="presOf" srcId="{763F39A2-144B-4F80-80D6-36445F8E2A7F}" destId="{A489933F-48CE-4B9A-BAFA-5356CFEB51C1}" srcOrd="1" destOrd="0" presId="urn:microsoft.com/office/officeart/2005/8/layout/lProcess2"/>
    <dgm:cxn modelId="{26DFC1AF-D9C0-48A1-9CA9-E16645A07CAE}" srcId="{88237B8C-BD1D-4E3B-B380-159A11D3D5AE}" destId="{D65CEEEA-1ECF-4E25-95A7-5E4EFC2D6987}" srcOrd="0" destOrd="0" parTransId="{59AFBCB4-2719-4907-8BD3-52107F7A446E}" sibTransId="{65F16496-8878-42EA-A092-A5741A25930F}"/>
    <dgm:cxn modelId="{0B75C4B8-772D-465E-A6E2-4DA5D81EAE7A}" srcId="{B9944DCE-64E7-4874-A623-E99183793231}" destId="{8C6FE2ED-5412-4043-B88E-C1DFB2AA4F89}" srcOrd="0" destOrd="0" parTransId="{1444B9AB-1ED1-4945-878C-ACE2A45FA9D6}" sibTransId="{8822030D-97D9-4712-AD29-759AFC36D259}"/>
    <dgm:cxn modelId="{ECEA1BBA-D4ED-49E3-A44A-BB06CAC9F662}" type="presOf" srcId="{FE01A76E-2897-46B3-963C-811BC56F0A2F}" destId="{4A290812-4FB4-49D5-A506-7F50E210A434}" srcOrd="1" destOrd="0" presId="urn:microsoft.com/office/officeart/2005/8/layout/lProcess2"/>
    <dgm:cxn modelId="{886EB6FC-1952-454E-B5DF-456328AE648B}" type="presOf" srcId="{92F8F22C-58CA-4BF5-A23C-6C41838FBEC9}" destId="{94C8AD88-CA21-4A26-9548-87637FF27942}" srcOrd="0" destOrd="0" presId="urn:microsoft.com/office/officeart/2005/8/layout/lProcess2"/>
    <dgm:cxn modelId="{4AF739FD-1419-48CB-BD2B-5C32472FB501}" type="presOf" srcId="{763F39A2-144B-4F80-80D6-36445F8E2A7F}" destId="{AE6D545F-613C-4E18-811B-3F87145D105B}" srcOrd="0" destOrd="0" presId="urn:microsoft.com/office/officeart/2005/8/layout/lProcess2"/>
    <dgm:cxn modelId="{005462B8-909F-4D48-8298-50D25C526B79}" type="presParOf" srcId="{94C8AD88-CA21-4A26-9548-87637FF27942}" destId="{EF78E20F-8710-4213-A482-56C7EB5423F7}" srcOrd="0" destOrd="0" presId="urn:microsoft.com/office/officeart/2005/8/layout/lProcess2"/>
    <dgm:cxn modelId="{B68597CB-59D8-4F75-BF50-4F7C3993B4C8}" type="presParOf" srcId="{EF78E20F-8710-4213-A482-56C7EB5423F7}" destId="{665EAC98-E7AD-4191-97CA-AFF7C5C8F279}" srcOrd="0" destOrd="0" presId="urn:microsoft.com/office/officeart/2005/8/layout/lProcess2"/>
    <dgm:cxn modelId="{FA61B259-0664-4CE6-A0EC-03EC134B9747}" type="presParOf" srcId="{EF78E20F-8710-4213-A482-56C7EB5423F7}" destId="{4A290812-4FB4-49D5-A506-7F50E210A434}" srcOrd="1" destOrd="0" presId="urn:microsoft.com/office/officeart/2005/8/layout/lProcess2"/>
    <dgm:cxn modelId="{9B8DFE04-E5F2-4768-BD9B-45C8CACB86A4}" type="presParOf" srcId="{EF78E20F-8710-4213-A482-56C7EB5423F7}" destId="{4403101F-8AC0-415F-A3F6-E76D313FBC47}" srcOrd="2" destOrd="0" presId="urn:microsoft.com/office/officeart/2005/8/layout/lProcess2"/>
    <dgm:cxn modelId="{2A0A0693-3F19-42C4-83D9-E18D014BF1F4}" type="presParOf" srcId="{4403101F-8AC0-415F-A3F6-E76D313FBC47}" destId="{E527C78A-6FAC-4A1E-8940-00B99502BF3E}" srcOrd="0" destOrd="0" presId="urn:microsoft.com/office/officeart/2005/8/layout/lProcess2"/>
    <dgm:cxn modelId="{7EB18642-D8CA-4CC7-81FB-2705503F6A1D}" type="presParOf" srcId="{E527C78A-6FAC-4A1E-8940-00B99502BF3E}" destId="{22000A70-C02E-4E01-B341-D8E9970C1B0B}" srcOrd="0" destOrd="0" presId="urn:microsoft.com/office/officeart/2005/8/layout/lProcess2"/>
    <dgm:cxn modelId="{29E875F6-8CEF-434A-9462-6BBFAB6EC569}" type="presParOf" srcId="{94C8AD88-CA21-4A26-9548-87637FF27942}" destId="{3690A302-8901-4231-A846-4BEA24009978}" srcOrd="1" destOrd="0" presId="urn:microsoft.com/office/officeart/2005/8/layout/lProcess2"/>
    <dgm:cxn modelId="{E07E6A72-A9D5-4422-BBEA-0CAA09B81B87}" type="presParOf" srcId="{94C8AD88-CA21-4A26-9548-87637FF27942}" destId="{3254D1EF-CC73-4F84-9270-85EE764470FA}" srcOrd="2" destOrd="0" presId="urn:microsoft.com/office/officeart/2005/8/layout/lProcess2"/>
    <dgm:cxn modelId="{135882C9-BDAA-4EF1-A348-AB33ABE8A1D4}" type="presParOf" srcId="{3254D1EF-CC73-4F84-9270-85EE764470FA}" destId="{8C0085CA-14D3-4448-A9B8-0C9DC5798814}" srcOrd="0" destOrd="0" presId="urn:microsoft.com/office/officeart/2005/8/layout/lProcess2"/>
    <dgm:cxn modelId="{8E9F25AB-DD81-434D-86CD-3974EAD331DE}" type="presParOf" srcId="{3254D1EF-CC73-4F84-9270-85EE764470FA}" destId="{A908A54F-616D-4FB0-912A-6DEE9A9EDDAF}" srcOrd="1" destOrd="0" presId="urn:microsoft.com/office/officeart/2005/8/layout/lProcess2"/>
    <dgm:cxn modelId="{C1068950-3F4E-4B4F-ADEA-388CD1CA4CD2}" type="presParOf" srcId="{3254D1EF-CC73-4F84-9270-85EE764470FA}" destId="{CEBFB491-B0B8-44FE-B7BA-97AEE141EA4D}" srcOrd="2" destOrd="0" presId="urn:microsoft.com/office/officeart/2005/8/layout/lProcess2"/>
    <dgm:cxn modelId="{2C1C771E-A4C4-4DF1-A855-A34865430DF7}" type="presParOf" srcId="{CEBFB491-B0B8-44FE-B7BA-97AEE141EA4D}" destId="{979F32CC-00B6-4919-9CF7-62341E44D105}" srcOrd="0" destOrd="0" presId="urn:microsoft.com/office/officeart/2005/8/layout/lProcess2"/>
    <dgm:cxn modelId="{482E83F6-BEC9-4F38-B965-C7081F24B917}" type="presParOf" srcId="{979F32CC-00B6-4919-9CF7-62341E44D105}" destId="{194C9046-47DB-4861-B19F-9802F1747EDC}" srcOrd="0" destOrd="0" presId="urn:microsoft.com/office/officeart/2005/8/layout/lProcess2"/>
    <dgm:cxn modelId="{BCD91185-AFA2-4679-8A6E-771056D690B0}" type="presParOf" srcId="{94C8AD88-CA21-4A26-9548-87637FF27942}" destId="{4964AD82-1358-47BD-B71D-E4010B4837B1}" srcOrd="3" destOrd="0" presId="urn:microsoft.com/office/officeart/2005/8/layout/lProcess2"/>
    <dgm:cxn modelId="{1C74FDA8-06BA-4924-A2FA-F3D7F867102F}" type="presParOf" srcId="{94C8AD88-CA21-4A26-9548-87637FF27942}" destId="{5DE55A86-CB55-4ABD-89A0-496428C910F1}" srcOrd="4" destOrd="0" presId="urn:microsoft.com/office/officeart/2005/8/layout/lProcess2"/>
    <dgm:cxn modelId="{BE242AED-AE81-4316-8C4C-872A902B882B}" type="presParOf" srcId="{5DE55A86-CB55-4ABD-89A0-496428C910F1}" destId="{AE6D545F-613C-4E18-811B-3F87145D105B}" srcOrd="0" destOrd="0" presId="urn:microsoft.com/office/officeart/2005/8/layout/lProcess2"/>
    <dgm:cxn modelId="{DA900268-3AE0-4654-9D7A-B8FC515F143C}" type="presParOf" srcId="{5DE55A86-CB55-4ABD-89A0-496428C910F1}" destId="{A489933F-48CE-4B9A-BAFA-5356CFEB51C1}" srcOrd="1" destOrd="0" presId="urn:microsoft.com/office/officeart/2005/8/layout/lProcess2"/>
    <dgm:cxn modelId="{FE53220B-2E0F-458C-A4EA-F5687B1CAC6A}" type="presParOf" srcId="{5DE55A86-CB55-4ABD-89A0-496428C910F1}" destId="{992D8167-0C60-42ED-84D7-293859B03D7A}" srcOrd="2" destOrd="0" presId="urn:microsoft.com/office/officeart/2005/8/layout/lProcess2"/>
    <dgm:cxn modelId="{855FE011-A762-4075-B614-852B9A1ADF46}" type="presParOf" srcId="{992D8167-0C60-42ED-84D7-293859B03D7A}" destId="{F8D9B696-20E1-4E75-83AF-DBDE376E92AF}" srcOrd="0" destOrd="0" presId="urn:microsoft.com/office/officeart/2005/8/layout/lProcess2"/>
    <dgm:cxn modelId="{29F9BC8B-C6D4-4126-8595-99AAE6DD9245}" type="presParOf" srcId="{F8D9B696-20E1-4E75-83AF-DBDE376E92AF}" destId="{2E556C06-39A8-46C8-A997-0450D59AE274}" srcOrd="0" destOrd="0" presId="urn:microsoft.com/office/officeart/2005/8/layout/lProcess2"/>
    <dgm:cxn modelId="{35218720-E0D9-473A-9270-D2B96926795C}" type="presParOf" srcId="{94C8AD88-CA21-4A26-9548-87637FF27942}" destId="{0AFD4B21-8461-4289-B90B-E022C4B0639E}" srcOrd="5" destOrd="0" presId="urn:microsoft.com/office/officeart/2005/8/layout/lProcess2"/>
    <dgm:cxn modelId="{2FEA4CB4-8612-4DAE-B850-F79D7F839E92}" type="presParOf" srcId="{94C8AD88-CA21-4A26-9548-87637FF27942}" destId="{71B5A140-2D61-4BCF-B575-D56F3102ECA7}" srcOrd="6" destOrd="0" presId="urn:microsoft.com/office/officeart/2005/8/layout/lProcess2"/>
    <dgm:cxn modelId="{3928D483-95C5-48AA-B28D-5E510AFC6FDF}" type="presParOf" srcId="{71B5A140-2D61-4BCF-B575-D56F3102ECA7}" destId="{8D36FBD4-52ED-4B0F-8C1D-CF70910E798B}" srcOrd="0" destOrd="0" presId="urn:microsoft.com/office/officeart/2005/8/layout/lProcess2"/>
    <dgm:cxn modelId="{FB58D6B9-87D1-49B2-B30E-D29AFB8075BA}" type="presParOf" srcId="{71B5A140-2D61-4BCF-B575-D56F3102ECA7}" destId="{37BD6EEB-0807-4178-A979-4E36A1AB0FA2}" srcOrd="1" destOrd="0" presId="urn:microsoft.com/office/officeart/2005/8/layout/lProcess2"/>
    <dgm:cxn modelId="{CCDB42AD-5AE2-4E81-9CB5-6039382150D7}" type="presParOf" srcId="{71B5A140-2D61-4BCF-B575-D56F3102ECA7}" destId="{41B8A7D9-E70F-428F-8EDA-AED83E60C955}" srcOrd="2" destOrd="0" presId="urn:microsoft.com/office/officeart/2005/8/layout/lProcess2"/>
    <dgm:cxn modelId="{DFF4CDE4-940E-4129-8DFF-AEBC6F4D7C3A}" type="presParOf" srcId="{41B8A7D9-E70F-428F-8EDA-AED83E60C955}" destId="{D1AF24BA-037B-4AF2-9A91-242CD37D790F}" srcOrd="0" destOrd="0" presId="urn:microsoft.com/office/officeart/2005/8/layout/lProcess2"/>
    <dgm:cxn modelId="{1ABE7EC7-23D1-4DAA-A8C3-8513CE4962F4}" type="presParOf" srcId="{D1AF24BA-037B-4AF2-9A91-242CD37D790F}" destId="{3BF33F9D-0AD6-4C94-AFE7-799553EED16D}" srcOrd="0" destOrd="0" presId="urn:microsoft.com/office/officeart/2005/8/layout/lProcess2"/>
    <dgm:cxn modelId="{4DDF7006-A64B-4FDF-9349-4A5C8254F7F8}" type="presParOf" srcId="{94C8AD88-CA21-4A26-9548-87637FF27942}" destId="{BC08621C-A58B-40DE-A2BB-FF6CDD0208D9}" srcOrd="7" destOrd="0" presId="urn:microsoft.com/office/officeart/2005/8/layout/lProcess2"/>
    <dgm:cxn modelId="{D0AEEBD7-C67B-41D0-B46A-F53CCED9CACC}" type="presParOf" srcId="{94C8AD88-CA21-4A26-9548-87637FF27942}" destId="{2D610503-127D-4BC1-9EBA-B5AC039CF3F6}" srcOrd="8" destOrd="0" presId="urn:microsoft.com/office/officeart/2005/8/layout/lProcess2"/>
    <dgm:cxn modelId="{E713869B-C837-4B67-A729-EDAD0409A24C}" type="presParOf" srcId="{2D610503-127D-4BC1-9EBA-B5AC039CF3F6}" destId="{B3A01A73-B321-461E-AEEF-338283452544}" srcOrd="0" destOrd="0" presId="urn:microsoft.com/office/officeart/2005/8/layout/lProcess2"/>
    <dgm:cxn modelId="{09AA850D-ACBD-427E-A1D8-5D250C1970D0}" type="presParOf" srcId="{2D610503-127D-4BC1-9EBA-B5AC039CF3F6}" destId="{A0EF3B5C-28A8-4127-8D85-BCA15405E6BD}" srcOrd="1" destOrd="0" presId="urn:microsoft.com/office/officeart/2005/8/layout/lProcess2"/>
    <dgm:cxn modelId="{CE91F885-8921-4272-9881-93795888A2C7}" type="presParOf" srcId="{2D610503-127D-4BC1-9EBA-B5AC039CF3F6}" destId="{13396AB5-A8E7-4117-BB66-241BEFC1681B}" srcOrd="2" destOrd="0" presId="urn:microsoft.com/office/officeart/2005/8/layout/lProcess2"/>
    <dgm:cxn modelId="{01EF3B4D-794B-49D2-B723-B027E3F444A9}" type="presParOf" srcId="{13396AB5-A8E7-4117-BB66-241BEFC1681B}" destId="{8500F52E-D0FD-4A14-BB75-BC5F192A28AE}" srcOrd="0" destOrd="0" presId="urn:microsoft.com/office/officeart/2005/8/layout/lProcess2"/>
    <dgm:cxn modelId="{210951DD-9951-4F72-AE7A-5487D45D5222}" type="presParOf" srcId="{8500F52E-D0FD-4A14-BB75-BC5F192A28AE}" destId="{044E8D59-478E-4D1B-BDD7-7FCC9D477376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FDE0C32-3445-4912-A7C7-9F4074C7D758}" type="doc">
      <dgm:prSet loTypeId="urn:microsoft.com/office/officeart/2005/8/layout/radial2" loCatId="relationship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210D73B-818C-43CD-A55A-D5390EC94592}">
      <dgm:prSet custT="1"/>
      <dgm:spPr>
        <a:solidFill>
          <a:srgbClr val="60E146"/>
        </a:solidFill>
      </dgm:spPr>
      <dgm:t>
        <a:bodyPr/>
        <a:lstStyle/>
        <a:p>
          <a:pPr rtl="0"/>
          <a:r>
            <a:rPr lang="en-GB" sz="1800" b="1" i="0">
              <a:solidFill>
                <a:schemeClr val="tx1"/>
              </a:solidFill>
            </a:rPr>
            <a:t>Serious AEFI</a:t>
          </a:r>
          <a:endParaRPr lang="en-US" sz="1800" b="1">
            <a:solidFill>
              <a:schemeClr val="tx1"/>
            </a:solidFill>
          </a:endParaRPr>
        </a:p>
      </dgm:t>
    </dgm:pt>
    <dgm:pt modelId="{F788296A-22D7-4FC6-B2A8-38180874F0C5}" type="parTrans" cxnId="{3A3CF737-6B34-4DA6-9CEF-02F94735619F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22163E2F-14DF-48F6-AB8A-851BC391003C}" type="sibTrans" cxnId="{3A3CF737-6B34-4DA6-9CEF-02F94735619F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44F3442D-0FCA-4679-BE15-A126039EDC86}">
      <dgm:prSet custT="1"/>
      <dgm:spPr>
        <a:solidFill>
          <a:srgbClr val="42E6DE"/>
        </a:solidFill>
      </dgm:spPr>
      <dgm:t>
        <a:bodyPr/>
        <a:lstStyle/>
        <a:p>
          <a:pPr rtl="0"/>
          <a:r>
            <a:rPr lang="en-GB" sz="1400" b="1" i="0">
              <a:solidFill>
                <a:schemeClr val="tx1"/>
              </a:solidFill>
            </a:rPr>
            <a:t>Potential immunization error</a:t>
          </a:r>
          <a:endParaRPr lang="en-US" sz="1400" b="1">
            <a:solidFill>
              <a:schemeClr val="tx1"/>
            </a:solidFill>
          </a:endParaRPr>
        </a:p>
      </dgm:t>
    </dgm:pt>
    <dgm:pt modelId="{A7902B9E-8E24-42A9-84D7-F089EF919F4D}" type="parTrans" cxnId="{BAF96B13-48F2-4D77-B521-3BD3DC9E60C5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4DEC69A3-0FEB-490C-8254-78AE2870B90D}" type="sibTrans" cxnId="{BAF96B13-48F2-4D77-B521-3BD3DC9E60C5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8D20BAAE-F5E0-4E45-B3F2-597620B0B1BD}">
      <dgm:prSet custT="1"/>
      <dgm:spPr>
        <a:solidFill>
          <a:srgbClr val="9DF038"/>
        </a:solidFill>
      </dgm:spPr>
      <dgm:t>
        <a:bodyPr/>
        <a:lstStyle/>
        <a:p>
          <a:pPr rtl="0"/>
          <a:r>
            <a:rPr lang="en-GB" sz="1600" b="1" i="0">
              <a:solidFill>
                <a:schemeClr val="tx1"/>
              </a:solidFill>
            </a:rPr>
            <a:t>Parental concern</a:t>
          </a:r>
          <a:endParaRPr lang="en-US" sz="1600" b="1">
            <a:solidFill>
              <a:schemeClr val="tx1"/>
            </a:solidFill>
          </a:endParaRPr>
        </a:p>
      </dgm:t>
    </dgm:pt>
    <dgm:pt modelId="{D66FBB66-E734-420A-8FF9-AC8401D2F5C7}" type="parTrans" cxnId="{4A861CBD-CB33-4132-9A1D-DCFD59AF0268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13EB5F59-D2F2-471E-8152-901C1A92E76B}" type="sibTrans" cxnId="{4A861CBD-CB33-4132-9A1D-DCFD59AF0268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568A1801-03C9-4512-8BA2-434486918F5A}">
      <dgm:prSet custT="1"/>
      <dgm:spPr>
        <a:solidFill>
          <a:srgbClr val="DCE840"/>
        </a:solidFill>
      </dgm:spPr>
      <dgm:t>
        <a:bodyPr/>
        <a:lstStyle/>
        <a:p>
          <a:pPr rtl="0"/>
          <a:r>
            <a:rPr lang="en-US" sz="1400" b="1">
              <a:solidFill>
                <a:schemeClr val="tx1"/>
              </a:solidFill>
            </a:rPr>
            <a:t>Community concern</a:t>
          </a:r>
        </a:p>
      </dgm:t>
    </dgm:pt>
    <dgm:pt modelId="{25648A97-BA97-4128-A02C-7C8EDB615021}" type="parTrans" cxnId="{BD358F45-D857-493B-9EC9-3EEE1614D0DD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A1AB944E-C500-4CC0-86E5-196EF8DE3D22}" type="sibTrans" cxnId="{BD358F45-D857-493B-9EC9-3EEE1614D0DD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40730E53-371D-4227-94F7-0DD46F5FE201}">
      <dgm:prSet custT="1"/>
      <dgm:spPr>
        <a:solidFill>
          <a:srgbClr val="E0B548"/>
        </a:solidFill>
      </dgm:spPr>
      <dgm:t>
        <a:bodyPr/>
        <a:lstStyle/>
        <a:p>
          <a:pPr rtl="0"/>
          <a:r>
            <a:rPr lang="en-US" sz="1400" b="1">
              <a:solidFill>
                <a:schemeClr val="tx1"/>
              </a:solidFill>
            </a:rPr>
            <a:t>Unexpected relationship with vaccination</a:t>
          </a:r>
        </a:p>
      </dgm:t>
    </dgm:pt>
    <dgm:pt modelId="{6A931E16-E968-4623-80E3-30403A975AAA}" type="parTrans" cxnId="{4950F5AC-1739-4307-BC0E-558A7877B9C7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7E43A98F-DA0F-409A-9833-015CC8314DDE}" type="sibTrans" cxnId="{4950F5AC-1739-4307-BC0E-558A7877B9C7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784F8100-E719-43AF-879C-ACD6DD06B748}">
      <dgm:prSet custT="1"/>
      <dgm:spPr>
        <a:solidFill>
          <a:srgbClr val="BE7EE6"/>
        </a:solidFill>
      </dgm:spPr>
      <dgm:t>
        <a:bodyPr/>
        <a:lstStyle/>
        <a:p>
          <a:pPr rtl="0"/>
          <a:r>
            <a:rPr lang="en-US" sz="1400" b="1">
              <a:solidFill>
                <a:schemeClr val="tx1"/>
              </a:solidFill>
            </a:rPr>
            <a:t>Unexpected frequency</a:t>
          </a:r>
        </a:p>
      </dgm:t>
    </dgm:pt>
    <dgm:pt modelId="{7263DDDD-ED0C-44F4-BDB1-9850E0579EDE}" type="parTrans" cxnId="{19105DD7-37B5-401E-B917-E61D631EF4BE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72B3AC30-E24F-493C-AB61-33A4FE4D5B20}" type="sibTrans" cxnId="{19105DD7-37B5-401E-B917-E61D631EF4BE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6BEEE21A-5425-47F4-9E81-8DC3AF4A5757}">
      <dgm:prSet custT="1"/>
      <dgm:spPr>
        <a:solidFill>
          <a:srgbClr val="5DCBAE"/>
        </a:solidFill>
      </dgm:spPr>
      <dgm:t>
        <a:bodyPr/>
        <a:lstStyle/>
        <a:p>
          <a:pPr rtl="0"/>
          <a:r>
            <a:rPr lang="en-US" sz="1600" b="1">
              <a:solidFill>
                <a:schemeClr val="tx1"/>
              </a:solidFill>
            </a:rPr>
            <a:t>Cluster</a:t>
          </a:r>
        </a:p>
      </dgm:t>
    </dgm:pt>
    <dgm:pt modelId="{4D0BDBC7-F0B3-4990-99C4-34C15852FC92}" type="parTrans" cxnId="{5DD1A105-3003-4592-B839-7E1C7B011C69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9D63F95C-04B6-4940-9A0F-AFE060681DDB}" type="sibTrans" cxnId="{5DD1A105-3003-4592-B839-7E1C7B011C69}">
      <dgm:prSet/>
      <dgm:spPr/>
      <dgm:t>
        <a:bodyPr/>
        <a:lstStyle/>
        <a:p>
          <a:endParaRPr lang="en-US" sz="700">
            <a:solidFill>
              <a:schemeClr val="tx1"/>
            </a:solidFill>
          </a:endParaRPr>
        </a:p>
      </dgm:t>
    </dgm:pt>
    <dgm:pt modelId="{BD37A68B-EBAB-4B44-A397-51E0E0D0CF79}" type="pres">
      <dgm:prSet presAssocID="{9FDE0C32-3445-4912-A7C7-9F4074C7D758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AADBAEC7-F52F-465B-9CD7-C738991D7BDA}" type="pres">
      <dgm:prSet presAssocID="{9FDE0C32-3445-4912-A7C7-9F4074C7D758}" presName="cycle" presStyleCnt="0"/>
      <dgm:spPr/>
    </dgm:pt>
    <dgm:pt modelId="{69B104A0-15EA-4DB6-9746-33D0CC721B21}" type="pres">
      <dgm:prSet presAssocID="{9FDE0C32-3445-4912-A7C7-9F4074C7D758}" presName="centerShape" presStyleCnt="0"/>
      <dgm:spPr/>
    </dgm:pt>
    <dgm:pt modelId="{73AFC3E3-88C6-4CBA-9F04-4809406CD5AA}" type="pres">
      <dgm:prSet presAssocID="{9FDE0C32-3445-4912-A7C7-9F4074C7D758}" presName="connSite" presStyleLbl="node1" presStyleIdx="0" presStyleCnt="8"/>
      <dgm:spPr/>
    </dgm:pt>
    <dgm:pt modelId="{54BDD9F3-F904-41BE-B8CD-D5A7A2CBCF19}" type="pres">
      <dgm:prSet presAssocID="{9FDE0C32-3445-4912-A7C7-9F4074C7D758}" presName="visible" presStyleLbl="node1" presStyleIdx="0" presStyleCnt="8"/>
      <dgm:spPr>
        <a:blipFill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4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95B32B3F-2D30-4249-A863-D869B35D6B8E}" type="pres">
      <dgm:prSet presAssocID="{F788296A-22D7-4FC6-B2A8-38180874F0C5}" presName="Name25" presStyleLbl="parChTrans1D1" presStyleIdx="0" presStyleCnt="7"/>
      <dgm:spPr/>
    </dgm:pt>
    <dgm:pt modelId="{E1AEBCF9-B9C3-4C59-8C42-B4277F3388FC}" type="pres">
      <dgm:prSet presAssocID="{0210D73B-818C-43CD-A55A-D5390EC94592}" presName="node" presStyleCnt="0"/>
      <dgm:spPr/>
    </dgm:pt>
    <dgm:pt modelId="{2CA692FB-F3BF-4DA7-B3D5-96B1BDB73FD9}" type="pres">
      <dgm:prSet presAssocID="{0210D73B-818C-43CD-A55A-D5390EC94592}" presName="parentNode" presStyleLbl="node1" presStyleIdx="1" presStyleCnt="8" custScaleX="253818" custScaleY="247597" custLinFactX="-192618" custLinFactNeighborX="-200000" custLinFactNeighborY="95925">
        <dgm:presLayoutVars>
          <dgm:chMax val="1"/>
          <dgm:bulletEnabled val="1"/>
        </dgm:presLayoutVars>
      </dgm:prSet>
      <dgm:spPr/>
    </dgm:pt>
    <dgm:pt modelId="{D3C60C47-3B36-44A6-A4C3-C43872C8EE6B}" type="pres">
      <dgm:prSet presAssocID="{0210D73B-818C-43CD-A55A-D5390EC94592}" presName="childNode" presStyleLbl="revTx" presStyleIdx="0" presStyleCnt="0">
        <dgm:presLayoutVars>
          <dgm:bulletEnabled val="1"/>
        </dgm:presLayoutVars>
      </dgm:prSet>
      <dgm:spPr/>
    </dgm:pt>
    <dgm:pt modelId="{FEBA2082-E1A7-451D-908B-B53E4363BFA2}" type="pres">
      <dgm:prSet presAssocID="{A7902B9E-8E24-42A9-84D7-F089EF919F4D}" presName="Name25" presStyleLbl="parChTrans1D1" presStyleIdx="1" presStyleCnt="7"/>
      <dgm:spPr/>
    </dgm:pt>
    <dgm:pt modelId="{DA14C0B4-5DA1-45E0-85BA-614AF7AEBC3F}" type="pres">
      <dgm:prSet presAssocID="{44F3442D-0FCA-4679-BE15-A126039EDC86}" presName="node" presStyleCnt="0"/>
      <dgm:spPr/>
    </dgm:pt>
    <dgm:pt modelId="{1CB9ACA6-2030-434D-A934-D35A75B94636}" type="pres">
      <dgm:prSet presAssocID="{44F3442D-0FCA-4679-BE15-A126039EDC86}" presName="parentNode" presStyleLbl="node1" presStyleIdx="2" presStyleCnt="8" custScaleX="253723" custScaleY="247690" custLinFactNeighborX="-93121" custLinFactNeighborY="7129">
        <dgm:presLayoutVars>
          <dgm:chMax val="1"/>
          <dgm:bulletEnabled val="1"/>
        </dgm:presLayoutVars>
      </dgm:prSet>
      <dgm:spPr/>
    </dgm:pt>
    <dgm:pt modelId="{71F4FE1E-89A6-4A33-BB98-9A4D80B15004}" type="pres">
      <dgm:prSet presAssocID="{44F3442D-0FCA-4679-BE15-A126039EDC86}" presName="childNode" presStyleLbl="revTx" presStyleIdx="0" presStyleCnt="0">
        <dgm:presLayoutVars>
          <dgm:bulletEnabled val="1"/>
        </dgm:presLayoutVars>
      </dgm:prSet>
      <dgm:spPr/>
    </dgm:pt>
    <dgm:pt modelId="{47D035D0-5B7F-4ADA-B375-37C2BBECA36A}" type="pres">
      <dgm:prSet presAssocID="{4D0BDBC7-F0B3-4990-99C4-34C15852FC92}" presName="Name25" presStyleLbl="parChTrans1D1" presStyleIdx="2" presStyleCnt="7"/>
      <dgm:spPr/>
    </dgm:pt>
    <dgm:pt modelId="{A4FE0451-342C-4818-8220-3286A0AAEE7F}" type="pres">
      <dgm:prSet presAssocID="{6BEEE21A-5425-47F4-9E81-8DC3AF4A5757}" presName="node" presStyleCnt="0"/>
      <dgm:spPr/>
    </dgm:pt>
    <dgm:pt modelId="{050BAE37-9E9E-450F-A788-561F2ED5E77A}" type="pres">
      <dgm:prSet presAssocID="{6BEEE21A-5425-47F4-9E81-8DC3AF4A5757}" presName="parentNode" presStyleLbl="node1" presStyleIdx="3" presStyleCnt="8" custScaleX="195507" custScaleY="165647" custLinFactX="29096" custLinFactNeighborX="100000" custLinFactNeighborY="1570">
        <dgm:presLayoutVars>
          <dgm:chMax val="1"/>
          <dgm:bulletEnabled val="1"/>
        </dgm:presLayoutVars>
      </dgm:prSet>
      <dgm:spPr/>
    </dgm:pt>
    <dgm:pt modelId="{7DA3AB94-39BD-4D9A-94C5-2270566B0914}" type="pres">
      <dgm:prSet presAssocID="{6BEEE21A-5425-47F4-9E81-8DC3AF4A5757}" presName="childNode" presStyleLbl="revTx" presStyleIdx="0" presStyleCnt="0">
        <dgm:presLayoutVars>
          <dgm:bulletEnabled val="1"/>
        </dgm:presLayoutVars>
      </dgm:prSet>
      <dgm:spPr/>
    </dgm:pt>
    <dgm:pt modelId="{EF1CE204-DAB5-42D8-96E6-00C2340A3B0C}" type="pres">
      <dgm:prSet presAssocID="{D66FBB66-E734-420A-8FF9-AC8401D2F5C7}" presName="Name25" presStyleLbl="parChTrans1D1" presStyleIdx="3" presStyleCnt="7"/>
      <dgm:spPr/>
    </dgm:pt>
    <dgm:pt modelId="{7F2FA2F1-7A28-4B47-8CBC-808788654F14}" type="pres">
      <dgm:prSet presAssocID="{8D20BAAE-F5E0-4E45-B3F2-597620B0B1BD}" presName="node" presStyleCnt="0"/>
      <dgm:spPr/>
    </dgm:pt>
    <dgm:pt modelId="{2AAD3599-B2F3-4D54-AE58-64AD33CA952D}" type="pres">
      <dgm:prSet presAssocID="{8D20BAAE-F5E0-4E45-B3F2-597620B0B1BD}" presName="parentNode" presStyleLbl="node1" presStyleIdx="4" presStyleCnt="8" custScaleX="254065" custScaleY="166038" custLinFactX="100000" custLinFactY="10695" custLinFactNeighborX="131312" custLinFactNeighborY="100000">
        <dgm:presLayoutVars>
          <dgm:chMax val="1"/>
          <dgm:bulletEnabled val="1"/>
        </dgm:presLayoutVars>
      </dgm:prSet>
      <dgm:spPr/>
    </dgm:pt>
    <dgm:pt modelId="{21D776EE-D006-408A-BA6F-B44EDC8EB269}" type="pres">
      <dgm:prSet presAssocID="{8D20BAAE-F5E0-4E45-B3F2-597620B0B1BD}" presName="childNode" presStyleLbl="revTx" presStyleIdx="0" presStyleCnt="0">
        <dgm:presLayoutVars>
          <dgm:bulletEnabled val="1"/>
        </dgm:presLayoutVars>
      </dgm:prSet>
      <dgm:spPr/>
    </dgm:pt>
    <dgm:pt modelId="{4C861F80-8AE3-4F3D-828D-8709A4AC95FE}" type="pres">
      <dgm:prSet presAssocID="{25648A97-BA97-4128-A02C-7C8EDB615021}" presName="Name25" presStyleLbl="parChTrans1D1" presStyleIdx="4" presStyleCnt="7"/>
      <dgm:spPr/>
    </dgm:pt>
    <dgm:pt modelId="{ADEB8D0D-AF39-4B14-AEBF-C665229361AE}" type="pres">
      <dgm:prSet presAssocID="{568A1801-03C9-4512-8BA2-434486918F5A}" presName="node" presStyleCnt="0"/>
      <dgm:spPr/>
    </dgm:pt>
    <dgm:pt modelId="{E7845320-580A-4E16-B7EA-FB6DEEC1628F}" type="pres">
      <dgm:prSet presAssocID="{568A1801-03C9-4512-8BA2-434486918F5A}" presName="parentNode" presStyleLbl="node1" presStyleIdx="5" presStyleCnt="8" custScaleX="290151" custScaleY="188549" custLinFactX="50078" custLinFactY="56347" custLinFactNeighborX="100000" custLinFactNeighborY="100000">
        <dgm:presLayoutVars>
          <dgm:chMax val="1"/>
          <dgm:bulletEnabled val="1"/>
        </dgm:presLayoutVars>
      </dgm:prSet>
      <dgm:spPr/>
    </dgm:pt>
    <dgm:pt modelId="{0D0DD7A3-3C82-42C6-AB40-D97F1F5AE408}" type="pres">
      <dgm:prSet presAssocID="{568A1801-03C9-4512-8BA2-434486918F5A}" presName="childNode" presStyleLbl="revTx" presStyleIdx="0" presStyleCnt="0">
        <dgm:presLayoutVars>
          <dgm:bulletEnabled val="1"/>
        </dgm:presLayoutVars>
      </dgm:prSet>
      <dgm:spPr/>
    </dgm:pt>
    <dgm:pt modelId="{563B3764-7A77-4910-98DF-B8EB8E3493E7}" type="pres">
      <dgm:prSet presAssocID="{6A931E16-E968-4623-80E3-30403A975AAA}" presName="Name25" presStyleLbl="parChTrans1D1" presStyleIdx="5" presStyleCnt="7"/>
      <dgm:spPr/>
    </dgm:pt>
    <dgm:pt modelId="{019E0AF2-3017-4D37-B269-A89E0481EA68}" type="pres">
      <dgm:prSet presAssocID="{40730E53-371D-4227-94F7-0DD46F5FE201}" presName="node" presStyleCnt="0"/>
      <dgm:spPr/>
    </dgm:pt>
    <dgm:pt modelId="{6134C3BE-2241-4142-9880-2EE73FE97336}" type="pres">
      <dgm:prSet presAssocID="{40730E53-371D-4227-94F7-0DD46F5FE201}" presName="parentNode" presStyleLbl="node1" presStyleIdx="6" presStyleCnt="8" custScaleX="282632" custScaleY="277097" custLinFactX="-38942" custLinFactNeighborX="-100000" custLinFactNeighborY="28029">
        <dgm:presLayoutVars>
          <dgm:chMax val="1"/>
          <dgm:bulletEnabled val="1"/>
        </dgm:presLayoutVars>
      </dgm:prSet>
      <dgm:spPr/>
    </dgm:pt>
    <dgm:pt modelId="{292E8E0C-7DF5-49F1-BB0E-095786BCF095}" type="pres">
      <dgm:prSet presAssocID="{40730E53-371D-4227-94F7-0DD46F5FE201}" presName="childNode" presStyleLbl="revTx" presStyleIdx="0" presStyleCnt="0">
        <dgm:presLayoutVars>
          <dgm:bulletEnabled val="1"/>
        </dgm:presLayoutVars>
      </dgm:prSet>
      <dgm:spPr/>
    </dgm:pt>
    <dgm:pt modelId="{0430C858-C6C0-450F-B081-E9164BDAB9D1}" type="pres">
      <dgm:prSet presAssocID="{7263DDDD-ED0C-44F4-BDB1-9850E0579EDE}" presName="Name25" presStyleLbl="parChTrans1D1" presStyleIdx="6" presStyleCnt="7"/>
      <dgm:spPr/>
    </dgm:pt>
    <dgm:pt modelId="{E78FC681-ABFD-457B-B1DF-8642DA7E85C4}" type="pres">
      <dgm:prSet presAssocID="{784F8100-E719-43AF-879C-ACD6DD06B748}" presName="node" presStyleCnt="0"/>
      <dgm:spPr/>
    </dgm:pt>
    <dgm:pt modelId="{1E085A67-9F9E-4CB8-8FA9-18E9E03885E2}" type="pres">
      <dgm:prSet presAssocID="{784F8100-E719-43AF-879C-ACD6DD06B748}" presName="parentNode" presStyleLbl="node1" presStyleIdx="7" presStyleCnt="8" custScaleX="289389" custScaleY="254961" custLinFactX="-200000" custLinFactY="-1639" custLinFactNeighborX="-266617" custLinFactNeighborY="-100000">
        <dgm:presLayoutVars>
          <dgm:chMax val="1"/>
          <dgm:bulletEnabled val="1"/>
        </dgm:presLayoutVars>
      </dgm:prSet>
      <dgm:spPr/>
    </dgm:pt>
    <dgm:pt modelId="{7417C8F4-956D-44F1-865D-13D029547C50}" type="pres">
      <dgm:prSet presAssocID="{784F8100-E719-43AF-879C-ACD6DD06B748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5DD1A105-3003-4592-B839-7E1C7B011C69}" srcId="{9FDE0C32-3445-4912-A7C7-9F4074C7D758}" destId="{6BEEE21A-5425-47F4-9E81-8DC3AF4A5757}" srcOrd="2" destOrd="0" parTransId="{4D0BDBC7-F0B3-4990-99C4-34C15852FC92}" sibTransId="{9D63F95C-04B6-4940-9A0F-AFE060681DDB}"/>
    <dgm:cxn modelId="{721EFB06-D4D6-426F-855C-DFE212474048}" type="presOf" srcId="{D66FBB66-E734-420A-8FF9-AC8401D2F5C7}" destId="{EF1CE204-DAB5-42D8-96E6-00C2340A3B0C}" srcOrd="0" destOrd="0" presId="urn:microsoft.com/office/officeart/2005/8/layout/radial2"/>
    <dgm:cxn modelId="{BAF96B13-48F2-4D77-B521-3BD3DC9E60C5}" srcId="{9FDE0C32-3445-4912-A7C7-9F4074C7D758}" destId="{44F3442D-0FCA-4679-BE15-A126039EDC86}" srcOrd="1" destOrd="0" parTransId="{A7902B9E-8E24-42A9-84D7-F089EF919F4D}" sibTransId="{4DEC69A3-0FEB-490C-8254-78AE2870B90D}"/>
    <dgm:cxn modelId="{B8554C19-7141-4CC9-AA2E-AC4D85454E20}" type="presOf" srcId="{0210D73B-818C-43CD-A55A-D5390EC94592}" destId="{2CA692FB-F3BF-4DA7-B3D5-96B1BDB73FD9}" srcOrd="0" destOrd="0" presId="urn:microsoft.com/office/officeart/2005/8/layout/radial2"/>
    <dgm:cxn modelId="{4B5AB724-DECD-4DB6-A0C6-1C2C7C9D916F}" type="presOf" srcId="{25648A97-BA97-4128-A02C-7C8EDB615021}" destId="{4C861F80-8AE3-4F3D-828D-8709A4AC95FE}" srcOrd="0" destOrd="0" presId="urn:microsoft.com/office/officeart/2005/8/layout/radial2"/>
    <dgm:cxn modelId="{F298E12E-CD2E-4E1F-8D35-1265E2A594CA}" type="presOf" srcId="{568A1801-03C9-4512-8BA2-434486918F5A}" destId="{E7845320-580A-4E16-B7EA-FB6DEEC1628F}" srcOrd="0" destOrd="0" presId="urn:microsoft.com/office/officeart/2005/8/layout/radial2"/>
    <dgm:cxn modelId="{3A3CF737-6B34-4DA6-9CEF-02F94735619F}" srcId="{9FDE0C32-3445-4912-A7C7-9F4074C7D758}" destId="{0210D73B-818C-43CD-A55A-D5390EC94592}" srcOrd="0" destOrd="0" parTransId="{F788296A-22D7-4FC6-B2A8-38180874F0C5}" sibTransId="{22163E2F-14DF-48F6-AB8A-851BC391003C}"/>
    <dgm:cxn modelId="{CF10B238-4827-4D72-A6CC-CCD4D9318E77}" type="presOf" srcId="{F788296A-22D7-4FC6-B2A8-38180874F0C5}" destId="{95B32B3F-2D30-4249-A863-D869B35D6B8E}" srcOrd="0" destOrd="0" presId="urn:microsoft.com/office/officeart/2005/8/layout/radial2"/>
    <dgm:cxn modelId="{DC70373C-B8A0-420C-98F4-A45B5890E7A9}" type="presOf" srcId="{784F8100-E719-43AF-879C-ACD6DD06B748}" destId="{1E085A67-9F9E-4CB8-8FA9-18E9E03885E2}" srcOrd="0" destOrd="0" presId="urn:microsoft.com/office/officeart/2005/8/layout/radial2"/>
    <dgm:cxn modelId="{BD358F45-D857-493B-9EC9-3EEE1614D0DD}" srcId="{9FDE0C32-3445-4912-A7C7-9F4074C7D758}" destId="{568A1801-03C9-4512-8BA2-434486918F5A}" srcOrd="4" destOrd="0" parTransId="{25648A97-BA97-4128-A02C-7C8EDB615021}" sibTransId="{A1AB944E-C500-4CC0-86E5-196EF8DE3D22}"/>
    <dgm:cxn modelId="{7D554269-AE9C-4F78-8943-17C5DCAE8D28}" type="presOf" srcId="{6A931E16-E968-4623-80E3-30403A975AAA}" destId="{563B3764-7A77-4910-98DF-B8EB8E3493E7}" srcOrd="0" destOrd="0" presId="urn:microsoft.com/office/officeart/2005/8/layout/radial2"/>
    <dgm:cxn modelId="{1CBF414A-42B8-486F-BBA6-A648F19B6EB5}" type="presOf" srcId="{44F3442D-0FCA-4679-BE15-A126039EDC86}" destId="{1CB9ACA6-2030-434D-A934-D35A75B94636}" srcOrd="0" destOrd="0" presId="urn:microsoft.com/office/officeart/2005/8/layout/radial2"/>
    <dgm:cxn modelId="{49FF866B-3A5A-46CD-B6DA-A4DAB53F8165}" type="presOf" srcId="{6BEEE21A-5425-47F4-9E81-8DC3AF4A5757}" destId="{050BAE37-9E9E-450F-A788-561F2ED5E77A}" srcOrd="0" destOrd="0" presId="urn:microsoft.com/office/officeart/2005/8/layout/radial2"/>
    <dgm:cxn modelId="{7D129D6B-734E-431C-AA4D-5A8CBE3CB6C5}" type="presOf" srcId="{7263DDDD-ED0C-44F4-BDB1-9850E0579EDE}" destId="{0430C858-C6C0-450F-B081-E9164BDAB9D1}" srcOrd="0" destOrd="0" presId="urn:microsoft.com/office/officeart/2005/8/layout/radial2"/>
    <dgm:cxn modelId="{5B713C72-9BA2-4C98-9C74-AE77E6937F0C}" type="presOf" srcId="{9FDE0C32-3445-4912-A7C7-9F4074C7D758}" destId="{BD37A68B-EBAB-4B44-A397-51E0E0D0CF79}" srcOrd="0" destOrd="0" presId="urn:microsoft.com/office/officeart/2005/8/layout/radial2"/>
    <dgm:cxn modelId="{90222655-E101-4474-84F2-F2C0885B9E8E}" type="presOf" srcId="{4D0BDBC7-F0B3-4990-99C4-34C15852FC92}" destId="{47D035D0-5B7F-4ADA-B375-37C2BBECA36A}" srcOrd="0" destOrd="0" presId="urn:microsoft.com/office/officeart/2005/8/layout/radial2"/>
    <dgm:cxn modelId="{F0BA187F-5EC5-4FBC-99CF-87DC44B6E746}" type="presOf" srcId="{40730E53-371D-4227-94F7-0DD46F5FE201}" destId="{6134C3BE-2241-4142-9880-2EE73FE97336}" srcOrd="0" destOrd="0" presId="urn:microsoft.com/office/officeart/2005/8/layout/radial2"/>
    <dgm:cxn modelId="{6DAA4792-5049-4F0A-99B1-440AAEF6F2D6}" type="presOf" srcId="{8D20BAAE-F5E0-4E45-B3F2-597620B0B1BD}" destId="{2AAD3599-B2F3-4D54-AE58-64AD33CA952D}" srcOrd="0" destOrd="0" presId="urn:microsoft.com/office/officeart/2005/8/layout/radial2"/>
    <dgm:cxn modelId="{4950F5AC-1739-4307-BC0E-558A7877B9C7}" srcId="{9FDE0C32-3445-4912-A7C7-9F4074C7D758}" destId="{40730E53-371D-4227-94F7-0DD46F5FE201}" srcOrd="5" destOrd="0" parTransId="{6A931E16-E968-4623-80E3-30403A975AAA}" sibTransId="{7E43A98F-DA0F-409A-9833-015CC8314DDE}"/>
    <dgm:cxn modelId="{4A861CBD-CB33-4132-9A1D-DCFD59AF0268}" srcId="{9FDE0C32-3445-4912-A7C7-9F4074C7D758}" destId="{8D20BAAE-F5E0-4E45-B3F2-597620B0B1BD}" srcOrd="3" destOrd="0" parTransId="{D66FBB66-E734-420A-8FF9-AC8401D2F5C7}" sibTransId="{13EB5F59-D2F2-471E-8152-901C1A92E76B}"/>
    <dgm:cxn modelId="{19105DD7-37B5-401E-B917-E61D631EF4BE}" srcId="{9FDE0C32-3445-4912-A7C7-9F4074C7D758}" destId="{784F8100-E719-43AF-879C-ACD6DD06B748}" srcOrd="6" destOrd="0" parTransId="{7263DDDD-ED0C-44F4-BDB1-9850E0579EDE}" sibTransId="{72B3AC30-E24F-493C-AB61-33A4FE4D5B20}"/>
    <dgm:cxn modelId="{46F681F1-7273-4D00-B7F1-BC4CDFD92D79}" type="presOf" srcId="{A7902B9E-8E24-42A9-84D7-F089EF919F4D}" destId="{FEBA2082-E1A7-451D-908B-B53E4363BFA2}" srcOrd="0" destOrd="0" presId="urn:microsoft.com/office/officeart/2005/8/layout/radial2"/>
    <dgm:cxn modelId="{6DCBC856-F785-471A-AC35-9B3384D01F31}" type="presParOf" srcId="{BD37A68B-EBAB-4B44-A397-51E0E0D0CF79}" destId="{AADBAEC7-F52F-465B-9CD7-C738991D7BDA}" srcOrd="0" destOrd="0" presId="urn:microsoft.com/office/officeart/2005/8/layout/radial2"/>
    <dgm:cxn modelId="{A8197B93-84B1-4235-8581-61D2DA85521C}" type="presParOf" srcId="{AADBAEC7-F52F-465B-9CD7-C738991D7BDA}" destId="{69B104A0-15EA-4DB6-9746-33D0CC721B21}" srcOrd="0" destOrd="0" presId="urn:microsoft.com/office/officeart/2005/8/layout/radial2"/>
    <dgm:cxn modelId="{4BD6B149-AC1A-49EC-B440-3AB00E16925F}" type="presParOf" srcId="{69B104A0-15EA-4DB6-9746-33D0CC721B21}" destId="{73AFC3E3-88C6-4CBA-9F04-4809406CD5AA}" srcOrd="0" destOrd="0" presId="urn:microsoft.com/office/officeart/2005/8/layout/radial2"/>
    <dgm:cxn modelId="{10002AC1-7455-4929-96EA-6ED928A3827D}" type="presParOf" srcId="{69B104A0-15EA-4DB6-9746-33D0CC721B21}" destId="{54BDD9F3-F904-41BE-B8CD-D5A7A2CBCF19}" srcOrd="1" destOrd="0" presId="urn:microsoft.com/office/officeart/2005/8/layout/radial2"/>
    <dgm:cxn modelId="{640EBFD8-6B3D-46E2-8389-2E2672DA75DE}" type="presParOf" srcId="{AADBAEC7-F52F-465B-9CD7-C738991D7BDA}" destId="{95B32B3F-2D30-4249-A863-D869B35D6B8E}" srcOrd="1" destOrd="0" presId="urn:microsoft.com/office/officeart/2005/8/layout/radial2"/>
    <dgm:cxn modelId="{6CE96917-AAA0-4171-8593-4AF8DFEDF87C}" type="presParOf" srcId="{AADBAEC7-F52F-465B-9CD7-C738991D7BDA}" destId="{E1AEBCF9-B9C3-4C59-8C42-B4277F3388FC}" srcOrd="2" destOrd="0" presId="urn:microsoft.com/office/officeart/2005/8/layout/radial2"/>
    <dgm:cxn modelId="{954A2940-7679-4628-864D-563E0047C4EC}" type="presParOf" srcId="{E1AEBCF9-B9C3-4C59-8C42-B4277F3388FC}" destId="{2CA692FB-F3BF-4DA7-B3D5-96B1BDB73FD9}" srcOrd="0" destOrd="0" presId="urn:microsoft.com/office/officeart/2005/8/layout/radial2"/>
    <dgm:cxn modelId="{ADF9A02D-1E2B-451E-83D1-6F6261201A63}" type="presParOf" srcId="{E1AEBCF9-B9C3-4C59-8C42-B4277F3388FC}" destId="{D3C60C47-3B36-44A6-A4C3-C43872C8EE6B}" srcOrd="1" destOrd="0" presId="urn:microsoft.com/office/officeart/2005/8/layout/radial2"/>
    <dgm:cxn modelId="{139CBE4C-5BFE-418E-97A3-71BC30AFA2B3}" type="presParOf" srcId="{AADBAEC7-F52F-465B-9CD7-C738991D7BDA}" destId="{FEBA2082-E1A7-451D-908B-B53E4363BFA2}" srcOrd="3" destOrd="0" presId="urn:microsoft.com/office/officeart/2005/8/layout/radial2"/>
    <dgm:cxn modelId="{72ABE130-B6E2-4E9D-8055-EEC0C1E24B15}" type="presParOf" srcId="{AADBAEC7-F52F-465B-9CD7-C738991D7BDA}" destId="{DA14C0B4-5DA1-45E0-85BA-614AF7AEBC3F}" srcOrd="4" destOrd="0" presId="urn:microsoft.com/office/officeart/2005/8/layout/radial2"/>
    <dgm:cxn modelId="{5EA06065-D8C3-438B-9DA4-26C11E68CF07}" type="presParOf" srcId="{DA14C0B4-5DA1-45E0-85BA-614AF7AEBC3F}" destId="{1CB9ACA6-2030-434D-A934-D35A75B94636}" srcOrd="0" destOrd="0" presId="urn:microsoft.com/office/officeart/2005/8/layout/radial2"/>
    <dgm:cxn modelId="{BB4183BE-F1A9-4C11-B865-FE5635D3AAC2}" type="presParOf" srcId="{DA14C0B4-5DA1-45E0-85BA-614AF7AEBC3F}" destId="{71F4FE1E-89A6-4A33-BB98-9A4D80B15004}" srcOrd="1" destOrd="0" presId="urn:microsoft.com/office/officeart/2005/8/layout/radial2"/>
    <dgm:cxn modelId="{C6A6D690-856E-42BF-9866-17A45F02B5BC}" type="presParOf" srcId="{AADBAEC7-F52F-465B-9CD7-C738991D7BDA}" destId="{47D035D0-5B7F-4ADA-B375-37C2BBECA36A}" srcOrd="5" destOrd="0" presId="urn:microsoft.com/office/officeart/2005/8/layout/radial2"/>
    <dgm:cxn modelId="{45AF2621-3ACE-4FB2-ADFE-B2DCBCE1C736}" type="presParOf" srcId="{AADBAEC7-F52F-465B-9CD7-C738991D7BDA}" destId="{A4FE0451-342C-4818-8220-3286A0AAEE7F}" srcOrd="6" destOrd="0" presId="urn:microsoft.com/office/officeart/2005/8/layout/radial2"/>
    <dgm:cxn modelId="{C1CE3176-38C9-4C2C-A80E-C89A0FB43BD9}" type="presParOf" srcId="{A4FE0451-342C-4818-8220-3286A0AAEE7F}" destId="{050BAE37-9E9E-450F-A788-561F2ED5E77A}" srcOrd="0" destOrd="0" presId="urn:microsoft.com/office/officeart/2005/8/layout/radial2"/>
    <dgm:cxn modelId="{9EA2B0AA-C440-4DE8-B86B-8A780A434E8A}" type="presParOf" srcId="{A4FE0451-342C-4818-8220-3286A0AAEE7F}" destId="{7DA3AB94-39BD-4D9A-94C5-2270566B0914}" srcOrd="1" destOrd="0" presId="urn:microsoft.com/office/officeart/2005/8/layout/radial2"/>
    <dgm:cxn modelId="{5D1F77E6-48B1-48CD-AE2C-76BA2ABA6A07}" type="presParOf" srcId="{AADBAEC7-F52F-465B-9CD7-C738991D7BDA}" destId="{EF1CE204-DAB5-42D8-96E6-00C2340A3B0C}" srcOrd="7" destOrd="0" presId="urn:microsoft.com/office/officeart/2005/8/layout/radial2"/>
    <dgm:cxn modelId="{BDC17195-886B-4F7F-AD32-CCFBB1C92C59}" type="presParOf" srcId="{AADBAEC7-F52F-465B-9CD7-C738991D7BDA}" destId="{7F2FA2F1-7A28-4B47-8CBC-808788654F14}" srcOrd="8" destOrd="0" presId="urn:microsoft.com/office/officeart/2005/8/layout/radial2"/>
    <dgm:cxn modelId="{DC90B1C6-AB23-4514-B685-2DB75488F456}" type="presParOf" srcId="{7F2FA2F1-7A28-4B47-8CBC-808788654F14}" destId="{2AAD3599-B2F3-4D54-AE58-64AD33CA952D}" srcOrd="0" destOrd="0" presId="urn:microsoft.com/office/officeart/2005/8/layout/radial2"/>
    <dgm:cxn modelId="{A1EF3FC7-02DE-4B13-BF37-1788E09DC101}" type="presParOf" srcId="{7F2FA2F1-7A28-4B47-8CBC-808788654F14}" destId="{21D776EE-D006-408A-BA6F-B44EDC8EB269}" srcOrd="1" destOrd="0" presId="urn:microsoft.com/office/officeart/2005/8/layout/radial2"/>
    <dgm:cxn modelId="{05E728AB-731B-4EC3-8950-76CB33F11409}" type="presParOf" srcId="{AADBAEC7-F52F-465B-9CD7-C738991D7BDA}" destId="{4C861F80-8AE3-4F3D-828D-8709A4AC95FE}" srcOrd="9" destOrd="0" presId="urn:microsoft.com/office/officeart/2005/8/layout/radial2"/>
    <dgm:cxn modelId="{8394914F-77A3-47FB-AFD8-DBFBCA47ECA0}" type="presParOf" srcId="{AADBAEC7-F52F-465B-9CD7-C738991D7BDA}" destId="{ADEB8D0D-AF39-4B14-AEBF-C665229361AE}" srcOrd="10" destOrd="0" presId="urn:microsoft.com/office/officeart/2005/8/layout/radial2"/>
    <dgm:cxn modelId="{04DC1E98-2A5C-4D1F-8BEC-5677D7EB000B}" type="presParOf" srcId="{ADEB8D0D-AF39-4B14-AEBF-C665229361AE}" destId="{E7845320-580A-4E16-B7EA-FB6DEEC1628F}" srcOrd="0" destOrd="0" presId="urn:microsoft.com/office/officeart/2005/8/layout/radial2"/>
    <dgm:cxn modelId="{BD115BEA-8D48-4D5A-B233-3690D87B9DEE}" type="presParOf" srcId="{ADEB8D0D-AF39-4B14-AEBF-C665229361AE}" destId="{0D0DD7A3-3C82-42C6-AB40-D97F1F5AE408}" srcOrd="1" destOrd="0" presId="urn:microsoft.com/office/officeart/2005/8/layout/radial2"/>
    <dgm:cxn modelId="{1CADFDB0-572C-44B5-B94F-71568DE16B2F}" type="presParOf" srcId="{AADBAEC7-F52F-465B-9CD7-C738991D7BDA}" destId="{563B3764-7A77-4910-98DF-B8EB8E3493E7}" srcOrd="11" destOrd="0" presId="urn:microsoft.com/office/officeart/2005/8/layout/radial2"/>
    <dgm:cxn modelId="{91C93ACF-2CF0-4247-AE98-A0E78C4985B5}" type="presParOf" srcId="{AADBAEC7-F52F-465B-9CD7-C738991D7BDA}" destId="{019E0AF2-3017-4D37-B269-A89E0481EA68}" srcOrd="12" destOrd="0" presId="urn:microsoft.com/office/officeart/2005/8/layout/radial2"/>
    <dgm:cxn modelId="{47CA6AED-5DFB-4E89-8BC7-375434B6CA23}" type="presParOf" srcId="{019E0AF2-3017-4D37-B269-A89E0481EA68}" destId="{6134C3BE-2241-4142-9880-2EE73FE97336}" srcOrd="0" destOrd="0" presId="urn:microsoft.com/office/officeart/2005/8/layout/radial2"/>
    <dgm:cxn modelId="{5E78674E-017E-483C-97B4-1FC0333EE2F2}" type="presParOf" srcId="{019E0AF2-3017-4D37-B269-A89E0481EA68}" destId="{292E8E0C-7DF5-49F1-BB0E-095786BCF095}" srcOrd="1" destOrd="0" presId="urn:microsoft.com/office/officeart/2005/8/layout/radial2"/>
    <dgm:cxn modelId="{12FCA30D-6EA1-499F-A792-E294D8FAD153}" type="presParOf" srcId="{AADBAEC7-F52F-465B-9CD7-C738991D7BDA}" destId="{0430C858-C6C0-450F-B081-E9164BDAB9D1}" srcOrd="13" destOrd="0" presId="urn:microsoft.com/office/officeart/2005/8/layout/radial2"/>
    <dgm:cxn modelId="{7AB84938-04F9-4C96-82EE-2544D7D75360}" type="presParOf" srcId="{AADBAEC7-F52F-465B-9CD7-C738991D7BDA}" destId="{E78FC681-ABFD-457B-B1DF-8642DA7E85C4}" srcOrd="14" destOrd="0" presId="urn:microsoft.com/office/officeart/2005/8/layout/radial2"/>
    <dgm:cxn modelId="{35E6BE20-87C2-4582-9F53-37773BB964C8}" type="presParOf" srcId="{E78FC681-ABFD-457B-B1DF-8642DA7E85C4}" destId="{1E085A67-9F9E-4CB8-8FA9-18E9E03885E2}" srcOrd="0" destOrd="0" presId="urn:microsoft.com/office/officeart/2005/8/layout/radial2"/>
    <dgm:cxn modelId="{E29FA32F-FE81-42B7-95D0-F5E16B7D5B10}" type="presParOf" srcId="{E78FC681-ABFD-457B-B1DF-8642DA7E85C4}" destId="{7417C8F4-956D-44F1-865D-13D029547C50}" srcOrd="1" destOrd="0" presId="urn:microsoft.com/office/officeart/2005/8/layout/radial2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24D30D9-0B36-4E1C-A169-45244828810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E98A86F-979E-4340-AA1A-F6ED49C69824}">
      <dgm:prSet phldrT="[Text]" custT="1"/>
      <dgm:spPr>
        <a:solidFill>
          <a:srgbClr val="6AE12F"/>
        </a:solidFill>
      </dgm:spPr>
      <dgm:t>
        <a:bodyPr/>
        <a:lstStyle/>
        <a:p>
          <a:r>
            <a:rPr lang="en-GB" sz="1800">
              <a:solidFill>
                <a:schemeClr val="tx1"/>
              </a:solidFill>
            </a:rPr>
            <a:t>Report </a:t>
          </a:r>
          <a:r>
            <a:rPr lang="en-GB" sz="1800" b="1" u="sng">
              <a:solidFill>
                <a:schemeClr val="tx1"/>
              </a:solidFill>
            </a:rPr>
            <a:t>ALL</a:t>
          </a:r>
          <a:r>
            <a:rPr lang="en-GB" sz="1800">
              <a:solidFill>
                <a:schemeClr val="tx1"/>
              </a:solidFill>
            </a:rPr>
            <a:t> AEFI that are brought to the notice of the health care system.</a:t>
          </a:r>
        </a:p>
        <a:p>
          <a:r>
            <a:rPr lang="en-GB" sz="1800">
              <a:solidFill>
                <a:schemeClr val="tx1"/>
              </a:solidFill>
            </a:rPr>
            <a:t>  </a:t>
          </a:r>
          <a:r>
            <a:rPr lang="en-GB" sz="1800" b="1">
              <a:solidFill>
                <a:schemeClr val="tx1"/>
              </a:solidFill>
            </a:rPr>
            <a:t>Complete the reporting form and send to supervisor</a:t>
          </a:r>
          <a:endParaRPr lang="en-US" sz="1800" b="1">
            <a:solidFill>
              <a:schemeClr val="tx1"/>
            </a:solidFill>
          </a:endParaRPr>
        </a:p>
      </dgm:t>
    </dgm:pt>
    <dgm:pt modelId="{5BE44D9D-7706-4772-8C20-97E38FB5BD95}" type="parTrans" cxnId="{0B788A66-B83A-402D-933D-5179508C8A61}">
      <dgm:prSet/>
      <dgm:spPr/>
      <dgm:t>
        <a:bodyPr/>
        <a:lstStyle/>
        <a:p>
          <a:endParaRPr lang="en-US" sz="1400"/>
        </a:p>
      </dgm:t>
    </dgm:pt>
    <dgm:pt modelId="{10A5C811-3C45-464E-BDC0-437D1F31F63B}" type="sibTrans" cxnId="{0B788A66-B83A-402D-933D-5179508C8A61}">
      <dgm:prSet/>
      <dgm:spPr/>
      <dgm:t>
        <a:bodyPr/>
        <a:lstStyle/>
        <a:p>
          <a:endParaRPr lang="en-US" sz="1400"/>
        </a:p>
      </dgm:t>
    </dgm:pt>
    <dgm:pt modelId="{589071AE-2CEF-4298-BE40-F1EEE1D92A14}">
      <dgm:prSet phldrT="[Text]" custT="1"/>
      <dgm:spPr>
        <a:solidFill>
          <a:srgbClr val="F4CC06"/>
        </a:solidFill>
      </dgm:spPr>
      <dgm:t>
        <a:bodyPr/>
        <a:lstStyle/>
        <a:p>
          <a:r>
            <a:rPr lang="en-US" sz="2400" b="1" spc="50">
              <a:ln w="11430"/>
              <a:solidFill>
                <a:schemeClr val="tx1"/>
              </a:solidFill>
              <a:effectLst/>
            </a:rPr>
            <a:t>Use the Standard AEFI reporting form with 25 core variables</a:t>
          </a:r>
          <a:endParaRPr lang="en-US" sz="2400">
            <a:solidFill>
              <a:schemeClr val="tx1"/>
            </a:solidFill>
            <a:effectLst/>
          </a:endParaRPr>
        </a:p>
      </dgm:t>
    </dgm:pt>
    <dgm:pt modelId="{6607D4F0-2F16-422E-AD3C-1D3C22A09BE4}" type="parTrans" cxnId="{F762E015-3FCA-49BA-B94E-B320F354655B}">
      <dgm:prSet/>
      <dgm:spPr/>
      <dgm:t>
        <a:bodyPr/>
        <a:lstStyle/>
        <a:p>
          <a:endParaRPr lang="en-US" sz="1400"/>
        </a:p>
      </dgm:t>
    </dgm:pt>
    <dgm:pt modelId="{8D4F3B0F-1AF4-4AC8-AFA6-4AB853DE17DE}" type="sibTrans" cxnId="{F762E015-3FCA-49BA-B94E-B320F354655B}">
      <dgm:prSet/>
      <dgm:spPr/>
      <dgm:t>
        <a:bodyPr/>
        <a:lstStyle/>
        <a:p>
          <a:endParaRPr lang="en-US" sz="1400"/>
        </a:p>
      </dgm:t>
    </dgm:pt>
    <dgm:pt modelId="{F021C657-F57A-4B96-92CA-CC5428EDB7E2}" type="pres">
      <dgm:prSet presAssocID="{A24D30D9-0B36-4E1C-A169-452448288105}" presName="diagram" presStyleCnt="0">
        <dgm:presLayoutVars>
          <dgm:dir/>
          <dgm:resizeHandles val="exact"/>
        </dgm:presLayoutVars>
      </dgm:prSet>
      <dgm:spPr/>
    </dgm:pt>
    <dgm:pt modelId="{6FB7BE72-5169-402B-B11E-A838261D1BFF}" type="pres">
      <dgm:prSet presAssocID="{7E98A86F-979E-4340-AA1A-F6ED49C69824}" presName="node" presStyleLbl="node1" presStyleIdx="0" presStyleCnt="2">
        <dgm:presLayoutVars>
          <dgm:bulletEnabled val="1"/>
        </dgm:presLayoutVars>
      </dgm:prSet>
      <dgm:spPr/>
    </dgm:pt>
    <dgm:pt modelId="{07510FEC-E056-4C59-B4FC-58ACD449A82D}" type="pres">
      <dgm:prSet presAssocID="{10A5C811-3C45-464E-BDC0-437D1F31F63B}" presName="sibTrans" presStyleCnt="0"/>
      <dgm:spPr/>
    </dgm:pt>
    <dgm:pt modelId="{CE3C89A3-BC80-4A85-BF93-2005FE4636ED}" type="pres">
      <dgm:prSet presAssocID="{589071AE-2CEF-4298-BE40-F1EEE1D92A14}" presName="node" presStyleLbl="node1" presStyleIdx="1" presStyleCnt="2">
        <dgm:presLayoutVars>
          <dgm:bulletEnabled val="1"/>
        </dgm:presLayoutVars>
      </dgm:prSet>
      <dgm:spPr/>
    </dgm:pt>
  </dgm:ptLst>
  <dgm:cxnLst>
    <dgm:cxn modelId="{59DF1B11-03D1-41F3-A22A-04D47CE3423A}" type="presOf" srcId="{7E98A86F-979E-4340-AA1A-F6ED49C69824}" destId="{6FB7BE72-5169-402B-B11E-A838261D1BFF}" srcOrd="0" destOrd="0" presId="urn:microsoft.com/office/officeart/2005/8/layout/default"/>
    <dgm:cxn modelId="{F762E015-3FCA-49BA-B94E-B320F354655B}" srcId="{A24D30D9-0B36-4E1C-A169-452448288105}" destId="{589071AE-2CEF-4298-BE40-F1EEE1D92A14}" srcOrd="1" destOrd="0" parTransId="{6607D4F0-2F16-422E-AD3C-1D3C22A09BE4}" sibTransId="{8D4F3B0F-1AF4-4AC8-AFA6-4AB853DE17DE}"/>
    <dgm:cxn modelId="{0F40AC28-DC20-48AE-8A78-1B5289553DAD}" type="presOf" srcId="{A24D30D9-0B36-4E1C-A169-452448288105}" destId="{F021C657-F57A-4B96-92CA-CC5428EDB7E2}" srcOrd="0" destOrd="0" presId="urn:microsoft.com/office/officeart/2005/8/layout/default"/>
    <dgm:cxn modelId="{2924EA5B-511B-4EE1-A13A-28329DE05565}" type="presOf" srcId="{589071AE-2CEF-4298-BE40-F1EEE1D92A14}" destId="{CE3C89A3-BC80-4A85-BF93-2005FE4636ED}" srcOrd="0" destOrd="0" presId="urn:microsoft.com/office/officeart/2005/8/layout/default"/>
    <dgm:cxn modelId="{0B788A66-B83A-402D-933D-5179508C8A61}" srcId="{A24D30D9-0B36-4E1C-A169-452448288105}" destId="{7E98A86F-979E-4340-AA1A-F6ED49C69824}" srcOrd="0" destOrd="0" parTransId="{5BE44D9D-7706-4772-8C20-97E38FB5BD95}" sibTransId="{10A5C811-3C45-464E-BDC0-437D1F31F63B}"/>
    <dgm:cxn modelId="{95F31E5E-847D-4EF5-AD24-7A60D9403ACD}" type="presParOf" srcId="{F021C657-F57A-4B96-92CA-CC5428EDB7E2}" destId="{6FB7BE72-5169-402B-B11E-A838261D1BFF}" srcOrd="0" destOrd="0" presId="urn:microsoft.com/office/officeart/2005/8/layout/default"/>
    <dgm:cxn modelId="{7C2EEFF9-F632-49A8-9177-27E1C64C5183}" type="presParOf" srcId="{F021C657-F57A-4B96-92CA-CC5428EDB7E2}" destId="{07510FEC-E056-4C59-B4FC-58ACD449A82D}" srcOrd="1" destOrd="0" presId="urn:microsoft.com/office/officeart/2005/8/layout/default"/>
    <dgm:cxn modelId="{5D03E005-411F-4169-89B8-2CB52F94AAFC}" type="presParOf" srcId="{F021C657-F57A-4B96-92CA-CC5428EDB7E2}" destId="{CE3C89A3-BC80-4A85-BF93-2005FE4636ED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AAE65F-A1F0-456A-8AC3-590EA040A84B}">
      <dsp:nvSpPr>
        <dsp:cNvPr id="0" name=""/>
        <dsp:cNvSpPr/>
      </dsp:nvSpPr>
      <dsp:spPr>
        <a:xfrm>
          <a:off x="144003" y="844053"/>
          <a:ext cx="4250862" cy="2550517"/>
        </a:xfrm>
        <a:prstGeom prst="rect">
          <a:avLst/>
        </a:prstGeom>
        <a:solidFill>
          <a:srgbClr val="60E14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solidFill>
                <a:schemeClr val="tx1"/>
              </a:solidFill>
            </a:rPr>
            <a:t>AEFI is any untoward medical occurrence which follows immunization and which does not necessarily have a causal relationship with the usage of the vaccine.</a:t>
          </a:r>
        </a:p>
      </dsp:txBody>
      <dsp:txXfrm>
        <a:off x="144003" y="844053"/>
        <a:ext cx="4250862" cy="2550517"/>
      </dsp:txXfrm>
    </dsp:sp>
    <dsp:sp modelId="{AA434865-5744-4EEA-9360-7F6E2FA27127}">
      <dsp:nvSpPr>
        <dsp:cNvPr id="0" name=""/>
        <dsp:cNvSpPr/>
      </dsp:nvSpPr>
      <dsp:spPr>
        <a:xfrm>
          <a:off x="4536505" y="844053"/>
          <a:ext cx="4250862" cy="2550517"/>
        </a:xfrm>
        <a:prstGeom prst="rect">
          <a:avLst/>
        </a:prstGeom>
        <a:solidFill>
          <a:srgbClr val="F7964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solidFill>
                <a:schemeClr val="tx1"/>
              </a:solidFill>
            </a:rPr>
            <a:t>The adverse event may be any unfavorable or unintended symptom (complained by patient) or abnormal laboratory finding or sign (found by doctor) or disease.</a:t>
          </a:r>
        </a:p>
      </dsp:txBody>
      <dsp:txXfrm>
        <a:off x="4536505" y="844053"/>
        <a:ext cx="4250862" cy="25505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5EAC98-E7AD-4191-97CA-AFF7C5C8F279}">
      <dsp:nvSpPr>
        <dsp:cNvPr id="0" name=""/>
        <dsp:cNvSpPr/>
      </dsp:nvSpPr>
      <dsp:spPr>
        <a:xfrm>
          <a:off x="4849" y="0"/>
          <a:ext cx="1701886" cy="41148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1 </a:t>
          </a:r>
          <a:br>
            <a:rPr lang="en-US" sz="1800" kern="1200"/>
          </a:br>
          <a:r>
            <a:rPr lang="en-US" sz="1800" kern="1200"/>
            <a:t>Vaccine product-related reaction</a:t>
          </a:r>
        </a:p>
      </dsp:txBody>
      <dsp:txXfrm>
        <a:off x="4849" y="0"/>
        <a:ext cx="1701886" cy="1234440"/>
      </dsp:txXfrm>
    </dsp:sp>
    <dsp:sp modelId="{22000A70-C02E-4E01-B341-D8E9970C1B0B}">
      <dsp:nvSpPr>
        <dsp:cNvPr id="0" name=""/>
        <dsp:cNvSpPr/>
      </dsp:nvSpPr>
      <dsp:spPr>
        <a:xfrm>
          <a:off x="175038" y="1234440"/>
          <a:ext cx="1361509" cy="2674620"/>
        </a:xfrm>
        <a:prstGeom prst="roundRect">
          <a:avLst>
            <a:gd name="adj" fmla="val 10000"/>
          </a:avLst>
        </a:prstGeom>
        <a:solidFill>
          <a:srgbClr val="0000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An AEFI that is caused or precipitated by a vaccine due to one or more of the inherent properties of the vaccine product</a:t>
          </a:r>
        </a:p>
      </dsp:txBody>
      <dsp:txXfrm>
        <a:off x="214915" y="1274317"/>
        <a:ext cx="1281755" cy="2594866"/>
      </dsp:txXfrm>
    </dsp:sp>
    <dsp:sp modelId="{8C0085CA-14D3-4448-A9B8-0C9DC5798814}">
      <dsp:nvSpPr>
        <dsp:cNvPr id="0" name=""/>
        <dsp:cNvSpPr/>
      </dsp:nvSpPr>
      <dsp:spPr>
        <a:xfrm>
          <a:off x="1834378" y="0"/>
          <a:ext cx="1701886" cy="41148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2</a:t>
          </a:r>
          <a:br>
            <a:rPr lang="en-US" sz="1800" kern="1200"/>
          </a:br>
          <a:r>
            <a:rPr lang="en-US" sz="1800" kern="1200"/>
            <a:t>Vaccine quality defect-related reaction</a:t>
          </a:r>
        </a:p>
      </dsp:txBody>
      <dsp:txXfrm>
        <a:off x="1834378" y="0"/>
        <a:ext cx="1701886" cy="1234440"/>
      </dsp:txXfrm>
    </dsp:sp>
    <dsp:sp modelId="{194C9046-47DB-4861-B19F-9802F1747EDC}">
      <dsp:nvSpPr>
        <dsp:cNvPr id="0" name=""/>
        <dsp:cNvSpPr/>
      </dsp:nvSpPr>
      <dsp:spPr>
        <a:xfrm>
          <a:off x="2004566" y="1234440"/>
          <a:ext cx="1361509" cy="2674620"/>
        </a:xfrm>
        <a:prstGeom prst="roundRect">
          <a:avLst>
            <a:gd name="adj" fmla="val 10000"/>
          </a:avLst>
        </a:prstGeom>
        <a:solidFill>
          <a:srgbClr val="008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An AEFI that is caused or precipitated by a vaccine that is due to one or more quality defects of the vaccine product including its administration device as provided by the manufacturer</a:t>
          </a:r>
        </a:p>
      </dsp:txBody>
      <dsp:txXfrm>
        <a:off x="2044443" y="1274317"/>
        <a:ext cx="1281755" cy="2594866"/>
      </dsp:txXfrm>
    </dsp:sp>
    <dsp:sp modelId="{AE6D545F-613C-4E18-811B-3F87145D105B}">
      <dsp:nvSpPr>
        <dsp:cNvPr id="0" name=""/>
        <dsp:cNvSpPr/>
      </dsp:nvSpPr>
      <dsp:spPr>
        <a:xfrm>
          <a:off x="3663906" y="0"/>
          <a:ext cx="1701886" cy="41148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3</a:t>
          </a:r>
          <a:br>
            <a:rPr lang="en-US" sz="1800" kern="1200"/>
          </a:br>
          <a:r>
            <a:rPr lang="en-US" sz="1800" kern="1200"/>
            <a:t>Immunization error-related reaction</a:t>
          </a:r>
        </a:p>
      </dsp:txBody>
      <dsp:txXfrm>
        <a:off x="3663906" y="0"/>
        <a:ext cx="1701886" cy="1234440"/>
      </dsp:txXfrm>
    </dsp:sp>
    <dsp:sp modelId="{2E556C06-39A8-46C8-A997-0450D59AE274}">
      <dsp:nvSpPr>
        <dsp:cNvPr id="0" name=""/>
        <dsp:cNvSpPr/>
      </dsp:nvSpPr>
      <dsp:spPr>
        <a:xfrm>
          <a:off x="3834094" y="1234440"/>
          <a:ext cx="1361509" cy="2674620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An AEFI that is caused by inappropriate vaccine handling, prescribing or administration</a:t>
          </a:r>
        </a:p>
      </dsp:txBody>
      <dsp:txXfrm>
        <a:off x="3873971" y="1274317"/>
        <a:ext cx="1281755" cy="2594866"/>
      </dsp:txXfrm>
    </dsp:sp>
    <dsp:sp modelId="{8D36FBD4-52ED-4B0F-8C1D-CF70910E798B}">
      <dsp:nvSpPr>
        <dsp:cNvPr id="0" name=""/>
        <dsp:cNvSpPr/>
      </dsp:nvSpPr>
      <dsp:spPr>
        <a:xfrm>
          <a:off x="5493434" y="0"/>
          <a:ext cx="1701886" cy="41148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4</a:t>
          </a:r>
          <a:br>
            <a:rPr lang="en-US" sz="1800" kern="1200"/>
          </a:br>
          <a:r>
            <a:rPr lang="en-US" sz="1800" kern="1200"/>
            <a:t>Immunization anxiety-related reaction</a:t>
          </a:r>
        </a:p>
      </dsp:txBody>
      <dsp:txXfrm>
        <a:off x="5493434" y="0"/>
        <a:ext cx="1701886" cy="1234440"/>
      </dsp:txXfrm>
    </dsp:sp>
    <dsp:sp modelId="{3BF33F9D-0AD6-4C94-AFE7-799553EED16D}">
      <dsp:nvSpPr>
        <dsp:cNvPr id="0" name=""/>
        <dsp:cNvSpPr/>
      </dsp:nvSpPr>
      <dsp:spPr>
        <a:xfrm>
          <a:off x="5663622" y="1234440"/>
          <a:ext cx="1361509" cy="2674620"/>
        </a:xfrm>
        <a:prstGeom prst="roundRect">
          <a:avLst>
            <a:gd name="adj" fmla="val 10000"/>
          </a:avLst>
        </a:prstGeom>
        <a:solidFill>
          <a:srgbClr val="660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An AEFI arising from anxiety about the immunization</a:t>
          </a:r>
        </a:p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kern="1200"/>
        </a:p>
      </dsp:txBody>
      <dsp:txXfrm>
        <a:off x="5703499" y="1274317"/>
        <a:ext cx="1281755" cy="2594866"/>
      </dsp:txXfrm>
    </dsp:sp>
    <dsp:sp modelId="{B3A01A73-B321-461E-AEEF-338283452544}">
      <dsp:nvSpPr>
        <dsp:cNvPr id="0" name=""/>
        <dsp:cNvSpPr/>
      </dsp:nvSpPr>
      <dsp:spPr>
        <a:xfrm>
          <a:off x="7322962" y="0"/>
          <a:ext cx="1701886" cy="41148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5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1800" kern="1200"/>
          </a:br>
          <a:r>
            <a:rPr lang="en-US" sz="1800" kern="1200"/>
            <a:t>Coincidental event</a:t>
          </a:r>
        </a:p>
      </dsp:txBody>
      <dsp:txXfrm>
        <a:off x="7322962" y="0"/>
        <a:ext cx="1701886" cy="1234440"/>
      </dsp:txXfrm>
    </dsp:sp>
    <dsp:sp modelId="{044E8D59-478E-4D1B-BDD7-7FCC9D477376}">
      <dsp:nvSpPr>
        <dsp:cNvPr id="0" name=""/>
        <dsp:cNvSpPr/>
      </dsp:nvSpPr>
      <dsp:spPr>
        <a:xfrm>
          <a:off x="7493151" y="1234440"/>
          <a:ext cx="1361509" cy="2674620"/>
        </a:xfrm>
        <a:prstGeom prst="roundRect">
          <a:avLst>
            <a:gd name="adj" fmla="val 10000"/>
          </a:avLst>
        </a:prstGeom>
        <a:solidFill>
          <a:srgbClr val="8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24765" rIns="33020" bIns="24765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An AEFI that is caused by something other than the vaccine product, immunization error or immunization anxiety</a:t>
          </a:r>
        </a:p>
      </dsp:txBody>
      <dsp:txXfrm>
        <a:off x="7533028" y="1274317"/>
        <a:ext cx="1281755" cy="259486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30C858-C6C0-450F-B081-E9164BDAB9D1}">
      <dsp:nvSpPr>
        <dsp:cNvPr id="0" name=""/>
        <dsp:cNvSpPr/>
      </dsp:nvSpPr>
      <dsp:spPr>
        <a:xfrm rot="6313904">
          <a:off x="760611" y="2819492"/>
          <a:ext cx="517446" cy="26762"/>
        </a:xfrm>
        <a:custGeom>
          <a:avLst/>
          <a:gdLst/>
          <a:ahLst/>
          <a:cxnLst/>
          <a:rect l="0" t="0" r="0" b="0"/>
          <a:pathLst>
            <a:path>
              <a:moveTo>
                <a:pt x="0" y="13381"/>
              </a:moveTo>
              <a:lnTo>
                <a:pt x="517446" y="1338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3B3764-7A77-4910-98DF-B8EB8E3493E7}">
      <dsp:nvSpPr>
        <dsp:cNvPr id="0" name=""/>
        <dsp:cNvSpPr/>
      </dsp:nvSpPr>
      <dsp:spPr>
        <a:xfrm rot="3171501">
          <a:off x="1246199" y="2894471"/>
          <a:ext cx="814439" cy="26762"/>
        </a:xfrm>
        <a:custGeom>
          <a:avLst/>
          <a:gdLst/>
          <a:ahLst/>
          <a:cxnLst/>
          <a:rect l="0" t="0" r="0" b="0"/>
          <a:pathLst>
            <a:path>
              <a:moveTo>
                <a:pt x="0" y="13381"/>
              </a:moveTo>
              <a:lnTo>
                <a:pt x="814439" y="1338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861F80-8AE3-4F3D-828D-8709A4AC95FE}">
      <dsp:nvSpPr>
        <dsp:cNvPr id="0" name=""/>
        <dsp:cNvSpPr/>
      </dsp:nvSpPr>
      <dsp:spPr>
        <a:xfrm rot="1659333">
          <a:off x="1348603" y="2967773"/>
          <a:ext cx="2352407" cy="26762"/>
        </a:xfrm>
        <a:custGeom>
          <a:avLst/>
          <a:gdLst/>
          <a:ahLst/>
          <a:cxnLst/>
          <a:rect l="0" t="0" r="0" b="0"/>
          <a:pathLst>
            <a:path>
              <a:moveTo>
                <a:pt x="0" y="13381"/>
              </a:moveTo>
              <a:lnTo>
                <a:pt x="2352407" y="1338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1CE204-DAB5-42D8-96E6-00C2340A3B0C}">
      <dsp:nvSpPr>
        <dsp:cNvPr id="0" name=""/>
        <dsp:cNvSpPr/>
      </dsp:nvSpPr>
      <dsp:spPr>
        <a:xfrm rot="566175">
          <a:off x="1465260" y="2525240"/>
          <a:ext cx="2618942" cy="26762"/>
        </a:xfrm>
        <a:custGeom>
          <a:avLst/>
          <a:gdLst/>
          <a:ahLst/>
          <a:cxnLst/>
          <a:rect l="0" t="0" r="0" b="0"/>
          <a:pathLst>
            <a:path>
              <a:moveTo>
                <a:pt x="0" y="13381"/>
              </a:moveTo>
              <a:lnTo>
                <a:pt x="2618942" y="1338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D035D0-5B7F-4ADA-B375-37C2BBECA36A}">
      <dsp:nvSpPr>
        <dsp:cNvPr id="0" name=""/>
        <dsp:cNvSpPr/>
      </dsp:nvSpPr>
      <dsp:spPr>
        <a:xfrm rot="20767202">
          <a:off x="1450847" y="1918033"/>
          <a:ext cx="2200892" cy="26762"/>
        </a:xfrm>
        <a:custGeom>
          <a:avLst/>
          <a:gdLst/>
          <a:ahLst/>
          <a:cxnLst/>
          <a:rect l="0" t="0" r="0" b="0"/>
          <a:pathLst>
            <a:path>
              <a:moveTo>
                <a:pt x="0" y="13381"/>
              </a:moveTo>
              <a:lnTo>
                <a:pt x="2200892" y="1338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BA2082-E1A7-451D-908B-B53E4363BFA2}">
      <dsp:nvSpPr>
        <dsp:cNvPr id="0" name=""/>
        <dsp:cNvSpPr/>
      </dsp:nvSpPr>
      <dsp:spPr>
        <a:xfrm rot="18966445">
          <a:off x="1357512" y="1648286"/>
          <a:ext cx="898247" cy="26762"/>
        </a:xfrm>
        <a:custGeom>
          <a:avLst/>
          <a:gdLst/>
          <a:ahLst/>
          <a:cxnLst/>
          <a:rect l="0" t="0" r="0" b="0"/>
          <a:pathLst>
            <a:path>
              <a:moveTo>
                <a:pt x="0" y="13381"/>
              </a:moveTo>
              <a:lnTo>
                <a:pt x="898247" y="1338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5B32B3F-2D30-4249-A863-D869B35D6B8E}">
      <dsp:nvSpPr>
        <dsp:cNvPr id="0" name=""/>
        <dsp:cNvSpPr/>
      </dsp:nvSpPr>
      <dsp:spPr>
        <a:xfrm rot="15104505">
          <a:off x="680546" y="1666700"/>
          <a:ext cx="592157" cy="26762"/>
        </a:xfrm>
        <a:custGeom>
          <a:avLst/>
          <a:gdLst/>
          <a:ahLst/>
          <a:cxnLst/>
          <a:rect l="0" t="0" r="0" b="0"/>
          <a:pathLst>
            <a:path>
              <a:moveTo>
                <a:pt x="0" y="13381"/>
              </a:moveTo>
              <a:lnTo>
                <a:pt x="592157" y="1338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BDD9F3-F904-41BE-B8CD-D5A7A2CBCF19}">
      <dsp:nvSpPr>
        <dsp:cNvPr id="0" name=""/>
        <dsp:cNvSpPr/>
      </dsp:nvSpPr>
      <dsp:spPr>
        <a:xfrm>
          <a:off x="727711" y="1827971"/>
          <a:ext cx="888550" cy="888550"/>
        </a:xfrm>
        <a:prstGeom prst="ellipse">
          <a:avLst/>
        </a:prstGeom>
        <a:blipFill>
          <a:blip xmlns:r="http://schemas.openxmlformats.org/officeDocument/2006/relationships" r:embed="rId1">
            <a:duotone>
              <a:schemeClr val="accent4">
                <a:hueOff val="0"/>
                <a:satOff val="0"/>
                <a:lumOff val="0"/>
                <a:alphaOff val="0"/>
                <a:shade val="20000"/>
                <a:satMod val="200000"/>
              </a:schemeClr>
              <a:schemeClr val="accent4">
                <a:hueOff val="0"/>
                <a:satOff val="0"/>
                <a:lumOff val="0"/>
                <a:alphaOff val="0"/>
                <a:tint val="12000"/>
                <a:satMod val="19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A692FB-F3BF-4DA7-B3D5-96B1BDB73FD9}">
      <dsp:nvSpPr>
        <dsp:cNvPr id="0" name=""/>
        <dsp:cNvSpPr/>
      </dsp:nvSpPr>
      <dsp:spPr>
        <a:xfrm>
          <a:off x="0" y="110628"/>
          <a:ext cx="1353180" cy="1320014"/>
        </a:xfrm>
        <a:prstGeom prst="ellipse">
          <a:avLst/>
        </a:prstGeom>
        <a:solidFill>
          <a:srgbClr val="60E146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i="0" kern="1200">
              <a:solidFill>
                <a:schemeClr val="tx1"/>
              </a:solidFill>
            </a:rPr>
            <a:t>Serious AEFI</a:t>
          </a:r>
          <a:endParaRPr lang="en-US" sz="1800" b="1" kern="1200">
            <a:solidFill>
              <a:schemeClr val="tx1"/>
            </a:solidFill>
          </a:endParaRPr>
        </a:p>
      </dsp:txBody>
      <dsp:txXfrm>
        <a:off x="198169" y="303940"/>
        <a:ext cx="956842" cy="933390"/>
      </dsp:txXfrm>
    </dsp:sp>
    <dsp:sp modelId="{1CB9ACA6-2030-434D-A934-D35A75B94636}">
      <dsp:nvSpPr>
        <dsp:cNvPr id="0" name=""/>
        <dsp:cNvSpPr/>
      </dsp:nvSpPr>
      <dsp:spPr>
        <a:xfrm>
          <a:off x="1935677" y="226581"/>
          <a:ext cx="1352674" cy="1320510"/>
        </a:xfrm>
        <a:prstGeom prst="ellipse">
          <a:avLst/>
        </a:prstGeom>
        <a:solidFill>
          <a:srgbClr val="42E6DE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i="0" kern="1200">
              <a:solidFill>
                <a:schemeClr val="tx1"/>
              </a:solidFill>
            </a:rPr>
            <a:t>Potential immunization error</a:t>
          </a:r>
          <a:endParaRPr lang="en-US" sz="1400" b="1" kern="1200">
            <a:solidFill>
              <a:schemeClr val="tx1"/>
            </a:solidFill>
          </a:endParaRPr>
        </a:p>
      </dsp:txBody>
      <dsp:txXfrm>
        <a:off x="2133772" y="419965"/>
        <a:ext cx="956484" cy="933742"/>
      </dsp:txXfrm>
    </dsp:sp>
    <dsp:sp modelId="{050BAE37-9E9E-450F-A788-561F2ED5E77A}">
      <dsp:nvSpPr>
        <dsp:cNvPr id="0" name=""/>
        <dsp:cNvSpPr/>
      </dsp:nvSpPr>
      <dsp:spPr>
        <a:xfrm>
          <a:off x="3598763" y="1102244"/>
          <a:ext cx="1042307" cy="883114"/>
        </a:xfrm>
        <a:prstGeom prst="ellipse">
          <a:avLst/>
        </a:prstGeom>
        <a:solidFill>
          <a:srgbClr val="5DCBAE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chemeClr val="tx1"/>
              </a:solidFill>
            </a:rPr>
            <a:t>Cluster</a:t>
          </a:r>
        </a:p>
      </dsp:txBody>
      <dsp:txXfrm>
        <a:off x="3751405" y="1231573"/>
        <a:ext cx="737023" cy="624456"/>
      </dsp:txXfrm>
    </dsp:sp>
    <dsp:sp modelId="{2AAD3599-B2F3-4D54-AE58-64AD33CA952D}">
      <dsp:nvSpPr>
        <dsp:cNvPr id="0" name=""/>
        <dsp:cNvSpPr/>
      </dsp:nvSpPr>
      <dsp:spPr>
        <a:xfrm>
          <a:off x="4045592" y="2419796"/>
          <a:ext cx="1354497" cy="885198"/>
        </a:xfrm>
        <a:prstGeom prst="ellipse">
          <a:avLst/>
        </a:prstGeom>
        <a:solidFill>
          <a:srgbClr val="9DF038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i="0" kern="1200">
              <a:solidFill>
                <a:schemeClr val="tx1"/>
              </a:solidFill>
            </a:rPr>
            <a:t>Parental concern</a:t>
          </a:r>
          <a:endParaRPr lang="en-US" sz="1600" b="1" kern="1200">
            <a:solidFill>
              <a:schemeClr val="tx1"/>
            </a:solidFill>
          </a:endParaRPr>
        </a:p>
      </dsp:txBody>
      <dsp:txXfrm>
        <a:off x="4243953" y="2549430"/>
        <a:ext cx="957775" cy="625930"/>
      </dsp:txXfrm>
    </dsp:sp>
    <dsp:sp modelId="{E7845320-580A-4E16-B7EA-FB6DEEC1628F}">
      <dsp:nvSpPr>
        <dsp:cNvPr id="0" name=""/>
        <dsp:cNvSpPr/>
      </dsp:nvSpPr>
      <dsp:spPr>
        <a:xfrm>
          <a:off x="3395264" y="3339989"/>
          <a:ext cx="1546882" cy="1005211"/>
        </a:xfrm>
        <a:prstGeom prst="ellipse">
          <a:avLst/>
        </a:prstGeom>
        <a:solidFill>
          <a:srgbClr val="DCE840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chemeClr val="tx1"/>
              </a:solidFill>
            </a:rPr>
            <a:t>Community concern</a:t>
          </a:r>
        </a:p>
      </dsp:txBody>
      <dsp:txXfrm>
        <a:off x="3621800" y="3487199"/>
        <a:ext cx="1093810" cy="710791"/>
      </dsp:txXfrm>
    </dsp:sp>
    <dsp:sp modelId="{6134C3BE-2241-4142-9880-2EE73FE97336}">
      <dsp:nvSpPr>
        <dsp:cNvPr id="0" name=""/>
        <dsp:cNvSpPr/>
      </dsp:nvSpPr>
      <dsp:spPr>
        <a:xfrm>
          <a:off x="1595065" y="3086835"/>
          <a:ext cx="1506796" cy="1477288"/>
        </a:xfrm>
        <a:prstGeom prst="ellipse">
          <a:avLst/>
        </a:prstGeom>
        <a:solidFill>
          <a:srgbClr val="E0B548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chemeClr val="tx1"/>
              </a:solidFill>
            </a:rPr>
            <a:t>Unexpected relationship with vaccination</a:t>
          </a:r>
        </a:p>
      </dsp:txBody>
      <dsp:txXfrm>
        <a:off x="1815730" y="3303179"/>
        <a:ext cx="1065466" cy="1044600"/>
      </dsp:txXfrm>
    </dsp:sp>
    <dsp:sp modelId="{1E085A67-9F9E-4CB8-8FA9-18E9E03885E2}">
      <dsp:nvSpPr>
        <dsp:cNvPr id="0" name=""/>
        <dsp:cNvSpPr/>
      </dsp:nvSpPr>
      <dsp:spPr>
        <a:xfrm>
          <a:off x="0" y="3063757"/>
          <a:ext cx="1542820" cy="1359274"/>
        </a:xfrm>
        <a:prstGeom prst="ellipse">
          <a:avLst/>
        </a:prstGeom>
        <a:solidFill>
          <a:srgbClr val="BE7EE6"/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>
              <a:solidFill>
                <a:schemeClr val="tx1"/>
              </a:solidFill>
            </a:rPr>
            <a:t>Unexpected frequency</a:t>
          </a:r>
        </a:p>
      </dsp:txBody>
      <dsp:txXfrm>
        <a:off x="225941" y="3262818"/>
        <a:ext cx="1090938" cy="96115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B7BE72-5169-402B-B11E-A838261D1BFF}">
      <dsp:nvSpPr>
        <dsp:cNvPr id="0" name=""/>
        <dsp:cNvSpPr/>
      </dsp:nvSpPr>
      <dsp:spPr>
        <a:xfrm>
          <a:off x="462427" y="2456"/>
          <a:ext cx="3122374" cy="1873424"/>
        </a:xfrm>
        <a:prstGeom prst="rect">
          <a:avLst/>
        </a:prstGeom>
        <a:solidFill>
          <a:srgbClr val="6AE12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Report </a:t>
          </a:r>
          <a:r>
            <a:rPr lang="en-GB" sz="1800" b="1" u="sng" kern="1200">
              <a:solidFill>
                <a:schemeClr val="tx1"/>
              </a:solidFill>
            </a:rPr>
            <a:t>ALL</a:t>
          </a:r>
          <a:r>
            <a:rPr lang="en-GB" sz="1800" kern="1200">
              <a:solidFill>
                <a:schemeClr val="tx1"/>
              </a:solidFill>
            </a:rPr>
            <a:t> AEFI that are brought to the notice of the health care system.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  </a:t>
          </a:r>
          <a:r>
            <a:rPr lang="en-GB" sz="1800" b="1" kern="1200">
              <a:solidFill>
                <a:schemeClr val="tx1"/>
              </a:solidFill>
            </a:rPr>
            <a:t>Complete the reporting form and send to supervisor</a:t>
          </a:r>
          <a:endParaRPr lang="en-US" sz="1800" b="1" kern="1200">
            <a:solidFill>
              <a:schemeClr val="tx1"/>
            </a:solidFill>
          </a:endParaRPr>
        </a:p>
      </dsp:txBody>
      <dsp:txXfrm>
        <a:off x="462427" y="2456"/>
        <a:ext cx="3122374" cy="1873424"/>
      </dsp:txXfrm>
    </dsp:sp>
    <dsp:sp modelId="{CE3C89A3-BC80-4A85-BF93-2005FE4636ED}">
      <dsp:nvSpPr>
        <dsp:cNvPr id="0" name=""/>
        <dsp:cNvSpPr/>
      </dsp:nvSpPr>
      <dsp:spPr>
        <a:xfrm>
          <a:off x="462427" y="2188118"/>
          <a:ext cx="3122374" cy="1873424"/>
        </a:xfrm>
        <a:prstGeom prst="rect">
          <a:avLst/>
        </a:prstGeom>
        <a:solidFill>
          <a:srgbClr val="F4CC0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spc="50">
              <a:ln w="11430"/>
              <a:solidFill>
                <a:schemeClr val="tx1"/>
              </a:solidFill>
              <a:effectLst/>
            </a:rPr>
            <a:t>Use the Standard AEFI reporting form with 25 core variables</a:t>
          </a:r>
          <a:endParaRPr lang="en-US" sz="2400" kern="1200">
            <a:solidFill>
              <a:schemeClr val="tx1"/>
            </a:solidFill>
            <a:effectLst/>
          </a:endParaRPr>
        </a:p>
      </dsp:txBody>
      <dsp:txXfrm>
        <a:off x="462427" y="2188118"/>
        <a:ext cx="3122374" cy="18734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37E04F8A-FDC9-448B-8B0B-8B32AAF2B83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BA59E79A-FD6E-439A-A163-0A6AFE987AE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1BD40ABC-2B47-406A-91F4-F5EE278595C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1A562D7D-1535-4A93-A13D-AC826C85B88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fld id="{C88F3902-95C4-4A41-8309-2E608B2DF9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229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9058922B-F032-4DE5-8E96-292C66E387E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A3F03115-A5F1-4CDB-BD56-3DCA7F1F664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9638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7CD9DBA4-7FF7-4022-8589-EE55C635890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05350"/>
            <a:ext cx="54133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E9C18C86-156B-4D3C-8068-DB4312DC91B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678F8E12-DBF5-4236-9467-41956027D46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fld id="{989F88FE-E172-45C9-85CF-49EA86BE325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63607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F88FE-E172-45C9-85CF-49EA86BE3259}" type="slidenum">
              <a:rPr lang="en-GB" altLang="en-US" smtClean="0"/>
              <a:pPr/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63190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8050" y="749300"/>
            <a:ext cx="4953000" cy="3714750"/>
          </a:xfrm>
          <a:ln/>
        </p:spPr>
      </p:sp>
      <p:sp>
        <p:nvSpPr>
          <p:cNvPr id="204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 b="1"/>
          </a:p>
        </p:txBody>
      </p:sp>
      <p:sp>
        <p:nvSpPr>
          <p:cNvPr id="204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610A0D2-3158-40DB-ADEB-86579135EA18}" type="slidenum">
              <a:rPr lang="en-GB" altLang="en-US">
                <a:solidFill>
                  <a:srgbClr val="000000"/>
                </a:solidFill>
                <a:cs typeface="Arial" pitchFamily="34" charset="0"/>
              </a:rPr>
              <a:pPr>
                <a:spcBef>
                  <a:spcPct val="0"/>
                </a:spcBef>
              </a:pPr>
              <a:t>11</a:t>
            </a:fld>
            <a:endParaRPr lang="en-GB" altLang="en-US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5670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 defTabSz="914400" rtl="0" eaLnBrk="1" latinLnBrk="0" hangingPunct="1">
              <a:buFont typeface="Arial" pitchFamily="34" charset="0"/>
              <a:buNone/>
            </a:pPr>
            <a:r>
              <a:rPr lang="en-GB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Identify adverse events following immunization (AEFIs)</a:t>
            </a:r>
          </a:p>
          <a:p>
            <a:pPr marL="173662" indent="-173662" algn="l" defTabSz="914400" rtl="0" eaLnBrk="1" latinLnBrk="0" hangingPunct="1"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An AEFI is a medical incident that takes place after an immunization, causes concern, and is believed to be caused by the immunization</a:t>
            </a:r>
          </a:p>
          <a:p>
            <a:pPr marL="173662" indent="-173662" algn="l" defTabSz="914400" rtl="0" eaLnBrk="1" latinLnBrk="0" hangingPunct="1"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AEFI is any untoward medical occurrence which follows immunization, and which does not necessarily have a causal relationship with the usage of the vaccine.</a:t>
            </a:r>
          </a:p>
          <a:p>
            <a:pPr marL="173662" indent="-173662" algn="l" defTabSz="914400" rtl="0" eaLnBrk="1" latinLnBrk="0" hangingPunct="1"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 adverse event may be any unfavourable or unintended symptom (complained by patient) or abnormal laboratory finding or sign (found by doctor) or disease.</a:t>
            </a:r>
          </a:p>
          <a:p>
            <a:pPr marL="173662" indent="-173662" algn="l" defTabSz="914400" rtl="0" eaLnBrk="1" latinLnBrk="0" hangingPunct="1"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There are 5 types of AEFI:</a:t>
            </a:r>
          </a:p>
          <a:p>
            <a:pPr marL="685800" lvl="1" indent="-228600" algn="l" defTabSz="914400" rtl="0" eaLnBrk="1" latinLnBrk="0" hangingPunct="1">
              <a:buFont typeface="+mj-lt"/>
              <a:buAutoNum type="arabicPeriod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Vaccine product-related reaction</a:t>
            </a:r>
          </a:p>
          <a:p>
            <a:pPr marL="685800" lvl="1" indent="-228600" algn="l" defTabSz="914400" rtl="0" eaLnBrk="1" latinLnBrk="0" hangingPunct="1">
              <a:buFont typeface="+mj-lt"/>
              <a:buAutoNum type="arabicPeriod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Vaccine quality defect-related reaction</a:t>
            </a:r>
          </a:p>
          <a:p>
            <a:pPr marL="685800" lvl="1" indent="-228600" algn="l" defTabSz="914400" rtl="0" eaLnBrk="1" latinLnBrk="0" hangingPunct="1">
              <a:buFont typeface="+mj-lt"/>
              <a:buAutoNum type="arabicPeriod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Immunization error-related reaction</a:t>
            </a:r>
          </a:p>
          <a:p>
            <a:pPr marL="685800" lvl="1" indent="-228600" algn="l" defTabSz="914400" rtl="0" eaLnBrk="1" latinLnBrk="0" hangingPunct="1">
              <a:buFont typeface="+mj-lt"/>
              <a:buAutoNum type="arabicPeriod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Immunization anxiety-related reaction</a:t>
            </a:r>
          </a:p>
          <a:p>
            <a:pPr marL="685800" lvl="1" indent="-228600" algn="l" defTabSz="914400" rtl="0" eaLnBrk="1" latinLnBrk="0" hangingPunct="1">
              <a:buFont typeface="+mj-lt"/>
              <a:buAutoNum type="arabicPeriod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Coincidental even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Vaccine reactions can be classified into MINOR and SEVERE reactions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There is low public tolerance of vaccine adverse reactions, so vaccines are only licensed when the frequency of severer reactions is very rare, and when only minor, self-limiting reactions are reported.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GB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Explain how to report AEFIs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Report ALL AEFI that are brought to the notice of the health care system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Complete the reporting form and send to supervisor</a:t>
            </a: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Use the standard AEFI reporting form with 25 core variables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Ensure adequate medical intervention/referral as needed</a:t>
            </a: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GB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	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GB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8F20F16-4783-46BA-96B9-CBC589040205}" type="datetime3">
              <a:rPr lang="en-GB" altLang="en-US" smtClean="0"/>
              <a:t>13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841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/>
          </a:p>
        </p:txBody>
      </p:sp>
      <p:sp>
        <p:nvSpPr>
          <p:cNvPr id="717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AFE0291-9EC0-440F-824D-04109F72956C}" type="slidenum">
              <a:rPr lang="fr-FR" altLang="en-US">
                <a:cs typeface="Arial" pitchFamily="34" charset="0"/>
              </a:rPr>
              <a:pPr>
                <a:spcBef>
                  <a:spcPct val="0"/>
                </a:spcBef>
              </a:pPr>
              <a:t>2</a:t>
            </a:fld>
            <a:endParaRPr lang="fr-FR" altLang="en-US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e l'image des diapositives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b="1"/>
              <a:t>To the facilitator:</a:t>
            </a:r>
          </a:p>
          <a:p>
            <a:r>
              <a:rPr lang="en-US" altLang="en-US" b="1"/>
              <a:t>Explain to the participants what an adverse event following immunization is.</a:t>
            </a:r>
          </a:p>
          <a:p>
            <a:endParaRPr lang="en-US" altLang="en-US" b="1"/>
          </a:p>
          <a:p>
            <a:r>
              <a:rPr lang="en-US" altLang="en-US"/>
              <a:t>An adverse event following immunization (AEFI) is a medical incident that takes place after an immunization, causes concern, and is believed to be caused by the immunization. </a:t>
            </a:r>
          </a:p>
        </p:txBody>
      </p:sp>
      <p:sp>
        <p:nvSpPr>
          <p:cNvPr id="1126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B5C9EEF-4EBD-4F72-9E93-0BBEAA83ACC9}" type="slidenum">
              <a:rPr lang="en-GB" altLang="en-US">
                <a:solidFill>
                  <a:srgbClr val="000000"/>
                </a:solidFill>
                <a:cs typeface="Arial" pitchFamily="34" charset="0"/>
              </a:rPr>
              <a:pPr>
                <a:spcBef>
                  <a:spcPct val="0"/>
                </a:spcBef>
              </a:pPr>
              <a:t>3</a:t>
            </a:fld>
            <a:endParaRPr lang="en-GB" altLang="en-US">
              <a:solidFill>
                <a:srgbClr val="000000"/>
              </a:solidFill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9F88FE-E172-45C9-85CF-49EA86BE3259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852351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cs typeface="Arial" pitchFamily="34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6125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7763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655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65338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22538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9738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36938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94138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00134E9-0B4A-4F37-B53F-2CDF438E0C51}" type="slidenum">
              <a:rPr lang="en-IN" altLang="en-US">
                <a:latin typeface="Calibri" pitchFamily="34" charset="0"/>
                <a:cs typeface="Arial" pitchFamily="34" charset="0"/>
              </a:rPr>
              <a:pPr>
                <a:spcBef>
                  <a:spcPct val="0"/>
                </a:spcBef>
              </a:pPr>
              <a:t>5</a:t>
            </a:fld>
            <a:endParaRPr lang="en-IN" altLang="en-US"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sz="1100" b="1">
                <a:ea typeface="ＭＳ Ｐゴシック" pitchFamily="-112" charset="-128"/>
              </a:rPr>
              <a:t>Main message: </a:t>
            </a:r>
            <a:r>
              <a:rPr lang="en-US" sz="1100" b="1">
                <a:ea typeface="ＭＳ Ｐゴシック" charset="0"/>
                <a:cs typeface="ＭＳ Ｐゴシック" charset="0"/>
              </a:rPr>
              <a:t>Vaccine reactions can be classified into minor and severe reactions.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100">
                <a:ea typeface="ＭＳ Ｐゴシック" charset="0"/>
                <a:cs typeface="ＭＳ Ｐゴシック" charset="0"/>
              </a:rPr>
              <a:t>A vaccine reaction is an individual's response to the inherent properties of the vaccine, even when the vaccine has been prepared, handled and administered correctly.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100">
                <a:ea typeface="ＭＳ Ｐゴシック" charset="0"/>
                <a:cs typeface="ＭＳ Ｐゴシック" charset="0"/>
              </a:rPr>
              <a:t>There is low public tolerance of vaccine adverse reactions, so vaccines are only licensed when the frequency of severe reactions is very rare and when only minor, self-limiting reactions are reported. </a:t>
            </a: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EF6B437-EEB9-4F45-88BC-1031CA44DDEE}" type="slidenum">
              <a:rPr lang="de-DE" altLang="en-US" smtClean="0"/>
              <a:pPr eaLnBrk="1" hangingPunct="1">
                <a:spcBef>
                  <a:spcPct val="0"/>
                </a:spcBef>
              </a:pPr>
              <a:t>6</a:t>
            </a:fld>
            <a:endParaRPr lang="de-DE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79F1946-5D76-4A6D-A547-7E41CEE571B1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8050" y="742950"/>
            <a:ext cx="4953000" cy="3714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For more information refer to: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Both"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the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WHO Polio position paper – June 2020  (https://www.who.int/teams/immunization-vaccines-and-biologicals/policies/position-papers/polio)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arenBoth"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the December 2018 report of the Global Advisory Committee on Vaccine Safety (https://apps.who.int/iris/bitstream/handle/10665/279829/WER9404.pdf )</a:t>
            </a:r>
          </a:p>
          <a:p>
            <a:endParaRPr lang="en-GB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9F88FE-E172-45C9-85CF-49EA86BE3259}" type="slidenum">
              <a:rPr lang="en-GB" altLang="en-US" smtClean="0"/>
              <a:pPr/>
              <a:t>9</a:t>
            </a:fld>
            <a:endParaRPr lang="en-GB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0566FA-3E40-4D73-849D-7DB1FC8C013E}"/>
              </a:ext>
            </a:extLst>
          </p:cNvPr>
          <p:cNvSpPr txBox="1"/>
          <p:nvPr/>
        </p:nvSpPr>
        <p:spPr>
          <a:xfrm>
            <a:off x="5868144" y="4332643"/>
            <a:ext cx="32758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>
              <a:buFont typeface="Arial" panose="020B0604020202020204" pitchFamily="34" charset="0"/>
              <a:buChar char="•"/>
            </a:pP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827879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8050" y="749300"/>
            <a:ext cx="4953000" cy="3714750"/>
          </a:xfrm>
          <a:ln/>
        </p:spPr>
      </p:sp>
      <p:sp>
        <p:nvSpPr>
          <p:cNvPr id="204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 b="1"/>
          </a:p>
        </p:txBody>
      </p:sp>
      <p:sp>
        <p:nvSpPr>
          <p:cNvPr id="204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610A0D2-3158-40DB-ADEB-86579135EA18}" type="slidenum">
              <a:rPr lang="en-GB" altLang="en-US">
                <a:solidFill>
                  <a:srgbClr val="000000"/>
                </a:solidFill>
                <a:cs typeface="Arial" pitchFamily="34" charset="0"/>
              </a:rPr>
              <a:pPr>
                <a:spcBef>
                  <a:spcPct val="0"/>
                </a:spcBef>
              </a:pPr>
              <a:t>10</a:t>
            </a:fld>
            <a:endParaRPr lang="en-GB" altLang="en-US">
              <a:solidFill>
                <a:srgbClr val="000000"/>
              </a:solidFill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>
            <a:extLst>
              <a:ext uri="{FF2B5EF4-FFF2-40B4-BE49-F238E27FC236}">
                <a16:creationId xmlns:a16="http://schemas.microsoft.com/office/drawing/2014/main" id="{275FDCF9-EC2C-420B-BF1D-0BD1ADA6E5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88" y="0"/>
            <a:ext cx="9144000" cy="6858000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en-US" sz="3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2050" name="Rectangle 3"/>
          <p:cNvSpPr>
            <a:spLocks noGrp="1" noChangeArrowheads="1"/>
          </p:cNvSpPr>
          <p:nvPr>
            <p:ph type="title"/>
          </p:nvPr>
        </p:nvSpPr>
        <p:spPr>
          <a:xfrm>
            <a:off x="687388" y="188913"/>
            <a:ext cx="7772400" cy="1470025"/>
          </a:xfrm>
          <a:noFill/>
        </p:spPr>
        <p:txBody>
          <a:bodyPr/>
          <a:lstStyle>
            <a:lvl1pPr>
              <a:defRPr sz="2400" smtClean="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62475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2397125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200" b="1" smtClean="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pic>
        <p:nvPicPr>
          <p:cNvPr id="2" name="Picture 5" descr="WHO-EN-white-H">
            <a:extLst>
              <a:ext uri="{FF2B5EF4-FFF2-40B4-BE49-F238E27FC236}">
                <a16:creationId xmlns:a16="http://schemas.microsoft.com/office/drawing/2014/main" id="{4BEB0E9F-A3A1-0747-F0DF-84BE07FD68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840210"/>
            <a:ext cx="443071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673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9632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"/>
            <a:ext cx="2286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6727682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037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8565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1" y="4407378"/>
            <a:ext cx="7772943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1" y="2907056"/>
            <a:ext cx="7772943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1358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54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45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0200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72" y="1534879"/>
            <a:ext cx="4039867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72" y="2174172"/>
            <a:ext cx="4039867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4" y="1534879"/>
            <a:ext cx="4041225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4" y="2174172"/>
            <a:ext cx="4041225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8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285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39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3572"/>
            <a:ext cx="3008181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08" y="273571"/>
            <a:ext cx="511092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72" y="1435530"/>
            <a:ext cx="3008181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71533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77" y="4800456"/>
            <a:ext cx="5486943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77" y="613376"/>
            <a:ext cx="5486943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77" y="5367757"/>
            <a:ext cx="5486943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2151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>
            <a:extLst>
              <a:ext uri="{FF2B5EF4-FFF2-40B4-BE49-F238E27FC236}">
                <a16:creationId xmlns:a16="http://schemas.microsoft.com/office/drawing/2014/main" id="{EE0498C3-4F00-49A6-95D7-F13BF936EF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381125"/>
            <a:ext cx="8291512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1028" name="Line 6"/>
          <p:cNvSpPr>
            <a:spLocks noChangeShapeType="1"/>
          </p:cNvSpPr>
          <p:nvPr/>
        </p:nvSpPr>
        <p:spPr bwMode="auto">
          <a:xfrm>
            <a:off x="0" y="124618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endParaRPr lang="en-US"/>
          </a:p>
        </p:txBody>
      </p:sp>
      <p:sp>
        <p:nvSpPr>
          <p:cNvPr id="1029" name="Rectangle 12">
            <a:extLst>
              <a:ext uri="{FF2B5EF4-FFF2-40B4-BE49-F238E27FC236}">
                <a16:creationId xmlns:a16="http://schemas.microsoft.com/office/drawing/2014/main" id="{BF610206-E3F1-4AE9-ABF8-25A01CA4F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6015038"/>
            <a:ext cx="9144000" cy="842962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fr-FR" altLang="en-US" sz="3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030" name="Rectangle 13">
            <a:extLst>
              <a:ext uri="{FF2B5EF4-FFF2-40B4-BE49-F238E27FC236}">
                <a16:creationId xmlns:a16="http://schemas.microsoft.com/office/drawing/2014/main" id="{6BDEF804-F87D-4340-BEE0-F8347502D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6426200"/>
            <a:ext cx="42481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rgbClr val="96CCEE"/>
                </a:solidFill>
                <a:latin typeface="Arial Narrow" panose="020B0606020202030204" pitchFamily="34" charset="0"/>
              </a:rPr>
              <a:t>Hexavalent Vaccine Training, Module 6 I October</a:t>
            </a:r>
            <a:r>
              <a:rPr lang="en-GB" altLang="en-US" sz="1200" dirty="0">
                <a:solidFill>
                  <a:srgbClr val="96CCEE"/>
                </a:solidFill>
                <a:latin typeface="Arial Narrow" panose="020B0606020202030204" pitchFamily="34" charset="0"/>
              </a:rPr>
              <a:t> 2024</a:t>
            </a:r>
            <a:endParaRPr lang="en-GB" altLang="en-US" sz="1200" b="1" dirty="0">
              <a:solidFill>
                <a:srgbClr val="96CCEE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4">
            <a:extLst>
              <a:ext uri="{FF2B5EF4-FFF2-40B4-BE49-F238E27FC236}">
                <a16:creationId xmlns:a16="http://schemas.microsoft.com/office/drawing/2014/main" id="{043B626A-CC4F-430E-8E91-0F015E5BA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3" y="6399213"/>
            <a:ext cx="395287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r" eaLnBrk="1" hangingPunct="1"/>
            <a:fld id="{1170E9AA-4461-4A28-8413-591A43C8E195}" type="slidenum">
              <a:rPr lang="en-US" altLang="en-US" sz="1500" b="1">
                <a:solidFill>
                  <a:srgbClr val="72BBE8"/>
                </a:solidFill>
                <a:latin typeface="Arial Narrow" pitchFamily="34" charset="0"/>
              </a:rPr>
              <a:pPr algn="r" eaLnBrk="1" hangingPunct="1"/>
              <a:t>‹#›</a:t>
            </a:fld>
            <a:r>
              <a:rPr lang="en-GB" altLang="en-US" sz="1500" b="1">
                <a:solidFill>
                  <a:srgbClr val="72BBE8"/>
                </a:solidFill>
                <a:latin typeface="Arial Narrow" pitchFamily="34" charset="0"/>
              </a:rPr>
              <a:t> </a:t>
            </a:r>
            <a:r>
              <a:rPr lang="en-GB" altLang="en-US" sz="2100" b="1" baseline="14000">
                <a:solidFill>
                  <a:srgbClr val="FFFFFF"/>
                </a:solidFill>
                <a:latin typeface="Arial Narrow" pitchFamily="34" charset="0"/>
              </a:rPr>
              <a:t>|</a:t>
            </a:r>
          </a:p>
        </p:txBody>
      </p:sp>
      <p:pic>
        <p:nvPicPr>
          <p:cNvPr id="1032" name="Picture 17" descr="WHO-EN-white-H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63" y="6040438"/>
            <a:ext cx="22082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99" r:id="rId1"/>
    <p:sldLayoutId id="2147484589" r:id="rId2"/>
    <p:sldLayoutId id="2147484590" r:id="rId3"/>
    <p:sldLayoutId id="2147484591" r:id="rId4"/>
    <p:sldLayoutId id="2147484592" r:id="rId5"/>
    <p:sldLayoutId id="2147484593" r:id="rId6"/>
    <p:sldLayoutId id="2147484594" r:id="rId7"/>
    <p:sldLayoutId id="2147484595" r:id="rId8"/>
    <p:sldLayoutId id="2147484596" r:id="rId9"/>
    <p:sldLayoutId id="2147484597" r:id="rId10"/>
    <p:sldLayoutId id="2147484598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2100">
          <a:solidFill>
            <a:srgbClr val="000066"/>
          </a:solidFill>
          <a:latin typeface="+mn-lt"/>
          <a:ea typeface="Arial" charset="0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Arial" charset="0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teams/immunization-vaccines-and-biologicals/policies/position-papers/polio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apps.who.int/iris/bitstream/handle/10665/279829/WER9404.pdf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4C_378684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11560" y="2397125"/>
            <a:ext cx="8208912" cy="1752600"/>
          </a:xfrm>
        </p:spPr>
        <p:txBody>
          <a:bodyPr/>
          <a:lstStyle/>
          <a:p>
            <a:pPr defTabSz="1042988">
              <a:lnSpc>
                <a:spcPct val="90000"/>
              </a:lnSpc>
              <a:spcBef>
                <a:spcPct val="0"/>
              </a:spcBef>
            </a:pPr>
            <a:r>
              <a:rPr lang="en-GB" altLang="en-US" sz="5000" kern="120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Module 6: Hexavalent Vaccine AEFI monitoring</a:t>
            </a:r>
            <a:endParaRPr lang="fr-FR" altLang="en-US" sz="5000" kern="120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F43C9434-7453-497F-BEFF-AE002E36CE2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>
                <a:ea typeface="Arial" charset="0"/>
              </a:rPr>
              <a:t>Key Messages</a:t>
            </a:r>
          </a:p>
        </p:txBody>
      </p:sp>
      <p:sp>
        <p:nvSpPr>
          <p:cNvPr id="19460" name="Rectangle 18"/>
          <p:cNvSpPr>
            <a:spLocks noChangeArrowheads="1"/>
          </p:cNvSpPr>
          <p:nvPr/>
        </p:nvSpPr>
        <p:spPr bwMode="auto">
          <a:xfrm>
            <a:off x="179512" y="1409601"/>
            <a:ext cx="8713019" cy="461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ts val="1200"/>
              </a:spcBef>
            </a:pPr>
            <a:r>
              <a:rPr lang="en-US" altLang="en-US" sz="2400"/>
              <a:t>The known safety profile of the hexavalent vaccine is good and similar to the existing injectable vaccines</a:t>
            </a:r>
          </a:p>
          <a:p>
            <a:pPr>
              <a:spcBef>
                <a:spcPts val="1200"/>
              </a:spcBef>
            </a:pPr>
            <a:r>
              <a:rPr lang="en-US" altLang="en-US" sz="2400"/>
              <a:t>Vaccine safety monitoring should continue as per your country AEFI reporting policy</a:t>
            </a:r>
          </a:p>
          <a:p>
            <a:pPr>
              <a:spcBef>
                <a:spcPts val="1200"/>
              </a:spcBef>
            </a:pPr>
            <a:r>
              <a:rPr lang="en-US" altLang="en-US" sz="2400"/>
              <a:t>Report ALL adverse events that are brought to the notice of the health care system.  Complete the reporting form and send to supervisor. Ensure adequate medical intervention/referral as per need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F43C9434-7453-497F-BEFF-AE002E36CE2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>
                <a:ea typeface="Arial" charset="0"/>
              </a:rPr>
              <a:t>Resources</a:t>
            </a:r>
          </a:p>
        </p:txBody>
      </p:sp>
      <p:sp>
        <p:nvSpPr>
          <p:cNvPr id="19460" name="Rectangle 18"/>
          <p:cNvSpPr>
            <a:spLocks noChangeArrowheads="1"/>
          </p:cNvSpPr>
          <p:nvPr/>
        </p:nvSpPr>
        <p:spPr bwMode="auto">
          <a:xfrm>
            <a:off x="179512" y="1409601"/>
            <a:ext cx="8713019" cy="461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spcBef>
                <a:spcPts val="1200"/>
              </a:spcBef>
            </a:pPr>
            <a:r>
              <a:rPr lang="en-US" sz="2400" dirty="0"/>
              <a:t>WHO Polio Position Paper – June 2020 </a:t>
            </a:r>
            <a:r>
              <a:rPr lang="en-US" sz="2400" dirty="0">
                <a:hlinkClick r:id="rId3"/>
              </a:rPr>
              <a:t>https://www.who.int/teams/immunization-vaccines-and-biologicals/policies/position-papers/polio</a:t>
            </a:r>
            <a:r>
              <a:rPr lang="en-US" sz="2400" dirty="0"/>
              <a:t>  (Accessed 13 September 2024)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December 2018 report of the Global Advisory Committee on Vaccine Safety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hlinkClick r:id="rId4"/>
              </a:rPr>
              <a:t>https://apps.who.int/iris/bitstream/handle/10665/279829/WER9404.pdf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</a:rPr>
              <a:t>   </a:t>
            </a:r>
            <a:r>
              <a:rPr lang="en-US" sz="2400" dirty="0"/>
              <a:t>(Accessed 13 September 2024)</a:t>
            </a:r>
          </a:p>
          <a:p>
            <a:pPr marL="0" indent="0"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45821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797B4-348D-4204-9A56-DD5A2AC04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Questions to Test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3035E-81BA-4372-8FBD-958BFC0D1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i="1" dirty="0">
                <a:solidFill>
                  <a:srgbClr val="FF0000"/>
                </a:solidFill>
              </a:rPr>
              <a:t>Note to facilitators:  See the suggested answers in the notes below</a:t>
            </a:r>
          </a:p>
          <a:p>
            <a:r>
              <a:rPr lang="en-US" altLang="en-US" sz="2400" dirty="0"/>
              <a:t>Identify adverse events following immunization (AEFIs)</a:t>
            </a:r>
          </a:p>
          <a:p>
            <a:r>
              <a:rPr lang="en-US" altLang="en-US" sz="2400" dirty="0"/>
              <a:t>Explain how to report AEFIs</a:t>
            </a:r>
          </a:p>
        </p:txBody>
      </p:sp>
    </p:spTree>
    <p:extLst>
      <p:ext uri="{BB962C8B-B14F-4D97-AF65-F5344CB8AC3E}">
        <p14:creationId xmlns:p14="http://schemas.microsoft.com/office/powerpoint/2010/main" val="4124278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4">
            <a:extLst>
              <a:ext uri="{FF2B5EF4-FFF2-40B4-BE49-F238E27FC236}">
                <a16:creationId xmlns:a16="http://schemas.microsoft.com/office/drawing/2014/main" id="{59CC0A90-C5C9-4BBD-949A-40647FE2F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4000"/>
            <a:ext cx="9144000" cy="730250"/>
          </a:xfrm>
        </p:spPr>
        <p:txBody>
          <a:bodyPr>
            <a:spAutoFit/>
          </a:bodyPr>
          <a:lstStyle/>
          <a:p>
            <a:pPr marL="457200" indent="-457200" algn="l" rtl="1" eaLnBrk="1" hangingPunct="1">
              <a:defRPr/>
            </a:pPr>
            <a:br>
              <a:rPr lang="en-GB" sz="2400"/>
            </a:br>
            <a:endParaRPr lang="fr-FR" sz="2400"/>
          </a:p>
        </p:txBody>
      </p:sp>
      <p:sp>
        <p:nvSpPr>
          <p:cNvPr id="6147" name="Rectangle 15">
            <a:extLst>
              <a:ext uri="{FF2B5EF4-FFF2-40B4-BE49-F238E27FC236}">
                <a16:creationId xmlns:a16="http://schemas.microsoft.com/office/drawing/2014/main" id="{91193496-E608-4843-93E9-DA6F1CC02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>
              <a:defRPr/>
            </a:pPr>
            <a:r>
              <a:rPr lang="fr-FR" sz="3500" b="1">
                <a:solidFill>
                  <a:srgbClr val="000066"/>
                </a:solidFill>
                <a:latin typeface="Arial" charset="0"/>
                <a:ea typeface="Arial" charset="0"/>
              </a:rPr>
              <a:t>Learning Objectives</a:t>
            </a:r>
          </a:p>
        </p:txBody>
      </p:sp>
      <p:sp>
        <p:nvSpPr>
          <p:cNvPr id="6148" name="Rectangle 14"/>
          <p:cNvSpPr>
            <a:spLocks noChangeArrowheads="1"/>
          </p:cNvSpPr>
          <p:nvPr/>
        </p:nvSpPr>
        <p:spPr bwMode="auto">
          <a:xfrm>
            <a:off x="1562422" y="1849438"/>
            <a:ext cx="7258050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r>
              <a:rPr lang="fr-FR" altLang="en-US" dirty="0"/>
              <a:t>At the end of the module, participants </a:t>
            </a:r>
            <a:r>
              <a:rPr lang="fr-FR" altLang="en-US" dirty="0" err="1"/>
              <a:t>will</a:t>
            </a:r>
            <a:r>
              <a:rPr lang="fr-FR" altLang="en-US" dirty="0"/>
              <a:t> </a:t>
            </a:r>
            <a:r>
              <a:rPr lang="fr-FR" altLang="en-US" dirty="0" err="1"/>
              <a:t>be</a:t>
            </a:r>
            <a:r>
              <a:rPr lang="fr-FR" altLang="en-US" dirty="0"/>
              <a:t> able to:</a:t>
            </a:r>
          </a:p>
          <a:p>
            <a:pPr lvl="1"/>
            <a:r>
              <a:rPr lang="en-US" altLang="en-US" dirty="0">
                <a:ea typeface="MS PGothic" pitchFamily="34" charset="-128"/>
              </a:rPr>
              <a:t>Identify adverse events following immunization (AEFIs)</a:t>
            </a:r>
          </a:p>
          <a:p>
            <a:pPr lvl="1"/>
            <a:r>
              <a:rPr lang="en-US" altLang="en-US" dirty="0">
                <a:ea typeface="MS PGothic" pitchFamily="34" charset="-128"/>
              </a:rPr>
              <a:t>Explain how to report AEFIs</a:t>
            </a:r>
          </a:p>
          <a:p>
            <a:pPr lvl="1">
              <a:buFontTx/>
              <a:buNone/>
            </a:pPr>
            <a:endParaRPr lang="en-GB" altLang="en-US" dirty="0">
              <a:ea typeface="MS PGothic" pitchFamily="34" charset="-128"/>
            </a:endParaRPr>
          </a:p>
          <a:p>
            <a:r>
              <a:rPr lang="en-GB" altLang="en-US" dirty="0"/>
              <a:t>Duration</a:t>
            </a:r>
          </a:p>
          <a:p>
            <a:pPr lvl="1"/>
            <a:r>
              <a:rPr lang="en-GB" altLang="ja-JP" dirty="0">
                <a:ea typeface="MS PGothic" pitchFamily="34" charset="-128"/>
              </a:rPr>
              <a:t>30</a:t>
            </a:r>
            <a:r>
              <a:rPr lang="ja-JP" altLang="en-GB" dirty="0">
                <a:ea typeface="MS PGothic" pitchFamily="34" charset="-128"/>
              </a:rPr>
              <a:t>’</a:t>
            </a:r>
            <a:endParaRPr lang="en-GB" altLang="ja-JP" dirty="0">
              <a:ea typeface="MS PGothic" pitchFamily="34" charset="-128"/>
            </a:endParaRPr>
          </a:p>
          <a:p>
            <a:pPr lvl="1"/>
            <a:endParaRPr lang="fr-FR" altLang="en-US" dirty="0">
              <a:ea typeface="MS PGothic" pitchFamily="34" charset="-128"/>
            </a:endParaRPr>
          </a:p>
        </p:txBody>
      </p:sp>
      <p:pic>
        <p:nvPicPr>
          <p:cNvPr id="6149" name="Picture 6" descr="C:\Users\sfellache\Desktop\ammp\sandcloc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44329"/>
            <a:ext cx="82391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0" descr="arro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1556792"/>
            <a:ext cx="12239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FR" altLang="en-US" sz="3500" b="1"/>
              <a:t> </a:t>
            </a:r>
            <a:r>
              <a:rPr lang="en-US" altLang="en-US" sz="3500" b="1"/>
              <a:t>What is an AEFI? </a:t>
            </a:r>
            <a:endParaRPr lang="fr-FR" altLang="en-US" sz="3500" b="1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42913" y="1381125"/>
            <a:ext cx="8291512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>
              <a:buFont typeface="Wingdings" pitchFamily="2" charset="2"/>
              <a:buNone/>
            </a:pPr>
            <a:endParaRPr lang="fr-FR" altLang="en-US"/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4834664"/>
              </p:ext>
            </p:extLst>
          </p:nvPr>
        </p:nvGraphicFramePr>
        <p:xfrm>
          <a:off x="107504" y="1238249"/>
          <a:ext cx="8928992" cy="4238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63A0D3-E521-40EF-9D7C-4E956B788C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54428" y="1572419"/>
            <a:ext cx="3371829" cy="28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745" y="1329285"/>
            <a:ext cx="690067" cy="731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9" r="29556" b="23305"/>
          <a:stretch/>
        </p:blipFill>
        <p:spPr bwMode="auto">
          <a:xfrm>
            <a:off x="6207389" y="2320141"/>
            <a:ext cx="668867" cy="109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 descr="D:\data\Regions\SEARO\Myanmar\Myanmar June 2018\CD Myanmar field investigation simualtion\Pictures\IMG_558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25"/>
          <a:stretch/>
        </p:blipFill>
        <p:spPr bwMode="auto">
          <a:xfrm>
            <a:off x="3828802" y="4511525"/>
            <a:ext cx="1423080" cy="1282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5772743" y="3957281"/>
            <a:ext cx="1535432" cy="1847983"/>
            <a:chOff x="4308226" y="2324351"/>
            <a:chExt cx="1535432" cy="1847983"/>
          </a:xfrm>
        </p:grpSpPr>
        <p:pic>
          <p:nvPicPr>
            <p:cNvPr id="7" name="Picture 8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731" t="24492" r="18613"/>
            <a:stretch/>
          </p:blipFill>
          <p:spPr bwMode="auto">
            <a:xfrm>
              <a:off x="4829518" y="3310850"/>
              <a:ext cx="1014140" cy="861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2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48777" b="9812"/>
            <a:stretch/>
          </p:blipFill>
          <p:spPr bwMode="auto">
            <a:xfrm>
              <a:off x="4308226" y="2324351"/>
              <a:ext cx="521292" cy="986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9518" y="2770245"/>
              <a:ext cx="403962" cy="101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Picture 15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5"/>
          <a:stretch/>
        </p:blipFill>
        <p:spPr bwMode="auto">
          <a:xfrm>
            <a:off x="1835696" y="3774225"/>
            <a:ext cx="1265241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611C0E4-588A-4EDD-9A79-01DD5E50F0D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74762" y="2367515"/>
            <a:ext cx="1028408" cy="730866"/>
          </a:xfrm>
          <a:prstGeom prst="rect">
            <a:avLst/>
          </a:prstGeom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469063" y="1922432"/>
            <a:ext cx="1885950" cy="276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110" tIns="30056" rIns="60110" bIns="30056">
            <a:spAutoFit/>
          </a:bodyPr>
          <a:lstStyle>
            <a:defPPr>
              <a:defRPr lang="en-GB"/>
            </a:defPPr>
            <a:lvl1pPr algn="r">
              <a:spcBef>
                <a:spcPts val="400"/>
              </a:spcBef>
              <a:defRPr sz="1400">
                <a:solidFill>
                  <a:srgbClr val="C00000"/>
                </a:solidFill>
                <a:latin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GB" altLang="en-US"/>
              <a:t>Caregiver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104327" y="5230508"/>
            <a:ext cx="1690377" cy="491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110" tIns="30056" rIns="60110" bIns="30056">
            <a:spAutoFit/>
          </a:bodyPr>
          <a:lstStyle>
            <a:defPPr>
              <a:defRPr lang="en-GB"/>
            </a:defPPr>
            <a:lvl1pPr>
              <a:spcBef>
                <a:spcPts val="400"/>
              </a:spcBef>
              <a:defRPr sz="1400">
                <a:solidFill>
                  <a:srgbClr val="C00000"/>
                </a:solidFill>
                <a:latin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en-GB" altLang="en-US"/>
              <a:t>Subnational or national team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2052" y="3687578"/>
            <a:ext cx="2031676" cy="491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110" tIns="30056" rIns="60110" bIns="30056">
            <a:spAutoFit/>
          </a:bodyPr>
          <a:lstStyle>
            <a:defPPr>
              <a:defRPr lang="en-GB"/>
            </a:defPPr>
            <a:lvl1pPr>
              <a:spcBef>
                <a:spcPts val="400"/>
              </a:spcBef>
              <a:defRPr sz="1400">
                <a:solidFill>
                  <a:srgbClr val="C00000"/>
                </a:solidFill>
                <a:latin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en-GB" altLang="en-US"/>
              <a:t>National/ Subnational programme manager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-838352" y="1329285"/>
            <a:ext cx="3826176" cy="809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110" tIns="30056" rIns="60110" bIns="30056">
            <a:spAutoFit/>
          </a:bodyPr>
          <a:lstStyle>
            <a:lvl1pPr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r">
              <a:spcBef>
                <a:spcPts val="400"/>
              </a:spcBef>
            </a:pPr>
            <a:r>
              <a:rPr lang="en-GB" altLang="en-US" sz="1400">
                <a:solidFill>
                  <a:srgbClr val="C00000"/>
                </a:solidFill>
                <a:latin typeface="Arial" pitchFamily="34" charset="0"/>
              </a:rPr>
              <a:t>National/ Subnational  </a:t>
            </a:r>
          </a:p>
          <a:p>
            <a:pPr algn="r">
              <a:spcBef>
                <a:spcPts val="400"/>
              </a:spcBef>
            </a:pPr>
            <a:r>
              <a:rPr lang="en-GB" altLang="en-US" sz="1400">
                <a:solidFill>
                  <a:srgbClr val="C00000"/>
                </a:solidFill>
                <a:latin typeface="Arial" pitchFamily="34" charset="0"/>
              </a:rPr>
              <a:t>programme manager</a:t>
            </a:r>
          </a:p>
          <a:p>
            <a:pPr algn="r">
              <a:spcBef>
                <a:spcPts val="400"/>
              </a:spcBef>
            </a:pPr>
            <a:r>
              <a:rPr lang="en-GB" altLang="en-US" sz="1400">
                <a:solidFill>
                  <a:srgbClr val="C00000"/>
                </a:solidFill>
                <a:latin typeface="Arial" pitchFamily="34" charset="0"/>
              </a:rPr>
              <a:t>Health worker 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49251" y="2425767"/>
            <a:ext cx="1290637" cy="491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110" tIns="30056" rIns="60110" bIns="30056">
            <a:spAutoFit/>
          </a:bodyPr>
          <a:lstStyle>
            <a:defPPr>
              <a:defRPr lang="en-GB"/>
            </a:defPPr>
            <a:lvl1pPr>
              <a:spcBef>
                <a:spcPts val="400"/>
              </a:spcBef>
              <a:defRPr sz="1400">
                <a:solidFill>
                  <a:srgbClr val="C00000"/>
                </a:solidFill>
                <a:latin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en-GB" altLang="en-US"/>
              <a:t>AEFI committee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786644" y="4403175"/>
            <a:ext cx="1889125" cy="276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0110" tIns="30056" rIns="60110" bIns="30056">
            <a:spAutoFit/>
          </a:bodyPr>
          <a:lstStyle>
            <a:defPPr>
              <a:defRPr lang="en-GB"/>
            </a:defPPr>
            <a:lvl1pPr>
              <a:spcBef>
                <a:spcPts val="400"/>
              </a:spcBef>
              <a:defRPr sz="1400">
                <a:solidFill>
                  <a:srgbClr val="C00000"/>
                </a:solidFill>
                <a:latin typeface="Arial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GB" altLang="en-US"/>
              <a:t>Health care provider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20638" y="7136"/>
            <a:ext cx="9144000" cy="1189616"/>
          </a:xfrm>
          <a:prstGeom prst="rect">
            <a:avLst/>
          </a:prstGeom>
        </p:spPr>
        <p:txBody>
          <a:bodyPr lIns="13500" rIns="270000" anchor="b"/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00736" algn="ctr" defTabSz="914179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6pPr>
            <a:lvl7pPr marL="801472" algn="ctr" defTabSz="914179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7pPr>
            <a:lvl8pPr marL="1202207" algn="ctr" defTabSz="914179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8pPr>
            <a:lvl9pPr marL="1602943" algn="ctr" defTabSz="914179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GB" altLang="en-US" kern="0">
                <a:latin typeface="Arial Bold" panose="020B0704020202020204" pitchFamily="34" charset="0"/>
                <a:ea typeface="ＭＳ Ｐゴシック" panose="020B0600070205080204" pitchFamily="34" charset="-128"/>
                <a:cs typeface="Arial Bold" panose="020B0704020202020204" pitchFamily="34" charset="0"/>
              </a:rPr>
              <a:t>The AEFI Surveillance Cycle and </a:t>
            </a:r>
          </a:p>
          <a:p>
            <a:pPr>
              <a:defRPr/>
            </a:pPr>
            <a:r>
              <a:rPr lang="en-GB" altLang="en-US" kern="0">
                <a:latin typeface="Arial Bold" panose="020B0704020202020204" pitchFamily="34" charset="0"/>
                <a:ea typeface="ＭＳ Ｐゴシック" panose="020B0600070205080204" pitchFamily="34" charset="-128"/>
                <a:cs typeface="Arial Bold" panose="020B0704020202020204" pitchFamily="34" charset="0"/>
              </a:rPr>
              <a:t>Key Players</a:t>
            </a:r>
          </a:p>
        </p:txBody>
      </p:sp>
      <p:sp>
        <p:nvSpPr>
          <p:cNvPr id="5" name="AutoShape 2" descr="Image result for telepho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076" y="1699281"/>
            <a:ext cx="382799" cy="382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AutoShape 5" descr="Image result for mail ico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874" y="1308451"/>
            <a:ext cx="390829" cy="390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653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822707545"/>
              </p:ext>
            </p:extLst>
          </p:nvPr>
        </p:nvGraphicFramePr>
        <p:xfrm>
          <a:off x="57151" y="1543050"/>
          <a:ext cx="9029699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291" name="AutoShape 2" descr="data:image/jpeg;base64,/9j/4AAQSkZJRgABAQAAAQABAAD/2wCEAAkGBxQTEhUUExQVFhUXGBcUGBcYFBcVFRYXFBYXFxQYFhcYHCggGBomHBQVITEhJSkrLi4uGB8zODMsNygtLisBCgoKDg0OGxAQGywmHyQsLCwsLCwsLCwsLCwsLCwsLCwsLCwsLCwsLCwsLCwsLCwsLCwsLCwsLCwsLCwsLCwsLP/AABEIALUBFgMBIgACEQEDEQH/xAAbAAABBQEBAAAAAAAAAAAAAAAFAAIDBAYBB//EAEAQAAEDAgQDBgMFBgUEAwAAAAEAAhEDIQQFEjFBUWEGEyJxgZEyobFCUnLB0QcUI2KC8DNDouHxFjRTsiRzg//EABoBAAMBAQEBAAAAAAAAAAAAAAIDBAEABQb/xAAvEQACAgEDAwIFAgcBAAAAAAABAgADERIhMQQTQSJRFDJhcfAzgSNCkaGxwdEF/9oADAMBAAIRAxEAPwDCdkslGKrhjiRTaC+o4cGgfUmAtnnOcMpsFKkAxjRDQPqepQfJ6ow2DBtrrnWeYYJDR9T6rPYnElxJJ/vkvDsU3Wb8CfW11jkyevmBJOx33E78fND31pUTnqEuVaVAcQnuxJTUXGv5qEldJTdMm7pk3eKxh8SW367f3wVEJ7ULKDDW0zUZRnjmOBB/RX84yWniqZr4cBtUXqUhAa4cXM5HmFjqL4KO5Tmppu1DedhYeUKKyooddfP+Y7GreZ92/JRuCL9p+777XTENeNccnH4oQym0Xkxa3Uq1GyoaJIycSoZaZCIsq62g8eIVRwUJBaZCYRq+8nVjQxI3B5/7LdQKMrgxAO9iuPfCEKY1rUbcGOSdVgKu6tyUeklGE95K3VY2Tcx760rgkpzaa3PY/sw0sGJxAln+XTP2/wCZ38vTisstWtcwEqsc5cwd2b7GVcQBUee6pffcLuH8jdz57Lb4fKMuw7QO6FVw+1UOon0Fh5Qh+eZ2dpjoNgFlcRmRPErzme276CejX02289BbnuGpiGUKIbyFNo224KF+Y4OofHhaDv8A8wD7jZecnFlL98Mz9LIfh25yYzsJNtjOy+CryaL3UHcATqpz1m491js+7O1sKR3rQWunS9p1MMdeB6FS4bNHCBqgCef5LUZRnrXtNKs0PpusWm49J2KMWWV/NuILVEcbzzqSNlawWHfWeKdJpe91g0C5RftH2dNFzXUpfSqEBkXLXH7B68jxW5wlGjlVHQNJxDmzUfuZ+4OTQnveoXUN8xOWBwvnxM9gf2bViJxFWlQ6E63xxs20+qtj9nGHiDjTPMMEdbEyhOY9pajzufdDhmz53KRqvO+cQ/hifmMM5j+zV1zhsRTqDg138N/vsfksXi8G+i8sqNcxzdw4QQtFh88eD8R90cxFalj6YZWMVGjwVIGoHkebeiYt9ifqce8BumK7iedgqVrlHiqTqb3MeIc0wR5KLUTsrtOZMLwplh+I0rqmyvKqtYkU2F5AkwJgTCSWSg2MbqvO4OIYzvHan6JkMAYD+EAINUck6pN+aZVN59UpExtK2cadowuTXFIlNTwJGxzEk0JJAIoMcE9qbK456DmMBCjeTal0V4H9yqbqqdSpueQACTyAkru37wfit8LJ61QuIngPqugSimG7L4kgEUiAeLiG+8mVe/6RrNialFp/GbTzhqWXURo5yxmchKFpqvYnEgS00n/hqif9UKpU7KYwb0Hn8Ol3/qStDCblT5EAOohc7gK5iMI9hh7HNP8AM0j6qBHqMA0od8RrabeqWlOXFmTN0qPEt5Ngu+r0qX33tafKfF8pXpPaLGBo0NsGgNb0AEQsD2OqRjaX9Ueeh0LQ59jYc4FrSSfiN9PkOaj6oEuFh0jLZmdxuIJMdZVF70qz1F3kSOf5J6LgR9lmI9r780yUwG9t1wpmmTmyTB6s0a+noVQBT9SxkzDW3E23Y3NHPxLGuM02A1XAj/xiW/6oQ/tNmRq1XGZkqp2Tr6DiHce60g/ieNvZUMTiTqkWI4jeRx81MKgLNvEJGBy/7SGq88+duSjbUPBMdO54rjotfz6KoLFtYSZM13urWFrQVQa5SUyULLkRiWQ72hwYqUKeIF3NilU6j/Lcfm32WdAR/A4smjVp8HMMjq3xN+YQjA0yXt8JdeYAJmOCGokKQfEW9YDbeZo8FWOGpBjDD3Q+oeMxZvkB8yUkNxNOrMllQTf4HCZ8wkkaNW5j8IIEZUiy65ymwWX1K7tFJj3u4BrS4/JH6P7PceRLqTaY3mpUa35AkqxmRdyZ5+tlGk8TLkpFajEfs9x7WyKTan/11GuPoJBKzeLwlSk4sqMexw3a5paY5wUSurfKYOrMjlIuUZcnMoucQGgkmwHEko8e8DuZ+XeNdVVvLsprVzDGkjmbNHqtXknYwAB+IN+DRsPPmtQabG0jpc1pBgMAgkWuI/uymfqQNkiyhb9Q/tMvl/ZClTg1naz90Wb680bp4mnSEUmNZ+EX9UypScRImBxVR7CdgTPISpmYsfUYWQBhY/EZu8puHzB5tAvvaTz9FJh8ufVfHh/pEC1vdarB5HToDVUGp0SGASfVdlcQC2OYMyzLqlTZv6LR4TJ3t3MKKtiagaC4920i1NrYd0kqnUz+2kS0/es73lAzgDbeAdbcQ5UwEgh0PHIgEexWUz3sTQqyWN7l+4LR4D5t/RJ+clry1zyLSHtdLDzgH6KWnnxB0PIO0EcQdiuruyccQlFibqZ5nnOS1cM6KjTEw14u13keHkhi9YzIsrMcxzZBsR57EcivLMbhzTqOpndpjz5FW1tqli2ahvzG4DFmlWZUH2XA+nH5LSZ5UDiHNPhcAQfNZOoEbw1YOwoB3a4t9Nx9VlyZw0Z0z4sKwbVKicU+ooimKIVp3nVyV0VSAWgkAxI5xcSo0cnJj5SJTJXCVuJhfEL5HU0srX3DB1iXKpWN0V7N9n8TXY806LyDphxGlvH7ToCKH9neNP2aQ6Gq2VMzornJ/MR9diikDO8yIl1hJ6b9Su914NUjfTE+Ladt46o3jexmOpXdQeR95hDx/pNkArMcwlrgQRuCII8wdk5SG4MWWHM7KI5HldXE1O7osLnG5OzWj7zjwCG0Kbqj2saJc4hoA4kmAvVGGnl+H7mld5ANV/F745/dHAfqlX2CsfUzq2LH0x+XdnsJg26q57+rBsfDTHMadz6qap2zDAG0mMY0WAa0NAHSAsNmOYPf4jMExN49/wAkLfiCpe2z7kyvsLy+5/PE9JxPbaszTJHiGoQ4Gx2kTY9CkvMnVykt+FE4V1ewnplftPSwzO6wtMU2D7u56udu4+aAVe1FSo6C8gEwSZMA7mOKylXEE8VzDDW6C4M3u6YkbCRsuHTDloSrWmwE1De0b2uIbUkDZ0ET5DhyRtnaNlZjWVg2sHAggg6mDjDo38ivOKjiCQTMW3ke6tZdmdSk7VTeWmCJEbHcXXN0o5XmcSjQl2k7OiiBWoHXQcYn7VMnZr/yPFX+x2WgDvnDxGzJ4AbnzJ+ifkmdNc51N7WilUAY5gJgiIJvxkT0KOtpspHugfCwNDerYEH1WG1saG5/1EONIxLTphU3Ekxfr/uj2XhhHiv0RJ+Fov8AipNgcSgAzIGsCncTK0KJmBtxj2V6vkVZzQKVMDqSATPE8YuitXH4ejIZonkBsevNBqucPLrPE9ZEeZWMQOYOWbgQ5leWNoARGo/Eb2J3DfVLH4hlA69RNWLgmwB6KriM0dSpjVUDnEzYWHIIFmdRlfx69LuMCzvfY9Uu3UwwsBV3y0uVO0JmHQW8iAUBzqrLh3IJLphu5B4+i7hWUHnQ5lUXu4OFvkkX0mB4p1ajak/bI0kbaQQLbeqVXSajqH9I0kEYg7BktOis12k2NiIJ2I6qB1Ud6WlxOjwSOhP+yvUc1eXNY92rxBul19zuCn5n2cp0qgcyqBqlwBnxGb34eSsrYFvVsYDZxgTuNrPplh3a5tiREkG48xZZDPa+uu49Gg+f/ELY5u/u8DqcZLXiPMtd/fovPmOO/E8VXUNsxlOdf0icreCrDuywbzqP0sqqjMtMhNK6hiU6+2wfx5+0sVFCVIXg7KNxXLtDcg7iNKbK65ybKZJWMtZZl9TEVW0qTdT3bDgBxJPADmvScvyHC4BodUb39cASTBYx38jTbfibqtlNFuX4Uf8AnqtDqh+6CJbTHlYnqVmc0zJ7zJO/i8wdl59lj2tpTYf5lFPT6hqaavNO2bjZp9rINU7VVPvFZo4g3vvY/VQ6li9Ig5Ep9C7ATZ4PtnVafiKv4yvhMwH8caKvCs2zuQ1DZw81584iAZF+F5HmpsPii0yCVx6YL6k2MAhG5E0OT5FUweIdUqCWtbNN4ux2u2oeQm3CVWzfMy+R80awWY9/Sdh6pguEscRdjyLHyP5rD4guY4scIc0lp8xuurBtcl+R+ZnJppGDJ34t2nRqOmZ0zaTxj0VUvSa0mSBMXKjJVirBewmO1JKMlJFpidcvVsG9rGvI8LhIMg89422O6qEp5rOiJMcvWfqoiVgHvDdh4jpXQmLsosQA0t4aqQQVqsVmR00XwJLSw9Swgt+TvksdTKLV6/8AAYOT9+UtP6KaxMsI5zmon2mxyHNy4mYsCSeAhXMfn2ptja8+a87bjXCYO4iOhVqnjv4Y/EfPh7pZo3zPO7qn7wlUxR7yZtufyTa2YFwIJgFVh3b2CHHWDYAfZjc+vBD6riDB99kJqDGD3SBNVhMZrptmTp8LvTip/wB4Y2TpgeSF4LL8QzD98xuqkXX8XikGJjlIhVKmZ65YJBO/No4+q4V5O0w2bQ1TxzQQBYTN+pmZWbzCo57iWNcZcSCATx5ra9nMroMpnEOpAuF2anueTeA5w+HcWEK/U7TPDpHw8oER7LAyqdphV3E81bVqC2h5dsBpdqn2my1GW5XWrsZ37HtIMMc4lph0SCDf1Wro5th3klwcHG9nGJ6XspqdejNjPrP1grmtHgYmKhzvMH+0Br6VKlRLSGlxfPA6RAuLH4j7LGNXvZxFAtLXAEGxabtI4iCglbszgX7UGD8L3t+joTa71C4j6nAO4nkKRXp+K7K4Vo/7d0cxVefzWYzbsq74sKHVW7uZvUZ6D4h13TFuUmVKytxMmacXC5r5qy+mQSCCCNwRBHmCoyE/VBNWPl2lfUinZbDipi6LXCW6tTuUMBcZ6eFUi0LRdhagbXfYXpP89hshtfCHHtFCltW5kvabMDUqOM7klZ6o9Ec1I1cZvPvw+SFvSKVAUT0rDpGBGErmpKOS49pFjY8lSJETFqTgVGnMK4iYrbwhgnvN2ySI2v5W9FDnFYveHnciCecbTzUdB5BkEgpmMNglquHzG3Nmk/SRa0gowU7Un4kYfM6kmyursTcyQlS4PCVKpimxzzya0uPPgt1kPYqjTptrY4u1G4oAxbh3hF/REa/aKjR8OHpspgTGkNETvsJUNnVgHSgyf7ShK2czGM7E48gH92dBE3cxp9i4EJlbshjmCThn/wBOl3yaStXX7TDTBL3uMnWH6Q3kNLt+qFDtPUB+I+5QL1Fx/lEYOlPvMo+k5hh7XNPJwIPsUQwtPvGOpzBN2ztqGw9ZI9VqKOf/ALwNFaiK7Re7dRaOYdu1DsyyJmk1sI4uaJLqZ+Ng/lI+Nu/UIu/k4IwYwV6QQ3BmT7wtMGxFlMyod/8AhTV3Nfc2dz5+fXqqTqcbKsMG5nm3dGy7rxC+Epio5t4uJPLqFoG0qIeC6DwNreZWLo13MIKtPx+rl6GEt6iTtJx6ORNLmGY6SWMf4ASdIPhJ5wn5VSOKdEAMbBqPiCAeAPFxgwsm6tzn3XoFN4w+HpUabTJaHPMXNR7QXecbDySLVFa7cw6gbGxL+Hqd6atMCGBrWtA4NBACE5nhH0IL5a02kiW/Kygz7FuoUDTa7TWqXfG7GC4BPAlUOzLKoZLqri119BOpvQw7YqcDSpcmUMQG0iTPzOk34n26Nkk+StYfEam6qTxUA3DQQ8ebDf2UOeYOm9jnQA9onUNzG4KxDq5a4OYS0jYgwR6hOoRblyMgxVlpRuNp6CzOOaJ4LFN1B2o9WrAUM7FSBVEP27wW1fjHP+ZFP30tHhJv5fJbZSVhCwMMiei0+0lP4XtEbSNwq+OxLmkPadTHfC8frzWAo40jjdXsJm7hqY4+Bw2mQDwcORUXasDZzmarJNBmNalX/wC4ptqGI1/DUH9Qus9i+z2GJPd4h9PpUbrHlqbH0Tf3vkZVDHOdwBVqah5jRbp4lPH5Q+nJ8L2/fZJHqDceoTcgxPd4hjjYTpPKHgtv7yq2IxLgYBIOxsR+aqvKq0kjBjFtyM4h7OKQBdJOqbCNxxv7IM9FamK75gd9oDxeYtPrv7obUalVekYMrs9SgiQ7QQb/ADCYTzTyE1UCRsI2V0JJBbBkjUzFPsF2VVrvuuRctmB1Fumsj3nQU4FQhyeCmESBHkiSbKSzEZqmxzXNy4kCYknfiTclA31yUq7xaJ6zz4+irOcoq6gonvu+nYSR1VM7xNfUJ9LbRsnOhwLvC3YRe/UJ2mTm0ngx7KxHE+8fRXstzF1NwcHEQhTBNgngoXrBGDNW0w5nYpPa6rTpua6W6oI0SRJIbFgfNZ9oRXL6u7D8LhpPrt84KG1WFpIO4JB9FlW2VMy1ACGEbCQpSepXZSCbmJKg8wnluUAPa+oRpBB0iTqg7TtC2HanPmYR40DXiHt1hx+Gk1/wkDi8j2Qbs9nNVwbROl1KA12r4YJAPqCRcIf27w0YmRqLTTpwS0tmBp49Ap9PcsAeJtXQv8MYgjFZiXyTJc65J3JO6v5PnYYA1+wtPRBe7XTTVD1VsukyUV2g6oczjPGuaW0+NienFZ6FIKa0uX9iq1WmHh1MSJ0knV9FydulcCYaXc5Mypai2U546kNJAezi0/kreN7KV6Yl3d8gA8SeOxVbBdna1R0adAG7nWA/X0RM9bjfiYKbKzlYTa2nVaalKYF3MPxMnj1b1UNOrpNxINlNhuzlak4PoVWPc3dvwlw4t8VjOyvZmGP0FlLu5bcXjUCQ4QdiCCCpCFB23EcqseRgwfQffor1XEtaC5zS8QYExfhJGwUdDA6xDQS/gBeVSrYt1OQW7GbiCCLEdR0XAajGAEcwTXqanOdYSSYBJA6SblQuUhM+t/e64QqRKdO0ip1S0yFa/eA7oeSqvaoXNRaQ0n71lJxyJccEyFWFUhO75doImfF1nmTkJpKiNZRuqlEEMB+qQcSWrVVUp0JzWJgAEisdrTmRgJwaVKGqWjRLiGtBJNgBclYWmrQTK+gpLb5dk1Ok3xhr3neQCB0A/NdUp61QcCXr/wCYcbmZutVneLACwA259VC6fROcoyUSiWWNvOFcKUpI4gzoPJOauFsJzFhhrzLFBxXcyA1zzAd6ndcGybj3Xb+ET80lR6pVbtXIQU59QneNgLADbyUYTgmycS1l9aHAdR/ZW9w9E1g4OqtqFxktq2Zxs0X07rz6lQe+7QXGRtcyTawW97OdkqwaH4mr3TfuWdU5wZ+H5qW8qu+cQiRjedd2Sbp8WHdq3DqZ1Nj+kq3W7M4ao1n/AMeoKjRpLWNcwOjibRKN0sVhqNmNJPNzif8Ab5JtbtLwsPQA/MKL4n2zF4sbgQdg+xtKmWv8FNwvE6yOm9zEq88MaC1pLiASXO8LYAkmBuujOaLxD6bCPIA+4hcOX0Xz3Ty0kEFrjLSCIIB3HHmu74bmAVf+eD3YswHNZSh2z9AM+cix6KHH4w6I1i/8sD0WdzDH1cBWdTe0lhPwu2e37zXDjfcIlicSDSFanqfQcAXU3kd5TJMAjiR1VOg4B8QQy5xBwxOl3krmd4mmSIMuIY9w5Oew6vfS0+pQTMwILqbpHI7hC8Tj3ay5pEuDZPEENDT9PmnLXq3E0t6oWxGIFMai6BtAJD/QC6EY3Fmq6TsLAG58z1VUC8m55m5Wl7IdmXYpxc4RRbYvJ0ieQ5mEZ01jUY1R5aZ0CdkawHZHGVoLaDwD9p8Ux/riVu8DTwmCH8NjXVBvUcNTj+GfhHkh+YdsHE2J91I3VsTitcxoVm4ECj9nWL4uoDoav6BVcV2Axjdm03/gqNJ9jCt1O0tQ/aPums7TPncrhd1I8CaenJ5mXzDJ61ExVpPZ+JpA9DsVRNNemYXtSSIPiEXDvECPIiI91UzHI8LiQXUIo1fu/wCU4+X2PS3ROr60g4sGJNZ0Y9p553a6GK/jsC+k8sqNLXDgfqOY6qvCtD5GYj4VRIQxO0KSF2F2qGKQJHC1uSYEUKfeu/xHi3NjT+Z+iC5HhRUrCRLW+N34WkW9TA9UXzPG6jP5/wB8IUnUOT6BK+nqGdU5i8QbX3vYriEvqykgFW0szKcymlRtqpwqdJVuMTyxarDmJJc1Jal0HUJ0J7VHqTe8XFczRYq8mW+9gKqXyZTCSU9rVwULMNzWkewkgT2NJIABJJgAXJJ2ATAtr2By9rQ7F1B8J0Ugfvfaf6bDqUq1wikmNGYf7O5SzL6et8OxLhfiKYP2R15lU8wzfXqLnHpcb9Z/JUM5zUuJv5rNYjFkleYtTWtqaUpXjc8wjic0M7qtWzZxieHl8zuUMfUTW1BBkSeBnb9VYtCgcQi4hSnmZG6M5fnBDSd+AM7HfbjZZDUpqVfTBBIdO4P9lY/TqwglwZ6JSzGliWCliWio3hNi082uG26x3aHAVcJU0iXUngaHySCBuJ4EcvJQYPGwd1paD24mkaLzv8JP2H8CPoeiSmaWwd1i3qVt12mKbiXRFuJniZ4HpZMdcyu1qRa4tdYtJaRyIMFNleh9oIAENdlMqbiK4a//AA2jU8zFuA8ybe62eaZzpDaNBsN2a1o4DayyuSYnusORqjvDq2vbwtE+hKpNzN7X6mG+17iOqitQ2PjwI9K/JkmNxziTM8v1Q+rUuliMRqJJ3N7bTxVcmU9KwIb2AS1g2anQXaRck8oHLio640uIkO4yJvPmq7qkqXC4d1Q6WxME3IG3KeKZpxvFd3O053iu4HMHMKH1WFpIcII3C4HLGQMJncPmbWq9mMpinUgPA/hv3ieBj7J4rHYvDOpvcx4hzTBH98FbwmKIcHAySb+aJZ+G1GNeP8UAzx1Nj5FsfVIrzU2nwf7TWXUMiZxJJJWRGIWyMwyqeJ0t9PET9AmuLTq1OggS3+Z0i3QRPsqeBqwXDnHy/wCUqpukFPWTKq2ASNcUkqNFzzDWlx3gAm3oki2iy5lV9JRmmVbrU9LiOSYnBpG/TqTKsFKCrWldpUi4gAEkmABuUWuK+F+sqhpRbL+zleqNWnS37zzoHpNz6LRZfl9PCjW8B9aNt20/1PVVMwzp7yZJUrdSxOEH7yuroF5adpdkW/axLf6WFw9CSFY/6Npn4cUPI04+jkMbiH6C/U34g2C7xmRMhvLqk3MnNgEEHebi3CySWu95T2EGwlmt2KxIc0ANe0kDVTdq0gncjcRutJmmLYyk2nTGhrBpDeNuJ6nf1QLA9onMO5+aNVcTSxgAqeF+wqAeKOR4OSbXc4D8QRXpOZj8RizJg7iCqVQt0i51SZEWA4QZud1ezTBuwz3sq0w7U3wOkgXNntjewIg80Ka8SJEibiYkcp4K1FGMiC9niOLzYTYfnun4moCbbbC0THEjmoJXJTdMTrj5SlMld1LcTNUt1sW55l0TAFmhthtIHHqieU4rSZny6/ogcEX57K7Qqh2kNbBAgwSZPPokWoCuIxHwd5d7U0v4oqDao0O/qFnfkfVBStDmviw4kEFhkSNwbH8vZZ0raDlPtNt2MuOreFom0KN71Xa9dL0emF3gROucuPF7Gev/ACmkrhfaPVGBEM864rjXGZG4v7LjnWAvafK/JNlFiLLSU1CZkkzcrkqOV2VmJoeTsMQj/Z3FAVBqAcCYM8nWPnYlZsFW8LWgyOCRdXqUiUVOODHZphe6rPpgyGugHobt+RVVEc9qBz2uG5aJ8xb6QhyOskqCZjDDYiPMK7hMG+sHFgnQ3W4cYBAMczdQYZrC4ayQ3jFztw/virmVEtql9N2hmxLhu0/ZjYnb2XMZwyOPMMZPUOGotcLVKvinlTEho9TJ9l1DcZmIc6wGkANa0nYCw28klI1ZY5MqAQDBlHML6XcxB8x/tCqK1iHSwcwVVCrTiT3DDxLSdm6Qp034hw8U6GdLeJ35e6za0mZP0UqdIcBfz4/VLvJwFHmFSuTmUcXii4qm56Tyoy60R12v78lyrgbSh3xOFydiMS55l7i4wBJMmBYDyXK1WQ2zRpGmwAJ4y7meq5h62kzpa6xEOEi/GOaYBJmczjX78+F9v1VrCYrSbGB7qhKcAZFjf89lzICJi2ETbhzMVS7p5v8AYdM6Xc/JYfGYd1N7mOEOaYP6joiOAxJY5We0g7xjao3b4HeR+E/3zSKc1vp8GZeuU1DxM/K7IjqmArsq3EgFs7KJ5HklXFP00xYfE82a0cyfy3VbLME6vUZSYLuO/IcSegC9BxWLZhaQo0QABueL3cXO5kqXqb+3hV+Yx9KGySYLJMJhmhr2jEVJmXiWgjg1o4ecqYdrNJhgawCwDWhoHoFjMVmryTDiCbSDFvRDnYo81GOnd93Mu7aLzPRf+rybPAe3kQCDPQoZjMrwmJEtaKL+bPh9Wbe0LI4fMnMnTYmxO9uV1NhszLTYoxQybqYOE8SDPMlqYd0OuD8LxOl36HoULlbrC5g2sw06olrufA8CDwKyWaYA0nlrgRxBI3HAqum7V6W5k11JHqWUpSlccCE0OVGJIbCNjHJJakpWzNUSSSP5V2WqVGipVcKNM8XDxuj7rNyOpshZwoyxhKGY7QECiWByqvUuylUcOekge5stJSOEw3+FTD3j7dTxGRxAiGqHH9o6jh8Z8pIA/L2UrXltlH9ZfXQ/JlKr2ZxTyP4YECPFVpjj1cmHspi+FLV+F7HfRyac1fxcfdOpZq8cT7lYHsHgRxqyc5grEYdzDpe0tPIgg/NM/eTGk+i0zc412qtFRsXDhqAHQ7t85Q7MsrpnxUTY7Mdf0B5+aJbAdmgNW43UwIXykuPpEGNlxU4EiLN5EndUMx0TUkkEfkknMa50Iri6xdBKSSXZ4j+nO7ftKbilSbqcBtKSS6EZG1skDmmP3+SSSMSduJ2pShrTPxT6QYXG1DIMmRsZuI2hJJEN4B2Mc15meJROi8upvB4tI+X+ySSTZH1bgwAlKSSrnhiavsS4NFV8eLTHlJTMa4v1kmNInnN0kl5j/rMftPe6Ufwx9oIiSoJSSVa8wLJyV3XtbbjxPmkkjxE5l/BY50aIEC4MX9+KI9oDro03n4gdM9P7CSSlcYsGPzaUococzPJjmBJJVgyQqCN5E5kJoKSSYJ57jDYE1/ZfAMZT/eXN1vk6QfhaRImPtG3FR5nmj6hJcST59Ukl5x9VhzPc6ZQE2gh9QphKSSeITExupc1JJLYokyRryrWGrEW4SupIWAxHqZDmrbg8dj1hJJJFWTpEl6hR3DP/2Q=="/>
          <p:cNvSpPr>
            <a:spLocks noChangeAspect="1" noChangeArrowheads="1"/>
          </p:cNvSpPr>
          <p:nvPr/>
        </p:nvSpPr>
        <p:spPr bwMode="auto">
          <a:xfrm>
            <a:off x="1258888" y="74930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/>
            <a:endParaRPr lang="en-GB" altLang="en-US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2292" name="Rectangle 2"/>
          <p:cNvSpPr>
            <a:spLocks noChangeArrowheads="1"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FR" altLang="en-US" sz="3500" b="1"/>
              <a:t> </a:t>
            </a:r>
            <a:r>
              <a:rPr lang="en-US" altLang="en-US" sz="3500" b="1"/>
              <a:t>Types of AEFI </a:t>
            </a:r>
            <a:endParaRPr lang="fr-FR" altLang="en-US" sz="3500" b="1"/>
          </a:p>
        </p:txBody>
      </p:sp>
    </p:spTree>
    <p:extLst>
      <p:ext uri="{BB962C8B-B14F-4D97-AF65-F5344CB8AC3E}">
        <p14:creationId xmlns:p14="http://schemas.microsoft.com/office/powerpoint/2010/main" val="1988128841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5148263" y="1844675"/>
            <a:ext cx="3540125" cy="3744913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endParaRPr lang="de-DE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3854450" y="1844824"/>
            <a:ext cx="1506538" cy="3240088"/>
          </a:xfrm>
          <a:custGeom>
            <a:avLst/>
            <a:gdLst>
              <a:gd name="connsiteX0" fmla="*/ 0 w 1506472"/>
              <a:gd name="connsiteY0" fmla="*/ 150647 h 3240360"/>
              <a:gd name="connsiteX1" fmla="*/ 150647 w 1506472"/>
              <a:gd name="connsiteY1" fmla="*/ 0 h 3240360"/>
              <a:gd name="connsiteX2" fmla="*/ 1355825 w 1506472"/>
              <a:gd name="connsiteY2" fmla="*/ 0 h 3240360"/>
              <a:gd name="connsiteX3" fmla="*/ 1506472 w 1506472"/>
              <a:gd name="connsiteY3" fmla="*/ 150647 h 3240360"/>
              <a:gd name="connsiteX4" fmla="*/ 1506472 w 1506472"/>
              <a:gd name="connsiteY4" fmla="*/ 3089713 h 3240360"/>
              <a:gd name="connsiteX5" fmla="*/ 1355825 w 1506472"/>
              <a:gd name="connsiteY5" fmla="*/ 3240360 h 3240360"/>
              <a:gd name="connsiteX6" fmla="*/ 150647 w 1506472"/>
              <a:gd name="connsiteY6" fmla="*/ 3240360 h 3240360"/>
              <a:gd name="connsiteX7" fmla="*/ 0 w 1506472"/>
              <a:gd name="connsiteY7" fmla="*/ 3089713 h 3240360"/>
              <a:gd name="connsiteX8" fmla="*/ 0 w 1506472"/>
              <a:gd name="connsiteY8" fmla="*/ 150647 h 324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6472" h="3240360">
                <a:moveTo>
                  <a:pt x="0" y="150647"/>
                </a:moveTo>
                <a:cubicBezTo>
                  <a:pt x="0" y="67447"/>
                  <a:pt x="67447" y="0"/>
                  <a:pt x="150647" y="0"/>
                </a:cubicBezTo>
                <a:lnTo>
                  <a:pt x="1355825" y="0"/>
                </a:lnTo>
                <a:cubicBezTo>
                  <a:pt x="1439025" y="0"/>
                  <a:pt x="1506472" y="67447"/>
                  <a:pt x="1506472" y="150647"/>
                </a:cubicBezTo>
                <a:lnTo>
                  <a:pt x="1506472" y="3089713"/>
                </a:lnTo>
                <a:cubicBezTo>
                  <a:pt x="1506472" y="3172913"/>
                  <a:pt x="1439025" y="3240360"/>
                  <a:pt x="1355825" y="3240360"/>
                </a:cubicBezTo>
                <a:lnTo>
                  <a:pt x="150647" y="3240360"/>
                </a:lnTo>
                <a:cubicBezTo>
                  <a:pt x="67447" y="3240360"/>
                  <a:pt x="0" y="3172913"/>
                  <a:pt x="0" y="3089713"/>
                </a:cubicBezTo>
                <a:lnTo>
                  <a:pt x="0" y="150647"/>
                </a:lnTo>
                <a:close/>
              </a:path>
            </a:pathLst>
          </a:custGeom>
          <a:noFill/>
          <a:ln>
            <a:solidFill>
              <a:schemeClr val="tx1">
                <a:lumMod val="9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72000" tIns="76200" rIns="72000" bIns="2344452" anchor="ctr"/>
          <a:lstStyle>
            <a:lvl1pPr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en-US" sz="2000">
                <a:solidFill>
                  <a:srgbClr val="000000"/>
                </a:solidFill>
                <a:latin typeface="Franklin Gothic Heavy" pitchFamily="34" charset="0"/>
              </a:rPr>
              <a:t>3</a:t>
            </a:r>
            <a:br>
              <a:rPr lang="en-US" altLang="en-US" sz="1600">
                <a:solidFill>
                  <a:srgbClr val="000000"/>
                </a:solidFill>
                <a:latin typeface="Calibri" pitchFamily="34" charset="0"/>
              </a:rPr>
            </a:br>
            <a:r>
              <a:rPr lang="en-US" altLang="en-US" sz="1600">
                <a:solidFill>
                  <a:srgbClr val="000000"/>
                </a:solidFill>
                <a:latin typeface="Calibri" pitchFamily="34" charset="0"/>
              </a:rPr>
              <a:t>Immunization error-related reaction</a:t>
            </a:r>
            <a:endParaRPr lang="de-DE" altLang="en-US" sz="16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" name="Right Arrow Callout 5"/>
          <p:cNvSpPr/>
          <p:nvPr/>
        </p:nvSpPr>
        <p:spPr>
          <a:xfrm>
            <a:off x="468313" y="1844675"/>
            <a:ext cx="4608512" cy="3744913"/>
          </a:xfrm>
          <a:prstGeom prst="rightArrowCallout">
            <a:avLst>
              <a:gd name="adj1" fmla="val 29708"/>
              <a:gd name="adj2" fmla="val 23235"/>
              <a:gd name="adj3" fmla="val 22352"/>
              <a:gd name="adj4" fmla="val 77494"/>
            </a:avLst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62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defRPr/>
            </a:pPr>
            <a:endParaRPr lang="de-DE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5473700" y="2060575"/>
            <a:ext cx="1506538" cy="3240088"/>
          </a:xfrm>
          <a:custGeom>
            <a:avLst/>
            <a:gdLst>
              <a:gd name="connsiteX0" fmla="*/ 0 w 1506472"/>
              <a:gd name="connsiteY0" fmla="*/ 150647 h 3240360"/>
              <a:gd name="connsiteX1" fmla="*/ 150647 w 1506472"/>
              <a:gd name="connsiteY1" fmla="*/ 0 h 3240360"/>
              <a:gd name="connsiteX2" fmla="*/ 1355825 w 1506472"/>
              <a:gd name="connsiteY2" fmla="*/ 0 h 3240360"/>
              <a:gd name="connsiteX3" fmla="*/ 1506472 w 1506472"/>
              <a:gd name="connsiteY3" fmla="*/ 150647 h 3240360"/>
              <a:gd name="connsiteX4" fmla="*/ 1506472 w 1506472"/>
              <a:gd name="connsiteY4" fmla="*/ 3089713 h 3240360"/>
              <a:gd name="connsiteX5" fmla="*/ 1355825 w 1506472"/>
              <a:gd name="connsiteY5" fmla="*/ 3240360 h 3240360"/>
              <a:gd name="connsiteX6" fmla="*/ 150647 w 1506472"/>
              <a:gd name="connsiteY6" fmla="*/ 3240360 h 3240360"/>
              <a:gd name="connsiteX7" fmla="*/ 0 w 1506472"/>
              <a:gd name="connsiteY7" fmla="*/ 3089713 h 3240360"/>
              <a:gd name="connsiteX8" fmla="*/ 0 w 1506472"/>
              <a:gd name="connsiteY8" fmla="*/ 150647 h 324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6472" h="3240360">
                <a:moveTo>
                  <a:pt x="0" y="150647"/>
                </a:moveTo>
                <a:cubicBezTo>
                  <a:pt x="0" y="67447"/>
                  <a:pt x="67447" y="0"/>
                  <a:pt x="150647" y="0"/>
                </a:cubicBezTo>
                <a:lnTo>
                  <a:pt x="1355825" y="0"/>
                </a:lnTo>
                <a:cubicBezTo>
                  <a:pt x="1439025" y="0"/>
                  <a:pt x="1506472" y="67447"/>
                  <a:pt x="1506472" y="150647"/>
                </a:cubicBezTo>
                <a:lnTo>
                  <a:pt x="1506472" y="3089713"/>
                </a:lnTo>
                <a:cubicBezTo>
                  <a:pt x="1506472" y="3172913"/>
                  <a:pt x="1439025" y="3240360"/>
                  <a:pt x="1355825" y="3240360"/>
                </a:cubicBezTo>
                <a:lnTo>
                  <a:pt x="150647" y="3240360"/>
                </a:lnTo>
                <a:cubicBezTo>
                  <a:pt x="67447" y="3240360"/>
                  <a:pt x="0" y="3172913"/>
                  <a:pt x="0" y="3089713"/>
                </a:cubicBezTo>
                <a:lnTo>
                  <a:pt x="0" y="150647"/>
                </a:lnTo>
                <a:close/>
              </a:path>
            </a:pathLst>
          </a:custGeom>
          <a:noFill/>
          <a:ln>
            <a:solidFill>
              <a:schemeClr val="tx1">
                <a:lumMod val="9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72000" tIns="76200" rIns="72000" bIns="2344452" anchor="ctr"/>
          <a:lstStyle>
            <a:lvl1pPr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en-US" sz="2000">
                <a:solidFill>
                  <a:srgbClr val="000000"/>
                </a:solidFill>
                <a:latin typeface="Franklin Gothic Heavy" pitchFamily="34" charset="0"/>
              </a:rPr>
              <a:t>4</a:t>
            </a:r>
            <a:br>
              <a:rPr lang="en-US" altLang="en-US" sz="2000">
                <a:solidFill>
                  <a:srgbClr val="000000"/>
                </a:solidFill>
                <a:latin typeface="Franklin Gothic Heavy" pitchFamily="34" charset="0"/>
              </a:rPr>
            </a:br>
            <a:r>
              <a:rPr lang="en-US" altLang="en-US" sz="1600">
                <a:solidFill>
                  <a:srgbClr val="000000"/>
                </a:solidFill>
                <a:latin typeface="Calibri" pitchFamily="34" charset="0"/>
              </a:rPr>
              <a:t>Immunization anxiety-related reaction</a:t>
            </a:r>
            <a:endParaRPr lang="de-DE" altLang="en-US" sz="16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9" name="Freeform 18"/>
          <p:cNvSpPr/>
          <p:nvPr/>
        </p:nvSpPr>
        <p:spPr>
          <a:xfrm>
            <a:off x="7092950" y="2060575"/>
            <a:ext cx="1506538" cy="3240088"/>
          </a:xfrm>
          <a:custGeom>
            <a:avLst/>
            <a:gdLst>
              <a:gd name="connsiteX0" fmla="*/ 0 w 1506472"/>
              <a:gd name="connsiteY0" fmla="*/ 150647 h 3240360"/>
              <a:gd name="connsiteX1" fmla="*/ 150647 w 1506472"/>
              <a:gd name="connsiteY1" fmla="*/ 0 h 3240360"/>
              <a:gd name="connsiteX2" fmla="*/ 1355825 w 1506472"/>
              <a:gd name="connsiteY2" fmla="*/ 0 h 3240360"/>
              <a:gd name="connsiteX3" fmla="*/ 1506472 w 1506472"/>
              <a:gd name="connsiteY3" fmla="*/ 150647 h 3240360"/>
              <a:gd name="connsiteX4" fmla="*/ 1506472 w 1506472"/>
              <a:gd name="connsiteY4" fmla="*/ 3089713 h 3240360"/>
              <a:gd name="connsiteX5" fmla="*/ 1355825 w 1506472"/>
              <a:gd name="connsiteY5" fmla="*/ 3240360 h 3240360"/>
              <a:gd name="connsiteX6" fmla="*/ 150647 w 1506472"/>
              <a:gd name="connsiteY6" fmla="*/ 3240360 h 3240360"/>
              <a:gd name="connsiteX7" fmla="*/ 0 w 1506472"/>
              <a:gd name="connsiteY7" fmla="*/ 3089713 h 3240360"/>
              <a:gd name="connsiteX8" fmla="*/ 0 w 1506472"/>
              <a:gd name="connsiteY8" fmla="*/ 150647 h 324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6472" h="3240360">
                <a:moveTo>
                  <a:pt x="0" y="150647"/>
                </a:moveTo>
                <a:cubicBezTo>
                  <a:pt x="0" y="67447"/>
                  <a:pt x="67447" y="0"/>
                  <a:pt x="150647" y="0"/>
                </a:cubicBezTo>
                <a:lnTo>
                  <a:pt x="1355825" y="0"/>
                </a:lnTo>
                <a:cubicBezTo>
                  <a:pt x="1439025" y="0"/>
                  <a:pt x="1506472" y="67447"/>
                  <a:pt x="1506472" y="150647"/>
                </a:cubicBezTo>
                <a:lnTo>
                  <a:pt x="1506472" y="3089713"/>
                </a:lnTo>
                <a:cubicBezTo>
                  <a:pt x="1506472" y="3172913"/>
                  <a:pt x="1439025" y="3240360"/>
                  <a:pt x="1355825" y="3240360"/>
                </a:cubicBezTo>
                <a:lnTo>
                  <a:pt x="150647" y="3240360"/>
                </a:lnTo>
                <a:cubicBezTo>
                  <a:pt x="67447" y="3240360"/>
                  <a:pt x="0" y="3172913"/>
                  <a:pt x="0" y="3089713"/>
                </a:cubicBezTo>
                <a:lnTo>
                  <a:pt x="0" y="150647"/>
                </a:lnTo>
                <a:close/>
              </a:path>
            </a:pathLst>
          </a:custGeom>
          <a:noFill/>
          <a:ln>
            <a:solidFill>
              <a:schemeClr val="tx1">
                <a:lumMod val="9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72000" tIns="76200" rIns="72000" bIns="2344452" anchor="ctr"/>
          <a:lstStyle>
            <a:lvl1pPr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en-US" sz="2000">
                <a:solidFill>
                  <a:srgbClr val="000000"/>
                </a:solidFill>
                <a:latin typeface="Franklin Gothic Heavy" pitchFamily="34" charset="0"/>
              </a:rPr>
              <a:t>5</a:t>
            </a:r>
            <a:br>
              <a:rPr lang="en-US" altLang="en-US" sz="2000">
                <a:solidFill>
                  <a:srgbClr val="000000"/>
                </a:solidFill>
                <a:latin typeface="Franklin Gothic Heavy" pitchFamily="34" charset="0"/>
              </a:rPr>
            </a:br>
            <a:r>
              <a:rPr lang="en-US" altLang="en-US" sz="1600">
                <a:solidFill>
                  <a:srgbClr val="000000"/>
                </a:solidFill>
                <a:latin typeface="Calibri" pitchFamily="34" charset="0"/>
              </a:rPr>
              <a:t>Coincidental event</a:t>
            </a:r>
            <a:endParaRPr lang="de-DE" altLang="en-US" sz="16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69888" y="332656"/>
            <a:ext cx="8229600" cy="617537"/>
          </a:xfrm>
        </p:spPr>
        <p:txBody>
          <a:bodyPr/>
          <a:lstStyle/>
          <a:p>
            <a:pPr>
              <a:defRPr/>
            </a:pPr>
            <a:r>
              <a:rPr lang="de-DE">
                <a:ea typeface="ＭＳ Ｐゴシック" pitchFamily="-112" charset="-128"/>
              </a:rPr>
              <a:t>Vaccine Reactions</a:t>
            </a:r>
          </a:p>
        </p:txBody>
      </p:sp>
      <p:sp>
        <p:nvSpPr>
          <p:cNvPr id="20" name="Freeform 19"/>
          <p:cNvSpPr/>
          <p:nvPr/>
        </p:nvSpPr>
        <p:spPr>
          <a:xfrm>
            <a:off x="615950" y="2060575"/>
            <a:ext cx="1506538" cy="3240088"/>
          </a:xfrm>
          <a:custGeom>
            <a:avLst/>
            <a:gdLst>
              <a:gd name="connsiteX0" fmla="*/ 0 w 1506472"/>
              <a:gd name="connsiteY0" fmla="*/ 150647 h 3240360"/>
              <a:gd name="connsiteX1" fmla="*/ 150647 w 1506472"/>
              <a:gd name="connsiteY1" fmla="*/ 0 h 3240360"/>
              <a:gd name="connsiteX2" fmla="*/ 1355825 w 1506472"/>
              <a:gd name="connsiteY2" fmla="*/ 0 h 3240360"/>
              <a:gd name="connsiteX3" fmla="*/ 1506472 w 1506472"/>
              <a:gd name="connsiteY3" fmla="*/ 150647 h 3240360"/>
              <a:gd name="connsiteX4" fmla="*/ 1506472 w 1506472"/>
              <a:gd name="connsiteY4" fmla="*/ 3089713 h 3240360"/>
              <a:gd name="connsiteX5" fmla="*/ 1355825 w 1506472"/>
              <a:gd name="connsiteY5" fmla="*/ 3240360 h 3240360"/>
              <a:gd name="connsiteX6" fmla="*/ 150647 w 1506472"/>
              <a:gd name="connsiteY6" fmla="*/ 3240360 h 3240360"/>
              <a:gd name="connsiteX7" fmla="*/ 0 w 1506472"/>
              <a:gd name="connsiteY7" fmla="*/ 3089713 h 3240360"/>
              <a:gd name="connsiteX8" fmla="*/ 0 w 1506472"/>
              <a:gd name="connsiteY8" fmla="*/ 150647 h 324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6472" h="3240360">
                <a:moveTo>
                  <a:pt x="0" y="150647"/>
                </a:moveTo>
                <a:cubicBezTo>
                  <a:pt x="0" y="67447"/>
                  <a:pt x="67447" y="0"/>
                  <a:pt x="150647" y="0"/>
                </a:cubicBezTo>
                <a:lnTo>
                  <a:pt x="1355825" y="0"/>
                </a:lnTo>
                <a:cubicBezTo>
                  <a:pt x="1439025" y="0"/>
                  <a:pt x="1506472" y="67447"/>
                  <a:pt x="1506472" y="150647"/>
                </a:cubicBezTo>
                <a:lnTo>
                  <a:pt x="1506472" y="3089713"/>
                </a:lnTo>
                <a:cubicBezTo>
                  <a:pt x="1506472" y="3172913"/>
                  <a:pt x="1439025" y="3240360"/>
                  <a:pt x="1355825" y="3240360"/>
                </a:cubicBezTo>
                <a:lnTo>
                  <a:pt x="150647" y="3240360"/>
                </a:lnTo>
                <a:cubicBezTo>
                  <a:pt x="67447" y="3240360"/>
                  <a:pt x="0" y="3172913"/>
                  <a:pt x="0" y="3089713"/>
                </a:cubicBezTo>
                <a:lnTo>
                  <a:pt x="0" y="150647"/>
                </a:lnTo>
                <a:close/>
              </a:path>
            </a:pathLst>
          </a:custGeom>
          <a:solidFill>
            <a:srgbClr val="FF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6200" rIns="72000" bIns="2344452" anchor="ctr"/>
          <a:lstStyle>
            <a:lvl1pPr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Franklin Gothic Heavy" pitchFamily="34" charset="0"/>
              </a:rPr>
              <a:t>1</a:t>
            </a:r>
            <a:r>
              <a:rPr lang="en-US" altLang="en-US" sz="16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</a:t>
            </a:r>
            <a:br>
              <a:rPr lang="en-US" altLang="en-US" sz="16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</a:br>
            <a:r>
              <a:rPr lang="en-US" altLang="en-US" sz="16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Vaccine product-related reaction</a:t>
            </a:r>
            <a:endParaRPr lang="de-DE" altLang="en-US" sz="160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766763" y="3213100"/>
            <a:ext cx="1204912" cy="1871663"/>
          </a:xfrm>
          <a:custGeom>
            <a:avLst/>
            <a:gdLst>
              <a:gd name="connsiteX0" fmla="*/ 0 w 1205177"/>
              <a:gd name="connsiteY0" fmla="*/ 120518 h 1508990"/>
              <a:gd name="connsiteX1" fmla="*/ 120518 w 1205177"/>
              <a:gd name="connsiteY1" fmla="*/ 0 h 1508990"/>
              <a:gd name="connsiteX2" fmla="*/ 1084659 w 1205177"/>
              <a:gd name="connsiteY2" fmla="*/ 0 h 1508990"/>
              <a:gd name="connsiteX3" fmla="*/ 1205177 w 1205177"/>
              <a:gd name="connsiteY3" fmla="*/ 120518 h 1508990"/>
              <a:gd name="connsiteX4" fmla="*/ 1205177 w 1205177"/>
              <a:gd name="connsiteY4" fmla="*/ 1388472 h 1508990"/>
              <a:gd name="connsiteX5" fmla="*/ 1084659 w 1205177"/>
              <a:gd name="connsiteY5" fmla="*/ 1508990 h 1508990"/>
              <a:gd name="connsiteX6" fmla="*/ 120518 w 1205177"/>
              <a:gd name="connsiteY6" fmla="*/ 1508990 h 1508990"/>
              <a:gd name="connsiteX7" fmla="*/ 0 w 1205177"/>
              <a:gd name="connsiteY7" fmla="*/ 1388472 h 1508990"/>
              <a:gd name="connsiteX8" fmla="*/ 0 w 1205177"/>
              <a:gd name="connsiteY8" fmla="*/ 120518 h 1508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5177" h="1508990">
                <a:moveTo>
                  <a:pt x="0" y="120518"/>
                </a:moveTo>
                <a:cubicBezTo>
                  <a:pt x="0" y="53958"/>
                  <a:pt x="53958" y="0"/>
                  <a:pt x="120518" y="0"/>
                </a:cubicBezTo>
                <a:lnTo>
                  <a:pt x="1084659" y="0"/>
                </a:lnTo>
                <a:cubicBezTo>
                  <a:pt x="1151219" y="0"/>
                  <a:pt x="1205177" y="53958"/>
                  <a:pt x="1205177" y="120518"/>
                </a:cubicBezTo>
                <a:lnTo>
                  <a:pt x="1205177" y="1388472"/>
                </a:lnTo>
                <a:cubicBezTo>
                  <a:pt x="1205177" y="1455032"/>
                  <a:pt x="1151219" y="1508990"/>
                  <a:pt x="1084659" y="1508990"/>
                </a:cubicBezTo>
                <a:lnTo>
                  <a:pt x="120518" y="1508990"/>
                </a:lnTo>
                <a:cubicBezTo>
                  <a:pt x="53958" y="1508990"/>
                  <a:pt x="0" y="1455032"/>
                  <a:pt x="0" y="1388472"/>
                </a:cubicBezTo>
                <a:lnTo>
                  <a:pt x="0" y="120518"/>
                </a:lnTo>
                <a:close/>
              </a:path>
            </a:pathLst>
          </a:custGeom>
          <a:solidFill>
            <a:srgbClr val="0000FF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7298" tIns="107298" rIns="107298" bIns="251298"/>
          <a:lstStyle>
            <a:lvl1pPr defTabSz="533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533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533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533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533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533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533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533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533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ts val="300"/>
              </a:spcAft>
              <a:defRPr/>
            </a:pPr>
            <a:r>
              <a:rPr lang="en-US" altLang="en-US" sz="1100" b="1">
                <a:solidFill>
                  <a:schemeClr val="bg1"/>
                </a:solidFill>
                <a:latin typeface="Calibri" pitchFamily="34" charset="0"/>
              </a:rPr>
              <a:t>EXAMPLE</a:t>
            </a:r>
          </a:p>
          <a:p>
            <a:pPr algn="ctr" eaLnBrk="1" hangingPunct="1">
              <a:lnSpc>
                <a:spcPct val="90000"/>
              </a:lnSpc>
              <a:spcAft>
                <a:spcPts val="300"/>
              </a:spcAft>
              <a:defRPr/>
            </a:pPr>
            <a:r>
              <a:rPr lang="en-US" altLang="en-US" sz="1200">
                <a:solidFill>
                  <a:schemeClr val="bg1"/>
                </a:solidFill>
                <a:latin typeface="Calibri" pitchFamily="34" charset="0"/>
              </a:rPr>
              <a:t>Fever after vaccination, pain and swelling  at injection site, anaphylaxis etc.</a:t>
            </a:r>
            <a:endParaRPr lang="de-DE" altLang="en-US" sz="1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2235200" y="2060575"/>
            <a:ext cx="1506538" cy="3240088"/>
          </a:xfrm>
          <a:custGeom>
            <a:avLst/>
            <a:gdLst>
              <a:gd name="connsiteX0" fmla="*/ 0 w 1506472"/>
              <a:gd name="connsiteY0" fmla="*/ 150647 h 3240360"/>
              <a:gd name="connsiteX1" fmla="*/ 150647 w 1506472"/>
              <a:gd name="connsiteY1" fmla="*/ 0 h 3240360"/>
              <a:gd name="connsiteX2" fmla="*/ 1355825 w 1506472"/>
              <a:gd name="connsiteY2" fmla="*/ 0 h 3240360"/>
              <a:gd name="connsiteX3" fmla="*/ 1506472 w 1506472"/>
              <a:gd name="connsiteY3" fmla="*/ 150647 h 3240360"/>
              <a:gd name="connsiteX4" fmla="*/ 1506472 w 1506472"/>
              <a:gd name="connsiteY4" fmla="*/ 3089713 h 3240360"/>
              <a:gd name="connsiteX5" fmla="*/ 1355825 w 1506472"/>
              <a:gd name="connsiteY5" fmla="*/ 3240360 h 3240360"/>
              <a:gd name="connsiteX6" fmla="*/ 150647 w 1506472"/>
              <a:gd name="connsiteY6" fmla="*/ 3240360 h 3240360"/>
              <a:gd name="connsiteX7" fmla="*/ 0 w 1506472"/>
              <a:gd name="connsiteY7" fmla="*/ 3089713 h 3240360"/>
              <a:gd name="connsiteX8" fmla="*/ 0 w 1506472"/>
              <a:gd name="connsiteY8" fmla="*/ 150647 h 324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6472" h="3240360">
                <a:moveTo>
                  <a:pt x="0" y="150647"/>
                </a:moveTo>
                <a:cubicBezTo>
                  <a:pt x="0" y="67447"/>
                  <a:pt x="67447" y="0"/>
                  <a:pt x="150647" y="0"/>
                </a:cubicBezTo>
                <a:lnTo>
                  <a:pt x="1355825" y="0"/>
                </a:lnTo>
                <a:cubicBezTo>
                  <a:pt x="1439025" y="0"/>
                  <a:pt x="1506472" y="67447"/>
                  <a:pt x="1506472" y="150647"/>
                </a:cubicBezTo>
                <a:lnTo>
                  <a:pt x="1506472" y="3089713"/>
                </a:lnTo>
                <a:cubicBezTo>
                  <a:pt x="1506472" y="3172913"/>
                  <a:pt x="1439025" y="3240360"/>
                  <a:pt x="1355825" y="3240360"/>
                </a:cubicBezTo>
                <a:lnTo>
                  <a:pt x="150647" y="3240360"/>
                </a:lnTo>
                <a:cubicBezTo>
                  <a:pt x="67447" y="3240360"/>
                  <a:pt x="0" y="3172913"/>
                  <a:pt x="0" y="3089713"/>
                </a:cubicBezTo>
                <a:lnTo>
                  <a:pt x="0" y="150647"/>
                </a:lnTo>
                <a:close/>
              </a:path>
            </a:pathLst>
          </a:custGeom>
          <a:solidFill>
            <a:srgbClr val="FF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tIns="76200" rIns="72000" bIns="2344452" anchor="ctr"/>
          <a:lstStyle>
            <a:lvl1pPr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8890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889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altLang="en-US" sz="2000">
                <a:effectLst>
                  <a:outerShdw blurRad="38100" dist="38100" dir="2700000" algn="tl">
                    <a:srgbClr val="FFFFFF"/>
                  </a:outerShdw>
                </a:effectLst>
                <a:latin typeface="Franklin Gothic Heavy" pitchFamily="34" charset="0"/>
              </a:rPr>
              <a:t>2</a:t>
            </a:r>
            <a:br>
              <a:rPr lang="en-US" altLang="en-US" sz="16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</a:br>
            <a:r>
              <a:rPr lang="en-US" altLang="en-US" sz="160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Vaccine quality defect-related reaction</a:t>
            </a:r>
            <a:endParaRPr lang="de-DE" altLang="en-US" sz="160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2386013" y="3214688"/>
            <a:ext cx="1204912" cy="1873250"/>
          </a:xfrm>
          <a:custGeom>
            <a:avLst/>
            <a:gdLst>
              <a:gd name="connsiteX0" fmla="*/ 0 w 1205177"/>
              <a:gd name="connsiteY0" fmla="*/ 120518 h 1710198"/>
              <a:gd name="connsiteX1" fmla="*/ 120518 w 1205177"/>
              <a:gd name="connsiteY1" fmla="*/ 0 h 1710198"/>
              <a:gd name="connsiteX2" fmla="*/ 1084659 w 1205177"/>
              <a:gd name="connsiteY2" fmla="*/ 0 h 1710198"/>
              <a:gd name="connsiteX3" fmla="*/ 1205177 w 1205177"/>
              <a:gd name="connsiteY3" fmla="*/ 120518 h 1710198"/>
              <a:gd name="connsiteX4" fmla="*/ 1205177 w 1205177"/>
              <a:gd name="connsiteY4" fmla="*/ 1589680 h 1710198"/>
              <a:gd name="connsiteX5" fmla="*/ 1084659 w 1205177"/>
              <a:gd name="connsiteY5" fmla="*/ 1710198 h 1710198"/>
              <a:gd name="connsiteX6" fmla="*/ 120518 w 1205177"/>
              <a:gd name="connsiteY6" fmla="*/ 1710198 h 1710198"/>
              <a:gd name="connsiteX7" fmla="*/ 0 w 1205177"/>
              <a:gd name="connsiteY7" fmla="*/ 1589680 h 1710198"/>
              <a:gd name="connsiteX8" fmla="*/ 0 w 1205177"/>
              <a:gd name="connsiteY8" fmla="*/ 120518 h 1710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5177" h="1710198">
                <a:moveTo>
                  <a:pt x="0" y="120518"/>
                </a:moveTo>
                <a:cubicBezTo>
                  <a:pt x="0" y="53958"/>
                  <a:pt x="53958" y="0"/>
                  <a:pt x="120518" y="0"/>
                </a:cubicBezTo>
                <a:lnTo>
                  <a:pt x="1084659" y="0"/>
                </a:lnTo>
                <a:cubicBezTo>
                  <a:pt x="1151219" y="0"/>
                  <a:pt x="1205177" y="53958"/>
                  <a:pt x="1205177" y="120518"/>
                </a:cubicBezTo>
                <a:lnTo>
                  <a:pt x="1205177" y="1589680"/>
                </a:lnTo>
                <a:cubicBezTo>
                  <a:pt x="1205177" y="1656240"/>
                  <a:pt x="1151219" y="1710198"/>
                  <a:pt x="1084659" y="1710198"/>
                </a:cubicBezTo>
                <a:lnTo>
                  <a:pt x="120518" y="1710198"/>
                </a:lnTo>
                <a:cubicBezTo>
                  <a:pt x="53958" y="1710198"/>
                  <a:pt x="0" y="1656240"/>
                  <a:pt x="0" y="1589680"/>
                </a:cubicBezTo>
                <a:lnTo>
                  <a:pt x="0" y="120518"/>
                </a:lnTo>
                <a:close/>
              </a:path>
            </a:pathLst>
          </a:custGeom>
          <a:solidFill>
            <a:srgbClr val="008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7298" tIns="107298" rIns="107298" bIns="251298"/>
          <a:lstStyle>
            <a:lvl1pPr defTabSz="533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533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533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533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5334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533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533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533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533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spcAft>
                <a:spcPts val="300"/>
              </a:spcAft>
              <a:defRPr/>
            </a:pPr>
            <a:r>
              <a:rPr lang="en-US" altLang="en-US" sz="1200" b="1">
                <a:solidFill>
                  <a:schemeClr val="bg1"/>
                </a:solidFill>
                <a:latin typeface="Calibri" pitchFamily="34" charset="0"/>
              </a:rPr>
              <a:t>EXAMPLE</a:t>
            </a:r>
          </a:p>
          <a:p>
            <a:pPr algn="ctr" eaLnBrk="1" hangingPunct="1">
              <a:lnSpc>
                <a:spcPct val="90000"/>
              </a:lnSpc>
              <a:spcAft>
                <a:spcPts val="300"/>
              </a:spcAft>
              <a:defRPr/>
            </a:pPr>
            <a:r>
              <a:rPr lang="en-US" altLang="en-US" sz="1200">
                <a:solidFill>
                  <a:schemeClr val="bg1"/>
                </a:solidFill>
                <a:latin typeface="Calibri" pitchFamily="34" charset="0"/>
              </a:rPr>
              <a:t>Failure by the manufacturer to produce a quality  product complying with approved standards</a:t>
            </a:r>
            <a:endParaRPr lang="de-DE" altLang="en-US" sz="1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256213" y="3068638"/>
            <a:ext cx="3324225" cy="576262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16200000" scaled="0"/>
          </a:gradFill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37865" tIns="137865" rIns="137865" bIns="137865" anchor="ctr"/>
          <a:lstStyle>
            <a:lvl1pPr defTabSz="1244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1244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1244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1244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1244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1244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1244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1244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1244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en-US" altLang="en-US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MINOR REACTIONS</a:t>
            </a:r>
            <a:endParaRPr lang="de-DE" alt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256213" y="3789363"/>
            <a:ext cx="3324225" cy="576262"/>
          </a:xfrm>
          <a:prstGeom prst="round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16200000" scaled="0"/>
          </a:gradFill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47712" tIns="147712" rIns="147712" bIns="147712" anchor="ctr"/>
          <a:lstStyle>
            <a:lvl1pPr defTabSz="13335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13335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13335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13335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13335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1333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1333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1333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1333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en-US" altLang="en-US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SEVERE REACTIONS</a:t>
            </a:r>
            <a:endParaRPr lang="de-DE" altLang="en-US" sz="2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993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26712200"/>
              </p:ext>
            </p:extLst>
          </p:nvPr>
        </p:nvGraphicFramePr>
        <p:xfrm>
          <a:off x="2699792" y="1196752"/>
          <a:ext cx="5976195" cy="4564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507" name="Title 2"/>
          <p:cNvSpPr>
            <a:spLocks noGrp="1"/>
          </p:cNvSpPr>
          <p:nvPr>
            <p:ph type="title" idx="4294967295"/>
          </p:nvPr>
        </p:nvSpPr>
        <p:spPr>
          <a:xfrm>
            <a:off x="0" y="-171450"/>
            <a:ext cx="9144000" cy="1055688"/>
          </a:xfrm>
        </p:spPr>
        <p:txBody>
          <a:bodyPr/>
          <a:lstStyle/>
          <a:p>
            <a:r>
              <a:rPr altLang="en-US" sz="3200">
                <a:latin typeface="Arial Bold" pitchFamily="34" charset="0"/>
                <a:cs typeface="Arial Bold" pitchFamily="34" charset="0"/>
              </a:rPr>
              <a:t>AEFI Case </a:t>
            </a:r>
            <a:r>
              <a:rPr lang="en-US" altLang="en-US" sz="3200">
                <a:latin typeface="Arial Bold" pitchFamily="34" charset="0"/>
                <a:cs typeface="Arial Bold" pitchFamily="34" charset="0"/>
              </a:rPr>
              <a:t>S</a:t>
            </a:r>
            <a:r>
              <a:rPr altLang="en-US" sz="3200">
                <a:latin typeface="Arial Bold" pitchFamily="34" charset="0"/>
                <a:cs typeface="Arial Bold" pitchFamily="34" charset="0"/>
              </a:rPr>
              <a:t>election for Reporting*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9025" y="5626591"/>
            <a:ext cx="45720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ts val="600"/>
              </a:spcBef>
              <a:spcAft>
                <a:spcPts val="300"/>
              </a:spcAft>
              <a:buClr>
                <a:srgbClr val="00639A"/>
              </a:buClr>
            </a:pPr>
            <a:r>
              <a:rPr lang="en-GB" altLang="en-US" sz="1200">
                <a:latin typeface="+mn-lt"/>
              </a:rPr>
              <a:t>* Events to be reported according to context - </a:t>
            </a:r>
            <a:r>
              <a:rPr lang="en-GB" altLang="en-US" sz="1200">
                <a:latin typeface="+mn-lt"/>
                <a:cs typeface="Arial" pitchFamily="34" charset="0"/>
              </a:rPr>
              <a:t>Routine surveillance, new  vaccine, mass campaign etc.</a:t>
            </a:r>
          </a:p>
        </p:txBody>
      </p:sp>
      <p:sp>
        <p:nvSpPr>
          <p:cNvPr id="5" name="Right Arrow 4"/>
          <p:cNvSpPr/>
          <p:nvPr/>
        </p:nvSpPr>
        <p:spPr>
          <a:xfrm>
            <a:off x="1285471" y="2743200"/>
            <a:ext cx="1692275" cy="1676400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>
              <a:defRPr/>
            </a:pPr>
            <a:endParaRPr lang="en-US" altLang="en-US" sz="1200" b="1">
              <a:latin typeface="Calibri" pitchFamily="34" charset="0"/>
            </a:endParaRPr>
          </a:p>
          <a:p>
            <a:pPr algn="ctr">
              <a:defRPr/>
            </a:pPr>
            <a:r>
              <a:rPr lang="en-US" altLang="en-US" sz="1200" b="1">
                <a:solidFill>
                  <a:schemeClr val="bg1"/>
                </a:solidFill>
                <a:latin typeface="Calibri" pitchFamily="34" charset="0"/>
              </a:rPr>
              <a:t>Reporter should only report and NOT determine the cause</a:t>
            </a:r>
          </a:p>
          <a:p>
            <a:pPr algn="ctr">
              <a:defRPr/>
            </a:pPr>
            <a:endParaRPr lang="en-US" altLang="en-US" sz="1200" b="1"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1377999"/>
            <a:ext cx="2555776" cy="1015663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8100000" scaled="1"/>
            <a:tileRect/>
          </a:gradFill>
        </p:spPr>
        <p:txBody>
          <a:bodyPr wrap="square">
            <a:spAutoFit/>
          </a:bodyPr>
          <a:lstStyle/>
          <a:p>
            <a:pPr algn="r">
              <a:spcAft>
                <a:spcPts val="900"/>
              </a:spcAft>
              <a:defRPr/>
            </a:pPr>
            <a:r>
              <a:rPr lang="en-GB" altLang="en-US" sz="1200" b="1">
                <a:latin typeface="Calibri" pitchFamily="34" charset="0"/>
                <a:cs typeface="Arial" pitchFamily="34" charset="0"/>
              </a:rPr>
              <a:t>Death, Hospitalization,  Significant disability,  Life threatening,  Congenital anomaly/ Birth defect or considered a medical event of significance</a:t>
            </a:r>
          </a:p>
        </p:txBody>
      </p:sp>
    </p:spTree>
    <p:extLst>
      <p:ext uri="{BB962C8B-B14F-4D97-AF65-F5344CB8AC3E}">
        <p14:creationId xmlns:p14="http://schemas.microsoft.com/office/powerpoint/2010/main" val="14200554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35" t="9178" r="30032"/>
          <a:stretch>
            <a:fillRect/>
          </a:stretch>
        </p:blipFill>
        <p:spPr bwMode="auto">
          <a:xfrm>
            <a:off x="1" y="1341060"/>
            <a:ext cx="3275855" cy="4608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own Arrow 2"/>
          <p:cNvSpPr/>
          <p:nvPr/>
        </p:nvSpPr>
        <p:spPr bwMode="auto">
          <a:xfrm>
            <a:off x="5565331" y="260796"/>
            <a:ext cx="3168352" cy="1656184"/>
          </a:xfrm>
          <a:prstGeom prst="down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" name="Down Arrow 3"/>
          <p:cNvSpPr/>
          <p:nvPr/>
        </p:nvSpPr>
        <p:spPr bwMode="auto">
          <a:xfrm>
            <a:off x="5292080" y="332656"/>
            <a:ext cx="2736304" cy="1080120"/>
          </a:xfrm>
          <a:prstGeom prst="down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Rectangle 5"/>
          <p:cNvSpPr/>
          <p:nvPr/>
        </p:nvSpPr>
        <p:spPr>
          <a:xfrm rot="19156959">
            <a:off x="-286158" y="3356844"/>
            <a:ext cx="369844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cap="none" spc="5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Use your national</a:t>
            </a:r>
          </a:p>
          <a:p>
            <a:pPr algn="ctr"/>
            <a:r>
              <a:rPr lang="en-US" sz="2800" b="1" cap="none" spc="5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AEFI reporting form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487067693"/>
              </p:ext>
            </p:extLst>
          </p:nvPr>
        </p:nvGraphicFramePr>
        <p:xfrm>
          <a:off x="5508104" y="1741264"/>
          <a:ext cx="404723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Right Arrow 11"/>
          <p:cNvSpPr/>
          <p:nvPr/>
        </p:nvSpPr>
        <p:spPr bwMode="auto">
          <a:xfrm>
            <a:off x="3635896" y="3425517"/>
            <a:ext cx="1584176" cy="1083603"/>
          </a:xfrm>
          <a:prstGeom prst="right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Right Arrow 13"/>
          <p:cNvSpPr/>
          <p:nvPr/>
        </p:nvSpPr>
        <p:spPr bwMode="auto">
          <a:xfrm>
            <a:off x="3131841" y="1986793"/>
            <a:ext cx="2808312" cy="3414982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2837835"/>
            <a:ext cx="23762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b="1">
                <a:solidFill>
                  <a:schemeClr val="bg1"/>
                </a:solidFill>
              </a:rPr>
              <a:t>After vaccination you need not follow up each </a:t>
            </a:r>
            <a:r>
              <a:rPr lang="en-GB" b="1" err="1">
                <a:solidFill>
                  <a:schemeClr val="bg1"/>
                </a:solidFill>
              </a:rPr>
              <a:t>vaccinee</a:t>
            </a:r>
            <a:r>
              <a:rPr lang="en-GB" b="1">
                <a:solidFill>
                  <a:schemeClr val="bg1"/>
                </a:solidFill>
              </a:rPr>
              <a:t> at home: </a:t>
            </a:r>
          </a:p>
          <a:p>
            <a:pPr lvl="0" algn="ctr"/>
            <a:r>
              <a:rPr lang="en-GB" b="1">
                <a:solidFill>
                  <a:schemeClr val="bg1"/>
                </a:solidFill>
              </a:rPr>
              <a:t>However you should</a:t>
            </a:r>
            <a:endParaRPr lang="en-US" b="1">
              <a:solidFill>
                <a:schemeClr val="bg1"/>
              </a:solidFill>
            </a:endParaRPr>
          </a:p>
          <a:p>
            <a:pPr algn="ctr"/>
            <a:endParaRPr lang="en-US"/>
          </a:p>
        </p:txBody>
      </p:sp>
      <p:sp>
        <p:nvSpPr>
          <p:cNvPr id="15" name="Title 1"/>
          <p:cNvSpPr txBox="1">
            <a:spLocks/>
          </p:cNvSpPr>
          <p:nvPr/>
        </p:nvSpPr>
        <p:spPr bwMode="auto">
          <a:xfrm>
            <a:off x="369888" y="332656"/>
            <a:ext cx="8229600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+mj-lt"/>
                <a:ea typeface="MS PGothic" pitchFamily="34" charset="-128"/>
                <a:cs typeface="+mj-cs"/>
              </a:defRPr>
            </a:lvl1pPr>
            <a:lvl2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algn="ctr" defTabSz="912813" rtl="0" eaLnBrk="0" fontAlgn="base" hangingPunct="0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400736" algn="ctr" defTabSz="914179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6pPr>
            <a:lvl7pPr marL="801472" algn="ctr" defTabSz="914179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7pPr>
            <a:lvl8pPr marL="1202207" algn="ctr" defTabSz="914179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8pPr>
            <a:lvl9pPr marL="1602943" algn="ctr" defTabSz="914179" rtl="0" eaLnBrk="1" fontAlgn="base" hangingPunct="1">
              <a:spcBef>
                <a:spcPct val="0"/>
              </a:spcBef>
              <a:spcAft>
                <a:spcPct val="0"/>
              </a:spcAft>
              <a:defRPr sz="3500" b="1">
                <a:solidFill>
                  <a:srgbClr val="000066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de-DE" kern="0">
                <a:ea typeface="ＭＳ Ｐゴシック" pitchFamily="-112" charset="-128"/>
              </a:rPr>
              <a:t>Reporting AEFI</a:t>
            </a:r>
          </a:p>
        </p:txBody>
      </p:sp>
    </p:spTree>
    <p:extLst>
      <p:ext uri="{BB962C8B-B14F-4D97-AF65-F5344CB8AC3E}">
        <p14:creationId xmlns:p14="http://schemas.microsoft.com/office/powerpoint/2010/main" val="3440961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471" y="104377"/>
            <a:ext cx="8229057" cy="1143240"/>
          </a:xfrm>
        </p:spPr>
        <p:txBody>
          <a:bodyPr/>
          <a:lstStyle/>
          <a:p>
            <a:r>
              <a:rPr lang="en-GB" sz="3200">
                <a:latin typeface="Arial" charset="0"/>
                <a:ea typeface="ＭＳ Ｐゴシック" charset="0"/>
              </a:rPr>
              <a:t>Known AEFI Following Hexavalent Vaccine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26976" y="1340768"/>
            <a:ext cx="8369625" cy="3757190"/>
          </a:xfrm>
        </p:spPr>
        <p:txBody>
          <a:bodyPr/>
          <a:lstStyle/>
          <a:p>
            <a:r>
              <a:rPr lang="en-GB" b="0">
                <a:highlight>
                  <a:srgbClr val="FFFF00"/>
                </a:highlight>
              </a:rPr>
              <a:t>Studies have found the adverse event profile of </a:t>
            </a:r>
            <a:r>
              <a:rPr lang="en-GB" b="0" err="1">
                <a:highlight>
                  <a:srgbClr val="FFFF00"/>
                </a:highlight>
              </a:rPr>
              <a:t>Hexasiil</a:t>
            </a:r>
            <a:r>
              <a:rPr lang="en-GB" b="0">
                <a:highlight>
                  <a:srgbClr val="FFFF00"/>
                </a:highlight>
              </a:rPr>
              <a:t> to be similar to other injectable childhood vaccines. No serious safety concerns were reported to the manufacturer </a:t>
            </a:r>
            <a:r>
              <a:rPr lang="en-US" b="0">
                <a:highlight>
                  <a:srgbClr val="FFFF00"/>
                </a:highlight>
              </a:rPr>
              <a:t>or found in other studies to date</a:t>
            </a:r>
            <a:endParaRPr lang="en-US"/>
          </a:p>
          <a:p>
            <a:r>
              <a:rPr lang="en-US"/>
              <a:t>Known reactions to </a:t>
            </a:r>
            <a:r>
              <a:rPr lang="en-US" err="1"/>
              <a:t>Hexasiil</a:t>
            </a:r>
            <a:r>
              <a:rPr lang="en-US"/>
              <a:t> are:</a:t>
            </a:r>
          </a:p>
          <a:p>
            <a:pPr lvl="1"/>
            <a:r>
              <a:rPr lang="en-US"/>
              <a:t>Pain and swelling at injection site</a:t>
            </a:r>
          </a:p>
          <a:p>
            <a:pPr lvl="1"/>
            <a:r>
              <a:rPr lang="en-US"/>
              <a:t>Loss of appetite, somnolence and vomiting</a:t>
            </a:r>
          </a:p>
          <a:p>
            <a:r>
              <a:rPr lang="en-US"/>
              <a:t>Possible allergic reactions (including anaphylaxis) to a component of the vaccine</a:t>
            </a:r>
          </a:p>
          <a:p>
            <a:pPr lvl="1"/>
            <a:r>
              <a:rPr lang="en-US"/>
              <a:t>This is a general precaution for any vaccine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90979" y="5097958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Should common or known adverse events</a:t>
            </a:r>
            <a:r>
              <a:rPr lang="en-GB" b="1">
                <a:solidFill>
                  <a:srgbClr val="FF0000"/>
                </a:solidFill>
              </a:rPr>
              <a:t>/reactions </a:t>
            </a:r>
            <a:r>
              <a:rPr lang="en-US" b="1">
                <a:solidFill>
                  <a:srgbClr val="FF0000"/>
                </a:solidFill>
              </a:rPr>
              <a:t>be reported? </a:t>
            </a:r>
          </a:p>
          <a:p>
            <a:r>
              <a:rPr lang="en-US">
                <a:solidFill>
                  <a:srgbClr val="FF0000"/>
                </a:solidFill>
              </a:rPr>
              <a:t>Yes  - Report ALL adverse events (even if not included above)  that are brought to the notice of the health care system.  Complete the reporting form and send to supervisor</a:t>
            </a:r>
          </a:p>
        </p:txBody>
      </p:sp>
    </p:spTree>
    <p:extLst>
      <p:ext uri="{BB962C8B-B14F-4D97-AF65-F5344CB8AC3E}">
        <p14:creationId xmlns:p14="http://schemas.microsoft.com/office/powerpoint/2010/main" val="5822266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1131</Words>
  <Application>Microsoft Office PowerPoint</Application>
  <PresentationFormat>On-screen Show (4:3)</PresentationFormat>
  <Paragraphs>128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PPTtemplate</vt:lpstr>
      <vt:lpstr>PowerPoint Presentation</vt:lpstr>
      <vt:lpstr> </vt:lpstr>
      <vt:lpstr>PowerPoint Presentation</vt:lpstr>
      <vt:lpstr>PowerPoint Presentation</vt:lpstr>
      <vt:lpstr>PowerPoint Presentation</vt:lpstr>
      <vt:lpstr>Vaccine Reactions</vt:lpstr>
      <vt:lpstr>AEFI Case Selection for Reporting*</vt:lpstr>
      <vt:lpstr>PowerPoint Presentation</vt:lpstr>
      <vt:lpstr>Known AEFI Following Hexavalent Vaccine</vt:lpstr>
      <vt:lpstr>Key Messages</vt:lpstr>
      <vt:lpstr>Resources</vt:lpstr>
      <vt:lpstr>Questions to Test Learning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Storing and transporting pentavalent Hib vaccine</dc:title>
  <dc:creator>balakrishnanm@who.int</dc:creator>
  <cp:lastModifiedBy>Gillian Mayers</cp:lastModifiedBy>
  <cp:revision>2</cp:revision>
  <dcterms:created xsi:type="dcterms:W3CDTF">2012-01-26T17:14:51Z</dcterms:created>
  <dcterms:modified xsi:type="dcterms:W3CDTF">2024-09-13T09:01:05Z</dcterms:modified>
</cp:coreProperties>
</file>