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handoutMasterIdLst>
    <p:handoutMasterId r:id="rId15"/>
  </p:handoutMasterIdLst>
  <p:sldIdLst>
    <p:sldId id="340" r:id="rId2"/>
    <p:sldId id="338" r:id="rId3"/>
    <p:sldId id="351" r:id="rId4"/>
    <p:sldId id="344" r:id="rId5"/>
    <p:sldId id="354" r:id="rId6"/>
    <p:sldId id="352" r:id="rId7"/>
    <p:sldId id="355" r:id="rId8"/>
    <p:sldId id="347" r:id="rId9"/>
    <p:sldId id="348" r:id="rId10"/>
    <p:sldId id="350" r:id="rId11"/>
    <p:sldId id="346" r:id="rId12"/>
    <p:sldId id="369" r:id="rId13"/>
  </p:sldIdLst>
  <p:sldSz cx="10693400" cy="7561263"/>
  <p:notesSz cx="6797675" cy="9874250"/>
  <p:defaultTextStyle>
    <a:defPPr>
      <a:defRPr lang="en-GB"/>
    </a:defPPr>
    <a:lvl1pPr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6A18414-B2E7-FB42-74A9-03060BAD29DD}" name="Gill Mayers" initials="GM" userId="S::mayersg@mmglobalhealth.org::93979798-3130-4e50-99f9-bac937c4d9ff" providerId="AD"/>
  <p188:author id="{17A4F615-F07B-6BFC-CA32-3AED14D54E69}" name="Gillian Mayers" initials="GM" userId="0b969f44a77387f9" providerId="Windows Live"/>
  <p188:author id="{EABCA734-A31A-ECAF-8F98-9B5B65610822}" name="WALLDORF, Jenny" initials="WJ" userId="S::walldorfj@who.int::bbf2318a-f2f7-45e3-a649-79296eaa30f9" providerId="AD"/>
  <p188:author id="{A560D998-AF24-42E8-6BBD-A5ACA64FB19D}" name="Mrs Gillian F. MAYERS (mayersgill@gmail.com)" initials="GM" userId="S::mayersgill@gmail.com::d9b941f0-ac22-4431-a954-e58ec48ed8eb" providerId="AD"/>
  <p188:author id="{BC78E6E0-F2D7-8675-9ACE-6732D00ABEF3}" name="RAMIREZ GONZALEZ, Alejandro" initials="RA" userId="S::ramirezgonzaleza@who.int::f85759c6-dd51-4b10-afc6-8161062f0dd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HL, Jhilmil" initials="bahlj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66FF33"/>
    <a:srgbClr val="96CCEE"/>
    <a:srgbClr val="72BBE8"/>
    <a:srgbClr val="1E7FB8"/>
    <a:srgbClr val="C4DAF4"/>
    <a:srgbClr val="4189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3718" autoAdjust="0"/>
  </p:normalViewPr>
  <p:slideViewPr>
    <p:cSldViewPr snapToGrid="0">
      <p:cViewPr varScale="1">
        <p:scale>
          <a:sx n="65" d="100"/>
          <a:sy n="65" d="100"/>
        </p:scale>
        <p:origin x="1565" y="58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-2981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MIREZ GONZALEZ, Alejandro" userId="S::ramirezgonzaleza@who.int::f85759c6-dd51-4b10-afc6-8161062f0dd8" providerId="AD" clId="Web-{5CD123BD-84F9-A47F-70E4-544BF4980CBD}"/>
    <pc:docChg chg="modSld">
      <pc:chgData name="RAMIREZ GONZALEZ, Alejandro" userId="S::ramirezgonzaleza@who.int::f85759c6-dd51-4b10-afc6-8161062f0dd8" providerId="AD" clId="Web-{5CD123BD-84F9-A47F-70E4-544BF4980CBD}" dt="2024-09-02T13:10:33.920" v="1" actId="20577"/>
      <pc:docMkLst>
        <pc:docMk/>
      </pc:docMkLst>
      <pc:sldChg chg="modSp">
        <pc:chgData name="RAMIREZ GONZALEZ, Alejandro" userId="S::ramirezgonzaleza@who.int::f85759c6-dd51-4b10-afc6-8161062f0dd8" providerId="AD" clId="Web-{5CD123BD-84F9-A47F-70E4-544BF4980CBD}" dt="2024-09-02T13:10:33.920" v="1" actId="20577"/>
        <pc:sldMkLst>
          <pc:docMk/>
          <pc:sldMk cId="0" sldId="340"/>
        </pc:sldMkLst>
        <pc:spChg chg="mod">
          <ac:chgData name="RAMIREZ GONZALEZ, Alejandro" userId="S::ramirezgonzaleza@who.int::f85759c6-dd51-4b10-afc6-8161062f0dd8" providerId="AD" clId="Web-{5CD123BD-84F9-A47F-70E4-544BF4980CBD}" dt="2024-09-02T13:10:33.920" v="1" actId="20577"/>
          <ac:spMkLst>
            <pc:docMk/>
            <pc:sldMk cId="0" sldId="340"/>
            <ac:spMk id="246792" creationId="{374B5F3D-CB48-4A3B-B8B7-BF62A505CBF1}"/>
          </ac:spMkLst>
        </pc:spChg>
      </pc:sldChg>
    </pc:docChg>
  </pc:docChgLst>
  <pc:docChgLst>
    <pc:chgData name="RAMIREZ GONZALEZ, Alejandro" userId="S::ramirezgonzaleza@who.int::f85759c6-dd51-4b10-afc6-8161062f0dd8" providerId="AD" clId="Web-{0E6D5586-8F0F-1DC0-0DF5-9F38279A83BB}"/>
    <pc:docChg chg="modSld">
      <pc:chgData name="RAMIREZ GONZALEZ, Alejandro" userId="S::ramirezgonzaleza@who.int::f85759c6-dd51-4b10-afc6-8161062f0dd8" providerId="AD" clId="Web-{0E6D5586-8F0F-1DC0-0DF5-9F38279A83BB}" dt="2024-09-24T05:49:53.964" v="49"/>
      <pc:docMkLst>
        <pc:docMk/>
      </pc:docMkLst>
      <pc:sldChg chg="modNotes">
        <pc:chgData name="RAMIREZ GONZALEZ, Alejandro" userId="S::ramirezgonzaleza@who.int::f85759c6-dd51-4b10-afc6-8161062f0dd8" providerId="AD" clId="Web-{0E6D5586-8F0F-1DC0-0DF5-9F38279A83BB}" dt="2024-09-24T05:49:53.964" v="49"/>
        <pc:sldMkLst>
          <pc:docMk/>
          <pc:sldMk cId="4124278751" sldId="369"/>
        </pc:sldMkLst>
      </pc:sldChg>
    </pc:docChg>
  </pc:docChgLst>
  <pc:docChgLst>
    <pc:chgData name="RAMIREZ GONZALEZ, Alejandro" userId="f85759c6-dd51-4b10-afc6-8161062f0dd8" providerId="ADAL" clId="{AB5FCCD7-7A9C-4917-9947-12043400010A}"/>
    <pc:docChg chg="undo custSel modSld">
      <pc:chgData name="RAMIREZ GONZALEZ, Alejandro" userId="f85759c6-dd51-4b10-afc6-8161062f0dd8" providerId="ADAL" clId="{AB5FCCD7-7A9C-4917-9947-12043400010A}" dt="2024-09-24T05:52:21.914" v="1316" actId="20577"/>
      <pc:docMkLst>
        <pc:docMk/>
      </pc:docMkLst>
      <pc:sldChg chg="modSp mod modCm">
        <pc:chgData name="RAMIREZ GONZALEZ, Alejandro" userId="f85759c6-dd51-4b10-afc6-8161062f0dd8" providerId="ADAL" clId="{AB5FCCD7-7A9C-4917-9947-12043400010A}" dt="2024-08-28T14:15:45.535" v="112" actId="20577"/>
        <pc:sldMkLst>
          <pc:docMk/>
          <pc:sldMk cId="0" sldId="338"/>
        </pc:sldMkLst>
        <pc:spChg chg="mod">
          <ac:chgData name="RAMIREZ GONZALEZ, Alejandro" userId="f85759c6-dd51-4b10-afc6-8161062f0dd8" providerId="ADAL" clId="{AB5FCCD7-7A9C-4917-9947-12043400010A}" dt="2024-08-28T14:15:45.535" v="112" actId="20577"/>
          <ac:spMkLst>
            <pc:docMk/>
            <pc:sldMk cId="0" sldId="338"/>
            <ac:spMk id="220163" creationId="{FE721EF2-B645-43AD-A4F7-D176566543A5}"/>
          </ac:spMkLst>
        </pc:spChg>
      </pc:sldChg>
      <pc:sldChg chg="modSp mod addCm">
        <pc:chgData name="RAMIREZ GONZALEZ, Alejandro" userId="f85759c6-dd51-4b10-afc6-8161062f0dd8" providerId="ADAL" clId="{AB5FCCD7-7A9C-4917-9947-12043400010A}" dt="2024-08-28T14:25:45.752" v="915" actId="20577"/>
        <pc:sldMkLst>
          <pc:docMk/>
          <pc:sldMk cId="2978209178" sldId="344"/>
        </pc:sldMkLst>
        <pc:spChg chg="mod">
          <ac:chgData name="RAMIREZ GONZALEZ, Alejandro" userId="f85759c6-dd51-4b10-afc6-8161062f0dd8" providerId="ADAL" clId="{AB5FCCD7-7A9C-4917-9947-12043400010A}" dt="2024-08-28T14:19:39.926" v="310" actId="20577"/>
          <ac:spMkLst>
            <pc:docMk/>
            <pc:sldMk cId="2978209178" sldId="344"/>
            <ac:spMk id="2" creationId="{E0DC73E1-C886-4B12-B101-421354BBFF37}"/>
          </ac:spMkLst>
        </pc:spChg>
        <pc:spChg chg="mod">
          <ac:chgData name="RAMIREZ GONZALEZ, Alejandro" userId="f85759c6-dd51-4b10-afc6-8161062f0dd8" providerId="ADAL" clId="{AB5FCCD7-7A9C-4917-9947-12043400010A}" dt="2024-08-28T14:25:45.752" v="915" actId="20577"/>
          <ac:spMkLst>
            <pc:docMk/>
            <pc:sldMk cId="2978209178" sldId="344"/>
            <ac:spMk id="3" creationId="{AD96DF8F-7E0A-4475-9523-569B78A4805F}"/>
          </ac:spMkLst>
        </pc:spChg>
      </pc:sldChg>
      <pc:sldChg chg="addSp delSp modSp mod modCm">
        <pc:chgData name="RAMIREZ GONZALEZ, Alejandro" userId="f85759c6-dd51-4b10-afc6-8161062f0dd8" providerId="ADAL" clId="{AB5FCCD7-7A9C-4917-9947-12043400010A}" dt="2024-09-02T12:43:16.667" v="1277" actId="1076"/>
        <pc:sldMkLst>
          <pc:docMk/>
          <pc:sldMk cId="2557249543" sldId="347"/>
        </pc:sldMkLst>
        <pc:spChg chg="mod">
          <ac:chgData name="RAMIREZ GONZALEZ, Alejandro" userId="f85759c6-dd51-4b10-afc6-8161062f0dd8" providerId="ADAL" clId="{AB5FCCD7-7A9C-4917-9947-12043400010A}" dt="2024-08-28T15:58:31.058" v="1015" actId="20577"/>
          <ac:spMkLst>
            <pc:docMk/>
            <pc:sldMk cId="2557249543" sldId="347"/>
            <ac:spMk id="2" creationId="{5E5D3597-EC87-4FD5-81FD-335C427F0B3E}"/>
          </ac:spMkLst>
        </pc:spChg>
        <pc:spChg chg="mod">
          <ac:chgData name="RAMIREZ GONZALEZ, Alejandro" userId="f85759c6-dd51-4b10-afc6-8161062f0dd8" providerId="ADAL" clId="{AB5FCCD7-7A9C-4917-9947-12043400010A}" dt="2024-09-02T12:43:07.389" v="1274" actId="14100"/>
          <ac:spMkLst>
            <pc:docMk/>
            <pc:sldMk cId="2557249543" sldId="347"/>
            <ac:spMk id="3" creationId="{4D76EF9A-DF17-4059-A498-B2C1C06929CA}"/>
          </ac:spMkLst>
        </pc:spChg>
        <pc:picChg chg="add mod">
          <ac:chgData name="RAMIREZ GONZALEZ, Alejandro" userId="f85759c6-dd51-4b10-afc6-8161062f0dd8" providerId="ADAL" clId="{AB5FCCD7-7A9C-4917-9947-12043400010A}" dt="2024-09-02T12:43:16.667" v="1277" actId="1076"/>
          <ac:picMkLst>
            <pc:docMk/>
            <pc:sldMk cId="2557249543" sldId="347"/>
            <ac:picMk id="5" creationId="{B12D2759-5AF1-5C49-186B-DEC461F2D179}"/>
          </ac:picMkLst>
        </pc:picChg>
        <pc:picChg chg="add del mod">
          <ac:chgData name="RAMIREZ GONZALEZ, Alejandro" userId="f85759c6-dd51-4b10-afc6-8161062f0dd8" providerId="ADAL" clId="{AB5FCCD7-7A9C-4917-9947-12043400010A}" dt="2024-09-02T12:43:05.210" v="1272" actId="22"/>
          <ac:picMkLst>
            <pc:docMk/>
            <pc:sldMk cId="2557249543" sldId="347"/>
            <ac:picMk id="7" creationId="{7A33E14A-DEAB-78DB-717A-992F7C48B825}"/>
          </ac:picMkLst>
        </pc:picChg>
      </pc:sldChg>
      <pc:sldChg chg="modSp mod modCm">
        <pc:chgData name="RAMIREZ GONZALEZ, Alejandro" userId="f85759c6-dd51-4b10-afc6-8161062f0dd8" providerId="ADAL" clId="{AB5FCCD7-7A9C-4917-9947-12043400010A}" dt="2024-09-10T06:32:11.296" v="1284" actId="403"/>
        <pc:sldMkLst>
          <pc:docMk/>
          <pc:sldMk cId="2225479185" sldId="348"/>
        </pc:sldMkLst>
        <pc:spChg chg="mod">
          <ac:chgData name="RAMIREZ GONZALEZ, Alejandro" userId="f85759c6-dd51-4b10-afc6-8161062f0dd8" providerId="ADAL" clId="{AB5FCCD7-7A9C-4917-9947-12043400010A}" dt="2024-08-28T15:59:24.713" v="1034" actId="20577"/>
          <ac:spMkLst>
            <pc:docMk/>
            <pc:sldMk cId="2225479185" sldId="348"/>
            <ac:spMk id="2" creationId="{FBA4EC8D-3296-4E7A-9D97-B7C54DC40FB6}"/>
          </ac:spMkLst>
        </pc:spChg>
        <pc:spChg chg="mod">
          <ac:chgData name="RAMIREZ GONZALEZ, Alejandro" userId="f85759c6-dd51-4b10-afc6-8161062f0dd8" providerId="ADAL" clId="{AB5FCCD7-7A9C-4917-9947-12043400010A}" dt="2024-09-10T06:32:11.296" v="1284" actId="403"/>
          <ac:spMkLst>
            <pc:docMk/>
            <pc:sldMk cId="2225479185" sldId="348"/>
            <ac:spMk id="3" creationId="{2BA21091-A8B4-49D5-80A3-9FDB58D987BD}"/>
          </ac:spMkLst>
        </pc:spChg>
      </pc:sldChg>
      <pc:sldChg chg="modSp mod">
        <pc:chgData name="RAMIREZ GONZALEZ, Alejandro" userId="f85759c6-dd51-4b10-afc6-8161062f0dd8" providerId="ADAL" clId="{AB5FCCD7-7A9C-4917-9947-12043400010A}" dt="2024-09-10T06:33:19.935" v="1291" actId="403"/>
        <pc:sldMkLst>
          <pc:docMk/>
          <pc:sldMk cId="16014688" sldId="350"/>
        </pc:sldMkLst>
        <pc:spChg chg="mod">
          <ac:chgData name="RAMIREZ GONZALEZ, Alejandro" userId="f85759c6-dd51-4b10-afc6-8161062f0dd8" providerId="ADAL" clId="{AB5FCCD7-7A9C-4917-9947-12043400010A}" dt="2024-09-10T06:33:19.935" v="1291" actId="403"/>
          <ac:spMkLst>
            <pc:docMk/>
            <pc:sldMk cId="16014688" sldId="350"/>
            <ac:spMk id="3" creationId="{0F78E384-33FB-40E5-84B8-81469187E2AE}"/>
          </ac:spMkLst>
        </pc:spChg>
      </pc:sldChg>
      <pc:sldChg chg="modSp mod addCm modCm">
        <pc:chgData name="RAMIREZ GONZALEZ, Alejandro" userId="f85759c6-dd51-4b10-afc6-8161062f0dd8" providerId="ADAL" clId="{AB5FCCD7-7A9C-4917-9947-12043400010A}" dt="2024-08-28T14:24:40.145" v="817" actId="20577"/>
        <pc:sldMkLst>
          <pc:docMk/>
          <pc:sldMk cId="0" sldId="351"/>
        </pc:sldMkLst>
        <pc:spChg chg="mod">
          <ac:chgData name="RAMIREZ GONZALEZ, Alejandro" userId="f85759c6-dd51-4b10-afc6-8161062f0dd8" providerId="ADAL" clId="{AB5FCCD7-7A9C-4917-9947-12043400010A}" dt="2024-08-28T14:24:40.145" v="817" actId="20577"/>
          <ac:spMkLst>
            <pc:docMk/>
            <pc:sldMk cId="0" sldId="351"/>
            <ac:spMk id="6146" creationId="{390D237D-7252-D9B7-1FAB-C723A7D22F23}"/>
          </ac:spMkLst>
        </pc:spChg>
        <pc:spChg chg="mod">
          <ac:chgData name="RAMIREZ GONZALEZ, Alejandro" userId="f85759c6-dd51-4b10-afc6-8161062f0dd8" providerId="ADAL" clId="{AB5FCCD7-7A9C-4917-9947-12043400010A}" dt="2024-08-28T14:17:56.134" v="239" actId="20577"/>
          <ac:spMkLst>
            <pc:docMk/>
            <pc:sldMk cId="0" sldId="351"/>
            <ac:spMk id="9219" creationId="{CBD59539-B17B-1CA1-E194-FBEBC21BF64F}"/>
          </ac:spMkLst>
        </pc:spChg>
      </pc:sldChg>
      <pc:sldChg chg="modSp mod">
        <pc:chgData name="RAMIREZ GONZALEZ, Alejandro" userId="f85759c6-dd51-4b10-afc6-8161062f0dd8" providerId="ADAL" clId="{AB5FCCD7-7A9C-4917-9947-12043400010A}" dt="2024-08-28T14:29:35.393" v="948" actId="255"/>
        <pc:sldMkLst>
          <pc:docMk/>
          <pc:sldMk cId="2154345699" sldId="352"/>
        </pc:sldMkLst>
        <pc:spChg chg="mod">
          <ac:chgData name="RAMIREZ GONZALEZ, Alejandro" userId="f85759c6-dd51-4b10-afc6-8161062f0dd8" providerId="ADAL" clId="{AB5FCCD7-7A9C-4917-9947-12043400010A}" dt="2024-08-28T14:24:25.449" v="811" actId="20577"/>
          <ac:spMkLst>
            <pc:docMk/>
            <pc:sldMk cId="2154345699" sldId="352"/>
            <ac:spMk id="2" creationId="{805FB90B-DCEE-450D-A3C3-5461F624ECC2}"/>
          </ac:spMkLst>
        </pc:spChg>
        <pc:spChg chg="mod">
          <ac:chgData name="RAMIREZ GONZALEZ, Alejandro" userId="f85759c6-dd51-4b10-afc6-8161062f0dd8" providerId="ADAL" clId="{AB5FCCD7-7A9C-4917-9947-12043400010A}" dt="2024-08-28T14:29:35.393" v="948" actId="255"/>
          <ac:spMkLst>
            <pc:docMk/>
            <pc:sldMk cId="2154345699" sldId="352"/>
            <ac:spMk id="3" creationId="{720DF93E-3AF1-49DB-B1FE-22C3327308C8}"/>
          </ac:spMkLst>
        </pc:spChg>
      </pc:sldChg>
      <pc:sldChg chg="modSp mod">
        <pc:chgData name="RAMIREZ GONZALEZ, Alejandro" userId="f85759c6-dd51-4b10-afc6-8161062f0dd8" providerId="ADAL" clId="{AB5FCCD7-7A9C-4917-9947-12043400010A}" dt="2024-09-09T14:33:23.255" v="1283" actId="20577"/>
        <pc:sldMkLst>
          <pc:docMk/>
          <pc:sldMk cId="2813288587" sldId="354"/>
        </pc:sldMkLst>
        <pc:spChg chg="mod">
          <ac:chgData name="RAMIREZ GONZALEZ, Alejandro" userId="f85759c6-dd51-4b10-afc6-8161062f0dd8" providerId="ADAL" clId="{AB5FCCD7-7A9C-4917-9947-12043400010A}" dt="2024-09-09T14:33:23.255" v="1283" actId="20577"/>
          <ac:spMkLst>
            <pc:docMk/>
            <pc:sldMk cId="2813288587" sldId="354"/>
            <ac:spMk id="2" creationId="{2DAF4DD3-D9BE-418D-928D-1D65280C9F49}"/>
          </ac:spMkLst>
        </pc:spChg>
      </pc:sldChg>
      <pc:sldChg chg="modSp mod">
        <pc:chgData name="RAMIREZ GONZALEZ, Alejandro" userId="f85759c6-dd51-4b10-afc6-8161062f0dd8" providerId="ADAL" clId="{AB5FCCD7-7A9C-4917-9947-12043400010A}" dt="2024-08-28T14:41:17.630" v="986" actId="20577"/>
        <pc:sldMkLst>
          <pc:docMk/>
          <pc:sldMk cId="1350726950" sldId="355"/>
        </pc:sldMkLst>
        <pc:spChg chg="mod">
          <ac:chgData name="RAMIREZ GONZALEZ, Alejandro" userId="f85759c6-dd51-4b10-afc6-8161062f0dd8" providerId="ADAL" clId="{AB5FCCD7-7A9C-4917-9947-12043400010A}" dt="2024-08-28T14:38:50.478" v="960" actId="20577"/>
          <ac:spMkLst>
            <pc:docMk/>
            <pc:sldMk cId="1350726950" sldId="355"/>
            <ac:spMk id="2" creationId="{805FB90B-DCEE-450D-A3C3-5461F624ECC2}"/>
          </ac:spMkLst>
        </pc:spChg>
        <pc:spChg chg="mod">
          <ac:chgData name="RAMIREZ GONZALEZ, Alejandro" userId="f85759c6-dd51-4b10-afc6-8161062f0dd8" providerId="ADAL" clId="{AB5FCCD7-7A9C-4917-9947-12043400010A}" dt="2024-08-28T14:41:17.630" v="986" actId="20577"/>
          <ac:spMkLst>
            <pc:docMk/>
            <pc:sldMk cId="1350726950" sldId="355"/>
            <ac:spMk id="3" creationId="{720DF93E-3AF1-49DB-B1FE-22C3327308C8}"/>
          </ac:spMkLst>
        </pc:spChg>
      </pc:sldChg>
      <pc:sldChg chg="modSp mod modCm modNotesTx">
        <pc:chgData name="RAMIREZ GONZALEZ, Alejandro" userId="f85759c6-dd51-4b10-afc6-8161062f0dd8" providerId="ADAL" clId="{AB5FCCD7-7A9C-4917-9947-12043400010A}" dt="2024-09-24T05:52:21.914" v="1316" actId="20577"/>
        <pc:sldMkLst>
          <pc:docMk/>
          <pc:sldMk cId="4124278751" sldId="369"/>
        </pc:sldMkLst>
        <pc:spChg chg="mod">
          <ac:chgData name="RAMIREZ GONZALEZ, Alejandro" userId="f85759c6-dd51-4b10-afc6-8161062f0dd8" providerId="ADAL" clId="{AB5FCCD7-7A9C-4917-9947-12043400010A}" dt="2024-09-10T06:33:40.383" v="1292" actId="20577"/>
          <ac:spMkLst>
            <pc:docMk/>
            <pc:sldMk cId="4124278751" sldId="369"/>
            <ac:spMk id="3" creationId="{F0E3035E-81BA-4372-8FBD-958BFC0D1CD9}"/>
          </ac:spMkLst>
        </pc:spChg>
      </pc:sldChg>
    </pc:docChg>
  </pc:docChgLst>
  <pc:docChgLst>
    <pc:chgData name="RAMIREZ GONZALEZ, Alejandro" userId="S::ramirezgonzaleza@who.int::f85759c6-dd51-4b10-afc6-8161062f0dd8" providerId="AD" clId="Web-{D2659BDB-B879-007E-1220-DD8714812D21}"/>
    <pc:docChg chg="modSld">
      <pc:chgData name="RAMIREZ GONZALEZ, Alejandro" userId="S::ramirezgonzaleza@who.int::f85759c6-dd51-4b10-afc6-8161062f0dd8" providerId="AD" clId="Web-{D2659BDB-B879-007E-1220-DD8714812D21}" dt="2024-09-09T09:27:57.194" v="17" actId="1076"/>
      <pc:docMkLst>
        <pc:docMk/>
      </pc:docMkLst>
      <pc:sldChg chg="addSp modSp">
        <pc:chgData name="RAMIREZ GONZALEZ, Alejandro" userId="S::ramirezgonzaleza@who.int::f85759c6-dd51-4b10-afc6-8161062f0dd8" providerId="AD" clId="Web-{D2659BDB-B879-007E-1220-DD8714812D21}" dt="2024-09-09T09:27:57.194" v="17" actId="1076"/>
        <pc:sldMkLst>
          <pc:docMk/>
          <pc:sldMk cId="2557249543" sldId="347"/>
        </pc:sldMkLst>
        <pc:spChg chg="mod">
          <ac:chgData name="RAMIREZ GONZALEZ, Alejandro" userId="S::ramirezgonzaleza@who.int::f85759c6-dd51-4b10-afc6-8161062f0dd8" providerId="AD" clId="Web-{D2659BDB-B879-007E-1220-DD8714812D21}" dt="2024-09-09T09:26:07.362" v="0" actId="14100"/>
          <ac:spMkLst>
            <pc:docMk/>
            <pc:sldMk cId="2557249543" sldId="347"/>
            <ac:spMk id="3" creationId="{4D76EF9A-DF17-4059-A498-B2C1C06929CA}"/>
          </ac:spMkLst>
        </pc:spChg>
        <pc:picChg chg="add mod">
          <ac:chgData name="RAMIREZ GONZALEZ, Alejandro" userId="S::ramirezgonzaleza@who.int::f85759c6-dd51-4b10-afc6-8161062f0dd8" providerId="AD" clId="Web-{D2659BDB-B879-007E-1220-DD8714812D21}" dt="2024-09-09T09:27:50.694" v="16"/>
          <ac:picMkLst>
            <pc:docMk/>
            <pc:sldMk cId="2557249543" sldId="347"/>
            <ac:picMk id="4" creationId="{F35A5EA8-E2CB-6F09-B8A7-25949A3977B9}"/>
          </ac:picMkLst>
        </pc:picChg>
        <pc:picChg chg="mod">
          <ac:chgData name="RAMIREZ GONZALEZ, Alejandro" userId="S::ramirezgonzaleza@who.int::f85759c6-dd51-4b10-afc6-8161062f0dd8" providerId="AD" clId="Web-{D2659BDB-B879-007E-1220-DD8714812D21}" dt="2024-09-09T09:27:57.194" v="17" actId="1076"/>
          <ac:picMkLst>
            <pc:docMk/>
            <pc:sldMk cId="2557249543" sldId="347"/>
            <ac:picMk id="5" creationId="{B12D2759-5AF1-5C49-186B-DEC461F2D179}"/>
          </ac:picMkLst>
        </pc:picChg>
      </pc:sldChg>
    </pc:docChg>
  </pc:docChgLst>
  <pc:docChgLst>
    <pc:chgData name="Mrs Gillian F. MAYERS (mayersgill@gmail.com)" userId="S::mayersgill_gmail.com#ext#@worldhealthorg.onmicrosoft.com::d9b941f0-ac22-4431-a954-e58ec48ed8eb" providerId="AD" clId="Web-{96E4C16E-52CC-0DF1-D141-C2E5973CDBA3}"/>
    <pc:docChg chg="modSld">
      <pc:chgData name="Mrs Gillian F. MAYERS (mayersgill@gmail.com)" userId="S::mayersgill_gmail.com#ext#@worldhealthorg.onmicrosoft.com::d9b941f0-ac22-4431-a954-e58ec48ed8eb" providerId="AD" clId="Web-{96E4C16E-52CC-0DF1-D141-C2E5973CDBA3}" dt="2024-09-13T08:52:57.300" v="0" actId="20577"/>
      <pc:docMkLst>
        <pc:docMk/>
      </pc:docMkLst>
      <pc:sldChg chg="modSp">
        <pc:chgData name="Mrs Gillian F. MAYERS (mayersgill@gmail.com)" userId="S::mayersgill_gmail.com#ext#@worldhealthorg.onmicrosoft.com::d9b941f0-ac22-4431-a954-e58ec48ed8eb" providerId="AD" clId="Web-{96E4C16E-52CC-0DF1-D141-C2E5973CDBA3}" dt="2024-09-13T08:52:57.300" v="0" actId="20577"/>
        <pc:sldMkLst>
          <pc:docMk/>
          <pc:sldMk cId="3365225140" sldId="346"/>
        </pc:sldMkLst>
        <pc:spChg chg="mod">
          <ac:chgData name="Mrs Gillian F. MAYERS (mayersgill@gmail.com)" userId="S::mayersgill_gmail.com#ext#@worldhealthorg.onmicrosoft.com::d9b941f0-ac22-4431-a954-e58ec48ed8eb" providerId="AD" clId="Web-{96E4C16E-52CC-0DF1-D141-C2E5973CDBA3}" dt="2024-09-13T08:52:57.300" v="0" actId="20577"/>
          <ac:spMkLst>
            <pc:docMk/>
            <pc:sldMk cId="3365225140" sldId="346"/>
            <ac:spMk id="3" creationId="{D569FACA-2B15-479D-BB8C-D752EC4C2B1C}"/>
          </ac:spMkLst>
        </pc:spChg>
      </pc:sldChg>
    </pc:docChg>
  </pc:docChgLst>
  <pc:docChgLst>
    <pc:chgData name="Gill Mayers" userId="d9b941f0-ac22-4431-a954-e58ec48ed8eb" providerId="ADAL" clId="{247B82EB-891D-433D-8908-84AF99A0D18A}"/>
    <pc:docChg chg="undo custSel addSld delSld modSld modMainMaster">
      <pc:chgData name="Gill Mayers" userId="d9b941f0-ac22-4431-a954-e58ec48ed8eb" providerId="ADAL" clId="{247B82EB-891D-433D-8908-84AF99A0D18A}" dt="2024-09-09T16:01:35.570" v="2597" actId="20577"/>
      <pc:docMkLst>
        <pc:docMk/>
      </pc:docMkLst>
      <pc:sldChg chg="addSp modSp mod">
        <pc:chgData name="Gill Mayers" userId="d9b941f0-ac22-4431-a954-e58ec48ed8eb" providerId="ADAL" clId="{247B82EB-891D-433D-8908-84AF99A0D18A}" dt="2024-09-09T15:41:01.939" v="17" actId="1035"/>
        <pc:sldMkLst>
          <pc:docMk/>
          <pc:sldMk cId="0" sldId="338"/>
        </pc:sldMkLst>
        <pc:spChg chg="mod">
          <ac:chgData name="Gill Mayers" userId="d9b941f0-ac22-4431-a954-e58ec48ed8eb" providerId="ADAL" clId="{247B82EB-891D-433D-8908-84AF99A0D18A}" dt="2024-09-09T15:41:01.939" v="17" actId="1035"/>
          <ac:spMkLst>
            <pc:docMk/>
            <pc:sldMk cId="0" sldId="338"/>
            <ac:spMk id="220163" creationId="{FE721EF2-B645-43AD-A4F7-D176566543A5}"/>
          </ac:spMkLst>
        </pc:spChg>
        <pc:picChg chg="add mod">
          <ac:chgData name="Gill Mayers" userId="d9b941f0-ac22-4431-a954-e58ec48ed8eb" providerId="ADAL" clId="{247B82EB-891D-433D-8908-84AF99A0D18A}" dt="2024-09-09T15:40:24.875" v="9"/>
          <ac:picMkLst>
            <pc:docMk/>
            <pc:sldMk cId="0" sldId="338"/>
            <ac:picMk id="2" creationId="{2FB44315-0F40-BC76-7C42-3BE531ECD734}"/>
          </ac:picMkLst>
        </pc:picChg>
        <pc:picChg chg="add mod">
          <ac:chgData name="Gill Mayers" userId="d9b941f0-ac22-4431-a954-e58ec48ed8eb" providerId="ADAL" clId="{247B82EB-891D-433D-8908-84AF99A0D18A}" dt="2024-09-09T15:40:30.273" v="10"/>
          <ac:picMkLst>
            <pc:docMk/>
            <pc:sldMk cId="0" sldId="338"/>
            <ac:picMk id="3" creationId="{CFCCF91C-94AD-ECE1-AF46-8576F12B18C2}"/>
          </ac:picMkLst>
        </pc:picChg>
      </pc:sldChg>
      <pc:sldChg chg="modSp mod">
        <pc:chgData name="Gill Mayers" userId="d9b941f0-ac22-4431-a954-e58ec48ed8eb" providerId="ADAL" clId="{247B82EB-891D-433D-8908-84AF99A0D18A}" dt="2024-09-09T15:43:07.548" v="31"/>
        <pc:sldMkLst>
          <pc:docMk/>
          <pc:sldMk cId="3365225140" sldId="346"/>
        </pc:sldMkLst>
        <pc:spChg chg="mod">
          <ac:chgData name="Gill Mayers" userId="d9b941f0-ac22-4431-a954-e58ec48ed8eb" providerId="ADAL" clId="{247B82EB-891D-433D-8908-84AF99A0D18A}" dt="2024-09-09T15:43:07.548" v="31"/>
          <ac:spMkLst>
            <pc:docMk/>
            <pc:sldMk cId="3365225140" sldId="346"/>
            <ac:spMk id="3" creationId="{D569FACA-2B15-479D-BB8C-D752EC4C2B1C}"/>
          </ac:spMkLst>
        </pc:spChg>
      </pc:sldChg>
      <pc:sldChg chg="add del">
        <pc:chgData name="Gill Mayers" userId="d9b941f0-ac22-4431-a954-e58ec48ed8eb" providerId="ADAL" clId="{247B82EB-891D-433D-8908-84AF99A0D18A}" dt="2024-09-09T15:39:58.728" v="8"/>
        <pc:sldMkLst>
          <pc:docMk/>
          <pc:sldMk cId="4227601747" sldId="356"/>
        </pc:sldMkLst>
      </pc:sldChg>
      <pc:sldChg chg="modSp add mod modNotesTx">
        <pc:chgData name="Gill Mayers" userId="d9b941f0-ac22-4431-a954-e58ec48ed8eb" providerId="ADAL" clId="{247B82EB-891D-433D-8908-84AF99A0D18A}" dt="2024-09-09T16:01:35.570" v="2597" actId="20577"/>
        <pc:sldMkLst>
          <pc:docMk/>
          <pc:sldMk cId="4124278751" sldId="369"/>
        </pc:sldMkLst>
        <pc:spChg chg="mod">
          <ac:chgData name="Gill Mayers" userId="d9b941f0-ac22-4431-a954-e58ec48ed8eb" providerId="ADAL" clId="{247B82EB-891D-433D-8908-84AF99A0D18A}" dt="2024-09-09T15:54:34.417" v="1659" actId="20577"/>
          <ac:spMkLst>
            <pc:docMk/>
            <pc:sldMk cId="4124278751" sldId="369"/>
            <ac:spMk id="3" creationId="{F0E3035E-81BA-4372-8FBD-958BFC0D1CD9}"/>
          </ac:spMkLst>
        </pc:spChg>
      </pc:sldChg>
      <pc:sldMasterChg chg="modSp mod">
        <pc:chgData name="Gill Mayers" userId="d9b941f0-ac22-4431-a954-e58ec48ed8eb" providerId="ADAL" clId="{247B82EB-891D-433D-8908-84AF99A0D18A}" dt="2024-09-09T15:39:33.770" v="6" actId="20577"/>
        <pc:sldMasterMkLst>
          <pc:docMk/>
          <pc:sldMasterMk cId="0" sldId="2147483649"/>
        </pc:sldMasterMkLst>
        <pc:spChg chg="mod">
          <ac:chgData name="Gill Mayers" userId="d9b941f0-ac22-4431-a954-e58ec48ed8eb" providerId="ADAL" clId="{247B82EB-891D-433D-8908-84AF99A0D18A}" dt="2024-09-09T15:39:33.770" v="6" actId="20577"/>
          <ac:spMkLst>
            <pc:docMk/>
            <pc:sldMasterMk cId="0" sldId="2147483649"/>
            <ac:spMk id="7181" creationId="{F1040D86-1620-4DAA-AE9D-490CE42DE6FF}"/>
          </ac:spMkLst>
        </pc:spChg>
      </pc:sldMasterChg>
    </pc:docChg>
  </pc:docChgLst>
  <pc:docChgLst>
    <pc:chgData name="Mrs Gillian F. MAYERS (mayersgill@gmail.com)" userId="d9b941f0-ac22-4431-a954-e58ec48ed8eb" providerId="ADAL" clId="{247B82EB-891D-433D-8908-84AF99A0D18A}"/>
    <pc:docChg chg="modSld">
      <pc:chgData name="Mrs Gillian F. MAYERS (mayersgill@gmail.com)" userId="d9b941f0-ac22-4431-a954-e58ec48ed8eb" providerId="ADAL" clId="{247B82EB-891D-433D-8908-84AF99A0D18A}" dt="2024-09-08T09:03:53.424" v="29" actId="1035"/>
      <pc:docMkLst>
        <pc:docMk/>
      </pc:docMkLst>
      <pc:sldChg chg="modSp mod">
        <pc:chgData name="Mrs Gillian F. MAYERS (mayersgill@gmail.com)" userId="d9b941f0-ac22-4431-a954-e58ec48ed8eb" providerId="ADAL" clId="{247B82EB-891D-433D-8908-84AF99A0D18A}" dt="2024-09-08T08:57:36.434" v="7" actId="6549"/>
        <pc:sldMkLst>
          <pc:docMk/>
          <pc:sldMk cId="2978209178" sldId="344"/>
        </pc:sldMkLst>
        <pc:spChg chg="mod">
          <ac:chgData name="Mrs Gillian F. MAYERS (mayersgill@gmail.com)" userId="d9b941f0-ac22-4431-a954-e58ec48ed8eb" providerId="ADAL" clId="{247B82EB-891D-433D-8908-84AF99A0D18A}" dt="2024-09-08T08:57:36.434" v="7" actId="6549"/>
          <ac:spMkLst>
            <pc:docMk/>
            <pc:sldMk cId="2978209178" sldId="344"/>
            <ac:spMk id="2" creationId="{E0DC73E1-C886-4B12-B101-421354BBFF37}"/>
          </ac:spMkLst>
        </pc:spChg>
      </pc:sldChg>
      <pc:sldChg chg="modSp mod">
        <pc:chgData name="Mrs Gillian F. MAYERS (mayersgill@gmail.com)" userId="d9b941f0-ac22-4431-a954-e58ec48ed8eb" providerId="ADAL" clId="{247B82EB-891D-433D-8908-84AF99A0D18A}" dt="2024-09-08T08:57:56.523" v="17" actId="6549"/>
        <pc:sldMkLst>
          <pc:docMk/>
          <pc:sldMk cId="2557249543" sldId="347"/>
        </pc:sldMkLst>
        <pc:spChg chg="mod">
          <ac:chgData name="Mrs Gillian F. MAYERS (mayersgill@gmail.com)" userId="d9b941f0-ac22-4431-a954-e58ec48ed8eb" providerId="ADAL" clId="{247B82EB-891D-433D-8908-84AF99A0D18A}" dt="2024-09-08T08:57:56.523" v="17" actId="6549"/>
          <ac:spMkLst>
            <pc:docMk/>
            <pc:sldMk cId="2557249543" sldId="347"/>
            <ac:spMk id="2" creationId="{5E5D3597-EC87-4FD5-81FD-335C427F0B3E}"/>
          </ac:spMkLst>
        </pc:spChg>
      </pc:sldChg>
      <pc:sldChg chg="modSp mod">
        <pc:chgData name="Mrs Gillian F. MAYERS (mayersgill@gmail.com)" userId="d9b941f0-ac22-4431-a954-e58ec48ed8eb" providerId="ADAL" clId="{247B82EB-891D-433D-8908-84AF99A0D18A}" dt="2024-09-08T09:02:59.714" v="22" actId="114"/>
        <pc:sldMkLst>
          <pc:docMk/>
          <pc:sldMk cId="2225479185" sldId="348"/>
        </pc:sldMkLst>
        <pc:spChg chg="mod">
          <ac:chgData name="Mrs Gillian F. MAYERS (mayersgill@gmail.com)" userId="d9b941f0-ac22-4431-a954-e58ec48ed8eb" providerId="ADAL" clId="{247B82EB-891D-433D-8908-84AF99A0D18A}" dt="2024-09-08T08:58:01.773" v="21" actId="6549"/>
          <ac:spMkLst>
            <pc:docMk/>
            <pc:sldMk cId="2225479185" sldId="348"/>
            <ac:spMk id="2" creationId="{FBA4EC8D-3296-4E7A-9D97-B7C54DC40FB6}"/>
          </ac:spMkLst>
        </pc:spChg>
        <pc:spChg chg="mod">
          <ac:chgData name="Mrs Gillian F. MAYERS (mayersgill@gmail.com)" userId="d9b941f0-ac22-4431-a954-e58ec48ed8eb" providerId="ADAL" clId="{247B82EB-891D-433D-8908-84AF99A0D18A}" dt="2024-09-08T09:02:59.714" v="22" actId="114"/>
          <ac:spMkLst>
            <pc:docMk/>
            <pc:sldMk cId="2225479185" sldId="348"/>
            <ac:spMk id="3" creationId="{2BA21091-A8B4-49D5-80A3-9FDB58D987BD}"/>
          </ac:spMkLst>
        </pc:spChg>
      </pc:sldChg>
      <pc:sldChg chg="modSp">
        <pc:chgData name="Mrs Gillian F. MAYERS (mayersgill@gmail.com)" userId="d9b941f0-ac22-4431-a954-e58ec48ed8eb" providerId="ADAL" clId="{247B82EB-891D-433D-8908-84AF99A0D18A}" dt="2024-09-08T09:03:53.424" v="29" actId="1035"/>
        <pc:sldMkLst>
          <pc:docMk/>
          <pc:sldMk cId="16014688" sldId="350"/>
        </pc:sldMkLst>
        <pc:spChg chg="mod">
          <ac:chgData name="Mrs Gillian F. MAYERS (mayersgill@gmail.com)" userId="d9b941f0-ac22-4431-a954-e58ec48ed8eb" providerId="ADAL" clId="{247B82EB-891D-433D-8908-84AF99A0D18A}" dt="2024-09-08T09:03:53.424" v="29" actId="1035"/>
          <ac:spMkLst>
            <pc:docMk/>
            <pc:sldMk cId="16014688" sldId="350"/>
            <ac:spMk id="3" creationId="{0F78E384-33FB-40E5-84B8-81469187E2AE}"/>
          </ac:spMkLst>
        </pc:spChg>
      </pc:sldChg>
      <pc:sldChg chg="modSp mod">
        <pc:chgData name="Mrs Gillian F. MAYERS (mayersgill@gmail.com)" userId="d9b941f0-ac22-4431-a954-e58ec48ed8eb" providerId="ADAL" clId="{247B82EB-891D-433D-8908-84AF99A0D18A}" dt="2024-09-08T08:57:32.479" v="5" actId="6549"/>
        <pc:sldMkLst>
          <pc:docMk/>
          <pc:sldMk cId="0" sldId="351"/>
        </pc:sldMkLst>
        <pc:spChg chg="mod">
          <ac:chgData name="Mrs Gillian F. MAYERS (mayersgill@gmail.com)" userId="d9b941f0-ac22-4431-a954-e58ec48ed8eb" providerId="ADAL" clId="{247B82EB-891D-433D-8908-84AF99A0D18A}" dt="2024-09-08T08:57:32.479" v="5" actId="6549"/>
          <ac:spMkLst>
            <pc:docMk/>
            <pc:sldMk cId="0" sldId="351"/>
            <ac:spMk id="6146" creationId="{390D237D-7252-D9B7-1FAB-C723A7D22F23}"/>
          </ac:spMkLst>
        </pc:spChg>
      </pc:sldChg>
      <pc:sldChg chg="modSp mod">
        <pc:chgData name="Mrs Gillian F. MAYERS (mayersgill@gmail.com)" userId="d9b941f0-ac22-4431-a954-e58ec48ed8eb" providerId="ADAL" clId="{247B82EB-891D-433D-8908-84AF99A0D18A}" dt="2024-09-08T08:57:47.780" v="11" actId="20577"/>
        <pc:sldMkLst>
          <pc:docMk/>
          <pc:sldMk cId="2154345699" sldId="352"/>
        </pc:sldMkLst>
        <pc:spChg chg="mod">
          <ac:chgData name="Mrs Gillian F. MAYERS (mayersgill@gmail.com)" userId="d9b941f0-ac22-4431-a954-e58ec48ed8eb" providerId="ADAL" clId="{247B82EB-891D-433D-8908-84AF99A0D18A}" dt="2024-09-08T08:57:47.780" v="11" actId="20577"/>
          <ac:spMkLst>
            <pc:docMk/>
            <pc:sldMk cId="2154345699" sldId="352"/>
            <ac:spMk id="2" creationId="{805FB90B-DCEE-450D-A3C3-5461F624ECC2}"/>
          </ac:spMkLst>
        </pc:spChg>
      </pc:sldChg>
      <pc:sldChg chg="modSp mod">
        <pc:chgData name="Mrs Gillian F. MAYERS (mayersgill@gmail.com)" userId="d9b941f0-ac22-4431-a954-e58ec48ed8eb" providerId="ADAL" clId="{247B82EB-891D-433D-8908-84AF99A0D18A}" dt="2024-09-08T08:57:41.138" v="9" actId="6549"/>
        <pc:sldMkLst>
          <pc:docMk/>
          <pc:sldMk cId="2813288587" sldId="354"/>
        </pc:sldMkLst>
        <pc:spChg chg="mod">
          <ac:chgData name="Mrs Gillian F. MAYERS (mayersgill@gmail.com)" userId="d9b941f0-ac22-4431-a954-e58ec48ed8eb" providerId="ADAL" clId="{247B82EB-891D-433D-8908-84AF99A0D18A}" dt="2024-09-08T08:57:41.138" v="9" actId="6549"/>
          <ac:spMkLst>
            <pc:docMk/>
            <pc:sldMk cId="2813288587" sldId="354"/>
            <ac:spMk id="2" creationId="{2DAF4DD3-D9BE-418D-928D-1D65280C9F49}"/>
          </ac:spMkLst>
        </pc:spChg>
      </pc:sldChg>
    </pc:docChg>
  </pc:docChgLst>
  <pc:docChgLst>
    <pc:chgData name="RAMIREZ GONZALEZ, Alejandro" userId="S::ramirezgonzaleza@who.int::f85759c6-dd51-4b10-afc6-8161062f0dd8" providerId="AD" clId="Web-{0D1AB62E-CF2D-254D-FA22-5EB854CBB31D}"/>
    <pc:docChg chg="mod">
      <pc:chgData name="RAMIREZ GONZALEZ, Alejandro" userId="S::ramirezgonzaleza@who.int::f85759c6-dd51-4b10-afc6-8161062f0dd8" providerId="AD" clId="Web-{0D1AB62E-CF2D-254D-FA22-5EB854CBB31D}" dt="2024-08-08T07:21:03.095" v="0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3EA45C34-184F-467C-ACEB-E41F09F5AEC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145" cy="494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 altLang="en-US"/>
              <a:t>World Health Organization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7A7956FD-AD79-43EF-94FD-5287D9FC73D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911" y="0"/>
            <a:ext cx="2946144" cy="494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92CA2CD-0057-49E2-9EDC-FE2658CE31A0}" type="datetime3">
              <a:rPr lang="en-GB" altLang="en-US"/>
              <a:pPr/>
              <a:t>24 September, 2024</a:t>
            </a:fld>
            <a:endParaRPr lang="en-GB" altLang="en-US"/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C2DCB18E-6E23-4564-8FC0-9325020D8B3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8466"/>
            <a:ext cx="2946145" cy="494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29701" name="Rectangle 5">
            <a:extLst>
              <a:ext uri="{FF2B5EF4-FFF2-40B4-BE49-F238E27FC236}">
                <a16:creationId xmlns:a16="http://schemas.microsoft.com/office/drawing/2014/main" id="{6175F468-C713-4900-9F2F-63B3D18567F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911" y="9378466"/>
            <a:ext cx="2946144" cy="494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F93C53F-F5AA-42D1-B370-E23C66595E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2967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52078838-B6D4-4F9E-8D19-B4BF73CCD83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145" cy="494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 altLang="en-US"/>
              <a:t>World Health Organization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FB653432-1AEB-48FF-B55A-8F72396B08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911" y="0"/>
            <a:ext cx="2946144" cy="494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8DDC5C9-4B3A-473A-ABBD-3DBA1F1753D6}" type="datetime3">
              <a:rPr lang="en-GB" altLang="en-US"/>
              <a:pPr/>
              <a:t>24 September, 2024</a:t>
            </a:fld>
            <a:endParaRPr lang="en-GB" altLang="en-US"/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F8558861-4829-4DEF-893B-BA6916C7F15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81050" y="741363"/>
            <a:ext cx="5235575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804143DE-5FE9-4664-8921-BCF8F739336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54" y="4690030"/>
            <a:ext cx="5437168" cy="444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31750" name="Rectangle 6">
            <a:extLst>
              <a:ext uri="{FF2B5EF4-FFF2-40B4-BE49-F238E27FC236}">
                <a16:creationId xmlns:a16="http://schemas.microsoft.com/office/drawing/2014/main" id="{F0167113-3BA4-4013-BB38-A3F93C0D123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8466"/>
            <a:ext cx="2946145" cy="494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31751" name="Rectangle 7">
            <a:extLst>
              <a:ext uri="{FF2B5EF4-FFF2-40B4-BE49-F238E27FC236}">
                <a16:creationId xmlns:a16="http://schemas.microsoft.com/office/drawing/2014/main" id="{17BD6522-13BA-4841-97DA-596C162310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911" y="9378466"/>
            <a:ext cx="2946144" cy="494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52A7C36E-CD20-4897-9184-2879EB4517D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31489770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C1D392D-58BE-4B00-80B3-6A08F448491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551BAA4C-81A1-46F2-9FE2-8530D1F9C08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EAD3532-AA55-41CA-A787-67D7DF7C28DE}" type="datetime3">
              <a:rPr lang="en-GB" altLang="en-US"/>
              <a:pPr/>
              <a:t>24 September, 2024</a:t>
            </a:fld>
            <a:endParaRPr lang="en-GB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2B6665BE-B738-441E-A98F-E7B8A4F4B9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002C4C-291C-44FF-A987-83BB9F7FDFC3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248834" name="Rectangle 2">
            <a:extLst>
              <a:ext uri="{FF2B5EF4-FFF2-40B4-BE49-F238E27FC236}">
                <a16:creationId xmlns:a16="http://schemas.microsoft.com/office/drawing/2014/main" id="{B034C418-8296-4571-9189-9E3DFB869E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>
            <a:extLst>
              <a:ext uri="{FF2B5EF4-FFF2-40B4-BE49-F238E27FC236}">
                <a16:creationId xmlns:a16="http://schemas.microsoft.com/office/drawing/2014/main" id="{CF1EFC5A-E749-4782-946B-248C6E7929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24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16703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1" dirty="0"/>
              <a:t>Discuss the protection offered by the hexavalent vaccine</a:t>
            </a:r>
            <a:endParaRPr lang="en-GB" sz="1200" b="1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173662" indent="-173662" algn="l" defTabSz="914400" rtl="0" eaLnBrk="1" latinLnBrk="0" hangingPunct="1">
              <a:buFont typeface="Arial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 hexavalent, or 6-in-1 vaccine, offers protection for 6 diseases by combining all 6 antigens in a single vaccine:</a:t>
            </a:r>
          </a:p>
          <a:p>
            <a:pPr marL="630862" lvl="1" indent="-173662" algn="l" defTabSz="914400" rtl="0" eaLnBrk="1" latinLnBrk="0" hangingPunct="1">
              <a:buFont typeface="Arial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Diphtheria, tetanus, whole-cell pertussis (DTP)</a:t>
            </a:r>
          </a:p>
          <a:p>
            <a:pPr marL="630862" lvl="1" indent="-173662" algn="l" defTabSz="914400" rtl="0" eaLnBrk="1" latinLnBrk="0" hangingPunct="1">
              <a:buFont typeface="Arial" pitchFamily="34" charset="0"/>
              <a:buChar char="•"/>
            </a:pPr>
            <a:r>
              <a:rPr lang="en-GB" sz="1200" i="1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Haemophilus influenzae </a:t>
            </a: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type b (Hib)</a:t>
            </a:r>
          </a:p>
          <a:p>
            <a:pPr marL="630862" lvl="1" indent="-173662" algn="l" defTabSz="914400" rtl="0" eaLnBrk="1" latinLnBrk="0" hangingPunct="1"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Hepatitis B </a:t>
            </a:r>
          </a:p>
          <a:p>
            <a:pPr marL="630862" lvl="1" indent="-173662" algn="l" defTabSz="914400" rtl="0" eaLnBrk="1" latinLnBrk="0" hangingPunct="1">
              <a:buFont typeface="Arial" pitchFamily="34" charset="0"/>
              <a:buChar char="•"/>
            </a:pPr>
            <a:r>
              <a:rPr lang="en-GB" sz="1200" b="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Inactivated polio </a:t>
            </a: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vaccine (IPV)</a:t>
            </a:r>
          </a:p>
          <a:p>
            <a:pPr marL="630862" lvl="1" indent="-173662" algn="l" defTabSz="914400" rtl="0" eaLnBrk="1" latinLnBrk="0" hangingPunct="1">
              <a:buFont typeface="Arial" pitchFamily="34" charset="0"/>
              <a:buChar char="•"/>
            </a:pPr>
            <a:endParaRPr lang="en-GB" sz="1200" kern="1200" noProof="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lvl="0" indent="0" algn="l" defTabSz="914400" rtl="0" eaLnBrk="1" latinLnBrk="0" hangingPunct="1">
              <a:buFont typeface="Arial" pitchFamily="34" charset="0"/>
              <a:buNone/>
            </a:pPr>
            <a:r>
              <a:rPr lang="en-GB" b="1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Describe the vaccination schedule for hexavalent vaccine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 schedule recommendation for the hexavalent vaccine is:</a:t>
            </a:r>
          </a:p>
          <a:p>
            <a:pPr marL="630862" lvl="1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3 primary doses starting as early as 6 weeks</a:t>
            </a:r>
          </a:p>
          <a:p>
            <a:pPr marL="630862" lvl="1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Minimum interval of 4 weeks between doses</a:t>
            </a:r>
          </a:p>
          <a:p>
            <a:pPr marL="630862" lvl="1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Booster dose at least 6 months after the third primary dose, if series starts at 6 weeks</a:t>
            </a:r>
          </a:p>
          <a:p>
            <a:pPr marL="457200" lvl="1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endParaRPr lang="en-GB" sz="1200" kern="1200" noProof="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GB" sz="1200" b="1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Describe the contraindications for use of hexavalent vaccine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Hexavalent should </a:t>
            </a:r>
            <a:r>
              <a:rPr lang="en-GB" sz="1200" b="1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NOT</a:t>
            </a: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be given to individuals with </a:t>
            </a:r>
          </a:p>
          <a:p>
            <a:pPr marL="630862" lvl="1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Hypersensitivity after previous administration of diphtheria, tetanus, pertussis, hepatitis B, polio or Hib vaccine</a:t>
            </a:r>
          </a:p>
          <a:p>
            <a:pPr marL="630555" lvl="1" indent="-173355" algn="l" rtl="0"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/>
                <a:cs typeface="Arial"/>
              </a:rPr>
              <a:t>Hypersensitivity to the active substances of excipients listed</a:t>
            </a:r>
            <a:r>
              <a:rPr lang="en-GB" dirty="0">
                <a:latin typeface="Arial"/>
                <a:cs typeface="Arial"/>
              </a:rPr>
              <a:t> in package insert</a:t>
            </a:r>
            <a:endParaRPr lang="en-GB" sz="1200" kern="1200" noProof="0" dirty="0">
              <a:solidFill>
                <a:schemeClr val="tx1"/>
              </a:solidFill>
              <a:latin typeface="Arial" pitchFamily="34" charset="0"/>
              <a:cs typeface="Arial"/>
            </a:endParaRPr>
          </a:p>
          <a:p>
            <a:pPr marL="630862" lvl="1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If infant has experienced an encephalopathy of unknown aetiology within 7 days following previous vaccination with pertussis-containing vaccine</a:t>
            </a:r>
          </a:p>
          <a:p>
            <a:pPr marL="630862" lvl="1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Uncontrolled neurologic disorder or uncontrolled epilepsy</a:t>
            </a:r>
          </a:p>
          <a:p>
            <a:pPr marL="630862" lvl="1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Acute, moderate or severe febrile illness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Hexavalent is </a:t>
            </a:r>
            <a:r>
              <a:rPr lang="en-GB" sz="1200" b="1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NOT</a:t>
            </a: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intended for women of child-bearing age</a:t>
            </a:r>
          </a:p>
          <a:p>
            <a:pPr marL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endParaRPr lang="en-GB" sz="1200" kern="1200" noProof="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GB" sz="1200" b="1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Discuss use of hexavalent vaccine with other vaccines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Hexavalent can be administered concomitantly with PCV, MMR-containing vaccines, OPV, Rotavirus and Meningococcal conjugate vaccine during the same immunization visit.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Can be given safely and effectively with BCG and YF vaccines, and with Vitamin A supplementation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If co-administered with another vaccine, immunization should be carried out on separate injection sites</a:t>
            </a:r>
          </a:p>
          <a:p>
            <a:pPr marL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endParaRPr lang="en-GB" sz="1200" kern="1200" noProof="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GB" sz="1200" b="1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Describe how to administer hexavalent vaccine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Hexavalent liquid vaccine should be shaken before administration 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Is given by intramuscular injection in the antero-lateral (outer) thigh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When two injectable vaccines are given in the same visit, they should be injected in different limbs</a:t>
            </a:r>
          </a:p>
          <a:p>
            <a:pPr marL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endParaRPr lang="en-GB" sz="1200" b="1" kern="1200" noProof="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marR="0" lvl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GB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Describe side effects of hexavalent vaccine</a:t>
            </a:r>
            <a:r>
              <a:rPr lang="en-US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​</a:t>
            </a:r>
          </a:p>
          <a:p>
            <a:pPr marL="171450" marR="0" lvl="0" indent="-17145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2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Common side effects of hexavalent vaccine: </a:t>
            </a:r>
            <a:r>
              <a:rPr lang="en-US" sz="12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​</a:t>
            </a:r>
          </a:p>
          <a:p>
            <a:pPr marL="628650" marR="0" lvl="1" indent="-17145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2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Injection site reactions such as redness, pain and swelling</a:t>
            </a:r>
            <a:r>
              <a:rPr lang="en-US" sz="12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​</a:t>
            </a:r>
          </a:p>
          <a:p>
            <a:pPr marL="628650" marR="0" lvl="1" indent="-17145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  <a:tab pos="457200" algn="l"/>
              </a:tabLst>
            </a:pPr>
            <a:r>
              <a:rPr lang="en-US" sz="12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Crying, irritability and raised temperature</a:t>
            </a:r>
          </a:p>
          <a:p>
            <a:pPr marL="628650" marR="0" lvl="1" indent="-17145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  <a:tab pos="457200" algn="l"/>
              </a:tabLst>
            </a:pPr>
            <a:r>
              <a:rPr lang="en-GB" sz="12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Decreased appetite, somnolence and vomiting</a:t>
            </a:r>
            <a:endParaRPr lang="en-GB" b="1" dirty="0">
              <a:latin typeface="Arial"/>
              <a:cs typeface="Arial"/>
            </a:endParaRP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noProof="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Vaccinees should be observed for 30 minutes following vaccination for possible allergic reactions</a:t>
            </a:r>
          </a:p>
          <a:p>
            <a:pPr marL="630862" lvl="1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GB" sz="1200" kern="1200" noProof="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8F20F16-4783-46BA-96B9-CBC589040205}" type="datetime3">
              <a:rPr lang="en-GB" altLang="en-US" smtClean="0"/>
              <a:t>24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841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7CCB807A-FD52-4E9B-8795-A580CE4EFF4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311D56C-13D6-47A7-A04C-D4C95BE7C64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5187BCE-FA41-4566-9AD9-B0107D4AD07B}" type="datetime3">
              <a:rPr lang="en-GB" altLang="en-US"/>
              <a:pPr/>
              <a:t>24 September, 2024</a:t>
            </a:fld>
            <a:endParaRPr lang="en-GB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17376B58-EAF3-4E65-9595-A3D6A81C71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8CDCFB-2AAE-4792-9453-BD0FDDCC0731}" type="slidenum">
              <a:rPr lang="en-GB" altLang="en-US"/>
              <a:pPr/>
              <a:t>2</a:t>
            </a:fld>
            <a:endParaRPr lang="en-GB" altLang="en-US"/>
          </a:p>
        </p:txBody>
      </p:sp>
      <p:sp>
        <p:nvSpPr>
          <p:cNvPr id="245762" name="Rectangle 2">
            <a:extLst>
              <a:ext uri="{FF2B5EF4-FFF2-40B4-BE49-F238E27FC236}">
                <a16:creationId xmlns:a16="http://schemas.microsoft.com/office/drawing/2014/main" id="{97F1AF12-0948-474F-A482-5EA86C011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>
            <a:extLst>
              <a:ext uri="{FF2B5EF4-FFF2-40B4-BE49-F238E27FC236}">
                <a16:creationId xmlns:a16="http://schemas.microsoft.com/office/drawing/2014/main" id="{0545EB3A-349D-4D5C-B442-1C5B365C00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0" tIns="0" rIns="0" bIns="0"/>
          <a:lstStyle/>
          <a:p>
            <a:pPr algn="l" rtl="0"/>
            <a:r>
              <a:rPr lang="en-US" altLang="en-US"/>
              <a:t>See WHO PP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>
            <a:extLst>
              <a:ext uri="{FF2B5EF4-FFF2-40B4-BE49-F238E27FC236}">
                <a16:creationId xmlns:a16="http://schemas.microsoft.com/office/drawing/2014/main" id="{2151FBFF-AFBF-1182-11BA-180BE5A8EC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>
            <a:extLst>
              <a:ext uri="{FF2B5EF4-FFF2-40B4-BE49-F238E27FC236}">
                <a16:creationId xmlns:a16="http://schemas.microsoft.com/office/drawing/2014/main" id="{8D6ADD26-C536-D2FC-E644-681EB751F6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244" name="Espace réservé du numéro de diapositive 3">
            <a:extLst>
              <a:ext uri="{FF2B5EF4-FFF2-40B4-BE49-F238E27FC236}">
                <a16:creationId xmlns:a16="http://schemas.microsoft.com/office/drawing/2014/main" id="{7C60F71C-4F7B-A1EF-F14C-759C3E6A81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26A196A-315D-4B93-B5AA-E53E5F3CF712}" type="slidenum">
              <a:rPr lang="fr-FR" altLang="en-U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fr-FR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24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3464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0440E444-B7C8-4B34-98E0-C2370C568013}" type="datetime3">
              <a:rPr lang="en-GB" altLang="en-US" smtClean="0"/>
              <a:t>24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7604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24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699113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24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9725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24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48171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24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1494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8F210-657E-49C8-836D-996FD4F71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3C0536-49FF-4B1A-94DD-2916D31AED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260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5A9331-A377-4917-9E41-EC86A7B483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020050" y="0"/>
            <a:ext cx="2673350" cy="66071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86DD3C-BC8D-4E1C-A373-9DB4A091C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7867650" cy="66071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160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8712F-6332-43DC-9C53-F31929041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AE90F-1AEF-4809-8623-891DF23517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3244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AB4F7-CBBB-446D-927E-7F8A87158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50" y="1884363"/>
            <a:ext cx="9221788" cy="314642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42AD71-3A75-4C13-BDDB-21FFF3257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50" y="5059363"/>
            <a:ext cx="9221788" cy="16541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4558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CC5B2-B7EF-421E-9E76-4C851F648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6BE17-7476-42AA-8EB5-9064A155C8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7525" y="1522413"/>
            <a:ext cx="4772025" cy="50847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2C9858-9DCF-43EA-9D33-06CD36F618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41950" y="1522413"/>
            <a:ext cx="4772025" cy="50847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678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FE02B-E44A-4C9F-BF9A-4B73D8217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403225"/>
            <a:ext cx="9223375" cy="1460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0E17C5-90CB-438A-9E23-753B5B9CE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600" y="1854200"/>
            <a:ext cx="4524375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76D831-BE70-40E1-821F-7E5622C89B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600" y="2762250"/>
            <a:ext cx="4524375" cy="4062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ACA42D-18AA-4B6F-871A-679D5C1011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375" y="1854200"/>
            <a:ext cx="4546600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AF9751-40F7-471E-A02E-2FD45A55AD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375" y="2762250"/>
            <a:ext cx="4546600" cy="4062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056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CC783-6E39-4B9A-BAE3-D341F6187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063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304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A5FC5-C97C-478C-A50E-82FCDC94D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0D459-99E7-403C-863E-2C2228481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84CA1A-7525-493F-BE34-977B98A6A3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9021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FC8D9-2526-4021-9325-2C1AA4C78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3AD91C-7C50-45A5-871C-D1D452DD00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0747D-B295-443D-8F41-EDB7C2F4A1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9407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3BF6CA87-F45A-4F76-B868-FDD23ABA5D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693400" cy="1365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8343F211-FD94-4112-A3F9-673DE7F09B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17525" y="1522413"/>
            <a:ext cx="9696450" cy="508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7174" name="Line 6">
            <a:extLst>
              <a:ext uri="{FF2B5EF4-FFF2-40B4-BE49-F238E27FC236}">
                <a16:creationId xmlns:a16="http://schemas.microsoft.com/office/drawing/2014/main" id="{39BE5AB9-AA89-4BE3-A44D-EE2DC4C0B725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374775"/>
            <a:ext cx="106934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180" name="Rectangle 12">
            <a:extLst>
              <a:ext uri="{FF2B5EF4-FFF2-40B4-BE49-F238E27FC236}">
                <a16:creationId xmlns:a16="http://schemas.microsoft.com/office/drawing/2014/main" id="{94B2528B-1F36-4E99-8E7B-8E79D64E6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6632575"/>
            <a:ext cx="10693400" cy="928688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181" name="Rectangle 13">
            <a:extLst>
              <a:ext uri="{FF2B5EF4-FFF2-40B4-BE49-F238E27FC236}">
                <a16:creationId xmlns:a16="http://schemas.microsoft.com/office/drawing/2014/main" id="{F1040D86-1620-4DAA-AE9D-490CE42DE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4263" y="7085013"/>
            <a:ext cx="49672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en-GB" altLang="en-US" sz="1400" dirty="0">
                <a:solidFill>
                  <a:srgbClr val="96CCEE"/>
                </a:solidFill>
                <a:latin typeface="Arial Narrow" panose="020B0606020202030204" pitchFamily="34" charset="0"/>
              </a:rPr>
              <a:t>Hexavalent Training – Module 2</a:t>
            </a:r>
            <a:r>
              <a:rPr lang="en-US" altLang="en-US" sz="2000" baseline="12000" dirty="0">
                <a:solidFill>
                  <a:schemeClr val="bg1"/>
                </a:solidFill>
                <a:latin typeface="Arial Narrow" panose="020B0606020202030204" pitchFamily="34" charset="0"/>
              </a:rPr>
              <a:t>  |</a:t>
            </a:r>
            <a:r>
              <a:rPr lang="en-GB" altLang="en-US" sz="1400" dirty="0">
                <a:solidFill>
                  <a:srgbClr val="96CCEE"/>
                </a:solidFill>
                <a:latin typeface="Arial Narrow" panose="020B0606020202030204" pitchFamily="34" charset="0"/>
              </a:rPr>
              <a:t>  </a:t>
            </a:r>
            <a:r>
              <a:rPr lang="en-GB" altLang="en-US" sz="1400" b="0" dirty="0">
                <a:solidFill>
                  <a:srgbClr val="96CCEE"/>
                </a:solidFill>
                <a:latin typeface="Arial Narrow" panose="020B0606020202030204" pitchFamily="34" charset="0"/>
              </a:rPr>
              <a:t>October 2024</a:t>
            </a:r>
          </a:p>
        </p:txBody>
      </p:sp>
      <p:sp>
        <p:nvSpPr>
          <p:cNvPr id="7182" name="Rectangle 14">
            <a:extLst>
              <a:ext uri="{FF2B5EF4-FFF2-40B4-BE49-F238E27FC236}">
                <a16:creationId xmlns:a16="http://schemas.microsoft.com/office/drawing/2014/main" id="{58636617-2BE1-4961-BABC-445288CAE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8" y="7054850"/>
            <a:ext cx="415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/>
            <a:fld id="{C37A8506-7284-4BF1-8E85-D9144E699DEF}" type="slidenum">
              <a:rPr lang="ar-SA" altLang="en-US" sz="1700">
                <a:solidFill>
                  <a:srgbClr val="72BBE8"/>
                </a:solidFill>
                <a:latin typeface="Arial Narrow" panose="020B0606020202030204" pitchFamily="34" charset="0"/>
              </a:rPr>
              <a:pPr rtl="0"/>
              <a:t>‹#›</a:t>
            </a:fld>
            <a:r>
              <a:rPr lang="en-GB" altLang="en-US" sz="1700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US" altLang="en-US" sz="2400" baseline="14000">
                <a:solidFill>
                  <a:schemeClr val="bg1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7185" name="Picture 17" descr="WHO-EN-white-H">
            <a:extLst>
              <a:ext uri="{FF2B5EF4-FFF2-40B4-BE49-F238E27FC236}">
                <a16:creationId xmlns:a16="http://schemas.microsoft.com/office/drawing/2014/main" id="{33E79288-14EC-4EE1-B3F3-C79EB44CF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75" y="6659563"/>
            <a:ext cx="2581275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1042988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rgbClr val="000066"/>
          </a:solidFill>
          <a:latin typeface="+mj-lt"/>
          <a:ea typeface="+mj-ea"/>
          <a:cs typeface="+mj-cs"/>
        </a:defRPr>
      </a:lvl1pPr>
      <a:lvl2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90525" indent="-390525" algn="l" defTabSz="1042988" rtl="0" eaLnBrk="1" fontAlgn="base" hangingPunct="1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800" kern="1200">
          <a:solidFill>
            <a:srgbClr val="000066"/>
          </a:solidFill>
          <a:latin typeface="+mn-lt"/>
          <a:ea typeface="+mn-ea"/>
          <a:cs typeface="+mn-cs"/>
        </a:defRPr>
      </a:lvl1pPr>
      <a:lvl2pPr marL="919163" indent="-322263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400" kern="1200">
          <a:solidFill>
            <a:srgbClr val="000066"/>
          </a:solidFill>
          <a:latin typeface="+mn-lt"/>
          <a:ea typeface="+mn-ea"/>
          <a:cs typeface="+mn-cs"/>
        </a:defRPr>
      </a:lvl2pPr>
      <a:lvl3pPr marL="1433513" indent="-307975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Char char="•"/>
        <a:defRPr sz="2400" kern="1200">
          <a:solidFill>
            <a:srgbClr val="000066"/>
          </a:solidFill>
          <a:latin typeface="Arial Narrow" panose="020B0606020202030204" pitchFamily="34" charset="0"/>
          <a:ea typeface="+mn-ea"/>
          <a:cs typeface="+mn-cs"/>
        </a:defRPr>
      </a:lvl3pPr>
      <a:lvl4pPr marL="1898650" indent="-258763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Char char="–"/>
        <a:defRPr sz="2400" kern="1200">
          <a:solidFill>
            <a:srgbClr val="000066"/>
          </a:solidFill>
          <a:latin typeface="Arial Narrow" panose="020B0606020202030204" pitchFamily="34" charset="0"/>
          <a:ea typeface="+mn-ea"/>
          <a:cs typeface="+mn-cs"/>
        </a:defRPr>
      </a:lvl4pPr>
      <a:lvl5pPr marL="2268538" indent="-165100" algn="r" defTabSz="1042988" rtl="1" eaLnBrk="1" fontAlgn="base" hangingPunct="1">
        <a:spcBef>
          <a:spcPct val="20000"/>
        </a:spcBef>
        <a:spcAft>
          <a:spcPct val="0"/>
        </a:spcAft>
        <a:buChar char="»"/>
        <a:defRPr sz="2300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teams/immunization-vaccines-and-biologicals/policies/position-papers/polio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apps.who.int/iris/bitstream/handle/10665/193412/9789241549097_eng.pdf;jsessionid=0575C4D7BCA237B31D10ADBFC0D982EB?sequence=1" TargetMode="External"/><Relationship Id="rId4" Type="http://schemas.openxmlformats.org/officeDocument/2006/relationships/hyperlink" Target="https://extranet.who.int/prequal/vaccines/p/hexasiil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ho.int/teams/immunization-vaccines-and-biologicals/policies/position-papers/polio" TargetMode="External"/><Relationship Id="rId5" Type="http://schemas.openxmlformats.org/officeDocument/2006/relationships/hyperlink" Target="https://www.gavi.org/news/media-room/global-vaccine-alliance-deploy-six-one-vaccine-lower-income-countries" TargetMode="External"/><Relationship Id="rId4" Type="http://schemas.openxmlformats.org/officeDocument/2006/relationships/hyperlink" Target="https://www.who.int/publications/m/item/table-2-summary-of-who-position-papers-recommended-routine-immunizations-for-children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91" name="Rectangle 7">
            <a:extLst>
              <a:ext uri="{FF2B5EF4-FFF2-40B4-BE49-F238E27FC236}">
                <a16:creationId xmlns:a16="http://schemas.microsoft.com/office/drawing/2014/main" id="{BA787966-7B25-4CAB-9622-03C332A37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310188"/>
            <a:ext cx="10693400" cy="2251075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246789" name="Picture 5" descr="WHO-EN-white-H">
            <a:extLst>
              <a:ext uri="{FF2B5EF4-FFF2-40B4-BE49-F238E27FC236}">
                <a16:creationId xmlns:a16="http://schemas.microsoft.com/office/drawing/2014/main" id="{19DB2DA4-3654-4E74-831D-8C3767967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50" y="5578475"/>
            <a:ext cx="443071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6792" name="Rectangle 8">
            <a:extLst>
              <a:ext uri="{FF2B5EF4-FFF2-40B4-BE49-F238E27FC236}">
                <a16:creationId xmlns:a16="http://schemas.microsoft.com/office/drawing/2014/main" id="{374B5F3D-CB48-4A3B-B8B7-BF62A505CB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668" y="2626519"/>
            <a:ext cx="9134475" cy="11541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6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>
                <a:latin typeface="Arial"/>
                <a:cs typeface="Arial"/>
              </a:rPr>
              <a:t>Module 2: Key Facts on the Hexavalent Vaccine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FA036-8A74-47D0-8EB6-3D9888DA3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Messages</a:t>
            </a:r>
            <a:endParaRPr lang="en-CA" baseline="30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8E384-33FB-40E5-84B8-81469187E2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5" y="1453589"/>
            <a:ext cx="9696450" cy="5084762"/>
          </a:xfrm>
        </p:spPr>
        <p:txBody>
          <a:bodyPr/>
          <a:lstStyle/>
          <a:p>
            <a:r>
              <a:rPr lang="en-US" sz="1800" dirty="0"/>
              <a:t>Hexavalent </a:t>
            </a:r>
            <a:r>
              <a:rPr lang="en-US" altLang="zh-CN" sz="1800" dirty="0"/>
              <a:t>protects against </a:t>
            </a:r>
            <a:r>
              <a:rPr lang="en-US" altLang="zh-CN" sz="1800" b="1" dirty="0"/>
              <a:t>six diseases</a:t>
            </a:r>
          </a:p>
          <a:p>
            <a:pPr lvl="1"/>
            <a:r>
              <a:rPr lang="en-US" altLang="zh-CN" sz="1600" dirty="0">
                <a:ea typeface="宋体" pitchFamily="2" charset="-122"/>
              </a:rPr>
              <a:t>Diphtheria, tetanus, pertussis (DTP)</a:t>
            </a:r>
          </a:p>
          <a:p>
            <a:pPr lvl="1"/>
            <a:r>
              <a:rPr lang="en-US" altLang="zh-CN" sz="1600" dirty="0">
                <a:ea typeface="宋体" pitchFamily="2" charset="-122"/>
              </a:rPr>
              <a:t>Hepatitis B</a:t>
            </a:r>
          </a:p>
          <a:p>
            <a:pPr lvl="1"/>
            <a:r>
              <a:rPr lang="en-US" altLang="zh-CN" sz="1600" i="1" dirty="0" err="1">
                <a:ea typeface="宋体" pitchFamily="2" charset="-122"/>
              </a:rPr>
              <a:t>Haemophilus</a:t>
            </a:r>
            <a:r>
              <a:rPr lang="en-US" altLang="zh-CN" sz="1600" i="1" dirty="0">
                <a:ea typeface="宋体" pitchFamily="2" charset="-122"/>
              </a:rPr>
              <a:t> influenzae </a:t>
            </a:r>
            <a:r>
              <a:rPr lang="en-US" altLang="zh-CN" sz="1600" dirty="0">
                <a:ea typeface="宋体" pitchFamily="2" charset="-122"/>
              </a:rPr>
              <a:t>type b</a:t>
            </a:r>
          </a:p>
          <a:p>
            <a:pPr lvl="1"/>
            <a:r>
              <a:rPr lang="en-US" altLang="zh-CN" sz="1600" dirty="0">
                <a:ea typeface="宋体" pitchFamily="2" charset="-122"/>
              </a:rPr>
              <a:t>Polio</a:t>
            </a:r>
          </a:p>
          <a:p>
            <a:r>
              <a:rPr lang="en-US" sz="1800" dirty="0"/>
              <a:t>The recommended Hexavalent schedule in your country is: </a:t>
            </a:r>
          </a:p>
          <a:p>
            <a:pPr lvl="1"/>
            <a:r>
              <a:rPr lang="en-US" sz="1600" b="1" dirty="0">
                <a:solidFill>
                  <a:srgbClr val="FF0000"/>
                </a:solidFill>
              </a:rPr>
              <a:t>[insert for specific country]</a:t>
            </a:r>
          </a:p>
          <a:p>
            <a:r>
              <a:rPr lang="en-US" sz="1800" dirty="0"/>
              <a:t>Hexavalent should not be given to individuals with previous hypersensitivity to any of the components</a:t>
            </a:r>
          </a:p>
          <a:p>
            <a:r>
              <a:rPr lang="en-US" sz="1800" dirty="0"/>
              <a:t>Hexavalent </a:t>
            </a:r>
            <a:r>
              <a:rPr lang="en-US" sz="1600" dirty="0"/>
              <a:t>can be </a:t>
            </a:r>
            <a:r>
              <a:rPr lang="en-US" sz="1600" b="1" dirty="0"/>
              <a:t>co-administered with other vaccines </a:t>
            </a:r>
            <a:r>
              <a:rPr lang="en-US" sz="1600" dirty="0"/>
              <a:t>using a different injection site during the same visit</a:t>
            </a:r>
          </a:p>
          <a:p>
            <a:r>
              <a:rPr lang="en-US" sz="1800" dirty="0"/>
              <a:t>Hexavalent is administered by </a:t>
            </a:r>
            <a:r>
              <a:rPr lang="en-US" sz="1800" b="1" dirty="0"/>
              <a:t>Intramuscular (IM) injection </a:t>
            </a:r>
          </a:p>
          <a:p>
            <a:r>
              <a:rPr lang="en-GB" sz="1800" b="1" dirty="0"/>
              <a:t>Common side effects of </a:t>
            </a:r>
            <a:r>
              <a:rPr lang="en-US" sz="1800" dirty="0"/>
              <a:t>Hexavalent</a:t>
            </a:r>
            <a:r>
              <a:rPr lang="en-GB" sz="1800" b="1" dirty="0"/>
              <a:t> </a:t>
            </a:r>
            <a:r>
              <a:rPr lang="en-GB" sz="1800" dirty="0"/>
              <a:t>include</a:t>
            </a:r>
            <a:r>
              <a:rPr lang="en-GB" sz="1800" b="1" dirty="0"/>
              <a:t> </a:t>
            </a:r>
            <a:r>
              <a:rPr lang="en-GB" sz="1800" dirty="0"/>
              <a:t>injection site pain and swelling, decreased appetite, somnolence and vomiting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16014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79F19-C317-4511-B2E9-6A3C95F7D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69FACA-2B15-479D-BB8C-D752EC4C2B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/>
              <a:t>WHO Polio Position Paper (2022) </a:t>
            </a:r>
            <a:r>
              <a:rPr lang="en-US" sz="2200" dirty="0">
                <a:hlinkClick r:id="rId3"/>
              </a:rPr>
              <a:t>https://www.who.int/teams/immunization-vaccines-and-biologicals/policies/position-papers/polio</a:t>
            </a:r>
            <a:r>
              <a:rPr lang="en-US" sz="2200" dirty="0"/>
              <a:t> Accessed 9 September 2024</a:t>
            </a:r>
          </a:p>
          <a:p>
            <a:r>
              <a:rPr lang="en-US" sz="2200" dirty="0" err="1"/>
              <a:t>Hexasiil</a:t>
            </a:r>
            <a:r>
              <a:rPr lang="en-US" sz="2200" dirty="0"/>
              <a:t> Product Insert:  </a:t>
            </a:r>
            <a:r>
              <a:rPr lang="en-US" sz="2200" dirty="0">
                <a:hlinkClick r:id="rId4"/>
              </a:rPr>
              <a:t>https://extranet.who.int/prequal/vaccines/p/hexasiil</a:t>
            </a:r>
            <a:r>
              <a:rPr lang="en-US" sz="2200" dirty="0"/>
              <a:t> Accessed 9 September 2024</a:t>
            </a:r>
          </a:p>
          <a:p>
            <a:r>
              <a:rPr lang="en-US" sz="2200" dirty="0"/>
              <a:t>Immunization in practice: a practical guide for health staff – 2015 update, Module 5 </a:t>
            </a:r>
            <a:r>
              <a:rPr lang="en-US" sz="2200" dirty="0">
                <a:hlinkClick r:id="rId5"/>
              </a:rPr>
              <a:t>http://apps.who.int/iris/bitstream/handle/10665/193412/9789241549097_eng.pdf;jsessionid=0575C4D7BCA237B31D10ADBFC0D982EB?sequence=1</a:t>
            </a:r>
            <a:r>
              <a:rPr lang="en-US" sz="2200" dirty="0"/>
              <a:t>  Accessed 9 September 2024</a:t>
            </a:r>
          </a:p>
          <a:p>
            <a:pPr marL="0" indent="0">
              <a:buNone/>
            </a:pPr>
            <a:endParaRPr lang="en-US" sz="2400"/>
          </a:p>
          <a:p>
            <a:pPr marL="0" indent="0">
              <a:buNone/>
            </a:pPr>
            <a:endParaRPr lang="en-CA" sz="2400"/>
          </a:p>
          <a:p>
            <a:pPr marL="0" indent="0">
              <a:buNone/>
            </a:pPr>
            <a:endParaRPr lang="en-CA" sz="2400"/>
          </a:p>
          <a:p>
            <a:endParaRPr lang="en-CA" sz="4000"/>
          </a:p>
        </p:txBody>
      </p:sp>
    </p:spTree>
    <p:extLst>
      <p:ext uri="{BB962C8B-B14F-4D97-AF65-F5344CB8AC3E}">
        <p14:creationId xmlns:p14="http://schemas.microsoft.com/office/powerpoint/2010/main" val="3365225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797B4-348D-4204-9A56-DD5A2AC04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Questions to Test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E3035E-81BA-4372-8FBD-958BFC0D1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i="1" dirty="0">
                <a:solidFill>
                  <a:srgbClr val="FF0000"/>
                </a:solidFill>
              </a:rPr>
              <a:t>Note to facilitators: See the suggested answers in the notes below</a:t>
            </a:r>
          </a:p>
          <a:p>
            <a:r>
              <a:rPr lang="en-US" sz="2400" dirty="0"/>
              <a:t>Discuss the protection offered by the hexavalent vaccine</a:t>
            </a:r>
          </a:p>
          <a:p>
            <a:r>
              <a:rPr lang="en-US" sz="2400" dirty="0"/>
              <a:t>Describe the vaccination schedule for hexavalent vaccine</a:t>
            </a:r>
          </a:p>
          <a:p>
            <a:r>
              <a:rPr lang="en-US" sz="2400" dirty="0"/>
              <a:t>Describe the contraindications for use of hexavalent vaccine</a:t>
            </a:r>
          </a:p>
          <a:p>
            <a:pPr marL="390525" lvl="1" indent="-390525">
              <a:spcBef>
                <a:spcPct val="80000"/>
              </a:spcBef>
              <a:buFont typeface="Wingdings" panose="05000000000000000000" pitchFamily="2" charset="2"/>
              <a:buChar char="l"/>
            </a:pPr>
            <a:r>
              <a:rPr lang="en-US" dirty="0"/>
              <a:t>Discuss use of hexavalent vaccine with other vaccines</a:t>
            </a:r>
          </a:p>
          <a:p>
            <a:pPr marL="390525" lvl="1" indent="-390525">
              <a:spcBef>
                <a:spcPct val="80000"/>
              </a:spcBef>
              <a:buFont typeface="Wingdings" panose="05000000000000000000" pitchFamily="2" charset="2"/>
              <a:buChar char="l"/>
            </a:pPr>
            <a:r>
              <a:rPr lang="en-US" dirty="0"/>
              <a:t>Describe how to administer hexavalent vaccine </a:t>
            </a:r>
          </a:p>
          <a:p>
            <a:pPr marL="390525" lvl="1" indent="-390525">
              <a:spcBef>
                <a:spcPct val="80000"/>
              </a:spcBef>
              <a:buFont typeface="Wingdings" panose="05000000000000000000" pitchFamily="2" charset="2"/>
              <a:buChar char="l"/>
            </a:pPr>
            <a:r>
              <a:rPr lang="en-US" dirty="0"/>
              <a:t>Describe side effects of hexavalent vaccine</a:t>
            </a:r>
          </a:p>
          <a:p>
            <a:endParaRPr lang="en-GB" altLang="en-US" sz="2000" b="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24278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>
            <a:extLst>
              <a:ext uri="{FF2B5EF4-FFF2-40B4-BE49-F238E27FC236}">
                <a16:creationId xmlns:a16="http://schemas.microsoft.com/office/drawing/2014/main" id="{55015C14-1D9C-4AC4-9971-9FB22DC29A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220163" name="Rectangle 3">
            <a:extLst>
              <a:ext uri="{FF2B5EF4-FFF2-40B4-BE49-F238E27FC236}">
                <a16:creationId xmlns:a16="http://schemas.microsoft.com/office/drawing/2014/main" id="{FE721EF2-B645-43AD-A4F7-D176566543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87793" y="1473253"/>
            <a:ext cx="8326181" cy="5084762"/>
          </a:xfrm>
        </p:spPr>
        <p:txBody>
          <a:bodyPr/>
          <a:lstStyle/>
          <a:p>
            <a:r>
              <a:rPr lang="en-US" sz="2400"/>
              <a:t>At the end of this module, you should be able to: </a:t>
            </a:r>
          </a:p>
          <a:p>
            <a:pPr lvl="1"/>
            <a:r>
              <a:rPr lang="en-US"/>
              <a:t>Discuss the protection offered by the hexavalent vaccine</a:t>
            </a:r>
          </a:p>
          <a:p>
            <a:pPr lvl="1"/>
            <a:r>
              <a:rPr lang="en-US"/>
              <a:t>Describe the vaccination schedule for hexavalent vaccine</a:t>
            </a:r>
            <a:endParaRPr lang="en-US" baseline="30000"/>
          </a:p>
          <a:p>
            <a:pPr lvl="1"/>
            <a:r>
              <a:rPr lang="en-US"/>
              <a:t>Describe contraindications for use of hexavalent vaccine</a:t>
            </a:r>
          </a:p>
          <a:p>
            <a:pPr lvl="1"/>
            <a:r>
              <a:rPr lang="en-US"/>
              <a:t>Discuss use of hexavalent vaccine with other vaccines</a:t>
            </a:r>
          </a:p>
          <a:p>
            <a:pPr lvl="1"/>
            <a:r>
              <a:rPr lang="en-US"/>
              <a:t>Describe how to administer hexavalent vaccine </a:t>
            </a:r>
            <a:endParaRPr lang="en-US" baseline="30000"/>
          </a:p>
          <a:p>
            <a:pPr lvl="1"/>
            <a:r>
              <a:rPr lang="en-US"/>
              <a:t>Describe side effects of hexavalent vaccine</a:t>
            </a:r>
            <a:endParaRPr lang="en-US" baseline="30000"/>
          </a:p>
          <a:p>
            <a:r>
              <a:rPr lang="en-US" sz="2400" dirty="0"/>
              <a:t>Duration</a:t>
            </a:r>
          </a:p>
          <a:p>
            <a:pPr lvl="1"/>
            <a:r>
              <a:rPr lang="en-US"/>
              <a:t>15’</a:t>
            </a:r>
          </a:p>
          <a:p>
            <a:endParaRPr lang="en-US" altLang="en-US"/>
          </a:p>
        </p:txBody>
      </p:sp>
      <p:pic>
        <p:nvPicPr>
          <p:cNvPr id="2" name="Picture 2" descr="arrow">
            <a:extLst>
              <a:ext uri="{FF2B5EF4-FFF2-40B4-BE49-F238E27FC236}">
                <a16:creationId xmlns:a16="http://schemas.microsoft.com/office/drawing/2014/main" id="{2FB44315-0F40-BC76-7C42-3BE531ECD7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69" y="1550255"/>
            <a:ext cx="1565611" cy="1294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CFCCF91C-94AD-ECE1-AF46-8576F12B1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09" y="4885639"/>
            <a:ext cx="1057276" cy="1294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2">
            <a:extLst>
              <a:ext uri="{FF2B5EF4-FFF2-40B4-BE49-F238E27FC236}">
                <a16:creationId xmlns:a16="http://schemas.microsoft.com/office/drawing/2014/main" id="{390D237D-7252-D9B7-1FAB-C723A7D22F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Protection Offered by the </a:t>
            </a:r>
            <a:br>
              <a:rPr lang="en-GB"/>
            </a:br>
            <a:r>
              <a:rPr lang="en-GB"/>
              <a:t>Hexavalent Vaccine</a:t>
            </a:r>
          </a:p>
        </p:txBody>
      </p:sp>
      <p:sp>
        <p:nvSpPr>
          <p:cNvPr id="9219" name="Rectangle 14">
            <a:extLst>
              <a:ext uri="{FF2B5EF4-FFF2-40B4-BE49-F238E27FC236}">
                <a16:creationId xmlns:a16="http://schemas.microsoft.com/office/drawing/2014/main" id="{CBD59539-B17B-1CA1-E194-FBEBC21BF6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195" y="1522754"/>
            <a:ext cx="9113771" cy="50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804863" indent="-280988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90525" indent="-390525" defTabSz="1042988" rtl="0"/>
            <a:r>
              <a:rPr lang="en-GB" altLang="en-US" sz="2800" b="0">
                <a:latin typeface="+mn-lt"/>
                <a:ea typeface="+mn-ea"/>
                <a:cs typeface="+mn-cs"/>
              </a:rPr>
              <a:t>To protect their populations against polio, countries are using </a:t>
            </a:r>
            <a:r>
              <a:rPr lang="en-GB" altLang="en-US" sz="2800" b="0" err="1">
                <a:latin typeface="+mn-lt"/>
                <a:ea typeface="+mn-ea"/>
                <a:cs typeface="+mn-cs"/>
              </a:rPr>
              <a:t>bOPV</a:t>
            </a:r>
            <a:r>
              <a:rPr lang="en-GB" altLang="en-US" sz="2800" b="0">
                <a:latin typeface="+mn-lt"/>
                <a:ea typeface="+mn-ea"/>
                <a:cs typeface="+mn-cs"/>
              </a:rPr>
              <a:t> and/or IPV</a:t>
            </a:r>
          </a:p>
          <a:p>
            <a:pPr marL="854075" lvl="1" indent="-390525" defTabSz="1042988" rtl="0"/>
            <a:r>
              <a:rPr lang="en-GB" altLang="en-US" sz="2000" b="0">
                <a:latin typeface="+mn-lt"/>
                <a:ea typeface="+mn-ea"/>
                <a:cs typeface="+mn-cs"/>
              </a:rPr>
              <a:t>In many countries IPV is only available as “stand-alone” vaccine and given at the same time as other injectable vaccines such as Pentavalent and Measles vaccines </a:t>
            </a:r>
            <a:endParaRPr lang="en-GB" altLang="en-US" sz="2400" b="0">
              <a:latin typeface="+mn-lt"/>
              <a:ea typeface="+mn-ea"/>
              <a:cs typeface="+mn-cs"/>
            </a:endParaRPr>
          </a:p>
          <a:p>
            <a:pPr marL="390525" indent="-390525" rtl="0" eaLnBrk="0" hangingPunct="0"/>
            <a:r>
              <a:rPr lang="en-GB" altLang="en-US" sz="2400" b="0"/>
              <a:t>The hexavalent, or 6-in-1 vaccine, offers protection for 6 diseases by combining all 6 antigens in a single vaccine</a:t>
            </a:r>
          </a:p>
          <a:p>
            <a:pPr marL="854075" lvl="1" indent="-390525" rtl="0" eaLnBrk="0" hangingPunct="0"/>
            <a:r>
              <a:rPr lang="en-GB" altLang="en-US" sz="2400" b="0">
                <a:ea typeface="ＭＳ Ｐゴシック" panose="020B0600070205080204" pitchFamily="34" charset="-128"/>
              </a:rPr>
              <a:t>Diphtheria, tetanus, </a:t>
            </a:r>
            <a:r>
              <a:rPr lang="en-GB" altLang="en-US" sz="2400">
                <a:ea typeface="ＭＳ Ｐゴシック" panose="020B0600070205080204" pitchFamily="34" charset="-128"/>
              </a:rPr>
              <a:t>whole-cell</a:t>
            </a:r>
            <a:r>
              <a:rPr lang="en-GB" altLang="en-US" sz="2400" b="0">
                <a:ea typeface="ＭＳ Ｐゴシック" panose="020B0600070205080204" pitchFamily="34" charset="-128"/>
              </a:rPr>
              <a:t> pertussis (DTP)</a:t>
            </a:r>
          </a:p>
          <a:p>
            <a:pPr lvl="1" rtl="0" eaLnBrk="0" hangingPunct="0"/>
            <a:r>
              <a:rPr lang="en-GB" altLang="en-US" sz="2400" b="0" i="1">
                <a:ea typeface="ＭＳ Ｐゴシック" panose="020B0600070205080204" pitchFamily="34" charset="-128"/>
              </a:rPr>
              <a:t>Haemophilus influenzae </a:t>
            </a:r>
            <a:r>
              <a:rPr lang="en-GB" altLang="en-US" sz="2400" b="0">
                <a:ea typeface="ＭＳ Ｐゴシック" panose="020B0600070205080204" pitchFamily="34" charset="-128"/>
              </a:rPr>
              <a:t>type b (Hib)</a:t>
            </a:r>
          </a:p>
          <a:p>
            <a:pPr lvl="1" rtl="0" eaLnBrk="0" hangingPunct="0"/>
            <a:r>
              <a:rPr lang="en-GB" altLang="en-US" sz="2400" b="0">
                <a:ea typeface="ＭＳ Ｐゴシック" panose="020B0600070205080204" pitchFamily="34" charset="-128"/>
              </a:rPr>
              <a:t>Hepatitis B</a:t>
            </a:r>
          </a:p>
          <a:p>
            <a:pPr lvl="1" rtl="0" eaLnBrk="0" hangingPunct="0"/>
            <a:r>
              <a:rPr lang="en-GB" altLang="en-US" sz="2400">
                <a:ea typeface="ＭＳ Ｐゴシック" panose="020B0600070205080204" pitchFamily="34" charset="-128"/>
              </a:rPr>
              <a:t>Inactivated</a:t>
            </a:r>
            <a:r>
              <a:rPr lang="en-GB" altLang="en-US" sz="2400" b="0">
                <a:ea typeface="ＭＳ Ｐゴシック" panose="020B0600070205080204" pitchFamily="34" charset="-128"/>
              </a:rPr>
              <a:t> polio vaccine (IPV)</a:t>
            </a:r>
          </a:p>
          <a:p>
            <a:pPr lvl="1" rtl="0" eaLnBrk="0" hangingPunct="0"/>
            <a:endParaRPr lang="en-GB" altLang="en-US" sz="2400" b="0">
              <a:ea typeface="ＭＳ Ｐゴシック" panose="020B0600070205080204" pitchFamily="34" charset="-128"/>
            </a:endParaRPr>
          </a:p>
          <a:p>
            <a:pPr lvl="1"/>
            <a:endParaRPr lang="en-GB" altLang="en-US" sz="2000" b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C73E1-C886-4B12-B101-421354BBF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Vaccination with H</a:t>
            </a:r>
            <a:r>
              <a:rPr lang="en-US" err="1"/>
              <a:t>exavalent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96DF8F-7E0A-4475-9523-569B78A48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5" y="1735056"/>
            <a:ext cx="9696450" cy="5367490"/>
          </a:xfrm>
        </p:spPr>
        <p:txBody>
          <a:bodyPr/>
          <a:lstStyle/>
          <a:p>
            <a:r>
              <a:rPr lang="en-CA" sz="2700"/>
              <a:t>The schedule recommendation for the hexavalent vaccine is:</a:t>
            </a:r>
          </a:p>
          <a:p>
            <a:pPr lvl="1"/>
            <a:r>
              <a:rPr lang="en-CA" sz="2300"/>
              <a:t>3 primary doses starting as early as 6 weeks</a:t>
            </a:r>
          </a:p>
          <a:p>
            <a:pPr lvl="1"/>
            <a:r>
              <a:rPr lang="en-CA" sz="2300"/>
              <a:t>Minimum interval of 4 weeks between doses</a:t>
            </a:r>
          </a:p>
          <a:p>
            <a:pPr lvl="1"/>
            <a:r>
              <a:rPr lang="en-CA" sz="2300"/>
              <a:t>If series start at 6 weeks, a booster dose is recommended at least 6 months after the third primary dose</a:t>
            </a:r>
          </a:p>
          <a:p>
            <a:r>
              <a:rPr lang="en-US" sz="2700"/>
              <a:t>Both hexavalent and pentavalent + IPV schedule options are equally recommended by WHO</a:t>
            </a:r>
          </a:p>
          <a:p>
            <a:pPr lvl="1"/>
            <a:r>
              <a:rPr lang="en-US" sz="2300"/>
              <a:t>However, there could be some programmatic benefits with the use of hexavalent vaccines and WHO encourages countries to consider this option</a:t>
            </a:r>
          </a:p>
          <a:p>
            <a:endParaRPr lang="en-CA" sz="2700"/>
          </a:p>
        </p:txBody>
      </p:sp>
    </p:spTree>
    <p:extLst>
      <p:ext uri="{BB962C8B-B14F-4D97-AF65-F5344CB8AC3E}">
        <p14:creationId xmlns:p14="http://schemas.microsoft.com/office/powerpoint/2010/main" val="2978209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F4DD3-D9BE-418D-928D-1D65280C9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4000"/>
              <a:t>Illustration Comparing WHO Recommended Schedules for Hexavalent and Penta + IPV</a:t>
            </a:r>
            <a:endParaRPr lang="en-CA"/>
          </a:p>
        </p:txBody>
      </p:sp>
      <p:pic>
        <p:nvPicPr>
          <p:cNvPr id="7" name="Content Placeholder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B90BBD2A-007C-2FA2-A4D6-71AD2C2D89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52006" y="1612491"/>
            <a:ext cx="9696450" cy="2228992"/>
          </a:xfrm>
          <a:prstGeom prst="rect">
            <a:avLst/>
          </a:prstGeom>
          <a:noFill/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C4F7B2D3-5244-D50D-B14B-D45D9C8A5631}"/>
              </a:ext>
            </a:extLst>
          </p:cNvPr>
          <p:cNvSpPr txBox="1">
            <a:spLocks/>
          </p:cNvSpPr>
          <p:nvPr/>
        </p:nvSpPr>
        <p:spPr>
          <a:xfrm>
            <a:off x="209550" y="4139380"/>
            <a:ext cx="10232308" cy="2228992"/>
          </a:xfrm>
          <a:prstGeom prst="rect">
            <a:avLst/>
          </a:prstGeom>
          <a:solidFill>
            <a:srgbClr val="CCECFF"/>
          </a:solidFill>
        </p:spPr>
        <p:txBody>
          <a:bodyPr>
            <a:noAutofit/>
          </a:bodyPr>
          <a:lstStyle>
            <a:lvl1pPr marL="390525" indent="-390525" algn="l" defTabSz="1042988" rtl="0" eaLnBrk="1" fontAlgn="base" hangingPunct="1">
              <a:spcBef>
                <a:spcPct val="80000"/>
              </a:spcBef>
              <a:spcAft>
                <a:spcPct val="0"/>
              </a:spcAft>
              <a:buClr>
                <a:srgbClr val="1E7FB8"/>
              </a:buClr>
              <a:buFont typeface="Wingdings" panose="05000000000000000000" pitchFamily="2" charset="2"/>
              <a:buChar char="l"/>
              <a:defRPr sz="2800" kern="12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1pPr>
            <a:lvl2pPr marL="919163" indent="-322263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Font typeface="Arial" panose="020B0604020202020204" pitchFamily="34" charset="0"/>
              <a:buChar char="–"/>
              <a:defRPr sz="2400" kern="12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2pPr>
            <a:lvl3pPr marL="1433513" indent="-307975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•"/>
              <a:defRPr sz="2400" kern="1200">
                <a:solidFill>
                  <a:srgbClr val="000066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898650" indent="-258763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–"/>
              <a:defRPr sz="2400" kern="1200">
                <a:solidFill>
                  <a:srgbClr val="000066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268538" indent="-165100" algn="r" defTabSz="1042988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 kern="12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bg2"/>
              </a:buClr>
              <a:buNone/>
            </a:pPr>
            <a:r>
              <a:rPr lang="en-US" sz="1200" b="1">
                <a:solidFill>
                  <a:srgbClr val="000000"/>
                </a:solidFill>
                <a:cs typeface="Arial" panose="020B0604020202020204" pitchFamily="34" charset="0"/>
              </a:rPr>
              <a:t>Note: </a:t>
            </a:r>
            <a:r>
              <a:rPr lang="en-US" sz="1200" b="0">
                <a:solidFill>
                  <a:srgbClr val="000000"/>
                </a:solidFill>
                <a:cs typeface="Arial" panose="020B0604020202020204" pitchFamily="34" charset="0"/>
              </a:rPr>
              <a:t>This illustrative schedule is used in most Gavi-supported countries. Other WHO-recommended schedules are possible.</a:t>
            </a:r>
          </a:p>
          <a:p>
            <a:pPr marL="0" indent="0">
              <a:spcAft>
                <a:spcPts val="600"/>
              </a:spcAft>
              <a:buClr>
                <a:schemeClr val="bg2"/>
              </a:buClr>
              <a:buNone/>
            </a:pPr>
            <a:r>
              <a:rPr lang="en-US" sz="1200" b="0" baseline="30000">
                <a:solidFill>
                  <a:srgbClr val="000000"/>
                </a:solidFill>
                <a:cs typeface="Arial" panose="020B0604020202020204" pitchFamily="34" charset="0"/>
              </a:rPr>
              <a:t>1 </a:t>
            </a:r>
            <a:r>
              <a:rPr lang="en-US" sz="1200" b="0">
                <a:solidFill>
                  <a:srgbClr val="000000"/>
                </a:solidFill>
                <a:cs typeface="Arial" panose="020B0604020202020204" pitchFamily="34" charset="0"/>
              </a:rPr>
              <a:t>Pentavalent and hexavalent primary series can be administered starting at 6 weeks, with a minimum interval of 4 weeks between doses. Common schedules include: 6/10/14 weeks, 2/3/4 months or 2/4/6 months (source: </a:t>
            </a:r>
            <a:r>
              <a:rPr lang="en-US" sz="1200" b="0">
                <a:solidFill>
                  <a:srgbClr val="000000"/>
                </a:solidFill>
                <a:cs typeface="Arial" panose="020B0604020202020204" pitchFamily="34" charset="0"/>
                <a:hlinkClick r:id="rId4"/>
              </a:rPr>
              <a:t>Summary of WHO Position Papers – Recommended Routine Immunizations for Children</a:t>
            </a:r>
            <a:r>
              <a:rPr lang="en-US" sz="1200" b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</a:p>
          <a:p>
            <a:pPr marL="0" indent="0">
              <a:spcAft>
                <a:spcPts val="600"/>
              </a:spcAft>
              <a:buClr>
                <a:schemeClr val="bg2"/>
              </a:buClr>
              <a:buNone/>
            </a:pPr>
            <a:r>
              <a:rPr lang="en-US" sz="1200" b="0" baseline="30000">
                <a:solidFill>
                  <a:srgbClr val="000000"/>
                </a:solidFill>
                <a:cs typeface="Arial" panose="020B0604020202020204" pitchFamily="34" charset="0"/>
              </a:rPr>
              <a:t>2 </a:t>
            </a:r>
            <a:r>
              <a:rPr lang="en-US" sz="1200" b="0">
                <a:solidFill>
                  <a:srgbClr val="000000"/>
                </a:solidFill>
                <a:cs typeface="Arial" panose="020B0604020202020204" pitchFamily="34" charset="0"/>
              </a:rPr>
              <a:t>Most Gavi-eligible countries have not yet introduced a DTP-containing booster, but it is now supported by Gavi (source: </a:t>
            </a:r>
            <a:r>
              <a:rPr lang="en-US" sz="1200" b="0">
                <a:solidFill>
                  <a:srgbClr val="000000"/>
                </a:solidFill>
                <a:cs typeface="Arial" panose="020B0604020202020204" pitchFamily="34" charset="0"/>
                <a:hlinkClick r:id="rId5"/>
              </a:rPr>
              <a:t>Gavi Board Newsletter, June 2023</a:t>
            </a:r>
            <a:r>
              <a:rPr lang="en-US" sz="1200" b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</a:p>
          <a:p>
            <a:pPr marL="0" indent="0">
              <a:spcAft>
                <a:spcPts val="600"/>
              </a:spcAft>
              <a:buClr>
                <a:schemeClr val="bg2"/>
              </a:buClr>
              <a:buNone/>
            </a:pPr>
            <a:r>
              <a:rPr lang="en-US" sz="1200" b="0" baseline="30000">
                <a:solidFill>
                  <a:srgbClr val="000000"/>
                </a:solidFill>
                <a:cs typeface="Arial" panose="020B0604020202020204" pitchFamily="34" charset="0"/>
              </a:rPr>
              <a:t>3 </a:t>
            </a:r>
            <a:r>
              <a:rPr lang="en-US" sz="1200" b="0">
                <a:solidFill>
                  <a:srgbClr val="000000"/>
                </a:solidFill>
                <a:cs typeface="Arial" panose="020B0604020202020204" pitchFamily="34" charset="0"/>
              </a:rPr>
              <a:t>A hexavalent booster is needed in countries that begin the primary series at 6 weeks (source: </a:t>
            </a:r>
            <a:r>
              <a:rPr lang="en-US" sz="1200" b="0">
                <a:solidFill>
                  <a:srgbClr val="000000"/>
                </a:solidFill>
                <a:cs typeface="Arial" panose="020B0604020202020204" pitchFamily="34" charset="0"/>
                <a:hlinkClick r:id="rId6"/>
              </a:rPr>
              <a:t>WHO Polio Vaccine Position Paper, June 2022</a:t>
            </a:r>
            <a:r>
              <a:rPr lang="en-US" sz="1200" b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</a:p>
          <a:p>
            <a:endParaRPr lang="en-US" sz="1200" b="0"/>
          </a:p>
        </p:txBody>
      </p:sp>
    </p:spTree>
    <p:extLst>
      <p:ext uri="{BB962C8B-B14F-4D97-AF65-F5344CB8AC3E}">
        <p14:creationId xmlns:p14="http://schemas.microsoft.com/office/powerpoint/2010/main" val="2813288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FB90B-DCEE-450D-A3C3-5461F624E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Contraindications for Hexavalent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0DF93E-3AF1-49DB-B1FE-22C3327308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5" y="1492917"/>
            <a:ext cx="9696450" cy="5084762"/>
          </a:xfrm>
        </p:spPr>
        <p:txBody>
          <a:bodyPr/>
          <a:lstStyle/>
          <a:p>
            <a:r>
              <a:rPr lang="en-GB"/>
              <a:t>Hexavalent</a:t>
            </a:r>
            <a:r>
              <a:rPr lang="en-GB" altLang="nl-BE"/>
              <a:t> should </a:t>
            </a:r>
            <a:r>
              <a:rPr lang="en-GB" altLang="nl-BE" b="1"/>
              <a:t>NOT</a:t>
            </a:r>
            <a:r>
              <a:rPr lang="en-GB" altLang="nl-BE"/>
              <a:t> be given to individuals with:</a:t>
            </a:r>
          </a:p>
          <a:p>
            <a:pPr lvl="1"/>
            <a:r>
              <a:rPr lang="en-GB" altLang="nl-BE" sz="2200"/>
              <a:t>Hypersensitivity after previous administration of diphtheria, tetanus, pertussis, hepatitis B, polio or Hib vaccine</a:t>
            </a:r>
          </a:p>
          <a:p>
            <a:pPr lvl="1"/>
            <a:r>
              <a:rPr lang="en-GB" altLang="nl-BE" sz="2200"/>
              <a:t>Hypersensitivity to the active substances or excipients listed</a:t>
            </a:r>
          </a:p>
          <a:p>
            <a:pPr lvl="1"/>
            <a:r>
              <a:rPr lang="en-GB" altLang="nl-BE" sz="2200"/>
              <a:t>If the infant has experienced an encephalopathy of unknown aetiology within 7 days following previous vaccination with pertussis-containing vaccine </a:t>
            </a:r>
          </a:p>
          <a:p>
            <a:pPr lvl="1"/>
            <a:r>
              <a:rPr lang="en-GB" altLang="nl-BE" sz="2200"/>
              <a:t>Uncontrolled neurologic disorder or uncontrolled epilepsy</a:t>
            </a:r>
          </a:p>
          <a:p>
            <a:pPr lvl="1"/>
            <a:r>
              <a:rPr lang="en-GB" altLang="nl-BE" sz="2200"/>
              <a:t>Acute, moderate or severe febrile illness</a:t>
            </a:r>
          </a:p>
          <a:p>
            <a:r>
              <a:rPr lang="en-GB" altLang="nl-BE"/>
              <a:t>Hexavalent is </a:t>
            </a:r>
            <a:r>
              <a:rPr lang="en-GB" altLang="nl-BE" b="1"/>
              <a:t>NOT</a:t>
            </a:r>
            <a:r>
              <a:rPr lang="en-GB" altLang="nl-BE"/>
              <a:t> intended for women of child-bearing age - data on use during pregnancy or lactation are not available</a:t>
            </a:r>
          </a:p>
          <a:p>
            <a:pPr marL="0" indent="0">
              <a:buNone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4345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FB90B-DCEE-450D-A3C3-5461F624E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Use of Hexavalent with other Vaccines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0DF93E-3AF1-49DB-B1FE-22C3327308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5" y="1492917"/>
            <a:ext cx="9696450" cy="5084762"/>
          </a:xfrm>
        </p:spPr>
        <p:txBody>
          <a:bodyPr/>
          <a:lstStyle/>
          <a:p>
            <a:r>
              <a:rPr lang="en-GB"/>
              <a:t>Hexavalent</a:t>
            </a:r>
            <a:r>
              <a:rPr lang="en-GB" altLang="nl-BE"/>
              <a:t> can be administered concomitantly with PCV, MMR-containing vaccines, OPV, Rotavirus and Meningococcal conjugate vaccine during the same immunization visit</a:t>
            </a:r>
          </a:p>
          <a:p>
            <a:r>
              <a:rPr lang="en-GB" altLang="nl-BE"/>
              <a:t>Hexavalent can be given safely and effectively with BCG and Yellow Fever vaccines, and with Vitamin A supplementation</a:t>
            </a:r>
          </a:p>
          <a:p>
            <a:r>
              <a:rPr lang="en-US"/>
              <a:t>If co-administration with another vaccine is considered, immunization should be carried out on separate injection sites</a:t>
            </a:r>
            <a:endParaRPr lang="en-GB" altLang="nl-BE"/>
          </a:p>
          <a:p>
            <a:pPr marL="0" indent="0">
              <a:buNone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0726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3597-EC87-4FD5-81FD-335C427F0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/>
              <a:t>How to Administer Hexavalent Vaccine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76EF9A-DF17-4059-A498-B2C1C06929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829" y="1522413"/>
            <a:ext cx="3994701" cy="4721225"/>
          </a:xfrm>
        </p:spPr>
        <p:txBody>
          <a:bodyPr/>
          <a:lstStyle/>
          <a:p>
            <a:r>
              <a:rPr lang="en-CA" sz="2400"/>
              <a:t>Hexavalent liquid vaccine should be shaken before use to homogenize the suspension</a:t>
            </a:r>
          </a:p>
          <a:p>
            <a:r>
              <a:rPr lang="en-CA" sz="2400"/>
              <a:t>Hexavalent is </a:t>
            </a:r>
            <a:r>
              <a:rPr lang="en-GB" altLang="nl-BE" sz="2400"/>
              <a:t>given by intramuscular (IM) injection in the a</a:t>
            </a:r>
            <a:r>
              <a:rPr lang="en-GB" sz="2400"/>
              <a:t>ntero-lateral (outer) thigh</a:t>
            </a:r>
          </a:p>
          <a:p>
            <a:r>
              <a:rPr lang="en-GB" altLang="nl-BE" sz="2400"/>
              <a:t>When two injectable vaccines are given in the same visit they should be injected in different limbs</a:t>
            </a:r>
            <a:endParaRPr lang="en-CA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2D2759-5AF1-5C49-186B-DEC461F2D1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550" y="1817549"/>
            <a:ext cx="2351122" cy="28465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A diagram of a baby being examined&#10;&#10;Description automatically generated">
            <a:extLst>
              <a:ext uri="{FF2B5EF4-FFF2-40B4-BE49-F238E27FC236}">
                <a16:creationId xmlns:a16="http://schemas.microsoft.com/office/drawing/2014/main" id="{F35A5EA8-E2CB-6F09-B8A7-25949A3977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2297" y="3553199"/>
            <a:ext cx="2986254" cy="28493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57249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4EC8D-3296-4E7A-9D97-B7C54DC40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Side Effects of H</a:t>
            </a:r>
            <a:r>
              <a:rPr lang="en-US" err="1"/>
              <a:t>exavalent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A21091-A8B4-49D5-80A3-9FDB58D987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R="0"/>
            <a:r>
              <a:rPr lang="en-US" sz="2000" dirty="0"/>
              <a:t>DTP combination vaccines have been in use since the 1940s</a:t>
            </a:r>
          </a:p>
          <a:p>
            <a:pPr marR="0"/>
            <a:r>
              <a:rPr lang="en-US" sz="2000" dirty="0"/>
              <a:t>Most recently, additional antigens, such as hepatitis B and </a:t>
            </a:r>
            <a:r>
              <a:rPr lang="en-US" sz="2000" i="1" dirty="0" err="1"/>
              <a:t>Haemophilus</a:t>
            </a:r>
            <a:r>
              <a:rPr lang="en-US" sz="2000" i="1" dirty="0"/>
              <a:t> influenzae </a:t>
            </a:r>
            <a:r>
              <a:rPr lang="en-US" sz="2000" dirty="0"/>
              <a:t>type b, were added resulting in pentavalent vaccine, or IPV, resulting in hexavalent </a:t>
            </a:r>
          </a:p>
          <a:p>
            <a:pPr marR="0"/>
            <a:r>
              <a:rPr lang="en-GB" sz="2000" dirty="0"/>
              <a:t>None of these combination vaccines produced any adverse events that were not observed with the individual components and currently used combination vaccines have excellent safety records  </a:t>
            </a:r>
            <a:endParaRPr lang="en-US" sz="2000" dirty="0"/>
          </a:p>
          <a:p>
            <a:pPr lvl="1"/>
            <a:r>
              <a:rPr lang="en-GB" altLang="nl-BE" sz="1800" dirty="0"/>
              <a:t>As for any new vaccine, countries should monitor its safety, including detecting and investigating any AEFI</a:t>
            </a:r>
          </a:p>
          <a:p>
            <a:r>
              <a:rPr lang="en-GB" altLang="nl-BE" sz="2000" dirty="0"/>
              <a:t>Common side effects of hexavalent vaccine: </a:t>
            </a:r>
          </a:p>
          <a:p>
            <a:pPr lvl="1"/>
            <a:r>
              <a:rPr lang="en-GB" sz="1800" dirty="0"/>
              <a:t>Injection site reactions such as redness, pain and swelling</a:t>
            </a:r>
          </a:p>
          <a:p>
            <a:pPr lvl="1"/>
            <a:r>
              <a:rPr lang="en-GB" sz="1800" dirty="0"/>
              <a:t>Decreased appetite, somnolence and vomiting</a:t>
            </a:r>
          </a:p>
          <a:p>
            <a:r>
              <a:rPr lang="en-CA" sz="2000" dirty="0"/>
              <a:t>As with all vaccines, the vaccinee should be observed for 30 minutes following vaccination for possibility of allergic reactions</a:t>
            </a:r>
          </a:p>
        </p:txBody>
      </p:sp>
    </p:spTree>
    <p:extLst>
      <p:ext uri="{BB962C8B-B14F-4D97-AF65-F5344CB8AC3E}">
        <p14:creationId xmlns:p14="http://schemas.microsoft.com/office/powerpoint/2010/main" val="2225479185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1376</Words>
  <Application>Microsoft Office PowerPoint</Application>
  <PresentationFormat>Custom</PresentationFormat>
  <Paragraphs>152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Arial Narrow</vt:lpstr>
      <vt:lpstr>Wingdings</vt:lpstr>
      <vt:lpstr>master</vt:lpstr>
      <vt:lpstr>PowerPoint Presentation</vt:lpstr>
      <vt:lpstr>Objectives</vt:lpstr>
      <vt:lpstr>Protection Offered by the  Hexavalent Vaccine</vt:lpstr>
      <vt:lpstr>Vaccination with Hexavalent</vt:lpstr>
      <vt:lpstr>Illustration Comparing WHO Recommended Schedules for Hexavalent and Penta + IPV</vt:lpstr>
      <vt:lpstr>Contraindications for Hexavalent</vt:lpstr>
      <vt:lpstr>Use of Hexavalent with other Vaccines</vt:lpstr>
      <vt:lpstr>How to Administer Hexavalent Vaccine</vt:lpstr>
      <vt:lpstr>Side Effects of Hexavalent</vt:lpstr>
      <vt:lpstr>Key Messages</vt:lpstr>
      <vt:lpstr>Resources</vt:lpstr>
      <vt:lpstr>Questions to Test Learning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Mira Browne</dc:creator>
  <cp:lastModifiedBy>RAMIREZ GONZALEZ, Alejandro</cp:lastModifiedBy>
  <cp:revision>3</cp:revision>
  <cp:lastPrinted>2018-09-13T12:17:05Z</cp:lastPrinted>
  <dcterms:created xsi:type="dcterms:W3CDTF">2018-09-02T19:05:49Z</dcterms:created>
  <dcterms:modified xsi:type="dcterms:W3CDTF">2024-09-24T05:52:25Z</dcterms:modified>
</cp:coreProperties>
</file>