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</p:sldMasterIdLst>
  <p:notesMasterIdLst>
    <p:notesMasterId r:id="rId23"/>
  </p:notesMasterIdLst>
  <p:handoutMasterIdLst>
    <p:handoutMasterId r:id="rId24"/>
  </p:handoutMasterIdLst>
  <p:sldIdLst>
    <p:sldId id="340" r:id="rId5"/>
    <p:sldId id="338" r:id="rId6"/>
    <p:sldId id="355" r:id="rId7"/>
    <p:sldId id="342" r:id="rId8"/>
    <p:sldId id="358" r:id="rId9"/>
    <p:sldId id="341" r:id="rId10"/>
    <p:sldId id="344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6" r:id="rId19"/>
    <p:sldId id="357" r:id="rId20"/>
    <p:sldId id="354" r:id="rId21"/>
    <p:sldId id="369" r:id="rId22"/>
  </p:sldIdLst>
  <p:sldSz cx="10693400" cy="7561263"/>
  <p:notesSz cx="6808788" cy="9940925"/>
  <p:defaultTextStyle>
    <a:defPPr>
      <a:defRPr lang="en-GB"/>
    </a:defPPr>
    <a:lvl1pPr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A18414-B2E7-FB42-74A9-03060BAD29DD}" name="Gill Mayers" initials="GM" userId="S::mayersg@mmglobalhealth.org::93979798-3130-4e50-99f9-bac937c4d9ff" providerId="AD"/>
  <p188:author id="{EABCA734-A31A-ECAF-8F98-9B5B65610822}" name="WALLDORF, Jenny" initials="WJ" userId="S::walldorfj@who.int::bbf2318a-f2f7-45e3-a649-79296eaa30f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ZGER, Helen" initials="MH" lastIdx="2" clrIdx="0">
    <p:extLst>
      <p:ext uri="{19B8F6BF-5375-455C-9EA6-DF929625EA0E}">
        <p15:presenceInfo xmlns:p15="http://schemas.microsoft.com/office/powerpoint/2012/main" userId="S-1-5-21-1446143339-2250552318-1255726049-221390" providerId="AD"/>
      </p:ext>
    </p:extLst>
  </p:cmAuthor>
  <p:cmAuthor id="2" name="Adwoa Bentsi-Enchill" initials="ABE" lastIdx="11" clrIdx="1">
    <p:extLst>
      <p:ext uri="{19B8F6BF-5375-455C-9EA6-DF929625EA0E}">
        <p15:presenceInfo xmlns:p15="http://schemas.microsoft.com/office/powerpoint/2012/main" userId="Adwoa Bentsi-Enchill" providerId="None"/>
      </p:ext>
    </p:extLst>
  </p:cmAuthor>
  <p:cmAuthor id="3" name="Helen Matzger" initials="HM" lastIdx="1" clrIdx="2">
    <p:extLst>
      <p:ext uri="{19B8F6BF-5375-455C-9EA6-DF929625EA0E}">
        <p15:presenceInfo xmlns:p15="http://schemas.microsoft.com/office/powerpoint/2012/main" userId="S-1-5-21-1229272821-879983540-682003330-1745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66FF33"/>
    <a:srgbClr val="96CCEE"/>
    <a:srgbClr val="72BBE8"/>
    <a:srgbClr val="1E7FB8"/>
    <a:srgbClr val="C4DAF4"/>
    <a:srgbClr val="418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ll Mayers" userId="d9b941f0-ac22-4431-a954-e58ec48ed8eb" providerId="ADAL" clId="{905306A6-8FD5-4031-89EA-FD5846A80CDE}"/>
    <pc:docChg chg="undo custSel addSld modSld modMainMaster">
      <pc:chgData name="Gill Mayers" userId="d9b941f0-ac22-4431-a954-e58ec48ed8eb" providerId="ADAL" clId="{905306A6-8FD5-4031-89EA-FD5846A80CDE}" dt="2024-09-13T08:08:00.893" v="927" actId="20577"/>
      <pc:docMkLst>
        <pc:docMk/>
      </pc:docMkLst>
      <pc:sldChg chg="addSp modSp">
        <pc:chgData name="Gill Mayers" userId="d9b941f0-ac22-4431-a954-e58ec48ed8eb" providerId="ADAL" clId="{905306A6-8FD5-4031-89EA-FD5846A80CDE}" dt="2024-09-13T07:46:14.652" v="104" actId="1035"/>
        <pc:sldMkLst>
          <pc:docMk/>
          <pc:sldMk cId="0" sldId="338"/>
        </pc:sldMkLst>
        <pc:spChg chg="mod">
          <ac:chgData name="Gill Mayers" userId="d9b941f0-ac22-4431-a954-e58ec48ed8eb" providerId="ADAL" clId="{905306A6-8FD5-4031-89EA-FD5846A80CDE}" dt="2024-09-13T07:46:03.872" v="93" actId="14100"/>
          <ac:spMkLst>
            <pc:docMk/>
            <pc:sldMk cId="0" sldId="338"/>
            <ac:spMk id="220163" creationId="{FE721EF2-B645-43AD-A4F7-D176566543A5}"/>
          </ac:spMkLst>
        </pc:spChg>
        <pc:picChg chg="add mod">
          <ac:chgData name="Gill Mayers" userId="d9b941f0-ac22-4431-a954-e58ec48ed8eb" providerId="ADAL" clId="{905306A6-8FD5-4031-89EA-FD5846A80CDE}" dt="2024-09-13T07:46:14.652" v="104" actId="1035"/>
          <ac:picMkLst>
            <pc:docMk/>
            <pc:sldMk cId="0" sldId="338"/>
            <ac:picMk id="2" creationId="{55741FA7-D4D0-9500-EE07-8A1E0EAE00BD}"/>
          </ac:picMkLst>
        </pc:picChg>
        <pc:picChg chg="add mod">
          <ac:chgData name="Gill Mayers" userId="d9b941f0-ac22-4431-a954-e58ec48ed8eb" providerId="ADAL" clId="{905306A6-8FD5-4031-89EA-FD5846A80CDE}" dt="2024-09-13T07:46:10.378" v="94" actId="14100"/>
          <ac:picMkLst>
            <pc:docMk/>
            <pc:sldMk cId="0" sldId="338"/>
            <ac:picMk id="3" creationId="{734BC9CF-EEC2-5C92-5225-88C02C5AD7F7}"/>
          </ac:picMkLst>
        </pc:picChg>
      </pc:sldChg>
      <pc:sldChg chg="modSp mod">
        <pc:chgData name="Gill Mayers" userId="d9b941f0-ac22-4431-a954-e58ec48ed8eb" providerId="ADAL" clId="{905306A6-8FD5-4031-89EA-FD5846A80CDE}" dt="2024-09-08T09:07:30.086" v="7" actId="6549"/>
        <pc:sldMkLst>
          <pc:docMk/>
          <pc:sldMk cId="2691703830" sldId="342"/>
        </pc:sldMkLst>
        <pc:spChg chg="mod">
          <ac:chgData name="Gill Mayers" userId="d9b941f0-ac22-4431-a954-e58ec48ed8eb" providerId="ADAL" clId="{905306A6-8FD5-4031-89EA-FD5846A80CDE}" dt="2024-09-08T09:07:30.086" v="7" actId="6549"/>
          <ac:spMkLst>
            <pc:docMk/>
            <pc:sldMk cId="2691703830" sldId="342"/>
            <ac:spMk id="2" creationId="{D9B53B8F-04FE-42BC-934D-5AEBE5793BC9}"/>
          </ac:spMkLst>
        </pc:spChg>
      </pc:sldChg>
      <pc:sldChg chg="modSp mod modNotesTx">
        <pc:chgData name="Gill Mayers" userId="d9b941f0-ac22-4431-a954-e58ec48ed8eb" providerId="ADAL" clId="{905306A6-8FD5-4031-89EA-FD5846A80CDE}" dt="2024-09-13T07:55:41.465" v="389" actId="20577"/>
        <pc:sldMkLst>
          <pc:docMk/>
          <pc:sldMk cId="2242392823" sldId="344"/>
        </pc:sldMkLst>
        <pc:spChg chg="mod">
          <ac:chgData name="Gill Mayers" userId="d9b941f0-ac22-4431-a954-e58ec48ed8eb" providerId="ADAL" clId="{905306A6-8FD5-4031-89EA-FD5846A80CDE}" dt="2024-09-08T09:08:12.114" v="9" actId="20577"/>
          <ac:spMkLst>
            <pc:docMk/>
            <pc:sldMk cId="2242392823" sldId="344"/>
            <ac:spMk id="2" creationId="{C79A372A-3B01-4FD9-86D2-C54EF83DE93B}"/>
          </ac:spMkLst>
        </pc:spChg>
        <pc:spChg chg="mod">
          <ac:chgData name="Gill Mayers" userId="d9b941f0-ac22-4431-a954-e58ec48ed8eb" providerId="ADAL" clId="{905306A6-8FD5-4031-89EA-FD5846A80CDE}" dt="2024-09-08T09:08:19.366" v="13" actId="20577"/>
          <ac:spMkLst>
            <pc:docMk/>
            <pc:sldMk cId="2242392823" sldId="344"/>
            <ac:spMk id="3" creationId="{02D1D55C-33EB-4DF6-ADEA-7D36CA69C824}"/>
          </ac:spMkLst>
        </pc:spChg>
      </pc:sldChg>
      <pc:sldChg chg="modSp mod">
        <pc:chgData name="Gill Mayers" userId="d9b941f0-ac22-4431-a954-e58ec48ed8eb" providerId="ADAL" clId="{905306A6-8FD5-4031-89EA-FD5846A80CDE}" dt="2024-09-08T09:08:30.058" v="17" actId="6549"/>
        <pc:sldMkLst>
          <pc:docMk/>
          <pc:sldMk cId="3545334709" sldId="346"/>
        </pc:sldMkLst>
        <pc:spChg chg="mod">
          <ac:chgData name="Gill Mayers" userId="d9b941f0-ac22-4431-a954-e58ec48ed8eb" providerId="ADAL" clId="{905306A6-8FD5-4031-89EA-FD5846A80CDE}" dt="2024-09-08T09:08:30.058" v="17" actId="6549"/>
          <ac:spMkLst>
            <pc:docMk/>
            <pc:sldMk cId="3545334709" sldId="346"/>
            <ac:spMk id="2" creationId="{B49C7EC4-CC5A-48AB-B3D2-A038C655FFDB}"/>
          </ac:spMkLst>
        </pc:spChg>
      </pc:sldChg>
      <pc:sldChg chg="addSp modSp mod">
        <pc:chgData name="Gill Mayers" userId="d9b941f0-ac22-4431-a954-e58ec48ed8eb" providerId="ADAL" clId="{905306A6-8FD5-4031-89EA-FD5846A80CDE}" dt="2024-09-08T09:09:35.933" v="41" actId="255"/>
        <pc:sldMkLst>
          <pc:docMk/>
          <pc:sldMk cId="1593872071" sldId="347"/>
        </pc:sldMkLst>
        <pc:spChg chg="mod">
          <ac:chgData name="Gill Mayers" userId="d9b941f0-ac22-4431-a954-e58ec48ed8eb" providerId="ADAL" clId="{905306A6-8FD5-4031-89EA-FD5846A80CDE}" dt="2024-09-08T09:09:35.933" v="41" actId="255"/>
          <ac:spMkLst>
            <pc:docMk/>
            <pc:sldMk cId="1593872071" sldId="347"/>
            <ac:spMk id="2" creationId="{4406A93B-23C7-492B-975E-A8C9A6D262C6}"/>
          </ac:spMkLst>
        </pc:spChg>
        <pc:spChg chg="add mod">
          <ac:chgData name="Gill Mayers" userId="d9b941f0-ac22-4431-a954-e58ec48ed8eb" providerId="ADAL" clId="{905306A6-8FD5-4031-89EA-FD5846A80CDE}" dt="2024-09-08T09:08:53.067" v="32"/>
          <ac:spMkLst>
            <pc:docMk/>
            <pc:sldMk cId="1593872071" sldId="347"/>
            <ac:spMk id="4" creationId="{2BA1E4D4-C9B8-947D-7D4E-B6E30D6385C4}"/>
          </ac:spMkLst>
        </pc:spChg>
      </pc:sldChg>
      <pc:sldChg chg="modSp mod">
        <pc:chgData name="Gill Mayers" userId="d9b941f0-ac22-4431-a954-e58ec48ed8eb" providerId="ADAL" clId="{905306A6-8FD5-4031-89EA-FD5846A80CDE}" dt="2024-09-08T09:09:49" v="47" actId="6549"/>
        <pc:sldMkLst>
          <pc:docMk/>
          <pc:sldMk cId="4187562119" sldId="348"/>
        </pc:sldMkLst>
        <pc:spChg chg="mod">
          <ac:chgData name="Gill Mayers" userId="d9b941f0-ac22-4431-a954-e58ec48ed8eb" providerId="ADAL" clId="{905306A6-8FD5-4031-89EA-FD5846A80CDE}" dt="2024-09-08T09:09:49" v="47" actId="6549"/>
          <ac:spMkLst>
            <pc:docMk/>
            <pc:sldMk cId="4187562119" sldId="348"/>
            <ac:spMk id="2" creationId="{83FC1567-1A22-4AB7-939F-15308EFC0C75}"/>
          </ac:spMkLst>
        </pc:spChg>
      </pc:sldChg>
      <pc:sldChg chg="modSp mod">
        <pc:chgData name="Gill Mayers" userId="d9b941f0-ac22-4431-a954-e58ec48ed8eb" providerId="ADAL" clId="{905306A6-8FD5-4031-89EA-FD5846A80CDE}" dt="2024-09-08T09:10:25.873" v="61" actId="6549"/>
        <pc:sldMkLst>
          <pc:docMk/>
          <pc:sldMk cId="2714974306" sldId="349"/>
        </pc:sldMkLst>
        <pc:spChg chg="mod">
          <ac:chgData name="Gill Mayers" userId="d9b941f0-ac22-4431-a954-e58ec48ed8eb" providerId="ADAL" clId="{905306A6-8FD5-4031-89EA-FD5846A80CDE}" dt="2024-09-08T09:10:25.873" v="61" actId="6549"/>
          <ac:spMkLst>
            <pc:docMk/>
            <pc:sldMk cId="2714974306" sldId="349"/>
            <ac:spMk id="2" creationId="{3E165250-94FD-4C71-B29D-57F3EF6C8299}"/>
          </ac:spMkLst>
        </pc:spChg>
      </pc:sldChg>
      <pc:sldChg chg="modSp mod">
        <pc:chgData name="Gill Mayers" userId="d9b941f0-ac22-4431-a954-e58ec48ed8eb" providerId="ADAL" clId="{905306A6-8FD5-4031-89EA-FD5846A80CDE}" dt="2024-09-08T09:10:33.221" v="63" actId="20577"/>
        <pc:sldMkLst>
          <pc:docMk/>
          <pc:sldMk cId="214921160" sldId="350"/>
        </pc:sldMkLst>
        <pc:spChg chg="mod">
          <ac:chgData name="Gill Mayers" userId="d9b941f0-ac22-4431-a954-e58ec48ed8eb" providerId="ADAL" clId="{905306A6-8FD5-4031-89EA-FD5846A80CDE}" dt="2024-09-08T09:10:33.221" v="63" actId="20577"/>
          <ac:spMkLst>
            <pc:docMk/>
            <pc:sldMk cId="214921160" sldId="350"/>
            <ac:spMk id="2" creationId="{33EEC107-CE3C-4180-8CE3-58F646D8B0CD}"/>
          </ac:spMkLst>
        </pc:spChg>
      </pc:sldChg>
      <pc:sldChg chg="modSp mod">
        <pc:chgData name="Gill Mayers" userId="d9b941f0-ac22-4431-a954-e58ec48ed8eb" providerId="ADAL" clId="{905306A6-8FD5-4031-89EA-FD5846A80CDE}" dt="2024-09-08T09:10:39.021" v="69" actId="6549"/>
        <pc:sldMkLst>
          <pc:docMk/>
          <pc:sldMk cId="628055715" sldId="351"/>
        </pc:sldMkLst>
        <pc:spChg chg="mod">
          <ac:chgData name="Gill Mayers" userId="d9b941f0-ac22-4431-a954-e58ec48ed8eb" providerId="ADAL" clId="{905306A6-8FD5-4031-89EA-FD5846A80CDE}" dt="2024-09-08T09:10:39.021" v="69" actId="6549"/>
          <ac:spMkLst>
            <pc:docMk/>
            <pc:sldMk cId="628055715" sldId="351"/>
            <ac:spMk id="2" creationId="{BCBFFFA9-3447-4EE4-823D-DB517D543D6C}"/>
          </ac:spMkLst>
        </pc:spChg>
      </pc:sldChg>
      <pc:sldChg chg="modSp mod">
        <pc:chgData name="Gill Mayers" userId="d9b941f0-ac22-4431-a954-e58ec48ed8eb" providerId="ADAL" clId="{905306A6-8FD5-4031-89EA-FD5846A80CDE}" dt="2024-09-08T09:10:55.717" v="79" actId="6549"/>
        <pc:sldMkLst>
          <pc:docMk/>
          <pc:sldMk cId="4150143122" sldId="352"/>
        </pc:sldMkLst>
        <pc:spChg chg="mod">
          <ac:chgData name="Gill Mayers" userId="d9b941f0-ac22-4431-a954-e58ec48ed8eb" providerId="ADAL" clId="{905306A6-8FD5-4031-89EA-FD5846A80CDE}" dt="2024-09-08T09:10:55.717" v="79" actId="6549"/>
          <ac:spMkLst>
            <pc:docMk/>
            <pc:sldMk cId="4150143122" sldId="352"/>
            <ac:spMk id="2" creationId="{7EF9DBBD-827B-428A-B66D-18B9FC771FE2}"/>
          </ac:spMkLst>
        </pc:spChg>
      </pc:sldChg>
      <pc:sldChg chg="modSp mod">
        <pc:chgData name="Gill Mayers" userId="d9b941f0-ac22-4431-a954-e58ec48ed8eb" providerId="ADAL" clId="{905306A6-8FD5-4031-89EA-FD5846A80CDE}" dt="2024-09-13T07:48:19.385" v="135" actId="6549"/>
        <pc:sldMkLst>
          <pc:docMk/>
          <pc:sldMk cId="677922952" sldId="354"/>
        </pc:sldMkLst>
        <pc:spChg chg="mod">
          <ac:chgData name="Gill Mayers" userId="d9b941f0-ac22-4431-a954-e58ec48ed8eb" providerId="ADAL" clId="{905306A6-8FD5-4031-89EA-FD5846A80CDE}" dt="2024-09-13T07:48:19.385" v="135" actId="6549"/>
          <ac:spMkLst>
            <pc:docMk/>
            <pc:sldMk cId="677922952" sldId="354"/>
            <ac:spMk id="3" creationId="{1DBA74E4-5E44-4B43-BA77-1BF12061565D}"/>
          </ac:spMkLst>
        </pc:spChg>
      </pc:sldChg>
      <pc:sldChg chg="modSp">
        <pc:chgData name="Gill Mayers" userId="d9b941f0-ac22-4431-a954-e58ec48ed8eb" providerId="ADAL" clId="{905306A6-8FD5-4031-89EA-FD5846A80CDE}" dt="2024-09-13T07:52:15.318" v="239" actId="20578"/>
        <pc:sldMkLst>
          <pc:docMk/>
          <pc:sldMk cId="1438794805" sldId="356"/>
        </pc:sldMkLst>
        <pc:spChg chg="mod">
          <ac:chgData name="Gill Mayers" userId="d9b941f0-ac22-4431-a954-e58ec48ed8eb" providerId="ADAL" clId="{905306A6-8FD5-4031-89EA-FD5846A80CDE}" dt="2024-09-13T07:52:15.318" v="239" actId="20578"/>
          <ac:spMkLst>
            <pc:docMk/>
            <pc:sldMk cId="1438794805" sldId="356"/>
            <ac:spMk id="3" creationId="{34FADA14-525C-443A-98FD-2E5DA600A901}"/>
          </ac:spMkLst>
        </pc:spChg>
      </pc:sldChg>
      <pc:sldChg chg="modSp add mod modNotesTx">
        <pc:chgData name="Gill Mayers" userId="d9b941f0-ac22-4431-a954-e58ec48ed8eb" providerId="ADAL" clId="{905306A6-8FD5-4031-89EA-FD5846A80CDE}" dt="2024-09-13T08:08:00.893" v="927" actId="20577"/>
        <pc:sldMkLst>
          <pc:docMk/>
          <pc:sldMk cId="4124278751" sldId="369"/>
        </pc:sldMkLst>
        <pc:spChg chg="mod">
          <ac:chgData name="Gill Mayers" userId="d9b941f0-ac22-4431-a954-e58ec48ed8eb" providerId="ADAL" clId="{905306A6-8FD5-4031-89EA-FD5846A80CDE}" dt="2024-09-13T07:50:27.742" v="144" actId="255"/>
          <ac:spMkLst>
            <pc:docMk/>
            <pc:sldMk cId="4124278751" sldId="369"/>
            <ac:spMk id="3" creationId="{F0E3035E-81BA-4372-8FBD-958BFC0D1CD9}"/>
          </ac:spMkLst>
        </pc:spChg>
      </pc:sldChg>
      <pc:sldMasterChg chg="modSp mod">
        <pc:chgData name="Gill Mayers" userId="d9b941f0-ac22-4431-a954-e58ec48ed8eb" providerId="ADAL" clId="{905306A6-8FD5-4031-89EA-FD5846A80CDE}" dt="2024-09-13T07:44:52.384" v="86" actId="20577"/>
        <pc:sldMasterMkLst>
          <pc:docMk/>
          <pc:sldMasterMk cId="0" sldId="2147483649"/>
        </pc:sldMasterMkLst>
        <pc:spChg chg="mod">
          <ac:chgData name="Gill Mayers" userId="d9b941f0-ac22-4431-a954-e58ec48ed8eb" providerId="ADAL" clId="{905306A6-8FD5-4031-89EA-FD5846A80CDE}" dt="2024-09-13T07:44:52.384" v="86" actId="20577"/>
          <ac:spMkLst>
            <pc:docMk/>
            <pc:sldMasterMk cId="0" sldId="2147483649"/>
            <ac:spMk id="7181" creationId="{F1040D86-1620-4DAA-AE9D-490CE42DE6FF}"/>
          </ac:spMkLst>
        </pc:spChg>
      </pc:sldMasterChg>
    </pc:docChg>
  </pc:docChgLst>
  <pc:docChgLst>
    <pc:chgData name="RAMIREZ GONZALEZ, Alejandro" userId="S::ramirezgonzaleza@who.int::f85759c6-dd51-4b10-afc6-8161062f0dd8" providerId="AD" clId="Web-{8B8015FB-7AE6-312F-29E4-5D26D1A4FF97}"/>
    <pc:docChg chg="modSld">
      <pc:chgData name="RAMIREZ GONZALEZ, Alejandro" userId="S::ramirezgonzaleza@who.int::f85759c6-dd51-4b10-afc6-8161062f0dd8" providerId="AD" clId="Web-{8B8015FB-7AE6-312F-29E4-5D26D1A4FF97}" dt="2024-09-24T08:27:55.704" v="5"/>
      <pc:docMkLst>
        <pc:docMk/>
      </pc:docMkLst>
      <pc:sldChg chg="modNotes">
        <pc:chgData name="RAMIREZ GONZALEZ, Alejandro" userId="S::ramirezgonzaleza@who.int::f85759c6-dd51-4b10-afc6-8161062f0dd8" providerId="AD" clId="Web-{8B8015FB-7AE6-312F-29E4-5D26D1A4FF97}" dt="2024-09-24T08:27:55.704" v="5"/>
        <pc:sldMkLst>
          <pc:docMk/>
          <pc:sldMk cId="4124278751" sldId="369"/>
        </pc:sldMkLst>
      </pc:sldChg>
    </pc:docChg>
  </pc:docChgLst>
  <pc:docChgLst>
    <pc:chgData name="RAMIREZ GONZALEZ, Alejandro" userId="f85759c6-dd51-4b10-afc6-8161062f0dd8" providerId="ADAL" clId="{8645B473-9C5E-486B-8DA1-2A1738CAF2EA}"/>
    <pc:docChg chg="custSel modSld">
      <pc:chgData name="RAMIREZ GONZALEZ, Alejandro" userId="f85759c6-dd51-4b10-afc6-8161062f0dd8" providerId="ADAL" clId="{8645B473-9C5E-486B-8DA1-2A1738CAF2EA}" dt="2024-09-02T13:00:58.694" v="383" actId="20577"/>
      <pc:docMkLst>
        <pc:docMk/>
      </pc:docMkLst>
      <pc:sldChg chg="modSp mod">
        <pc:chgData name="RAMIREZ GONZALEZ, Alejandro" userId="f85759c6-dd51-4b10-afc6-8161062f0dd8" providerId="ADAL" clId="{8645B473-9C5E-486B-8DA1-2A1738CAF2EA}" dt="2024-09-02T06:45:30.576" v="26" actId="20577"/>
        <pc:sldMkLst>
          <pc:docMk/>
          <pc:sldMk cId="0" sldId="338"/>
        </pc:sldMkLst>
        <pc:spChg chg="mod">
          <ac:chgData name="RAMIREZ GONZALEZ, Alejandro" userId="f85759c6-dd51-4b10-afc6-8161062f0dd8" providerId="ADAL" clId="{8645B473-9C5E-486B-8DA1-2A1738CAF2EA}" dt="2024-09-02T06:45:30.576" v="26" actId="20577"/>
          <ac:spMkLst>
            <pc:docMk/>
            <pc:sldMk cId="0" sldId="338"/>
            <ac:spMk id="220163" creationId="{FE721EF2-B645-43AD-A4F7-D176566543A5}"/>
          </ac:spMkLst>
        </pc:spChg>
      </pc:sldChg>
      <pc:sldChg chg="modSp mod">
        <pc:chgData name="RAMIREZ GONZALEZ, Alejandro" userId="f85759c6-dd51-4b10-afc6-8161062f0dd8" providerId="ADAL" clId="{8645B473-9C5E-486B-8DA1-2A1738CAF2EA}" dt="2024-09-02T06:44:16.375" v="2" actId="20577"/>
        <pc:sldMkLst>
          <pc:docMk/>
          <pc:sldMk cId="0" sldId="340"/>
        </pc:sldMkLst>
        <pc:spChg chg="mod">
          <ac:chgData name="RAMIREZ GONZALEZ, Alejandro" userId="f85759c6-dd51-4b10-afc6-8161062f0dd8" providerId="ADAL" clId="{8645B473-9C5E-486B-8DA1-2A1738CAF2EA}" dt="2024-09-02T06:44:16.375" v="2" actId="20577"/>
          <ac:spMkLst>
            <pc:docMk/>
            <pc:sldMk cId="0" sldId="340"/>
            <ac:spMk id="246792" creationId="{374B5F3D-CB48-4A3B-B8B7-BF62A505CBF1}"/>
          </ac:spMkLst>
        </pc:spChg>
      </pc:sldChg>
      <pc:sldChg chg="addSp modSp mod modClrScheme chgLayout">
        <pc:chgData name="RAMIREZ GONZALEZ, Alejandro" userId="f85759c6-dd51-4b10-afc6-8161062f0dd8" providerId="ADAL" clId="{8645B473-9C5E-486B-8DA1-2A1738CAF2EA}" dt="2024-09-02T12:54:46.553" v="277" actId="20577"/>
        <pc:sldMkLst>
          <pc:docMk/>
          <pc:sldMk cId="2691703830" sldId="342"/>
        </pc:sldMkLst>
        <pc:spChg chg="mod">
          <ac:chgData name="RAMIREZ GONZALEZ, Alejandro" userId="f85759c6-dd51-4b10-afc6-8161062f0dd8" providerId="ADAL" clId="{8645B473-9C5E-486B-8DA1-2A1738CAF2EA}" dt="2024-09-02T12:53:06.208" v="174" actId="26606"/>
          <ac:spMkLst>
            <pc:docMk/>
            <pc:sldMk cId="2691703830" sldId="342"/>
            <ac:spMk id="2" creationId="{D9B53B8F-04FE-42BC-934D-5AEBE5793BC9}"/>
          </ac:spMkLst>
        </pc:spChg>
        <pc:spChg chg="mod">
          <ac:chgData name="RAMIREZ GONZALEZ, Alejandro" userId="f85759c6-dd51-4b10-afc6-8161062f0dd8" providerId="ADAL" clId="{8645B473-9C5E-486B-8DA1-2A1738CAF2EA}" dt="2024-09-02T12:54:46.553" v="277" actId="20577"/>
          <ac:spMkLst>
            <pc:docMk/>
            <pc:sldMk cId="2691703830" sldId="342"/>
            <ac:spMk id="3" creationId="{599D5EFF-099B-43AB-A476-B4CA1F44D813}"/>
          </ac:spMkLst>
        </pc:spChg>
        <pc:picChg chg="add mod">
          <ac:chgData name="RAMIREZ GONZALEZ, Alejandro" userId="f85759c6-dd51-4b10-afc6-8161062f0dd8" providerId="ADAL" clId="{8645B473-9C5E-486B-8DA1-2A1738CAF2EA}" dt="2024-09-02T12:53:16.849" v="179" actId="1076"/>
          <ac:picMkLst>
            <pc:docMk/>
            <pc:sldMk cId="2691703830" sldId="342"/>
            <ac:picMk id="5" creationId="{8D83BF25-55FC-8E6B-9F39-CCF822E8ECB9}"/>
          </ac:picMkLst>
        </pc:picChg>
      </pc:sldChg>
      <pc:sldChg chg="modSp mod modNotesTx">
        <pc:chgData name="RAMIREZ GONZALEZ, Alejandro" userId="f85759c6-dd51-4b10-afc6-8161062f0dd8" providerId="ADAL" clId="{8645B473-9C5E-486B-8DA1-2A1738CAF2EA}" dt="2024-09-02T06:56:20.092" v="113"/>
        <pc:sldMkLst>
          <pc:docMk/>
          <pc:sldMk cId="2242392823" sldId="344"/>
        </pc:sldMkLst>
        <pc:spChg chg="mod">
          <ac:chgData name="RAMIREZ GONZALEZ, Alejandro" userId="f85759c6-dd51-4b10-afc6-8161062f0dd8" providerId="ADAL" clId="{8645B473-9C5E-486B-8DA1-2A1738CAF2EA}" dt="2024-09-02T06:56:09.159" v="112" actId="20577"/>
          <ac:spMkLst>
            <pc:docMk/>
            <pc:sldMk cId="2242392823" sldId="344"/>
            <ac:spMk id="3" creationId="{02D1D55C-33EB-4DF6-ADEA-7D36CA69C824}"/>
          </ac:spMkLst>
        </pc:spChg>
      </pc:sldChg>
      <pc:sldChg chg="modSp mod">
        <pc:chgData name="RAMIREZ GONZALEZ, Alejandro" userId="f85759c6-dd51-4b10-afc6-8161062f0dd8" providerId="ADAL" clId="{8645B473-9C5E-486B-8DA1-2A1738CAF2EA}" dt="2024-09-02T12:59:37.582" v="349" actId="20577"/>
        <pc:sldMkLst>
          <pc:docMk/>
          <pc:sldMk cId="3545334709" sldId="346"/>
        </pc:sldMkLst>
        <pc:spChg chg="mod">
          <ac:chgData name="RAMIREZ GONZALEZ, Alejandro" userId="f85759c6-dd51-4b10-afc6-8161062f0dd8" providerId="ADAL" clId="{8645B473-9C5E-486B-8DA1-2A1738CAF2EA}" dt="2024-09-02T12:55:16.554" v="279" actId="20577"/>
          <ac:spMkLst>
            <pc:docMk/>
            <pc:sldMk cId="3545334709" sldId="346"/>
            <ac:spMk id="2" creationId="{B49C7EC4-CC5A-48AB-B3D2-A038C655FFDB}"/>
          </ac:spMkLst>
        </pc:spChg>
        <pc:spChg chg="mod">
          <ac:chgData name="RAMIREZ GONZALEZ, Alejandro" userId="f85759c6-dd51-4b10-afc6-8161062f0dd8" providerId="ADAL" clId="{8645B473-9C5E-486B-8DA1-2A1738CAF2EA}" dt="2024-09-02T12:59:37.582" v="349" actId="20577"/>
          <ac:spMkLst>
            <pc:docMk/>
            <pc:sldMk cId="3545334709" sldId="346"/>
            <ac:spMk id="3" creationId="{FC3A83B4-A83E-481A-A193-B0A74D08942D}"/>
          </ac:spMkLst>
        </pc:spChg>
      </pc:sldChg>
      <pc:sldChg chg="addSp delSp modSp mod">
        <pc:chgData name="RAMIREZ GONZALEZ, Alejandro" userId="f85759c6-dd51-4b10-afc6-8161062f0dd8" providerId="ADAL" clId="{8645B473-9C5E-486B-8DA1-2A1738CAF2EA}" dt="2024-09-02T12:58:15.515" v="347" actId="20577"/>
        <pc:sldMkLst>
          <pc:docMk/>
          <pc:sldMk cId="1593872071" sldId="347"/>
        </pc:sldMkLst>
        <pc:spChg chg="mod">
          <ac:chgData name="RAMIREZ GONZALEZ, Alejandro" userId="f85759c6-dd51-4b10-afc6-8161062f0dd8" providerId="ADAL" clId="{8645B473-9C5E-486B-8DA1-2A1738CAF2EA}" dt="2024-09-02T12:55:23.208" v="281" actId="20577"/>
          <ac:spMkLst>
            <pc:docMk/>
            <pc:sldMk cId="1593872071" sldId="347"/>
            <ac:spMk id="2" creationId="{4406A93B-23C7-492B-975E-A8C9A6D262C6}"/>
          </ac:spMkLst>
        </pc:spChg>
        <pc:spChg chg="mod">
          <ac:chgData name="RAMIREZ GONZALEZ, Alejandro" userId="f85759c6-dd51-4b10-afc6-8161062f0dd8" providerId="ADAL" clId="{8645B473-9C5E-486B-8DA1-2A1738CAF2EA}" dt="2024-09-02T12:58:15.515" v="347" actId="20577"/>
          <ac:spMkLst>
            <pc:docMk/>
            <pc:sldMk cId="1593872071" sldId="347"/>
            <ac:spMk id="3" creationId="{E7C8E254-4194-4830-8372-4A79F0967BD1}"/>
          </ac:spMkLst>
        </pc:spChg>
        <pc:picChg chg="del">
          <ac:chgData name="RAMIREZ GONZALEZ, Alejandro" userId="f85759c6-dd51-4b10-afc6-8161062f0dd8" providerId="ADAL" clId="{8645B473-9C5E-486B-8DA1-2A1738CAF2EA}" dt="2024-09-02T12:57:23.497" v="283" actId="478"/>
          <ac:picMkLst>
            <pc:docMk/>
            <pc:sldMk cId="1593872071" sldId="347"/>
            <ac:picMk id="4" creationId="{FA2CC123-24FA-429C-B9C3-23F151CDF29B}"/>
          </ac:picMkLst>
        </pc:picChg>
        <pc:picChg chg="add mod">
          <ac:chgData name="RAMIREZ GONZALEZ, Alejandro" userId="f85759c6-dd51-4b10-afc6-8161062f0dd8" providerId="ADAL" clId="{8645B473-9C5E-486B-8DA1-2A1738CAF2EA}" dt="2024-09-02T12:57:31.855" v="287" actId="1076"/>
          <ac:picMkLst>
            <pc:docMk/>
            <pc:sldMk cId="1593872071" sldId="347"/>
            <ac:picMk id="6" creationId="{5A88A37E-6C3B-E1E1-6EBD-3CA4F67A3939}"/>
          </ac:picMkLst>
        </pc:picChg>
      </pc:sldChg>
      <pc:sldChg chg="modSp">
        <pc:chgData name="RAMIREZ GONZALEZ, Alejandro" userId="f85759c6-dd51-4b10-afc6-8161062f0dd8" providerId="ADAL" clId="{8645B473-9C5E-486B-8DA1-2A1738CAF2EA}" dt="2024-09-02T12:59:48.059" v="350" actId="1076"/>
        <pc:sldMkLst>
          <pc:docMk/>
          <pc:sldMk cId="4187562119" sldId="348"/>
        </pc:sldMkLst>
        <pc:spChg chg="mod">
          <ac:chgData name="RAMIREZ GONZALEZ, Alejandro" userId="f85759c6-dd51-4b10-afc6-8161062f0dd8" providerId="ADAL" clId="{8645B473-9C5E-486B-8DA1-2A1738CAF2EA}" dt="2024-09-02T12:59:48.059" v="350" actId="1076"/>
          <ac:spMkLst>
            <pc:docMk/>
            <pc:sldMk cId="4187562119" sldId="348"/>
            <ac:spMk id="3" creationId="{C06FEBE3-8300-4B59-BDAA-3C41F67BF74B}"/>
          </ac:spMkLst>
        </pc:spChg>
      </pc:sldChg>
      <pc:sldChg chg="modSp mod">
        <pc:chgData name="RAMIREZ GONZALEZ, Alejandro" userId="f85759c6-dd51-4b10-afc6-8161062f0dd8" providerId="ADAL" clId="{8645B473-9C5E-486B-8DA1-2A1738CAF2EA}" dt="2024-09-02T06:45:46.909" v="47" actId="20577"/>
        <pc:sldMkLst>
          <pc:docMk/>
          <pc:sldMk cId="3086515511" sldId="355"/>
        </pc:sldMkLst>
        <pc:spChg chg="mod">
          <ac:chgData name="RAMIREZ GONZALEZ, Alejandro" userId="f85759c6-dd51-4b10-afc6-8161062f0dd8" providerId="ADAL" clId="{8645B473-9C5E-486B-8DA1-2A1738CAF2EA}" dt="2024-09-02T06:45:46.909" v="47" actId="20577"/>
          <ac:spMkLst>
            <pc:docMk/>
            <pc:sldMk cId="3086515511" sldId="355"/>
            <ac:spMk id="2" creationId="{5F7AA279-B081-4F79-8183-C82D091F2287}"/>
          </ac:spMkLst>
        </pc:spChg>
        <pc:spChg chg="mod">
          <ac:chgData name="RAMIREZ GONZALEZ, Alejandro" userId="f85759c6-dd51-4b10-afc6-8161062f0dd8" providerId="ADAL" clId="{8645B473-9C5E-486B-8DA1-2A1738CAF2EA}" dt="2024-09-02T06:45:40.857" v="35" actId="20577"/>
          <ac:spMkLst>
            <pc:docMk/>
            <pc:sldMk cId="3086515511" sldId="355"/>
            <ac:spMk id="3" creationId="{1E4E9579-9F71-4065-BBA8-388A2FB89F4C}"/>
          </ac:spMkLst>
        </pc:spChg>
      </pc:sldChg>
      <pc:sldChg chg="modSp mod">
        <pc:chgData name="RAMIREZ GONZALEZ, Alejandro" userId="f85759c6-dd51-4b10-afc6-8161062f0dd8" providerId="ADAL" clId="{8645B473-9C5E-486B-8DA1-2A1738CAF2EA}" dt="2024-09-02T13:00:24.958" v="362" actId="20577"/>
        <pc:sldMkLst>
          <pc:docMk/>
          <pc:sldMk cId="1438794805" sldId="356"/>
        </pc:sldMkLst>
        <pc:spChg chg="mod">
          <ac:chgData name="RAMIREZ GONZALEZ, Alejandro" userId="f85759c6-dd51-4b10-afc6-8161062f0dd8" providerId="ADAL" clId="{8645B473-9C5E-486B-8DA1-2A1738CAF2EA}" dt="2024-09-02T13:00:24.958" v="362" actId="20577"/>
          <ac:spMkLst>
            <pc:docMk/>
            <pc:sldMk cId="1438794805" sldId="356"/>
            <ac:spMk id="3" creationId="{34FADA14-525C-443A-98FD-2E5DA600A901}"/>
          </ac:spMkLst>
        </pc:spChg>
      </pc:sldChg>
      <pc:sldChg chg="modSp mod">
        <pc:chgData name="RAMIREZ GONZALEZ, Alejandro" userId="f85759c6-dd51-4b10-afc6-8161062f0dd8" providerId="ADAL" clId="{8645B473-9C5E-486B-8DA1-2A1738CAF2EA}" dt="2024-09-02T13:00:58.694" v="383" actId="20577"/>
        <pc:sldMkLst>
          <pc:docMk/>
          <pc:sldMk cId="1627624731" sldId="357"/>
        </pc:sldMkLst>
        <pc:spChg chg="mod">
          <ac:chgData name="RAMIREZ GONZALEZ, Alejandro" userId="f85759c6-dd51-4b10-afc6-8161062f0dd8" providerId="ADAL" clId="{8645B473-9C5E-486B-8DA1-2A1738CAF2EA}" dt="2024-09-02T13:00:58.694" v="383" actId="20577"/>
          <ac:spMkLst>
            <pc:docMk/>
            <pc:sldMk cId="1627624731" sldId="357"/>
            <ac:spMk id="3" creationId="{34FADA14-525C-443A-98FD-2E5DA600A901}"/>
          </ac:spMkLst>
        </pc:spChg>
      </pc:sldChg>
    </pc:docChg>
  </pc:docChgLst>
  <pc:docChgLst>
    <pc:chgData name="RAMIREZ GONZALEZ, Alejandro" userId="S::ramirezgonzaleza@who.int::f85759c6-dd51-4b10-afc6-8161062f0dd8" providerId="AD" clId="Web-{C874A80B-D5F2-35EA-6B9E-6DB44D910FE4}"/>
    <pc:docChg chg="addSld modSld">
      <pc:chgData name="RAMIREZ GONZALEZ, Alejandro" userId="S::ramirezgonzaleza@who.int::f85759c6-dd51-4b10-afc6-8161062f0dd8" providerId="AD" clId="Web-{C874A80B-D5F2-35EA-6B9E-6DB44D910FE4}" dt="2024-09-09T10:07:04.556" v="130" actId="20577"/>
      <pc:docMkLst>
        <pc:docMk/>
      </pc:docMkLst>
      <pc:sldChg chg="addSp delSp modSp new">
        <pc:chgData name="RAMIREZ GONZALEZ, Alejandro" userId="S::ramirezgonzaleza@who.int::f85759c6-dd51-4b10-afc6-8161062f0dd8" providerId="AD" clId="Web-{C874A80B-D5F2-35EA-6B9E-6DB44D910FE4}" dt="2024-09-09T10:07:04.556" v="130" actId="20577"/>
        <pc:sldMkLst>
          <pc:docMk/>
          <pc:sldMk cId="3591894984" sldId="358"/>
        </pc:sldMkLst>
        <pc:spChg chg="mod">
          <ac:chgData name="RAMIREZ GONZALEZ, Alejandro" userId="S::ramirezgonzaleza@who.int::f85759c6-dd51-4b10-afc6-8161062f0dd8" providerId="AD" clId="Web-{C874A80B-D5F2-35EA-6B9E-6DB44D910FE4}" dt="2024-09-09T10:01:12.231" v="11" actId="20577"/>
          <ac:spMkLst>
            <pc:docMk/>
            <pc:sldMk cId="3591894984" sldId="358"/>
            <ac:spMk id="2" creationId="{385EB4E9-D9E0-DAEE-4B58-3C46E2ABC37D}"/>
          </ac:spMkLst>
        </pc:spChg>
        <pc:spChg chg="mod">
          <ac:chgData name="RAMIREZ GONZALEZ, Alejandro" userId="S::ramirezgonzaleza@who.int::f85759c6-dd51-4b10-afc6-8161062f0dd8" providerId="AD" clId="Web-{C874A80B-D5F2-35EA-6B9E-6DB44D910FE4}" dt="2024-09-09T10:07:04.556" v="130" actId="20577"/>
          <ac:spMkLst>
            <pc:docMk/>
            <pc:sldMk cId="3591894984" sldId="358"/>
            <ac:spMk id="3" creationId="{A9197E4F-24DC-32D2-85F3-C8CEFCF2CFCC}"/>
          </ac:spMkLst>
        </pc:spChg>
        <pc:spChg chg="del">
          <ac:chgData name="RAMIREZ GONZALEZ, Alejandro" userId="S::ramirezgonzaleza@who.int::f85759c6-dd51-4b10-afc6-8161062f0dd8" providerId="AD" clId="Web-{C874A80B-D5F2-35EA-6B9E-6DB44D910FE4}" dt="2024-09-09T10:04:16.003" v="117"/>
          <ac:spMkLst>
            <pc:docMk/>
            <pc:sldMk cId="3591894984" sldId="358"/>
            <ac:spMk id="4" creationId="{78AB6B5D-7BAF-D6C5-E06B-029A8C38C389}"/>
          </ac:spMkLst>
        </pc:spChg>
        <pc:picChg chg="add mod ord">
          <ac:chgData name="RAMIREZ GONZALEZ, Alejandro" userId="S::ramirezgonzaleza@who.int::f85759c6-dd51-4b10-afc6-8161062f0dd8" providerId="AD" clId="Web-{C874A80B-D5F2-35EA-6B9E-6DB44D910FE4}" dt="2024-09-09T10:04:16.003" v="117"/>
          <ac:picMkLst>
            <pc:docMk/>
            <pc:sldMk cId="3591894984" sldId="358"/>
            <ac:picMk id="5" creationId="{524BEAE8-C52B-7312-C195-ADCA5C4F37CD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3EA45C34-184F-467C-ACEB-E41F09F5AEC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0962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7A7956FD-AD79-43EF-94FD-5287D9FC73D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204" y="0"/>
            <a:ext cx="2950961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92CA2CD-0057-49E2-9EDC-FE2658CE31A0}" type="datetime3">
              <a:rPr lang="en-GB" altLang="en-US"/>
              <a:pPr/>
              <a:t>24 September, 2024</a:t>
            </a:fld>
            <a:endParaRPr lang="en-GB" altLang="en-US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C2DCB18E-6E23-4564-8FC0-9325020D8B3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1793"/>
            <a:ext cx="2950962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6175F468-C713-4900-9F2F-63B3D18567F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204" y="9441793"/>
            <a:ext cx="2950961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F93C53F-F5AA-42D1-B370-E23C66595E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52078838-B6D4-4F9E-8D19-B4BF73CCD8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0962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B653432-1AEB-48FF-B55A-8F72396B08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6204" y="0"/>
            <a:ext cx="2950961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8DDC5C9-4B3A-473A-ABBD-3DBA1F1753D6}" type="datetime3">
              <a:rPr lang="en-GB" altLang="en-US"/>
              <a:pPr/>
              <a:t>24 September, 2024</a:t>
            </a:fld>
            <a:endParaRPr lang="en-GB" altLang="en-US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F8558861-4829-4DEF-893B-BA6916C7F15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2088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804143DE-5FE9-4664-8921-BCF8F739336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366" y="4721699"/>
            <a:ext cx="5446057" cy="447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31750" name="Rectangle 6">
            <a:extLst>
              <a:ext uri="{FF2B5EF4-FFF2-40B4-BE49-F238E27FC236}">
                <a16:creationId xmlns:a16="http://schemas.microsoft.com/office/drawing/2014/main" id="{F0167113-3BA4-4013-BB38-A3F93C0D123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1793"/>
            <a:ext cx="2950962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31751" name="Rectangle 7">
            <a:extLst>
              <a:ext uri="{FF2B5EF4-FFF2-40B4-BE49-F238E27FC236}">
                <a16:creationId xmlns:a16="http://schemas.microsoft.com/office/drawing/2014/main" id="{17BD6522-13BA-4841-97DA-596C162310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204" y="9441793"/>
            <a:ext cx="2950961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52A7C36E-CD20-4897-9184-2879EB4517D3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C1D392D-58BE-4B00-80B3-6A08F448491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51BAA4C-81A1-46F2-9FE2-8530D1F9C08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EAD3532-AA55-41CA-A787-67D7DF7C28DE}" type="datetime3">
              <a:rPr lang="en-GB" altLang="en-US"/>
              <a:pPr/>
              <a:t>24 September, 2024</a:t>
            </a:fld>
            <a:endParaRPr lang="en-GB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2B6665BE-B738-441E-A98F-E7B8A4F4B9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002C4C-291C-44FF-A987-83BB9F7FDFC3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248834" name="Rectangle 2">
            <a:extLst>
              <a:ext uri="{FF2B5EF4-FFF2-40B4-BE49-F238E27FC236}">
                <a16:creationId xmlns:a16="http://schemas.microsoft.com/office/drawing/2014/main" id="{B034C418-8296-4571-9189-9E3DFB869E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>
            <a:extLst>
              <a:ext uri="{FF2B5EF4-FFF2-40B4-BE49-F238E27FC236}">
                <a16:creationId xmlns:a16="http://schemas.microsoft.com/office/drawing/2014/main" id="{CF1EFC5A-E749-4782-946B-248C6E7929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7CCB807A-FD52-4E9B-8795-A580CE4EFF4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311D56C-13D6-47A7-A04C-D4C95BE7C64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5187BCE-FA41-4566-9AD9-B0107D4AD07B}" type="datetime3">
              <a:rPr lang="en-GB" altLang="en-US"/>
              <a:pPr/>
              <a:t>24 September, 2024</a:t>
            </a:fld>
            <a:endParaRPr lang="en-GB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17376B58-EAF3-4E65-9595-A3D6A81C71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8CDCFB-2AAE-4792-9453-BD0FDDCC0731}" type="slidenum">
              <a:rPr lang="en-GB" altLang="en-US"/>
              <a:pPr/>
              <a:t>2</a:t>
            </a:fld>
            <a:endParaRPr lang="en-GB" altLang="en-US"/>
          </a:p>
        </p:txBody>
      </p:sp>
      <p:sp>
        <p:nvSpPr>
          <p:cNvPr id="245762" name="Rectangle 2">
            <a:extLst>
              <a:ext uri="{FF2B5EF4-FFF2-40B4-BE49-F238E27FC236}">
                <a16:creationId xmlns:a16="http://schemas.microsoft.com/office/drawing/2014/main" id="{97F1AF12-0948-474F-A482-5EA86C011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>
            <a:extLst>
              <a:ext uri="{FF2B5EF4-FFF2-40B4-BE49-F238E27FC236}">
                <a16:creationId xmlns:a16="http://schemas.microsoft.com/office/drawing/2014/main" id="{0545EB3A-349D-4D5C-B442-1C5B365C00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0" tIns="0" rIns="0" bIns="0"/>
          <a:lstStyle/>
          <a:p>
            <a:pPr algn="l" rtl="0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55607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CA"/>
              <a:t>Answer: </a:t>
            </a:r>
            <a:r>
              <a:rPr lang="nl-BE"/>
              <a:t>Calculation for </a:t>
            </a:r>
            <a:r>
              <a:rPr lang="en-US"/>
              <a:t>hexavalent, </a:t>
            </a:r>
            <a:r>
              <a:rPr lang="nl-BE"/>
              <a:t> 10-dose vial: 40 doses needed divided by 10. So you will need to take 4 vials of Hexasiil with you to the immuzisation session plus at least one extra to account for potential wastage (total vials = 5)</a:t>
            </a:r>
          </a:p>
          <a:p>
            <a:pPr algn="l"/>
            <a:r>
              <a:rPr lang="nl-BE"/>
              <a:t>Calculation for MCV 10-dose vial: 40 doses needed divided by 10. So you will need to take 4 vials of MCV with you to the immunization session plus one extra to account for any wastage (total vials = 5). </a:t>
            </a:r>
          </a:p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77192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4912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02288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84013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88046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 defTabSz="914400" rtl="0" eaLnBrk="1" latinLnBrk="0" hangingPunct="1">
              <a:buFont typeface="Arial" pitchFamily="34" charset="0"/>
              <a:buNone/>
            </a:pPr>
            <a:r>
              <a:rPr lang="en-GB" sz="12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Describe the correct procedure for handling hexavalent, particularly during outreach visits</a:t>
            </a:r>
          </a:p>
          <a:p>
            <a:pPr marL="173662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During the immunization session, vaccines, including Hexavalent 10-dose vials, should be kept under continuous cold chain conditions between +2°C and +8°C, and should be protected from light.</a:t>
            </a:r>
          </a:p>
          <a:p>
            <a:pPr marL="173662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Vaccines must be carried in appropriate cold boxes and vaccine carriers with conditioned ice packs and a freeze indicator.</a:t>
            </a:r>
          </a:p>
          <a:p>
            <a:pPr marL="173662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When preparing for an outreach session:</a:t>
            </a:r>
          </a:p>
          <a:p>
            <a:pPr marL="630862" lvl="1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nl-BE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Inform the community in advance.</a:t>
            </a:r>
          </a:p>
          <a:p>
            <a:pPr marL="630862" lvl="1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b="0"/>
              <a:t>Set up the site for providing safe immunization services.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CA" sz="1200"/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CA" sz="1200" b="1"/>
              <a:t>Accurately calculate the number of hexavalent vials to carry to outreach sessions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CA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For an outreach session to vaccinate a target population of 40 individuals:</a:t>
            </a:r>
          </a:p>
          <a:p>
            <a:pPr marL="630862" marR="0" lvl="1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nl-BE"/>
              <a:t>10-dose vial: 40 doses needed divided by 10. You will need to take 4 vials of Hexasiil with you to the immunization session plus at least one extra vial to account for potential wastage (total vials = 5).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nl-BE"/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nl-BE" b="1"/>
              <a:t>Outline the process for administering the vaccine</a:t>
            </a:r>
          </a:p>
          <a:p>
            <a:pPr marL="228600" marR="0" lvl="0" indent="-22860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AutoNum type="arabicPeriod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Check the child’s immunization status and any contraindications</a:t>
            </a:r>
            <a:endParaRPr lang="en-US" sz="1200" kern="1200">
              <a:solidFill>
                <a:schemeClr val="tx1"/>
              </a:solidFill>
            </a:endParaRP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Determine all the vaccines the child is eligible to receive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Take the vaccine from the cold box 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Check the VVM and expiry date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Draw up 0.5 ml of hexavalent with a new auto-disable syringe (AD)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n-GB" altLang="nl-BE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Hexavalent is given by intramuscular (IM) injection </a:t>
            </a:r>
            <a:r>
              <a:rPr 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into the anterolateral aspect of the thigh for infants 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n-US" altLang="nl-BE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Hexavalent </a:t>
            </a:r>
            <a:r>
              <a:rPr lang="en-GB" altLang="nl-BE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can safely be given along with other vaccines during the same immunization visit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Place used injection equipment into a safety box. When not in use, close the opening on the top 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AutoNum type="arabicPeriod" startAt="8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Safety boxes should not be overfilled – they should be closed when they are three quarters full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AutoNum type="arabicPeriod" startAt="8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Record each vaccine administered on all reporting forms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2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Recognize and correctly complete recording forms</a:t>
            </a:r>
          </a:p>
          <a:p>
            <a:pPr marL="173355" marR="0" lvl="0" indent="-173355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u="sng" kern="1200" dirty="0">
                <a:solidFill>
                  <a:schemeClr val="tx1"/>
                </a:solidFill>
                <a:latin typeface="Arial"/>
                <a:cs typeface="Arial"/>
              </a:rPr>
              <a:t>Immunization register</a:t>
            </a:r>
            <a:r>
              <a:rPr lang="en-US" sz="1200" kern="1200">
                <a:solidFill>
                  <a:schemeClr val="tx1"/>
                </a:solidFill>
                <a:latin typeface="Arial"/>
                <a:cs typeface="Arial"/>
              </a:rPr>
              <a:t>: records immunizations received by each child in a health facility; keeps track of immunization services provided to an infant over time; an important source of data for planning immunization sessions, tracking defaulters, and completing monthly reports.</a:t>
            </a:r>
          </a:p>
          <a:p>
            <a:pPr marL="173355" marR="0" lvl="0" indent="-173355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u="sng" kern="1200" dirty="0">
                <a:solidFill>
                  <a:schemeClr val="tx1"/>
                </a:solidFill>
                <a:latin typeface="Arial"/>
                <a:cs typeface="Arial"/>
              </a:rPr>
              <a:t>Immunization card</a:t>
            </a:r>
            <a:r>
              <a:rPr lang="en-US" sz="1200" u="none" kern="1200">
                <a:solidFill>
                  <a:schemeClr val="tx1"/>
                </a:solidFill>
                <a:latin typeface="Arial"/>
                <a:cs typeface="Arial"/>
              </a:rPr>
              <a:t>: </a:t>
            </a:r>
            <a:r>
              <a:rPr lang="en-US" sz="1200" kern="1200">
                <a:solidFill>
                  <a:schemeClr val="tx1"/>
                </a:solidFill>
                <a:latin typeface="Arial"/>
                <a:cs typeface="Arial"/>
              </a:rPr>
              <a:t>records the immunizations a child has received; must be high-quality in order to last for several years; must be completed accurately; can be used to track defaulters; help caregivers know when to return for services.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u="sng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Tally sheet</a:t>
            </a:r>
            <a:r>
              <a:rPr 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: the form that health workers use to document an immunization session, making a record for every dose of vaccine given; should be used for all sessions (fixed, outreach or mobile).</a:t>
            </a:r>
            <a:endParaRPr lang="nl-BE" sz="12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2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1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Describe best practices for increasing coverage and reducing missed opportunities for vaccination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altLang="nl-BE" sz="1200" u="none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Ensure that the child receives all vaccinations that are due on the same visit.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altLang="nl-BE" sz="1200" u="none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If for some reason a child is not able to receive all vaccinations, make an appointment for follow up visit as soon as possible.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altLang="nl-BE" sz="1200" u="none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Follow up with children that start vaccinations but drop-out (defaulter tracing).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altLang="nl-BE" sz="1200" u="none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If a child visits the session for another service (e.g. deworming, vitamin A) check whether he or she requires any vaccinations.</a:t>
            </a: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altLang="nl-BE" sz="1200" u="none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Keep accurate and updated records of all vaccinations.</a:t>
            </a:r>
            <a:endParaRPr lang="en-CA" sz="1200" u="none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173662" marR="0" lvl="0" indent="-173662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GB" altLang="nl-BE" sz="1200" u="sng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0" indent="0" algn="l">
              <a:buFontTx/>
              <a:buNone/>
            </a:pPr>
            <a:endParaRPr lang="en-GB" noProof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8F20F16-4783-46BA-96B9-CBC589040205}" type="datetime3">
              <a:rPr lang="en-GB" altLang="en-US" smtClean="0"/>
              <a:t>24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841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8F210-657E-49C8-836D-996FD4F71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3C0536-49FF-4B1A-94DD-2916D31AE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260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5A9331-A377-4917-9E41-EC86A7B483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020050" y="0"/>
            <a:ext cx="2673350" cy="66071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86DD3C-BC8D-4E1C-A373-9DB4A091C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7867650" cy="66071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1603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8712F-6332-43DC-9C53-F31929041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AE90F-1AEF-4809-8623-891DF2351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24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B4F7-CBBB-446D-927E-7F8A87158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1788" cy="314642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42AD71-3A75-4C13-BDDB-21FFF3257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1788" cy="16541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4558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CC5B2-B7EF-421E-9E76-4C851F648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BE17-7476-42AA-8EB5-9064A155C8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7525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2C9858-9DCF-43EA-9D33-06CD36F61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41950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67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FE02B-E44A-4C9F-BF9A-4B73D8217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3375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0E17C5-90CB-438A-9E23-753B5B9CE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4200"/>
            <a:ext cx="45243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76D831-BE70-40E1-821F-7E5622C89B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2250"/>
            <a:ext cx="4524375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ACA42D-18AA-4B6F-871A-679D5C1011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4200"/>
            <a:ext cx="4546600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AF9751-40F7-471E-A02E-2FD45A55AD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2250"/>
            <a:ext cx="4546600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056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C783-6E39-4B9A-BAE3-D341F6187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063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304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5FC5-C97C-478C-A50E-82FCDC94D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0D459-99E7-403C-863E-2C2228481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84CA1A-7525-493F-BE34-977B98A6A3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9021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FC8D9-2526-4021-9325-2C1AA4C78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3AD91C-7C50-45A5-871C-D1D452DD00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0747D-B295-443D-8F41-EDB7C2F4A1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9407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3BF6CA87-F45A-4F76-B868-FDD23ABA5D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693400" cy="1365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8343F211-FD94-4112-A3F9-673DE7F09B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17525" y="1522413"/>
            <a:ext cx="9696450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7174" name="Line 6">
            <a:extLst>
              <a:ext uri="{FF2B5EF4-FFF2-40B4-BE49-F238E27FC236}">
                <a16:creationId xmlns:a16="http://schemas.microsoft.com/office/drawing/2014/main" id="{39BE5AB9-AA89-4BE3-A44D-EE2DC4C0B725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374775"/>
            <a:ext cx="106934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180" name="Rectangle 12">
            <a:extLst>
              <a:ext uri="{FF2B5EF4-FFF2-40B4-BE49-F238E27FC236}">
                <a16:creationId xmlns:a16="http://schemas.microsoft.com/office/drawing/2014/main" id="{94B2528B-1F36-4E99-8E7B-8E79D64E6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632575"/>
            <a:ext cx="10693400" cy="928688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81" name="Rectangle 13">
            <a:extLst>
              <a:ext uri="{FF2B5EF4-FFF2-40B4-BE49-F238E27FC236}">
                <a16:creationId xmlns:a16="http://schemas.microsoft.com/office/drawing/2014/main" id="{F1040D86-1620-4DAA-AE9D-490CE42DE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4263" y="7085013"/>
            <a:ext cx="49672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GB" altLang="en-US" sz="1400">
                <a:solidFill>
                  <a:srgbClr val="96CCEE"/>
                </a:solidFill>
                <a:latin typeface="Arial Narrow" panose="020B0606020202030204" pitchFamily="34" charset="0"/>
              </a:rPr>
              <a:t>Hexavalent Training – Module </a:t>
            </a:r>
            <a:r>
              <a:rPr lang="en-US" altLang="en-US" sz="1400">
                <a:solidFill>
                  <a:srgbClr val="96CCEE"/>
                </a:solidFill>
                <a:latin typeface="Arial Narrow" panose="020B0606020202030204" pitchFamily="34" charset="0"/>
              </a:rPr>
              <a:t>4    </a:t>
            </a:r>
            <a:r>
              <a:rPr lang="en-GB" altLang="en-US" sz="1400" b="0">
                <a:solidFill>
                  <a:srgbClr val="96CCEE"/>
                </a:solidFill>
                <a:latin typeface="Arial Narrow" panose="020B0606020202030204" pitchFamily="34" charset="0"/>
              </a:rPr>
              <a:t>October 2024</a:t>
            </a:r>
            <a:endParaRPr lang="en-GB" altLang="en-US" sz="1400">
              <a:solidFill>
                <a:srgbClr val="96CCEE"/>
              </a:solidFill>
              <a:latin typeface="Arial Narrow" panose="020B0606020202030204" pitchFamily="34" charset="0"/>
            </a:endParaRPr>
          </a:p>
        </p:txBody>
      </p:sp>
      <p:sp>
        <p:nvSpPr>
          <p:cNvPr id="7182" name="Rectangle 14">
            <a:extLst>
              <a:ext uri="{FF2B5EF4-FFF2-40B4-BE49-F238E27FC236}">
                <a16:creationId xmlns:a16="http://schemas.microsoft.com/office/drawing/2014/main" id="{58636617-2BE1-4961-BABC-445288CAE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8" y="7054850"/>
            <a:ext cx="415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/>
            <a:fld id="{C37A8506-7284-4BF1-8E85-D9144E699DEF}" type="slidenum">
              <a:rPr lang="ar-SA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pPr rtl="0"/>
              <a:t>‹#›</a:t>
            </a:fld>
            <a:r>
              <a:rPr lang="en-GB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US" altLang="en-US" sz="2400" baseline="14000">
                <a:solidFill>
                  <a:schemeClr val="bg1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7185" name="Picture 17" descr="WHO-EN-white-H">
            <a:extLst>
              <a:ext uri="{FF2B5EF4-FFF2-40B4-BE49-F238E27FC236}">
                <a16:creationId xmlns:a16="http://schemas.microsoft.com/office/drawing/2014/main" id="{33E79288-14EC-4EE1-B3F3-C79EB44CF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6659563"/>
            <a:ext cx="2581275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1042988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rgbClr val="000066"/>
          </a:solidFill>
          <a:latin typeface="+mj-lt"/>
          <a:ea typeface="+mj-ea"/>
          <a:cs typeface="+mj-cs"/>
        </a:defRPr>
      </a:lvl1pPr>
      <a:lvl2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90525" indent="-390525" algn="l" defTabSz="1042988" rtl="0" eaLnBrk="1" fontAlgn="base" hangingPunct="1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800" kern="12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400" kern="1200">
          <a:solidFill>
            <a:srgbClr val="000066"/>
          </a:solidFill>
          <a:latin typeface="+mn-lt"/>
          <a:ea typeface="+mn-ea"/>
          <a:cs typeface="+mn-cs"/>
        </a:defRPr>
      </a:lvl2pPr>
      <a:lvl3pPr marL="1433513" indent="-307975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•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3pPr>
      <a:lvl4pPr marL="1898650" indent="-2587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–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4pPr>
      <a:lvl5pPr marL="2268538" indent="-165100" algn="r" defTabSz="1042988" rtl="1" eaLnBrk="1" fontAlgn="base" hangingPunct="1">
        <a:spcBef>
          <a:spcPct val="20000"/>
        </a:spcBef>
        <a:spcAft>
          <a:spcPct val="0"/>
        </a:spcAft>
        <a:buChar char="»"/>
        <a:defRPr sz="2300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extranet.who.int/gavi/PQ_Web/PreviewVaccine.aspx?nav=0&amp;ID=347" TargetMode="External"/><Relationship Id="rId3" Type="http://schemas.openxmlformats.org/officeDocument/2006/relationships/hyperlink" Target="https://apps.who.int/iris/handle/10665/337057" TargetMode="External"/><Relationship Id="rId7" Type="http://schemas.openxmlformats.org/officeDocument/2006/relationships/hyperlink" Target="http://www.who.int/immunization/policy/position_papers/PP_typhoid_2018_summary.pdf" TargetMode="External"/><Relationship Id="rId2" Type="http://schemas.openxmlformats.org/officeDocument/2006/relationships/hyperlink" Target="http://apps.who.int/iris/bitstream/10665/193412/1/9789241549097_eng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ho.int/publications/i/item/WHO-WER9725-277-300" TargetMode="External"/><Relationship Id="rId5" Type="http://schemas.openxmlformats.org/officeDocument/2006/relationships/hyperlink" Target="https://www.who.int/teams/immunization-vaccines-and-biologicals/essential-programme-on-immunization/implementation/reducing-missed-opportunities-for-vaccination-(mov)" TargetMode="External"/><Relationship Id="rId4" Type="http://schemas.openxmlformats.org/officeDocument/2006/relationships/hyperlink" Target="http://www.open.edu/openlearncreate/mod/oucontent/view.php?id=53353" TargetMode="External"/><Relationship Id="rId9" Type="http://schemas.openxmlformats.org/officeDocument/2006/relationships/hyperlink" Target="http://apps.who.int/iris/bitstream/handle/10665/135972/WHO_IVB_14.07_eng.pdf;jsessionid=C1B7139BB6FD5AC414775AF302978042?sequence=1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apps.who.int/iris/bitstream/10665/193412/1/9789241549097_eng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91" name="Rectangle 7">
            <a:extLst>
              <a:ext uri="{FF2B5EF4-FFF2-40B4-BE49-F238E27FC236}">
                <a16:creationId xmlns:a16="http://schemas.microsoft.com/office/drawing/2014/main" id="{BA787966-7B25-4CAB-9622-03C332A37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10188"/>
            <a:ext cx="10693400" cy="2251075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246789" name="Picture 5" descr="WHO-EN-white-H">
            <a:extLst>
              <a:ext uri="{FF2B5EF4-FFF2-40B4-BE49-F238E27FC236}">
                <a16:creationId xmlns:a16="http://schemas.microsoft.com/office/drawing/2014/main" id="{19DB2DA4-3654-4E74-831D-8C3767967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5578475"/>
            <a:ext cx="443071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792" name="Rectangle 8">
            <a:extLst>
              <a:ext uri="{FF2B5EF4-FFF2-40B4-BE49-F238E27FC236}">
                <a16:creationId xmlns:a16="http://schemas.microsoft.com/office/drawing/2014/main" id="{374B5F3D-CB48-4A3B-B8B7-BF62A505C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463" y="2435066"/>
            <a:ext cx="9134475" cy="11541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Module 4: Organising an Immunization Session with the Hexavalent Vaccine</a:t>
            </a:r>
            <a:endParaRPr lang="en-GB" altLang="en-US" baseline="30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FC1567-1A22-4AB7-939F-15308EFC0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Handling Opened Vials of Vaccine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FEBE3-8300-4B59-BDAA-3C41F67BF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951" y="1800205"/>
            <a:ext cx="9696450" cy="50847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The 10-dose vials of </a:t>
            </a:r>
            <a:r>
              <a:rPr lang="en-GB" err="1"/>
              <a:t>Hexasiil</a:t>
            </a:r>
            <a:r>
              <a:rPr lang="en-GB"/>
              <a:t> contain a preservative, and once opened </a:t>
            </a:r>
            <a:r>
              <a:rPr lang="en-GB" altLang="es-ES"/>
              <a:t>may be kept for use in subsequent immunization sessions for up to 28 days,  provided the conditions outlined in the WHO MDVP policy statement are met</a:t>
            </a:r>
          </a:p>
          <a:p>
            <a:pPr marL="0" indent="0">
              <a:lnSpc>
                <a:spcPct val="90000"/>
              </a:lnSpc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562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65250-94FD-4C71-B29D-57F3EF6C8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/>
              <a:t>Reporting Forms: Immunization Register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AAD7A7-0CD5-494A-8110-A94E69870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522413"/>
            <a:ext cx="5983288" cy="5084762"/>
          </a:xfrm>
        </p:spPr>
        <p:txBody>
          <a:bodyPr/>
          <a:lstStyle/>
          <a:p>
            <a:r>
              <a:rPr lang="en-US"/>
              <a:t>The immunization register is used to record immunizations received by each child in a health facility. </a:t>
            </a:r>
          </a:p>
          <a:p>
            <a:r>
              <a:rPr lang="en-US"/>
              <a:t>Its purpose is to keep track of immunization services provided to an infant over time</a:t>
            </a:r>
          </a:p>
          <a:p>
            <a:r>
              <a:rPr lang="en-US"/>
              <a:t>It is an important source of data for planning immunization sessions, tracking defaulters, and completing monthly reports</a:t>
            </a:r>
            <a:endParaRPr lang="nl-BE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43822F-2789-48DA-B590-5078DF8D3BD4}"/>
              </a:ext>
            </a:extLst>
          </p:cNvPr>
          <p:cNvSpPr txBox="1"/>
          <p:nvPr/>
        </p:nvSpPr>
        <p:spPr>
          <a:xfrm>
            <a:off x="6500813" y="2742674"/>
            <a:ext cx="42350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nl-BE" sz="2000" i="1">
                <a:solidFill>
                  <a:srgbClr val="FF0000"/>
                </a:solidFill>
              </a:rPr>
              <a:t>[insert picture of immunization registry from the country/region where the training is being held]</a:t>
            </a:r>
          </a:p>
          <a:p>
            <a:endParaRPr lang="en-CA" sz="2000"/>
          </a:p>
        </p:txBody>
      </p:sp>
    </p:spTree>
    <p:extLst>
      <p:ext uri="{BB962C8B-B14F-4D97-AF65-F5344CB8AC3E}">
        <p14:creationId xmlns:p14="http://schemas.microsoft.com/office/powerpoint/2010/main" val="2714974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EC107-CE3C-4180-8CE3-58F646D8B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/>
              <a:t>Reporting Forms: Immunization Card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614E5-1238-4F90-BB96-01566FD0D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1500" y="1508126"/>
            <a:ext cx="6311900" cy="5084762"/>
          </a:xfrm>
        </p:spPr>
        <p:txBody>
          <a:bodyPr/>
          <a:lstStyle/>
          <a:p>
            <a:r>
              <a:rPr lang="en-US"/>
              <a:t>Immunization cards record the immunizations a child has received</a:t>
            </a:r>
          </a:p>
          <a:p>
            <a:r>
              <a:rPr lang="en-US"/>
              <a:t>Immunization cards must be high-quality in order to last for several years</a:t>
            </a:r>
          </a:p>
          <a:p>
            <a:r>
              <a:rPr lang="en-US"/>
              <a:t>It is important that immunization cards are completed accurately </a:t>
            </a:r>
          </a:p>
          <a:p>
            <a:pPr lvl="1"/>
            <a:r>
              <a:rPr lang="en-US"/>
              <a:t>They can be used to track defaulters</a:t>
            </a:r>
          </a:p>
          <a:p>
            <a:pPr lvl="1"/>
            <a:r>
              <a:rPr lang="en-US"/>
              <a:t>They help caregivers know when to return for services</a:t>
            </a:r>
            <a:endParaRPr lang="nl-BE"/>
          </a:p>
          <a:p>
            <a:endParaRPr lang="en-C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5C03EB-B23D-4B08-9721-B8A2F071A9C8}"/>
              </a:ext>
            </a:extLst>
          </p:cNvPr>
          <p:cNvSpPr txBox="1"/>
          <p:nvPr/>
        </p:nvSpPr>
        <p:spPr>
          <a:xfrm>
            <a:off x="385763" y="2562756"/>
            <a:ext cx="3414714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nl-BE" sz="2000" i="1">
                <a:solidFill>
                  <a:srgbClr val="FF0000"/>
                </a:solidFill>
              </a:rPr>
              <a:t>[insert picture of immunization card from the country/region where the training is being held]</a:t>
            </a:r>
          </a:p>
          <a:p>
            <a:endParaRPr lang="en-CA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21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FFFA9-3447-4EE4-823D-DB517D543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/>
              <a:t>Reporting Forms: Tally Sheet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0F5F4E-E9F0-45D9-ABC1-5DC6FAD108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522413"/>
            <a:ext cx="5540375" cy="5084762"/>
          </a:xfrm>
        </p:spPr>
        <p:txBody>
          <a:bodyPr/>
          <a:lstStyle/>
          <a:p>
            <a:r>
              <a:rPr lang="en-US"/>
              <a:t>Tally sheets are the forms that health workers use to document an immunization session, making a record for every dose of vaccine given.</a:t>
            </a:r>
          </a:p>
          <a:p>
            <a:r>
              <a:rPr lang="en-US"/>
              <a:t>Tally sheets should be used for all sessions (fixed, outreach or mobile)</a:t>
            </a:r>
            <a:endParaRPr lang="nl-BE"/>
          </a:p>
          <a:p>
            <a:endParaRPr lang="en-CA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F2412C-B9F8-43BA-8CBD-158FFF27B070}"/>
              </a:ext>
            </a:extLst>
          </p:cNvPr>
          <p:cNvSpPr txBox="1"/>
          <p:nvPr/>
        </p:nvSpPr>
        <p:spPr>
          <a:xfrm>
            <a:off x="7058026" y="2391306"/>
            <a:ext cx="3414714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nl-BE" sz="2000" i="1">
                <a:solidFill>
                  <a:srgbClr val="FF0000"/>
                </a:solidFill>
              </a:rPr>
              <a:t>[insert picture of tally sheet from the country/region where the training is being held]</a:t>
            </a:r>
          </a:p>
          <a:p>
            <a:endParaRPr lang="en-CA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055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9DBBD-827B-428A-B66D-18B9FC771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/>
              <a:t>Increasing Coverage and </a:t>
            </a:r>
            <a:br>
              <a:rPr lang="en-GB" altLang="nl-BE"/>
            </a:br>
            <a:r>
              <a:rPr lang="en-GB" altLang="nl-BE"/>
              <a:t>Reducing Missed Opportunities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ADA14-525C-443A-98FD-2E5DA600A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158" y="1477794"/>
            <a:ext cx="10168401" cy="5084762"/>
          </a:xfrm>
        </p:spPr>
        <p:txBody>
          <a:bodyPr/>
          <a:lstStyle/>
          <a:p>
            <a:r>
              <a:rPr lang="en-GB" altLang="nl-BE" sz="2500"/>
              <a:t>Best practices for increasing coverage by reducing missed opportunities for vaccination (MOV): </a:t>
            </a:r>
          </a:p>
          <a:p>
            <a:pPr lvl="1"/>
            <a:r>
              <a:rPr lang="en-GB" altLang="nl-BE" sz="2500"/>
              <a:t>Ensure that the child receives all vaccinations that are due on the same visit</a:t>
            </a:r>
          </a:p>
          <a:p>
            <a:pPr lvl="1"/>
            <a:r>
              <a:rPr lang="en-GB" altLang="nl-BE" sz="2500"/>
              <a:t>If for some reason a child is not able to receive all vaccinations, make an appointment for follow up visit as soon as possible</a:t>
            </a:r>
          </a:p>
          <a:p>
            <a:pPr lvl="1"/>
            <a:r>
              <a:rPr lang="en-GB" altLang="nl-BE" sz="2500"/>
              <a:t>Follow up with children that start vaccinations but drop-out (defaulter tracing)</a:t>
            </a:r>
          </a:p>
          <a:p>
            <a:pPr lvl="1"/>
            <a:r>
              <a:rPr lang="en-GB" altLang="nl-BE" sz="2500"/>
              <a:t>If a child visits the session for another service (e.g. deworming, vitamin A) check whether he or she requires any vaccinations </a:t>
            </a:r>
          </a:p>
          <a:p>
            <a:pPr lvl="1"/>
            <a:r>
              <a:rPr lang="en-GB" altLang="nl-BE" sz="2500"/>
              <a:t>Keep accurate and updated records of all vaccinations</a:t>
            </a:r>
            <a:endParaRPr lang="en-CA" sz="2500"/>
          </a:p>
        </p:txBody>
      </p:sp>
    </p:spTree>
    <p:extLst>
      <p:ext uri="{BB962C8B-B14F-4D97-AF65-F5344CB8AC3E}">
        <p14:creationId xmlns:p14="http://schemas.microsoft.com/office/powerpoint/2010/main" val="41501431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9DBBD-827B-428A-B66D-18B9FC771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/>
              <a:t>Key Messages 1/2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ADA14-525C-443A-98FD-2E5DA600A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158" y="1477794"/>
            <a:ext cx="10168401" cy="5084762"/>
          </a:xfrm>
        </p:spPr>
        <p:txBody>
          <a:bodyPr/>
          <a:lstStyle/>
          <a:p>
            <a:r>
              <a:rPr lang="en-GB" altLang="nl-BE" sz="2500"/>
              <a:t>During immunization sessions vaccines should be kept at continuous cold chain conditions, between +2</a:t>
            </a:r>
            <a:r>
              <a:rPr lang="en-GB" altLang="nl-BE" sz="2500" baseline="30000"/>
              <a:t>o</a:t>
            </a:r>
            <a:r>
              <a:rPr lang="en-GB" altLang="nl-BE" sz="2500"/>
              <a:t> to +8</a:t>
            </a:r>
            <a:r>
              <a:rPr lang="en-GB" altLang="nl-BE" sz="2500" baseline="30000"/>
              <a:t>o</a:t>
            </a:r>
            <a:r>
              <a:rPr lang="en-GB" altLang="nl-BE" sz="2500"/>
              <a:t>C</a:t>
            </a:r>
          </a:p>
          <a:p>
            <a:r>
              <a:rPr lang="en-CA" sz="2500"/>
              <a:t>Hexavalent is given by intramuscular (IM) injection into the anterolateral aspect of the thigh</a:t>
            </a:r>
          </a:p>
          <a:p>
            <a:r>
              <a:rPr lang="en-CA" sz="2500"/>
              <a:t>When conducting outreach sessions:</a:t>
            </a:r>
          </a:p>
          <a:p>
            <a:pPr lvl="1"/>
            <a:r>
              <a:rPr lang="en-CA" sz="2100"/>
              <a:t>Carry vaccines in appropriate cold boxes and vaccine carriers with conditioned ice packs and freeze indicator</a:t>
            </a:r>
          </a:p>
          <a:p>
            <a:pPr lvl="1"/>
            <a:r>
              <a:rPr lang="en-CA" sz="2100"/>
              <a:t>Inform the community in advance</a:t>
            </a:r>
          </a:p>
          <a:p>
            <a:pPr lvl="1"/>
            <a:r>
              <a:rPr lang="en-CA" sz="2100"/>
              <a:t>Set up the site for providing safe immunization services</a:t>
            </a:r>
          </a:p>
          <a:p>
            <a:pPr lvl="1"/>
            <a:r>
              <a:rPr lang="en-CA" sz="2100"/>
              <a:t>Carefully calculate the number of vials required to vaccinate the target population</a:t>
            </a:r>
          </a:p>
        </p:txBody>
      </p:sp>
    </p:spTree>
    <p:extLst>
      <p:ext uri="{BB962C8B-B14F-4D97-AF65-F5344CB8AC3E}">
        <p14:creationId xmlns:p14="http://schemas.microsoft.com/office/powerpoint/2010/main" val="1438794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9DBBD-827B-428A-B66D-18B9FC771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/>
              <a:t>Key Messages 2/2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ADA14-525C-443A-98FD-2E5DA600A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158" y="1477794"/>
            <a:ext cx="10168401" cy="5084762"/>
          </a:xfrm>
        </p:spPr>
        <p:txBody>
          <a:bodyPr/>
          <a:lstStyle/>
          <a:p>
            <a:r>
              <a:rPr lang="en-CA" sz="2500"/>
              <a:t>Hexavalent can be safely co-administered with other vaccines</a:t>
            </a:r>
          </a:p>
          <a:p>
            <a:r>
              <a:rPr lang="en-CA" sz="2500"/>
              <a:t>The 10-dose vial of hexavalent contains a preservative and can safely by kept after opening for 28 days provided the conditions outlines in the WHO MDVP policy are correctly observed</a:t>
            </a:r>
          </a:p>
          <a:p>
            <a:r>
              <a:rPr lang="en-CA" sz="2500"/>
              <a:t>Make sure to complete all recording and reporting forms, including during outreach sessions</a:t>
            </a:r>
          </a:p>
          <a:p>
            <a:r>
              <a:rPr lang="en-CA" sz="2500"/>
              <a:t>Carefully screen children at every opportunity to ensure they receive all vaccines and other health services for which they are eligible</a:t>
            </a:r>
          </a:p>
        </p:txBody>
      </p:sp>
    </p:spTree>
    <p:extLst>
      <p:ext uri="{BB962C8B-B14F-4D97-AF65-F5344CB8AC3E}">
        <p14:creationId xmlns:p14="http://schemas.microsoft.com/office/powerpoint/2010/main" val="1627624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864FD-1BAE-4CCA-94DC-C8F0765BD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A74E4-5E44-4B43-BA77-1BF1206156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500"/>
              <a:t>World Health Organization: Immunization in Practice: A Practical Guide for Health Staff (2015 Update): </a:t>
            </a:r>
            <a:r>
              <a:rPr lang="en-US" sz="1500">
                <a:hlinkClick r:id="rId2"/>
              </a:rPr>
              <a:t>http://apps.who.int/iris/bitstream/10665/193412/1/9789241549097_eng.pdf</a:t>
            </a:r>
            <a:r>
              <a:rPr lang="en-US" sz="1500"/>
              <a:t> (Accessed 13 September 2024)</a:t>
            </a:r>
            <a:endParaRPr lang="nl-BE" sz="1500"/>
          </a:p>
          <a:p>
            <a:r>
              <a:rPr lang="nl-BE" sz="1500"/>
              <a:t>World Health Organization: Training for mid-level managers (MLM) Module 5: Monitoring the Immunization System </a:t>
            </a:r>
            <a:r>
              <a:rPr lang="nl-BE" sz="1500">
                <a:hlinkClick r:id="rId3"/>
              </a:rPr>
              <a:t>https://apps.who.int/iris/handle/10665/337057</a:t>
            </a:r>
            <a:r>
              <a:rPr lang="nl-BE" sz="1500"/>
              <a:t>  </a:t>
            </a:r>
            <a:r>
              <a:rPr lang="en-US" sz="1500"/>
              <a:t>(Accessed 13 September 2024)</a:t>
            </a:r>
            <a:endParaRPr lang="nl-BE" sz="1500"/>
          </a:p>
          <a:p>
            <a:r>
              <a:rPr lang="nl-BE" sz="1500"/>
              <a:t>The Open University: Immunization Module: Vaccine Supply and Stock Management: </a:t>
            </a:r>
            <a:r>
              <a:rPr lang="nl-BE" sz="1500">
                <a:hlinkClick r:id="rId4"/>
              </a:rPr>
              <a:t>http://www.open.edu/openlearncreate/mod/oucontent/view.php?id=53353</a:t>
            </a:r>
            <a:r>
              <a:rPr lang="nl-BE" sz="1500"/>
              <a:t>  </a:t>
            </a:r>
            <a:r>
              <a:rPr lang="en-US" sz="1500"/>
              <a:t>(Accessed 13 September 2024)</a:t>
            </a:r>
            <a:endParaRPr lang="nl-BE" sz="1500"/>
          </a:p>
          <a:p>
            <a:r>
              <a:rPr lang="nl-BE" sz="1500"/>
              <a:t>World Health Organization: Missed Opportunities for Vaccination (MOV) Strategy  </a:t>
            </a:r>
            <a:r>
              <a:rPr lang="en-GB" sz="1500">
                <a:effectLst/>
                <a:latin typeface="Segoe UI" panose="020B0502040204020203" pitchFamily="34" charset="0"/>
                <a:hlinkClick r:id="rId5"/>
              </a:rPr>
              <a:t>https://www.who.int/teams/immunization-vaccines-and-biologicals/essential-programme-on-immunization/implementation/reducing-missed-opportunities-for-vaccination-(mov)</a:t>
            </a:r>
            <a:r>
              <a:rPr lang="nl-BE" sz="1500">
                <a:latin typeface="Segoe UI" panose="020B0502040204020203" pitchFamily="34" charset="0"/>
              </a:rPr>
              <a:t>  </a:t>
            </a:r>
            <a:r>
              <a:rPr lang="en-US" sz="1500"/>
              <a:t>(Accessed 13 September 2024)</a:t>
            </a:r>
            <a:endParaRPr lang="nl-BE" sz="1500"/>
          </a:p>
          <a:p>
            <a:r>
              <a:rPr lang="nl-BE" sz="1500"/>
              <a:t>World Health Organization:  Position Paper on Polio, June 2020 </a:t>
            </a:r>
            <a:r>
              <a:rPr lang="nl-BE" sz="1500">
                <a:hlinkClick r:id="rId6"/>
              </a:rPr>
              <a:t>https://www.who.int/publications/i/item/WHO-WER9725-277-300</a:t>
            </a:r>
            <a:r>
              <a:rPr lang="nl-BE" sz="1500"/>
              <a:t>  </a:t>
            </a:r>
            <a:r>
              <a:rPr lang="en-US" sz="1500"/>
              <a:t>(Accessed 13 September 2024)</a:t>
            </a:r>
            <a:endParaRPr lang="nl-BE" sz="1500">
              <a:hlinkClick r:id="rId7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r>
              <a:rPr lang="nl-BE" sz="1500"/>
              <a:t>World Health Organization:  List of prequalified vaccines </a:t>
            </a:r>
            <a:r>
              <a:rPr lang="nl-BE" sz="1500">
                <a:hlinkClick r:id="rId8"/>
              </a:rPr>
              <a:t>https://extranet.who.int/gavi/PQ_Web/PreviewVaccine.aspx?nav=0&amp;ID=347</a:t>
            </a:r>
            <a:r>
              <a:rPr lang="nl-BE" sz="1500"/>
              <a:t>  </a:t>
            </a:r>
            <a:r>
              <a:rPr lang="en-US" sz="1500"/>
              <a:t>(Accessed 13 September 2024)</a:t>
            </a:r>
            <a:endParaRPr lang="nl-BE" sz="1500"/>
          </a:p>
          <a:p>
            <a:r>
              <a:rPr lang="nl-BE" sz="1500"/>
              <a:t>2014 WHO Multi-dose vial policy: </a:t>
            </a:r>
            <a:r>
              <a:rPr lang="en-US" sz="1500">
                <a:hlinkClick r:id="rId9"/>
              </a:rPr>
              <a:t>http://apps.who.int/iris/bitstream/handle/10665/135972/WHO_IVB_14.07_eng.pdf;jsessionid=C1B7139BB6FD5AC414775AF302978042?sequence=1</a:t>
            </a:r>
            <a:r>
              <a:rPr lang="en-US" sz="1500"/>
              <a:t>  (Accessed 13 September 2024)</a:t>
            </a:r>
            <a:endParaRPr lang="nl-BE" sz="1500"/>
          </a:p>
          <a:p>
            <a:endParaRPr lang="nl-BE" sz="1500"/>
          </a:p>
          <a:p>
            <a:endParaRPr lang="en-CA" sz="1500"/>
          </a:p>
        </p:txBody>
      </p:sp>
    </p:spTree>
    <p:extLst>
      <p:ext uri="{BB962C8B-B14F-4D97-AF65-F5344CB8AC3E}">
        <p14:creationId xmlns:p14="http://schemas.microsoft.com/office/powerpoint/2010/main" val="6779229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797B4-348D-4204-9A56-DD5A2AC0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Questions to Test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3035E-81BA-4372-8FBD-958BFC0D1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i="1">
                <a:solidFill>
                  <a:srgbClr val="FF0000"/>
                </a:solidFill>
              </a:rPr>
              <a:t>Note to facilitators:  See the suggested answers in the notes below</a:t>
            </a:r>
          </a:p>
          <a:p>
            <a:r>
              <a:rPr lang="en-US" sz="2400"/>
              <a:t>Describe the correct procedure for handling hexavalent, particularly during outreach visits</a:t>
            </a:r>
          </a:p>
          <a:p>
            <a:pPr marL="390525" lvl="1" indent="-390525">
              <a:spcBef>
                <a:spcPct val="80000"/>
              </a:spcBef>
              <a:buFont typeface="Wingdings" panose="05000000000000000000" pitchFamily="2" charset="2"/>
              <a:buChar char="l"/>
            </a:pPr>
            <a:r>
              <a:rPr lang="en-US"/>
              <a:t>Accurately calculate the number of hexavalent vials to carry to outreach sessions</a:t>
            </a:r>
          </a:p>
          <a:p>
            <a:pPr marL="390525" lvl="1" indent="-390525">
              <a:spcBef>
                <a:spcPct val="80000"/>
              </a:spcBef>
              <a:buFont typeface="Wingdings" panose="05000000000000000000" pitchFamily="2" charset="2"/>
              <a:buChar char="l"/>
            </a:pPr>
            <a:r>
              <a:rPr lang="en-US"/>
              <a:t>Outline the process for administering the vaccine</a:t>
            </a:r>
          </a:p>
          <a:p>
            <a:pPr marL="390525" lvl="1" indent="-390525">
              <a:spcBef>
                <a:spcPct val="80000"/>
              </a:spcBef>
              <a:buFont typeface="Wingdings" panose="05000000000000000000" pitchFamily="2" charset="2"/>
              <a:buChar char="l"/>
            </a:pPr>
            <a:r>
              <a:rPr lang="en-US"/>
              <a:t>Recognize and correctly complete recording forms</a:t>
            </a:r>
          </a:p>
          <a:p>
            <a:pPr marL="390525" lvl="1" indent="-390525">
              <a:spcBef>
                <a:spcPct val="80000"/>
              </a:spcBef>
              <a:buFont typeface="Wingdings" panose="05000000000000000000" pitchFamily="2" charset="2"/>
              <a:buChar char="l"/>
            </a:pPr>
            <a:r>
              <a:rPr lang="en-US"/>
              <a:t>Describe best practices for increasing coverage and reducing missed opportunities for vaccination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278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>
            <a:extLst>
              <a:ext uri="{FF2B5EF4-FFF2-40B4-BE49-F238E27FC236}">
                <a16:creationId xmlns:a16="http://schemas.microsoft.com/office/drawing/2014/main" id="{55015C14-1D9C-4AC4-9971-9FB22DC29A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220163" name="Rectangle 3">
            <a:extLst>
              <a:ext uri="{FF2B5EF4-FFF2-40B4-BE49-F238E27FC236}">
                <a16:creationId xmlns:a16="http://schemas.microsoft.com/office/drawing/2014/main" id="{FE721EF2-B645-43AD-A4F7-D176566543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321169" y="1522413"/>
            <a:ext cx="7892805" cy="5084762"/>
          </a:xfrm>
        </p:spPr>
        <p:txBody>
          <a:bodyPr/>
          <a:lstStyle/>
          <a:p>
            <a:r>
              <a:rPr lang="en-US" sz="2400"/>
              <a:t>At the end of this module, you should be able to: </a:t>
            </a:r>
          </a:p>
          <a:p>
            <a:pPr lvl="1"/>
            <a:r>
              <a:rPr lang="en-US"/>
              <a:t>Describe the correct procedure for handling hexavalent, particularly during outreach visits</a:t>
            </a:r>
          </a:p>
          <a:p>
            <a:pPr lvl="1"/>
            <a:r>
              <a:rPr lang="en-US"/>
              <a:t>Accurately calculate the number of hexavalent vials to carry to outreach sessions</a:t>
            </a:r>
          </a:p>
          <a:p>
            <a:pPr lvl="1"/>
            <a:r>
              <a:rPr lang="en-US"/>
              <a:t>Outline the process for administering the vaccine</a:t>
            </a:r>
          </a:p>
          <a:p>
            <a:pPr lvl="1"/>
            <a:r>
              <a:rPr lang="en-US"/>
              <a:t>Recognize and correctly complete recording forms</a:t>
            </a:r>
          </a:p>
          <a:p>
            <a:pPr lvl="1"/>
            <a:r>
              <a:rPr lang="en-US"/>
              <a:t>Describe best practices for increasing coverage and reducing missed opportunities for vaccination</a:t>
            </a:r>
          </a:p>
          <a:p>
            <a:r>
              <a:rPr lang="en-US"/>
              <a:t>Duration</a:t>
            </a:r>
          </a:p>
          <a:p>
            <a:pPr lvl="1"/>
            <a:r>
              <a:rPr lang="en-US"/>
              <a:t>30’</a:t>
            </a:r>
          </a:p>
        </p:txBody>
      </p:sp>
      <p:pic>
        <p:nvPicPr>
          <p:cNvPr id="2" name="Picture 2" descr="arrow">
            <a:extLst>
              <a:ext uri="{FF2B5EF4-FFF2-40B4-BE49-F238E27FC236}">
                <a16:creationId xmlns:a16="http://schemas.microsoft.com/office/drawing/2014/main" id="{55741FA7-D4D0-9500-EE07-8A1E0EAE0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70" y="1617781"/>
            <a:ext cx="1860928" cy="153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734BC9CF-EEC2-5C92-5225-88C02C5AD7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08" y="4517637"/>
            <a:ext cx="1357755" cy="166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AA279-B081-4F79-8183-C82D091F2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Introducing Hexavalent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E9579-9F71-4065-BBA8-388A2FB89F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altLang="nl-BE" sz="2800"/>
              <a:t>Our country is preparing to introduce hexavalent vaccine</a:t>
            </a:r>
          </a:p>
          <a:p>
            <a:pPr>
              <a:lnSpc>
                <a:spcPct val="90000"/>
              </a:lnSpc>
            </a:pPr>
            <a:r>
              <a:rPr lang="en-GB" altLang="nl-BE"/>
              <a:t>The new vaccine will be provided in the routine immunization programme at </a:t>
            </a:r>
            <a:r>
              <a:rPr lang="en-GB" altLang="nl-BE">
                <a:solidFill>
                  <a:srgbClr val="FF0000"/>
                </a:solidFill>
              </a:rPr>
              <a:t>[</a:t>
            </a:r>
            <a:r>
              <a:rPr lang="en-GB" altLang="nl-BE" i="1">
                <a:solidFill>
                  <a:srgbClr val="FF0000"/>
                </a:solidFill>
              </a:rPr>
              <a:t>insert the national schedule, i.e. 6, 10, 14 weeks</a:t>
            </a:r>
            <a:r>
              <a:rPr lang="en-GB" altLang="nl-BE">
                <a:solidFill>
                  <a:srgbClr val="FF0000"/>
                </a:solidFill>
              </a:rPr>
              <a:t>]</a:t>
            </a:r>
          </a:p>
          <a:p>
            <a:pPr>
              <a:lnSpc>
                <a:spcPct val="90000"/>
              </a:lnSpc>
            </a:pPr>
            <a:r>
              <a:rPr lang="en-GB" altLang="nl-BE"/>
              <a:t>A booster dose should be given a minimum 6 months after the 3</a:t>
            </a:r>
            <a:r>
              <a:rPr lang="en-GB" altLang="nl-BE" baseline="30000"/>
              <a:t>rd</a:t>
            </a:r>
            <a:r>
              <a:rPr lang="en-GB" altLang="nl-BE"/>
              <a:t> dose </a:t>
            </a:r>
            <a:r>
              <a:rPr lang="en-GB" altLang="nl-BE">
                <a:solidFill>
                  <a:srgbClr val="FF0000"/>
                </a:solidFill>
              </a:rPr>
              <a:t>[</a:t>
            </a:r>
            <a:r>
              <a:rPr lang="en-GB" altLang="nl-BE" i="1">
                <a:solidFill>
                  <a:srgbClr val="FF0000"/>
                </a:solidFill>
              </a:rPr>
              <a:t>delete this bullet if the first dose is given later than 6 weeks</a:t>
            </a:r>
            <a:r>
              <a:rPr lang="en-GB" altLang="nl-BE">
                <a:solidFill>
                  <a:srgbClr val="FF0000"/>
                </a:solidFill>
              </a:rPr>
              <a:t>]</a:t>
            </a:r>
          </a:p>
          <a:p>
            <a:pPr marL="514350" indent="-514350">
              <a:buFont typeface="+mj-lt"/>
              <a:buAutoNum type="alphaUcPeriod"/>
            </a:pP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86515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53B8F-04FE-42BC-934D-5AEBE5793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693400" cy="1365250"/>
          </a:xfrm>
        </p:spPr>
        <p:txBody>
          <a:bodyPr wrap="square" anchor="ctr">
            <a:normAutofit/>
          </a:bodyPr>
          <a:lstStyle/>
          <a:p>
            <a:r>
              <a:rPr lang="en-GB" altLang="nl-BE"/>
              <a:t>Handling Hexavalent During Immunization Sessions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D5EFF-099B-43AB-A476-B4CA1F44D8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7525" y="1522413"/>
            <a:ext cx="5732804" cy="5084762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GB" altLang="nl-BE" sz="2200"/>
              <a:t>During the immunization session, vaccines, including Hexavalent 10-dose vials, should be kept under continuous cold chain conditions between +2°C and +8°C, and should be protected from light</a:t>
            </a:r>
          </a:p>
          <a:p>
            <a:pPr>
              <a:lnSpc>
                <a:spcPct val="90000"/>
              </a:lnSpc>
            </a:pPr>
            <a:r>
              <a:rPr lang="en-GB" altLang="nl-BE" sz="2200"/>
              <a:t>Vaccines must be carried in appropriate cold boxes and vaccine carriers with conditioned ice packs and a freeze indicator</a:t>
            </a:r>
          </a:p>
          <a:p>
            <a:pPr lvl="1">
              <a:lnSpc>
                <a:spcPct val="90000"/>
              </a:lnSpc>
            </a:pPr>
            <a:r>
              <a:rPr lang="en-US" sz="2200"/>
              <a:t>conditioned ice packs contain a mixture of water and ice at an initial temperature of about 0 °C, and can be checked as ice-cores should move inside the packs when shaken (see figure)</a:t>
            </a:r>
            <a:endParaRPr lang="en-CA" sz="22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83BF25-55FC-8E6B-9F39-CCF822E8E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8867" y="2268638"/>
            <a:ext cx="3420281" cy="34900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1703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EB4E9-D9E0-DAEE-4B58-3C46E2ABC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to arrange a vaccine carrier?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197E4F-24DC-32D2-85F3-C8CEFCF2CF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5237" y="1522413"/>
            <a:ext cx="4772025" cy="5084762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sz="2400"/>
              <a:t>Condition frozen ice-packs</a:t>
            </a:r>
          </a:p>
          <a:p>
            <a:pPr marL="457200" indent="-457200">
              <a:buAutoNum type="arabicPeriod"/>
            </a:pPr>
            <a:r>
              <a:rPr lang="en-US" sz="2400"/>
              <a:t>Pack the vaccine carrier (4 conditioned ice packs against the sides of carrier)</a:t>
            </a:r>
          </a:p>
          <a:p>
            <a:pPr marL="457200" indent="-457200">
              <a:buAutoNum type="arabicPeriod"/>
            </a:pPr>
            <a:r>
              <a:rPr lang="en-US" sz="2400"/>
              <a:t>Place vaccine and diluents in plastic bag in the center of the carrier</a:t>
            </a:r>
          </a:p>
          <a:p>
            <a:pPr marL="457200" indent="-457200">
              <a:buAutoNum type="arabicPeriod"/>
            </a:pPr>
            <a:r>
              <a:rPr lang="en-US" sz="2400">
                <a:ea typeface="+mn-lt"/>
                <a:cs typeface="+mn-lt"/>
              </a:rPr>
              <a:t>During immunization sessions, fit a foam pad (if available) at the top of the vaccine carrier, to hold opened vials</a:t>
            </a:r>
            <a:endParaRPr lang="en-US" sz="2400"/>
          </a:p>
        </p:txBody>
      </p:sp>
      <p:pic>
        <p:nvPicPr>
          <p:cNvPr id="5" name="Content Placeholder 4" descr="A collage of several images of a cooler&#10;&#10;Description automatically generated">
            <a:extLst>
              <a:ext uri="{FF2B5EF4-FFF2-40B4-BE49-F238E27FC236}">
                <a16:creationId xmlns:a16="http://schemas.microsoft.com/office/drawing/2014/main" id="{524BEAE8-C52B-7312-C195-ADCA5C4F37C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41950" y="1598505"/>
            <a:ext cx="4772025" cy="4932577"/>
          </a:xfrm>
        </p:spPr>
      </p:pic>
    </p:spTree>
    <p:extLst>
      <p:ext uri="{BB962C8B-B14F-4D97-AF65-F5344CB8AC3E}">
        <p14:creationId xmlns:p14="http://schemas.microsoft.com/office/powerpoint/2010/main" val="3591894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7AA279-B081-4F79-8183-C82D091F2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Preparing for an Immunization </a:t>
            </a:r>
            <a:br>
              <a:rPr lang="en-US"/>
            </a:br>
            <a:r>
              <a:rPr lang="en-US"/>
              <a:t>Outreach Session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4E9579-9F71-4065-BBA8-388A2FB89F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b="1"/>
              <a:t>Inform the community in advance: </a:t>
            </a:r>
            <a:r>
              <a:rPr lang="en-US"/>
              <a:t>the community should be aware of the immunization session and those who are due for immunization should know the location and time.</a:t>
            </a:r>
          </a:p>
          <a:p>
            <a:pPr marL="514350" indent="-514350">
              <a:buFont typeface="+mj-lt"/>
              <a:buAutoNum type="alphaUcPeriod"/>
            </a:pPr>
            <a:r>
              <a:rPr lang="en-US" b="1"/>
              <a:t>Set up the site for providing safe immunization services: </a:t>
            </a:r>
            <a:r>
              <a:rPr lang="en-US"/>
              <a:t>staff should organize adequate quantities of vaccines, safe injection materials, safe disposal containers, and reporting tools, as well as an adequate cold chain for conserving vaccines. </a:t>
            </a:r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99140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A372A-3B01-4FD9-86D2-C54EF83DE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/>
              <a:t>Question to the Participants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1D55C-33EB-4DF6-ADEA-7D36CA69C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774371"/>
            <a:ext cx="9696450" cy="4550229"/>
          </a:xfrm>
        </p:spPr>
        <p:txBody>
          <a:bodyPr/>
          <a:lstStyle/>
          <a:p>
            <a:r>
              <a:rPr lang="en-GB" altLang="nl-BE"/>
              <a:t>If you estimate to vaccinate 40 children during an immunization session with the measles vaccine (10 dose- vial) and hexavalent (10-dose vial), how many vials of measles and how many vials of</a:t>
            </a:r>
            <a:r>
              <a:rPr lang="en-US"/>
              <a:t> hexavalent vaccine, </a:t>
            </a:r>
            <a:r>
              <a:rPr lang="en-GB" altLang="nl-BE"/>
              <a:t>would you take to the immunization session?</a:t>
            </a:r>
          </a:p>
          <a:p>
            <a:pPr marL="0" indent="0">
              <a:buNone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42392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C7EC4-CC5A-48AB-B3D2-A038C655F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Preparing and Administering Hexavalent (1/2)</a:t>
            </a:r>
            <a:endParaRPr lang="en-CA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A83B4-A83E-481A-A193-B0A74D0894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286" y="1450094"/>
            <a:ext cx="10328251" cy="5084762"/>
          </a:xfrm>
        </p:spPr>
        <p:txBody>
          <a:bodyPr/>
          <a:lstStyle/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en-US" sz="2200"/>
              <a:t>Check the child’s immunization status and any contraindications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en-US" sz="2200"/>
              <a:t>Determine all the vaccines the child is eligible to receive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en-US" sz="2200"/>
              <a:t>Take the vaccine from the cold box 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en-US" sz="2200"/>
              <a:t>Check the VVM and expiry date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en-US" sz="2200"/>
              <a:t>Draw up 0.5 ml of hexavalent with a new auto-disable syringe (AD)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en-GB" altLang="nl-BE" sz="2200"/>
              <a:t>Hexavalent is given by intramuscular (IM) injection </a:t>
            </a:r>
            <a:r>
              <a:rPr lang="en-US" sz="2200"/>
              <a:t>into the anterolateral aspect of the thigh for infants </a:t>
            </a:r>
          </a:p>
          <a:p>
            <a:pPr marL="514350" indent="-514350">
              <a:spcBef>
                <a:spcPts val="1800"/>
              </a:spcBef>
              <a:buFont typeface="+mj-lt"/>
              <a:buAutoNum type="arabicPeriod"/>
            </a:pPr>
            <a:r>
              <a:rPr lang="en-US" altLang="nl-BE" sz="2200"/>
              <a:t>Hexavalent </a:t>
            </a:r>
            <a:r>
              <a:rPr lang="en-GB" altLang="nl-BE" sz="2200"/>
              <a:t>can safely be given along with other vaccines during the same immunization visit</a:t>
            </a:r>
            <a:endParaRPr lang="en-US" sz="2200"/>
          </a:p>
          <a:p>
            <a:pPr>
              <a:spcBef>
                <a:spcPts val="1800"/>
              </a:spcBef>
            </a:pPr>
            <a:endParaRPr lang="en-CA" sz="22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1AF95B-917A-E986-BA1E-0500F9F1E81E}"/>
              </a:ext>
            </a:extLst>
          </p:cNvPr>
          <p:cNvSpPr txBox="1"/>
          <p:nvPr/>
        </p:nvSpPr>
        <p:spPr>
          <a:xfrm>
            <a:off x="281352" y="6188813"/>
            <a:ext cx="104915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/>
              <a:t>World Health Organization: Immunization in Practice: A Practical Guide for Health Staff (2015 Update): </a:t>
            </a:r>
            <a:r>
              <a:rPr lang="en-US" sz="1000" b="0">
                <a:hlinkClick r:id="rId3"/>
              </a:rPr>
              <a:t>http://apps.who.int/iris/bitstream/10665/193412/1/9789241549097_eng.pdf</a:t>
            </a:r>
            <a:endParaRPr lang="en-GB" sz="1000" b="0"/>
          </a:p>
        </p:txBody>
      </p:sp>
    </p:spTree>
    <p:extLst>
      <p:ext uri="{BB962C8B-B14F-4D97-AF65-F5344CB8AC3E}">
        <p14:creationId xmlns:p14="http://schemas.microsoft.com/office/powerpoint/2010/main" val="3545334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6A93B-23C7-492B-975E-A8C9A6D26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818055" cy="1461494"/>
          </a:xfrm>
        </p:spPr>
        <p:txBody>
          <a:bodyPr>
            <a:normAutofit/>
          </a:bodyPr>
          <a:lstStyle/>
          <a:p>
            <a:r>
              <a:rPr lang="en-US" sz="3600"/>
              <a:t>Preparing and Administering Hexavalent (2/2)</a:t>
            </a:r>
            <a:endParaRPr lang="en-CA" sz="36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8E254-4194-4830-8372-4A79F0967B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887" y="1689709"/>
            <a:ext cx="7043738" cy="534889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rabicPeriod" startAt="8"/>
            </a:pPr>
            <a:r>
              <a:rPr lang="en-US"/>
              <a:t>Place used injection equipment into a safety box. When not in use, close the opening on the top 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 startAt="8"/>
            </a:pPr>
            <a:r>
              <a:rPr lang="en-US"/>
              <a:t>Safety boxes should not be overfilled – they should be closed when they are three quarters full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 startAt="8"/>
            </a:pPr>
            <a:r>
              <a:rPr lang="en-US"/>
              <a:t>Record each vaccine administered on all reporting forms</a:t>
            </a:r>
          </a:p>
          <a:p>
            <a:pPr marL="0" indent="0">
              <a:lnSpc>
                <a:spcPct val="90000"/>
              </a:lnSpc>
              <a:buNone/>
            </a:pPr>
            <a:endParaRPr lang="en-CA" sz="19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88A37E-6C3B-E1E1-6EBD-3CA4F67A3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630" y="1620456"/>
            <a:ext cx="2481216" cy="490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872071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341d855-ade1-42c1-a344-696ad36ecd1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1630035A942940BB09D4DDD2AEC05D" ma:contentTypeVersion="15" ma:contentTypeDescription="Create a new document." ma:contentTypeScope="" ma:versionID="b668911a417da10057e3c3429a8b6609">
  <xsd:schema xmlns:xsd="http://www.w3.org/2001/XMLSchema" xmlns:xs="http://www.w3.org/2001/XMLSchema" xmlns:p="http://schemas.microsoft.com/office/2006/metadata/properties" xmlns:ns3="7b1d2a06-82db-45dc-8b0d-aff0b16ffe59" xmlns:ns4="1341d855-ade1-42c1-a344-696ad36ecd1d" targetNamespace="http://schemas.microsoft.com/office/2006/metadata/properties" ma:root="true" ma:fieldsID="29c93696485f0b6bd4ad77130ab5210f" ns3:_="" ns4:_="">
    <xsd:import namespace="7b1d2a06-82db-45dc-8b0d-aff0b16ffe59"/>
    <xsd:import namespace="1341d855-ade1-42c1-a344-696ad36ecd1d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1d2a06-82db-45dc-8b0d-aff0b16ffe5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1d855-ade1-42c1-a344-696ad36ecd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9DBCF2-36EF-4E46-BDC3-7A86AED923EC}">
  <ds:schemaRefs>
    <ds:schemaRef ds:uri="1341d855-ade1-42c1-a344-696ad36ecd1d"/>
    <ds:schemaRef ds:uri="7b1d2a06-82db-45dc-8b0d-aff0b16ffe5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7C31E42-EFC7-42BB-AB2B-32470C8CD0E8}">
  <ds:schemaRefs>
    <ds:schemaRef ds:uri="1341d855-ade1-42c1-a344-696ad36ecd1d"/>
    <ds:schemaRef ds:uri="7b1d2a06-82db-45dc-8b0d-aff0b16ffe5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67061CF-19BB-4F46-A331-BE0A52FB57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18</Slides>
  <Notes>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master</vt:lpstr>
      <vt:lpstr>PowerPoint Presentation</vt:lpstr>
      <vt:lpstr>Objectives</vt:lpstr>
      <vt:lpstr>Introducing Hexavalent</vt:lpstr>
      <vt:lpstr>Handling Hexavalent During Immunization Sessions</vt:lpstr>
      <vt:lpstr>How to arrange a vaccine carrier?</vt:lpstr>
      <vt:lpstr>Preparing for an Immunization  Outreach Session</vt:lpstr>
      <vt:lpstr>Question to the Participants</vt:lpstr>
      <vt:lpstr>Preparing and Administering Hexavalent (1/2)</vt:lpstr>
      <vt:lpstr>Preparing and Administering Hexavalent (2/2)</vt:lpstr>
      <vt:lpstr>Handling Opened Vials of Vaccine</vt:lpstr>
      <vt:lpstr>Reporting Forms: Immunization Register</vt:lpstr>
      <vt:lpstr>Reporting Forms: Immunization Card</vt:lpstr>
      <vt:lpstr>Reporting Forms: Tally Sheet</vt:lpstr>
      <vt:lpstr>Increasing Coverage and  Reducing Missed Opportunities</vt:lpstr>
      <vt:lpstr>Key Messages 1/2</vt:lpstr>
      <vt:lpstr>Key Messages 2/2</vt:lpstr>
      <vt:lpstr>Resources</vt:lpstr>
      <vt:lpstr>Questions to Test Learning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Mira Browne</dc:creator>
  <cp:revision>6</cp:revision>
  <cp:lastPrinted>2019-06-07T11:13:12Z</cp:lastPrinted>
  <dcterms:created xsi:type="dcterms:W3CDTF">2018-09-03T13:12:59Z</dcterms:created>
  <dcterms:modified xsi:type="dcterms:W3CDTF">2024-09-24T08:27:58Z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0x010100E71630035A942940BB09D4DDD2AEC05D</vt:lpwstr>
  </property>
</Properties>
</file>