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340" r:id="rId2"/>
    <p:sldId id="338" r:id="rId3"/>
    <p:sldId id="349" r:id="rId4"/>
    <p:sldId id="366" r:id="rId5"/>
    <p:sldId id="351" r:id="rId6"/>
    <p:sldId id="361" r:id="rId7"/>
    <p:sldId id="339" r:id="rId8"/>
    <p:sldId id="355" r:id="rId9"/>
    <p:sldId id="362" r:id="rId10"/>
    <p:sldId id="356" r:id="rId11"/>
    <p:sldId id="365" r:id="rId12"/>
    <p:sldId id="354" r:id="rId13"/>
    <p:sldId id="352" r:id="rId14"/>
    <p:sldId id="368" r:id="rId15"/>
    <p:sldId id="367" r:id="rId16"/>
    <p:sldId id="353" r:id="rId17"/>
    <p:sldId id="369" r:id="rId18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A560D998-AF24-42E8-6BBD-A5ACA64FB19D}" name="Mrs Gillian F. MAYERS (mayersgill@gmail.com)" initials="GM" userId="S::mayersgill@gmail.com::d9b941f0-ac22-4431-a954-e58ec48ed8eb" providerId="AD"/>
  <p188:author id="{BC78E6E0-F2D7-8675-9ACE-6732D00ABEF3}" name="RAMIREZ GONZALEZ, Alejandro" initials="R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woa Bentsi-Enchill" initials="ABE" lastIdx="7" clrIdx="0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66FF33"/>
    <a:srgbClr val="96CCEE"/>
    <a:srgbClr val="72BBE8"/>
    <a:srgbClr val="1E7FB8"/>
    <a:srgbClr val="C4DAF4"/>
    <a:srgbClr val="4189DD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E871F5-1362-CE94-EBBE-E10734962A26}" v="2" dt="2024-09-24T05:34:21.1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606" autoAdjust="0"/>
  </p:normalViewPr>
  <p:slideViewPr>
    <p:cSldViewPr snapToGrid="0">
      <p:cViewPr varScale="1">
        <p:scale>
          <a:sx n="89" d="100"/>
          <a:sy n="89" d="100"/>
        </p:scale>
        <p:origin x="1632" y="51"/>
      </p:cViewPr>
      <p:guideLst/>
    </p:cSldViewPr>
  </p:slideViewPr>
  <p:notesTextViewPr>
    <p:cViewPr>
      <p:scale>
        <a:sx n="1" d="1"/>
        <a:sy n="1" d="1"/>
      </p:scale>
      <p:origin x="0" y="-1759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l Mayers" userId="d9b941f0-ac22-4431-a954-e58ec48ed8eb" providerId="ADAL" clId="{10655353-8380-4008-8184-CE8784656F86}"/>
    <pc:docChg chg="custSel modSld sldOrd">
      <pc:chgData name="Gill Mayers" userId="d9b941f0-ac22-4431-a954-e58ec48ed8eb" providerId="ADAL" clId="{10655353-8380-4008-8184-CE8784656F86}" dt="2024-09-08T08:54:22.264" v="2110"/>
      <pc:docMkLst>
        <pc:docMk/>
      </pc:docMkLst>
      <pc:sldChg chg="modSp mod">
        <pc:chgData name="Gill Mayers" userId="d9b941f0-ac22-4431-a954-e58ec48ed8eb" providerId="ADAL" clId="{10655353-8380-4008-8184-CE8784656F86}" dt="2024-09-08T08:20:19.151" v="104" actId="13926"/>
        <pc:sldMkLst>
          <pc:docMk/>
          <pc:sldMk cId="101972675" sldId="339"/>
        </pc:sldMkLst>
        <pc:spChg chg="mod">
          <ac:chgData name="Gill Mayers" userId="d9b941f0-ac22-4431-a954-e58ec48ed8eb" providerId="ADAL" clId="{10655353-8380-4008-8184-CE8784656F86}" dt="2024-09-08T08:20:19.151" v="104" actId="13926"/>
          <ac:spMkLst>
            <pc:docMk/>
            <pc:sldMk cId="101972675" sldId="339"/>
            <ac:spMk id="220163" creationId="{FE721EF2-B645-43AD-A4F7-D176566543A5}"/>
          </ac:spMkLst>
        </pc:spChg>
      </pc:sldChg>
      <pc:sldChg chg="modSp mod">
        <pc:chgData name="Gill Mayers" userId="d9b941f0-ac22-4431-a954-e58ec48ed8eb" providerId="ADAL" clId="{10655353-8380-4008-8184-CE8784656F86}" dt="2024-09-08T08:22:27.985" v="111" actId="20577"/>
        <pc:sldMkLst>
          <pc:docMk/>
          <pc:sldMk cId="2813288587" sldId="354"/>
        </pc:sldMkLst>
        <pc:spChg chg="mod">
          <ac:chgData name="Gill Mayers" userId="d9b941f0-ac22-4431-a954-e58ec48ed8eb" providerId="ADAL" clId="{10655353-8380-4008-8184-CE8784656F86}" dt="2024-09-08T08:22:27.985" v="111" actId="20577"/>
          <ac:spMkLst>
            <pc:docMk/>
            <pc:sldMk cId="2813288587" sldId="354"/>
            <ac:spMk id="2" creationId="{2DAF4DD3-D9BE-418D-928D-1D65280C9F49}"/>
          </ac:spMkLst>
        </pc:spChg>
      </pc:sldChg>
      <pc:sldChg chg="modSp mod">
        <pc:chgData name="Gill Mayers" userId="d9b941f0-ac22-4431-a954-e58ec48ed8eb" providerId="ADAL" clId="{10655353-8380-4008-8184-CE8784656F86}" dt="2024-09-08T08:21:22.199" v="105" actId="20577"/>
        <pc:sldMkLst>
          <pc:docMk/>
          <pc:sldMk cId="3968672191" sldId="355"/>
        </pc:sldMkLst>
        <pc:spChg chg="mod">
          <ac:chgData name="Gill Mayers" userId="d9b941f0-ac22-4431-a954-e58ec48ed8eb" providerId="ADAL" clId="{10655353-8380-4008-8184-CE8784656F86}" dt="2024-09-08T08:21:22.199" v="105" actId="20577"/>
          <ac:spMkLst>
            <pc:docMk/>
            <pc:sldMk cId="3968672191" sldId="355"/>
            <ac:spMk id="2" creationId="{2DAF4DD3-D9BE-418D-928D-1D65280C9F49}"/>
          </ac:spMkLst>
        </pc:spChg>
      </pc:sldChg>
      <pc:sldChg chg="modSp mod modCm">
        <pc:chgData name="Gill Mayers" userId="d9b941f0-ac22-4431-a954-e58ec48ed8eb" providerId="ADAL" clId="{10655353-8380-4008-8184-CE8784656F86}" dt="2024-09-08T08:53:12.594" v="2097" actId="6549"/>
        <pc:sldMkLst>
          <pc:docMk/>
          <pc:sldMk cId="23118050" sldId="362"/>
        </pc:sldMkLst>
        <pc:spChg chg="mod">
          <ac:chgData name="Gill Mayers" userId="d9b941f0-ac22-4431-a954-e58ec48ed8eb" providerId="ADAL" clId="{10655353-8380-4008-8184-CE8784656F86}" dt="2024-09-08T08:53:12.594" v="2097" actId="6549"/>
          <ac:spMkLst>
            <pc:docMk/>
            <pc:sldMk cId="23118050" sldId="362"/>
            <ac:spMk id="13315" creationId="{C2259259-D5C4-A92E-7030-7B3364547819}"/>
          </ac:spMkLst>
        </pc:spChg>
      </pc:sldChg>
      <pc:sldChg chg="ord modNotesTx">
        <pc:chgData name="Gill Mayers" userId="d9b941f0-ac22-4431-a954-e58ec48ed8eb" providerId="ADAL" clId="{10655353-8380-4008-8184-CE8784656F86}" dt="2024-09-08T08:54:22.264" v="2110"/>
        <pc:sldMkLst>
          <pc:docMk/>
          <pc:sldMk cId="4124278751" sldId="369"/>
        </pc:sldMkLst>
      </pc:sldChg>
    </pc:docChg>
  </pc:docChgLst>
  <pc:docChgLst>
    <pc:chgData name="RAMIREZ GONZALEZ, Alejandro" userId="S::ramirezgonzaleza@who.int::f85759c6-dd51-4b10-afc6-8161062f0dd8" providerId="AD" clId="Web-{D90DD9DA-DBA8-193C-4444-0FEE041F071C}"/>
    <pc:docChg chg="modSld">
      <pc:chgData name="RAMIREZ GONZALEZ, Alejandro" userId="S::ramirezgonzaleza@who.int::f85759c6-dd51-4b10-afc6-8161062f0dd8" providerId="AD" clId="Web-{D90DD9DA-DBA8-193C-4444-0FEE041F071C}" dt="2024-08-27T14:26:06.623" v="344" actId="20577"/>
      <pc:docMkLst>
        <pc:docMk/>
      </pc:docMkLst>
      <pc:sldChg chg="modSp modCm">
        <pc:chgData name="RAMIREZ GONZALEZ, Alejandro" userId="S::ramirezgonzaleza@who.int::f85759c6-dd51-4b10-afc6-8161062f0dd8" providerId="AD" clId="Web-{D90DD9DA-DBA8-193C-4444-0FEE041F071C}" dt="2024-08-27T07:23:05.920" v="3" actId="20577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D90DD9DA-DBA8-193C-4444-0FEE041F071C}" dt="2024-08-27T07:23:05.920" v="3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modSp">
        <pc:chgData name="RAMIREZ GONZALEZ, Alejandro" userId="S::ramirezgonzaleza@who.int::f85759c6-dd51-4b10-afc6-8161062f0dd8" providerId="AD" clId="Web-{D90DD9DA-DBA8-193C-4444-0FEE041F071C}" dt="2024-08-27T07:56:03.765" v="181" actId="20577"/>
        <pc:sldMkLst>
          <pc:docMk/>
          <pc:sldMk cId="3829040746" sldId="349"/>
        </pc:sldMkLst>
        <pc:spChg chg="mod">
          <ac:chgData name="RAMIREZ GONZALEZ, Alejandro" userId="S::ramirezgonzaleza@who.int::f85759c6-dd51-4b10-afc6-8161062f0dd8" providerId="AD" clId="Web-{D90DD9DA-DBA8-193C-4444-0FEE041F071C}" dt="2024-08-27T07:56:03.765" v="181" actId="20577"/>
          <ac:spMkLst>
            <pc:docMk/>
            <pc:sldMk cId="3829040746" sldId="349"/>
            <ac:spMk id="3" creationId="{2D439C1B-5FDC-4E3C-AC2B-270EE51327D1}"/>
          </ac:spMkLst>
        </pc:spChg>
      </pc:sldChg>
      <pc:sldChg chg="modSp">
        <pc:chgData name="RAMIREZ GONZALEZ, Alejandro" userId="S::ramirezgonzaleza@who.int::f85759c6-dd51-4b10-afc6-8161062f0dd8" providerId="AD" clId="Web-{D90DD9DA-DBA8-193C-4444-0FEE041F071C}" dt="2024-08-27T14:26:06.623" v="344" actId="20577"/>
        <pc:sldMkLst>
          <pc:docMk/>
          <pc:sldMk cId="3795895229" sldId="366"/>
        </pc:sldMkLst>
        <pc:spChg chg="mod">
          <ac:chgData name="RAMIREZ GONZALEZ, Alejandro" userId="S::ramirezgonzaleza@who.int::f85759c6-dd51-4b10-afc6-8161062f0dd8" providerId="AD" clId="Web-{D90DD9DA-DBA8-193C-4444-0FEE041F071C}" dt="2024-08-27T14:26:06.623" v="344" actId="20577"/>
          <ac:spMkLst>
            <pc:docMk/>
            <pc:sldMk cId="3795895229" sldId="366"/>
            <ac:spMk id="9219" creationId="{CEBE0078-DDFF-E6F2-50A8-C68C7D7D8DE2}"/>
          </ac:spMkLst>
        </pc:spChg>
      </pc:sldChg>
    </pc:docChg>
  </pc:docChgLst>
  <pc:docChgLst>
    <pc:chgData name="Alejandro RAMIREZ GONZALEZ" userId="f85759c6-dd51-4b10-afc6-8161062f0dd8" providerId="ADAL" clId="{E6AEC76B-05D1-4D75-A339-6F1F75D1E34D}"/>
    <pc:docChg chg="undo custSel addSld delSld modSld">
      <pc:chgData name="Alejandro RAMIREZ GONZALEZ" userId="f85759c6-dd51-4b10-afc6-8161062f0dd8" providerId="ADAL" clId="{E6AEC76B-05D1-4D75-A339-6F1F75D1E34D}" dt="2024-08-28T11:53:15.856" v="1695" actId="1076"/>
      <pc:docMkLst>
        <pc:docMk/>
      </pc:docMkLst>
      <pc:sldChg chg="addCm modCm">
        <pc:chgData name="Alejandro RAMIREZ GONZALEZ" userId="f85759c6-dd51-4b10-afc6-8161062f0dd8" providerId="ADAL" clId="{E6AEC76B-05D1-4D75-A339-6F1F75D1E34D}" dt="2024-08-28T08:00:30.526" v="773"/>
        <pc:sldMkLst>
          <pc:docMk/>
          <pc:sldMk cId="101972675" sldId="339"/>
        </pc:sldMkLst>
      </pc:sldChg>
      <pc:sldChg chg="modSp mod addCm modCm">
        <pc:chgData name="Alejandro RAMIREZ GONZALEZ" userId="f85759c6-dd51-4b10-afc6-8161062f0dd8" providerId="ADAL" clId="{E6AEC76B-05D1-4D75-A339-6F1F75D1E34D}" dt="2024-08-28T07:26:55.937" v="763"/>
        <pc:sldMkLst>
          <pc:docMk/>
          <pc:sldMk cId="0" sldId="351"/>
        </pc:sldMkLst>
        <pc:spChg chg="mod">
          <ac:chgData name="Alejandro RAMIREZ GONZALEZ" userId="f85759c6-dd51-4b10-afc6-8161062f0dd8" providerId="ADAL" clId="{E6AEC76B-05D1-4D75-A339-6F1F75D1E34D}" dt="2024-08-28T07:26:22.287" v="760" actId="20577"/>
          <ac:spMkLst>
            <pc:docMk/>
            <pc:sldMk cId="0" sldId="351"/>
            <ac:spMk id="9219" creationId="{CEBE0078-DDFF-E6F2-50A8-C68C7D7D8DE2}"/>
          </ac:spMkLst>
        </pc:spChg>
      </pc:sldChg>
      <pc:sldChg chg="modSp mod">
        <pc:chgData name="Alejandro RAMIREZ GONZALEZ" userId="f85759c6-dd51-4b10-afc6-8161062f0dd8" providerId="ADAL" clId="{E6AEC76B-05D1-4D75-A339-6F1F75D1E34D}" dt="2024-08-28T11:43:24.597" v="1489" actId="403"/>
        <pc:sldMkLst>
          <pc:docMk/>
          <pc:sldMk cId="4136720802" sldId="352"/>
        </pc:sldMkLst>
        <pc:spChg chg="mod">
          <ac:chgData name="Alejandro RAMIREZ GONZALEZ" userId="f85759c6-dd51-4b10-afc6-8161062f0dd8" providerId="ADAL" clId="{E6AEC76B-05D1-4D75-A339-6F1F75D1E34D}" dt="2024-08-28T11:42:19.687" v="1467" actId="20577"/>
          <ac:spMkLst>
            <pc:docMk/>
            <pc:sldMk cId="4136720802" sldId="352"/>
            <ac:spMk id="2" creationId="{EA8797B4-348D-4204-9A56-DD5A2AC0406A}"/>
          </ac:spMkLst>
        </pc:spChg>
        <pc:spChg chg="mod">
          <ac:chgData name="Alejandro RAMIREZ GONZALEZ" userId="f85759c6-dd51-4b10-afc6-8161062f0dd8" providerId="ADAL" clId="{E6AEC76B-05D1-4D75-A339-6F1F75D1E34D}" dt="2024-08-28T11:43:24.597" v="1489" actId="403"/>
          <ac:spMkLst>
            <pc:docMk/>
            <pc:sldMk cId="4136720802" sldId="352"/>
            <ac:spMk id="3" creationId="{F0E3035E-81BA-4372-8FBD-958BFC0D1CD9}"/>
          </ac:spMkLst>
        </pc:spChg>
      </pc:sldChg>
      <pc:sldChg chg="modSp mod modCm">
        <pc:chgData name="Alejandro RAMIREZ GONZALEZ" userId="f85759c6-dd51-4b10-afc6-8161062f0dd8" providerId="ADAL" clId="{E6AEC76B-05D1-4D75-A339-6F1F75D1E34D}" dt="2024-08-28T11:53:15.856" v="1695" actId="1076"/>
        <pc:sldMkLst>
          <pc:docMk/>
          <pc:sldMk cId="1832213729" sldId="353"/>
        </pc:sldMkLst>
        <pc:spChg chg="mod">
          <ac:chgData name="Alejandro RAMIREZ GONZALEZ" userId="f85759c6-dd51-4b10-afc6-8161062f0dd8" providerId="ADAL" clId="{E6AEC76B-05D1-4D75-A339-6F1F75D1E34D}" dt="2024-08-28T11:52:58.800" v="1690" actId="1076"/>
          <ac:spMkLst>
            <pc:docMk/>
            <pc:sldMk cId="1832213729" sldId="353"/>
            <ac:spMk id="5" creationId="{513E9F86-F1D1-A40C-32B6-D8548A532B47}"/>
          </ac:spMkLst>
        </pc:spChg>
        <pc:spChg chg="mod">
          <ac:chgData name="Alejandro RAMIREZ GONZALEZ" userId="f85759c6-dd51-4b10-afc6-8161062f0dd8" providerId="ADAL" clId="{E6AEC76B-05D1-4D75-A339-6F1F75D1E34D}" dt="2024-08-28T11:52:38.325" v="1686" actId="1076"/>
          <ac:spMkLst>
            <pc:docMk/>
            <pc:sldMk cId="1832213729" sldId="353"/>
            <ac:spMk id="8" creationId="{CF563F83-75F1-45D0-BBE2-CF43ED4DB6B8}"/>
          </ac:spMkLst>
        </pc:spChg>
        <pc:spChg chg="mod">
          <ac:chgData name="Alejandro RAMIREZ GONZALEZ" userId="f85759c6-dd51-4b10-afc6-8161062f0dd8" providerId="ADAL" clId="{E6AEC76B-05D1-4D75-A339-6F1F75D1E34D}" dt="2024-08-28T11:52:44.051" v="1687" actId="1076"/>
          <ac:spMkLst>
            <pc:docMk/>
            <pc:sldMk cId="1832213729" sldId="353"/>
            <ac:spMk id="11" creationId="{D89E3950-D69B-3524-148B-7D38447F37E9}"/>
          </ac:spMkLst>
        </pc:spChg>
        <pc:spChg chg="mod">
          <ac:chgData name="Alejandro RAMIREZ GONZALEZ" userId="f85759c6-dd51-4b10-afc6-8161062f0dd8" providerId="ADAL" clId="{E6AEC76B-05D1-4D75-A339-6F1F75D1E34D}" dt="2024-08-28T11:53:03.020" v="1691" actId="1076"/>
          <ac:spMkLst>
            <pc:docMk/>
            <pc:sldMk cId="1832213729" sldId="353"/>
            <ac:spMk id="13" creationId="{CE7745B4-F90D-7A13-3A76-AFBD6CFEE643}"/>
          </ac:spMkLst>
        </pc:spChg>
        <pc:spChg chg="mod">
          <ac:chgData name="Alejandro RAMIREZ GONZALEZ" userId="f85759c6-dd51-4b10-afc6-8161062f0dd8" providerId="ADAL" clId="{E6AEC76B-05D1-4D75-A339-6F1F75D1E34D}" dt="2024-08-28T11:53:15.856" v="1695" actId="1076"/>
          <ac:spMkLst>
            <pc:docMk/>
            <pc:sldMk cId="1832213729" sldId="353"/>
            <ac:spMk id="14" creationId="{0BE6790B-79B3-0E9A-0E24-530AFB3AC2E0}"/>
          </ac:spMkLst>
        </pc:spChg>
        <pc:picChg chg="mod">
          <ac:chgData name="Alejandro RAMIREZ GONZALEZ" userId="f85759c6-dd51-4b10-afc6-8161062f0dd8" providerId="ADAL" clId="{E6AEC76B-05D1-4D75-A339-6F1F75D1E34D}" dt="2024-08-28T11:52:58.800" v="1690" actId="1076"/>
          <ac:picMkLst>
            <pc:docMk/>
            <pc:sldMk cId="1832213729" sldId="353"/>
            <ac:picMk id="7" creationId="{3D0629AC-F815-80A7-B204-2062626034F4}"/>
          </ac:picMkLst>
        </pc:picChg>
        <pc:picChg chg="mod">
          <ac:chgData name="Alejandro RAMIREZ GONZALEZ" userId="f85759c6-dd51-4b10-afc6-8161062f0dd8" providerId="ADAL" clId="{E6AEC76B-05D1-4D75-A339-6F1F75D1E34D}" dt="2024-08-28T11:52:38.325" v="1686" actId="1076"/>
          <ac:picMkLst>
            <pc:docMk/>
            <pc:sldMk cId="1832213729" sldId="353"/>
            <ac:picMk id="9" creationId="{AD2EF07B-845E-75F5-DC38-45A308A2A718}"/>
          </ac:picMkLst>
        </pc:picChg>
        <pc:picChg chg="mod">
          <ac:chgData name="Alejandro RAMIREZ GONZALEZ" userId="f85759c6-dd51-4b10-afc6-8161062f0dd8" providerId="ADAL" clId="{E6AEC76B-05D1-4D75-A339-6F1F75D1E34D}" dt="2024-08-28T11:52:49.316" v="1689" actId="14100"/>
          <ac:picMkLst>
            <pc:docMk/>
            <pc:sldMk cId="1832213729" sldId="353"/>
            <ac:picMk id="12" creationId="{258FE7DC-5B5E-5CD8-D352-F3C7BB83DD66}"/>
          </ac:picMkLst>
        </pc:picChg>
        <pc:picChg chg="mod">
          <ac:chgData name="Alejandro RAMIREZ GONZALEZ" userId="f85759c6-dd51-4b10-afc6-8161062f0dd8" providerId="ADAL" clId="{E6AEC76B-05D1-4D75-A339-6F1F75D1E34D}" dt="2024-08-28T11:53:06.900" v="1693" actId="1076"/>
          <ac:picMkLst>
            <pc:docMk/>
            <pc:sldMk cId="1832213729" sldId="353"/>
            <ac:picMk id="15" creationId="{64A51E1B-CF85-A0EB-827D-4C3645E6E55F}"/>
          </ac:picMkLst>
        </pc:picChg>
        <pc:picChg chg="mod">
          <ac:chgData name="Alejandro RAMIREZ GONZALEZ" userId="f85759c6-dd51-4b10-afc6-8161062f0dd8" providerId="ADAL" clId="{E6AEC76B-05D1-4D75-A339-6F1F75D1E34D}" dt="2024-08-28T11:53:09.938" v="1694" actId="1076"/>
          <ac:picMkLst>
            <pc:docMk/>
            <pc:sldMk cId="1832213729" sldId="353"/>
            <ac:picMk id="17" creationId="{63E51B01-C896-E5ED-6BC6-93404891F50C}"/>
          </ac:picMkLst>
        </pc:picChg>
      </pc:sldChg>
      <pc:sldChg chg="modSp mod">
        <pc:chgData name="Alejandro RAMIREZ GONZALEZ" userId="f85759c6-dd51-4b10-afc6-8161062f0dd8" providerId="ADAL" clId="{E6AEC76B-05D1-4D75-A339-6F1F75D1E34D}" dt="2024-08-28T08:43:32.749" v="1415" actId="404"/>
        <pc:sldMkLst>
          <pc:docMk/>
          <pc:sldMk cId="2813288587" sldId="354"/>
        </pc:sldMkLst>
        <pc:spChg chg="mod">
          <ac:chgData name="Alejandro RAMIREZ GONZALEZ" userId="f85759c6-dd51-4b10-afc6-8161062f0dd8" providerId="ADAL" clId="{E6AEC76B-05D1-4D75-A339-6F1F75D1E34D}" dt="2024-08-28T08:43:32.749" v="1415" actId="404"/>
          <ac:spMkLst>
            <pc:docMk/>
            <pc:sldMk cId="2813288587" sldId="354"/>
            <ac:spMk id="2" creationId="{2DAF4DD3-D9BE-418D-928D-1D65280C9F49}"/>
          </ac:spMkLst>
        </pc:spChg>
      </pc:sldChg>
      <pc:sldChg chg="addCm">
        <pc:chgData name="Alejandro RAMIREZ GONZALEZ" userId="f85759c6-dd51-4b10-afc6-8161062f0dd8" providerId="ADAL" clId="{E6AEC76B-05D1-4D75-A339-6F1F75D1E34D}" dt="2024-08-28T08:01:51.852" v="774"/>
        <pc:sldMkLst>
          <pc:docMk/>
          <pc:sldMk cId="3968672191" sldId="355"/>
        </pc:sldMkLst>
      </pc:sldChg>
      <pc:sldChg chg="addCm">
        <pc:chgData name="Alejandro RAMIREZ GONZALEZ" userId="f85759c6-dd51-4b10-afc6-8161062f0dd8" providerId="ADAL" clId="{E6AEC76B-05D1-4D75-A339-6F1F75D1E34D}" dt="2024-08-28T08:19:56.444" v="1131"/>
        <pc:sldMkLst>
          <pc:docMk/>
          <pc:sldMk cId="4071933662" sldId="356"/>
        </pc:sldMkLst>
      </pc:sldChg>
      <pc:sldChg chg="del">
        <pc:chgData name="Alejandro RAMIREZ GONZALEZ" userId="f85759c6-dd51-4b10-afc6-8161062f0dd8" providerId="ADAL" clId="{E6AEC76B-05D1-4D75-A339-6F1F75D1E34D}" dt="2024-08-28T08:42:18.107" v="1339" actId="47"/>
        <pc:sldMkLst>
          <pc:docMk/>
          <pc:sldMk cId="3423134325" sldId="357"/>
        </pc:sldMkLst>
      </pc:sldChg>
      <pc:sldChg chg="del modCm">
        <pc:chgData name="Alejandro RAMIREZ GONZALEZ" userId="f85759c6-dd51-4b10-afc6-8161062f0dd8" providerId="ADAL" clId="{E6AEC76B-05D1-4D75-A339-6F1F75D1E34D}" dt="2024-08-28T08:19:23.711" v="1130" actId="47"/>
        <pc:sldMkLst>
          <pc:docMk/>
          <pc:sldMk cId="4126666424" sldId="360"/>
        </pc:sldMkLst>
      </pc:sldChg>
      <pc:sldChg chg="modSp mod modNotesTx">
        <pc:chgData name="Alejandro RAMIREZ GONZALEZ" userId="f85759c6-dd51-4b10-afc6-8161062f0dd8" providerId="ADAL" clId="{E6AEC76B-05D1-4D75-A339-6F1F75D1E34D}" dt="2024-08-28T07:54:32.049" v="771" actId="20577"/>
        <pc:sldMkLst>
          <pc:docMk/>
          <pc:sldMk cId="0" sldId="361"/>
        </pc:sldMkLst>
        <pc:spChg chg="mod">
          <ac:chgData name="Alejandro RAMIREZ GONZALEZ" userId="f85759c6-dd51-4b10-afc6-8161062f0dd8" providerId="ADAL" clId="{E6AEC76B-05D1-4D75-A339-6F1F75D1E34D}" dt="2024-08-28T07:54:32.049" v="771" actId="20577"/>
          <ac:spMkLst>
            <pc:docMk/>
            <pc:sldMk cId="0" sldId="361"/>
            <ac:spMk id="13315" creationId="{C2259259-D5C4-A92E-7030-7B3364547819}"/>
          </ac:spMkLst>
        </pc:spChg>
      </pc:sldChg>
      <pc:sldChg chg="modSp mod modCm">
        <pc:chgData name="Alejandro RAMIREZ GONZALEZ" userId="f85759c6-dd51-4b10-afc6-8161062f0dd8" providerId="ADAL" clId="{E6AEC76B-05D1-4D75-A339-6F1F75D1E34D}" dt="2024-08-28T08:18:43.828" v="1128" actId="20577"/>
        <pc:sldMkLst>
          <pc:docMk/>
          <pc:sldMk cId="23118050" sldId="362"/>
        </pc:sldMkLst>
        <pc:spChg chg="mod">
          <ac:chgData name="Alejandro RAMIREZ GONZALEZ" userId="f85759c6-dd51-4b10-afc6-8161062f0dd8" providerId="ADAL" clId="{E6AEC76B-05D1-4D75-A339-6F1F75D1E34D}" dt="2024-08-28T08:18:43.828" v="1128" actId="20577"/>
          <ac:spMkLst>
            <pc:docMk/>
            <pc:sldMk cId="23118050" sldId="362"/>
            <ac:spMk id="13315" creationId="{C2259259-D5C4-A92E-7030-7B3364547819}"/>
          </ac:spMkLst>
        </pc:spChg>
      </pc:sldChg>
      <pc:sldChg chg="modSp mod">
        <pc:chgData name="Alejandro RAMIREZ GONZALEZ" userId="f85759c6-dd51-4b10-afc6-8161062f0dd8" providerId="ADAL" clId="{E6AEC76B-05D1-4D75-A339-6F1F75D1E34D}" dt="2024-08-28T08:42:32.600" v="1343" actId="20577"/>
        <pc:sldMkLst>
          <pc:docMk/>
          <pc:sldMk cId="2501165298" sldId="365"/>
        </pc:sldMkLst>
        <pc:spChg chg="mod">
          <ac:chgData name="Alejandro RAMIREZ GONZALEZ" userId="f85759c6-dd51-4b10-afc6-8161062f0dd8" providerId="ADAL" clId="{E6AEC76B-05D1-4D75-A339-6F1F75D1E34D}" dt="2024-08-28T08:42:32.600" v="1343" actId="20577"/>
          <ac:spMkLst>
            <pc:docMk/>
            <pc:sldMk cId="2501165298" sldId="365"/>
            <ac:spMk id="6146" creationId="{49F1C979-BB09-395D-8F9B-DC8F59768013}"/>
          </ac:spMkLst>
        </pc:spChg>
        <pc:spChg chg="mod">
          <ac:chgData name="Alejandro RAMIREZ GONZALEZ" userId="f85759c6-dd51-4b10-afc6-8161062f0dd8" providerId="ADAL" clId="{E6AEC76B-05D1-4D75-A339-6F1F75D1E34D}" dt="2024-08-28T08:34:29.065" v="1338" actId="255"/>
          <ac:spMkLst>
            <pc:docMk/>
            <pc:sldMk cId="2501165298" sldId="365"/>
            <ac:spMk id="13315" creationId="{C2259259-D5C4-A92E-7030-7B3364547819}"/>
          </ac:spMkLst>
        </pc:spChg>
      </pc:sldChg>
      <pc:sldChg chg="modSp mod addCm modCm">
        <pc:chgData name="Alejandro RAMIREZ GONZALEZ" userId="f85759c6-dd51-4b10-afc6-8161062f0dd8" providerId="ADAL" clId="{E6AEC76B-05D1-4D75-A339-6F1F75D1E34D}" dt="2024-08-28T07:17:26.550" v="241" actId="20577"/>
        <pc:sldMkLst>
          <pc:docMk/>
          <pc:sldMk cId="3795895229" sldId="366"/>
        </pc:sldMkLst>
        <pc:spChg chg="mod">
          <ac:chgData name="Alejandro RAMIREZ GONZALEZ" userId="f85759c6-dd51-4b10-afc6-8161062f0dd8" providerId="ADAL" clId="{E6AEC76B-05D1-4D75-A339-6F1F75D1E34D}" dt="2024-08-28T07:17:26.550" v="241" actId="20577"/>
          <ac:spMkLst>
            <pc:docMk/>
            <pc:sldMk cId="3795895229" sldId="366"/>
            <ac:spMk id="9219" creationId="{CEBE0078-DDFF-E6F2-50A8-C68C7D7D8DE2}"/>
          </ac:spMkLst>
        </pc:spChg>
      </pc:sldChg>
      <pc:sldChg chg="modSp mod">
        <pc:chgData name="Alejandro RAMIREZ GONZALEZ" userId="f85759c6-dd51-4b10-afc6-8161062f0dd8" providerId="ADAL" clId="{E6AEC76B-05D1-4D75-A339-6F1F75D1E34D}" dt="2024-08-28T11:49:26.475" v="1673" actId="20577"/>
        <pc:sldMkLst>
          <pc:docMk/>
          <pc:sldMk cId="2312769391" sldId="367"/>
        </pc:sldMkLst>
        <pc:spChg chg="mod">
          <ac:chgData name="Alejandro RAMIREZ GONZALEZ" userId="f85759c6-dd51-4b10-afc6-8161062f0dd8" providerId="ADAL" clId="{E6AEC76B-05D1-4D75-A339-6F1F75D1E34D}" dt="2024-08-28T11:42:37.126" v="1477" actId="20577"/>
          <ac:spMkLst>
            <pc:docMk/>
            <pc:sldMk cId="2312769391" sldId="367"/>
            <ac:spMk id="2" creationId="{EA8797B4-348D-4204-9A56-DD5A2AC0406A}"/>
          </ac:spMkLst>
        </pc:spChg>
        <pc:spChg chg="mod">
          <ac:chgData name="Alejandro RAMIREZ GONZALEZ" userId="f85759c6-dd51-4b10-afc6-8161062f0dd8" providerId="ADAL" clId="{E6AEC76B-05D1-4D75-A339-6F1F75D1E34D}" dt="2024-08-28T11:49:26.475" v="1673" actId="20577"/>
          <ac:spMkLst>
            <pc:docMk/>
            <pc:sldMk cId="2312769391" sldId="367"/>
            <ac:spMk id="3" creationId="{F0E3035E-81BA-4372-8FBD-958BFC0D1CD9}"/>
          </ac:spMkLst>
        </pc:spChg>
      </pc:sldChg>
      <pc:sldChg chg="modSp add mod">
        <pc:chgData name="Alejandro RAMIREZ GONZALEZ" userId="f85759c6-dd51-4b10-afc6-8161062f0dd8" providerId="ADAL" clId="{E6AEC76B-05D1-4D75-A339-6F1F75D1E34D}" dt="2024-08-28T11:46:32.847" v="1631" actId="404"/>
        <pc:sldMkLst>
          <pc:docMk/>
          <pc:sldMk cId="4242215767" sldId="368"/>
        </pc:sldMkLst>
        <pc:spChg chg="mod">
          <ac:chgData name="Alejandro RAMIREZ GONZALEZ" userId="f85759c6-dd51-4b10-afc6-8161062f0dd8" providerId="ADAL" clId="{E6AEC76B-05D1-4D75-A339-6F1F75D1E34D}" dt="2024-08-28T11:42:30.915" v="1473" actId="20577"/>
          <ac:spMkLst>
            <pc:docMk/>
            <pc:sldMk cId="4242215767" sldId="368"/>
            <ac:spMk id="2" creationId="{EA8797B4-348D-4204-9A56-DD5A2AC0406A}"/>
          </ac:spMkLst>
        </pc:spChg>
        <pc:spChg chg="mod">
          <ac:chgData name="Alejandro RAMIREZ GONZALEZ" userId="f85759c6-dd51-4b10-afc6-8161062f0dd8" providerId="ADAL" clId="{E6AEC76B-05D1-4D75-A339-6F1F75D1E34D}" dt="2024-08-28T11:46:32.847" v="1631" actId="404"/>
          <ac:spMkLst>
            <pc:docMk/>
            <pc:sldMk cId="4242215767" sldId="368"/>
            <ac:spMk id="3" creationId="{F0E3035E-81BA-4372-8FBD-958BFC0D1CD9}"/>
          </ac:spMkLst>
        </pc:spChg>
      </pc:sldChg>
    </pc:docChg>
  </pc:docChgLst>
  <pc:docChgLst>
    <pc:chgData name="RAMIREZ GONZALEZ, Alejandro" userId="S::ramirezgonzaleza@who.int::f85759c6-dd51-4b10-afc6-8161062f0dd8" providerId="AD" clId="Web-{4CE871F5-1362-CE94-EBBE-E10734962A26}"/>
    <pc:docChg chg="modSld">
      <pc:chgData name="RAMIREZ GONZALEZ, Alejandro" userId="S::ramirezgonzaleza@who.int::f85759c6-dd51-4b10-afc6-8161062f0dd8" providerId="AD" clId="Web-{4CE871F5-1362-CE94-EBBE-E10734962A26}" dt="2024-09-24T05:36:25.823" v="48"/>
      <pc:docMkLst>
        <pc:docMk/>
      </pc:docMkLst>
      <pc:sldChg chg="modSp modNotes">
        <pc:chgData name="RAMIREZ GONZALEZ, Alejandro" userId="S::ramirezgonzaleza@who.int::f85759c6-dd51-4b10-afc6-8161062f0dd8" providerId="AD" clId="Web-{4CE871F5-1362-CE94-EBBE-E10734962A26}" dt="2024-09-24T05:36:25.823" v="48"/>
        <pc:sldMkLst>
          <pc:docMk/>
          <pc:sldMk cId="4124278751" sldId="369"/>
        </pc:sldMkLst>
        <pc:spChg chg="mod">
          <ac:chgData name="RAMIREZ GONZALEZ, Alejandro" userId="S::ramirezgonzaleza@who.int::f85759c6-dd51-4b10-afc6-8161062f0dd8" providerId="AD" clId="Web-{4CE871F5-1362-CE94-EBBE-E10734962A26}" dt="2024-09-24T05:34:21.189" v="1" actId="20577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RAMIREZ GONZALEZ, Alejandro" userId="S::ramirezgonzaleza@who.int::f85759c6-dd51-4b10-afc6-8161062f0dd8" providerId="AD" clId="Web-{DFD64FD8-DBA4-732B-C2C9-31EBF6769A55}"/>
    <pc:docChg chg="mod modSld">
      <pc:chgData name="RAMIREZ GONZALEZ, Alejandro" userId="S::ramirezgonzaleza@who.int::f85759c6-dd51-4b10-afc6-8161062f0dd8" providerId="AD" clId="Web-{DFD64FD8-DBA4-732B-C2C9-31EBF6769A55}" dt="2024-08-08T07:13:53.965" v="2" actId="20577"/>
      <pc:docMkLst>
        <pc:docMk/>
      </pc:docMkLst>
      <pc:sldChg chg="modSp">
        <pc:chgData name="RAMIREZ GONZALEZ, Alejandro" userId="S::ramirezgonzaleza@who.int::f85759c6-dd51-4b10-afc6-8161062f0dd8" providerId="AD" clId="Web-{DFD64FD8-DBA4-732B-C2C9-31EBF6769A55}" dt="2024-08-08T07:13:53.965" v="2" actId="20577"/>
        <pc:sldMkLst>
          <pc:docMk/>
          <pc:sldMk cId="0" sldId="351"/>
        </pc:sldMkLst>
        <pc:spChg chg="mod">
          <ac:chgData name="RAMIREZ GONZALEZ, Alejandro" userId="S::ramirezgonzaleza@who.int::f85759c6-dd51-4b10-afc6-8161062f0dd8" providerId="AD" clId="Web-{DFD64FD8-DBA4-732B-C2C9-31EBF6769A55}" dt="2024-08-08T07:13:53.965" v="2" actId="20577"/>
          <ac:spMkLst>
            <pc:docMk/>
            <pc:sldMk cId="0" sldId="351"/>
            <ac:spMk id="9219" creationId="{CEBE0078-DDFF-E6F2-50A8-C68C7D7D8DE2}"/>
          </ac:spMkLst>
        </pc:spChg>
      </pc:sldChg>
    </pc:docChg>
  </pc:docChgLst>
  <pc:docChgLst>
    <pc:chgData name="RAMIREZ GONZALEZ, Alejandro" userId="f85759c6-dd51-4b10-afc6-8161062f0dd8" providerId="ADAL" clId="{E6AEC76B-05D1-4D75-A339-6F1F75D1E34D}"/>
    <pc:docChg chg="modSld">
      <pc:chgData name="RAMIREZ GONZALEZ, Alejandro" userId="f85759c6-dd51-4b10-afc6-8161062f0dd8" providerId="ADAL" clId="{E6AEC76B-05D1-4D75-A339-6F1F75D1E34D}" dt="2024-09-10T06:26:32.072" v="210"/>
      <pc:docMkLst>
        <pc:docMk/>
      </pc:docMkLst>
      <pc:sldChg chg="modSp mod">
        <pc:chgData name="RAMIREZ GONZALEZ, Alejandro" userId="f85759c6-dd51-4b10-afc6-8161062f0dd8" providerId="ADAL" clId="{E6AEC76B-05D1-4D75-A339-6F1F75D1E34D}" dt="2024-09-03T10:12:06.851" v="44" actId="20577"/>
        <pc:sldMkLst>
          <pc:docMk/>
          <pc:sldMk cId="3829040746" sldId="349"/>
        </pc:sldMkLst>
        <pc:spChg chg="mod">
          <ac:chgData name="RAMIREZ GONZALEZ, Alejandro" userId="f85759c6-dd51-4b10-afc6-8161062f0dd8" providerId="ADAL" clId="{E6AEC76B-05D1-4D75-A339-6F1F75D1E34D}" dt="2024-09-03T10:12:06.851" v="44" actId="20577"/>
          <ac:spMkLst>
            <pc:docMk/>
            <pc:sldMk cId="3829040746" sldId="349"/>
            <ac:spMk id="3" creationId="{2D439C1B-5FDC-4E3C-AC2B-270EE51327D1}"/>
          </ac:spMkLst>
        </pc:spChg>
      </pc:sldChg>
      <pc:sldChg chg="modSp mod">
        <pc:chgData name="RAMIREZ GONZALEZ, Alejandro" userId="f85759c6-dd51-4b10-afc6-8161062f0dd8" providerId="ADAL" clId="{E6AEC76B-05D1-4D75-A339-6F1F75D1E34D}" dt="2024-09-10T06:21:23.897" v="45" actId="14100"/>
        <pc:sldMkLst>
          <pc:docMk/>
          <pc:sldMk cId="2813288587" sldId="354"/>
        </pc:sldMkLst>
        <pc:spChg chg="mod">
          <ac:chgData name="RAMIREZ GONZALEZ, Alejandro" userId="f85759c6-dd51-4b10-afc6-8161062f0dd8" providerId="ADAL" clId="{E6AEC76B-05D1-4D75-A339-6F1F75D1E34D}" dt="2024-09-10T06:21:23.897" v="45" actId="14100"/>
          <ac:spMkLst>
            <pc:docMk/>
            <pc:sldMk cId="2813288587" sldId="354"/>
            <ac:spMk id="8" creationId="{C4F7B2D3-5244-D50D-B14B-D45D9C8A5631}"/>
          </ac:spMkLst>
        </pc:spChg>
      </pc:sldChg>
      <pc:sldChg chg="modSp mod modCm modNotesTx">
        <pc:chgData name="RAMIREZ GONZALEZ, Alejandro" userId="f85759c6-dd51-4b10-afc6-8161062f0dd8" providerId="ADAL" clId="{E6AEC76B-05D1-4D75-A339-6F1F75D1E34D}" dt="2024-09-10T06:26:32.072" v="210"/>
        <pc:sldMkLst>
          <pc:docMk/>
          <pc:sldMk cId="4124278751" sldId="369"/>
        </pc:sldMkLst>
        <pc:spChg chg="mod">
          <ac:chgData name="RAMIREZ GONZALEZ, Alejandro" userId="f85759c6-dd51-4b10-afc6-8161062f0dd8" providerId="ADAL" clId="{E6AEC76B-05D1-4D75-A339-6F1F75D1E34D}" dt="2024-09-10T06:25:33.501" v="205" actId="20577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Mrs Gillian F. MAYERS (mayersgill@gmail.com)" userId="d9b941f0-ac22-4431-a954-e58ec48ed8eb" providerId="ADAL" clId="{10655353-8380-4008-8184-CE8784656F86}"/>
    <pc:docChg chg="undo custSel addSld modSld modMainMaster">
      <pc:chgData name="Mrs Gillian F. MAYERS (mayersgill@gmail.com)" userId="d9b941f0-ac22-4431-a954-e58ec48ed8eb" providerId="ADAL" clId="{10655353-8380-4008-8184-CE8784656F86}" dt="2024-09-09T15:38:08.902" v="455" actId="20577"/>
      <pc:docMkLst>
        <pc:docMk/>
      </pc:docMkLst>
      <pc:sldChg chg="addSp modSp mod">
        <pc:chgData name="Mrs Gillian F. MAYERS (mayersgill@gmail.com)" userId="d9b941f0-ac22-4431-a954-e58ec48ed8eb" providerId="ADAL" clId="{10655353-8380-4008-8184-CE8784656F86}" dt="2024-09-09T15:11:20.757" v="441" actId="1037"/>
        <pc:sldMkLst>
          <pc:docMk/>
          <pc:sldMk cId="0" sldId="338"/>
        </pc:sldMkLst>
        <pc:spChg chg="mod">
          <ac:chgData name="Mrs Gillian F. MAYERS (mayersgill@gmail.com)" userId="d9b941f0-ac22-4431-a954-e58ec48ed8eb" providerId="ADAL" clId="{10655353-8380-4008-8184-CE8784656F86}" dt="2024-09-09T15:10:40.844" v="419" actId="14100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Mrs Gillian F. MAYERS (mayersgill@gmail.com)" userId="d9b941f0-ac22-4431-a954-e58ec48ed8eb" providerId="ADAL" clId="{10655353-8380-4008-8184-CE8784656F86}" dt="2024-09-09T15:11:16.995" v="432" actId="1037"/>
          <ac:picMkLst>
            <pc:docMk/>
            <pc:sldMk cId="0" sldId="338"/>
            <ac:picMk id="1026" creationId="{16AD028B-E486-34CA-AD9D-28A8D5AB980F}"/>
          </ac:picMkLst>
        </pc:picChg>
        <pc:picChg chg="add mod">
          <ac:chgData name="Mrs Gillian F. MAYERS (mayersgill@gmail.com)" userId="d9b941f0-ac22-4431-a954-e58ec48ed8eb" providerId="ADAL" clId="{10655353-8380-4008-8184-CE8784656F86}" dt="2024-09-09T15:11:20.757" v="441" actId="1037"/>
          <ac:picMkLst>
            <pc:docMk/>
            <pc:sldMk cId="0" sldId="338"/>
            <ac:picMk id="1028" creationId="{80EED576-8910-AD4D-0898-51AD3568C6BB}"/>
          </ac:picMkLst>
        </pc:picChg>
      </pc:sldChg>
      <pc:sldChg chg="modSp mod">
        <pc:chgData name="Mrs Gillian F. MAYERS (mayersgill@gmail.com)" userId="d9b941f0-ac22-4431-a954-e58ec48ed8eb" providerId="ADAL" clId="{10655353-8380-4008-8184-CE8784656F86}" dt="2024-09-09T15:12:38.312" v="448" actId="403"/>
        <pc:sldMkLst>
          <pc:docMk/>
          <pc:sldMk cId="101972675" sldId="339"/>
        </pc:sldMkLst>
        <pc:spChg chg="mod">
          <ac:chgData name="Mrs Gillian F. MAYERS (mayersgill@gmail.com)" userId="d9b941f0-ac22-4431-a954-e58ec48ed8eb" providerId="ADAL" clId="{10655353-8380-4008-8184-CE8784656F86}" dt="2024-09-09T15:12:38.312" v="448" actId="403"/>
          <ac:spMkLst>
            <pc:docMk/>
            <pc:sldMk cId="101972675" sldId="339"/>
            <ac:spMk id="220163" creationId="{FE721EF2-B645-43AD-A4F7-D176566543A5}"/>
          </ac:spMkLst>
        </pc:spChg>
      </pc:sldChg>
      <pc:sldChg chg="modNotesTx">
        <pc:chgData name="Mrs Gillian F. MAYERS (mayersgill@gmail.com)" userId="d9b941f0-ac22-4431-a954-e58ec48ed8eb" providerId="ADAL" clId="{10655353-8380-4008-8184-CE8784656F86}" dt="2024-09-07T14:06:41.050" v="399" actId="20577"/>
        <pc:sldMkLst>
          <pc:docMk/>
          <pc:sldMk cId="1832213729" sldId="353"/>
        </pc:sldMkLst>
      </pc:sldChg>
      <pc:sldChg chg="modSp mod">
        <pc:chgData name="Mrs Gillian F. MAYERS (mayersgill@gmail.com)" userId="d9b941f0-ac22-4431-a954-e58ec48ed8eb" providerId="ADAL" clId="{10655353-8380-4008-8184-CE8784656F86}" dt="2024-09-07T13:59:00.271" v="97" actId="20577"/>
        <pc:sldMkLst>
          <pc:docMk/>
          <pc:sldMk cId="3968672191" sldId="355"/>
        </pc:sldMkLst>
        <pc:spChg chg="mod">
          <ac:chgData name="Mrs Gillian F. MAYERS (mayersgill@gmail.com)" userId="d9b941f0-ac22-4431-a954-e58ec48ed8eb" providerId="ADAL" clId="{10655353-8380-4008-8184-CE8784656F86}" dt="2024-09-07T13:59:00.271" v="97" actId="20577"/>
          <ac:spMkLst>
            <pc:docMk/>
            <pc:sldMk cId="3968672191" sldId="355"/>
            <ac:spMk id="2" creationId="{2DAF4DD3-D9BE-418D-928D-1D65280C9F49}"/>
          </ac:spMkLst>
        </pc:spChg>
      </pc:sldChg>
      <pc:sldChg chg="modSp mod">
        <pc:chgData name="Mrs Gillian F. MAYERS (mayersgill@gmail.com)" userId="d9b941f0-ac22-4431-a954-e58ec48ed8eb" providerId="ADAL" clId="{10655353-8380-4008-8184-CE8784656F86}" dt="2024-09-07T13:59:18.352" v="108" actId="20577"/>
        <pc:sldMkLst>
          <pc:docMk/>
          <pc:sldMk cId="4071933662" sldId="356"/>
        </pc:sldMkLst>
        <pc:spChg chg="mod">
          <ac:chgData name="Mrs Gillian F. MAYERS (mayersgill@gmail.com)" userId="d9b941f0-ac22-4431-a954-e58ec48ed8eb" providerId="ADAL" clId="{10655353-8380-4008-8184-CE8784656F86}" dt="2024-09-07T13:59:18.352" v="108" actId="20577"/>
          <ac:spMkLst>
            <pc:docMk/>
            <pc:sldMk cId="4071933662" sldId="356"/>
            <ac:spMk id="2" creationId="{2DAF4DD3-D9BE-418D-928D-1D65280C9F49}"/>
          </ac:spMkLst>
        </pc:spChg>
      </pc:sldChg>
      <pc:sldChg chg="modSp add mod modNotesTx">
        <pc:chgData name="Mrs Gillian F. MAYERS (mayersgill@gmail.com)" userId="d9b941f0-ac22-4431-a954-e58ec48ed8eb" providerId="ADAL" clId="{10655353-8380-4008-8184-CE8784656F86}" dt="2024-09-07T14:06:30.579" v="390" actId="20577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10655353-8380-4008-8184-CE8784656F86}" dt="2024-09-07T14:00:07.237" v="145" actId="20577"/>
          <ac:spMkLst>
            <pc:docMk/>
            <pc:sldMk cId="4124278751" sldId="369"/>
            <ac:spMk id="2" creationId="{EA8797B4-348D-4204-9A56-DD5A2AC0406A}"/>
          </ac:spMkLst>
        </pc:spChg>
        <pc:spChg chg="mod">
          <ac:chgData name="Mrs Gillian F. MAYERS (mayersgill@gmail.com)" userId="d9b941f0-ac22-4431-a954-e58ec48ed8eb" providerId="ADAL" clId="{10655353-8380-4008-8184-CE8784656F86}" dt="2024-09-07T14:02:17.548" v="355" actId="114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10655353-8380-4008-8184-CE8784656F86}" dt="2024-09-09T15:38:08.902" v="455" actId="20577"/>
        <pc:sldMasterMkLst>
          <pc:docMk/>
          <pc:sldMasterMk cId="0" sldId="2147483649"/>
        </pc:sldMasterMkLst>
        <pc:spChg chg="mod">
          <ac:chgData name="Mrs Gillian F. MAYERS (mayersgill@gmail.com)" userId="d9b941f0-ac22-4431-a954-e58ec48ed8eb" providerId="ADAL" clId="{10655353-8380-4008-8184-CE8784656F86}" dt="2024-09-09T15:38:08.902" v="455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Mrs Gillian F. MAYERS (mayersgill@gmail.com)" userId="S::mayersgill_gmail.com#ext#@worldhealthorg.onmicrosoft.com::d9b941f0-ac22-4431-a954-e58ec48ed8eb" providerId="AD" clId="Web-{F3F2991C-9419-C8EF-2349-C59F8F4D9224}"/>
    <pc:docChg chg="modSld">
      <pc:chgData name="Mrs Gillian F. MAYERS (mayersgill@gmail.com)" userId="S::mayersgill_gmail.com#ext#@worldhealthorg.onmicrosoft.com::d9b941f0-ac22-4431-a954-e58ec48ed8eb" providerId="AD" clId="Web-{F3F2991C-9419-C8EF-2349-C59F8F4D9224}" dt="2024-09-13T08:51:02.836" v="1" actId="14100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F3F2991C-9419-C8EF-2349-C59F8F4D9224}" dt="2024-09-13T08:51:02.836" v="1" actId="14100"/>
        <pc:sldMkLst>
          <pc:docMk/>
          <pc:sldMk cId="101972675" sldId="339"/>
        </pc:sldMkLst>
        <pc:spChg chg="mod">
          <ac:chgData name="Mrs Gillian F. MAYERS (mayersgill@gmail.com)" userId="S::mayersgill_gmail.com#ext#@worldhealthorg.onmicrosoft.com::d9b941f0-ac22-4431-a954-e58ec48ed8eb" providerId="AD" clId="Web-{F3F2991C-9419-C8EF-2349-C59F8F4D9224}" dt="2024-09-13T08:51:00.242" v="0" actId="14100"/>
          <ac:spMkLst>
            <pc:docMk/>
            <pc:sldMk cId="101972675" sldId="339"/>
            <ac:spMk id="220163" creationId="{FE721EF2-B645-43AD-A4F7-D176566543A5}"/>
          </ac:spMkLst>
        </pc:spChg>
        <pc:picChg chg="mod">
          <ac:chgData name="Mrs Gillian F. MAYERS (mayersgill@gmail.com)" userId="S::mayersgill_gmail.com#ext#@worldhealthorg.onmicrosoft.com::d9b941f0-ac22-4431-a954-e58ec48ed8eb" providerId="AD" clId="Web-{F3F2991C-9419-C8EF-2349-C59F8F4D9224}" dt="2024-09-13T08:51:02.836" v="1" actId="14100"/>
          <ac:picMkLst>
            <pc:docMk/>
            <pc:sldMk cId="101972675" sldId="339"/>
            <ac:picMk id="3" creationId="{AD2431A8-5F4E-7F94-D780-81DBB27103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B7274CD0-EF42-4014-85D7-808F8BA35031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8F20F16-4783-46BA-96B9-CBC589040205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D866A17-A52F-4A8D-B30E-41C8E8CBFAD5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02C4C-291C-44FF-A987-83BB9F7FDFC3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440E444-B7C8-4B34-98E0-C2370C568013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59785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>
            <a:extLst>
              <a:ext uri="{FF2B5EF4-FFF2-40B4-BE49-F238E27FC236}">
                <a16:creationId xmlns:a16="http://schemas.microsoft.com/office/drawing/2014/main" id="{641D3B7E-D8E4-86EE-9617-03BB8C118E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Espace réservé des commentaires 2">
            <a:extLst>
              <a:ext uri="{FF2B5EF4-FFF2-40B4-BE49-F238E27FC236}">
                <a16:creationId xmlns:a16="http://schemas.microsoft.com/office/drawing/2014/main" id="{463AE5ED-1099-5F89-5038-6E64F8E96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0" name="Espace réservé du numéro de diapositive 3">
            <a:extLst>
              <a:ext uri="{FF2B5EF4-FFF2-40B4-BE49-F238E27FC236}">
                <a16:creationId xmlns:a16="http://schemas.microsoft.com/office/drawing/2014/main" id="{E7C5D299-C8EE-E79C-8AE6-AE629F3D6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52C3816-77A0-480B-9E90-1D3521CF8AB8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fr-FR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060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440E444-B7C8-4B34-98E0-C2370C568013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7604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11505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17880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04C6FF1-33CF-4FEB-BFD2-70423E0262CD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88393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current recommendations on polio vaccination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All children should be fully vaccinated against polio. Countries should maintain high coverage with polio vaccines.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doses of </a:t>
            </a:r>
            <a:r>
              <a:rPr lang="en-GB" sz="1200" kern="1200" dirty="0" err="1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bOPV</a:t>
            </a: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+ 2 doses of IPV, OR</a:t>
            </a:r>
          </a:p>
          <a:p>
            <a:pPr marL="630862" lvl="1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doses of IPV starting at 6-8 weeks of age. If the series start at 6 week, a booster is recommended at least 6 months after the last primary dose.</a:t>
            </a:r>
          </a:p>
          <a:p>
            <a:pPr marL="457200" lvl="1" indent="0" algn="l" defTabSz="914400" rtl="0" eaLnBrk="1" latinLnBrk="0" hangingPunct="1">
              <a:buFont typeface="Arial" pitchFamily="34" charset="0"/>
              <a:buNone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</a:t>
            </a: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rationale for switching to hexavalent vaccine</a:t>
            </a:r>
          </a:p>
          <a:p>
            <a:pPr marL="173355" indent="-173355" algn="l" rtl="0"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/>
                <a:cs typeface="Arial"/>
              </a:rPr>
              <a:t>The hexavalent vaccine contains all 6 antigens (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cs typeface="Arial"/>
              </a:rPr>
              <a:t>DTwP</a:t>
            </a:r>
            <a:r>
              <a:rPr lang="en-US" sz="1200" kern="1200" dirty="0">
                <a:solidFill>
                  <a:schemeClr val="tx1"/>
                </a:solidFill>
                <a:latin typeface="Arial"/>
                <a:cs typeface="Arial"/>
              </a:rPr>
              <a:t>-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cs typeface="Arial"/>
              </a:rPr>
              <a:t>HepB</a:t>
            </a:r>
            <a:r>
              <a:rPr lang="en-US" sz="1200" kern="1200" dirty="0">
                <a:solidFill>
                  <a:schemeClr val="tx1"/>
                </a:solidFill>
                <a:latin typeface="Arial"/>
                <a:cs typeface="Arial"/>
              </a:rPr>
              <a:t>-Hib-IPV) in one vaccine</a:t>
            </a:r>
            <a:r>
              <a:rPr lang="en-US" dirty="0">
                <a:latin typeface="Arial"/>
                <a:cs typeface="Arial"/>
              </a:rPr>
              <a:t>, reducing the </a:t>
            </a:r>
            <a:r>
              <a:rPr lang="en-US">
                <a:latin typeface="Arial"/>
                <a:cs typeface="Arial"/>
              </a:rPr>
              <a:t>number of injections administered and potentially reducing hesitancy </a:t>
            </a:r>
            <a:endParaRPr lang="en-US" sz="1200" kern="1200">
              <a:solidFill>
                <a:schemeClr val="tx1"/>
              </a:solidFill>
              <a:latin typeface="Arial"/>
              <a:cs typeface="Arial"/>
            </a:endParaRP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Guarantees long term IPV vaccination in preparation for global OPV cessation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Stand-alone IPV no longer needed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potential benefits of switching to hexavalent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Increases likelihood more children will be fully protected as there are fewer vaccination sessions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Reduces risk of discontinuing use of IPV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Reduces number of injections and saves costs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Reinforces 2YL </a:t>
            </a:r>
            <a:r>
              <a:rPr lang="en-US" sz="1200" kern="1200" dirty="0" err="1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programme</a:t>
            </a: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and serves as first DTP booster dose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endParaRPr lang="en-US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special considerations countries should take into account when switching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Initially only available in 10 dose vials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Sensitization and social mobilization will be needed to support the phasing out of stand alone IPV, and introduction of a hexavalent booster during 2YL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Might increase costs in countries with schedules needing the 4</a:t>
            </a:r>
            <a:r>
              <a:rPr lang="en-US" sz="1200" kern="1200" baseline="300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</a:t>
            </a: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dose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schedule of the hexavalent vaccine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Several schedule options exist for countries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Generally, countries can maintain existing pentavalent schedule when switching to hexavalent vaccine, e.g.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primary doses at 6, 10 and 14 weeks + booster at least 6 months after 3rd dose, or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primary doses at 8, 12 and 16 weeks, or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3 primary doses at 8, 16, and 24 weeks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N.B. No need for booster if starting at 8 weeks</a:t>
            </a:r>
            <a:endParaRPr lang="en-GB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>
              <a:buFontTx/>
              <a:buNone/>
            </a:pPr>
            <a:endParaRPr lang="en-GB" noProof="0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1FCE5CC-F3EA-46A7-B623-1248F4FE5E67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440E444-B7C8-4B34-98E0-C2370C568013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159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B5EE2865-3BCF-2F44-FA02-41E12CC152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4569796D-1500-8EEA-1A0F-71FD97336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5F80A6E5-EA2C-C052-44A0-184D911E10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9569FC9-DC32-48E3-894B-8F76A63671A1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fr-FR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1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B5EE2865-3BCF-2F44-FA02-41E12CC152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4569796D-1500-8EEA-1A0F-71FD97336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5F80A6E5-EA2C-C052-44A0-184D911E10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9569FC9-DC32-48E3-894B-8F76A63671A1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>
            <a:extLst>
              <a:ext uri="{FF2B5EF4-FFF2-40B4-BE49-F238E27FC236}">
                <a16:creationId xmlns:a16="http://schemas.microsoft.com/office/drawing/2014/main" id="{641D3B7E-D8E4-86EE-9617-03BB8C118E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Espace réservé des commentaires 2">
            <a:extLst>
              <a:ext uri="{FF2B5EF4-FFF2-40B4-BE49-F238E27FC236}">
                <a16:creationId xmlns:a16="http://schemas.microsoft.com/office/drawing/2014/main" id="{463AE5ED-1099-5F89-5038-6E64F8E96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0" name="Espace réservé du numéro de diapositive 3">
            <a:extLst>
              <a:ext uri="{FF2B5EF4-FFF2-40B4-BE49-F238E27FC236}">
                <a16:creationId xmlns:a16="http://schemas.microsoft.com/office/drawing/2014/main" id="{E7C5D299-C8EE-E79C-8AE6-AE629F3D6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52C3816-77A0-480B-9E90-1D3521CF8AB8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31FCE5CC-F3EA-46A7-B623-1248F4FE5E67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7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6010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0440E444-B7C8-4B34-98E0-C2370C568013}" type="datetime3">
              <a:rPr lang="en-GB" altLang="en-US" smtClean="0"/>
              <a:t>23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4878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>
            <a:extLst>
              <a:ext uri="{FF2B5EF4-FFF2-40B4-BE49-F238E27FC236}">
                <a16:creationId xmlns:a16="http://schemas.microsoft.com/office/drawing/2014/main" id="{641D3B7E-D8E4-86EE-9617-03BB8C118E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Espace réservé des commentaires 2">
            <a:extLst>
              <a:ext uri="{FF2B5EF4-FFF2-40B4-BE49-F238E27FC236}">
                <a16:creationId xmlns:a16="http://schemas.microsoft.com/office/drawing/2014/main" id="{463AE5ED-1099-5F89-5038-6E64F8E96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0" name="Espace réservé du numéro de diapositive 3">
            <a:extLst>
              <a:ext uri="{FF2B5EF4-FFF2-40B4-BE49-F238E27FC236}">
                <a16:creationId xmlns:a16="http://schemas.microsoft.com/office/drawing/2014/main" id="{E7C5D299-C8EE-E79C-8AE6-AE629F3D6B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52C3816-77A0-480B-9E90-1D3521CF8AB8}" type="slidenum">
              <a:rPr lang="fr-FR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fr-FR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43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071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Hexavalent Vaccine Training – Module 1 </a:t>
            </a:r>
            <a:r>
              <a:rPr lang="en-US" altLang="en-US" sz="2000" baseline="12000" dirty="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  </a:t>
            </a:r>
            <a:r>
              <a:rPr lang="en-GB" altLang="en-US" sz="1400" b="1" dirty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/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12" Type="http://schemas.openxmlformats.org/officeDocument/2006/relationships/image" Target="../media/image17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11" Type="http://schemas.openxmlformats.org/officeDocument/2006/relationships/image" Target="../media/image16.png"/><Relationship Id="rId5" Type="http://schemas.openxmlformats.org/officeDocument/2006/relationships/image" Target="../media/image6.png"/><Relationship Id="rId10" Type="http://schemas.openxmlformats.org/officeDocument/2006/relationships/image" Target="../media/image9.svg"/><Relationship Id="rId4" Type="http://schemas.openxmlformats.org/officeDocument/2006/relationships/image" Target="../media/image13.sv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teams/immunization-vaccines-and-biologicals/policies/position-papers/polio" TargetMode="External"/><Relationship Id="rId5" Type="http://schemas.openxmlformats.org/officeDocument/2006/relationships/hyperlink" Target="https://www.gavi.org/news/media-room/global-vaccine-alliance-deploy-six-one-vaccine-lower-income-countries" TargetMode="External"/><Relationship Id="rId4" Type="http://schemas.openxmlformats.org/officeDocument/2006/relationships/hyperlink" Target="https://www.who.int/publications/m/item/table-2-summary-of-who-position-papers-recommended-routine-immunizations-for-children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hyperlink" Target="https://view.officeapps.live.com/op/view.aspx?src=https%3A%2F%2Fwww.gavi.org%2Fsites%2Fdefault%2Ffiles%2Fdocument%2F2023%2FVaccine-Switch-Request-Form-Generic.docx&amp;wdOrigin=BROWSELINK" TargetMode="External"/><Relationship Id="rId3" Type="http://schemas.openxmlformats.org/officeDocument/2006/relationships/hyperlink" Target="https://www.gavi.org/our-support/guidelines/hexavalent-vaccine-programme-information" TargetMode="External"/><Relationship Id="rId7" Type="http://schemas.openxmlformats.org/officeDocument/2006/relationships/hyperlink" Target="https://www.technet-21.org/en/resources/guidance/frequently-asked-questions-and-considerations-for-the-introduction-of-hexavalent-vaccine-dtwp-hepb-hib-ipv-in-routine-immunization-programmes-june-2024" TargetMode="External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hyperlink" Target="https://www.gavi.org/sites/default/files/support/guidelines-2023/Vaccine-Funding-Guidelines-2023_EN.pdf" TargetMode="External"/><Relationship Id="rId5" Type="http://schemas.openxmlformats.org/officeDocument/2006/relationships/hyperlink" Target="https://www.who.int/publications/i/item/WHO-WER9725-277-300" TargetMode="External"/><Relationship Id="rId15" Type="http://schemas.openxmlformats.org/officeDocument/2006/relationships/image" Target="../media/image22.png"/><Relationship Id="rId10" Type="http://schemas.openxmlformats.org/officeDocument/2006/relationships/hyperlink" Target="https://www.gavi.org/sites/default/files/support/guidelines-2023/Gavi_Programme_Funding_Guidelines_ENG.pdf" TargetMode="External"/><Relationship Id="rId4" Type="http://schemas.openxmlformats.org/officeDocument/2006/relationships/image" Target="../media/image19.png"/><Relationship Id="rId9" Type="http://schemas.openxmlformats.org/officeDocument/2006/relationships/hyperlink" Target="https://www.gavi.org/our-support/guidelines" TargetMode="External"/><Relationship Id="rId14" Type="http://schemas.openxmlformats.org/officeDocument/2006/relationships/hyperlink" Target="https://view.officeapps.live.com/op/view.aspx?src=https%3A%2F%2Fwww.gavi.org%2Fsites%2Fdefault%2Ffiles%2Fdocument%2F2023%2FVaccine-Switch-Request-Form-Generic-FR.docx&amp;wdOrigin=BROWSELINK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ho.int/teams/immunization-vaccines-and-biologicals/policies/position-papers/polio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teams/immunization-vaccines-and-biologicals/policies/position-papers/pertussi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Module 1: Key Facts on Polio Vaccination and Rationale for Switching to Hexavalent Vaccine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4DD3-D9BE-418D-928D-1D65280C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Summary of Special Considerations for Switching to Hexavalent 2/3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9E5A8A-C94D-322C-DA04-D4A73E9D2DF8}"/>
              </a:ext>
            </a:extLst>
          </p:cNvPr>
          <p:cNvGrpSpPr/>
          <p:nvPr/>
        </p:nvGrpSpPr>
        <p:grpSpPr>
          <a:xfrm>
            <a:off x="515938" y="1518458"/>
            <a:ext cx="9586707" cy="4675865"/>
            <a:chOff x="515938" y="1518458"/>
            <a:chExt cx="11154346" cy="4731533"/>
          </a:xfrm>
        </p:grpSpPr>
        <p:pic>
          <p:nvPicPr>
            <p:cNvPr id="7" name="Picture Placeholder 18" descr="Money outline">
              <a:extLst>
                <a:ext uri="{FF2B5EF4-FFF2-40B4-BE49-F238E27FC236}">
                  <a16:creationId xmlns:a16="http://schemas.microsoft.com/office/drawing/2014/main" id="{07E78449-EEA8-7F39-4FD7-A1ED24140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515938" y="1518458"/>
              <a:ext cx="924455" cy="924454"/>
            </a:xfrm>
            <a:prstGeom prst="rect">
              <a:avLst/>
            </a:prstGeom>
          </p:spPr>
        </p:pic>
        <p:pic>
          <p:nvPicPr>
            <p:cNvPr id="8" name="Picture Placeholder 20" descr="Needle outline">
              <a:extLst>
                <a:ext uri="{FF2B5EF4-FFF2-40B4-BE49-F238E27FC236}">
                  <a16:creationId xmlns:a16="http://schemas.microsoft.com/office/drawing/2014/main" id="{58D19921-8A5E-5E84-F8A8-4B17F41ED3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t="86" b="86"/>
            <a:stretch>
              <a:fillRect/>
            </a:stretch>
          </p:blipFill>
          <p:spPr>
            <a:xfrm>
              <a:off x="2802690" y="1518458"/>
              <a:ext cx="924455" cy="924454"/>
            </a:xfrm>
            <a:prstGeom prst="rect">
              <a:avLst/>
            </a:prstGeom>
          </p:spPr>
        </p:pic>
        <p:pic>
          <p:nvPicPr>
            <p:cNvPr id="28" name="Picture Placeholder 22" descr="Checklist outline">
              <a:extLst>
                <a:ext uri="{FF2B5EF4-FFF2-40B4-BE49-F238E27FC236}">
                  <a16:creationId xmlns:a16="http://schemas.microsoft.com/office/drawing/2014/main" id="{F7910883-8AFD-E0BE-956B-0ED42D646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5089439" y="1518458"/>
              <a:ext cx="924455" cy="924454"/>
            </a:xfrm>
            <a:prstGeom prst="rect">
              <a:avLst/>
            </a:prstGeom>
          </p:spPr>
        </p:pic>
        <p:pic>
          <p:nvPicPr>
            <p:cNvPr id="29" name="Picture Placeholder 24" descr="Covid-19 outline">
              <a:extLst>
                <a:ext uri="{FF2B5EF4-FFF2-40B4-BE49-F238E27FC236}">
                  <a16:creationId xmlns:a16="http://schemas.microsoft.com/office/drawing/2014/main" id="{B02EFECC-E151-D69E-CB13-DB3325704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t="86" b="86"/>
            <a:stretch>
              <a:fillRect/>
            </a:stretch>
          </p:blipFill>
          <p:spPr>
            <a:xfrm>
              <a:off x="7376190" y="1518458"/>
              <a:ext cx="924455" cy="924454"/>
            </a:xfrm>
            <a:prstGeom prst="rect">
              <a:avLst/>
            </a:prstGeom>
          </p:spPr>
        </p:pic>
        <p:pic>
          <p:nvPicPr>
            <p:cNvPr id="30" name="Picture Placeholder 26" descr="Hospital outline">
              <a:extLst>
                <a:ext uri="{FF2B5EF4-FFF2-40B4-BE49-F238E27FC236}">
                  <a16:creationId xmlns:a16="http://schemas.microsoft.com/office/drawing/2014/main" id="{684C1CA7-45DD-3877-5468-412397F10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>
              <a:fillRect/>
            </a:stretch>
          </p:blipFill>
          <p:spPr>
            <a:xfrm>
              <a:off x="9662939" y="1518458"/>
              <a:ext cx="924455" cy="924454"/>
            </a:xfrm>
            <a:prstGeom prst="rect">
              <a:avLst/>
            </a:prstGeom>
          </p:spPr>
        </p:pic>
        <p:sp>
          <p:nvSpPr>
            <p:cNvPr id="31" name="Text Placeholder 3">
              <a:extLst>
                <a:ext uri="{FF2B5EF4-FFF2-40B4-BE49-F238E27FC236}">
                  <a16:creationId xmlns:a16="http://schemas.microsoft.com/office/drawing/2014/main" id="{96BE2667-0773-24D8-56C7-697C97E3C3AB}"/>
                </a:ext>
              </a:extLst>
            </p:cNvPr>
            <p:cNvSpPr txBox="1">
              <a:spLocks/>
            </p:cNvSpPr>
            <p:nvPr/>
          </p:nvSpPr>
          <p:spPr>
            <a:xfrm>
              <a:off x="515939" y="3361417"/>
              <a:ext cx="2007343" cy="288857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rm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1" i="0" kern="1200">
                  <a:solidFill>
                    <a:srgbClr val="00205C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b="1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b="1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b="0">
                  <a:solidFill>
                    <a:srgbClr val="000000"/>
                  </a:solidFill>
                </a:rPr>
                <a:t>Countries may pay more in vaccine costs for the hexavalent 4-dose series than for the current 3-dose pentavalent + 2-dose IPV, but they would benefit from </a:t>
              </a:r>
              <a:r>
                <a:rPr lang="en-US" sz="1200" b="0" err="1">
                  <a:solidFill>
                    <a:srgbClr val="000000"/>
                  </a:solidFill>
                </a:rPr>
                <a:t>programme</a:t>
              </a:r>
              <a:r>
                <a:rPr lang="en-US" sz="1200" b="0">
                  <a:solidFill>
                    <a:srgbClr val="000000"/>
                  </a:solidFill>
                </a:rPr>
                <a:t> cost savings in delivery (e.g. reduced injections, health care worker </a:t>
              </a:r>
              <a:r>
                <a:rPr lang="en-US" sz="1200" b="0" err="1">
                  <a:solidFill>
                    <a:srgbClr val="000000"/>
                  </a:solidFill>
                </a:rPr>
                <a:t>labour</a:t>
              </a:r>
              <a:r>
                <a:rPr lang="en-US" sz="1200" b="0">
                  <a:solidFill>
                    <a:srgbClr val="000000"/>
                  </a:solidFill>
                </a:rPr>
                <a:t>)</a:t>
              </a:r>
            </a:p>
          </p:txBody>
        </p:sp>
        <p:sp>
          <p:nvSpPr>
            <p:cNvPr id="32" name="Text Placeholder 4">
              <a:extLst>
                <a:ext uri="{FF2B5EF4-FFF2-40B4-BE49-F238E27FC236}">
                  <a16:creationId xmlns:a16="http://schemas.microsoft.com/office/drawing/2014/main" id="{A15E2839-253B-3509-0B99-508FAC1BBFA4}"/>
                </a:ext>
              </a:extLst>
            </p:cNvPr>
            <p:cNvSpPr txBox="1">
              <a:spLocks/>
            </p:cNvSpPr>
            <p:nvPr/>
          </p:nvSpPr>
          <p:spPr>
            <a:xfrm>
              <a:off x="515939" y="2438619"/>
              <a:ext cx="2007343" cy="664797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>
                  <a:solidFill>
                    <a:srgbClr val="00205C"/>
                  </a:solidFill>
                </a:rPr>
                <a:t>The</a:t>
              </a:r>
              <a:r>
                <a:rPr lang="en-US" sz="1200"/>
                <a:t> </a:t>
              </a:r>
              <a:r>
                <a:rPr lang="en-US" sz="1200" b="1">
                  <a:solidFill>
                    <a:srgbClr val="00205C"/>
                  </a:solidFill>
                </a:rPr>
                <a:t>feasibility and financial implications (including savings) of switching to hexavalent</a:t>
              </a:r>
            </a:p>
          </p:txBody>
        </p:sp>
        <p:sp>
          <p:nvSpPr>
            <p:cNvPr id="33" name="Text Placeholder 6">
              <a:extLst>
                <a:ext uri="{FF2B5EF4-FFF2-40B4-BE49-F238E27FC236}">
                  <a16:creationId xmlns:a16="http://schemas.microsoft.com/office/drawing/2014/main" id="{6B1E075B-7FC6-2A95-FC6C-0FED957DC2F3}"/>
                </a:ext>
              </a:extLst>
            </p:cNvPr>
            <p:cNvSpPr txBox="1">
              <a:spLocks/>
            </p:cNvSpPr>
            <p:nvPr/>
          </p:nvSpPr>
          <p:spPr>
            <a:xfrm>
              <a:off x="2802690" y="3361417"/>
              <a:ext cx="2007343" cy="288857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rmAutofit/>
            </a:bodyPr>
            <a:lstStyle>
              <a:defPPr>
                <a:defRPr lang="en-US"/>
              </a:defPPr>
              <a:lvl1pPr indent="0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0" i="0">
                  <a:solidFill>
                    <a:srgbClr val="000000"/>
                  </a:solidFill>
                </a:defRPr>
              </a:lvl1pPr>
              <a:lvl2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b="1" i="0"/>
              </a:lvl2pPr>
              <a:lvl3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b="1" i="0"/>
              </a:lvl3pPr>
              <a:lvl4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/>
              </a:lvl4pPr>
              <a:lvl5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/>
              </a:lvl5pPr>
              <a:lvl6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6pPr>
              <a:lvl7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7pPr>
              <a:lvl8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8pPr>
              <a:lvl9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9pPr>
            </a:lstStyle>
            <a:p>
              <a:r>
                <a:rPr lang="en-US" sz="1200"/>
                <a:t>Initially, hexavalent will only be available to Gavi-eligible countries in a 10-dose presentation. Countries will need to consider the programmatic implications (e.g. cold chain, wastage) of using 10-dose vials if they are currently using a 1-dose presentation for their pentavalent product</a:t>
              </a:r>
            </a:p>
          </p:txBody>
        </p:sp>
        <p:sp>
          <p:nvSpPr>
            <p:cNvPr id="34" name="Text Placeholder 7">
              <a:extLst>
                <a:ext uri="{FF2B5EF4-FFF2-40B4-BE49-F238E27FC236}">
                  <a16:creationId xmlns:a16="http://schemas.microsoft.com/office/drawing/2014/main" id="{885142E6-7B46-A345-9584-0CC0F9A5B95F}"/>
                </a:ext>
              </a:extLst>
            </p:cNvPr>
            <p:cNvSpPr txBox="1">
              <a:spLocks/>
            </p:cNvSpPr>
            <p:nvPr/>
          </p:nvSpPr>
          <p:spPr>
            <a:xfrm>
              <a:off x="2802690" y="2438619"/>
              <a:ext cx="2007343" cy="16619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>
                  <a:solidFill>
                    <a:srgbClr val="00205C"/>
                  </a:solidFill>
                </a:rPr>
                <a:t>10-dose presentation</a:t>
              </a:r>
            </a:p>
          </p:txBody>
        </p:sp>
        <p:sp>
          <p:nvSpPr>
            <p:cNvPr id="35" name="Text Placeholder 9">
              <a:extLst>
                <a:ext uri="{FF2B5EF4-FFF2-40B4-BE49-F238E27FC236}">
                  <a16:creationId xmlns:a16="http://schemas.microsoft.com/office/drawing/2014/main" id="{A05B6C4D-AE6F-4A93-623D-5E8CE2E76484}"/>
                </a:ext>
              </a:extLst>
            </p:cNvPr>
            <p:cNvSpPr txBox="1">
              <a:spLocks/>
            </p:cNvSpPr>
            <p:nvPr/>
          </p:nvSpPr>
          <p:spPr>
            <a:xfrm>
              <a:off x="5089439" y="3361417"/>
              <a:ext cx="2007343" cy="2888574"/>
            </a:xfrm>
            <a:prstGeom prst="rect">
              <a:avLst/>
            </a:prstGeom>
          </p:spPr>
          <p:txBody>
            <a:bodyPr vert="horz" lIns="0" tIns="0" rIns="0" bIns="0" rtlCol="0" anchor="t" anchorCtr="0">
              <a:normAutofit/>
            </a:bodyPr>
            <a:lstStyle>
              <a:defPPr>
                <a:defRPr lang="en-US"/>
              </a:defPPr>
              <a:lvl1pPr indent="0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400" b="0" i="0">
                  <a:solidFill>
                    <a:srgbClr val="000000"/>
                  </a:solidFill>
                </a:defRPr>
              </a:lvl1pPr>
              <a:lvl2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b="1" i="0"/>
              </a:lvl2pPr>
              <a:lvl3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b="1" i="0"/>
              </a:lvl3pPr>
              <a:lvl4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/>
              </a:lvl4pPr>
              <a:lvl5pPr indent="0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 i="0"/>
              </a:lvl5pPr>
              <a:lvl6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6pPr>
              <a:lvl7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7pPr>
              <a:lvl8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8pPr>
              <a:lvl9pPr inden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b="1"/>
              </a:lvl9pPr>
            </a:lstStyle>
            <a:p>
              <a:r>
                <a:rPr lang="en-US" sz="1200"/>
                <a:t>Countries will need to switch from pentavalent to hexavalent; phase out of standalone IPV; and introduce a hexavalent booster during the 2YL contact (for most countries)</a:t>
              </a:r>
            </a:p>
          </p:txBody>
        </p:sp>
        <p:sp>
          <p:nvSpPr>
            <p:cNvPr id="36" name="Text Placeholder 10">
              <a:extLst>
                <a:ext uri="{FF2B5EF4-FFF2-40B4-BE49-F238E27FC236}">
                  <a16:creationId xmlns:a16="http://schemas.microsoft.com/office/drawing/2014/main" id="{3A479044-1467-9C97-1837-B561DFFA6B4E}"/>
                </a:ext>
              </a:extLst>
            </p:cNvPr>
            <p:cNvSpPr txBox="1">
              <a:spLocks/>
            </p:cNvSpPr>
            <p:nvPr/>
          </p:nvSpPr>
          <p:spPr>
            <a:xfrm>
              <a:off x="5089439" y="2438619"/>
              <a:ext cx="2007343" cy="33239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>
                  <a:solidFill>
                    <a:srgbClr val="00205C"/>
                  </a:solidFill>
                </a:rPr>
                <a:t>Planning and implementation logistics</a:t>
              </a:r>
            </a:p>
          </p:txBody>
        </p:sp>
        <p:sp>
          <p:nvSpPr>
            <p:cNvPr id="37" name="Text Placeholder 12">
              <a:extLst>
                <a:ext uri="{FF2B5EF4-FFF2-40B4-BE49-F238E27FC236}">
                  <a16:creationId xmlns:a16="http://schemas.microsoft.com/office/drawing/2014/main" id="{7027ABD1-CF14-4337-598B-F34B5D2A5180}"/>
                </a:ext>
              </a:extLst>
            </p:cNvPr>
            <p:cNvSpPr txBox="1">
              <a:spLocks/>
            </p:cNvSpPr>
            <p:nvPr/>
          </p:nvSpPr>
          <p:spPr>
            <a:xfrm>
              <a:off x="7376190" y="3361417"/>
              <a:ext cx="2007343" cy="288857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>
                  <a:solidFill>
                    <a:srgbClr val="000000"/>
                  </a:solidFill>
                </a:rPr>
                <a:t>WHO recommends that countries introduce IPV2; those that have not done so yet are encouraged to introduce hexavalent or IPV2 as a matter of urgency</a:t>
              </a:r>
            </a:p>
          </p:txBody>
        </p:sp>
        <p:sp>
          <p:nvSpPr>
            <p:cNvPr id="38" name="Text Placeholder 13">
              <a:extLst>
                <a:ext uri="{FF2B5EF4-FFF2-40B4-BE49-F238E27FC236}">
                  <a16:creationId xmlns:a16="http://schemas.microsoft.com/office/drawing/2014/main" id="{0FAF7189-35B1-712B-DF81-1DA40E86699C}"/>
                </a:ext>
              </a:extLst>
            </p:cNvPr>
            <p:cNvSpPr txBox="1">
              <a:spLocks/>
            </p:cNvSpPr>
            <p:nvPr/>
          </p:nvSpPr>
          <p:spPr>
            <a:xfrm>
              <a:off x="7376190" y="2438619"/>
              <a:ext cx="2007343" cy="33239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>
                  <a:solidFill>
                    <a:srgbClr val="00205C"/>
                  </a:solidFill>
                </a:rPr>
                <a:t>Introduction of a second dose of IPV (IPV2)</a:t>
              </a:r>
            </a:p>
          </p:txBody>
        </p:sp>
        <p:sp>
          <p:nvSpPr>
            <p:cNvPr id="39" name="Text Placeholder 15">
              <a:extLst>
                <a:ext uri="{FF2B5EF4-FFF2-40B4-BE49-F238E27FC236}">
                  <a16:creationId xmlns:a16="http://schemas.microsoft.com/office/drawing/2014/main" id="{A09B9540-9A2B-EEB8-3B46-BC70925B663D}"/>
                </a:ext>
              </a:extLst>
            </p:cNvPr>
            <p:cNvSpPr txBox="1">
              <a:spLocks/>
            </p:cNvSpPr>
            <p:nvPr/>
          </p:nvSpPr>
          <p:spPr>
            <a:xfrm>
              <a:off x="9662941" y="3361417"/>
              <a:ext cx="2007343" cy="2888574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>
                  <a:solidFill>
                    <a:srgbClr val="000000"/>
                  </a:solidFill>
                </a:rPr>
                <a:t>Tailored interventions, such as training and communications, will be necessary to ensure uptake and high coverage of the fourth hexavalent dose</a:t>
              </a:r>
            </a:p>
          </p:txBody>
        </p:sp>
        <p:sp>
          <p:nvSpPr>
            <p:cNvPr id="40" name="Text Placeholder 16">
              <a:extLst>
                <a:ext uri="{FF2B5EF4-FFF2-40B4-BE49-F238E27FC236}">
                  <a16:creationId xmlns:a16="http://schemas.microsoft.com/office/drawing/2014/main" id="{37A521BC-E4C2-51CC-F38C-30A1A088717C}"/>
                </a:ext>
              </a:extLst>
            </p:cNvPr>
            <p:cNvSpPr txBox="1">
              <a:spLocks/>
            </p:cNvSpPr>
            <p:nvPr/>
          </p:nvSpPr>
          <p:spPr>
            <a:xfrm>
              <a:off x="9662939" y="2438619"/>
              <a:ext cx="2007343" cy="498598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b="0" i="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200" b="1">
                  <a:solidFill>
                    <a:srgbClr val="00205C"/>
                  </a:solidFill>
                </a:rPr>
                <a:t>Programmatic shifts to a second year of life (2YL) contact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1933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49F1C979-BB09-395D-8F9B-DC8F597680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WHO Recommended Schedules for Hexavalent Vaccine</a:t>
            </a:r>
            <a:endParaRPr lang="en-GB"/>
          </a:p>
        </p:txBody>
      </p:sp>
      <p:sp>
        <p:nvSpPr>
          <p:cNvPr id="13315" name="Rectangle 14">
            <a:extLst>
              <a:ext uri="{FF2B5EF4-FFF2-40B4-BE49-F238E27FC236}">
                <a16:creationId xmlns:a16="http://schemas.microsoft.com/office/drawing/2014/main" id="{C2259259-D5C4-A92E-7030-7B3364547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140" y="1437410"/>
            <a:ext cx="9468828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0" hangingPunct="0"/>
            <a:r>
              <a:rPr lang="en-GB" altLang="en-US" sz="2400" b="0"/>
              <a:t>There are several schedule options with hexavalent vaccine</a:t>
            </a:r>
          </a:p>
          <a:p>
            <a:pPr rtl="0" eaLnBrk="0" hangingPunct="0"/>
            <a:r>
              <a:rPr lang="en-GB" altLang="en-US" sz="2400" b="0"/>
              <a:t>The schedule recommendation is 3 primary doses, starting as early as 6 weeks, with a minimum interval of 4 weeks between doses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When primary series start at 6 weeks, a booster dose is recommended at least 6 months after the third dose</a:t>
            </a:r>
          </a:p>
          <a:p>
            <a:pPr rtl="0" eaLnBrk="0" hangingPunct="0"/>
            <a:r>
              <a:rPr lang="en-GB" altLang="en-US" sz="2400" b="0"/>
              <a:t>Countries with a pentavalent schedule of 3 primary doses at 6, 10 and 14 weeks, can replace the pentavalent by the hexavalent vaccine following the same schedule</a:t>
            </a:r>
          </a:p>
          <a:p>
            <a:pPr rtl="0" eaLnBrk="0" hangingPunct="0"/>
            <a:r>
              <a:rPr lang="en-GB" altLang="en-US" sz="2400" b="0"/>
              <a:t>Countries with other pentavalent schedules can maintain their schedules if they switch to hexavalent vaccine, e.g.</a:t>
            </a:r>
          </a:p>
          <a:p>
            <a:pPr lvl="1" rtl="0" eaLnBrk="0" hangingPunct="0"/>
            <a:r>
              <a:rPr lang="en-GB" altLang="en-US" sz="1600" b="0"/>
              <a:t>Primary doses at 8, 12 and 16 weeks (equal to 2, 3 and 4 months of age), or</a:t>
            </a:r>
          </a:p>
          <a:p>
            <a:pPr lvl="1" rtl="0" eaLnBrk="0" hangingPunct="0"/>
            <a:r>
              <a:rPr lang="en-GB" altLang="en-US" sz="1600" b="0"/>
              <a:t>Primary doses at 8, 16 and 24 weeks (equal to 2, 4 and 6 months of age)</a:t>
            </a:r>
          </a:p>
          <a:p>
            <a:pPr lvl="1"/>
            <a:endParaRPr lang="en-GB" altLang="en-US" sz="2000" b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1165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4DD3-D9BE-418D-928D-1D65280C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3600"/>
              <a:t>Illustration comparing WHO Recommended Schedules for Hexavalent and Penta + IPV</a:t>
            </a:r>
          </a:p>
        </p:txBody>
      </p:sp>
      <p:pic>
        <p:nvPicPr>
          <p:cNvPr id="7" name="Content Placeholder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90BBD2A-007C-2FA2-A4D6-71AD2C2D89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9550" y="1828801"/>
            <a:ext cx="9696450" cy="2228992"/>
          </a:xfrm>
          <a:prstGeom prst="rect">
            <a:avLst/>
          </a:prstGeom>
          <a:noFill/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4F7B2D3-5244-D50D-B14B-D45D9C8A5631}"/>
              </a:ext>
            </a:extLst>
          </p:cNvPr>
          <p:cNvSpPr txBox="1">
            <a:spLocks/>
          </p:cNvSpPr>
          <p:nvPr/>
        </p:nvSpPr>
        <p:spPr>
          <a:xfrm>
            <a:off x="209550" y="4395019"/>
            <a:ext cx="10232308" cy="2100203"/>
          </a:xfrm>
          <a:prstGeom prst="rect">
            <a:avLst/>
          </a:prstGeom>
          <a:solidFill>
            <a:srgbClr val="CCECFF"/>
          </a:solidFill>
        </p:spPr>
        <p:txBody>
          <a:bodyPr>
            <a:noAutofit/>
          </a:bodyPr>
          <a:lstStyle>
            <a:lvl1pPr marL="390525" indent="-390525" algn="l" defTabSz="1042988" rtl="0" eaLnBrk="1" fontAlgn="base" hangingPunct="1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anose="05000000000000000000" pitchFamily="2" charset="2"/>
              <a:buChar char="l"/>
              <a:defRPr sz="28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  <a:lvl2pPr marL="919163" indent="-322263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anose="020B0604020202020204" pitchFamily="34" charset="0"/>
              <a:buChar char="–"/>
              <a:defRPr sz="24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2pPr>
            <a:lvl3pPr marL="1433513" indent="-307975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400" kern="1200">
                <a:solidFill>
                  <a:srgbClr val="000066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898650" indent="-258763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400" kern="1200">
                <a:solidFill>
                  <a:srgbClr val="000066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268538" indent="-165100" algn="r" defTabSz="1042988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300" kern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1" dirty="0">
                <a:solidFill>
                  <a:srgbClr val="000000"/>
                </a:solidFill>
                <a:cs typeface="Arial" panose="020B0604020202020204" pitchFamily="34" charset="0"/>
              </a:rPr>
              <a:t>Note: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This illustrative schedule is used in most Gavi-supported countries. Other WHO-recommended schedules are possible.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 dirty="0">
                <a:solidFill>
                  <a:srgbClr val="000000"/>
                </a:solidFill>
                <a:cs typeface="Arial" panose="020B0604020202020204" pitchFamily="34" charset="0"/>
              </a:rPr>
              <a:t>1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Pentavalent and hexavalent primary series can be administered starting at 6 weeks, with a minimum interval of 4 weeks between doses. Common schedules include: 6/10/14 weeks, 2/3/4 months or 2/4/6 months (source: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  <a:hlinkClick r:id="rId4"/>
              </a:rPr>
              <a:t>Summary of WHO Position Papers – Recommended Routine Immunizations for Children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 dirty="0">
                <a:solidFill>
                  <a:srgbClr val="000000"/>
                </a:solidFill>
                <a:cs typeface="Arial" panose="020B0604020202020204" pitchFamily="34" charset="0"/>
              </a:rPr>
              <a:t>2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Most Gavi-eligible countries have not yet introduced a DTP-containing booster, but it is now supported by Gavi (source: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  <a:hlinkClick r:id="rId5"/>
              </a:rPr>
              <a:t>Gavi Board Newsletter, June 2023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pPr marL="0" indent="0">
              <a:spcAft>
                <a:spcPts val="600"/>
              </a:spcAft>
              <a:buClr>
                <a:schemeClr val="bg2"/>
              </a:buClr>
              <a:buNone/>
            </a:pPr>
            <a:r>
              <a:rPr lang="en-US" sz="1200" b="0" baseline="30000" dirty="0">
                <a:solidFill>
                  <a:srgbClr val="000000"/>
                </a:solidFill>
                <a:cs typeface="Arial" panose="020B0604020202020204" pitchFamily="34" charset="0"/>
              </a:rPr>
              <a:t>3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A hexavalent booster is needed in countries that begin the primary series at 6 weeks (source: 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  <a:hlinkClick r:id="rId6"/>
              </a:rPr>
              <a:t>WHO Polio Vaccine Position Paper, June 2022</a:t>
            </a:r>
            <a:r>
              <a:rPr lang="en-US" sz="1200" b="0" dirty="0">
                <a:solidFill>
                  <a:srgbClr val="000000"/>
                </a:solidFill>
                <a:cs typeface="Arial" panose="020B0604020202020204" pitchFamily="34" charset="0"/>
              </a:rPr>
              <a:t>)</a:t>
            </a:r>
          </a:p>
          <a:p>
            <a:endParaRPr 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2813288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Key Messages 1/3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nl-BE" sz="2400"/>
              <a:t>WHO recommends that all children should be </a:t>
            </a:r>
            <a:r>
              <a:rPr lang="en-US" altLang="nl-BE" sz="2400" b="1"/>
              <a:t>fully vaccinated against polio</a:t>
            </a:r>
            <a:r>
              <a:rPr lang="en-US" altLang="nl-BE" sz="2400"/>
              <a:t>, and every country should achieve and maintain </a:t>
            </a:r>
            <a:r>
              <a:rPr lang="en-US" altLang="nl-BE" sz="2400" b="1"/>
              <a:t>high coverage with polio vaccines</a:t>
            </a:r>
            <a:endParaRPr lang="en-US" altLang="nl-BE" sz="2400"/>
          </a:p>
          <a:p>
            <a:pPr lvl="1"/>
            <a:r>
              <a:rPr lang="en-US" sz="2000" b="1"/>
              <a:t>For countries using OPV &amp; IPV, </a:t>
            </a:r>
            <a:r>
              <a:rPr lang="en-US" sz="2000"/>
              <a:t>WHO recommends 3 doses of </a:t>
            </a:r>
            <a:r>
              <a:rPr lang="en-US" sz="2000" err="1"/>
              <a:t>bOPV</a:t>
            </a:r>
            <a:r>
              <a:rPr lang="en-US" sz="2000"/>
              <a:t> and 2 doses of IPV</a:t>
            </a:r>
          </a:p>
          <a:p>
            <a:pPr lvl="2"/>
            <a:r>
              <a:rPr lang="en-US" sz="1800"/>
              <a:t>Additionally, in polio endemic countries or those with high risk of polio virus importation, WHO recommends a </a:t>
            </a:r>
            <a:r>
              <a:rPr lang="en-US" sz="1800" err="1"/>
              <a:t>bOPV</a:t>
            </a:r>
            <a:r>
              <a:rPr lang="en-US" sz="1800"/>
              <a:t> dose at birth</a:t>
            </a:r>
          </a:p>
          <a:p>
            <a:pPr lvl="1"/>
            <a:r>
              <a:rPr lang="en-US" sz="2000"/>
              <a:t>WHO reinforces the </a:t>
            </a:r>
            <a:r>
              <a:rPr lang="en-US" sz="2000" b="1"/>
              <a:t>importance of introducing a second dose of IPV </a:t>
            </a:r>
            <a:r>
              <a:rPr lang="en-US" sz="2000"/>
              <a:t>and urges countries to </a:t>
            </a:r>
            <a:r>
              <a:rPr lang="en-US" sz="2000" b="1"/>
              <a:t>introduce it without delay</a:t>
            </a:r>
          </a:p>
          <a:p>
            <a:pPr marL="390525" indent="-390525" defTabSz="1042988" rtl="0"/>
            <a:r>
              <a:rPr lang="en-GB" altLang="ja-JP" sz="2400" b="0">
                <a:latin typeface="+mn-lt"/>
                <a:ea typeface="+mn-ea"/>
                <a:cs typeface="+mn-cs"/>
              </a:rPr>
              <a:t>The new hexavalent vaccine combines protection against six diseases, while guaranteeing long term IPV vaccination in preparation for global OPV cessation</a:t>
            </a:r>
          </a:p>
        </p:txBody>
      </p:sp>
    </p:spTree>
    <p:extLst>
      <p:ext uri="{BB962C8B-B14F-4D97-AF65-F5344CB8AC3E}">
        <p14:creationId xmlns:p14="http://schemas.microsoft.com/office/powerpoint/2010/main" val="4136720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Key Messages 2/3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90525" indent="-390525" defTabSz="1042988" rtl="0"/>
            <a:r>
              <a:rPr lang="en-GB" altLang="ja-JP" sz="2400" b="1"/>
              <a:t>Potential benefits </a:t>
            </a:r>
            <a:r>
              <a:rPr lang="en-GB" altLang="ja-JP" sz="2400"/>
              <a:t>of switching to the hexavalent vaccine include: </a:t>
            </a:r>
          </a:p>
          <a:p>
            <a:pPr lvl="1"/>
            <a:r>
              <a:rPr lang="en-GB" altLang="ja-JP" sz="1800"/>
              <a:t>Programmatic efficiency with reduced number of injections and reduced costs</a:t>
            </a:r>
          </a:p>
          <a:p>
            <a:pPr lvl="1"/>
            <a:r>
              <a:rPr lang="en-GB" altLang="ja-JP" sz="1800"/>
              <a:t>Support for polio eradication by providing more contact opportunities for IPV and integration of IPV with other childhood vaccination </a:t>
            </a:r>
          </a:p>
          <a:p>
            <a:pPr lvl="1"/>
            <a:r>
              <a:rPr lang="en-GB" altLang="ja-JP" sz="1800"/>
              <a:t>Strengthened immunization programme by reinforcing the 2YL contact and serving as the first DTP booster dose</a:t>
            </a:r>
          </a:p>
          <a:p>
            <a:r>
              <a:rPr lang="en-GB" altLang="ja-JP" sz="2400" b="1"/>
              <a:t>Considerations </a:t>
            </a:r>
            <a:r>
              <a:rPr lang="en-GB" altLang="ja-JP" sz="2400"/>
              <a:t>for</a:t>
            </a:r>
            <a:r>
              <a:rPr lang="en-GB" altLang="ja-JP" sz="2400" b="1"/>
              <a:t> </a:t>
            </a:r>
            <a:r>
              <a:rPr lang="en-GB" altLang="ja-JP" sz="2400"/>
              <a:t>countries to take into account before switching:  </a:t>
            </a:r>
          </a:p>
          <a:p>
            <a:pPr lvl="1"/>
            <a:r>
              <a:rPr lang="en-GB" altLang="ja-JP" sz="1800"/>
              <a:t>Feasibility and financial implications (including savings)</a:t>
            </a:r>
          </a:p>
          <a:p>
            <a:pPr lvl="1"/>
            <a:r>
              <a:rPr lang="en-GB" altLang="ja-JP" sz="1800"/>
              <a:t>Programmatic implications of the 10-dose presentation (cold chain, wastage rates)</a:t>
            </a:r>
          </a:p>
          <a:p>
            <a:pPr lvl="1"/>
            <a:r>
              <a:rPr lang="en-GB" altLang="ja-JP" sz="1800"/>
              <a:t>Planning and implementation logistics of switching:  phasing out standalone IPV and introducing hexavalent booster during 2YL (for most countries)</a:t>
            </a:r>
          </a:p>
          <a:p>
            <a:pPr lvl="1"/>
            <a:r>
              <a:rPr lang="en-GB" sz="1800"/>
              <a:t>Introduction of a second dose of IPV</a:t>
            </a:r>
          </a:p>
          <a:p>
            <a:pPr lvl="1"/>
            <a:r>
              <a:rPr lang="en-GB" sz="1800"/>
              <a:t>Programmatic shifts to a 2YL contact and need for training and communications to ensure uptake and high coverage of the 4rh hexavalent dose</a:t>
            </a:r>
          </a:p>
        </p:txBody>
      </p:sp>
    </p:spTree>
    <p:extLst>
      <p:ext uri="{BB962C8B-B14F-4D97-AF65-F5344CB8AC3E}">
        <p14:creationId xmlns:p14="http://schemas.microsoft.com/office/powerpoint/2010/main" val="4242215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Key Messages 3/3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/>
              <a:t>There are several schedule options for the hexavalent vaccine</a:t>
            </a:r>
          </a:p>
          <a:p>
            <a:pPr lvl="1" eaLnBrk="0" hangingPunct="0"/>
            <a:r>
              <a:rPr lang="en-GB" altLang="en-US" sz="2000" b="0"/>
              <a:t>The recommendation is 3 primary doses, starting as early as 6 weeks, with a minimum interval of 4 weeks between doses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When primary series start at 6 weeks, a booster dose is recommended at least 6 months after the third dose</a:t>
            </a:r>
          </a:p>
          <a:p>
            <a:pPr lvl="1" rtl="0" eaLnBrk="0" hangingPunct="0"/>
            <a:r>
              <a:rPr lang="en-GB" altLang="en-US" sz="2000" b="0"/>
              <a:t>Generally, countries can maintain their existing Penta schedules if they switch to hexavalent vaccine</a:t>
            </a:r>
            <a:endParaRPr lang="en-GB" altLang="en-US" sz="2000" b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2769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4BA78-3447-4B3B-9401-962142023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Resources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3E9F86-F1D1-A40C-32B6-D8548A532B47}"/>
              </a:ext>
            </a:extLst>
          </p:cNvPr>
          <p:cNvSpPr txBox="1">
            <a:spLocks/>
          </p:cNvSpPr>
          <p:nvPr/>
        </p:nvSpPr>
        <p:spPr>
          <a:xfrm>
            <a:off x="2986458" y="1593131"/>
            <a:ext cx="2654600" cy="66479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300" b="1">
                <a:solidFill>
                  <a:srgbClr val="0020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Hexavalent vaccine programme information</a:t>
            </a:r>
          </a:p>
          <a:p>
            <a:pPr marL="0" indent="0">
              <a:buNone/>
            </a:pPr>
            <a:r>
              <a:rPr lang="en-US" sz="1100" b="0">
                <a:hlinkClick r:id="rId3"/>
              </a:rPr>
              <a:t>Summary of programme information</a:t>
            </a:r>
            <a:endParaRPr lang="en-US" sz="1100" b="0"/>
          </a:p>
          <a:p>
            <a:pPr marL="0" indent="0">
              <a:buNone/>
            </a:pPr>
            <a:r>
              <a:rPr lang="en-US" sz="1300" b="1">
                <a:solidFill>
                  <a:srgbClr val="00205C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0629AC-F815-80A7-B204-206262603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6458" y="2487781"/>
            <a:ext cx="2197400" cy="1202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CF563F83-75F1-45D0-BBE2-CF43ED4DB6B8}"/>
              </a:ext>
            </a:extLst>
          </p:cNvPr>
          <p:cNvSpPr txBox="1">
            <a:spLocks/>
          </p:cNvSpPr>
          <p:nvPr/>
        </p:nvSpPr>
        <p:spPr>
          <a:xfrm>
            <a:off x="95380" y="1530722"/>
            <a:ext cx="2418271" cy="34384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1" i="0">
                <a:solidFill>
                  <a:srgbClr val="00205C"/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3pPr>
            <a:lvl4pPr marL="16002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/>
              <a:t>Policy/Technical documents</a:t>
            </a:r>
            <a:endParaRPr lang="en-US" b="0"/>
          </a:p>
          <a:p>
            <a:r>
              <a:rPr lang="en-US" sz="1100" b="0">
                <a:hlinkClick r:id="rId5"/>
              </a:rPr>
              <a:t>Polio Vaccines: WHO Position Paper -June 2022</a:t>
            </a:r>
            <a:endParaRPr lang="en-US" sz="1100" b="0"/>
          </a:p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2EF07B-845E-75F5-DC38-45A308A2A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056" y="2492493"/>
            <a:ext cx="1136576" cy="15329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9E3950-D69B-3524-148B-7D38447F37E9}"/>
              </a:ext>
            </a:extLst>
          </p:cNvPr>
          <p:cNvSpPr txBox="1"/>
          <p:nvPr/>
        </p:nvSpPr>
        <p:spPr>
          <a:xfrm>
            <a:off x="103658" y="4190913"/>
            <a:ext cx="3138111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00" b="0">
                <a:solidFill>
                  <a:schemeClr val="tx1"/>
                </a:solidFill>
                <a:hlinkClick r:id="rId7"/>
              </a:rPr>
              <a:t>FAQs for the introduction of hexavalent vaccine (DTwP-</a:t>
            </a:r>
            <a:r>
              <a:rPr lang="en-US" sz="1300" b="0" err="1">
                <a:solidFill>
                  <a:schemeClr val="tx1"/>
                </a:solidFill>
                <a:hlinkClick r:id="rId7"/>
              </a:rPr>
              <a:t>HepB</a:t>
            </a:r>
            <a:r>
              <a:rPr lang="en-US" sz="1300" b="0">
                <a:solidFill>
                  <a:schemeClr val="tx1"/>
                </a:solidFill>
                <a:hlinkClick r:id="rId7"/>
              </a:rPr>
              <a:t>-Hib-IPV) in essential immunization programmes </a:t>
            </a:r>
            <a:r>
              <a:rPr lang="en-US" sz="1300" b="0">
                <a:solidFill>
                  <a:schemeClr val="tx1"/>
                </a:solidFill>
              </a:rPr>
              <a:t>(available in English, French and Portuguese)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58FE7DC-5B5E-5CD8-D352-F3C7BB83DD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2644" y="5179232"/>
            <a:ext cx="1144956" cy="13626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CE7745B4-F90D-7A13-3A76-AFBD6CFEE643}"/>
              </a:ext>
            </a:extLst>
          </p:cNvPr>
          <p:cNvSpPr txBox="1">
            <a:spLocks/>
          </p:cNvSpPr>
          <p:nvPr/>
        </p:nvSpPr>
        <p:spPr>
          <a:xfrm>
            <a:off x="5803618" y="1552492"/>
            <a:ext cx="2007343" cy="22179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300" b="1">
                <a:solidFill>
                  <a:srgbClr val="00205C"/>
                </a:solidFill>
              </a:rPr>
              <a:t>Gavi support guidelines</a:t>
            </a:r>
          </a:p>
          <a:p>
            <a:pPr marL="0" indent="0">
              <a:buNone/>
            </a:pPr>
            <a:r>
              <a:rPr lang="en-US" sz="1200">
                <a:hlinkClick r:id="rId9"/>
              </a:rPr>
              <a:t>General Gavi guidelines</a:t>
            </a:r>
            <a:endParaRPr lang="en-US" sz="1200"/>
          </a:p>
          <a:p>
            <a:pPr marL="0" indent="0">
              <a:buNone/>
            </a:pPr>
            <a:r>
              <a:rPr lang="en-US" sz="1200">
                <a:hlinkClick r:id="rId10"/>
              </a:rPr>
              <a:t>Gavi Programme Funding Guidelines</a:t>
            </a:r>
            <a:endParaRPr lang="en-US" sz="1200"/>
          </a:p>
          <a:p>
            <a:pPr marL="0" indent="0">
              <a:buNone/>
            </a:pPr>
            <a:r>
              <a:rPr lang="en-US" sz="1200">
                <a:hlinkClick r:id="rId11"/>
              </a:rPr>
              <a:t>Gavi Vaccine Funding Guidelines</a:t>
            </a:r>
            <a:endParaRPr lang="en-US" sz="1200"/>
          </a:p>
          <a:p>
            <a:pPr marL="0" indent="0">
              <a:buNone/>
            </a:pPr>
            <a:endParaRPr lang="en-US" sz="1300" b="1">
              <a:solidFill>
                <a:srgbClr val="00205C"/>
              </a:solidFill>
            </a:endParaRP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BE6790B-79B3-0E9A-0E24-530AFB3AC2E0}"/>
              </a:ext>
            </a:extLst>
          </p:cNvPr>
          <p:cNvSpPr txBox="1">
            <a:spLocks/>
          </p:cNvSpPr>
          <p:nvPr/>
        </p:nvSpPr>
        <p:spPr>
          <a:xfrm>
            <a:off x="8014161" y="1603630"/>
            <a:ext cx="2256187" cy="42209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300" b="1" i="0">
                <a:solidFill>
                  <a:srgbClr val="00205C"/>
                </a:solidFill>
              </a:defRPr>
            </a:lvl1pPr>
            <a:lvl2pPr marL="6858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2pPr>
            <a:lvl3pPr marL="11430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3pPr>
            <a:lvl4pPr marL="16002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4pPr>
            <a:lvl5pPr marL="2057400" indent="-22860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/>
              <a:t>Hexavalent switch form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4A51E1B-CF85-A0EB-827D-4C3645E6E55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10578" y="3535680"/>
            <a:ext cx="2230219" cy="20197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BF23EDC-D937-BC14-808B-B75071D4465D}"/>
              </a:ext>
            </a:extLst>
          </p:cNvPr>
          <p:cNvSpPr txBox="1"/>
          <p:nvPr/>
        </p:nvSpPr>
        <p:spPr>
          <a:xfrm>
            <a:off x="8024321" y="2011962"/>
            <a:ext cx="2235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/>
              <a:t>Available in </a:t>
            </a:r>
            <a:r>
              <a:rPr lang="en-US" sz="1200">
                <a:hlinkClick r:id="rId13"/>
              </a:rPr>
              <a:t>English</a:t>
            </a:r>
            <a:r>
              <a:rPr lang="en-US" sz="1200"/>
              <a:t> and </a:t>
            </a:r>
            <a:r>
              <a:rPr lang="en-US" sz="1200">
                <a:hlinkClick r:id="rId14"/>
              </a:rPr>
              <a:t>French</a:t>
            </a:r>
            <a:endParaRPr lang="en-US" sz="120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3E51B01-C896-E5ED-6BC6-93404891F50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29842" y="2722880"/>
            <a:ext cx="2163287" cy="19592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2213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i="1" dirty="0">
                <a:solidFill>
                  <a:srgbClr val="FF0000"/>
                </a:solidFill>
              </a:rPr>
              <a:t>Note to facilitators: See the suggested answers in the notes below</a:t>
            </a:r>
          </a:p>
          <a:p>
            <a:r>
              <a:rPr lang="en-GB" sz="2400" dirty="0"/>
              <a:t>Describe the current recommendations on polio vaccination</a:t>
            </a:r>
          </a:p>
          <a:p>
            <a:r>
              <a:rPr lang="en-GB" sz="2400" dirty="0"/>
              <a:t>Describe the </a:t>
            </a:r>
            <a:r>
              <a:rPr lang="en-US" sz="2400" dirty="0"/>
              <a:t>rationale for switching to hexavalent vaccine</a:t>
            </a:r>
          </a:p>
          <a:p>
            <a:r>
              <a:rPr lang="en-US" sz="2400" dirty="0"/>
              <a:t>Describe the potential benefits and special considerations countries should take into account in assessing whether to switch to hexavalent</a:t>
            </a:r>
          </a:p>
          <a:p>
            <a:r>
              <a:rPr lang="en-US" sz="2400" dirty="0"/>
              <a:t>Describe the schedule of the hexavalent vaccine</a:t>
            </a:r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6722" y="1553365"/>
            <a:ext cx="8776677" cy="4847436"/>
          </a:xfrm>
        </p:spPr>
        <p:txBody>
          <a:bodyPr/>
          <a:lstStyle/>
          <a:p>
            <a:r>
              <a:rPr lang="en-US" sz="2300" dirty="0"/>
              <a:t>At the end of this module, you should be able to: </a:t>
            </a:r>
          </a:p>
          <a:p>
            <a:pPr marL="918845" lvl="1" indent="-321945"/>
            <a:r>
              <a:rPr lang="en-US" sz="2300" dirty="0"/>
              <a:t>Describe the current recommendations on polio vaccination</a:t>
            </a:r>
            <a:endParaRPr lang="en-US" sz="2300" i="1" dirty="0"/>
          </a:p>
          <a:p>
            <a:pPr marL="918845" lvl="1" indent="-321945"/>
            <a:r>
              <a:rPr lang="en-US" sz="2300" dirty="0"/>
              <a:t>Describe the rationale for switching to hexavalent vaccine</a:t>
            </a:r>
          </a:p>
          <a:p>
            <a:pPr marL="918845" lvl="1" indent="-321945"/>
            <a:r>
              <a:rPr lang="en-US" sz="2300" dirty="0"/>
              <a:t>Describe the potential benefits and special considerations countries should take into account in assessing whether to switch to hexavalent</a:t>
            </a:r>
          </a:p>
          <a:p>
            <a:pPr marL="918845" lvl="1" indent="-321945"/>
            <a:r>
              <a:rPr lang="en-US" sz="2300" dirty="0"/>
              <a:t>Describe the schedule of the hexavalent vaccine</a:t>
            </a:r>
          </a:p>
          <a:p>
            <a:pPr marL="918845" lvl="1" indent="-321945"/>
            <a:r>
              <a:rPr lang="en-US" sz="2300" dirty="0"/>
              <a:t>Understand the financial implications of switching to the hexavalent vaccine and options available</a:t>
            </a:r>
          </a:p>
          <a:p>
            <a:r>
              <a:rPr lang="en-GB" altLang="es-ES" sz="2300" b="0" dirty="0"/>
              <a:t>Duration</a:t>
            </a:r>
          </a:p>
          <a:p>
            <a:pPr marL="918845" lvl="1" indent="-321945"/>
            <a:r>
              <a:rPr lang="ja-JP" altLang="en-GB" sz="2300" dirty="0">
                <a:ea typeface="ＭＳ Ｐゴシック"/>
              </a:rPr>
              <a:t>30</a:t>
            </a:r>
            <a:r>
              <a:rPr lang="ja-JP" altLang="en-GB" sz="2300" b="0" dirty="0">
                <a:ea typeface="ＭＳ Ｐゴシック"/>
              </a:rPr>
              <a:t>’</a:t>
            </a:r>
            <a:endParaRPr lang="en-US" sz="2300" dirty="0"/>
          </a:p>
          <a:p>
            <a:endParaRPr lang="en-US" altLang="en-US" sz="2300" dirty="0"/>
          </a:p>
        </p:txBody>
      </p:sp>
      <p:pic>
        <p:nvPicPr>
          <p:cNvPr id="1026" name="Picture 2" descr="arrow">
            <a:extLst>
              <a:ext uri="{FF2B5EF4-FFF2-40B4-BE49-F238E27FC236}">
                <a16:creationId xmlns:a16="http://schemas.microsoft.com/office/drawing/2014/main" id="{16AD028B-E486-34CA-AD9D-28A8D5AB9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69" y="1550255"/>
            <a:ext cx="1565611" cy="129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0EED576-8910-AD4D-0898-51AD3568C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09" y="4885639"/>
            <a:ext cx="1057276" cy="1294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4DD3-D9BE-418D-928D-1D65280C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WHO SAGE Polio Vaccination Recommendations (2022)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39C1B-5FDC-4E3C-AC2B-270EE5132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92" y="1410220"/>
            <a:ext cx="6899176" cy="5084762"/>
          </a:xfrm>
        </p:spPr>
        <p:txBody>
          <a:bodyPr/>
          <a:lstStyle/>
          <a:p>
            <a:r>
              <a:rPr lang="en-US" altLang="nl-BE" sz="1800"/>
              <a:t>All children should be </a:t>
            </a:r>
            <a:r>
              <a:rPr lang="en-US" altLang="nl-BE" sz="1800" b="1"/>
              <a:t>fully vaccinated against polio</a:t>
            </a:r>
            <a:r>
              <a:rPr lang="en-US" altLang="nl-BE" sz="1800"/>
              <a:t>, and countries should achieve and maintain </a:t>
            </a:r>
            <a:r>
              <a:rPr lang="en-US" altLang="nl-BE" sz="1800" b="1"/>
              <a:t>high coverage with polio vaccines </a:t>
            </a:r>
            <a:r>
              <a:rPr lang="en-US" altLang="nl-BE" sz="1800"/>
              <a:t>in support of polio eradication</a:t>
            </a:r>
          </a:p>
          <a:p>
            <a:r>
              <a:rPr lang="en-US" sz="1800" b="1"/>
              <a:t>For countries using OPV &amp; IPV, </a:t>
            </a:r>
            <a:r>
              <a:rPr lang="en-US" sz="1800"/>
              <a:t>WHO recommends 3 doses of </a:t>
            </a:r>
            <a:r>
              <a:rPr lang="en-US" sz="1800" err="1"/>
              <a:t>bOPV</a:t>
            </a:r>
            <a:r>
              <a:rPr lang="en-US" sz="1800"/>
              <a:t>* and 2 doses of IPV</a:t>
            </a:r>
          </a:p>
          <a:p>
            <a:pPr marL="596900" lvl="1" indent="0">
              <a:buNone/>
            </a:pPr>
            <a:r>
              <a:rPr lang="en-US" sz="1400"/>
              <a:t>*Additionally, in polio endemic countries or those with high risk of polio importation, WHO recommends a </a:t>
            </a:r>
            <a:r>
              <a:rPr lang="en-US" sz="1400" err="1"/>
              <a:t>bOPV</a:t>
            </a:r>
            <a:r>
              <a:rPr lang="en-US" sz="1400"/>
              <a:t> dose at birth</a:t>
            </a:r>
          </a:p>
          <a:p>
            <a:r>
              <a:rPr lang="en-US" sz="1800" b="1"/>
              <a:t>For countries using IPV only schedules, </a:t>
            </a:r>
            <a:r>
              <a:rPr lang="en-US" sz="1800"/>
              <a:t>WHO recommends a primary 3-dose series of IPV beginning at 6-8 weeks of age, with a minimum of a 4-week interval between doses</a:t>
            </a:r>
          </a:p>
          <a:p>
            <a:pPr marL="918845" lvl="1" indent="-321945"/>
            <a:r>
              <a:rPr lang="en-US" sz="1400"/>
              <a:t>If primary series start at 6 weeks, then a booster dose should be given at least 6 moths after the last primary dose   </a:t>
            </a:r>
          </a:p>
          <a:p>
            <a:pPr marL="0" indent="0">
              <a:buNone/>
            </a:pPr>
            <a:r>
              <a:rPr lang="en-US" sz="1800"/>
              <a:t>Additionally …..</a:t>
            </a:r>
          </a:p>
          <a:p>
            <a:r>
              <a:rPr lang="en-US" sz="1800"/>
              <a:t>WHO reinforces the </a:t>
            </a:r>
            <a:r>
              <a:rPr lang="en-US" sz="1800" b="1"/>
              <a:t>importance of introducing a second dose of IPV </a:t>
            </a:r>
            <a:r>
              <a:rPr lang="en-US" sz="1800"/>
              <a:t>and urges countries to </a:t>
            </a:r>
            <a:r>
              <a:rPr lang="en-US" sz="1800" b="1"/>
              <a:t>introduce it without delay</a:t>
            </a:r>
          </a:p>
          <a:p>
            <a:endParaRPr lang="en-CA" sz="20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2360DD-D934-6625-E7FC-ABFCDEAB3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501" y="1624055"/>
            <a:ext cx="3197807" cy="43131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D5BA1496-EC4B-E547-3F74-67C492D35E11}"/>
              </a:ext>
            </a:extLst>
          </p:cNvPr>
          <p:cNvSpPr txBox="1">
            <a:spLocks/>
          </p:cNvSpPr>
          <p:nvPr/>
        </p:nvSpPr>
        <p:spPr>
          <a:xfrm>
            <a:off x="7299501" y="6146587"/>
            <a:ext cx="46571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GB"/>
            </a:defPPr>
            <a:lvl1pPr algn="l" rtl="1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1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1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1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1" fontAlgn="base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r>
              <a:rPr lang="en-US" sz="1100" b="0">
                <a:solidFill>
                  <a:srgbClr val="000000"/>
                </a:solidFill>
                <a:cs typeface="Arial" panose="020B0604020202020204" pitchFamily="34" charset="0"/>
                <a:hlinkClick r:id="rId4"/>
              </a:rPr>
              <a:t>WHO Polio Vaccine Position Paper, June 2022</a:t>
            </a:r>
            <a:endParaRPr lang="en-US" sz="1100">
              <a:solidFill>
                <a:srgbClr val="0070C0"/>
              </a:solidFill>
            </a:endParaRPr>
          </a:p>
          <a:p>
            <a:endParaRPr lang="en-US" sz="110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040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87B18662-9365-AFAA-BADA-98EAF99E65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Rationale for Switching to </a:t>
            </a:r>
            <a:br>
              <a:rPr lang="en-CA"/>
            </a:br>
            <a:r>
              <a:rPr lang="en-CA"/>
              <a:t>Hexavalent Vaccine 1/2</a:t>
            </a:r>
            <a:endParaRPr lang="en-GB"/>
          </a:p>
        </p:txBody>
      </p:sp>
      <p:sp>
        <p:nvSpPr>
          <p:cNvPr id="9219" name="Rectangle 14">
            <a:extLst>
              <a:ext uri="{FF2B5EF4-FFF2-40B4-BE49-F238E27FC236}">
                <a16:creationId xmlns:a16="http://schemas.microsoft.com/office/drawing/2014/main" id="{CEBE0078-DDFF-E6F2-50A8-C68C7D7D8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27" y="1522754"/>
            <a:ext cx="9321549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90525" indent="-390525" defTabSz="1042988" rtl="0"/>
            <a:r>
              <a:rPr lang="en-GB" altLang="en-US" sz="2800" b="0">
                <a:latin typeface="+mn-lt"/>
                <a:ea typeface="+mn-ea"/>
                <a:cs typeface="+mn-cs"/>
              </a:rPr>
              <a:t>To protect their populations against polio, countries are using </a:t>
            </a:r>
            <a:r>
              <a:rPr lang="en-GB" altLang="en-US" sz="2800" b="0" err="1">
                <a:latin typeface="+mn-lt"/>
                <a:ea typeface="+mn-ea"/>
                <a:cs typeface="+mn-cs"/>
              </a:rPr>
              <a:t>bOPV</a:t>
            </a:r>
            <a:r>
              <a:rPr lang="en-GB" altLang="en-US" sz="2800" b="0">
                <a:latin typeface="+mn-lt"/>
                <a:ea typeface="+mn-ea"/>
                <a:cs typeface="+mn-cs"/>
              </a:rPr>
              <a:t> and/or IPV</a:t>
            </a:r>
          </a:p>
          <a:p>
            <a:pPr marL="854075" lvl="1" indent="-390525" defTabSz="1042988" rtl="0"/>
            <a:r>
              <a:rPr lang="en-GB" altLang="en-US" sz="2000" b="0">
                <a:latin typeface="+mn-lt"/>
                <a:ea typeface="+mn-ea"/>
                <a:cs typeface="+mn-cs"/>
              </a:rPr>
              <a:t>In many countries IPV is only available as “stand-alone” vaccine and given at the same time as other injectable vaccines such as Pentavalent and Measles vaccines </a:t>
            </a:r>
            <a:endParaRPr lang="en-GB" altLang="en-US" sz="2400" b="0">
              <a:latin typeface="+mn-lt"/>
              <a:ea typeface="+mn-ea"/>
              <a:cs typeface="+mn-cs"/>
            </a:endParaRPr>
          </a:p>
          <a:p>
            <a:pPr marL="390525" indent="-390525" defTabSz="1042988" rtl="0"/>
            <a:r>
              <a:rPr lang="en-GB" altLang="en-US" sz="2800" b="0">
                <a:latin typeface="+mn-lt"/>
                <a:ea typeface="+mn-ea"/>
                <a:cs typeface="+mn-cs"/>
              </a:rPr>
              <a:t>In March 2024 WHO prequalified a new hexavalent combination vaccine containing all six antigens, i.e.   </a:t>
            </a:r>
            <a:r>
              <a:rPr lang="en-GB" altLang="en-US" sz="2800" b="0" err="1">
                <a:latin typeface="+mn-lt"/>
                <a:ea typeface="+mn-ea"/>
                <a:cs typeface="+mn-cs"/>
              </a:rPr>
              <a:t>DTwP</a:t>
            </a:r>
            <a:r>
              <a:rPr lang="en-GB" altLang="en-US" sz="2800" b="0">
                <a:latin typeface="+mn-lt"/>
                <a:ea typeface="+mn-ea"/>
                <a:cs typeface="+mn-cs"/>
              </a:rPr>
              <a:t>-</a:t>
            </a:r>
            <a:r>
              <a:rPr lang="en-GB" altLang="en-US" sz="2800" b="0" err="1">
                <a:latin typeface="+mn-lt"/>
                <a:ea typeface="+mn-ea"/>
                <a:cs typeface="+mn-cs"/>
              </a:rPr>
              <a:t>HepB</a:t>
            </a:r>
            <a:r>
              <a:rPr lang="en-GB" altLang="en-US" sz="2800" b="0">
                <a:latin typeface="+mn-lt"/>
                <a:ea typeface="+mn-ea"/>
                <a:cs typeface="+mn-cs"/>
              </a:rPr>
              <a:t>-Hib-IPV</a:t>
            </a:r>
          </a:p>
          <a:p>
            <a:pPr marL="854075" lvl="1" indent="-390525" defTabSz="1042988" rtl="0"/>
            <a:r>
              <a:rPr lang="en-GB" altLang="en-US" sz="2400" b="0">
                <a:latin typeface="+mn-lt"/>
                <a:ea typeface="+mn-ea"/>
                <a:cs typeface="+mn-cs"/>
              </a:rPr>
              <a:t>Developed so immunization programmes can reduce the number of injections given and strengthen protection against poliomyelitis</a:t>
            </a:r>
          </a:p>
          <a:p>
            <a:pPr marL="854075" lvl="1" indent="-390525" defTabSz="1042988" rtl="0"/>
            <a:endParaRPr lang="en-GB" altLang="ja-JP" sz="2400" b="0">
              <a:latin typeface="+mn-lt"/>
              <a:ea typeface="+mn-ea"/>
              <a:cs typeface="+mn-cs"/>
            </a:endParaRPr>
          </a:p>
          <a:p>
            <a:pPr marL="804545" lvl="1" indent="-280670"/>
            <a:endParaRPr lang="en-GB" altLang="en-US" sz="2315" b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95895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87B18662-9365-AFAA-BADA-98EAF99E65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Rationale for Switching to </a:t>
            </a:r>
            <a:br>
              <a:rPr lang="en-CA"/>
            </a:br>
            <a:r>
              <a:rPr lang="en-CA"/>
              <a:t>Hexavalent Vaccine 2/2</a:t>
            </a:r>
            <a:endParaRPr lang="en-GB"/>
          </a:p>
        </p:txBody>
      </p:sp>
      <p:sp>
        <p:nvSpPr>
          <p:cNvPr id="9219" name="Rectangle 14">
            <a:extLst>
              <a:ext uri="{FF2B5EF4-FFF2-40B4-BE49-F238E27FC236}">
                <a16:creationId xmlns:a16="http://schemas.microsoft.com/office/drawing/2014/main" id="{CEBE0078-DDFF-E6F2-50A8-C68C7D7D8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195" y="1522754"/>
            <a:ext cx="9469885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90525" indent="-390525" defTabSz="1042988" rtl="0"/>
            <a:r>
              <a:rPr lang="en-GB" altLang="ja-JP" sz="2600" b="0">
                <a:latin typeface="+mn-lt"/>
                <a:ea typeface="+mn-ea"/>
                <a:cs typeface="+mn-cs"/>
              </a:rPr>
              <a:t>The new hexavalent vaccine combines protection against the six diseases, while guaranteeing long term IPV vaccination in preparation for global OPV cessation – crucial for eradicating polio virus</a:t>
            </a:r>
          </a:p>
          <a:p>
            <a:pPr marL="390525" indent="-390525" defTabSz="1042988" rtl="0"/>
            <a:r>
              <a:rPr lang="en-GB" altLang="ja-JP" sz="2600" b="0">
                <a:latin typeface="+mn-lt"/>
                <a:ea typeface="+mn-ea"/>
                <a:cs typeface="+mn-cs"/>
              </a:rPr>
              <a:t>Countries switching from pentavalent + IPV to the hexavalent vaccine, no longer need IPV stand-alone (as IPV1 and IPV2)</a:t>
            </a:r>
          </a:p>
          <a:p>
            <a:pPr marL="854075" lvl="1" indent="-390525" defTabSz="1042988" rtl="0"/>
            <a:r>
              <a:rPr lang="en-GB" altLang="ja-JP" sz="2200" b="0">
                <a:latin typeface="+mn-lt"/>
                <a:ea typeface="+mn-ea"/>
                <a:cs typeface="+mn-cs"/>
              </a:rPr>
              <a:t>The hexavalent will require a different schedule and the phasing out of IPV stand-alone</a:t>
            </a:r>
          </a:p>
          <a:p>
            <a:pPr marL="854075" lvl="1" indent="-390525" defTabSz="1042988" rtl="0"/>
            <a:r>
              <a:rPr lang="en-GB" altLang="ja-JP" sz="2200" b="0">
                <a:latin typeface="+mn-lt"/>
                <a:ea typeface="+mn-ea"/>
                <a:cs typeface="+mn-cs"/>
              </a:rPr>
              <a:t>A hexavalent schedule, compared to a Penta + IPV schedule, will reduce the number of doses needed, and therefore result in less procured doses, less syringes and safety boxes, less cold chain space, and some additional programmatic benefits    </a:t>
            </a:r>
          </a:p>
          <a:p>
            <a:pPr marL="523875" lvl="1" indent="0">
              <a:buNone/>
            </a:pPr>
            <a:endParaRPr lang="en-GB" altLang="en-US" sz="2315" b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49F1C979-BB09-395D-8F9B-DC8F597680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Potential Benefits of Switching to </a:t>
            </a:r>
            <a:br>
              <a:rPr lang="en-CA"/>
            </a:br>
            <a:r>
              <a:rPr lang="en-CA"/>
              <a:t>Hexavalent Vaccine 1/3</a:t>
            </a:r>
            <a:endParaRPr lang="en-GB"/>
          </a:p>
        </p:txBody>
      </p:sp>
      <p:sp>
        <p:nvSpPr>
          <p:cNvPr id="13315" name="Rectangle 14">
            <a:extLst>
              <a:ext uri="{FF2B5EF4-FFF2-40B4-BE49-F238E27FC236}">
                <a16:creationId xmlns:a16="http://schemas.microsoft.com/office/drawing/2014/main" id="{C2259259-D5C4-A92E-7030-7B3364547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140" y="1522754"/>
            <a:ext cx="9468828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0" hangingPunct="0"/>
            <a:r>
              <a:rPr lang="en-GB" altLang="en-US" b="0"/>
              <a:t>Switching to the new hexavalent vaccine is preferable to pentavalent + IPV because it:</a:t>
            </a:r>
          </a:p>
          <a:p>
            <a:pPr lvl="1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Increases the likelihood that more children will receive all doses for protection against these diseases as it requires fewer vaccination sessions</a:t>
            </a:r>
          </a:p>
          <a:p>
            <a:pPr lvl="1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Reduces the risk of countries prematurely discontinuing use of IPV if victory over polio is declared</a:t>
            </a:r>
          </a:p>
          <a:p>
            <a:pPr lvl="1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Saves costs by reducing the number of vaccinations</a:t>
            </a:r>
          </a:p>
          <a:p>
            <a:pPr lvl="2" rtl="0" eaLnBrk="0" hangingPunct="0"/>
            <a:r>
              <a:rPr lang="en-GB" altLang="en-US" sz="2400" b="0">
                <a:latin typeface="Arial" panose="020B0604020202020204" pitchFamily="34" charset="0"/>
                <a:ea typeface="ＭＳ Ｐゴシック" panose="020B0600070205080204" pitchFamily="34" charset="-128"/>
              </a:rPr>
              <a:t>Fewer syringes and safety boxes required</a:t>
            </a:r>
          </a:p>
          <a:p>
            <a:pPr lvl="2" rtl="0" eaLnBrk="0" hangingPunct="0"/>
            <a:r>
              <a:rPr lang="en-GB" altLang="en-US" sz="2400" b="0">
                <a:latin typeface="Arial" panose="020B0604020202020204" pitchFamily="34" charset="0"/>
                <a:ea typeface="ＭＳ Ｐゴシック" panose="020B0600070205080204" pitchFamily="34" charset="-128"/>
              </a:rPr>
              <a:t>Reduced transportation, cold-chain and labour costs</a:t>
            </a:r>
          </a:p>
          <a:p>
            <a:pPr lvl="1"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Reinforces, or builds, countries’ second year of life (2YL) programme, and serves as the first DTP booster dose</a:t>
            </a:r>
          </a:p>
          <a:p>
            <a:pPr lvl="1"/>
            <a:endParaRPr lang="en-GB" altLang="en-US" sz="2315" b="0"/>
          </a:p>
          <a:p>
            <a:pPr lvl="1"/>
            <a:endParaRPr lang="en-GB" altLang="en-US" sz="2315" b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Potential Benefits of Switching to </a:t>
            </a:r>
            <a:br>
              <a:rPr lang="en-CA"/>
            </a:br>
            <a:r>
              <a:rPr lang="en-CA"/>
              <a:t>Hexavalent Vaccine 2/3</a:t>
            </a:r>
            <a:endParaRPr lang="en-US" altLang="en-US"/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7525" y="1522413"/>
            <a:ext cx="6963589" cy="5084762"/>
          </a:xfrm>
        </p:spPr>
        <p:txBody>
          <a:bodyPr/>
          <a:lstStyle/>
          <a:p>
            <a:r>
              <a:rPr lang="en-US"/>
              <a:t>For countries currently using an acellular pertussis combination vaccine, changing from acellular pertussis (</a:t>
            </a:r>
            <a:r>
              <a:rPr lang="en-US" err="1"/>
              <a:t>aP</a:t>
            </a:r>
            <a:r>
              <a:rPr lang="en-US"/>
              <a:t>) to whole-cell pertussis (</a:t>
            </a:r>
            <a:r>
              <a:rPr lang="en-US" err="1"/>
              <a:t>wP</a:t>
            </a:r>
            <a:r>
              <a:rPr lang="en-US"/>
              <a:t>) offers a more durable immune response</a:t>
            </a:r>
          </a:p>
          <a:p>
            <a:pPr lvl="1"/>
            <a:r>
              <a:rPr lang="en-US" altLang="ja-JP" b="0">
                <a:ea typeface="ＭＳ Ｐゴシック" panose="020B0600070205080204" pitchFamily="34" charset="-128"/>
              </a:rPr>
              <a:t>See WHO </a:t>
            </a:r>
            <a:r>
              <a:rPr lang="en-US" altLang="ja-JP">
                <a:ea typeface="ＭＳ Ｐゴシック" panose="020B0600070205080204" pitchFamily="34" charset="-128"/>
              </a:rPr>
              <a:t>Position Paper on pertussis vaccines (August 2015) which states </a:t>
            </a:r>
            <a:r>
              <a:rPr lang="en-US" altLang="ja-JP" dirty="0">
                <a:ea typeface="ＭＳ Ｐゴシック" panose="020B0600070205080204" pitchFamily="34" charset="-128"/>
              </a:rPr>
              <a:t>the limited available data do not suggest that changing from an </a:t>
            </a:r>
            <a:r>
              <a:rPr lang="en-US" altLang="ja-JP" dirty="0" err="1">
                <a:ea typeface="ＭＳ Ｐゴシック" panose="020B0600070205080204" pitchFamily="34" charset="-128"/>
              </a:rPr>
              <a:t>aP</a:t>
            </a:r>
            <a:r>
              <a:rPr lang="en-US" altLang="ja-JP" dirty="0">
                <a:ea typeface="ＭＳ Ｐゴシック" panose="020B0600070205080204" pitchFamily="34" charset="-128"/>
              </a:rPr>
              <a:t>-containing vaccine to a </a:t>
            </a:r>
            <a:r>
              <a:rPr lang="en-US" altLang="ja-JP" dirty="0" err="1">
                <a:ea typeface="ＭＳ Ｐゴシック" panose="020B0600070205080204" pitchFamily="34" charset="-128"/>
              </a:rPr>
              <a:t>wP</a:t>
            </a:r>
            <a:r>
              <a:rPr lang="en-US" altLang="ja-JP" dirty="0">
                <a:ea typeface="ＭＳ Ｐゴシック" panose="020B0600070205080204" pitchFamily="34" charset="-128"/>
              </a:rPr>
              <a:t>-containing vaccine </a:t>
            </a:r>
            <a:r>
              <a:rPr lang="en-US" altLang="ja-JP">
                <a:ea typeface="ＭＳ Ｐゴシック" panose="020B0600070205080204" pitchFamily="34" charset="-128"/>
              </a:rPr>
              <a:t>has any effect on safety or immunogenicity. </a:t>
            </a:r>
            <a:r>
              <a:rPr lang="en-GB" sz="1600" dirty="0">
                <a:effectLst/>
                <a:latin typeface="Segoe UI" panose="020B0502040204020203" pitchFamily="34" charset="0"/>
                <a:hlinkClick r:id="rId3"/>
              </a:rPr>
              <a:t>https://www.who.int/teams/immunization-vaccines-and-biologicals/policies/position-papers/pertussis</a:t>
            </a:r>
            <a:endParaRPr lang="en-GB" sz="1600" dirty="0">
              <a:effectLst/>
              <a:latin typeface="Segoe UI" panose="020B0502040204020203" pitchFamily="34" charset="0"/>
            </a:endParaRPr>
          </a:p>
          <a:p>
            <a:pPr lvl="1"/>
            <a:endParaRPr lang="en-GB" sz="1800" dirty="0">
              <a:effectLst/>
              <a:latin typeface="Arial" panose="020B0604020202020204" pitchFamily="34" charset="0"/>
            </a:endParaRPr>
          </a:p>
          <a:p>
            <a:pPr lvl="1"/>
            <a:endParaRPr lang="en-US" altLang="ja-JP" sz="1200" dirty="0">
              <a:ea typeface="ＭＳ Ｐゴシック" panose="020B0600070205080204" pitchFamily="34" charset="-128"/>
            </a:endParaRPr>
          </a:p>
          <a:p>
            <a:pPr lvl="1"/>
            <a:endParaRPr lang="en-US" altLang="ja-JP" sz="1200">
              <a:ea typeface="ＭＳ Ｐゴシック" panose="020B0600070205080204" pitchFamily="34" charset="-128"/>
            </a:endParaRPr>
          </a:p>
          <a:p>
            <a:endParaRPr lang="en-GB" altLang="ja-JP" b="0">
              <a:ea typeface="ＭＳ Ｐゴシック" panose="020B0600070205080204" pitchFamily="34" charset="-128"/>
            </a:endParaRPr>
          </a:p>
          <a:p>
            <a:endParaRPr lang="en-US" sz="3200"/>
          </a:p>
          <a:p>
            <a:endParaRPr lang="en-US" altLang="en-US"/>
          </a:p>
        </p:txBody>
      </p:sp>
      <p:pic>
        <p:nvPicPr>
          <p:cNvPr id="3" name="Picture 2" descr="A document with text and images&#10;&#10;Description automatically generated">
            <a:extLst>
              <a:ext uri="{FF2B5EF4-FFF2-40B4-BE49-F238E27FC236}">
                <a16:creationId xmlns:a16="http://schemas.microsoft.com/office/drawing/2014/main" id="{AD2431A8-5F4E-7F94-D780-81DBB27103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967" y="1685277"/>
            <a:ext cx="2799942" cy="378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2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F4DD3-D9BE-418D-928D-1D65280C9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Summary of Potential Benefits of </a:t>
            </a:r>
            <a:br>
              <a:rPr lang="en-CA"/>
            </a:br>
            <a:r>
              <a:rPr lang="en-CA"/>
              <a:t>Switching to Hexavalent Vaccine 3/3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4C5280C-4D5D-93A5-4010-9F3FF4C23527}"/>
              </a:ext>
            </a:extLst>
          </p:cNvPr>
          <p:cNvGrpSpPr/>
          <p:nvPr/>
        </p:nvGrpSpPr>
        <p:grpSpPr>
          <a:xfrm>
            <a:off x="515938" y="1604137"/>
            <a:ext cx="9822681" cy="2515709"/>
            <a:chOff x="515938" y="1264922"/>
            <a:chExt cx="11154345" cy="250646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0D1E44C-ABB4-3F16-D4B0-02C5744201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515938" y="1264922"/>
              <a:ext cx="11154345" cy="939721"/>
              <a:chOff x="515938" y="1608938"/>
              <a:chExt cx="11154345" cy="939721"/>
            </a:xfrm>
          </p:grpSpPr>
          <p:pic>
            <p:nvPicPr>
              <p:cNvPr id="15" name="Picture Placeholder 21" descr="Needle outline">
                <a:extLst>
                  <a:ext uri="{FF2B5EF4-FFF2-40B4-BE49-F238E27FC236}">
                    <a16:creationId xmlns:a16="http://schemas.microsoft.com/office/drawing/2014/main" id="{8943B910-2708-2A13-1B1E-90F7E1E066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5938" y="1624205"/>
                <a:ext cx="924455" cy="924454"/>
              </a:xfrm>
              <a:prstGeom prst="rect">
                <a:avLst/>
              </a:prstGeom>
            </p:spPr>
          </p:pic>
          <p:pic>
            <p:nvPicPr>
              <p:cNvPr id="16" name="Picture Placeholder 23" descr="Covid-19 outline">
                <a:extLst>
                  <a:ext uri="{FF2B5EF4-FFF2-40B4-BE49-F238E27FC236}">
                    <a16:creationId xmlns:a16="http://schemas.microsoft.com/office/drawing/2014/main" id="{6D53BD1F-EDE8-B0D1-7239-173B597836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t="86" b="86"/>
              <a:stretch>
                <a:fillRect/>
              </a:stretch>
            </p:blipFill>
            <p:spPr>
              <a:xfrm>
                <a:off x="4458071" y="1624205"/>
                <a:ext cx="924455" cy="924454"/>
              </a:xfrm>
              <a:prstGeom prst="rect">
                <a:avLst/>
              </a:prstGeom>
            </p:spPr>
          </p:pic>
          <p:pic>
            <p:nvPicPr>
              <p:cNvPr id="17" name="Picture Placeholder 27" descr="Daily calendar outline">
                <a:extLst>
                  <a:ext uri="{FF2B5EF4-FFF2-40B4-BE49-F238E27FC236}">
                    <a16:creationId xmlns:a16="http://schemas.microsoft.com/office/drawing/2014/main" id="{1E8E1E84-3D93-39E1-B5EB-2321EA12C8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382846" y="1624205"/>
                <a:ext cx="924455" cy="924454"/>
              </a:xfrm>
              <a:prstGeom prst="rect">
                <a:avLst/>
              </a:prstGeom>
            </p:spPr>
          </p:pic>
          <p:sp>
            <p:nvSpPr>
              <p:cNvPr id="18" name="Text Placeholder 3">
                <a:extLst>
                  <a:ext uri="{FF2B5EF4-FFF2-40B4-BE49-F238E27FC236}">
                    <a16:creationId xmlns:a16="http://schemas.microsoft.com/office/drawing/2014/main" id="{F0328D59-D8C7-F421-46CA-7B599CAD87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27875" y="1608938"/>
                <a:ext cx="2275500" cy="5187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>
                <a:lvl1pPr marL="0" indent="0" algn="l" defTabSz="6858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Font typeface="Arial" panose="020B0604020202020204" pitchFamily="34" charset="0"/>
                  <a:buNone/>
                  <a:defRPr sz="1350" b="1" kern="1200">
                    <a:solidFill>
                      <a:schemeClr val="bg2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514350" indent="-171450" algn="l" defTabSz="6858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857250" indent="-171450" algn="l" defTabSz="6858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1200150" indent="-171450" algn="l" defTabSz="6858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1543050" indent="-171450" algn="l" defTabSz="685800" rtl="0" eaLnBrk="1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600">
                    <a:solidFill>
                      <a:srgbClr val="00205C"/>
                    </a:solidFill>
                    <a:latin typeface="+mn-lt"/>
                    <a:cs typeface="+mn-cs"/>
                  </a:rPr>
                  <a:t>Programmatic efficiency</a:t>
                </a:r>
              </a:p>
            </p:txBody>
          </p:sp>
          <p:sp>
            <p:nvSpPr>
              <p:cNvPr id="19" name="Text Placeholder 3">
                <a:extLst>
                  <a:ext uri="{FF2B5EF4-FFF2-40B4-BE49-F238E27FC236}">
                    <a16:creationId xmlns:a16="http://schemas.microsoft.com/office/drawing/2014/main" id="{3BBBF13F-1AEA-0D90-EADD-C9EB25F804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464219" y="1608938"/>
                <a:ext cx="2275500" cy="5187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en-US"/>
                </a:defPPr>
                <a:lvl1pPr indent="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Font typeface="Arial" panose="020B0604020202020204" pitchFamily="34" charset="0"/>
                  <a:buNone/>
                  <a:defRPr sz="1700" b="1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5143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8572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2001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15430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18859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6pPr>
                <a:lvl7pPr marL="22288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7pPr>
                <a:lvl8pPr marL="25717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8pPr>
                <a:lvl9pPr marL="29146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9pPr>
              </a:lstStyle>
              <a:p>
                <a:r>
                  <a:rPr lang="en-US" sz="1600">
                    <a:solidFill>
                      <a:srgbClr val="00205C"/>
                    </a:solidFill>
                    <a:latin typeface="+mn-lt"/>
                    <a:cs typeface="+mn-cs"/>
                  </a:rPr>
                  <a:t>Support for polio eradication</a:t>
                </a:r>
              </a:p>
            </p:txBody>
          </p:sp>
          <p:sp>
            <p:nvSpPr>
              <p:cNvPr id="20" name="Text Placeholder 3">
                <a:extLst>
                  <a:ext uri="{FF2B5EF4-FFF2-40B4-BE49-F238E27FC236}">
                    <a16:creationId xmlns:a16="http://schemas.microsoft.com/office/drawing/2014/main" id="{E732975C-6029-245A-DF1E-AD801E4C50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394783" y="1608938"/>
                <a:ext cx="2275500" cy="788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>
                <a:defPPr>
                  <a:defRPr lang="en-US"/>
                </a:defPPr>
                <a:lvl1pPr indent="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Font typeface="Arial" panose="020B0604020202020204" pitchFamily="34" charset="0"/>
                  <a:buNone/>
                  <a:defRPr sz="1700" b="1">
                    <a:solidFill>
                      <a:schemeClr val="accent5">
                        <a:lumMod val="7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5143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8572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350"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2001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1543050" indent="-171450" defTabSz="685800">
                  <a:lnSpc>
                    <a:spcPct val="110000"/>
                  </a:lnSpc>
                  <a:spcBef>
                    <a:spcPts val="0"/>
                  </a:spcBef>
                  <a:spcAft>
                    <a:spcPts val="900"/>
                  </a:spcAft>
                  <a:buClr>
                    <a:schemeClr val="bg2"/>
                  </a:buClr>
                  <a:buFont typeface="Arial" panose="020B0604020202020204" pitchFamily="34" charset="0"/>
                  <a:buChar char="•"/>
                  <a:defRPr sz="1200"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18859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6pPr>
                <a:lvl7pPr marL="22288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7pPr>
                <a:lvl8pPr marL="25717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8pPr>
                <a:lvl9pPr marL="2914650" indent="-171450" defTabSz="6858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/>
                </a:lvl9pPr>
              </a:lstStyle>
              <a:p>
                <a:r>
                  <a:rPr lang="en-US" sz="1600">
                    <a:solidFill>
                      <a:srgbClr val="00205C"/>
                    </a:solidFill>
                    <a:latin typeface="+mn-lt"/>
                    <a:cs typeface="+mn-cs"/>
                  </a:rPr>
                  <a:t>Strengthened immunization programme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62173A0-F862-7DF5-70A2-F47B39847E41}"/>
                </a:ext>
              </a:extLst>
            </p:cNvPr>
            <p:cNvGrpSpPr/>
            <p:nvPr/>
          </p:nvGrpSpPr>
          <p:grpSpPr>
            <a:xfrm>
              <a:off x="515939" y="2257364"/>
              <a:ext cx="11154344" cy="1514026"/>
              <a:chOff x="515939" y="2874303"/>
              <a:chExt cx="11154344" cy="1514026"/>
            </a:xfrm>
          </p:grpSpPr>
          <p:sp>
            <p:nvSpPr>
              <p:cNvPr id="9" name="Text Placeholder 2">
                <a:extLst>
                  <a:ext uri="{FF2B5EF4-FFF2-40B4-BE49-F238E27FC236}">
                    <a16:creationId xmlns:a16="http://schemas.microsoft.com/office/drawing/2014/main" id="{73983FF0-312C-AFF0-9B55-595F1ECAC16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5939" y="3155081"/>
                <a:ext cx="3287436" cy="79512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200" b="0">
                    <a:solidFill>
                      <a:srgbClr val="000000"/>
                    </a:solidFill>
                  </a:rPr>
                  <a:t>Combining pentavalent and IPV in the same vaccine reduces the number of injections and eases the burden on children, caregivers and health care workers – particularly in the context of vaccine hesitancy. This may also help to reach zero-dose and under-immunized children</a:t>
                </a:r>
                <a:endParaRPr lang="en-US" sz="1200" b="0"/>
              </a:p>
            </p:txBody>
          </p:sp>
          <p:sp>
            <p:nvSpPr>
              <p:cNvPr id="10" name="Text Placeholder 3">
                <a:extLst>
                  <a:ext uri="{FF2B5EF4-FFF2-40B4-BE49-F238E27FC236}">
                    <a16:creationId xmlns:a16="http://schemas.microsoft.com/office/drawing/2014/main" id="{4B1C534E-BF90-6FFE-7E06-E78ACE6100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5939" y="2874303"/>
                <a:ext cx="3287436" cy="21076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b="1">
                    <a:solidFill>
                      <a:srgbClr val="0092CC"/>
                    </a:solidFill>
                    <a:ea typeface="+mj-ea"/>
                    <a:cs typeface="+mj-cs"/>
                  </a:rPr>
                  <a:t>Reduces number of injections</a:t>
                </a:r>
              </a:p>
            </p:txBody>
          </p:sp>
          <p:sp>
            <p:nvSpPr>
              <p:cNvPr id="11" name="Text Placeholder 4">
                <a:extLst>
                  <a:ext uri="{FF2B5EF4-FFF2-40B4-BE49-F238E27FC236}">
                    <a16:creationId xmlns:a16="http://schemas.microsoft.com/office/drawing/2014/main" id="{E62C85DC-616A-B8B6-B1BF-3B86D57A6D9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52283" y="3155081"/>
                <a:ext cx="3287436" cy="11422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200" b="0"/>
                  <a:t>Combining IPV with pentavalent increases opportunities for under-immunized children to receive sufficient IPV doses</a:t>
                </a:r>
              </a:p>
            </p:txBody>
          </p:sp>
          <p:sp>
            <p:nvSpPr>
              <p:cNvPr id="12" name="Text Placeholder 5">
                <a:extLst>
                  <a:ext uri="{FF2B5EF4-FFF2-40B4-BE49-F238E27FC236}">
                    <a16:creationId xmlns:a16="http://schemas.microsoft.com/office/drawing/2014/main" id="{B4AA0853-DF23-6344-EDF0-E05E245918E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452283" y="2874303"/>
                <a:ext cx="3287436" cy="21076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b="1">
                    <a:solidFill>
                      <a:srgbClr val="0092CC"/>
                    </a:solidFill>
                    <a:ea typeface="+mj-ea"/>
                    <a:cs typeface="+mj-cs"/>
                  </a:rPr>
                  <a:t>Facilitates IPV coverage</a:t>
                </a:r>
              </a:p>
            </p:txBody>
          </p:sp>
          <p:sp>
            <p:nvSpPr>
              <p:cNvPr id="13" name="Text Placeholder 6">
                <a:extLst>
                  <a:ext uri="{FF2B5EF4-FFF2-40B4-BE49-F238E27FC236}">
                    <a16:creationId xmlns:a16="http://schemas.microsoft.com/office/drawing/2014/main" id="{0348126A-9A86-DABD-A60B-9DDF88C57B6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847" y="3161608"/>
                <a:ext cx="3287436" cy="122672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200" b="0"/>
                  <a:t>The fourth dose of hexavalent, when given at 12-23 months of age, adds to strengthening the second year of life (2YL) contact alongside other vaccines delivered at this time (e.g. 2</a:t>
                </a:r>
                <a:r>
                  <a:rPr lang="en-US" sz="1200" b="0" baseline="30000"/>
                  <a:t>nd</a:t>
                </a:r>
                <a:r>
                  <a:rPr lang="en-US" sz="1200" b="0"/>
                  <a:t> dose of measles-containing vaccine, malaria vaccine)</a:t>
                </a:r>
              </a:p>
            </p:txBody>
          </p:sp>
          <p:sp>
            <p:nvSpPr>
              <p:cNvPr id="14" name="Text Placeholder 7">
                <a:extLst>
                  <a:ext uri="{FF2B5EF4-FFF2-40B4-BE49-F238E27FC236}">
                    <a16:creationId xmlns:a16="http://schemas.microsoft.com/office/drawing/2014/main" id="{40465EB0-090F-3CA1-E248-E0B0B7844D4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847" y="2880831"/>
                <a:ext cx="3287436" cy="21076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400" b="1">
                    <a:solidFill>
                      <a:srgbClr val="0092CC"/>
                    </a:solidFill>
                    <a:ea typeface="+mj-ea"/>
                    <a:cs typeface="+mj-cs"/>
                  </a:rPr>
                  <a:t>Reinforces the 2YL contact</a:t>
                </a: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5BA2450-E0F6-2D98-E2C3-633F97BB3CD1}"/>
              </a:ext>
            </a:extLst>
          </p:cNvPr>
          <p:cNvGrpSpPr/>
          <p:nvPr/>
        </p:nvGrpSpPr>
        <p:grpSpPr>
          <a:xfrm>
            <a:off x="587744" y="4416730"/>
            <a:ext cx="9750875" cy="2087305"/>
            <a:chOff x="587744" y="4342609"/>
            <a:chExt cx="11178278" cy="1075906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id="{CC4E8079-F97B-586E-F54D-D3DC121AAE0A}"/>
                </a:ext>
              </a:extLst>
            </p:cNvPr>
            <p:cNvSpPr txBox="1">
              <a:spLocks/>
            </p:cNvSpPr>
            <p:nvPr/>
          </p:nvSpPr>
          <p:spPr>
            <a:xfrm>
              <a:off x="597318" y="4623387"/>
              <a:ext cx="3287436" cy="79512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133350" indent="-1333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Char char="•"/>
                <a:tabLst/>
                <a:defRPr sz="1050" kern="120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400">
                <a:lnSpc>
                  <a:spcPct val="90000"/>
                </a:lnSpc>
                <a:spcBef>
                  <a:spcPts val="1000"/>
                </a:spcBef>
                <a:buNone/>
              </a:pPr>
              <a:r>
                <a:rPr lang="en-US" sz="1200" b="0">
                  <a:solidFill>
                    <a:srgbClr val="000000"/>
                  </a:solidFill>
                  <a:latin typeface="+mn-lt"/>
                  <a:cs typeface="+mn-cs"/>
                </a:rPr>
                <a:t>Fewer doses administered lead to cost savings on syringes, safety boxes, cold chain, in-country transportation, energy consumption and labor</a:t>
              </a:r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7A21317E-C2D2-58D8-2E66-EB2B7D4AA7E6}"/>
                </a:ext>
              </a:extLst>
            </p:cNvPr>
            <p:cNvSpPr txBox="1">
              <a:spLocks/>
            </p:cNvSpPr>
            <p:nvPr/>
          </p:nvSpPr>
          <p:spPr>
            <a:xfrm>
              <a:off x="587744" y="4342609"/>
              <a:ext cx="3287436" cy="11267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None/>
                <a:defRPr sz="1350" b="1" kern="120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>
                  <a:solidFill>
                    <a:srgbClr val="0092CC"/>
                  </a:solidFill>
                  <a:latin typeface="+mn-lt"/>
                  <a:ea typeface="+mj-ea"/>
                  <a:cs typeface="+mj-cs"/>
                </a:rPr>
                <a:t>Reduces costs</a:t>
              </a:r>
            </a:p>
          </p:txBody>
        </p:sp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48C917F2-9FB3-B5E3-8935-92E2D0FCB172}"/>
                </a:ext>
              </a:extLst>
            </p:cNvPr>
            <p:cNvSpPr txBox="1">
              <a:spLocks/>
            </p:cNvSpPr>
            <p:nvPr/>
          </p:nvSpPr>
          <p:spPr>
            <a:xfrm>
              <a:off x="4534663" y="4623387"/>
              <a:ext cx="3287436" cy="79512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133350" indent="-1333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Char char="•"/>
                <a:tabLst/>
                <a:defRPr sz="1050" kern="120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400">
                <a:lnSpc>
                  <a:spcPct val="90000"/>
                </a:lnSpc>
                <a:spcBef>
                  <a:spcPts val="1000"/>
                </a:spcBef>
                <a:buNone/>
              </a:pPr>
              <a:r>
                <a:rPr lang="en-US" sz="1200" b="0">
                  <a:solidFill>
                    <a:schemeClr val="tx1"/>
                  </a:solidFill>
                  <a:latin typeface="+mn-lt"/>
                  <a:cs typeface="+mn-cs"/>
                </a:rPr>
                <a:t>IPV will remain in routine immunization well into the post-certification era. Providing IPV as part of a combination vaccine with other core antigens ensures streamlined integration into immunization programmes</a:t>
              </a:r>
            </a:p>
          </p:txBody>
        </p:sp>
        <p:sp>
          <p:nvSpPr>
            <p:cNvPr id="25" name="Text Placeholder 3">
              <a:extLst>
                <a:ext uri="{FF2B5EF4-FFF2-40B4-BE49-F238E27FC236}">
                  <a16:creationId xmlns:a16="http://schemas.microsoft.com/office/drawing/2014/main" id="{379A355B-B8EA-F5F7-C7FC-EA86BC329B1A}"/>
                </a:ext>
              </a:extLst>
            </p:cNvPr>
            <p:cNvSpPr txBox="1">
              <a:spLocks/>
            </p:cNvSpPr>
            <p:nvPr/>
          </p:nvSpPr>
          <p:spPr>
            <a:xfrm>
              <a:off x="4549024" y="4342609"/>
              <a:ext cx="3287436" cy="112671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None/>
                <a:defRPr sz="1350" b="1" kern="120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>
                  <a:solidFill>
                    <a:srgbClr val="0092CC"/>
                  </a:solidFill>
                  <a:latin typeface="+mn-lt"/>
                  <a:ea typeface="+mj-ea"/>
                  <a:cs typeface="+mj-cs"/>
                </a:rPr>
                <a:t>Facilitates integration of IPV</a:t>
              </a:r>
            </a:p>
          </p:txBody>
        </p:sp>
        <p:sp>
          <p:nvSpPr>
            <p:cNvPr id="26" name="Text Placeholder 2">
              <a:extLst>
                <a:ext uri="{FF2B5EF4-FFF2-40B4-BE49-F238E27FC236}">
                  <a16:creationId xmlns:a16="http://schemas.microsoft.com/office/drawing/2014/main" id="{2DCF70DA-E1DF-C347-022E-FFDB26011A71}"/>
                </a:ext>
              </a:extLst>
            </p:cNvPr>
            <p:cNvSpPr txBox="1">
              <a:spLocks/>
            </p:cNvSpPr>
            <p:nvPr/>
          </p:nvSpPr>
          <p:spPr>
            <a:xfrm>
              <a:off x="8464225" y="4623387"/>
              <a:ext cx="3287436" cy="795128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133350" indent="-1333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Char char="•"/>
                <a:tabLst/>
                <a:defRPr sz="1050" kern="1200">
                  <a:solidFill>
                    <a:schemeClr val="tx2">
                      <a:lumMod val="50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400">
                <a:lnSpc>
                  <a:spcPct val="90000"/>
                </a:lnSpc>
                <a:spcBef>
                  <a:spcPts val="1000"/>
                </a:spcBef>
                <a:buNone/>
              </a:pPr>
              <a:r>
                <a:rPr lang="en-US" sz="1200" b="0">
                  <a:solidFill>
                    <a:schemeClr val="tx1"/>
                  </a:solidFill>
                  <a:latin typeface="+mn-lt"/>
                  <a:cs typeface="+mn-cs"/>
                </a:rPr>
                <a:t>Many countries are not yet providing DTP-containing boosters. Following WHO recommendation, Gavi has opened a funding window for introducing DTP-containing vaccine boosters. The hexavalent booster can serve as the first dose in the recommended DTP-containing vaccine booster series (2YL, 4–7 years and 9–15 years)</a:t>
              </a:r>
            </a:p>
          </p:txBody>
        </p:sp>
        <p:sp>
          <p:nvSpPr>
            <p:cNvPr id="27" name="Text Placeholder 3">
              <a:extLst>
                <a:ext uri="{FF2B5EF4-FFF2-40B4-BE49-F238E27FC236}">
                  <a16:creationId xmlns:a16="http://schemas.microsoft.com/office/drawing/2014/main" id="{86F47334-FF83-7BF1-6780-CE417439DDE2}"/>
                </a:ext>
              </a:extLst>
            </p:cNvPr>
            <p:cNvSpPr txBox="1">
              <a:spLocks/>
            </p:cNvSpPr>
            <p:nvPr/>
          </p:nvSpPr>
          <p:spPr>
            <a:xfrm>
              <a:off x="8478586" y="4342609"/>
              <a:ext cx="3287436" cy="234827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Font typeface="Arial" panose="020B0604020202020204" pitchFamily="34" charset="0"/>
                <a:buNone/>
                <a:defRPr sz="1350" b="1" kern="1200">
                  <a:solidFill>
                    <a:schemeClr val="bg2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5143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8572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2001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543050" indent="-171450" algn="l" defTabSz="685800" rtl="0" eaLnBrk="1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900"/>
                </a:spcAft>
                <a:buClr>
                  <a:schemeClr val="bg2"/>
                </a:buClr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>
                  <a:solidFill>
                    <a:srgbClr val="0092CC"/>
                  </a:solidFill>
                  <a:latin typeface="+mn-lt"/>
                  <a:ea typeface="+mj-ea"/>
                  <a:cs typeface="+mj-cs"/>
                </a:rPr>
                <a:t>Serves as the first DTP booster dose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867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>
            <a:extLst>
              <a:ext uri="{FF2B5EF4-FFF2-40B4-BE49-F238E27FC236}">
                <a16:creationId xmlns:a16="http://schemas.microsoft.com/office/drawing/2014/main" id="{49F1C979-BB09-395D-8F9B-DC8F597680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CA"/>
              <a:t>Special Considerations for Switching to </a:t>
            </a:r>
            <a:br>
              <a:rPr lang="en-CA"/>
            </a:br>
            <a:r>
              <a:rPr lang="en-CA"/>
              <a:t>Hexavalent Vaccine 1/3</a:t>
            </a:r>
            <a:endParaRPr lang="en-GB"/>
          </a:p>
        </p:txBody>
      </p:sp>
      <p:sp>
        <p:nvSpPr>
          <p:cNvPr id="13315" name="Rectangle 14">
            <a:extLst>
              <a:ext uri="{FF2B5EF4-FFF2-40B4-BE49-F238E27FC236}">
                <a16:creationId xmlns:a16="http://schemas.microsoft.com/office/drawing/2014/main" id="{C2259259-D5C4-A92E-7030-7B3364547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" y="1437410"/>
            <a:ext cx="9387327" cy="520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 eaLnBrk="0" hangingPunct="0"/>
            <a:r>
              <a:rPr lang="en-GB" altLang="en-US" sz="2400" b="0"/>
              <a:t>Initially, hexavalent vaccine will only be available in 10 dose vial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Challenging for countries currently using single dose pentavalent vaccine 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Implications on cold chain requirements and vaccine wastage</a:t>
            </a:r>
          </a:p>
          <a:p>
            <a:pPr rtl="0" eaLnBrk="0" hangingPunct="0"/>
            <a:r>
              <a:rPr lang="en-GB" altLang="en-US" sz="2400" b="0"/>
              <a:t>Phasing out of standalone IPV, and introduction of hexavalent booster during 2YL will be needed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Training and social mobilization will be needed to facilitate this switch, and ensure uptake of the new vaccine including the fourth hexavalent dose, if needed</a:t>
            </a:r>
          </a:p>
          <a:p>
            <a:pPr rtl="0" eaLnBrk="0" hangingPunct="0"/>
            <a:r>
              <a:rPr lang="en-GB" altLang="en-US" sz="2400" b="0">
                <a:ea typeface="ＭＳ Ｐゴシック" panose="020B0600070205080204" pitchFamily="34" charset="-128"/>
              </a:rPr>
              <a:t>For schedules needing the 4</a:t>
            </a:r>
            <a:r>
              <a:rPr lang="en-GB" altLang="en-US" sz="2400" b="0" baseline="30000">
                <a:ea typeface="ＭＳ Ｐゴシック" panose="020B0600070205080204" pitchFamily="34" charset="-128"/>
              </a:rPr>
              <a:t>th</a:t>
            </a:r>
            <a:r>
              <a:rPr lang="en-GB" altLang="en-US" sz="2400" b="0">
                <a:ea typeface="ＭＳ Ｐゴシック" panose="020B0600070205080204" pitchFamily="34" charset="-128"/>
              </a:rPr>
              <a:t> dose, vaccine might be more expensive than 3 doses of </a:t>
            </a:r>
            <a:r>
              <a:rPr lang="en-GB" altLang="en-US" sz="2400" b="0" err="1">
                <a:ea typeface="ＭＳ Ｐゴシック" panose="020B0600070205080204" pitchFamily="34" charset="-128"/>
              </a:rPr>
              <a:t>penta</a:t>
            </a:r>
            <a:r>
              <a:rPr lang="en-GB" altLang="en-US" sz="2400" b="0">
                <a:ea typeface="ＭＳ Ｐゴシック" panose="020B0600070205080204" pitchFamily="34" charset="-128"/>
              </a:rPr>
              <a:t> + 2 doses of IPV (depending on Gavi graduation and co-financing requirements)</a:t>
            </a:r>
          </a:p>
          <a:p>
            <a:pPr lvl="1" rtl="0" eaLnBrk="0" hangingPunct="0"/>
            <a:r>
              <a:rPr lang="en-GB" altLang="en-US" sz="2000" b="0">
                <a:ea typeface="ＭＳ Ｐゴシック" panose="020B0600070205080204" pitchFamily="34" charset="-128"/>
              </a:rPr>
              <a:t>This could be partially offset by programmatic and delivery savings</a:t>
            </a:r>
          </a:p>
          <a:p>
            <a:pPr lvl="1" algn="r" rtl="0" eaLnBrk="0" hangingPunct="0"/>
            <a:endParaRPr lang="en-GB" altLang="en-US" sz="2000" b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1805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2335</Words>
  <Application>Microsoft Office PowerPoint</Application>
  <PresentationFormat>Custom</PresentationFormat>
  <Paragraphs>199</Paragraphs>
  <Slides>17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master</vt:lpstr>
      <vt:lpstr>PowerPoint Presentation</vt:lpstr>
      <vt:lpstr>Objectives</vt:lpstr>
      <vt:lpstr>WHO SAGE Polio Vaccination Recommendations (2022)</vt:lpstr>
      <vt:lpstr>Rationale for Switching to  Hexavalent Vaccine 1/2</vt:lpstr>
      <vt:lpstr>Rationale for Switching to  Hexavalent Vaccine 2/2</vt:lpstr>
      <vt:lpstr>Potential Benefits of Switching to  Hexavalent Vaccine 1/3</vt:lpstr>
      <vt:lpstr>Potential Benefits of Switching to  Hexavalent Vaccine 2/3</vt:lpstr>
      <vt:lpstr>Summary of Potential Benefits of  Switching to Hexavalent Vaccine 3/3</vt:lpstr>
      <vt:lpstr>Special Considerations for Switching to  Hexavalent Vaccine 1/3</vt:lpstr>
      <vt:lpstr>Summary of Special Considerations for Switching to Hexavalent 2/3</vt:lpstr>
      <vt:lpstr>WHO Recommended Schedules for Hexavalent Vaccine</vt:lpstr>
      <vt:lpstr>Illustration comparing WHO Recommended Schedules for Hexavalent and Penta + IPV</vt:lpstr>
      <vt:lpstr>Key Messages 1/3</vt:lpstr>
      <vt:lpstr>Key Messages 2/3</vt:lpstr>
      <vt:lpstr>Key Messages 3/3</vt:lpstr>
      <vt:lpstr>Resources</vt:lpstr>
      <vt:lpstr>Questions to Test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Browne</dc:creator>
  <cp:lastModifiedBy>RAMIREZ GONZALEZ, Alejandro</cp:lastModifiedBy>
  <cp:revision>12</cp:revision>
  <dcterms:created xsi:type="dcterms:W3CDTF">2018-09-02T18:39:31Z</dcterms:created>
  <dcterms:modified xsi:type="dcterms:W3CDTF">2024-09-24T05:36:26Z</dcterms:modified>
</cp:coreProperties>
</file>