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5"/>
  </p:notesMasterIdLst>
  <p:handoutMasterIdLst>
    <p:handoutMasterId r:id="rId16"/>
  </p:handoutMasterIdLst>
  <p:sldIdLst>
    <p:sldId id="340" r:id="rId2"/>
    <p:sldId id="338" r:id="rId3"/>
    <p:sldId id="342" r:id="rId4"/>
    <p:sldId id="343" r:id="rId5"/>
    <p:sldId id="344" r:id="rId6"/>
    <p:sldId id="345" r:id="rId7"/>
    <p:sldId id="346" r:id="rId8"/>
    <p:sldId id="347" r:id="rId9"/>
    <p:sldId id="348" r:id="rId10"/>
    <p:sldId id="349" r:id="rId11"/>
    <p:sldId id="352" r:id="rId12"/>
    <p:sldId id="353" r:id="rId13"/>
    <p:sldId id="369" r:id="rId14"/>
  </p:sldIdLst>
  <p:sldSz cx="10693400" cy="7561263"/>
  <p:notesSz cx="6662738" cy="9832975"/>
  <p:defaultTextStyle>
    <a:defPPr>
      <a:defRPr lang="en-GB"/>
    </a:defPPr>
    <a:lvl1pPr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6A18414-B2E7-FB42-74A9-03060BAD29DD}" name="Gill Mayers" initials="GM" userId="S::mayersg@mmglobalhealth.org::93979798-3130-4e50-99f9-bac937c4d9ff" providerId="AD"/>
  <p188:author id="{17A4F615-F07B-6BFC-CA32-3AED14D54E69}" name="Gillian Mayers" initials="GM" userId="0b969f44a77387f9" providerId="Windows Live"/>
  <p188:author id="{A560D998-AF24-42E8-6BBD-A5ACA64FB19D}" name="Gill Mayers" initials="GM" userId="S::mayersgill@gmail.com::d9b941f0-ac22-4431-a954-e58ec48ed8eb" providerId="AD"/>
  <p188:author id="{BC78E6E0-F2D7-8675-9ACE-6732D00ABEF3}" name="RAMIREZ GONZALEZ, Alejandro" initials="RGA" userId="S::ramirezgonzaleza@who.int::f85759c6-dd51-4b10-afc6-8161062f0dd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woa Bentsi-Enchill" initials="ABE" lastIdx="14" clrIdx="0">
    <p:extLst>
      <p:ext uri="{19B8F6BF-5375-455C-9EA6-DF929625EA0E}">
        <p15:presenceInfo xmlns:p15="http://schemas.microsoft.com/office/powerpoint/2012/main" userId="Adwoa Bentsi-Enchi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66FF33"/>
    <a:srgbClr val="96CCEE"/>
    <a:srgbClr val="72BBE8"/>
    <a:srgbClr val="1E7FB8"/>
    <a:srgbClr val="C4DAF4"/>
    <a:srgbClr val="4189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8FE98F-FF6C-37C0-547F-AAD5C1DB8380}" v="20" dt="2024-09-24T08:30:00.9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40073" autoAdjust="0"/>
  </p:normalViewPr>
  <p:slideViewPr>
    <p:cSldViewPr snapToGrid="0">
      <p:cViewPr varScale="1">
        <p:scale>
          <a:sx n="37" d="100"/>
          <a:sy n="37" d="100"/>
        </p:scale>
        <p:origin x="2676" y="48"/>
      </p:cViewPr>
      <p:guideLst/>
    </p:cSldViewPr>
  </p:slideViewPr>
  <p:notesTextViewPr>
    <p:cViewPr>
      <p:scale>
        <a:sx n="1" d="1"/>
        <a:sy n="1" d="1"/>
      </p:scale>
      <p:origin x="0" y="-2388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MIREZ GONZALEZ, Alejandro" userId="f85759c6-dd51-4b10-afc6-8161062f0dd8" providerId="ADAL" clId="{700B97F9-8E00-4534-9F73-528A72A517BD}"/>
    <pc:docChg chg="custSel modSld">
      <pc:chgData name="RAMIREZ GONZALEZ, Alejandro" userId="f85759c6-dd51-4b10-afc6-8161062f0dd8" providerId="ADAL" clId="{700B97F9-8E00-4534-9F73-528A72A517BD}" dt="2024-09-13T06:58:28.531" v="605"/>
      <pc:docMkLst>
        <pc:docMk/>
      </pc:docMkLst>
      <pc:sldChg chg="addSp delSp modSp mod">
        <pc:chgData name="RAMIREZ GONZALEZ, Alejandro" userId="f85759c6-dd51-4b10-afc6-8161062f0dd8" providerId="ADAL" clId="{700B97F9-8E00-4534-9F73-528A72A517BD}" dt="2024-09-13T06:38:26.319" v="552" actId="1076"/>
        <pc:sldMkLst>
          <pc:docMk/>
          <pc:sldMk cId="0" sldId="338"/>
        </pc:sldMkLst>
        <pc:spChg chg="mod">
          <ac:chgData name="RAMIREZ GONZALEZ, Alejandro" userId="f85759c6-dd51-4b10-afc6-8161062f0dd8" providerId="ADAL" clId="{700B97F9-8E00-4534-9F73-528A72A517BD}" dt="2024-09-13T06:38:15.939" v="549" actId="1076"/>
          <ac:spMkLst>
            <pc:docMk/>
            <pc:sldMk cId="0" sldId="338"/>
            <ac:spMk id="220163" creationId="{FE721EF2-B645-43AD-A4F7-D176566543A5}"/>
          </ac:spMkLst>
        </pc:spChg>
        <pc:picChg chg="mod">
          <ac:chgData name="RAMIREZ GONZALEZ, Alejandro" userId="f85759c6-dd51-4b10-afc6-8161062f0dd8" providerId="ADAL" clId="{700B97F9-8E00-4534-9F73-528A72A517BD}" dt="2024-09-13T06:37:27.799" v="531" actId="1076"/>
          <ac:picMkLst>
            <pc:docMk/>
            <pc:sldMk cId="0" sldId="338"/>
            <ac:picMk id="2" creationId="{906EAFFF-B300-6BDB-A663-57D6BA4D2258}"/>
          </ac:picMkLst>
        </pc:picChg>
        <pc:picChg chg="add del mod">
          <ac:chgData name="RAMIREZ GONZALEZ, Alejandro" userId="f85759c6-dd51-4b10-afc6-8161062f0dd8" providerId="ADAL" clId="{700B97F9-8E00-4534-9F73-528A72A517BD}" dt="2024-09-13T06:38:16.556" v="550"/>
          <ac:picMkLst>
            <pc:docMk/>
            <pc:sldMk cId="0" sldId="338"/>
            <ac:picMk id="1026" creationId="{29B382D4-CE90-D107-33D6-6A9488F316CD}"/>
          </ac:picMkLst>
        </pc:picChg>
        <pc:picChg chg="add mod">
          <ac:chgData name="RAMIREZ GONZALEZ, Alejandro" userId="f85759c6-dd51-4b10-afc6-8161062f0dd8" providerId="ADAL" clId="{700B97F9-8E00-4534-9F73-528A72A517BD}" dt="2024-09-13T06:38:26.319" v="552" actId="1076"/>
          <ac:picMkLst>
            <pc:docMk/>
            <pc:sldMk cId="0" sldId="338"/>
            <ac:picMk id="1028" creationId="{96E38D12-67DF-5079-C78A-8FD46857AD45}"/>
          </ac:picMkLst>
        </pc:picChg>
      </pc:sldChg>
      <pc:sldChg chg="modSp mod">
        <pc:chgData name="RAMIREZ GONZALEZ, Alejandro" userId="f85759c6-dd51-4b10-afc6-8161062f0dd8" providerId="ADAL" clId="{700B97F9-8E00-4534-9F73-528A72A517BD}" dt="2024-09-02T13:02:59.728" v="0" actId="404"/>
        <pc:sldMkLst>
          <pc:docMk/>
          <pc:sldMk cId="607377978" sldId="343"/>
        </pc:sldMkLst>
        <pc:spChg chg="mod">
          <ac:chgData name="RAMIREZ GONZALEZ, Alejandro" userId="f85759c6-dd51-4b10-afc6-8161062f0dd8" providerId="ADAL" clId="{700B97F9-8E00-4534-9F73-528A72A517BD}" dt="2024-09-02T13:02:59.728" v="0" actId="404"/>
          <ac:spMkLst>
            <pc:docMk/>
            <pc:sldMk cId="607377978" sldId="343"/>
            <ac:spMk id="3" creationId="{294493AE-D460-4BC5-BF78-B74BC9C1B4CB}"/>
          </ac:spMkLst>
        </pc:spChg>
      </pc:sldChg>
      <pc:sldChg chg="modSp mod">
        <pc:chgData name="RAMIREZ GONZALEZ, Alejandro" userId="f85759c6-dd51-4b10-afc6-8161062f0dd8" providerId="ADAL" clId="{700B97F9-8E00-4534-9F73-528A72A517BD}" dt="2024-09-02T13:03:21.081" v="4" actId="14100"/>
        <pc:sldMkLst>
          <pc:docMk/>
          <pc:sldMk cId="2154805658" sldId="344"/>
        </pc:sldMkLst>
        <pc:spChg chg="mod">
          <ac:chgData name="RAMIREZ GONZALEZ, Alejandro" userId="f85759c6-dd51-4b10-afc6-8161062f0dd8" providerId="ADAL" clId="{700B97F9-8E00-4534-9F73-528A72A517BD}" dt="2024-09-02T13:03:21.081" v="4" actId="14100"/>
          <ac:spMkLst>
            <pc:docMk/>
            <pc:sldMk cId="2154805658" sldId="344"/>
            <ac:spMk id="3" creationId="{DACF68DC-607B-48C0-8B8A-B2B66AC840B9}"/>
          </ac:spMkLst>
        </pc:spChg>
      </pc:sldChg>
      <pc:sldChg chg="modSp mod">
        <pc:chgData name="RAMIREZ GONZALEZ, Alejandro" userId="f85759c6-dd51-4b10-afc6-8161062f0dd8" providerId="ADAL" clId="{700B97F9-8E00-4534-9F73-528A72A517BD}" dt="2024-09-02T13:05:36.701" v="201" actId="20577"/>
        <pc:sldMkLst>
          <pc:docMk/>
          <pc:sldMk cId="3799198175" sldId="345"/>
        </pc:sldMkLst>
        <pc:spChg chg="mod">
          <ac:chgData name="RAMIREZ GONZALEZ, Alejandro" userId="f85759c6-dd51-4b10-afc6-8161062f0dd8" providerId="ADAL" clId="{700B97F9-8E00-4534-9F73-528A72A517BD}" dt="2024-09-02T13:04:15.568" v="23" actId="404"/>
          <ac:spMkLst>
            <pc:docMk/>
            <pc:sldMk cId="3799198175" sldId="345"/>
            <ac:spMk id="2" creationId="{7CC1ABC9-6D91-4585-B81D-CCE9EB26CA86}"/>
          </ac:spMkLst>
        </pc:spChg>
        <pc:spChg chg="mod">
          <ac:chgData name="RAMIREZ GONZALEZ, Alejandro" userId="f85759c6-dd51-4b10-afc6-8161062f0dd8" providerId="ADAL" clId="{700B97F9-8E00-4534-9F73-528A72A517BD}" dt="2024-09-02T13:05:36.701" v="201" actId="20577"/>
          <ac:spMkLst>
            <pc:docMk/>
            <pc:sldMk cId="3799198175" sldId="345"/>
            <ac:spMk id="3" creationId="{A0C8196E-A4C7-4A1D-8136-4C5EC8B0453F}"/>
          </ac:spMkLst>
        </pc:spChg>
      </pc:sldChg>
      <pc:sldChg chg="modSp mod modCm">
        <pc:chgData name="RAMIREZ GONZALEZ, Alejandro" userId="f85759c6-dd51-4b10-afc6-8161062f0dd8" providerId="ADAL" clId="{700B97F9-8E00-4534-9F73-528A72A517BD}" dt="2024-09-02T13:11:25.341" v="431" actId="108"/>
        <pc:sldMkLst>
          <pc:docMk/>
          <pc:sldMk cId="2658389464" sldId="346"/>
        </pc:sldMkLst>
        <pc:spChg chg="mod">
          <ac:chgData name="RAMIREZ GONZALEZ, Alejandro" userId="f85759c6-dd51-4b10-afc6-8161062f0dd8" providerId="ADAL" clId="{700B97F9-8E00-4534-9F73-528A72A517BD}" dt="2024-09-02T13:06:29.033" v="216" actId="20577"/>
          <ac:spMkLst>
            <pc:docMk/>
            <pc:sldMk cId="2658389464" sldId="346"/>
            <ac:spMk id="2" creationId="{1307F9EF-0BA9-4944-84E7-7D122238169E}"/>
          </ac:spMkLst>
        </pc:spChg>
        <pc:spChg chg="mod">
          <ac:chgData name="RAMIREZ GONZALEZ, Alejandro" userId="f85759c6-dd51-4b10-afc6-8161062f0dd8" providerId="ADAL" clId="{700B97F9-8E00-4534-9F73-528A72A517BD}" dt="2024-09-02T13:11:25.341" v="431" actId="108"/>
          <ac:spMkLst>
            <pc:docMk/>
            <pc:sldMk cId="2658389464" sldId="346"/>
            <ac:spMk id="3" creationId="{DFCD0AFB-270F-489E-B956-9C621B249B09}"/>
          </ac:spMkLst>
        </pc:spChg>
      </pc:sldChg>
      <pc:sldChg chg="modSp mod">
        <pc:chgData name="RAMIREZ GONZALEZ, Alejandro" userId="f85759c6-dd51-4b10-afc6-8161062f0dd8" providerId="ADAL" clId="{700B97F9-8E00-4534-9F73-528A72A517BD}" dt="2024-09-02T13:12:48.907" v="444" actId="1076"/>
        <pc:sldMkLst>
          <pc:docMk/>
          <pc:sldMk cId="2517321259" sldId="347"/>
        </pc:sldMkLst>
        <pc:spChg chg="mod">
          <ac:chgData name="RAMIREZ GONZALEZ, Alejandro" userId="f85759c6-dd51-4b10-afc6-8161062f0dd8" providerId="ADAL" clId="{700B97F9-8E00-4534-9F73-528A72A517BD}" dt="2024-09-02T13:11:55.337" v="439" actId="404"/>
          <ac:spMkLst>
            <pc:docMk/>
            <pc:sldMk cId="2517321259" sldId="347"/>
            <ac:spMk id="2" creationId="{AA0CC702-76CD-4CAF-B0DD-B1706FD1DF53}"/>
          </ac:spMkLst>
        </pc:spChg>
        <pc:spChg chg="mod">
          <ac:chgData name="RAMIREZ GONZALEZ, Alejandro" userId="f85759c6-dd51-4b10-afc6-8161062f0dd8" providerId="ADAL" clId="{700B97F9-8E00-4534-9F73-528A72A517BD}" dt="2024-09-02T13:12:48.907" v="444" actId="1076"/>
          <ac:spMkLst>
            <pc:docMk/>
            <pc:sldMk cId="2517321259" sldId="347"/>
            <ac:spMk id="3" creationId="{547855A8-1E6A-4FEB-84C8-E550BC4E40A1}"/>
          </ac:spMkLst>
        </pc:spChg>
      </pc:sldChg>
      <pc:sldChg chg="modSp mod modCm">
        <pc:chgData name="RAMIREZ GONZALEZ, Alejandro" userId="f85759c6-dd51-4b10-afc6-8161062f0dd8" providerId="ADAL" clId="{700B97F9-8E00-4534-9F73-528A72A517BD}" dt="2024-09-13T06:58:28.531" v="605"/>
        <pc:sldMkLst>
          <pc:docMk/>
          <pc:sldMk cId="1928371461" sldId="348"/>
        </pc:sldMkLst>
        <pc:spChg chg="mod">
          <ac:chgData name="RAMIREZ GONZALEZ, Alejandro" userId="f85759c6-dd51-4b10-afc6-8161062f0dd8" providerId="ADAL" clId="{700B97F9-8E00-4534-9F73-528A72A517BD}" dt="2024-09-02T13:14:14.714" v="451" actId="403"/>
          <ac:spMkLst>
            <pc:docMk/>
            <pc:sldMk cId="1928371461" sldId="348"/>
            <ac:spMk id="2" creationId="{2A18234D-DC9E-429F-8287-D8A566209503}"/>
          </ac:spMkLst>
        </pc:spChg>
        <pc:spChg chg="mod">
          <ac:chgData name="RAMIREZ GONZALEZ, Alejandro" userId="f85759c6-dd51-4b10-afc6-8161062f0dd8" providerId="ADAL" clId="{700B97F9-8E00-4534-9F73-528A72A517BD}" dt="2024-09-13T06:44:14.269" v="601" actId="20577"/>
          <ac:spMkLst>
            <pc:docMk/>
            <pc:sldMk cId="1928371461" sldId="348"/>
            <ac:spMk id="3" creationId="{E73F0270-7AB8-4095-A723-5C8B5B5A5A37}"/>
          </ac:spMkLst>
        </pc:spChg>
      </pc:sldChg>
      <pc:sldChg chg="modSp mod">
        <pc:chgData name="RAMIREZ GONZALEZ, Alejandro" userId="f85759c6-dd51-4b10-afc6-8161062f0dd8" providerId="ADAL" clId="{700B97F9-8E00-4534-9F73-528A72A517BD}" dt="2024-09-02T13:30:18.430" v="512" actId="20577"/>
        <pc:sldMkLst>
          <pc:docMk/>
          <pc:sldMk cId="3322554048" sldId="349"/>
        </pc:sldMkLst>
        <pc:spChg chg="mod">
          <ac:chgData name="RAMIREZ GONZALEZ, Alejandro" userId="f85759c6-dd51-4b10-afc6-8161062f0dd8" providerId="ADAL" clId="{700B97F9-8E00-4534-9F73-528A72A517BD}" dt="2024-09-02T13:28:52.185" v="472" actId="20577"/>
          <ac:spMkLst>
            <pc:docMk/>
            <pc:sldMk cId="3322554048" sldId="349"/>
            <ac:spMk id="2" creationId="{E310C365-343F-48E9-8A33-FF855579C72F}"/>
          </ac:spMkLst>
        </pc:spChg>
        <pc:spChg chg="mod">
          <ac:chgData name="RAMIREZ GONZALEZ, Alejandro" userId="f85759c6-dd51-4b10-afc6-8161062f0dd8" providerId="ADAL" clId="{700B97F9-8E00-4534-9F73-528A72A517BD}" dt="2024-09-02T13:30:18.430" v="512" actId="20577"/>
          <ac:spMkLst>
            <pc:docMk/>
            <pc:sldMk cId="3322554048" sldId="349"/>
            <ac:spMk id="3" creationId="{A2D31BE0-26F7-46AF-A358-C118F49CB8EE}"/>
          </ac:spMkLst>
        </pc:spChg>
      </pc:sldChg>
      <pc:sldChg chg="modSp mod">
        <pc:chgData name="RAMIREZ GONZALEZ, Alejandro" userId="f85759c6-dd51-4b10-afc6-8161062f0dd8" providerId="ADAL" clId="{700B97F9-8E00-4534-9F73-528A72A517BD}" dt="2024-09-02T13:32:20.177" v="530" actId="20577"/>
        <pc:sldMkLst>
          <pc:docMk/>
          <pc:sldMk cId="3403243141" sldId="352"/>
        </pc:sldMkLst>
        <pc:spChg chg="mod">
          <ac:chgData name="RAMIREZ GONZALEZ, Alejandro" userId="f85759c6-dd51-4b10-afc6-8161062f0dd8" providerId="ADAL" clId="{700B97F9-8E00-4534-9F73-528A72A517BD}" dt="2024-09-02T13:32:20.177" v="530" actId="20577"/>
          <ac:spMkLst>
            <pc:docMk/>
            <pc:sldMk cId="3403243141" sldId="352"/>
            <ac:spMk id="3" creationId="{EE8203F7-9701-4C7F-B16F-F4CE3D34C328}"/>
          </ac:spMkLst>
        </pc:spChg>
      </pc:sldChg>
    </pc:docChg>
  </pc:docChgLst>
  <pc:docChgLst>
    <pc:chgData name="RAMIREZ GONZALEZ, Alejandro" userId="S::ramirezgonzaleza@who.int::f85759c6-dd51-4b10-afc6-8161062f0dd8" providerId="AD" clId="Web-{8C8FE98F-FF6C-37C0-547F-AAD5C1DB8380}"/>
    <pc:docChg chg="modSld">
      <pc:chgData name="RAMIREZ GONZALEZ, Alejandro" userId="S::ramirezgonzaleza@who.int::f85759c6-dd51-4b10-afc6-8161062f0dd8" providerId="AD" clId="Web-{8C8FE98F-FF6C-37C0-547F-AAD5C1DB8380}" dt="2024-09-24T08:30:00.917" v="18"/>
      <pc:docMkLst>
        <pc:docMk/>
      </pc:docMkLst>
      <pc:sldChg chg="modSp">
        <pc:chgData name="RAMIREZ GONZALEZ, Alejandro" userId="S::ramirezgonzaleza@who.int::f85759c6-dd51-4b10-afc6-8161062f0dd8" providerId="AD" clId="Web-{8C8FE98F-FF6C-37C0-547F-AAD5C1DB8380}" dt="2024-09-24T08:30:00.917" v="18"/>
        <pc:sldMkLst>
          <pc:docMk/>
          <pc:sldMk cId="4124278751" sldId="369"/>
        </pc:sldMkLst>
        <pc:spChg chg="mod">
          <ac:chgData name="RAMIREZ GONZALEZ, Alejandro" userId="S::ramirezgonzaleza@who.int::f85759c6-dd51-4b10-afc6-8161062f0dd8" providerId="AD" clId="Web-{8C8FE98F-FF6C-37C0-547F-AAD5C1DB8380}" dt="2024-09-24T08:30:00.917" v="18"/>
          <ac:spMkLst>
            <pc:docMk/>
            <pc:sldMk cId="4124278751" sldId="369"/>
            <ac:spMk id="3" creationId="{F0E3035E-81BA-4372-8FBD-958BFC0D1CD9}"/>
          </ac:spMkLst>
        </pc:spChg>
      </pc:sldChg>
    </pc:docChg>
  </pc:docChgLst>
  <pc:docChgLst>
    <pc:chgData name="Mrs Gillian F. MAYERS (mayersgill@gmail.com)" userId="S::mayersgill_gmail.com#ext#@worldhealthorg.onmicrosoft.com::d9b941f0-ac22-4431-a954-e58ec48ed8eb" providerId="AD" clId="Web-{F2FEA7CC-8EA1-8C93-C90D-520FF22BAC7F}"/>
    <pc:docChg chg="modSld">
      <pc:chgData name="Mrs Gillian F. MAYERS (mayersgill@gmail.com)" userId="S::mayersgill_gmail.com#ext#@worldhealthorg.onmicrosoft.com::d9b941f0-ac22-4431-a954-e58ec48ed8eb" providerId="AD" clId="Web-{F2FEA7CC-8EA1-8C93-C90D-520FF22BAC7F}" dt="2024-09-13T08:37:09.017" v="2"/>
      <pc:docMkLst>
        <pc:docMk/>
      </pc:docMkLst>
      <pc:sldChg chg="modNotes">
        <pc:chgData name="Mrs Gillian F. MAYERS (mayersgill@gmail.com)" userId="S::mayersgill_gmail.com#ext#@worldhealthorg.onmicrosoft.com::d9b941f0-ac22-4431-a954-e58ec48ed8eb" providerId="AD" clId="Web-{F2FEA7CC-8EA1-8C93-C90D-520FF22BAC7F}" dt="2024-09-13T08:37:09.017" v="2"/>
        <pc:sldMkLst>
          <pc:docMk/>
          <pc:sldMk cId="4124278751" sldId="369"/>
        </pc:sldMkLst>
      </pc:sldChg>
    </pc:docChg>
  </pc:docChgLst>
  <pc:docChgLst>
    <pc:chgData name="RAMIREZ GONZALEZ, Alejandro" userId="S::ramirezgonzaleza@who.int::f85759c6-dd51-4b10-afc6-8161062f0dd8" providerId="AD" clId="Web-{B49DC03A-CE61-D6C6-1A70-A8B60522B435}"/>
    <pc:docChg chg="modSld">
      <pc:chgData name="RAMIREZ GONZALEZ, Alejandro" userId="S::ramirezgonzaleza@who.int::f85759c6-dd51-4b10-afc6-8161062f0dd8" providerId="AD" clId="Web-{B49DC03A-CE61-D6C6-1A70-A8B60522B435}" dt="2024-09-13T06:35:13.085" v="9"/>
      <pc:docMkLst>
        <pc:docMk/>
      </pc:docMkLst>
      <pc:sldChg chg="addSp modSp">
        <pc:chgData name="RAMIREZ GONZALEZ, Alejandro" userId="S::ramirezgonzaleza@who.int::f85759c6-dd51-4b10-afc6-8161062f0dd8" providerId="AD" clId="Web-{B49DC03A-CE61-D6C6-1A70-A8B60522B435}" dt="2024-09-13T06:35:13.085" v="9"/>
        <pc:sldMkLst>
          <pc:docMk/>
          <pc:sldMk cId="0" sldId="338"/>
        </pc:sldMkLst>
        <pc:spChg chg="mod">
          <ac:chgData name="RAMIREZ GONZALEZ, Alejandro" userId="S::ramirezgonzaleza@who.int::f85759c6-dd51-4b10-afc6-8161062f0dd8" providerId="AD" clId="Web-{B49DC03A-CE61-D6C6-1A70-A8B60522B435}" dt="2024-09-13T06:34:50.178" v="6" actId="1076"/>
          <ac:spMkLst>
            <pc:docMk/>
            <pc:sldMk cId="0" sldId="338"/>
            <ac:spMk id="220163" creationId="{FE721EF2-B645-43AD-A4F7-D176566543A5}"/>
          </ac:spMkLst>
        </pc:spChg>
        <pc:picChg chg="add mod">
          <ac:chgData name="RAMIREZ GONZALEZ, Alejandro" userId="S::ramirezgonzaleza@who.int::f85759c6-dd51-4b10-afc6-8161062f0dd8" providerId="AD" clId="Web-{B49DC03A-CE61-D6C6-1A70-A8B60522B435}" dt="2024-09-13T06:35:13.085" v="9"/>
          <ac:picMkLst>
            <pc:docMk/>
            <pc:sldMk cId="0" sldId="338"/>
            <ac:picMk id="2" creationId="{906EAFFF-B300-6BDB-A663-57D6BA4D2258}"/>
          </ac:picMkLst>
        </pc:picChg>
      </pc:sldChg>
    </pc:docChg>
  </pc:docChgLst>
  <pc:docChgLst>
    <pc:chgData name="Mrs Gillian F. MAYERS (mayersgill@gmail.com)" userId="d9b941f0-ac22-4431-a954-e58ec48ed8eb" providerId="ADAL" clId="{3D479467-8073-4F3E-9878-4293577C72FA}"/>
    <pc:docChg chg="undo custSel addSld modSld modMainMaster">
      <pc:chgData name="Mrs Gillian F. MAYERS (mayersgill@gmail.com)" userId="d9b941f0-ac22-4431-a954-e58ec48ed8eb" providerId="ADAL" clId="{3D479467-8073-4F3E-9878-4293577C72FA}" dt="2024-09-13T08:35:39.655" v="612" actId="20577"/>
      <pc:docMkLst>
        <pc:docMk/>
      </pc:docMkLst>
      <pc:sldChg chg="modSp mod">
        <pc:chgData name="Mrs Gillian F. MAYERS (mayersgill@gmail.com)" userId="d9b941f0-ac22-4431-a954-e58ec48ed8eb" providerId="ADAL" clId="{3D479467-8073-4F3E-9878-4293577C72FA}" dt="2024-09-13T08:34:15.904" v="584" actId="20577"/>
        <pc:sldMkLst>
          <pc:docMk/>
          <pc:sldMk cId="0" sldId="338"/>
        </pc:sldMkLst>
        <pc:spChg chg="mod">
          <ac:chgData name="Mrs Gillian F. MAYERS (mayersgill@gmail.com)" userId="d9b941f0-ac22-4431-a954-e58ec48ed8eb" providerId="ADAL" clId="{3D479467-8073-4F3E-9878-4293577C72FA}" dt="2024-09-13T08:34:15.904" v="584" actId="20577"/>
          <ac:spMkLst>
            <pc:docMk/>
            <pc:sldMk cId="0" sldId="338"/>
            <ac:spMk id="220163" creationId="{FE721EF2-B645-43AD-A4F7-D176566543A5}"/>
          </ac:spMkLst>
        </pc:spChg>
      </pc:sldChg>
      <pc:sldChg chg="modSp mod">
        <pc:chgData name="Mrs Gillian F. MAYERS (mayersgill@gmail.com)" userId="d9b941f0-ac22-4431-a954-e58ec48ed8eb" providerId="ADAL" clId="{3D479467-8073-4F3E-9878-4293577C72FA}" dt="2024-09-13T08:25:26.744" v="132" actId="313"/>
        <pc:sldMkLst>
          <pc:docMk/>
          <pc:sldMk cId="607377978" sldId="343"/>
        </pc:sldMkLst>
        <pc:spChg chg="mod">
          <ac:chgData name="Mrs Gillian F. MAYERS (mayersgill@gmail.com)" userId="d9b941f0-ac22-4431-a954-e58ec48ed8eb" providerId="ADAL" clId="{3D479467-8073-4F3E-9878-4293577C72FA}" dt="2024-09-13T08:25:26.744" v="132" actId="313"/>
          <ac:spMkLst>
            <pc:docMk/>
            <pc:sldMk cId="607377978" sldId="343"/>
            <ac:spMk id="3" creationId="{294493AE-D460-4BC5-BF78-B74BC9C1B4CB}"/>
          </ac:spMkLst>
        </pc:spChg>
      </pc:sldChg>
      <pc:sldChg chg="modSp mod">
        <pc:chgData name="Mrs Gillian F. MAYERS (mayersgill@gmail.com)" userId="d9b941f0-ac22-4431-a954-e58ec48ed8eb" providerId="ADAL" clId="{3D479467-8073-4F3E-9878-4293577C72FA}" dt="2024-09-13T08:12:05.206" v="33" actId="6549"/>
        <pc:sldMkLst>
          <pc:docMk/>
          <pc:sldMk cId="1134149917" sldId="353"/>
        </pc:sldMkLst>
        <pc:spChg chg="mod">
          <ac:chgData name="Mrs Gillian F. MAYERS (mayersgill@gmail.com)" userId="d9b941f0-ac22-4431-a954-e58ec48ed8eb" providerId="ADAL" clId="{3D479467-8073-4F3E-9878-4293577C72FA}" dt="2024-09-13T08:12:05.206" v="33" actId="6549"/>
          <ac:spMkLst>
            <pc:docMk/>
            <pc:sldMk cId="1134149917" sldId="353"/>
            <ac:spMk id="3" creationId="{4ABF0584-06C3-44B5-B8E9-DF49E1CF2CBE}"/>
          </ac:spMkLst>
        </pc:spChg>
      </pc:sldChg>
      <pc:sldChg chg="modSp add mod modNotesTx">
        <pc:chgData name="Mrs Gillian F. MAYERS (mayersgill@gmail.com)" userId="d9b941f0-ac22-4431-a954-e58ec48ed8eb" providerId="ADAL" clId="{3D479467-8073-4F3E-9878-4293577C72FA}" dt="2024-09-13T08:35:39.655" v="612" actId="20577"/>
        <pc:sldMkLst>
          <pc:docMk/>
          <pc:sldMk cId="4124278751" sldId="369"/>
        </pc:sldMkLst>
        <pc:spChg chg="mod">
          <ac:chgData name="Mrs Gillian F. MAYERS (mayersgill@gmail.com)" userId="d9b941f0-ac22-4431-a954-e58ec48ed8eb" providerId="ADAL" clId="{3D479467-8073-4F3E-9878-4293577C72FA}" dt="2024-09-13T08:13:49.976" v="39" actId="255"/>
          <ac:spMkLst>
            <pc:docMk/>
            <pc:sldMk cId="4124278751" sldId="369"/>
            <ac:spMk id="3" creationId="{F0E3035E-81BA-4372-8FBD-958BFC0D1CD9}"/>
          </ac:spMkLst>
        </pc:spChg>
      </pc:sldChg>
      <pc:sldMasterChg chg="modSp mod">
        <pc:chgData name="Mrs Gillian F. MAYERS (mayersgill@gmail.com)" userId="d9b941f0-ac22-4431-a954-e58ec48ed8eb" providerId="ADAL" clId="{3D479467-8073-4F3E-9878-4293577C72FA}" dt="2024-09-13T08:10:37.537" v="6" actId="20577"/>
        <pc:sldMasterMkLst>
          <pc:docMk/>
          <pc:sldMasterMk cId="0" sldId="2147483649"/>
        </pc:sldMasterMkLst>
        <pc:spChg chg="mod">
          <ac:chgData name="Mrs Gillian F. MAYERS (mayersgill@gmail.com)" userId="d9b941f0-ac22-4431-a954-e58ec48ed8eb" providerId="ADAL" clId="{3D479467-8073-4F3E-9878-4293577C72FA}" dt="2024-09-13T08:10:37.537" v="6" actId="20577"/>
          <ac:spMkLst>
            <pc:docMk/>
            <pc:sldMasterMk cId="0" sldId="2147483649"/>
            <ac:spMk id="7181" creationId="{F1040D86-1620-4DAA-AE9D-490CE42DE6FF}"/>
          </ac:spMkLst>
        </pc:spChg>
      </pc:sldMasterChg>
    </pc:docChg>
  </pc:docChgLst>
  <pc:docChgLst>
    <pc:chgData name="Gill Mayers" userId="d9b941f0-ac22-4431-a954-e58ec48ed8eb" providerId="ADAL" clId="{3D479467-8073-4F3E-9878-4293577C72FA}"/>
    <pc:docChg chg="modSld">
      <pc:chgData name="Gill Mayers" userId="d9b941f0-ac22-4431-a954-e58ec48ed8eb" providerId="ADAL" clId="{3D479467-8073-4F3E-9878-4293577C72FA}" dt="2024-09-08T09:16:05.108" v="46" actId="20577"/>
      <pc:docMkLst>
        <pc:docMk/>
      </pc:docMkLst>
      <pc:sldChg chg="modSp mod">
        <pc:chgData name="Gill Mayers" userId="d9b941f0-ac22-4431-a954-e58ec48ed8eb" providerId="ADAL" clId="{3D479467-8073-4F3E-9878-4293577C72FA}" dt="2024-09-08T09:12:40.205" v="1" actId="20577"/>
        <pc:sldMkLst>
          <pc:docMk/>
          <pc:sldMk cId="3726844303" sldId="342"/>
        </pc:sldMkLst>
        <pc:spChg chg="mod">
          <ac:chgData name="Gill Mayers" userId="d9b941f0-ac22-4431-a954-e58ec48ed8eb" providerId="ADAL" clId="{3D479467-8073-4F3E-9878-4293577C72FA}" dt="2024-09-08T09:12:40.205" v="1" actId="20577"/>
          <ac:spMkLst>
            <pc:docMk/>
            <pc:sldMk cId="3726844303" sldId="342"/>
            <ac:spMk id="2" creationId="{B479CF3C-72D6-4CB2-942F-D0F9967F7155}"/>
          </ac:spMkLst>
        </pc:spChg>
      </pc:sldChg>
      <pc:sldChg chg="modSp mod">
        <pc:chgData name="Gill Mayers" userId="d9b941f0-ac22-4431-a954-e58ec48ed8eb" providerId="ADAL" clId="{3D479467-8073-4F3E-9878-4293577C72FA}" dt="2024-09-08T09:12:46.115" v="5" actId="20577"/>
        <pc:sldMkLst>
          <pc:docMk/>
          <pc:sldMk cId="607377978" sldId="343"/>
        </pc:sldMkLst>
        <pc:spChg chg="mod">
          <ac:chgData name="Gill Mayers" userId="d9b941f0-ac22-4431-a954-e58ec48ed8eb" providerId="ADAL" clId="{3D479467-8073-4F3E-9878-4293577C72FA}" dt="2024-09-08T09:12:46.115" v="5" actId="20577"/>
          <ac:spMkLst>
            <pc:docMk/>
            <pc:sldMk cId="607377978" sldId="343"/>
            <ac:spMk id="2" creationId="{B5F9B1D4-0B4D-4302-A1B5-F1C1309D84C3}"/>
          </ac:spMkLst>
        </pc:spChg>
      </pc:sldChg>
      <pc:sldChg chg="modSp mod">
        <pc:chgData name="Gill Mayers" userId="d9b941f0-ac22-4431-a954-e58ec48ed8eb" providerId="ADAL" clId="{3D479467-8073-4F3E-9878-4293577C72FA}" dt="2024-09-08T09:12:51.386" v="9" actId="6549"/>
        <pc:sldMkLst>
          <pc:docMk/>
          <pc:sldMk cId="2154805658" sldId="344"/>
        </pc:sldMkLst>
        <pc:spChg chg="mod">
          <ac:chgData name="Gill Mayers" userId="d9b941f0-ac22-4431-a954-e58ec48ed8eb" providerId="ADAL" clId="{3D479467-8073-4F3E-9878-4293577C72FA}" dt="2024-09-08T09:12:51.386" v="9" actId="6549"/>
          <ac:spMkLst>
            <pc:docMk/>
            <pc:sldMk cId="2154805658" sldId="344"/>
            <ac:spMk id="2" creationId="{47EC02C1-CAB1-462C-AD90-73B660FE3055}"/>
          </ac:spMkLst>
        </pc:spChg>
      </pc:sldChg>
      <pc:sldChg chg="modSp mod">
        <pc:chgData name="Gill Mayers" userId="d9b941f0-ac22-4431-a954-e58ec48ed8eb" providerId="ADAL" clId="{3D479467-8073-4F3E-9878-4293577C72FA}" dt="2024-09-08T09:12:58.904" v="13" actId="6549"/>
        <pc:sldMkLst>
          <pc:docMk/>
          <pc:sldMk cId="3799198175" sldId="345"/>
        </pc:sldMkLst>
        <pc:spChg chg="mod">
          <ac:chgData name="Gill Mayers" userId="d9b941f0-ac22-4431-a954-e58ec48ed8eb" providerId="ADAL" clId="{3D479467-8073-4F3E-9878-4293577C72FA}" dt="2024-09-08T09:12:58.904" v="13" actId="6549"/>
          <ac:spMkLst>
            <pc:docMk/>
            <pc:sldMk cId="3799198175" sldId="345"/>
            <ac:spMk id="2" creationId="{7CC1ABC9-6D91-4585-B81D-CCE9EB26CA86}"/>
          </ac:spMkLst>
        </pc:spChg>
      </pc:sldChg>
      <pc:sldChg chg="modSp mod">
        <pc:chgData name="Gill Mayers" userId="d9b941f0-ac22-4431-a954-e58ec48ed8eb" providerId="ADAL" clId="{3D479467-8073-4F3E-9878-4293577C72FA}" dt="2024-09-08T09:13:10.881" v="21" actId="6549"/>
        <pc:sldMkLst>
          <pc:docMk/>
          <pc:sldMk cId="2658389464" sldId="346"/>
        </pc:sldMkLst>
        <pc:spChg chg="mod">
          <ac:chgData name="Gill Mayers" userId="d9b941f0-ac22-4431-a954-e58ec48ed8eb" providerId="ADAL" clId="{3D479467-8073-4F3E-9878-4293577C72FA}" dt="2024-09-08T09:13:10.881" v="21" actId="6549"/>
          <ac:spMkLst>
            <pc:docMk/>
            <pc:sldMk cId="2658389464" sldId="346"/>
            <ac:spMk id="2" creationId="{1307F9EF-0BA9-4944-84E7-7D122238169E}"/>
          </ac:spMkLst>
        </pc:spChg>
      </pc:sldChg>
      <pc:sldChg chg="modSp mod">
        <pc:chgData name="Gill Mayers" userId="d9b941f0-ac22-4431-a954-e58ec48ed8eb" providerId="ADAL" clId="{3D479467-8073-4F3E-9878-4293577C72FA}" dt="2024-09-08T09:13:23.208" v="31" actId="6549"/>
        <pc:sldMkLst>
          <pc:docMk/>
          <pc:sldMk cId="2517321259" sldId="347"/>
        </pc:sldMkLst>
        <pc:spChg chg="mod">
          <ac:chgData name="Gill Mayers" userId="d9b941f0-ac22-4431-a954-e58ec48ed8eb" providerId="ADAL" clId="{3D479467-8073-4F3E-9878-4293577C72FA}" dt="2024-09-08T09:13:23.208" v="31" actId="6549"/>
          <ac:spMkLst>
            <pc:docMk/>
            <pc:sldMk cId="2517321259" sldId="347"/>
            <ac:spMk id="2" creationId="{AA0CC702-76CD-4CAF-B0DD-B1706FD1DF53}"/>
          </ac:spMkLst>
        </pc:spChg>
      </pc:sldChg>
      <pc:sldChg chg="modSp mod">
        <pc:chgData name="Gill Mayers" userId="d9b941f0-ac22-4431-a954-e58ec48ed8eb" providerId="ADAL" clId="{3D479467-8073-4F3E-9878-4293577C72FA}" dt="2024-09-08T09:13:49.346" v="44" actId="255"/>
        <pc:sldMkLst>
          <pc:docMk/>
          <pc:sldMk cId="1928371461" sldId="348"/>
        </pc:sldMkLst>
        <pc:spChg chg="mod">
          <ac:chgData name="Gill Mayers" userId="d9b941f0-ac22-4431-a954-e58ec48ed8eb" providerId="ADAL" clId="{3D479467-8073-4F3E-9878-4293577C72FA}" dt="2024-09-08T09:13:49.346" v="44" actId="255"/>
          <ac:spMkLst>
            <pc:docMk/>
            <pc:sldMk cId="1928371461" sldId="348"/>
            <ac:spMk id="2" creationId="{2A18234D-DC9E-429F-8287-D8A566209503}"/>
          </ac:spMkLst>
        </pc:spChg>
      </pc:sldChg>
      <pc:sldChg chg="modSp mod">
        <pc:chgData name="Gill Mayers" userId="d9b941f0-ac22-4431-a954-e58ec48ed8eb" providerId="ADAL" clId="{3D479467-8073-4F3E-9878-4293577C72FA}" dt="2024-09-08T09:16:05.108" v="46" actId="20577"/>
        <pc:sldMkLst>
          <pc:docMk/>
          <pc:sldMk cId="3322554048" sldId="349"/>
        </pc:sldMkLst>
        <pc:spChg chg="mod">
          <ac:chgData name="Gill Mayers" userId="d9b941f0-ac22-4431-a954-e58ec48ed8eb" providerId="ADAL" clId="{3D479467-8073-4F3E-9878-4293577C72FA}" dt="2024-09-08T09:16:05.108" v="46" actId="20577"/>
          <ac:spMkLst>
            <pc:docMk/>
            <pc:sldMk cId="3322554048" sldId="349"/>
            <ac:spMk id="2" creationId="{E310C365-343F-48E9-8A33-FF855579C72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3EA45C34-184F-467C-ACEB-E41F09F5AEC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 altLang="en-US"/>
              <a:t>World Health Organization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7A7956FD-AD79-43EF-94FD-5287D9FC73D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3488" y="0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E92CA2CD-0057-49E2-9EDC-FE2658CE31A0}" type="datetime3">
              <a:rPr lang="en-GB" altLang="en-US"/>
              <a:pPr/>
              <a:t>24 September, 2024</a:t>
            </a:fld>
            <a:endParaRPr lang="en-GB" altLang="en-US"/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C2DCB18E-6E23-4564-8FC0-9325020D8B3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39263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29701" name="Rectangle 5">
            <a:extLst>
              <a:ext uri="{FF2B5EF4-FFF2-40B4-BE49-F238E27FC236}">
                <a16:creationId xmlns:a16="http://schemas.microsoft.com/office/drawing/2014/main" id="{6175F468-C713-4900-9F2F-63B3D18567F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3488" y="9339263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EF93C53F-F5AA-42D1-B370-E23C66595E5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52078838-B6D4-4F9E-8D19-B4BF73CCD83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 altLang="en-US"/>
              <a:t>World Health Organization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FB653432-1AEB-48FF-B55A-8F72396B08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773488" y="0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E8DDC5C9-4B3A-473A-ABBD-3DBA1F1753D6}" type="datetime3">
              <a:rPr lang="en-GB" altLang="en-US"/>
              <a:pPr/>
              <a:t>24 September, 2024</a:t>
            </a:fld>
            <a:endParaRPr lang="en-GB" altLang="en-US"/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F8558861-4829-4DEF-893B-BA6916C7F15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8188"/>
            <a:ext cx="5211762" cy="36861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1749" name="Rectangle 5">
            <a:extLst>
              <a:ext uri="{FF2B5EF4-FFF2-40B4-BE49-F238E27FC236}">
                <a16:creationId xmlns:a16="http://schemas.microsoft.com/office/drawing/2014/main" id="{804143DE-5FE9-4664-8921-BCF8F739336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670425"/>
            <a:ext cx="5329238" cy="442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31750" name="Rectangle 6">
            <a:extLst>
              <a:ext uri="{FF2B5EF4-FFF2-40B4-BE49-F238E27FC236}">
                <a16:creationId xmlns:a16="http://schemas.microsoft.com/office/drawing/2014/main" id="{F0167113-3BA4-4013-BB38-A3F93C0D123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39263"/>
            <a:ext cx="2887663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31751" name="Rectangle 7">
            <a:extLst>
              <a:ext uri="{FF2B5EF4-FFF2-40B4-BE49-F238E27FC236}">
                <a16:creationId xmlns:a16="http://schemas.microsoft.com/office/drawing/2014/main" id="{17BD6522-13BA-4841-97DA-596C162310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3488" y="9339263"/>
            <a:ext cx="28876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52A7C36E-CD20-4897-9184-2879EB4517D3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C1D392D-58BE-4B00-80B3-6A08F448491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551BAA4C-81A1-46F2-9FE2-8530D1F9C08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EAD3532-AA55-41CA-A787-67D7DF7C28DE}" type="datetime3">
              <a:rPr lang="en-GB" altLang="en-US"/>
              <a:pPr/>
              <a:t>24 September, 2024</a:t>
            </a:fld>
            <a:endParaRPr lang="en-GB" alt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2B6665BE-B738-441E-A98F-E7B8A4F4B9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002C4C-291C-44FF-A987-83BB9F7FDFC3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248834" name="Rectangle 2">
            <a:extLst>
              <a:ext uri="{FF2B5EF4-FFF2-40B4-BE49-F238E27FC236}">
                <a16:creationId xmlns:a16="http://schemas.microsoft.com/office/drawing/2014/main" id="{B034C418-8296-4571-9189-9E3DFB869E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>
            <a:extLst>
              <a:ext uri="{FF2B5EF4-FFF2-40B4-BE49-F238E27FC236}">
                <a16:creationId xmlns:a16="http://schemas.microsoft.com/office/drawing/2014/main" id="{CF1EFC5A-E749-4782-946B-248C6E7929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7CCB807A-FD52-4E9B-8795-A580CE4EFF4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311D56C-13D6-47A7-A04C-D4C95BE7C64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5187BCE-FA41-4566-9AD9-B0107D4AD07B}" type="datetime3">
              <a:rPr lang="en-GB" altLang="en-US"/>
              <a:pPr/>
              <a:t>24 September, 2024</a:t>
            </a:fld>
            <a:endParaRPr lang="en-GB" alt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17376B58-EAF3-4E65-9595-A3D6A81C71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8CDCFB-2AAE-4792-9453-BD0FDDCC0731}" type="slidenum">
              <a:rPr lang="en-GB" altLang="en-US"/>
              <a:pPr/>
              <a:t>2</a:t>
            </a:fld>
            <a:endParaRPr lang="en-GB" altLang="en-US"/>
          </a:p>
        </p:txBody>
      </p:sp>
      <p:sp>
        <p:nvSpPr>
          <p:cNvPr id="245762" name="Rectangle 2">
            <a:extLst>
              <a:ext uri="{FF2B5EF4-FFF2-40B4-BE49-F238E27FC236}">
                <a16:creationId xmlns:a16="http://schemas.microsoft.com/office/drawing/2014/main" id="{97F1AF12-0948-474F-A482-5EA86C011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>
            <a:extLst>
              <a:ext uri="{FF2B5EF4-FFF2-40B4-BE49-F238E27FC236}">
                <a16:creationId xmlns:a16="http://schemas.microsoft.com/office/drawing/2014/main" id="{0545EB3A-349D-4D5C-B442-1C5B365C00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0" tIns="0" rIns="0" bIns="0"/>
          <a:lstStyle/>
          <a:p>
            <a:pPr algn="l" rtl="0"/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 defTabSz="914400" rtl="0" eaLnBrk="1" latinLnBrk="0" hangingPunct="1">
              <a:buFont typeface="Arial" pitchFamily="34" charset="0"/>
              <a:buNone/>
            </a:pPr>
            <a:r>
              <a:rPr lang="en-GB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Describe best practices for communication with caregivers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Communication involves both verbal given information and non-verbal body language.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Be respectful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Use simple words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Listen to caregivers’ concerns without judgement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Make sure caregivers understand your key messages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GB" altLang="nl-BE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lvl="0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GB" altLang="nl-BE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Discuss “triple A” communication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Advise </a:t>
            </a: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on what is given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Alert </a:t>
            </a: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on possible adverse events and how to respond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Arrange </a:t>
            </a: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for when to return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GB" altLang="nl-BE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lvl="0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GB" altLang="nl-BE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Provide advice on diseases prevented by the hexavalent vaccine (ADVISE)</a:t>
            </a: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en-US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The new hexavalent, or 6-in-1 vaccine offers protection from multiple diseases by combining 6 antigens into a single vaccine</a:t>
            </a:r>
          </a:p>
          <a:p>
            <a:pPr marL="630862" lvl="1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en-US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Diphtheria, tetanus, whole-cell pertussis (DTP);  Haemophilus influenzae type b (Hib);  Hepatitis B;  Inactivated polio vaccine (IPV)</a:t>
            </a:r>
            <a:endParaRPr lang="en-US" altLang="nl-BE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173662" lvl="0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CA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It contains the same antigens as the pentavalent vaccine, that was previously in use, </a:t>
            </a:r>
            <a:r>
              <a:rPr lang="en-CA" sz="1200" u="sng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plus</a:t>
            </a:r>
            <a:r>
              <a:rPr lang="en-CA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the IPV antigen </a:t>
            </a:r>
          </a:p>
          <a:p>
            <a:pPr marL="0" lvl="0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endParaRPr lang="en-CA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lvl="0" indent="0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CA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Provide advice around the hexavalent vaccine (ADVISE)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Combination vaccines have been in use for many years and more than 90 countries worldwide use other types of hexavalent vaccines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They are considered safe and effective  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Some children might experience adverse reactions such as pain or swelling at the injection site and loss of appetite, somnolence and vomiting, but these are generally of short duration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CA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As with all vaccines, the vaccinee should be observed for 30 minutes following vaccination for possibility of allergic reactions</a:t>
            </a:r>
            <a:endParaRPr lang="en-US" altLang="nl-BE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indent="0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endParaRPr lang="en-GB" altLang="nl-BE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indent="0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GB" altLang="nl-BE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Know advantages of giving multiple injections during the same visit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altLang="zh-CN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It is safe for your child to receive more than one injection on the same day</a:t>
            </a:r>
          </a:p>
          <a:p>
            <a:pPr marL="0" marR="0" lvl="0"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Do not focus only on the concerns around multiple injections, remind caregivers of the advantages:  </a:t>
            </a:r>
          </a:p>
          <a:p>
            <a:pPr lvl="1"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Caregivers do not have to return shortly for another injection</a:t>
            </a:r>
          </a:p>
          <a:p>
            <a:pPr lvl="1"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Child will be protected against multiple illnesses</a:t>
            </a:r>
          </a:p>
          <a:p>
            <a:pPr lvl="1"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Child will have pain and other adverse reactions only once</a:t>
            </a:r>
          </a:p>
          <a:p>
            <a:pPr marL="0" indent="0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endParaRPr lang="en-GB" altLang="nl-BE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indent="0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GB" altLang="nl-BE" sz="1200" b="1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Counsel caregivers on how to respond to side effects (ALERT)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Inform the caregiver that common mild reactions might occur but are of short duration: irritability, crying, swelling and tenderness at injection site, vomiting, decreased appetite and somnolence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Inform the caregiver that transient fever is possible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Instruct the caregiver to give paracetamol if child has pain and fever, and give the appropriate dosage and timing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Instruct the caregiver to use a cool, wet cloth at the site of injection to reduce redness, swelling and tenderness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Tell the caregiver if there are any unexpected side effects, to return to the nearest health facility for consultation with a qualified healthcare worker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GB" altLang="nl-BE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b="1">
                <a:latin typeface="Arial"/>
                <a:cs typeface="Arial"/>
              </a:rPr>
              <a:t>Inform caregivers of when to return for the next dose of any missed vaccination (ARRANGE)</a:t>
            </a: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dirty="0"/>
              <a:t>The hexavalent vaccination requires three primary doses  and a booster dose. Each visit is a good opportunity to:</a:t>
            </a:r>
            <a:endParaRPr lang="en-GB" altLang="nl-BE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lvl="1"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Check for missing doses of other vaccines (and administer if found)</a:t>
            </a:r>
          </a:p>
          <a:p>
            <a:pPr lvl="1" indent="-173355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Remind the caregiver of the upcoming doses (i.e. 1st or 2nd measles dose timing (if applicable))</a:t>
            </a:r>
            <a:endParaRPr lang="en-GB" altLang="nl-BE" sz="1200" kern="1200" dirty="0">
              <a:solidFill>
                <a:schemeClr val="tx1"/>
              </a:solidFill>
            </a:endParaRPr>
          </a:p>
          <a:p>
            <a:pPr indent="-173662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 dirty="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Write the date of any next immunization visit on the immunization card</a:t>
            </a:r>
          </a:p>
          <a:p>
            <a:pPr marL="0" indent="0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None/>
            </a:pPr>
            <a:endParaRPr lang="en-GB" altLang="nl-BE" sz="1200" kern="1200" dirty="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8F20F16-4783-46BA-96B9-CBC589040205}" type="datetime3">
              <a:rPr lang="en-GB" altLang="en-US" smtClean="0"/>
              <a:t>24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841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8F210-657E-49C8-836D-996FD4F71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3C0536-49FF-4B1A-94DD-2916D31AED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260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5A9331-A377-4917-9E41-EC86A7B483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020050" y="0"/>
            <a:ext cx="2673350" cy="66071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86DD3C-BC8D-4E1C-A373-9DB4A091C8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7867650" cy="66071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2160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8712F-6332-43DC-9C53-F31929041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2AE90F-1AEF-4809-8623-891DF23517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3244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AB4F7-CBBB-446D-927E-7F8A87158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250" y="1884363"/>
            <a:ext cx="9221788" cy="314642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42AD71-3A75-4C13-BDDB-21FFF3257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0250" y="5059363"/>
            <a:ext cx="9221788" cy="16541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4558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CC5B2-B7EF-421E-9E76-4C851F648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6BE17-7476-42AA-8EB5-9064A155C8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7525" y="1522413"/>
            <a:ext cx="4772025" cy="50847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2C9858-9DCF-43EA-9D33-06CD36F618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41950" y="1522413"/>
            <a:ext cx="4772025" cy="50847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3678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FE02B-E44A-4C9F-BF9A-4B73D8217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403225"/>
            <a:ext cx="9223375" cy="1460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0E17C5-90CB-438A-9E23-753B5B9CE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600" y="1854200"/>
            <a:ext cx="4524375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76D831-BE70-40E1-821F-7E5622C89B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600" y="2762250"/>
            <a:ext cx="4524375" cy="4062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ACA42D-18AA-4B6F-871A-679D5C1011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375" y="1854200"/>
            <a:ext cx="4546600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AF9751-40F7-471E-A02E-2FD45A55AD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375" y="2762250"/>
            <a:ext cx="4546600" cy="4062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056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CC783-6E39-4B9A-BAE3-D341F6187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4063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4304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A5FC5-C97C-478C-A50E-82FCDC94D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0D459-99E7-403C-863E-2C2228481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600" y="1089025"/>
            <a:ext cx="5413375" cy="53736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84CA1A-7525-493F-BE34-977B98A6A3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9638" cy="42021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9021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FC8D9-2526-4021-9325-2C1AA4C78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3AD91C-7C50-45A5-871C-D1D452DD00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6600" y="1089025"/>
            <a:ext cx="5413375" cy="53736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F0747D-B295-443D-8F41-EDB7C2F4A1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9638" cy="42021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9407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3BF6CA87-F45A-4F76-B868-FDD23ABA5D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693400" cy="1365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8343F211-FD94-4112-A3F9-673DE7F09B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17525" y="1522413"/>
            <a:ext cx="9696450" cy="508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7174" name="Line 6">
            <a:extLst>
              <a:ext uri="{FF2B5EF4-FFF2-40B4-BE49-F238E27FC236}">
                <a16:creationId xmlns:a16="http://schemas.microsoft.com/office/drawing/2014/main" id="{39BE5AB9-AA89-4BE3-A44D-EE2DC4C0B725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374775"/>
            <a:ext cx="106934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180" name="Rectangle 12">
            <a:extLst>
              <a:ext uri="{FF2B5EF4-FFF2-40B4-BE49-F238E27FC236}">
                <a16:creationId xmlns:a16="http://schemas.microsoft.com/office/drawing/2014/main" id="{94B2528B-1F36-4E99-8E7B-8E79D64E62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6632575"/>
            <a:ext cx="10693400" cy="928688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181" name="Rectangle 13">
            <a:extLst>
              <a:ext uri="{FF2B5EF4-FFF2-40B4-BE49-F238E27FC236}">
                <a16:creationId xmlns:a16="http://schemas.microsoft.com/office/drawing/2014/main" id="{F1040D86-1620-4DAA-AE9D-490CE42DE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4263" y="7085013"/>
            <a:ext cx="49672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20700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429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636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5975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431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003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75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47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en-GB" altLang="en-US" sz="1400" dirty="0">
                <a:solidFill>
                  <a:srgbClr val="96CCEE"/>
                </a:solidFill>
                <a:latin typeface="Arial Narrow" panose="020B0606020202030204" pitchFamily="34" charset="0"/>
              </a:rPr>
              <a:t>Hexavalent Training – Module </a:t>
            </a:r>
            <a:r>
              <a:rPr lang="en-US" altLang="en-US" sz="1400" dirty="0">
                <a:solidFill>
                  <a:srgbClr val="96CCEE"/>
                </a:solidFill>
                <a:latin typeface="Arial Narrow" panose="020B0606020202030204" pitchFamily="34" charset="0"/>
              </a:rPr>
              <a:t>5     </a:t>
            </a:r>
            <a:r>
              <a:rPr lang="en-GB" altLang="en-US" sz="1400" b="0" dirty="0">
                <a:solidFill>
                  <a:srgbClr val="96CCEE"/>
                </a:solidFill>
                <a:latin typeface="Arial Narrow" panose="020B0606020202030204" pitchFamily="34" charset="0"/>
              </a:rPr>
              <a:t>October 2024</a:t>
            </a:r>
            <a:endParaRPr lang="en-GB" altLang="en-US" sz="1400" dirty="0">
              <a:solidFill>
                <a:srgbClr val="96CCEE"/>
              </a:solidFill>
              <a:latin typeface="Arial Narrow" panose="020B0606020202030204" pitchFamily="34" charset="0"/>
            </a:endParaRPr>
          </a:p>
        </p:txBody>
      </p:sp>
      <p:sp>
        <p:nvSpPr>
          <p:cNvPr id="7182" name="Rectangle 14">
            <a:extLst>
              <a:ext uri="{FF2B5EF4-FFF2-40B4-BE49-F238E27FC236}">
                <a16:creationId xmlns:a16="http://schemas.microsoft.com/office/drawing/2014/main" id="{58636617-2BE1-4961-BABC-445288CAEF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8" y="7054850"/>
            <a:ext cx="415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20700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429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636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5975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431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003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75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47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/>
            <a:fld id="{C37A8506-7284-4BF1-8E85-D9144E699DEF}" type="slidenum">
              <a:rPr lang="ar-SA" altLang="en-US" sz="1700">
                <a:solidFill>
                  <a:srgbClr val="72BBE8"/>
                </a:solidFill>
                <a:latin typeface="Arial Narrow" panose="020B0606020202030204" pitchFamily="34" charset="0"/>
              </a:rPr>
              <a:pPr rtl="0"/>
              <a:t>‹#›</a:t>
            </a:fld>
            <a:r>
              <a:rPr lang="en-GB" altLang="en-US" sz="1700">
                <a:solidFill>
                  <a:srgbClr val="72BBE8"/>
                </a:solidFill>
                <a:latin typeface="Arial Narrow" panose="020B0606020202030204" pitchFamily="34" charset="0"/>
              </a:rPr>
              <a:t> </a:t>
            </a:r>
            <a:r>
              <a:rPr lang="en-US" altLang="en-US" sz="2400" baseline="14000">
                <a:solidFill>
                  <a:schemeClr val="bg1"/>
                </a:solidFill>
                <a:latin typeface="Arial Narrow" panose="020B0606020202030204" pitchFamily="34" charset="0"/>
              </a:rPr>
              <a:t>|</a:t>
            </a:r>
          </a:p>
        </p:txBody>
      </p:sp>
      <p:pic>
        <p:nvPicPr>
          <p:cNvPr id="7185" name="Picture 17" descr="WHO-EN-white-H">
            <a:extLst>
              <a:ext uri="{FF2B5EF4-FFF2-40B4-BE49-F238E27FC236}">
                <a16:creationId xmlns:a16="http://schemas.microsoft.com/office/drawing/2014/main" id="{33E79288-14EC-4EE1-B3F3-C79EB44CF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575" y="6659563"/>
            <a:ext cx="2581275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1042988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rgbClr val="000066"/>
          </a:solidFill>
          <a:latin typeface="+mj-lt"/>
          <a:ea typeface="+mj-ea"/>
          <a:cs typeface="+mj-cs"/>
        </a:defRPr>
      </a:lvl1pPr>
      <a:lvl2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90525" indent="-390525" algn="l" defTabSz="1042988" rtl="0" eaLnBrk="1" fontAlgn="base" hangingPunct="1">
        <a:spcBef>
          <a:spcPct val="80000"/>
        </a:spcBef>
        <a:spcAft>
          <a:spcPct val="0"/>
        </a:spcAft>
        <a:buClr>
          <a:srgbClr val="1E7FB8"/>
        </a:buClr>
        <a:buFont typeface="Wingdings" panose="05000000000000000000" pitchFamily="2" charset="2"/>
        <a:buChar char="l"/>
        <a:defRPr sz="2800" kern="1200">
          <a:solidFill>
            <a:srgbClr val="000066"/>
          </a:solidFill>
          <a:latin typeface="+mn-lt"/>
          <a:ea typeface="+mn-ea"/>
          <a:cs typeface="+mn-cs"/>
        </a:defRPr>
      </a:lvl1pPr>
      <a:lvl2pPr marL="919163" indent="-322263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Font typeface="Arial" panose="020B0604020202020204" pitchFamily="34" charset="0"/>
        <a:buChar char="–"/>
        <a:defRPr sz="2400" kern="1200">
          <a:solidFill>
            <a:srgbClr val="000066"/>
          </a:solidFill>
          <a:latin typeface="+mn-lt"/>
          <a:ea typeface="+mn-ea"/>
          <a:cs typeface="+mn-cs"/>
        </a:defRPr>
      </a:lvl2pPr>
      <a:lvl3pPr marL="1433513" indent="-307975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Char char="•"/>
        <a:defRPr sz="2400" kern="1200">
          <a:solidFill>
            <a:srgbClr val="000066"/>
          </a:solidFill>
          <a:latin typeface="Arial Narrow" panose="020B0606020202030204" pitchFamily="34" charset="0"/>
          <a:ea typeface="+mn-ea"/>
          <a:cs typeface="+mn-cs"/>
        </a:defRPr>
      </a:lvl3pPr>
      <a:lvl4pPr marL="1898650" indent="-258763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Char char="–"/>
        <a:defRPr sz="2400" kern="1200">
          <a:solidFill>
            <a:srgbClr val="000066"/>
          </a:solidFill>
          <a:latin typeface="Arial Narrow" panose="020B0606020202030204" pitchFamily="34" charset="0"/>
          <a:ea typeface="+mn-ea"/>
          <a:cs typeface="+mn-cs"/>
        </a:defRPr>
      </a:lvl4pPr>
      <a:lvl5pPr marL="2268538" indent="-165100" algn="r" defTabSz="1042988" rtl="1" eaLnBrk="1" fontAlgn="base" hangingPunct="1">
        <a:spcBef>
          <a:spcPct val="20000"/>
        </a:spcBef>
        <a:spcAft>
          <a:spcPct val="0"/>
        </a:spcAft>
        <a:buChar char="»"/>
        <a:defRPr sz="2300" kern="12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apps.who.int/iris/bitstream/handle/10665/343299/WHO-EURO-2017-2908-42666-59448-eng.pdf?sequence=1&amp;isAllowed=y" TargetMode="External"/><Relationship Id="rId2" Type="http://schemas.openxmlformats.org/officeDocument/2006/relationships/hyperlink" Target="https://apps.who.int/iris/bitstream/handle/10665/340576/WHO-HIS-2013.06-eng.pdf?sequence=1&amp;isAllowed=y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apps.who.int/iris/bitstream/10665/193412/1/9789241549097_eng.pdf" TargetMode="External"/><Relationship Id="rId4" Type="http://schemas.openxmlformats.org/officeDocument/2006/relationships/hyperlink" Target="http://www.vaccineconfidence.org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91" name="Rectangle 7">
            <a:extLst>
              <a:ext uri="{FF2B5EF4-FFF2-40B4-BE49-F238E27FC236}">
                <a16:creationId xmlns:a16="http://schemas.microsoft.com/office/drawing/2014/main" id="{BA787966-7B25-4CAB-9622-03C332A37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310188"/>
            <a:ext cx="10693400" cy="2251075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246789" name="Picture 5" descr="WHO-EN-white-H">
            <a:extLst>
              <a:ext uri="{FF2B5EF4-FFF2-40B4-BE49-F238E27FC236}">
                <a16:creationId xmlns:a16="http://schemas.microsoft.com/office/drawing/2014/main" id="{19DB2DA4-3654-4E74-831D-8C3767967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550" y="5578475"/>
            <a:ext cx="443071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6792" name="Rectangle 8">
            <a:extLst>
              <a:ext uri="{FF2B5EF4-FFF2-40B4-BE49-F238E27FC236}">
                <a16:creationId xmlns:a16="http://schemas.microsoft.com/office/drawing/2014/main" id="{374B5F3D-CB48-4A3B-B8B7-BF62A505CB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668" y="2626519"/>
            <a:ext cx="9134475" cy="1154112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6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Module 5: Communication with Caregivers on Polio Eradication and the Need for the Hexavalent Vaccine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0C365-343F-48E9-8A33-FF855579C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BE" sz="480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A</a:t>
            </a:r>
            <a:r>
              <a:rPr lang="en-GB" altLang="nl-BE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rrange</a:t>
            </a:r>
            <a:r>
              <a:rPr lang="en-GB" altLang="nl-BE"/>
              <a:t> </a:t>
            </a:r>
            <a:br>
              <a:rPr lang="en-GB" altLang="nl-BE"/>
            </a:br>
            <a:r>
              <a:rPr lang="en-GB" altLang="nl-BE"/>
              <a:t>When to Return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31BE0-26F7-46AF-A358-C118F49CB8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nl-BE" dirty="0"/>
              <a:t>The hexavalent vaccination requires three primary doses  and a booster dose. Each visit is a good opportunity:</a:t>
            </a:r>
          </a:p>
          <a:p>
            <a:pPr lvl="1"/>
            <a:r>
              <a:rPr lang="en-GB" altLang="nl-BE" dirty="0"/>
              <a:t>to check for missing doses of other vaccines (and administer if found)</a:t>
            </a:r>
          </a:p>
          <a:p>
            <a:pPr lvl="1"/>
            <a:r>
              <a:rPr lang="en-GB" altLang="nl-BE" dirty="0"/>
              <a:t>to remind the caregiver of the upcoming doses (i.e. 1</a:t>
            </a:r>
            <a:r>
              <a:rPr lang="en-GB" altLang="nl-BE" baseline="30000" dirty="0"/>
              <a:t>st</a:t>
            </a:r>
            <a:r>
              <a:rPr lang="en-GB" altLang="nl-BE" dirty="0"/>
              <a:t> or 2</a:t>
            </a:r>
            <a:r>
              <a:rPr lang="en-GB" altLang="nl-BE" baseline="30000" dirty="0"/>
              <a:t>nd</a:t>
            </a:r>
            <a:r>
              <a:rPr lang="en-GB" altLang="nl-BE" dirty="0"/>
              <a:t> measles dose timing (if applicable))</a:t>
            </a:r>
          </a:p>
          <a:p>
            <a:r>
              <a:rPr lang="en-GB" altLang="nl-BE" dirty="0"/>
              <a:t>Write the date of any next immunization visit on the immunization card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22554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93755-7E45-457C-A92F-45BD9B8CE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Messages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8203F7-9701-4C7F-B16F-F4CE3D34C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163" y="1453695"/>
            <a:ext cx="10401299" cy="5084762"/>
          </a:xfrm>
        </p:spPr>
        <p:txBody>
          <a:bodyPr/>
          <a:lstStyle/>
          <a:p>
            <a:r>
              <a:rPr lang="en-US" sz="1800"/>
              <a:t>When communicating with caregivers during an immunization session, be sure to use </a:t>
            </a:r>
            <a:r>
              <a:rPr lang="en-US" sz="1800" b="1"/>
              <a:t>“triple A” </a:t>
            </a:r>
            <a:r>
              <a:rPr lang="en-US" sz="1800"/>
              <a:t>communication</a:t>
            </a:r>
          </a:p>
          <a:p>
            <a:pPr lvl="1"/>
            <a:r>
              <a:rPr lang="en-US" sz="1800" b="1"/>
              <a:t>Advise</a:t>
            </a:r>
            <a:r>
              <a:rPr lang="en-US" sz="1800"/>
              <a:t> on what is given</a:t>
            </a:r>
          </a:p>
          <a:p>
            <a:pPr lvl="1"/>
            <a:r>
              <a:rPr lang="en-US" sz="1800" b="1"/>
              <a:t>Alert</a:t>
            </a:r>
            <a:r>
              <a:rPr lang="en-US" sz="1800"/>
              <a:t> to potential side effects and how to respond</a:t>
            </a:r>
          </a:p>
          <a:p>
            <a:pPr lvl="1"/>
            <a:r>
              <a:rPr lang="en-US" sz="1800" b="1"/>
              <a:t>Arrange</a:t>
            </a:r>
            <a:r>
              <a:rPr lang="en-US" sz="1800"/>
              <a:t> for when to return</a:t>
            </a:r>
          </a:p>
          <a:p>
            <a:r>
              <a:rPr lang="en-US" sz="1800"/>
              <a:t>Explain to caregivers that Hexavalent helps to </a:t>
            </a:r>
            <a:r>
              <a:rPr lang="en-US" sz="1800" b="1"/>
              <a:t>prevent six different diseases</a:t>
            </a:r>
            <a:endParaRPr lang="en-US" sz="1800"/>
          </a:p>
          <a:p>
            <a:r>
              <a:rPr lang="en-US" sz="1800"/>
              <a:t>Explain to caregivers the common </a:t>
            </a:r>
            <a:r>
              <a:rPr lang="en-US" sz="1800" b="1"/>
              <a:t>side effects </a:t>
            </a:r>
            <a:r>
              <a:rPr lang="en-US" sz="1800"/>
              <a:t>of</a:t>
            </a:r>
            <a:r>
              <a:rPr lang="en-US" sz="1800" b="1"/>
              <a:t> </a:t>
            </a:r>
            <a:r>
              <a:rPr lang="en-US" sz="1800"/>
              <a:t>Hexavalent vaccination, which include </a:t>
            </a:r>
            <a:r>
              <a:rPr lang="en-US" sz="1800" b="1"/>
              <a:t>irritability, crying, tenderness at the site of injection, loss of appetite, somnolence and vomiting, </a:t>
            </a:r>
            <a:r>
              <a:rPr lang="en-US" sz="1800"/>
              <a:t>but that these are of short duration</a:t>
            </a:r>
          </a:p>
          <a:p>
            <a:r>
              <a:rPr lang="en-US" sz="1800"/>
              <a:t>Reassure caregivers that there are many advantages to receiving </a:t>
            </a:r>
            <a:r>
              <a:rPr lang="en-US" sz="1800" b="1"/>
              <a:t>multiple injections </a:t>
            </a:r>
            <a:r>
              <a:rPr lang="en-US" sz="1800"/>
              <a:t>in the same visit, including </a:t>
            </a:r>
            <a:r>
              <a:rPr lang="en-US" sz="1800" b="1"/>
              <a:t>fewer overall visits, more protection, </a:t>
            </a:r>
            <a:r>
              <a:rPr lang="en-US" sz="1800"/>
              <a:t>and</a:t>
            </a:r>
            <a:r>
              <a:rPr lang="en-US" sz="1800" b="1"/>
              <a:t> less discomfort and potential side effects</a:t>
            </a:r>
            <a:endParaRPr lang="en-US" sz="1800"/>
          </a:p>
          <a:p>
            <a:r>
              <a:rPr lang="en-US" sz="1800"/>
              <a:t>Confirm with the caregivers when to </a:t>
            </a:r>
            <a:r>
              <a:rPr lang="en-US" sz="1800" b="1"/>
              <a:t>return for the next dose </a:t>
            </a:r>
            <a:r>
              <a:rPr lang="en-US" sz="1800"/>
              <a:t>of any missed vaccination and for the second dose of measles-containing vaccine (if relevant) </a:t>
            </a:r>
          </a:p>
          <a:p>
            <a:endParaRPr lang="en-CA" sz="1800"/>
          </a:p>
        </p:txBody>
      </p:sp>
    </p:spTree>
    <p:extLst>
      <p:ext uri="{BB962C8B-B14F-4D97-AF65-F5344CB8AC3E}">
        <p14:creationId xmlns:p14="http://schemas.microsoft.com/office/powerpoint/2010/main" val="34032431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4A757-DBE3-4FEE-8A9E-2EA683B2B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BF0584-06C3-44B5-B8E9-DF49E1CF2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25" y="1653040"/>
            <a:ext cx="9696450" cy="5084762"/>
          </a:xfrm>
        </p:spPr>
        <p:txBody>
          <a:bodyPr/>
          <a:lstStyle/>
          <a:p>
            <a:r>
              <a:rPr lang="en-US" sz="1800" dirty="0"/>
              <a:t>World Health Organization Course on Vaccine Safety Basics: Module 6: Communication: </a:t>
            </a:r>
            <a:r>
              <a:rPr lang="en-US" sz="1800" dirty="0">
                <a:hlinkClick r:id="rId2"/>
              </a:rPr>
              <a:t>https://apps.who.int/iris/bitstream/handle/10665/340576/WHO-HIS-2013.06-eng.pdf?sequence=1&amp;isAllowed=y</a:t>
            </a:r>
            <a:r>
              <a:rPr lang="en-US" sz="1800" dirty="0"/>
              <a:t>  (Accessed 13 September 2024)</a:t>
            </a:r>
          </a:p>
          <a:p>
            <a:r>
              <a:rPr lang="en-US" sz="1800" dirty="0"/>
              <a:t>World Health Organization Course on Vaccine Safety Basics: Module 3: Adverse events following immunization: </a:t>
            </a:r>
            <a:r>
              <a:rPr lang="en-US" sz="1800" dirty="0">
                <a:hlinkClick r:id="rId2"/>
              </a:rPr>
              <a:t>https://apps.who.int/iris/bitstream/handle/10665/340576/WHO-HIS-2013.06-eng.pdf?sequence=1&amp;isAllowed=y</a:t>
            </a:r>
            <a:r>
              <a:rPr lang="en-US" sz="1800" dirty="0"/>
              <a:t> (Accessed 13 September 2024)</a:t>
            </a:r>
          </a:p>
          <a:p>
            <a:r>
              <a:rPr lang="en-US" sz="1800" dirty="0"/>
              <a:t>WHO Euro: Vaccination and Trust (2017):  </a:t>
            </a:r>
            <a:r>
              <a:rPr lang="en-US" sz="1800" dirty="0">
                <a:hlinkClick r:id="rId3"/>
              </a:rPr>
              <a:t>https://apps.who.int/iris/bitstream/handle/10665/343299/WHO-EURO-2017-2908-42666-59448-eng.pdf?sequence=1&amp;isAllowed=y</a:t>
            </a:r>
            <a:r>
              <a:rPr lang="en-US" sz="1800" dirty="0"/>
              <a:t> (Accessed 13 September 2024)</a:t>
            </a:r>
          </a:p>
          <a:p>
            <a:r>
              <a:rPr lang="en-US" sz="1800" dirty="0"/>
              <a:t>London School of Hygiene and Tropical Medicine: The Vaccine Confidence Project: </a:t>
            </a:r>
            <a:r>
              <a:rPr lang="en-US" sz="1800" dirty="0">
                <a:solidFill>
                  <a:srgbClr val="FF0000"/>
                </a:solidFill>
                <a:hlinkClick r:id="rId4"/>
              </a:rPr>
              <a:t>http://www.vaccineconfidence.org/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/>
              <a:t>(Accessed 13 September 2024)</a:t>
            </a:r>
            <a:endParaRPr lang="en-US" sz="1800" dirty="0">
              <a:solidFill>
                <a:srgbClr val="FF0000"/>
              </a:solidFill>
            </a:endParaRPr>
          </a:p>
          <a:p>
            <a:r>
              <a:rPr lang="en-US" sz="1800" dirty="0"/>
              <a:t>WHO. Immunization in Practice: a practical guide for health staff. 2015 update. </a:t>
            </a:r>
            <a:r>
              <a:rPr lang="en-US" sz="1800" dirty="0">
                <a:hlinkClick r:id="rId5"/>
              </a:rPr>
              <a:t>http://apps.who.int/iris/bitstream/10665/193412/1/9789241549097_eng.pdf</a:t>
            </a:r>
            <a:r>
              <a:rPr lang="en-US" sz="1800" dirty="0"/>
              <a:t> (Accessed 13 September 2024)</a:t>
            </a:r>
          </a:p>
        </p:txBody>
      </p:sp>
    </p:spTree>
    <p:extLst>
      <p:ext uri="{BB962C8B-B14F-4D97-AF65-F5344CB8AC3E}">
        <p14:creationId xmlns:p14="http://schemas.microsoft.com/office/powerpoint/2010/main" val="11341499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797B4-348D-4204-9A56-DD5A2AC04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Questions to Test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E3035E-81BA-4372-8FBD-958BFC0D1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200" i="1" dirty="0">
                <a:solidFill>
                  <a:srgbClr val="FF0000"/>
                </a:solidFill>
              </a:rPr>
              <a:t>Note to facilitators: See the suggested answers in the notes below</a:t>
            </a:r>
          </a:p>
          <a:p>
            <a:r>
              <a:rPr lang="en-US" sz="2200" dirty="0"/>
              <a:t>Describe best practices for communication with caregivers</a:t>
            </a:r>
          </a:p>
          <a:p>
            <a:r>
              <a:rPr lang="en-US" sz="2200" dirty="0"/>
              <a:t>Discuss “triple A” communication</a:t>
            </a:r>
          </a:p>
          <a:p>
            <a:r>
              <a:rPr lang="en-US" sz="2200" dirty="0"/>
              <a:t>Provide advice on diseases prevented by the hexavalent vaccine</a:t>
            </a:r>
          </a:p>
          <a:p>
            <a:r>
              <a:rPr lang="en-US" sz="2200" dirty="0"/>
              <a:t>Provide advice around the hexavalent vaccine</a:t>
            </a:r>
          </a:p>
          <a:p>
            <a:r>
              <a:rPr lang="en-US" sz="2200" dirty="0"/>
              <a:t>Know advantages of giving multiple injections during the same visit</a:t>
            </a:r>
          </a:p>
          <a:p>
            <a:r>
              <a:rPr lang="en-US" sz="2200"/>
              <a:t>Counsel caregivers on how to respond to side effects</a:t>
            </a:r>
          </a:p>
          <a:p>
            <a:r>
              <a:rPr lang="en-US" sz="2200" dirty="0"/>
              <a:t>Inform caregivers of when to return for the next dose of any missed vaccination</a:t>
            </a:r>
            <a:endParaRPr lang="en-US" sz="2200"/>
          </a:p>
        </p:txBody>
      </p:sp>
    </p:spTree>
    <p:extLst>
      <p:ext uri="{BB962C8B-B14F-4D97-AF65-F5344CB8AC3E}">
        <p14:creationId xmlns:p14="http://schemas.microsoft.com/office/powerpoint/2010/main" val="4124278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>
            <a:extLst>
              <a:ext uri="{FF2B5EF4-FFF2-40B4-BE49-F238E27FC236}">
                <a16:creationId xmlns:a16="http://schemas.microsoft.com/office/drawing/2014/main" id="{55015C14-1D9C-4AC4-9971-9FB22DC29A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  <a:endParaRPr lang="en-US" altLang="en-US"/>
          </a:p>
        </p:txBody>
      </p:sp>
      <p:sp>
        <p:nvSpPr>
          <p:cNvPr id="220163" name="Rectangle 3">
            <a:extLst>
              <a:ext uri="{FF2B5EF4-FFF2-40B4-BE49-F238E27FC236}">
                <a16:creationId xmlns:a16="http://schemas.microsoft.com/office/drawing/2014/main" id="{FE721EF2-B645-43AD-A4F7-D176566543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59282" y="1684997"/>
            <a:ext cx="7775488" cy="5084762"/>
          </a:xfrm>
        </p:spPr>
        <p:txBody>
          <a:bodyPr/>
          <a:lstStyle/>
          <a:p>
            <a:r>
              <a:rPr lang="en-US" sz="2000" dirty="0"/>
              <a:t>At the end of this module, you should be able to: </a:t>
            </a:r>
          </a:p>
          <a:p>
            <a:pPr lvl="1"/>
            <a:r>
              <a:rPr lang="en-US" sz="2000" dirty="0"/>
              <a:t>Describe best practices for communication with caregivers</a:t>
            </a:r>
          </a:p>
          <a:p>
            <a:pPr lvl="1"/>
            <a:r>
              <a:rPr lang="en-US" sz="2000" dirty="0"/>
              <a:t>Discuss “triple A” communication</a:t>
            </a:r>
          </a:p>
          <a:p>
            <a:pPr lvl="1"/>
            <a:r>
              <a:rPr lang="en-US" sz="2000" dirty="0"/>
              <a:t>Provide advice on diseases prevented by the hexavalent vaccine</a:t>
            </a:r>
          </a:p>
          <a:p>
            <a:pPr lvl="1"/>
            <a:r>
              <a:rPr lang="en-US" sz="2000" dirty="0"/>
              <a:t>Provide advice around the hexavalent vaccine</a:t>
            </a:r>
          </a:p>
          <a:p>
            <a:pPr lvl="1"/>
            <a:r>
              <a:rPr lang="en-US" sz="2000" dirty="0"/>
              <a:t>Know advantages of giving multiple injections during the same visit</a:t>
            </a:r>
          </a:p>
          <a:p>
            <a:pPr lvl="1"/>
            <a:r>
              <a:rPr lang="en-US" sz="2000" dirty="0"/>
              <a:t>Counsel caregivers on how to respond to side effects </a:t>
            </a:r>
          </a:p>
          <a:p>
            <a:pPr lvl="1"/>
            <a:r>
              <a:rPr lang="en-US" sz="2000" dirty="0"/>
              <a:t>Inform caregivers of when to return for the next dose of any missed vaccination</a:t>
            </a:r>
          </a:p>
          <a:p>
            <a:r>
              <a:rPr lang="en-US" sz="2400" dirty="0"/>
              <a:t>Duration</a:t>
            </a:r>
          </a:p>
          <a:p>
            <a:pPr lvl="1"/>
            <a:r>
              <a:rPr lang="en-US" sz="2000" dirty="0"/>
              <a:t>20’</a:t>
            </a:r>
          </a:p>
          <a:p>
            <a:pPr marL="0" indent="0">
              <a:buNone/>
            </a:pPr>
            <a:endParaRPr lang="en-US" altLang="en-US" sz="2000" dirty="0"/>
          </a:p>
        </p:txBody>
      </p:sp>
      <p:pic>
        <p:nvPicPr>
          <p:cNvPr id="2" name="Picture 1" descr="arrow">
            <a:extLst>
              <a:ext uri="{FF2B5EF4-FFF2-40B4-BE49-F238E27FC236}">
                <a16:creationId xmlns:a16="http://schemas.microsoft.com/office/drawing/2014/main" id="{906EAFFF-B300-6BDB-A663-57D6BA4D22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486" y="1654262"/>
            <a:ext cx="1228635" cy="1009650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96E38D12-67DF-5079-C78A-8FD46857A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71" y="4500632"/>
            <a:ext cx="933450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9CF3C-72D6-4CB2-942F-D0F9967F7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Question to the Participants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906AAB-87EC-4714-A5F2-ECA489CFE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What are the most common concerns or questions you receive from the caregivers in your health facility? Give a few examples.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26844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9B1D4-0B4D-4302-A1B5-F1C1309D8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BE"/>
              <a:t>Communication with Caregivers: </a:t>
            </a:r>
            <a:br>
              <a:rPr lang="en-GB" altLang="nl-BE"/>
            </a:br>
            <a:r>
              <a:rPr lang="en-GB" altLang="nl-BE"/>
              <a:t>Best Practices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493AE-D460-4BC5-BF78-B74BC9C1B4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altLang="nl-BE" dirty="0"/>
              <a:t>Healthcare workers are the primary and most trusted source of information about vaccines for the caregivers.</a:t>
            </a:r>
          </a:p>
          <a:p>
            <a:pPr marL="0" indent="0">
              <a:buNone/>
            </a:pPr>
            <a:r>
              <a:rPr lang="en-GB" altLang="nl-BE" dirty="0"/>
              <a:t>Communication involves both </a:t>
            </a:r>
            <a:r>
              <a:rPr lang="en-GB" altLang="nl-BE" b="1" dirty="0"/>
              <a:t>verbal</a:t>
            </a:r>
            <a:r>
              <a:rPr lang="en-GB" altLang="nl-BE" dirty="0"/>
              <a:t> given information and </a:t>
            </a:r>
            <a:r>
              <a:rPr lang="en-GB" altLang="nl-BE" b="1" dirty="0"/>
              <a:t>non-verbal</a:t>
            </a:r>
            <a:r>
              <a:rPr lang="en-GB" altLang="nl-BE" dirty="0"/>
              <a:t> body language.</a:t>
            </a:r>
          </a:p>
          <a:p>
            <a:r>
              <a:rPr lang="en-GB" altLang="nl-BE" sz="2400" dirty="0"/>
              <a:t>Be respectful</a:t>
            </a:r>
          </a:p>
          <a:p>
            <a:r>
              <a:rPr lang="en-GB" altLang="nl-BE" sz="2400" dirty="0"/>
              <a:t>Use simple words</a:t>
            </a:r>
          </a:p>
          <a:p>
            <a:r>
              <a:rPr lang="en-GB" altLang="nl-BE" sz="2400" dirty="0"/>
              <a:t>Listen to caregivers’ concerns without judgement</a:t>
            </a:r>
          </a:p>
          <a:p>
            <a:r>
              <a:rPr lang="en-GB" altLang="nl-BE" sz="2400" dirty="0"/>
              <a:t>Make sure caregivers understand your key messages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07377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C02C1-CAB1-462C-AD90-73B660FE3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BE"/>
              <a:t>Triple A Communication with Caregivers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CF68DC-607B-48C0-8B8A-B2B66AC84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25" y="1787979"/>
            <a:ext cx="9696450" cy="4819196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GB" altLang="nl-BE" b="1" dirty="0">
                <a:solidFill>
                  <a:schemeClr val="accent2"/>
                </a:solidFill>
              </a:rPr>
              <a:t>Advise</a:t>
            </a:r>
            <a:r>
              <a:rPr lang="en-GB" altLang="nl-BE" dirty="0">
                <a:solidFill>
                  <a:schemeClr val="accent2"/>
                </a:solidFill>
              </a:rPr>
              <a:t> </a:t>
            </a:r>
            <a:r>
              <a:rPr lang="en-GB" altLang="nl-BE" dirty="0"/>
              <a:t>on what is given</a:t>
            </a:r>
          </a:p>
          <a:p>
            <a:pPr marL="609600" indent="-609600">
              <a:buFontTx/>
              <a:buAutoNum type="arabicPeriod"/>
            </a:pPr>
            <a:r>
              <a:rPr lang="en-GB" altLang="nl-BE" b="1" dirty="0">
                <a:solidFill>
                  <a:schemeClr val="accent2"/>
                </a:solidFill>
              </a:rPr>
              <a:t>Alert</a:t>
            </a:r>
            <a:r>
              <a:rPr lang="en-GB" altLang="nl-BE" dirty="0">
                <a:solidFill>
                  <a:schemeClr val="accent2"/>
                </a:solidFill>
              </a:rPr>
              <a:t> </a:t>
            </a:r>
            <a:r>
              <a:rPr lang="en-GB" altLang="nl-BE" dirty="0"/>
              <a:t>on</a:t>
            </a:r>
            <a:r>
              <a:rPr lang="en-GB" altLang="nl-BE" dirty="0">
                <a:solidFill>
                  <a:schemeClr val="accent2"/>
                </a:solidFill>
              </a:rPr>
              <a:t> </a:t>
            </a:r>
            <a:r>
              <a:rPr lang="en-GB" altLang="nl-BE" dirty="0"/>
              <a:t>possible adverse events and how to respond</a:t>
            </a:r>
          </a:p>
          <a:p>
            <a:pPr marL="609600" indent="-609600">
              <a:buFontTx/>
              <a:buAutoNum type="arabicPeriod"/>
            </a:pPr>
            <a:r>
              <a:rPr lang="en-GB" altLang="nl-BE" b="1" dirty="0">
                <a:solidFill>
                  <a:schemeClr val="accent2"/>
                </a:solidFill>
              </a:rPr>
              <a:t>Arrange</a:t>
            </a:r>
            <a:r>
              <a:rPr lang="en-GB" altLang="nl-BE" dirty="0"/>
              <a:t> for when to return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54805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1ABC9-6D91-4585-B81D-CCE9EB26C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71463"/>
            <a:ext cx="10693400" cy="1365250"/>
          </a:xfrm>
        </p:spPr>
        <p:txBody>
          <a:bodyPr/>
          <a:lstStyle/>
          <a:p>
            <a:br>
              <a:rPr lang="en-GB" altLang="nl-BE" sz="3600"/>
            </a:br>
            <a:r>
              <a:rPr lang="en-GB" altLang="nl-BE" sz="440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A</a:t>
            </a:r>
            <a:r>
              <a:rPr lang="en-GB" altLang="nl-BE" sz="360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dvise</a:t>
            </a:r>
            <a:br>
              <a:rPr lang="en-GB" altLang="nl-BE" sz="3600"/>
            </a:br>
            <a:r>
              <a:rPr lang="en-GB" altLang="nl-BE" sz="3200"/>
              <a:t>Which Diseases are Prevented by Hexavalent?</a:t>
            </a:r>
            <a:endParaRPr lang="en-CA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8196E-A4C7-4A1D-8136-4C5EC8B045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25" y="1620387"/>
            <a:ext cx="9696450" cy="4170813"/>
          </a:xfrm>
        </p:spPr>
        <p:txBody>
          <a:bodyPr/>
          <a:lstStyle/>
          <a:p>
            <a:pPr marL="390525" indent="-390525" rtl="0" eaLnBrk="0" hangingPunct="0"/>
            <a:r>
              <a:rPr lang="en-GB" altLang="en-US" sz="2400" b="0" dirty="0"/>
              <a:t>The new hexavalent, or 6-in-1 vaccine offers protection from multiple diseases by combining 6 antigens into a single vaccine</a:t>
            </a:r>
          </a:p>
          <a:p>
            <a:pPr marL="854075" lvl="1" indent="-390525" rtl="0" eaLnBrk="0" hangingPunct="0"/>
            <a:r>
              <a:rPr lang="en-GB" altLang="en-US" sz="2400" b="0" dirty="0">
                <a:ea typeface="ＭＳ Ｐゴシック" panose="020B0600070205080204" pitchFamily="34" charset="-128"/>
              </a:rPr>
              <a:t>Diphtheria, tetanus, </a:t>
            </a:r>
            <a:r>
              <a:rPr lang="en-GB" altLang="en-US" sz="2400" dirty="0">
                <a:ea typeface="ＭＳ Ｐゴシック" panose="020B0600070205080204" pitchFamily="34" charset="-128"/>
              </a:rPr>
              <a:t>whole-cell</a:t>
            </a:r>
            <a:r>
              <a:rPr lang="en-GB" altLang="en-US" sz="2400" b="0" dirty="0">
                <a:ea typeface="ＭＳ Ｐゴシック" panose="020B0600070205080204" pitchFamily="34" charset="-128"/>
              </a:rPr>
              <a:t> pertussis (DTP)</a:t>
            </a:r>
          </a:p>
          <a:p>
            <a:pPr lvl="1" rtl="0" eaLnBrk="0" hangingPunct="0"/>
            <a:r>
              <a:rPr lang="en-GB" altLang="en-US" sz="2400" b="0" i="1" dirty="0">
                <a:ea typeface="ＭＳ Ｐゴシック" panose="020B0600070205080204" pitchFamily="34" charset="-128"/>
              </a:rPr>
              <a:t>Haemophilus influenzae </a:t>
            </a:r>
            <a:r>
              <a:rPr lang="en-GB" altLang="en-US" sz="2400" b="0" dirty="0">
                <a:ea typeface="ＭＳ Ｐゴシック" panose="020B0600070205080204" pitchFamily="34" charset="-128"/>
              </a:rPr>
              <a:t>type b (Hib)</a:t>
            </a:r>
          </a:p>
          <a:p>
            <a:pPr lvl="1" rtl="0" eaLnBrk="0" hangingPunct="0"/>
            <a:r>
              <a:rPr lang="en-GB" altLang="en-US" sz="2400" b="0" dirty="0">
                <a:ea typeface="ＭＳ Ｐゴシック" panose="020B0600070205080204" pitchFamily="34" charset="-128"/>
              </a:rPr>
              <a:t>Hepatitis B</a:t>
            </a:r>
          </a:p>
          <a:p>
            <a:pPr lvl="1" rtl="0" eaLnBrk="0" hangingPunct="0"/>
            <a:r>
              <a:rPr lang="en-GB" altLang="en-US" sz="2400" dirty="0">
                <a:ea typeface="ＭＳ Ｐゴシック" panose="020B0600070205080204" pitchFamily="34" charset="-128"/>
              </a:rPr>
              <a:t>Inactivated</a:t>
            </a:r>
            <a:r>
              <a:rPr lang="en-GB" altLang="en-US" sz="2400" b="0" dirty="0">
                <a:ea typeface="ＭＳ Ｐゴシック" panose="020B0600070205080204" pitchFamily="34" charset="-128"/>
              </a:rPr>
              <a:t> polio vaccine (IPV)</a:t>
            </a:r>
            <a:br>
              <a:rPr lang="en-US" altLang="nl-BE" dirty="0"/>
            </a:br>
            <a:endParaRPr lang="en-US" altLang="nl-BE" dirty="0"/>
          </a:p>
          <a:p>
            <a:r>
              <a:rPr lang="en-CA" dirty="0"/>
              <a:t>It contains the same antigens as the pentavalent vaccine, that was previously in use, plus the IPV antigen </a:t>
            </a:r>
          </a:p>
        </p:txBody>
      </p:sp>
    </p:spTree>
    <p:extLst>
      <p:ext uri="{BB962C8B-B14F-4D97-AF65-F5344CB8AC3E}">
        <p14:creationId xmlns:p14="http://schemas.microsoft.com/office/powerpoint/2010/main" val="37991981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7F9EF-0BA9-4944-84E7-7D12223816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905"/>
            <a:ext cx="10693400" cy="815881"/>
          </a:xfrm>
        </p:spPr>
        <p:txBody>
          <a:bodyPr/>
          <a:lstStyle/>
          <a:p>
            <a:r>
              <a:rPr lang="en-GB" altLang="nl-BE" sz="440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A</a:t>
            </a:r>
            <a:r>
              <a:rPr lang="en-GB" altLang="nl-BE" sz="360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dvise</a:t>
            </a:r>
            <a:br>
              <a:rPr lang="en-GB" altLang="nl-BE" sz="3600"/>
            </a:br>
            <a:r>
              <a:rPr lang="en-GB" altLang="nl-BE" sz="3200"/>
              <a:t>What Should Caregivers Know about Hexavalent?</a:t>
            </a:r>
            <a:endParaRPr lang="en-CA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CD0AFB-270F-489E-B956-9C621B249B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nl-BE" sz="2400" dirty="0"/>
              <a:t>Combination vaccines have been in use for many years and more than 90 countries worldwide use other types of hexavalent vaccines</a:t>
            </a:r>
          </a:p>
          <a:p>
            <a:pPr>
              <a:lnSpc>
                <a:spcPct val="80000"/>
              </a:lnSpc>
            </a:pPr>
            <a:r>
              <a:rPr lang="en-US" altLang="nl-BE" sz="2400" dirty="0"/>
              <a:t>They are considered safe and effective  </a:t>
            </a:r>
          </a:p>
          <a:p>
            <a:pPr>
              <a:lnSpc>
                <a:spcPct val="80000"/>
              </a:lnSpc>
            </a:pPr>
            <a:r>
              <a:rPr lang="en-US" altLang="nl-BE" sz="2400" dirty="0"/>
              <a:t>Some children might experience adverse reactions such as pain or swelling at the injection site and loss of appetite, somnolence and vomiting, but these are generally of short duration</a:t>
            </a:r>
          </a:p>
          <a:p>
            <a:pPr>
              <a:lnSpc>
                <a:spcPct val="80000"/>
              </a:lnSpc>
            </a:pPr>
            <a:r>
              <a:rPr lang="en-CA" sz="2400" dirty="0"/>
              <a:t>As with all vaccines, the vaccinee should be observed for 30 minutes following vaccination for possibility of allergic reactions</a:t>
            </a:r>
            <a:endParaRPr lang="en-US" altLang="nl-BE" sz="2400" dirty="0"/>
          </a:p>
          <a:p>
            <a:pPr>
              <a:lnSpc>
                <a:spcPct val="80000"/>
              </a:lnSpc>
            </a:pPr>
            <a:r>
              <a:rPr lang="en-US" altLang="zh-CN" sz="2400" dirty="0">
                <a:ea typeface="宋体" pitchFamily="2" charset="-122"/>
              </a:rPr>
              <a:t>It is safe for your child to receive more than one injection on the same day</a:t>
            </a:r>
            <a:endParaRPr lang="en-GB" altLang="nl-BE" sz="2400" dirty="0"/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2658389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CC702-76CD-4CAF-B0DD-B1706FD1D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BE" sz="480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A</a:t>
            </a:r>
            <a:r>
              <a:rPr lang="en-GB" altLang="nl-BE" sz="400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dvise</a:t>
            </a:r>
            <a:br>
              <a:rPr lang="en-GB" altLang="nl-BE" sz="4000">
                <a:solidFill>
                  <a:schemeClr val="accent2"/>
                </a:solidFill>
                <a:latin typeface="+mn-lt"/>
                <a:ea typeface="+mn-ea"/>
                <a:cs typeface="+mn-cs"/>
              </a:rPr>
            </a:br>
            <a:r>
              <a:rPr lang="en-GB" altLang="nl-BE" sz="2800"/>
              <a:t>Advantages of Giving Multiple Injections on the Same Visit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7855A8-1E6A-4FEB-84C8-E550BC4E40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539" y="1669370"/>
            <a:ext cx="9696450" cy="5084762"/>
          </a:xfrm>
        </p:spPr>
        <p:txBody>
          <a:bodyPr/>
          <a:lstStyle/>
          <a:p>
            <a:pPr marL="0" indent="0">
              <a:buNone/>
            </a:pPr>
            <a:r>
              <a:rPr lang="en-GB" altLang="nl-BE" dirty="0"/>
              <a:t>Do not focus only on the concerns around multiple injections, remind caregivers of the advantages</a:t>
            </a:r>
          </a:p>
          <a:p>
            <a:r>
              <a:rPr lang="en-GB" altLang="nl-BE" sz="2400" dirty="0"/>
              <a:t>Caregivers do not have to return shortly for another injection</a:t>
            </a:r>
          </a:p>
          <a:p>
            <a:r>
              <a:rPr lang="en-GB" altLang="nl-BE" sz="2400" dirty="0"/>
              <a:t>Child will be protected against multiple illnesses</a:t>
            </a:r>
          </a:p>
          <a:p>
            <a:r>
              <a:rPr lang="en-GB" altLang="nl-BE" sz="2400" dirty="0"/>
              <a:t>Child will have pain and other adverse reactions only once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17321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8234D-DC9E-429F-8287-D8A566209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BE" sz="4800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A</a:t>
            </a:r>
            <a:r>
              <a:rPr lang="en-GB" altLang="nl-BE">
                <a:solidFill>
                  <a:schemeClr val="accent2"/>
                </a:solidFill>
                <a:latin typeface="+mn-lt"/>
                <a:ea typeface="+mn-ea"/>
                <a:cs typeface="+mn-cs"/>
              </a:rPr>
              <a:t>lert</a:t>
            </a:r>
            <a:r>
              <a:rPr lang="en-GB" altLang="nl-BE" sz="4400"/>
              <a:t> </a:t>
            </a:r>
            <a:br>
              <a:rPr lang="en-GB" altLang="nl-BE"/>
            </a:br>
            <a:r>
              <a:rPr lang="en-GB" altLang="nl-BE" sz="3500"/>
              <a:t>How Should Caregivers Respond to Side Effects?</a:t>
            </a:r>
            <a:endParaRPr lang="en-CA" sz="35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F0270-7AB8-4095-A723-5C8B5B5A5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943" y="1454510"/>
            <a:ext cx="10069513" cy="5084762"/>
          </a:xfrm>
        </p:spPr>
        <p:txBody>
          <a:bodyPr/>
          <a:lstStyle/>
          <a:p>
            <a:r>
              <a:rPr lang="en-GB" altLang="nl-BE" sz="2400" dirty="0"/>
              <a:t>Inform the caregiver that common mild reactions might occur but are of short duration: irritability, crying, swelling and tenderness at injection site, vomiting, decreased appetite and somnolence</a:t>
            </a:r>
          </a:p>
          <a:p>
            <a:r>
              <a:rPr lang="en-GB" altLang="nl-BE" sz="2400" dirty="0"/>
              <a:t>Inform the caregiver that transient fever is possible</a:t>
            </a:r>
          </a:p>
          <a:p>
            <a:r>
              <a:rPr lang="en-GB" altLang="nl-BE" sz="2400" dirty="0"/>
              <a:t>Instruct the caregiver to give paracetamol if child has pain and fever, and give the appropriate dosage and timing</a:t>
            </a:r>
          </a:p>
          <a:p>
            <a:r>
              <a:rPr lang="en-GB" altLang="nl-BE" sz="2400" dirty="0"/>
              <a:t>Instruct the caregiver to use a cool, wet cloth at the site of injection to reduce redness, swelling and tenderness</a:t>
            </a:r>
          </a:p>
          <a:p>
            <a:r>
              <a:rPr lang="en-GB" altLang="nl-BE" sz="2400" dirty="0"/>
              <a:t>Tell the caregiver if there are any unexpected side effects, to return to the nearest health facility for consultation with a qualified healthcare worker</a:t>
            </a:r>
          </a:p>
          <a:p>
            <a:pPr marL="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28371461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">
  <a:themeElements>
    <a:clrScheme name="master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PPTtemplate</Template>
  <TotalTime>0</TotalTime>
  <Words>1551</Words>
  <Application>Microsoft Office PowerPoint</Application>
  <PresentationFormat>Custom</PresentationFormat>
  <Paragraphs>129</Paragraphs>
  <Slides>13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master</vt:lpstr>
      <vt:lpstr>PowerPoint Presentation</vt:lpstr>
      <vt:lpstr>Objectives</vt:lpstr>
      <vt:lpstr>Question to the Participants</vt:lpstr>
      <vt:lpstr>Communication with Caregivers:  Best Practices</vt:lpstr>
      <vt:lpstr>Triple A Communication with Caregivers</vt:lpstr>
      <vt:lpstr> Advise Which Diseases are Prevented by Hexavalent?</vt:lpstr>
      <vt:lpstr>Advise What Should Caregivers Know about Hexavalent?</vt:lpstr>
      <vt:lpstr>Advise Advantages of Giving Multiple Injections on the Same Visit</vt:lpstr>
      <vt:lpstr>Alert  How Should Caregivers Respond to Side Effects?</vt:lpstr>
      <vt:lpstr>Arrange  When to Return</vt:lpstr>
      <vt:lpstr>Key Messages</vt:lpstr>
      <vt:lpstr>Resources</vt:lpstr>
      <vt:lpstr>Questions to Test Learning</vt:lpstr>
    </vt:vector>
  </TitlesOfParts>
  <Company>World Health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WHO template and recommendations</dc:subject>
  <dc:creator>MATZGER, Helen</dc:creator>
  <cp:keywords>communication, photos, text</cp:keywords>
  <dc:description> </dc:description>
  <cp:lastModifiedBy>Gillian Mayers</cp:lastModifiedBy>
  <cp:revision>12</cp:revision>
  <dcterms:created xsi:type="dcterms:W3CDTF">2018-07-19T07:52:03Z</dcterms:created>
  <dcterms:modified xsi:type="dcterms:W3CDTF">2024-09-24T08:30:07Z</dcterms:modified>
  <cp:category>Guidelines</cp:category>
</cp:coreProperties>
</file>