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5"/>
  </p:notesMasterIdLst>
  <p:handoutMasterIdLst>
    <p:handoutMasterId r:id="rId16"/>
  </p:handoutMasterIdLst>
  <p:sldIdLst>
    <p:sldId id="340" r:id="rId2"/>
    <p:sldId id="338" r:id="rId3"/>
    <p:sldId id="342" r:id="rId4"/>
    <p:sldId id="343" r:id="rId5"/>
    <p:sldId id="344" r:id="rId6"/>
    <p:sldId id="345" r:id="rId7"/>
    <p:sldId id="346" r:id="rId8"/>
    <p:sldId id="347" r:id="rId9"/>
    <p:sldId id="348" r:id="rId10"/>
    <p:sldId id="349" r:id="rId11"/>
    <p:sldId id="352" r:id="rId12"/>
    <p:sldId id="353" r:id="rId13"/>
    <p:sldId id="369" r:id="rId14"/>
  </p:sldIdLst>
  <p:sldSz cx="10693400" cy="7561263"/>
  <p:notesSz cx="6662738" cy="9832975"/>
  <p:defaultTextStyle>
    <a:defPPr>
      <a:defRPr lang="en-GB"/>
    </a:defPPr>
    <a:lvl1pPr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A18414-B2E7-FB42-74A9-03060BAD29DD}" name="Gill Mayers" initials="GM" userId="S::mayersg@mmglobalhealth.org::93979798-3130-4e50-99f9-bac937c4d9ff" providerId="AD"/>
  <p188:author id="{17A4F615-F07B-6BFC-CA32-3AED14D54E69}" name="Gillian Mayers" initials="GM" userId="0b969f44a77387f9" providerId="Windows Live"/>
  <p188:author id="{A560D998-AF24-42E8-6BBD-A5ACA64FB19D}" name="Gill Mayers" initials="GM" userId="S::mayersgill@gmail.com::d9b941f0-ac22-4431-a954-e58ec48ed8eb" providerId="AD"/>
  <p188:author id="{BC78E6E0-F2D7-8675-9ACE-6732D00ABEF3}" name="RAMIREZ GONZALEZ, Alejandro" initials="RGA" userId="S::ramirezgonzaleza@who.int::f85759c6-dd51-4b10-afc6-8161062f0dd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woa Bentsi-Enchill" initials="ABE" lastIdx="14" clrIdx="0">
    <p:extLst>
      <p:ext uri="{19B8F6BF-5375-455C-9EA6-DF929625EA0E}">
        <p15:presenceInfo xmlns:p15="http://schemas.microsoft.com/office/powerpoint/2012/main" userId="Adwoa Bentsi-Enchi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6FF33"/>
    <a:srgbClr val="96CCEE"/>
    <a:srgbClr val="72BBE8"/>
    <a:srgbClr val="1E7FB8"/>
    <a:srgbClr val="C4DAF4"/>
    <a:srgbClr val="418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8FE98F-FF6C-37C0-547F-AAD5C1DB8380}" v="20" dt="2024-09-24T08:30:00.9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663" autoAdjust="0"/>
  </p:normalViewPr>
  <p:slideViewPr>
    <p:cSldViewPr snapToGrid="0">
      <p:cViewPr varScale="1">
        <p:scale>
          <a:sx n="91" d="100"/>
          <a:sy n="91" d="100"/>
        </p:scale>
        <p:origin x="17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IREZ GONZALEZ, Alejandro" userId="f85759c6-dd51-4b10-afc6-8161062f0dd8" providerId="ADAL" clId="{700B97F9-8E00-4534-9F73-528A72A517BD}"/>
    <pc:docChg chg="custSel modSld">
      <pc:chgData name="RAMIREZ GONZALEZ, Alejandro" userId="f85759c6-dd51-4b10-afc6-8161062f0dd8" providerId="ADAL" clId="{700B97F9-8E00-4534-9F73-528A72A517BD}" dt="2024-09-13T06:58:28.531" v="605"/>
      <pc:docMkLst>
        <pc:docMk/>
      </pc:docMkLst>
      <pc:sldChg chg="addSp delSp modSp mod">
        <pc:chgData name="RAMIREZ GONZALEZ, Alejandro" userId="f85759c6-dd51-4b10-afc6-8161062f0dd8" providerId="ADAL" clId="{700B97F9-8E00-4534-9F73-528A72A517BD}" dt="2024-09-13T06:38:26.319" v="552" actId="1076"/>
        <pc:sldMkLst>
          <pc:docMk/>
          <pc:sldMk cId="0" sldId="338"/>
        </pc:sldMkLst>
        <pc:spChg chg="mod">
          <ac:chgData name="RAMIREZ GONZALEZ, Alejandro" userId="f85759c6-dd51-4b10-afc6-8161062f0dd8" providerId="ADAL" clId="{700B97F9-8E00-4534-9F73-528A72A517BD}" dt="2024-09-13T06:38:15.939" v="549" actId="1076"/>
          <ac:spMkLst>
            <pc:docMk/>
            <pc:sldMk cId="0" sldId="338"/>
            <ac:spMk id="220163" creationId="{FE721EF2-B645-43AD-A4F7-D176566543A5}"/>
          </ac:spMkLst>
        </pc:spChg>
        <pc:picChg chg="mod">
          <ac:chgData name="RAMIREZ GONZALEZ, Alejandro" userId="f85759c6-dd51-4b10-afc6-8161062f0dd8" providerId="ADAL" clId="{700B97F9-8E00-4534-9F73-528A72A517BD}" dt="2024-09-13T06:37:27.799" v="531" actId="1076"/>
          <ac:picMkLst>
            <pc:docMk/>
            <pc:sldMk cId="0" sldId="338"/>
            <ac:picMk id="2" creationId="{906EAFFF-B300-6BDB-A663-57D6BA4D2258}"/>
          </ac:picMkLst>
        </pc:picChg>
        <pc:picChg chg="add del mod">
          <ac:chgData name="RAMIREZ GONZALEZ, Alejandro" userId="f85759c6-dd51-4b10-afc6-8161062f0dd8" providerId="ADAL" clId="{700B97F9-8E00-4534-9F73-528A72A517BD}" dt="2024-09-13T06:38:16.556" v="550"/>
          <ac:picMkLst>
            <pc:docMk/>
            <pc:sldMk cId="0" sldId="338"/>
            <ac:picMk id="1026" creationId="{29B382D4-CE90-D107-33D6-6A9488F316CD}"/>
          </ac:picMkLst>
        </pc:picChg>
        <pc:picChg chg="add mod">
          <ac:chgData name="RAMIREZ GONZALEZ, Alejandro" userId="f85759c6-dd51-4b10-afc6-8161062f0dd8" providerId="ADAL" clId="{700B97F9-8E00-4534-9F73-528A72A517BD}" dt="2024-09-13T06:38:26.319" v="552" actId="1076"/>
          <ac:picMkLst>
            <pc:docMk/>
            <pc:sldMk cId="0" sldId="338"/>
            <ac:picMk id="1028" creationId="{96E38D12-67DF-5079-C78A-8FD46857AD45}"/>
          </ac:picMkLst>
        </pc:picChg>
      </pc:sldChg>
      <pc:sldChg chg="modSp mod">
        <pc:chgData name="RAMIREZ GONZALEZ, Alejandro" userId="f85759c6-dd51-4b10-afc6-8161062f0dd8" providerId="ADAL" clId="{700B97F9-8E00-4534-9F73-528A72A517BD}" dt="2024-09-02T13:02:59.728" v="0" actId="404"/>
        <pc:sldMkLst>
          <pc:docMk/>
          <pc:sldMk cId="607377978" sldId="343"/>
        </pc:sldMkLst>
        <pc:spChg chg="mod">
          <ac:chgData name="RAMIREZ GONZALEZ, Alejandro" userId="f85759c6-dd51-4b10-afc6-8161062f0dd8" providerId="ADAL" clId="{700B97F9-8E00-4534-9F73-528A72A517BD}" dt="2024-09-02T13:02:59.728" v="0" actId="404"/>
          <ac:spMkLst>
            <pc:docMk/>
            <pc:sldMk cId="607377978" sldId="343"/>
            <ac:spMk id="3" creationId="{294493AE-D460-4BC5-BF78-B74BC9C1B4CB}"/>
          </ac:spMkLst>
        </pc:spChg>
      </pc:sldChg>
      <pc:sldChg chg="modSp mod">
        <pc:chgData name="RAMIREZ GONZALEZ, Alejandro" userId="f85759c6-dd51-4b10-afc6-8161062f0dd8" providerId="ADAL" clId="{700B97F9-8E00-4534-9F73-528A72A517BD}" dt="2024-09-02T13:03:21.081" v="4" actId="14100"/>
        <pc:sldMkLst>
          <pc:docMk/>
          <pc:sldMk cId="2154805658" sldId="344"/>
        </pc:sldMkLst>
        <pc:spChg chg="mod">
          <ac:chgData name="RAMIREZ GONZALEZ, Alejandro" userId="f85759c6-dd51-4b10-afc6-8161062f0dd8" providerId="ADAL" clId="{700B97F9-8E00-4534-9F73-528A72A517BD}" dt="2024-09-02T13:03:21.081" v="4" actId="14100"/>
          <ac:spMkLst>
            <pc:docMk/>
            <pc:sldMk cId="2154805658" sldId="344"/>
            <ac:spMk id="3" creationId="{DACF68DC-607B-48C0-8B8A-B2B66AC840B9}"/>
          </ac:spMkLst>
        </pc:spChg>
      </pc:sldChg>
      <pc:sldChg chg="modSp mod">
        <pc:chgData name="RAMIREZ GONZALEZ, Alejandro" userId="f85759c6-dd51-4b10-afc6-8161062f0dd8" providerId="ADAL" clId="{700B97F9-8E00-4534-9F73-528A72A517BD}" dt="2024-09-02T13:05:36.701" v="201" actId="20577"/>
        <pc:sldMkLst>
          <pc:docMk/>
          <pc:sldMk cId="3799198175" sldId="345"/>
        </pc:sldMkLst>
        <pc:spChg chg="mod">
          <ac:chgData name="RAMIREZ GONZALEZ, Alejandro" userId="f85759c6-dd51-4b10-afc6-8161062f0dd8" providerId="ADAL" clId="{700B97F9-8E00-4534-9F73-528A72A517BD}" dt="2024-09-02T13:04:15.568" v="23" actId="404"/>
          <ac:spMkLst>
            <pc:docMk/>
            <pc:sldMk cId="3799198175" sldId="345"/>
            <ac:spMk id="2" creationId="{7CC1ABC9-6D91-4585-B81D-CCE9EB26CA86}"/>
          </ac:spMkLst>
        </pc:spChg>
        <pc:spChg chg="mod">
          <ac:chgData name="RAMIREZ GONZALEZ, Alejandro" userId="f85759c6-dd51-4b10-afc6-8161062f0dd8" providerId="ADAL" clId="{700B97F9-8E00-4534-9F73-528A72A517BD}" dt="2024-09-02T13:05:36.701" v="201" actId="20577"/>
          <ac:spMkLst>
            <pc:docMk/>
            <pc:sldMk cId="3799198175" sldId="345"/>
            <ac:spMk id="3" creationId="{A0C8196E-A4C7-4A1D-8136-4C5EC8B0453F}"/>
          </ac:spMkLst>
        </pc:spChg>
      </pc:sldChg>
      <pc:sldChg chg="modSp mod modCm">
        <pc:chgData name="RAMIREZ GONZALEZ, Alejandro" userId="f85759c6-dd51-4b10-afc6-8161062f0dd8" providerId="ADAL" clId="{700B97F9-8E00-4534-9F73-528A72A517BD}" dt="2024-09-02T13:11:25.341" v="431" actId="108"/>
        <pc:sldMkLst>
          <pc:docMk/>
          <pc:sldMk cId="2658389464" sldId="346"/>
        </pc:sldMkLst>
        <pc:spChg chg="mod">
          <ac:chgData name="RAMIREZ GONZALEZ, Alejandro" userId="f85759c6-dd51-4b10-afc6-8161062f0dd8" providerId="ADAL" clId="{700B97F9-8E00-4534-9F73-528A72A517BD}" dt="2024-09-02T13:06:29.033" v="216" actId="20577"/>
          <ac:spMkLst>
            <pc:docMk/>
            <pc:sldMk cId="2658389464" sldId="346"/>
            <ac:spMk id="2" creationId="{1307F9EF-0BA9-4944-84E7-7D122238169E}"/>
          </ac:spMkLst>
        </pc:spChg>
        <pc:spChg chg="mod">
          <ac:chgData name="RAMIREZ GONZALEZ, Alejandro" userId="f85759c6-dd51-4b10-afc6-8161062f0dd8" providerId="ADAL" clId="{700B97F9-8E00-4534-9F73-528A72A517BD}" dt="2024-09-02T13:11:25.341" v="431" actId="108"/>
          <ac:spMkLst>
            <pc:docMk/>
            <pc:sldMk cId="2658389464" sldId="346"/>
            <ac:spMk id="3" creationId="{DFCD0AFB-270F-489E-B956-9C621B249B09}"/>
          </ac:spMkLst>
        </pc:spChg>
      </pc:sldChg>
      <pc:sldChg chg="modSp mod">
        <pc:chgData name="RAMIREZ GONZALEZ, Alejandro" userId="f85759c6-dd51-4b10-afc6-8161062f0dd8" providerId="ADAL" clId="{700B97F9-8E00-4534-9F73-528A72A517BD}" dt="2024-09-02T13:12:48.907" v="444" actId="1076"/>
        <pc:sldMkLst>
          <pc:docMk/>
          <pc:sldMk cId="2517321259" sldId="347"/>
        </pc:sldMkLst>
        <pc:spChg chg="mod">
          <ac:chgData name="RAMIREZ GONZALEZ, Alejandro" userId="f85759c6-dd51-4b10-afc6-8161062f0dd8" providerId="ADAL" clId="{700B97F9-8E00-4534-9F73-528A72A517BD}" dt="2024-09-02T13:11:55.337" v="439" actId="404"/>
          <ac:spMkLst>
            <pc:docMk/>
            <pc:sldMk cId="2517321259" sldId="347"/>
            <ac:spMk id="2" creationId="{AA0CC702-76CD-4CAF-B0DD-B1706FD1DF53}"/>
          </ac:spMkLst>
        </pc:spChg>
        <pc:spChg chg="mod">
          <ac:chgData name="RAMIREZ GONZALEZ, Alejandro" userId="f85759c6-dd51-4b10-afc6-8161062f0dd8" providerId="ADAL" clId="{700B97F9-8E00-4534-9F73-528A72A517BD}" dt="2024-09-02T13:12:48.907" v="444" actId="1076"/>
          <ac:spMkLst>
            <pc:docMk/>
            <pc:sldMk cId="2517321259" sldId="347"/>
            <ac:spMk id="3" creationId="{547855A8-1E6A-4FEB-84C8-E550BC4E40A1}"/>
          </ac:spMkLst>
        </pc:spChg>
      </pc:sldChg>
      <pc:sldChg chg="modSp mod modCm">
        <pc:chgData name="RAMIREZ GONZALEZ, Alejandro" userId="f85759c6-dd51-4b10-afc6-8161062f0dd8" providerId="ADAL" clId="{700B97F9-8E00-4534-9F73-528A72A517BD}" dt="2024-09-13T06:58:28.531" v="605"/>
        <pc:sldMkLst>
          <pc:docMk/>
          <pc:sldMk cId="1928371461" sldId="348"/>
        </pc:sldMkLst>
        <pc:spChg chg="mod">
          <ac:chgData name="RAMIREZ GONZALEZ, Alejandro" userId="f85759c6-dd51-4b10-afc6-8161062f0dd8" providerId="ADAL" clId="{700B97F9-8E00-4534-9F73-528A72A517BD}" dt="2024-09-02T13:14:14.714" v="451" actId="403"/>
          <ac:spMkLst>
            <pc:docMk/>
            <pc:sldMk cId="1928371461" sldId="348"/>
            <ac:spMk id="2" creationId="{2A18234D-DC9E-429F-8287-D8A566209503}"/>
          </ac:spMkLst>
        </pc:spChg>
        <pc:spChg chg="mod">
          <ac:chgData name="RAMIREZ GONZALEZ, Alejandro" userId="f85759c6-dd51-4b10-afc6-8161062f0dd8" providerId="ADAL" clId="{700B97F9-8E00-4534-9F73-528A72A517BD}" dt="2024-09-13T06:44:14.269" v="601" actId="20577"/>
          <ac:spMkLst>
            <pc:docMk/>
            <pc:sldMk cId="1928371461" sldId="348"/>
            <ac:spMk id="3" creationId="{E73F0270-7AB8-4095-A723-5C8B5B5A5A37}"/>
          </ac:spMkLst>
        </pc:spChg>
      </pc:sldChg>
      <pc:sldChg chg="modSp mod">
        <pc:chgData name="RAMIREZ GONZALEZ, Alejandro" userId="f85759c6-dd51-4b10-afc6-8161062f0dd8" providerId="ADAL" clId="{700B97F9-8E00-4534-9F73-528A72A517BD}" dt="2024-09-02T13:30:18.430" v="512" actId="20577"/>
        <pc:sldMkLst>
          <pc:docMk/>
          <pc:sldMk cId="3322554048" sldId="349"/>
        </pc:sldMkLst>
        <pc:spChg chg="mod">
          <ac:chgData name="RAMIREZ GONZALEZ, Alejandro" userId="f85759c6-dd51-4b10-afc6-8161062f0dd8" providerId="ADAL" clId="{700B97F9-8E00-4534-9F73-528A72A517BD}" dt="2024-09-02T13:28:52.185" v="472" actId="20577"/>
          <ac:spMkLst>
            <pc:docMk/>
            <pc:sldMk cId="3322554048" sldId="349"/>
            <ac:spMk id="2" creationId="{E310C365-343F-48E9-8A33-FF855579C72F}"/>
          </ac:spMkLst>
        </pc:spChg>
        <pc:spChg chg="mod">
          <ac:chgData name="RAMIREZ GONZALEZ, Alejandro" userId="f85759c6-dd51-4b10-afc6-8161062f0dd8" providerId="ADAL" clId="{700B97F9-8E00-4534-9F73-528A72A517BD}" dt="2024-09-02T13:30:18.430" v="512" actId="20577"/>
          <ac:spMkLst>
            <pc:docMk/>
            <pc:sldMk cId="3322554048" sldId="349"/>
            <ac:spMk id="3" creationId="{A2D31BE0-26F7-46AF-A358-C118F49CB8EE}"/>
          </ac:spMkLst>
        </pc:spChg>
      </pc:sldChg>
      <pc:sldChg chg="modSp mod">
        <pc:chgData name="RAMIREZ GONZALEZ, Alejandro" userId="f85759c6-dd51-4b10-afc6-8161062f0dd8" providerId="ADAL" clId="{700B97F9-8E00-4534-9F73-528A72A517BD}" dt="2024-09-02T13:32:20.177" v="530" actId="20577"/>
        <pc:sldMkLst>
          <pc:docMk/>
          <pc:sldMk cId="3403243141" sldId="352"/>
        </pc:sldMkLst>
        <pc:spChg chg="mod">
          <ac:chgData name="RAMIREZ GONZALEZ, Alejandro" userId="f85759c6-dd51-4b10-afc6-8161062f0dd8" providerId="ADAL" clId="{700B97F9-8E00-4534-9F73-528A72A517BD}" dt="2024-09-02T13:32:20.177" v="530" actId="20577"/>
          <ac:spMkLst>
            <pc:docMk/>
            <pc:sldMk cId="3403243141" sldId="352"/>
            <ac:spMk id="3" creationId="{EE8203F7-9701-4C7F-B16F-F4CE3D34C328}"/>
          </ac:spMkLst>
        </pc:spChg>
      </pc:sldChg>
    </pc:docChg>
  </pc:docChgLst>
  <pc:docChgLst>
    <pc:chgData name="RAMIREZ GONZALEZ, Alejandro" userId="S::ramirezgonzaleza@who.int::f85759c6-dd51-4b10-afc6-8161062f0dd8" providerId="AD" clId="Web-{8C8FE98F-FF6C-37C0-547F-AAD5C1DB8380}"/>
    <pc:docChg chg="modSld">
      <pc:chgData name="RAMIREZ GONZALEZ, Alejandro" userId="S::ramirezgonzaleza@who.int::f85759c6-dd51-4b10-afc6-8161062f0dd8" providerId="AD" clId="Web-{8C8FE98F-FF6C-37C0-547F-AAD5C1DB8380}" dt="2024-09-24T08:30:00.917" v="18"/>
      <pc:docMkLst>
        <pc:docMk/>
      </pc:docMkLst>
      <pc:sldChg chg="modSp">
        <pc:chgData name="RAMIREZ GONZALEZ, Alejandro" userId="S::ramirezgonzaleza@who.int::f85759c6-dd51-4b10-afc6-8161062f0dd8" providerId="AD" clId="Web-{8C8FE98F-FF6C-37C0-547F-AAD5C1DB8380}" dt="2024-09-24T08:30:00.917" v="18"/>
        <pc:sldMkLst>
          <pc:docMk/>
          <pc:sldMk cId="4124278751" sldId="369"/>
        </pc:sldMkLst>
        <pc:spChg chg="mod">
          <ac:chgData name="RAMIREZ GONZALEZ, Alejandro" userId="S::ramirezgonzaleza@who.int::f85759c6-dd51-4b10-afc6-8161062f0dd8" providerId="AD" clId="Web-{8C8FE98F-FF6C-37C0-547F-AAD5C1DB8380}" dt="2024-09-24T08:30:00.917" v="18"/>
          <ac:spMkLst>
            <pc:docMk/>
            <pc:sldMk cId="4124278751" sldId="369"/>
            <ac:spMk id="3" creationId="{F0E3035E-81BA-4372-8FBD-958BFC0D1CD9}"/>
          </ac:spMkLst>
        </pc:spChg>
      </pc:sldChg>
    </pc:docChg>
  </pc:docChgLst>
  <pc:docChgLst>
    <pc:chgData name="Mrs Gillian F. MAYERS (mayersgill@gmail.com)" userId="S::mayersgill_gmail.com#ext#@worldhealthorg.onmicrosoft.com::d9b941f0-ac22-4431-a954-e58ec48ed8eb" providerId="AD" clId="Web-{F2FEA7CC-8EA1-8C93-C90D-520FF22BAC7F}"/>
    <pc:docChg chg="modSld">
      <pc:chgData name="Mrs Gillian F. MAYERS (mayersgill@gmail.com)" userId="S::mayersgill_gmail.com#ext#@worldhealthorg.onmicrosoft.com::d9b941f0-ac22-4431-a954-e58ec48ed8eb" providerId="AD" clId="Web-{F2FEA7CC-8EA1-8C93-C90D-520FF22BAC7F}" dt="2024-09-13T08:37:09.017" v="2"/>
      <pc:docMkLst>
        <pc:docMk/>
      </pc:docMkLst>
      <pc:sldChg chg="modNotes">
        <pc:chgData name="Mrs Gillian F. MAYERS (mayersgill@gmail.com)" userId="S::mayersgill_gmail.com#ext#@worldhealthorg.onmicrosoft.com::d9b941f0-ac22-4431-a954-e58ec48ed8eb" providerId="AD" clId="Web-{F2FEA7CC-8EA1-8C93-C90D-520FF22BAC7F}" dt="2024-09-13T08:37:09.017" v="2"/>
        <pc:sldMkLst>
          <pc:docMk/>
          <pc:sldMk cId="4124278751" sldId="369"/>
        </pc:sldMkLst>
      </pc:sldChg>
    </pc:docChg>
  </pc:docChgLst>
  <pc:docChgLst>
    <pc:chgData name="RAMIREZ GONZALEZ, Alejandro" userId="S::ramirezgonzaleza@who.int::f85759c6-dd51-4b10-afc6-8161062f0dd8" providerId="AD" clId="Web-{B49DC03A-CE61-D6C6-1A70-A8B60522B435}"/>
    <pc:docChg chg="modSld">
      <pc:chgData name="RAMIREZ GONZALEZ, Alejandro" userId="S::ramirezgonzaleza@who.int::f85759c6-dd51-4b10-afc6-8161062f0dd8" providerId="AD" clId="Web-{B49DC03A-CE61-D6C6-1A70-A8B60522B435}" dt="2024-09-13T06:35:13.085" v="9"/>
      <pc:docMkLst>
        <pc:docMk/>
      </pc:docMkLst>
      <pc:sldChg chg="addSp modSp">
        <pc:chgData name="RAMIREZ GONZALEZ, Alejandro" userId="S::ramirezgonzaleza@who.int::f85759c6-dd51-4b10-afc6-8161062f0dd8" providerId="AD" clId="Web-{B49DC03A-CE61-D6C6-1A70-A8B60522B435}" dt="2024-09-13T06:35:13.085" v="9"/>
        <pc:sldMkLst>
          <pc:docMk/>
          <pc:sldMk cId="0" sldId="338"/>
        </pc:sldMkLst>
        <pc:spChg chg="mod">
          <ac:chgData name="RAMIREZ GONZALEZ, Alejandro" userId="S::ramirezgonzaleza@who.int::f85759c6-dd51-4b10-afc6-8161062f0dd8" providerId="AD" clId="Web-{B49DC03A-CE61-D6C6-1A70-A8B60522B435}" dt="2024-09-13T06:34:50.178" v="6" actId="1076"/>
          <ac:spMkLst>
            <pc:docMk/>
            <pc:sldMk cId="0" sldId="338"/>
            <ac:spMk id="220163" creationId="{FE721EF2-B645-43AD-A4F7-D176566543A5}"/>
          </ac:spMkLst>
        </pc:spChg>
        <pc:picChg chg="add mod">
          <ac:chgData name="RAMIREZ GONZALEZ, Alejandro" userId="S::ramirezgonzaleza@who.int::f85759c6-dd51-4b10-afc6-8161062f0dd8" providerId="AD" clId="Web-{B49DC03A-CE61-D6C6-1A70-A8B60522B435}" dt="2024-09-13T06:35:13.085" v="9"/>
          <ac:picMkLst>
            <pc:docMk/>
            <pc:sldMk cId="0" sldId="338"/>
            <ac:picMk id="2" creationId="{906EAFFF-B300-6BDB-A663-57D6BA4D2258}"/>
          </ac:picMkLst>
        </pc:picChg>
      </pc:sldChg>
    </pc:docChg>
  </pc:docChgLst>
  <pc:docChgLst>
    <pc:chgData name="Gill Mayers" userId="d9b941f0-ac22-4431-a954-e58ec48ed8eb" providerId="ADAL" clId="{3D479467-8073-4F3E-9878-4293577C72FA}"/>
    <pc:docChg chg="modSld">
      <pc:chgData name="Gill Mayers" userId="d9b941f0-ac22-4431-a954-e58ec48ed8eb" providerId="ADAL" clId="{3D479467-8073-4F3E-9878-4293577C72FA}" dt="2024-09-08T09:16:05.108" v="46" actId="20577"/>
      <pc:docMkLst>
        <pc:docMk/>
      </pc:docMkLst>
      <pc:sldChg chg="modSp mod">
        <pc:chgData name="Gill Mayers" userId="d9b941f0-ac22-4431-a954-e58ec48ed8eb" providerId="ADAL" clId="{3D479467-8073-4F3E-9878-4293577C72FA}" dt="2024-09-08T09:12:40.205" v="1" actId="20577"/>
        <pc:sldMkLst>
          <pc:docMk/>
          <pc:sldMk cId="3726844303" sldId="342"/>
        </pc:sldMkLst>
        <pc:spChg chg="mod">
          <ac:chgData name="Gill Mayers" userId="d9b941f0-ac22-4431-a954-e58ec48ed8eb" providerId="ADAL" clId="{3D479467-8073-4F3E-9878-4293577C72FA}" dt="2024-09-08T09:12:40.205" v="1" actId="20577"/>
          <ac:spMkLst>
            <pc:docMk/>
            <pc:sldMk cId="3726844303" sldId="342"/>
            <ac:spMk id="2" creationId="{B479CF3C-72D6-4CB2-942F-D0F9967F7155}"/>
          </ac:spMkLst>
        </pc:spChg>
      </pc:sldChg>
      <pc:sldChg chg="modSp mod">
        <pc:chgData name="Gill Mayers" userId="d9b941f0-ac22-4431-a954-e58ec48ed8eb" providerId="ADAL" clId="{3D479467-8073-4F3E-9878-4293577C72FA}" dt="2024-09-08T09:12:46.115" v="5" actId="20577"/>
        <pc:sldMkLst>
          <pc:docMk/>
          <pc:sldMk cId="607377978" sldId="343"/>
        </pc:sldMkLst>
        <pc:spChg chg="mod">
          <ac:chgData name="Gill Mayers" userId="d9b941f0-ac22-4431-a954-e58ec48ed8eb" providerId="ADAL" clId="{3D479467-8073-4F3E-9878-4293577C72FA}" dt="2024-09-08T09:12:46.115" v="5" actId="20577"/>
          <ac:spMkLst>
            <pc:docMk/>
            <pc:sldMk cId="607377978" sldId="343"/>
            <ac:spMk id="2" creationId="{B5F9B1D4-0B4D-4302-A1B5-F1C1309D84C3}"/>
          </ac:spMkLst>
        </pc:spChg>
      </pc:sldChg>
      <pc:sldChg chg="modSp mod">
        <pc:chgData name="Gill Mayers" userId="d9b941f0-ac22-4431-a954-e58ec48ed8eb" providerId="ADAL" clId="{3D479467-8073-4F3E-9878-4293577C72FA}" dt="2024-09-08T09:12:51.386" v="9" actId="6549"/>
        <pc:sldMkLst>
          <pc:docMk/>
          <pc:sldMk cId="2154805658" sldId="344"/>
        </pc:sldMkLst>
        <pc:spChg chg="mod">
          <ac:chgData name="Gill Mayers" userId="d9b941f0-ac22-4431-a954-e58ec48ed8eb" providerId="ADAL" clId="{3D479467-8073-4F3E-9878-4293577C72FA}" dt="2024-09-08T09:12:51.386" v="9" actId="6549"/>
          <ac:spMkLst>
            <pc:docMk/>
            <pc:sldMk cId="2154805658" sldId="344"/>
            <ac:spMk id="2" creationId="{47EC02C1-CAB1-462C-AD90-73B660FE3055}"/>
          </ac:spMkLst>
        </pc:spChg>
      </pc:sldChg>
      <pc:sldChg chg="modSp mod">
        <pc:chgData name="Gill Mayers" userId="d9b941f0-ac22-4431-a954-e58ec48ed8eb" providerId="ADAL" clId="{3D479467-8073-4F3E-9878-4293577C72FA}" dt="2024-09-08T09:12:58.904" v="13" actId="6549"/>
        <pc:sldMkLst>
          <pc:docMk/>
          <pc:sldMk cId="3799198175" sldId="345"/>
        </pc:sldMkLst>
        <pc:spChg chg="mod">
          <ac:chgData name="Gill Mayers" userId="d9b941f0-ac22-4431-a954-e58ec48ed8eb" providerId="ADAL" clId="{3D479467-8073-4F3E-9878-4293577C72FA}" dt="2024-09-08T09:12:58.904" v="13" actId="6549"/>
          <ac:spMkLst>
            <pc:docMk/>
            <pc:sldMk cId="3799198175" sldId="345"/>
            <ac:spMk id="2" creationId="{7CC1ABC9-6D91-4585-B81D-CCE9EB26CA86}"/>
          </ac:spMkLst>
        </pc:spChg>
      </pc:sldChg>
      <pc:sldChg chg="modSp mod">
        <pc:chgData name="Gill Mayers" userId="d9b941f0-ac22-4431-a954-e58ec48ed8eb" providerId="ADAL" clId="{3D479467-8073-4F3E-9878-4293577C72FA}" dt="2024-09-08T09:13:10.881" v="21" actId="6549"/>
        <pc:sldMkLst>
          <pc:docMk/>
          <pc:sldMk cId="2658389464" sldId="346"/>
        </pc:sldMkLst>
        <pc:spChg chg="mod">
          <ac:chgData name="Gill Mayers" userId="d9b941f0-ac22-4431-a954-e58ec48ed8eb" providerId="ADAL" clId="{3D479467-8073-4F3E-9878-4293577C72FA}" dt="2024-09-08T09:13:10.881" v="21" actId="6549"/>
          <ac:spMkLst>
            <pc:docMk/>
            <pc:sldMk cId="2658389464" sldId="346"/>
            <ac:spMk id="2" creationId="{1307F9EF-0BA9-4944-84E7-7D122238169E}"/>
          </ac:spMkLst>
        </pc:spChg>
      </pc:sldChg>
      <pc:sldChg chg="modSp mod">
        <pc:chgData name="Gill Mayers" userId="d9b941f0-ac22-4431-a954-e58ec48ed8eb" providerId="ADAL" clId="{3D479467-8073-4F3E-9878-4293577C72FA}" dt="2024-09-08T09:13:23.208" v="31" actId="6549"/>
        <pc:sldMkLst>
          <pc:docMk/>
          <pc:sldMk cId="2517321259" sldId="347"/>
        </pc:sldMkLst>
        <pc:spChg chg="mod">
          <ac:chgData name="Gill Mayers" userId="d9b941f0-ac22-4431-a954-e58ec48ed8eb" providerId="ADAL" clId="{3D479467-8073-4F3E-9878-4293577C72FA}" dt="2024-09-08T09:13:23.208" v="31" actId="6549"/>
          <ac:spMkLst>
            <pc:docMk/>
            <pc:sldMk cId="2517321259" sldId="347"/>
            <ac:spMk id="2" creationId="{AA0CC702-76CD-4CAF-B0DD-B1706FD1DF53}"/>
          </ac:spMkLst>
        </pc:spChg>
      </pc:sldChg>
      <pc:sldChg chg="modSp mod">
        <pc:chgData name="Gill Mayers" userId="d9b941f0-ac22-4431-a954-e58ec48ed8eb" providerId="ADAL" clId="{3D479467-8073-4F3E-9878-4293577C72FA}" dt="2024-09-08T09:13:49.346" v="44" actId="255"/>
        <pc:sldMkLst>
          <pc:docMk/>
          <pc:sldMk cId="1928371461" sldId="348"/>
        </pc:sldMkLst>
        <pc:spChg chg="mod">
          <ac:chgData name="Gill Mayers" userId="d9b941f0-ac22-4431-a954-e58ec48ed8eb" providerId="ADAL" clId="{3D479467-8073-4F3E-9878-4293577C72FA}" dt="2024-09-08T09:13:49.346" v="44" actId="255"/>
          <ac:spMkLst>
            <pc:docMk/>
            <pc:sldMk cId="1928371461" sldId="348"/>
            <ac:spMk id="2" creationId="{2A18234D-DC9E-429F-8287-D8A566209503}"/>
          </ac:spMkLst>
        </pc:spChg>
      </pc:sldChg>
      <pc:sldChg chg="modSp mod">
        <pc:chgData name="Gill Mayers" userId="d9b941f0-ac22-4431-a954-e58ec48ed8eb" providerId="ADAL" clId="{3D479467-8073-4F3E-9878-4293577C72FA}" dt="2024-09-08T09:16:05.108" v="46" actId="20577"/>
        <pc:sldMkLst>
          <pc:docMk/>
          <pc:sldMk cId="3322554048" sldId="349"/>
        </pc:sldMkLst>
        <pc:spChg chg="mod">
          <ac:chgData name="Gill Mayers" userId="d9b941f0-ac22-4431-a954-e58ec48ed8eb" providerId="ADAL" clId="{3D479467-8073-4F3E-9878-4293577C72FA}" dt="2024-09-08T09:16:05.108" v="46" actId="20577"/>
          <ac:spMkLst>
            <pc:docMk/>
            <pc:sldMk cId="3322554048" sldId="349"/>
            <ac:spMk id="2" creationId="{E310C365-343F-48E9-8A33-FF855579C72F}"/>
          </ac:spMkLst>
        </pc:spChg>
      </pc:sldChg>
    </pc:docChg>
  </pc:docChgLst>
  <pc:docChgLst>
    <pc:chgData name="Mrs Gillian F. MAYERS (mayersgill@gmail.com)" userId="d9b941f0-ac22-4431-a954-e58ec48ed8eb" providerId="ADAL" clId="{3D479467-8073-4F3E-9878-4293577C72FA}"/>
    <pc:docChg chg="undo custSel addSld modSld modMainMaster">
      <pc:chgData name="Mrs Gillian F. MAYERS (mayersgill@gmail.com)" userId="d9b941f0-ac22-4431-a954-e58ec48ed8eb" providerId="ADAL" clId="{3D479467-8073-4F3E-9878-4293577C72FA}" dt="2024-09-13T08:35:39.655" v="612" actId="20577"/>
      <pc:docMkLst>
        <pc:docMk/>
      </pc:docMkLst>
      <pc:sldChg chg="modSp mod">
        <pc:chgData name="Mrs Gillian F. MAYERS (mayersgill@gmail.com)" userId="d9b941f0-ac22-4431-a954-e58ec48ed8eb" providerId="ADAL" clId="{3D479467-8073-4F3E-9878-4293577C72FA}" dt="2024-09-13T08:34:15.904" v="584" actId="20577"/>
        <pc:sldMkLst>
          <pc:docMk/>
          <pc:sldMk cId="0" sldId="338"/>
        </pc:sldMkLst>
        <pc:spChg chg="mod">
          <ac:chgData name="Mrs Gillian F. MAYERS (mayersgill@gmail.com)" userId="d9b941f0-ac22-4431-a954-e58ec48ed8eb" providerId="ADAL" clId="{3D479467-8073-4F3E-9878-4293577C72FA}" dt="2024-09-13T08:34:15.904" v="584" actId="20577"/>
          <ac:spMkLst>
            <pc:docMk/>
            <pc:sldMk cId="0" sldId="338"/>
            <ac:spMk id="220163" creationId="{FE721EF2-B645-43AD-A4F7-D176566543A5}"/>
          </ac:spMkLst>
        </pc:spChg>
      </pc:sldChg>
      <pc:sldChg chg="modSp mod">
        <pc:chgData name="Mrs Gillian F. MAYERS (mayersgill@gmail.com)" userId="d9b941f0-ac22-4431-a954-e58ec48ed8eb" providerId="ADAL" clId="{3D479467-8073-4F3E-9878-4293577C72FA}" dt="2024-09-13T08:25:26.744" v="132" actId="313"/>
        <pc:sldMkLst>
          <pc:docMk/>
          <pc:sldMk cId="607377978" sldId="343"/>
        </pc:sldMkLst>
        <pc:spChg chg="mod">
          <ac:chgData name="Mrs Gillian F. MAYERS (mayersgill@gmail.com)" userId="d9b941f0-ac22-4431-a954-e58ec48ed8eb" providerId="ADAL" clId="{3D479467-8073-4F3E-9878-4293577C72FA}" dt="2024-09-13T08:25:26.744" v="132" actId="313"/>
          <ac:spMkLst>
            <pc:docMk/>
            <pc:sldMk cId="607377978" sldId="343"/>
            <ac:spMk id="3" creationId="{294493AE-D460-4BC5-BF78-B74BC9C1B4CB}"/>
          </ac:spMkLst>
        </pc:spChg>
      </pc:sldChg>
      <pc:sldChg chg="modSp mod">
        <pc:chgData name="Mrs Gillian F. MAYERS (mayersgill@gmail.com)" userId="d9b941f0-ac22-4431-a954-e58ec48ed8eb" providerId="ADAL" clId="{3D479467-8073-4F3E-9878-4293577C72FA}" dt="2024-09-13T08:12:05.206" v="33" actId="6549"/>
        <pc:sldMkLst>
          <pc:docMk/>
          <pc:sldMk cId="1134149917" sldId="353"/>
        </pc:sldMkLst>
        <pc:spChg chg="mod">
          <ac:chgData name="Mrs Gillian F. MAYERS (mayersgill@gmail.com)" userId="d9b941f0-ac22-4431-a954-e58ec48ed8eb" providerId="ADAL" clId="{3D479467-8073-4F3E-9878-4293577C72FA}" dt="2024-09-13T08:12:05.206" v="33" actId="6549"/>
          <ac:spMkLst>
            <pc:docMk/>
            <pc:sldMk cId="1134149917" sldId="353"/>
            <ac:spMk id="3" creationId="{4ABF0584-06C3-44B5-B8E9-DF49E1CF2CBE}"/>
          </ac:spMkLst>
        </pc:spChg>
      </pc:sldChg>
      <pc:sldChg chg="modSp add mod modNotesTx">
        <pc:chgData name="Mrs Gillian F. MAYERS (mayersgill@gmail.com)" userId="d9b941f0-ac22-4431-a954-e58ec48ed8eb" providerId="ADAL" clId="{3D479467-8073-4F3E-9878-4293577C72FA}" dt="2024-09-13T08:35:39.655" v="612" actId="20577"/>
        <pc:sldMkLst>
          <pc:docMk/>
          <pc:sldMk cId="4124278751" sldId="369"/>
        </pc:sldMkLst>
        <pc:spChg chg="mod">
          <ac:chgData name="Mrs Gillian F. MAYERS (mayersgill@gmail.com)" userId="d9b941f0-ac22-4431-a954-e58ec48ed8eb" providerId="ADAL" clId="{3D479467-8073-4F3E-9878-4293577C72FA}" dt="2024-09-13T08:13:49.976" v="39" actId="255"/>
          <ac:spMkLst>
            <pc:docMk/>
            <pc:sldMk cId="4124278751" sldId="369"/>
            <ac:spMk id="3" creationId="{F0E3035E-81BA-4372-8FBD-958BFC0D1CD9}"/>
          </ac:spMkLst>
        </pc:spChg>
      </pc:sldChg>
      <pc:sldMasterChg chg="modSp mod">
        <pc:chgData name="Mrs Gillian F. MAYERS (mayersgill@gmail.com)" userId="d9b941f0-ac22-4431-a954-e58ec48ed8eb" providerId="ADAL" clId="{3D479467-8073-4F3E-9878-4293577C72FA}" dt="2024-09-13T08:10:37.537" v="6" actId="20577"/>
        <pc:sldMasterMkLst>
          <pc:docMk/>
          <pc:sldMasterMk cId="0" sldId="2147483649"/>
        </pc:sldMasterMkLst>
        <pc:spChg chg="mod">
          <ac:chgData name="Mrs Gillian F. MAYERS (mayersgill@gmail.com)" userId="d9b941f0-ac22-4431-a954-e58ec48ed8eb" providerId="ADAL" clId="{3D479467-8073-4F3E-9878-4293577C72FA}" dt="2024-09-13T08:10:37.537" v="6" actId="20577"/>
          <ac:spMkLst>
            <pc:docMk/>
            <pc:sldMasterMk cId="0" sldId="2147483649"/>
            <ac:spMk id="7181" creationId="{F1040D86-1620-4DAA-AE9D-490CE42DE6F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3EA45C34-184F-467C-ACEB-E41F09F5AEC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7A7956FD-AD79-43EF-94FD-5287D9FC73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92CA2CD-0057-49E2-9EDC-FE2658CE31A0}" type="datetime3">
              <a:rPr lang="en-GB" altLang="en-US"/>
              <a:pPr/>
              <a:t>24 October, 2024</a:t>
            </a:fld>
            <a:endParaRPr lang="en-GB" altLang="en-US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C2DCB18E-6E23-4564-8FC0-9325020D8B3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6175F468-C713-4900-9F2F-63B3D18567F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F93C53F-F5AA-42D1-B370-E23C66595E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52078838-B6D4-4F9E-8D19-B4BF73CCD8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B653432-1AEB-48FF-B55A-8F72396B08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8DDC5C9-4B3A-473A-ABBD-3DBA1F1753D6}" type="datetime3">
              <a:rPr lang="en-GB" altLang="en-US"/>
              <a:pPr/>
              <a:t>24 October, 2024</a:t>
            </a:fld>
            <a:endParaRPr lang="en-GB" alt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F8558861-4829-4DEF-893B-BA6916C7F15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8188"/>
            <a:ext cx="5211762" cy="3686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804143DE-5FE9-4664-8921-BCF8F739336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70425"/>
            <a:ext cx="5329238" cy="442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1750" name="Rectangle 6">
            <a:extLst>
              <a:ext uri="{FF2B5EF4-FFF2-40B4-BE49-F238E27FC236}">
                <a16:creationId xmlns:a16="http://schemas.microsoft.com/office/drawing/2014/main" id="{F0167113-3BA4-4013-BB38-A3F93C0D123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31751" name="Rectangle 7">
            <a:extLst>
              <a:ext uri="{FF2B5EF4-FFF2-40B4-BE49-F238E27FC236}">
                <a16:creationId xmlns:a16="http://schemas.microsoft.com/office/drawing/2014/main" id="{17BD6522-13BA-4841-97DA-596C162310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52A7C36E-CD20-4897-9184-2879EB4517D3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C1D392D-58BE-4B00-80B3-6A08F448491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51BAA4C-81A1-46F2-9FE2-8530D1F9C08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pPr algn="r" rtl="0"/>
            <a:fld id="{5EAD3532-AA55-41CA-A787-67D7DF7C28DE}" type="datetime3">
              <a:rPr lang="en-US"/>
              <a:pPr algn="r" rtl="0"/>
              <a:t>24 October 2024</a:t>
            </a:fld>
            <a:endParaRPr lang="fr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2B6665BE-B738-441E-A98F-E7B8A4F4B9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algn="r" rtl="0"/>
            <a:fld id="{48002C4C-291C-44FF-A987-83BB9F7FDFC3}" type="slidenum">
              <a:rPr/>
              <a:pPr/>
              <a:t>1</a:t>
            </a:fld>
            <a:endParaRPr lang="fr" altLang="en-US"/>
          </a:p>
        </p:txBody>
      </p:sp>
      <p:sp>
        <p:nvSpPr>
          <p:cNvPr id="248834" name="Rectangle 2">
            <a:extLst>
              <a:ext uri="{FF2B5EF4-FFF2-40B4-BE49-F238E27FC236}">
                <a16:creationId xmlns:a16="http://schemas.microsoft.com/office/drawing/2014/main" id="{B034C418-8296-4571-9189-9E3DFB869E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>
            <a:extLst>
              <a:ext uri="{FF2B5EF4-FFF2-40B4-BE49-F238E27FC236}">
                <a16:creationId xmlns:a16="http://schemas.microsoft.com/office/drawing/2014/main" id="{CF1EFC5A-E749-4782-946B-248C6E7929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f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7CCB807A-FD52-4E9B-8795-A580CE4EFF4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311D56C-13D6-47A7-A04C-D4C95BE7C64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pPr algn="r" rtl="0"/>
            <a:fld id="{F5187BCE-FA41-4566-9AD9-B0107D4AD07B}" type="datetime3">
              <a:rPr lang="en-US"/>
              <a:pPr algn="r" rtl="0"/>
              <a:t>24 October 2024</a:t>
            </a:fld>
            <a:endParaRPr lang="fr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17376B58-EAF3-4E65-9595-A3D6A81C71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algn="r" rtl="0"/>
            <a:fld id="{BC8CDCFB-2AAE-4792-9453-BD0FDDCC0731}" type="slidenum">
              <a:rPr/>
              <a:pPr/>
              <a:t>2</a:t>
            </a:fld>
            <a:endParaRPr lang="fr" altLang="en-US"/>
          </a:p>
        </p:txBody>
      </p:sp>
      <p:sp>
        <p:nvSpPr>
          <p:cNvPr id="245762" name="Rectangle 2">
            <a:extLst>
              <a:ext uri="{FF2B5EF4-FFF2-40B4-BE49-F238E27FC236}">
                <a16:creationId xmlns:a16="http://schemas.microsoft.com/office/drawing/2014/main" id="{97F1AF12-0948-474F-A482-5EA86C011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>
            <a:extLst>
              <a:ext uri="{FF2B5EF4-FFF2-40B4-BE49-F238E27FC236}">
                <a16:creationId xmlns:a16="http://schemas.microsoft.com/office/drawing/2014/main" id="{0545EB3A-349D-4D5C-B442-1C5B365C00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0" tIns="0" rIns="0" bIns="0"/>
          <a:lstStyle/>
          <a:p>
            <a:pPr algn="l" rtl="0"/>
            <a:endParaRPr lang="f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 defTabSz="914400" rtl="0" eaLnBrk="1" latinLnBrk="0" hangingPunct="1">
              <a:buFont typeface="Arial" pitchFamily="34" charset="0"/>
              <a:buNone/>
            </a:pP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Décrire les meilleures pratiques de communication avec les soignants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La communication implique à la fois des informations verbales données et un langage corporel non verbal.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Agir de manière respectueuse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Utiliser des mots simples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Écouter les préoccupations des soignants sans porter de jugement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S’assurer que les soignants comprennent les messages clés transmis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fr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Discuter de la communication « triple A »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Informer (Advise) 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sur ce qui est donné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Alerter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sur les manifestations indésirables possibles et la manière de réagir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Anticiper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la prochaine visite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fr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Fournir des conseils sur les maladies évitées par le vaccin hexavalent (INFORMER/ADVISE)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Le nouveau vaccin hexavalent ou 6-en-1 offre une protection contre de multiples maladies en combinant 6 antigènes dans un seul vaccin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Diphtérie, tétanos, coqueluche à cellules entières (DTC)</a:t>
            </a: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; Haemophilus influenzae de type b (Hib)</a:t>
            </a: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; hépatite B</a:t>
            </a: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; vaccin poliomyélitique inactivé (VPI)</a:t>
            </a:r>
            <a:endParaRPr lang="fr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Il contient les mêmes antigènes que le vaccin pentavalent, qui était précédemment utilisé, </a:t>
            </a:r>
            <a:r>
              <a:rPr lang="fr" sz="1200" b="0" i="0" u="sng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plus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l’antigène VPI </a:t>
            </a: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fr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Fournir des conseils sur le vaccin hexavalent (INFORMER/ADVISE)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Les vaccins combinés sont utilisés depuis de nombreuses années et plus de 90 pays dans le monde utilisent d’autres types de vaccins hexavalents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Ils sont considérés comme sûrs et efficaces  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Certains enfants peuvent présenter des manifestations indésirables telles que douleur ou gonflement au site d’injection et perte d’appétit, somnolence et vomissements, mais ces manifestations sont généralement de courte durée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Comme pour tous les vaccins, le sujet vacciné doit être surveillé pendant 30 minutes après la vaccination pour détecter les éventuelles réactions allergiques</a:t>
            </a:r>
            <a:endParaRPr lang="fr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fr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Connaître les avantages des injections multiples au cours d’une même visite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Il n’y a aucun risque si votre enfant reçoit plus d’une injection le même jour</a:t>
            </a:r>
          </a:p>
          <a:p>
            <a:pPr marL="0" marR="0" lvl="0"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Ne vous concentrez pas uniquement sur les préoccupations entourant les injections multiples, rappelez aux soignants les avantages  </a:t>
            </a:r>
          </a:p>
          <a:p>
            <a:pPr lvl="1"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Les soignants n’ont pas à revenir quelques semaines plus tard pour une autre injection</a:t>
            </a:r>
          </a:p>
          <a:p>
            <a:pPr lvl="1"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L’enfant sera protégé contre les maladies multiples</a:t>
            </a:r>
          </a:p>
          <a:p>
            <a:pPr lvl="1"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L’enfant ressentira de la douleur et d’autres réactions indésirables seulement une fois</a:t>
            </a:r>
          </a:p>
          <a:p>
            <a:pPr mar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fr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Conseiller les soignants sur la façon de réagir aux manifestations indésirables (ALERTER)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Informez le soignant que des réactions légères fréquentes peuvent survenir mais sont de courte durée</a:t>
            </a: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: irritabilité, pleurs, gonflement et sensibilité au site d’injection, vomissements, diminution de l’appétit et somnolence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Informez le soignant qu’une fièvre temporaire est possible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Demandez au soignant de donner du paracétamol si l’enfant ressent la moindre douleur et de la fièvre, en veillant à administrer la dose correcte au moment approprié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Demandez au soignant d’appliquer un chiffon frais et humide sur le site d’injection pour réduire les rougeurs, les gonflements et la sensibilité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Informez le soignant en cas de manifestations indésirables inattendues de retourner à l’établissement de santé le plus proche pour une consultation avec un professionnel de la santé qualifié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fr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" sz="1200" b="1" i="0" u="none" baseline="0">
                <a:latin typeface="Arial"/>
                <a:cs typeface="Arial"/>
              </a:rPr>
              <a:t>Informer les soignants de la date à laquelle ils doivent revenir pour la prochaine dose de toute vaccination manquée (ANTICIPER)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b="0" i="0" u="none" baseline="0"/>
              <a:t>La vaccination avec un vaccin hexavalente nécessite trois doses primaires et une dose de rappel. Chaque visite est une bonne opportunité de :</a:t>
            </a:r>
            <a:endParaRPr lang="fr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lvl="1"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Vérifier si d’autres doses de vaccins ont été manquées (et les administrer le cas échéant)</a:t>
            </a:r>
          </a:p>
          <a:p>
            <a:pPr lvl="1" indent="-173355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Rappeler au soignant les doses à venir (à savoir, la 1</a:t>
            </a:r>
            <a:r>
              <a:rPr lang="fr" sz="1200" b="0" i="0" u="none" kern="1200" baseline="300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ou la 2</a:t>
            </a:r>
            <a:r>
              <a:rPr lang="fr" sz="1200" b="0" i="0" u="none" kern="1200" baseline="300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dose de rougeole (le cas échéant))</a:t>
            </a:r>
            <a:endParaRPr lang="fr" altLang="nl-BE" sz="1200" kern="1200" dirty="0">
              <a:solidFill>
                <a:schemeClr val="tx1"/>
              </a:solidFill>
            </a:endParaRP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Noter la date de toute prochaine visite de vaccination sur la carte de vaccination</a:t>
            </a:r>
          </a:p>
          <a:p>
            <a:pPr mar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fr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algn="r" rtl="0"/>
            <a:fld id="{58F20F16-4783-46BA-96B9-CBC589040205}" type="datetime3">
              <a:rPr lang="en-US"/>
              <a:t>24 October 2024</a:t>
            </a:fld>
            <a:endParaRPr lang="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r" rtl="0"/>
            <a:fld id="{52A7C36E-CD20-4897-9184-2879EB4517D3}" type="slidenum">
              <a:rPr/>
              <a:pPr/>
              <a:t>13</a:t>
            </a:fld>
            <a:endParaRPr lang="fr" altLang="en-US"/>
          </a:p>
        </p:txBody>
      </p:sp>
    </p:spTree>
    <p:extLst>
      <p:ext uri="{BB962C8B-B14F-4D97-AF65-F5344CB8AC3E}">
        <p14:creationId xmlns:p14="http://schemas.microsoft.com/office/powerpoint/2010/main" val="232841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8F210-657E-49C8-836D-996FD4F71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3C0536-49FF-4B1A-94DD-2916D31AE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26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5A9331-A377-4917-9E41-EC86A7B483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020050" y="0"/>
            <a:ext cx="2673350" cy="6607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86DD3C-BC8D-4E1C-A373-9DB4A091C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7867650" cy="66071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160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8712F-6332-43DC-9C53-F31929041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AE90F-1AEF-4809-8623-891DF2351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24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B4F7-CBBB-446D-927E-7F8A87158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1788" cy="31464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2AD71-3A75-4C13-BDDB-21FFF3257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1788" cy="1654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4558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CC5B2-B7EF-421E-9E76-4C851F648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BE17-7476-42AA-8EB5-9064A155C8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7525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2C9858-9DCF-43EA-9D33-06CD36F61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41950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67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FE02B-E44A-4C9F-BF9A-4B73D8217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3375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0E17C5-90CB-438A-9E23-753B5B9CE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4200"/>
            <a:ext cx="45243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76D831-BE70-40E1-821F-7E5622C89B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2250"/>
            <a:ext cx="4524375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ACA42D-18AA-4B6F-871A-679D5C1011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4200"/>
            <a:ext cx="4546600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AF9751-40F7-471E-A02E-2FD45A55AD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2250"/>
            <a:ext cx="4546600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056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C783-6E39-4B9A-BAE3-D341F6187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063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304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5FC5-C97C-478C-A50E-82FCDC94D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0D459-99E7-403C-863E-2C2228481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84CA1A-7525-493F-BE34-977B98A6A3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9021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FC8D9-2526-4021-9325-2C1AA4C78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3AD91C-7C50-45A5-871C-D1D452DD00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0747D-B295-443D-8F41-EDB7C2F4A1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9407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3BF6CA87-F45A-4F76-B868-FDD23ABA5D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693400" cy="1365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8343F211-FD94-4112-A3F9-673DE7F09B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17525" y="1522413"/>
            <a:ext cx="9696450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7174" name="Line 6">
            <a:extLst>
              <a:ext uri="{FF2B5EF4-FFF2-40B4-BE49-F238E27FC236}">
                <a16:creationId xmlns:a16="http://schemas.microsoft.com/office/drawing/2014/main" id="{39BE5AB9-AA89-4BE3-A44D-EE2DC4C0B72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374775"/>
            <a:ext cx="106934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180" name="Rectangle 12">
            <a:extLst>
              <a:ext uri="{FF2B5EF4-FFF2-40B4-BE49-F238E27FC236}">
                <a16:creationId xmlns:a16="http://schemas.microsoft.com/office/drawing/2014/main" id="{94B2528B-1F36-4E99-8E7B-8E79D64E6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632575"/>
            <a:ext cx="10693400" cy="928688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81" name="Rectangle 13">
            <a:extLst>
              <a:ext uri="{FF2B5EF4-FFF2-40B4-BE49-F238E27FC236}">
                <a16:creationId xmlns:a16="http://schemas.microsoft.com/office/drawing/2014/main" id="{F1040D86-1620-4DAA-AE9D-490CE42DE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4263" y="7085013"/>
            <a:ext cx="49672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GB" altLang="en-US" sz="1400" dirty="0">
                <a:solidFill>
                  <a:srgbClr val="96CCEE"/>
                </a:solidFill>
                <a:latin typeface="Arial Narrow" panose="020B0606020202030204" pitchFamily="34" charset="0"/>
              </a:rPr>
              <a:t>Hexavalent Training – Module </a:t>
            </a:r>
            <a:r>
              <a:rPr lang="en-US" altLang="en-US" sz="1400" dirty="0">
                <a:solidFill>
                  <a:srgbClr val="96CCEE"/>
                </a:solidFill>
                <a:latin typeface="Arial Narrow" panose="020B0606020202030204" pitchFamily="34" charset="0"/>
              </a:rPr>
              <a:t>5     </a:t>
            </a:r>
            <a:r>
              <a:rPr lang="en-GB" altLang="en-US" sz="1400" b="0" dirty="0">
                <a:solidFill>
                  <a:srgbClr val="96CCEE"/>
                </a:solidFill>
                <a:latin typeface="Arial Narrow" panose="020B0606020202030204" pitchFamily="34" charset="0"/>
              </a:rPr>
              <a:t>October 2024</a:t>
            </a:r>
            <a:endParaRPr lang="en-GB" altLang="en-US" sz="1400" dirty="0">
              <a:solidFill>
                <a:srgbClr val="96CCEE"/>
              </a:solidFill>
              <a:latin typeface="Arial Narrow" panose="020B0606020202030204" pitchFamily="34" charset="0"/>
            </a:endParaRPr>
          </a:p>
        </p:txBody>
      </p:sp>
      <p:sp>
        <p:nvSpPr>
          <p:cNvPr id="7182" name="Rectangle 14">
            <a:extLst>
              <a:ext uri="{FF2B5EF4-FFF2-40B4-BE49-F238E27FC236}">
                <a16:creationId xmlns:a16="http://schemas.microsoft.com/office/drawing/2014/main" id="{58636617-2BE1-4961-BABC-445288CAE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7054850"/>
            <a:ext cx="41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/>
            <a:fld id="{C37A8506-7284-4BF1-8E85-D9144E699DEF}" type="slidenum">
              <a:rPr lang="ar-SA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pPr rtl="0"/>
              <a:t>‹#›</a:t>
            </a:fld>
            <a:r>
              <a:rPr lang="en-GB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sz="2400" baseline="14000">
                <a:solidFill>
                  <a:schemeClr val="bg1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7185" name="Picture 17" descr="WHO-EN-white-H">
            <a:extLst>
              <a:ext uri="{FF2B5EF4-FFF2-40B4-BE49-F238E27FC236}">
                <a16:creationId xmlns:a16="http://schemas.microsoft.com/office/drawing/2014/main" id="{33E79288-14EC-4EE1-B3F3-C79EB44CF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6659563"/>
            <a:ext cx="2581275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1042988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000066"/>
          </a:solidFill>
          <a:latin typeface="+mj-lt"/>
          <a:ea typeface="+mj-ea"/>
          <a:cs typeface="+mj-cs"/>
        </a:defRPr>
      </a:lvl1pPr>
      <a:lvl2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90525" indent="-390525" algn="l" defTabSz="1042988" rtl="0" eaLnBrk="1" fontAlgn="base" hangingPunct="1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800" kern="12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400" kern="1200">
          <a:solidFill>
            <a:srgbClr val="000066"/>
          </a:solidFill>
          <a:latin typeface="+mn-lt"/>
          <a:ea typeface="+mn-ea"/>
          <a:cs typeface="+mn-cs"/>
        </a:defRPr>
      </a:lvl2pPr>
      <a:lvl3pPr marL="1433513" indent="-307975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•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3pPr>
      <a:lvl4pPr marL="1898650" indent="-2587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–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4pPr>
      <a:lvl5pPr marL="2268538" indent="-165100" algn="r" defTabSz="1042988" rtl="1" eaLnBrk="1" fontAlgn="base" hangingPunct="1">
        <a:spcBef>
          <a:spcPct val="20000"/>
        </a:spcBef>
        <a:spcAft>
          <a:spcPct val="0"/>
        </a:spcAft>
        <a:buChar char="»"/>
        <a:defRPr sz="2300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pps.who.int/iris/bitstream/handle/10665/343299/WHO-EURO-2017-2908-42666-59448-eng.pdf?sequence=1&amp;isAllowed=y" TargetMode="External"/><Relationship Id="rId2" Type="http://schemas.openxmlformats.org/officeDocument/2006/relationships/hyperlink" Target="https://apps.who.int/iris/bitstream/handle/10665/340576/WHO-HIS-2013.06-eng.pdf?sequence=1&amp;isAllowed=y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pps.who.int/iris/bitstream/10665/193412/1/9789241549097_eng.pdf" TargetMode="External"/><Relationship Id="rId4" Type="http://schemas.openxmlformats.org/officeDocument/2006/relationships/hyperlink" Target="http://www.vaccineconfidence.org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91" name="Rectangle 7">
            <a:extLst>
              <a:ext uri="{FF2B5EF4-FFF2-40B4-BE49-F238E27FC236}">
                <a16:creationId xmlns:a16="http://schemas.microsoft.com/office/drawing/2014/main" id="{BA787966-7B25-4CAB-9622-03C332A37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10188"/>
            <a:ext cx="10693400" cy="2251075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"/>
          </a:p>
        </p:txBody>
      </p:sp>
      <p:pic>
        <p:nvPicPr>
          <p:cNvPr id="246789" name="Picture 5" descr="WHO-EN-white-H">
            <a:extLst>
              <a:ext uri="{FF2B5EF4-FFF2-40B4-BE49-F238E27FC236}">
                <a16:creationId xmlns:a16="http://schemas.microsoft.com/office/drawing/2014/main" id="{19DB2DA4-3654-4E74-831D-8C3767967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5578475"/>
            <a:ext cx="443071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792" name="Rectangle 8">
            <a:extLst>
              <a:ext uri="{FF2B5EF4-FFF2-40B4-BE49-F238E27FC236}">
                <a16:creationId xmlns:a16="http://schemas.microsoft.com/office/drawing/2014/main" id="{374B5F3D-CB48-4A3B-B8B7-BF62A505C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68" y="2626519"/>
            <a:ext cx="9134475" cy="11541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/>
            <a:r>
              <a:rPr lang="fr" b="1" i="0" u="none" baseline="0"/>
              <a:t>Module 5 : Communication avec les soignants sur l’éradication de la poliomyélite et la nécessité du vaccin hexavalent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0C365-343F-48E9-8A33-FF855579C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Anticiper</a:t>
            </a:r>
            <a:r>
              <a:rPr lang="fr" b="0" i="0" u="none" baseline="0"/>
              <a:t> </a:t>
            </a:r>
            <a:br>
              <a:rPr lang="fr"/>
            </a:br>
            <a:r>
              <a:rPr lang="fr" b="1" i="0" u="none" baseline="0"/>
              <a:t>Quand revenir</a:t>
            </a:r>
            <a:endParaRPr lang="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31BE0-26F7-46AF-A358-C118F49CB8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fr" b="0" i="0" u="none" baseline="0"/>
              <a:t>La vaccination avec un vaccin hexavalente nécessite trois doses primaires et une dose de rappel. Chaque visite est une bonne opportunité de :</a:t>
            </a:r>
          </a:p>
          <a:p>
            <a:pPr lvl="1" algn="l" rtl="0"/>
            <a:r>
              <a:rPr lang="fr" b="0" i="0" u="none" baseline="0"/>
              <a:t>vérifier si d’autres doses de vaccins ont été manquées (et les administrer le cas échéant)</a:t>
            </a:r>
          </a:p>
          <a:p>
            <a:pPr lvl="1" algn="l" rtl="0"/>
            <a:r>
              <a:rPr lang="fr" b="0" i="0" u="none" baseline="0"/>
              <a:t>rappeler au soignant les doses à venir (à savoir, la 1</a:t>
            </a:r>
            <a:r>
              <a:rPr lang="fr" b="0" i="0" u="none" baseline="30000"/>
              <a:t>re</a:t>
            </a:r>
            <a:r>
              <a:rPr lang="fr" b="0" i="0" u="none" baseline="0"/>
              <a:t> ou la 2</a:t>
            </a:r>
            <a:r>
              <a:rPr lang="fr" b="0" i="0" u="none" baseline="30000"/>
              <a:t>e</a:t>
            </a:r>
            <a:r>
              <a:rPr lang="fr" b="0" i="0" u="none" baseline="0"/>
              <a:t> dose de rougeole (le cas échéant))</a:t>
            </a:r>
          </a:p>
          <a:p>
            <a:pPr algn="l" rtl="0"/>
            <a:r>
              <a:rPr lang="fr" b="0" i="0" u="none" baseline="0"/>
              <a:t>Noter la date de toute prochaine visite de vaccination sur la carte de vaccination</a:t>
            </a:r>
          </a:p>
          <a:p>
            <a:endParaRPr lang="fr" dirty="0"/>
          </a:p>
        </p:txBody>
      </p:sp>
    </p:spTree>
    <p:extLst>
      <p:ext uri="{BB962C8B-B14F-4D97-AF65-F5344CB8AC3E}">
        <p14:creationId xmlns:p14="http://schemas.microsoft.com/office/powerpoint/2010/main" val="3322554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93755-7E45-457C-A92F-45BD9B8CE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Messages clés</a:t>
            </a:r>
            <a:endParaRPr lang="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8203F7-9701-4C7F-B16F-F4CE3D34C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163" y="1453695"/>
            <a:ext cx="10401299" cy="5084762"/>
          </a:xfrm>
        </p:spPr>
        <p:txBody>
          <a:bodyPr/>
          <a:lstStyle/>
          <a:p>
            <a:pPr algn="l" rtl="0"/>
            <a:r>
              <a:rPr lang="fr" sz="1800" b="0" i="0" u="none" baseline="0"/>
              <a:t>Lorsque vous communiquez avec les soignants pendant une séance de vaccination, assurez-vous d’utiliser la communication</a:t>
            </a:r>
            <a:r>
              <a:rPr lang="fr" sz="1800" b="1" i="0" u="none" baseline="0"/>
              <a:t> « triple A »</a:t>
            </a:r>
          </a:p>
          <a:p>
            <a:pPr lvl="1" algn="l" rtl="0"/>
            <a:r>
              <a:rPr lang="fr" sz="1800" b="1" i="0" u="none" baseline="0"/>
              <a:t>Informer (Advise) </a:t>
            </a:r>
            <a:r>
              <a:rPr lang="fr" sz="1800" b="0" i="0" u="none" baseline="0"/>
              <a:t>sur ce qui est donné</a:t>
            </a:r>
          </a:p>
          <a:p>
            <a:pPr lvl="1" algn="l" rtl="0"/>
            <a:r>
              <a:rPr lang="fr" sz="1800" b="1" i="0" u="none" baseline="0"/>
              <a:t>Alerter </a:t>
            </a:r>
            <a:r>
              <a:rPr lang="fr" sz="1800" b="0" i="0" u="none" baseline="0"/>
              <a:t>sur les manifestations indésirables potentielles et comment y réagir</a:t>
            </a:r>
          </a:p>
          <a:p>
            <a:pPr lvl="1" algn="l" rtl="0"/>
            <a:r>
              <a:rPr lang="fr" sz="1800" b="1" i="0" u="none" baseline="0"/>
              <a:t>Anticiper</a:t>
            </a:r>
            <a:r>
              <a:rPr lang="fr" sz="1800" b="0" i="0" u="none" baseline="0"/>
              <a:t> la prochaine visite</a:t>
            </a:r>
          </a:p>
          <a:p>
            <a:pPr algn="l" rtl="0"/>
            <a:r>
              <a:rPr lang="fr" sz="1800" b="0" i="0" u="none" baseline="0"/>
              <a:t>Expliquez aux soignants que le vaccin hexavalent aide à </a:t>
            </a:r>
            <a:r>
              <a:rPr lang="fr" sz="1800" b="1" i="0" u="none" baseline="0"/>
              <a:t>prévenir six maladies différentes</a:t>
            </a:r>
            <a:endParaRPr lang="fr" sz="1800"/>
          </a:p>
          <a:p>
            <a:pPr algn="l" rtl="0"/>
            <a:r>
              <a:rPr lang="fr" sz="1800" b="0" i="0" u="none" baseline="0"/>
              <a:t>Expliquez aux soignants les </a:t>
            </a:r>
            <a:r>
              <a:rPr lang="fr" sz="1800" b="1" i="0" u="none" baseline="0"/>
              <a:t>manifestations indésirables fréquentes</a:t>
            </a:r>
            <a:r>
              <a:rPr lang="fr" sz="1800" b="0" i="0" u="none" baseline="0"/>
              <a:t> de la</a:t>
            </a:r>
            <a:r>
              <a:rPr lang="fr" sz="1800" b="1" i="0" u="none" baseline="0"/>
              <a:t> </a:t>
            </a:r>
            <a:r>
              <a:rPr lang="fr" sz="1800" b="0" i="0" u="none" baseline="0"/>
              <a:t>vaccination avec un vaccin hexavalent, qui incluent </a:t>
            </a:r>
            <a:r>
              <a:rPr lang="fr" sz="1800" b="1" i="0" u="none" baseline="0"/>
              <a:t>irritabilité, pleurs, sensibilité au site d’injection, perte d’appétit, somnolence et vomissements, </a:t>
            </a:r>
            <a:r>
              <a:rPr lang="fr" sz="1800" b="0" i="0" u="none" baseline="0"/>
              <a:t>mais que ces</a:t>
            </a:r>
            <a:r>
              <a:rPr lang="fr" sz="1800" b="1" i="0" u="none" baseline="0"/>
              <a:t> manifestations </a:t>
            </a:r>
            <a:r>
              <a:rPr lang="fr" sz="1800" b="0" i="0" u="none" baseline="0"/>
              <a:t>sont de courte durée</a:t>
            </a:r>
          </a:p>
          <a:p>
            <a:pPr algn="l" rtl="0"/>
            <a:r>
              <a:rPr lang="fr" sz="1800" b="0" i="0" u="none" baseline="0"/>
              <a:t>Rassurez les soignants en leur disant qu’il y a de nombreux avantages à recevoir </a:t>
            </a:r>
            <a:r>
              <a:rPr lang="fr" sz="1800" b="1" i="0" u="none" baseline="0"/>
              <a:t>plusieurs injections </a:t>
            </a:r>
            <a:r>
              <a:rPr lang="fr" sz="1800" b="0" i="0" u="none" baseline="0"/>
              <a:t>au cours d’une même visite, y compris </a:t>
            </a:r>
            <a:r>
              <a:rPr lang="fr" sz="1800" b="1" i="0" u="none" baseline="0"/>
              <a:t>moins de visites globales, plus de protection, moins d’inconfort et moins de manifestations indésirables potentielles</a:t>
            </a:r>
            <a:endParaRPr lang="fr" sz="1800"/>
          </a:p>
          <a:p>
            <a:pPr algn="l" rtl="0"/>
            <a:r>
              <a:rPr lang="fr" sz="1800" b="0" i="0" u="none" baseline="0"/>
              <a:t>Confirmez avec les soignants la date à laquelle </a:t>
            </a:r>
            <a:r>
              <a:rPr lang="fr" sz="1800" b="1" i="0" u="none" baseline="0"/>
              <a:t>revenir pour la prochaine dose </a:t>
            </a:r>
            <a:r>
              <a:rPr lang="fr" sz="1800" b="0" i="0" u="none" baseline="0"/>
              <a:t>de toute vaccination manquée et pour la deuxième dose de vaccin antirougeoleux (le cas échéant) </a:t>
            </a:r>
          </a:p>
          <a:p>
            <a:endParaRPr lang="fr" sz="1800"/>
          </a:p>
        </p:txBody>
      </p:sp>
    </p:spTree>
    <p:extLst>
      <p:ext uri="{BB962C8B-B14F-4D97-AF65-F5344CB8AC3E}">
        <p14:creationId xmlns:p14="http://schemas.microsoft.com/office/powerpoint/2010/main" val="3403243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4A757-DBE3-4FEE-8A9E-2EA683B2B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Ressources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BF0584-06C3-44B5-B8E9-DF49E1CF2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653040"/>
            <a:ext cx="9696450" cy="5084762"/>
          </a:xfrm>
        </p:spPr>
        <p:txBody>
          <a:bodyPr/>
          <a:lstStyle/>
          <a:p>
            <a:pPr algn="l" rtl="0"/>
            <a:r>
              <a:rPr lang="fr" sz="1800" b="0" i="0" u="none" baseline="0"/>
              <a:t>Cours de l’Organisation mondiale de la Santé sur les bases de la sécurité vaccinale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: Module 6 : Communication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: </a:t>
            </a:r>
            <a:r>
              <a:rPr lang="fr" sz="1800" b="0" i="0" u="none" baseline="0">
                <a:hlinkClick r:id="rId2"/>
              </a:rPr>
              <a:t>https://apps.who.int/iris/bitstream/handle/10665/340576/WHO-HIS-2013.06-eng.pdf?sequence=1&amp;isAllowed=y</a:t>
            </a:r>
            <a:r>
              <a:rPr lang="fr" sz="1800" b="0" i="0" u="none" baseline="0"/>
              <a:t>  (Consulté le 13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septembre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2024)</a:t>
            </a:r>
          </a:p>
          <a:p>
            <a:pPr algn="l" rtl="0"/>
            <a:r>
              <a:rPr lang="fr" sz="1800" b="0" i="0" u="none" baseline="0"/>
              <a:t>Cours de l’Organisation mondiale de la Santé sur les bases de la sécurité vaccinale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: Module 3 : Manifestations postvaccinales indésirables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: </a:t>
            </a:r>
            <a:r>
              <a:rPr lang="fr" sz="1800" b="0" i="0" u="none" baseline="0">
                <a:hlinkClick r:id="rId2"/>
              </a:rPr>
              <a:t>https://apps.who.int/iris/bitstream/handle/10665/340576/WHO-HIS-2013.06-eng.pdf?sequence=1&amp;isAllowed=y</a:t>
            </a:r>
            <a:r>
              <a:rPr lang="fr" sz="1800" b="0" i="0" u="none" baseline="0"/>
              <a:t> (Consulté le 13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septembre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2024)</a:t>
            </a:r>
          </a:p>
          <a:p>
            <a:pPr algn="l" rtl="0"/>
            <a:r>
              <a:rPr lang="fr" sz="1800" b="0" i="0" u="none" baseline="0"/>
              <a:t>Euro OMS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: Vaccination et confiance (2017)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: </a:t>
            </a:r>
            <a:r>
              <a:rPr lang="fr" sz="1800" b="0" i="0" u="none" baseline="0">
                <a:hlinkClick r:id="rId3"/>
              </a:rPr>
              <a:t>https://apps.who.int/iris/bitstream/handle/10665/343299/WHO-EURO-2017-2908-42666-59448-eng.pdf?sequence=1&amp;isAllowed=y</a:t>
            </a:r>
            <a:r>
              <a:rPr lang="fr" sz="1800" b="0" i="0" u="none" baseline="0"/>
              <a:t> (Consulté le 13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septembre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2024)</a:t>
            </a:r>
          </a:p>
          <a:p>
            <a:pPr algn="l" rtl="0"/>
            <a:r>
              <a:rPr lang="fr" sz="1800" b="0" i="0" u="none" baseline="0"/>
              <a:t>London School of Hygiene and Tropical Medicine</a:t>
            </a:r>
            <a:r>
              <a:rPr lang="fr" sz="1800" b="1" i="0" u="none" baseline="0"/>
              <a:t> </a:t>
            </a:r>
            <a:r>
              <a:rPr lang="fr" sz="1800" b="0" i="0" u="none" baseline="0"/>
              <a:t>: The Vaccine Confidence Project : </a:t>
            </a:r>
            <a:r>
              <a:rPr lang="fr" sz="1800" b="0" i="0" u="none" baseline="0">
                <a:solidFill>
                  <a:srgbClr val="FF0000"/>
                </a:solidFill>
                <a:hlinkClick r:id="rId4"/>
              </a:rPr>
              <a:t>http://www.vaccineconfidence.org/</a:t>
            </a:r>
            <a:r>
              <a:rPr lang="fr" sz="1800" b="0" i="0" u="none" baseline="0">
                <a:solidFill>
                  <a:srgbClr val="FF0000"/>
                </a:solidFill>
              </a:rPr>
              <a:t> </a:t>
            </a:r>
            <a:r>
              <a:rPr lang="fr" sz="1800" b="0" i="0" u="none" baseline="0"/>
              <a:t>(Consulté le 13 septembre 2024)</a:t>
            </a:r>
            <a:endParaRPr lang="fr" sz="1800" dirty="0">
              <a:solidFill>
                <a:srgbClr val="FF0000"/>
              </a:solidFill>
            </a:endParaRPr>
          </a:p>
          <a:p>
            <a:pPr algn="l" rtl="0"/>
            <a:r>
              <a:rPr lang="fr" sz="1800" b="0" i="0" u="none" baseline="0"/>
              <a:t>OMS. Vaccination pratique : guide à l’usage des personnels de santé. Mise à jour 2015. </a:t>
            </a:r>
            <a:r>
              <a:rPr lang="fr" sz="1800" b="0" i="0" u="none" baseline="0">
                <a:hlinkClick r:id="rId5"/>
              </a:rPr>
              <a:t>http://apps.who.int/iris/bitstream/10665/193412/1/9789241549097_eng.pdf</a:t>
            </a:r>
            <a:r>
              <a:rPr lang="fr" sz="1800" b="0" i="0" u="none" baseline="0"/>
              <a:t> (Consulté le 13 septembre 2024)</a:t>
            </a:r>
          </a:p>
        </p:txBody>
      </p:sp>
    </p:spTree>
    <p:extLst>
      <p:ext uri="{BB962C8B-B14F-4D97-AF65-F5344CB8AC3E}">
        <p14:creationId xmlns:p14="http://schemas.microsoft.com/office/powerpoint/2010/main" val="1134149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97B4-348D-4204-9A56-DD5A2AC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Questions pour tester les connaissances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035E-81BA-4372-8FBD-958BFC0D1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fr" sz="2000" b="0" i="1" u="none" baseline="0" dirty="0">
                <a:solidFill>
                  <a:srgbClr val="FF0000"/>
                </a:solidFill>
              </a:rPr>
              <a:t>Note pour les facilitateurs : Voir les réponses suggérées dans les notes ci-dessous</a:t>
            </a:r>
          </a:p>
          <a:p>
            <a:pPr algn="l" rtl="0"/>
            <a:r>
              <a:rPr lang="fr" sz="2000" b="0" i="0" u="none" baseline="0" dirty="0"/>
              <a:t>Décrire les meilleures pratiques de communication avec les soignants</a:t>
            </a:r>
          </a:p>
          <a:p>
            <a:pPr algn="l" rtl="0"/>
            <a:r>
              <a:rPr lang="fr" sz="2000" b="0" i="0" u="none" baseline="0" dirty="0"/>
              <a:t>Discuter de la communication «</a:t>
            </a:r>
            <a:r>
              <a:rPr lang="fr" sz="2000" b="1" i="0" u="none" baseline="0" dirty="0"/>
              <a:t> </a:t>
            </a:r>
            <a:r>
              <a:rPr lang="fr" sz="2000" b="0" i="0" u="none" baseline="0" dirty="0"/>
              <a:t>triple A</a:t>
            </a:r>
            <a:r>
              <a:rPr lang="fr" sz="2000" b="1" i="0" u="none" baseline="0" dirty="0"/>
              <a:t> </a:t>
            </a:r>
            <a:r>
              <a:rPr lang="fr" sz="2000" b="0" i="0" u="none" baseline="0" dirty="0"/>
              <a:t>»</a:t>
            </a:r>
          </a:p>
          <a:p>
            <a:pPr algn="l" rtl="0"/>
            <a:r>
              <a:rPr lang="fr" sz="2000" b="0" i="0" u="none" baseline="0" dirty="0"/>
              <a:t>Fournir des conseils sur les maladies évitées par le vaccin hexavalent</a:t>
            </a:r>
          </a:p>
          <a:p>
            <a:pPr algn="l" rtl="0"/>
            <a:r>
              <a:rPr lang="fr" sz="2000" b="0" i="0" u="none" baseline="0" dirty="0"/>
              <a:t>Fournir des conseils sur le vaccin hexavalent</a:t>
            </a:r>
          </a:p>
          <a:p>
            <a:pPr algn="l" rtl="0"/>
            <a:r>
              <a:rPr lang="fr" sz="2000" b="0" i="0" u="none" baseline="0" dirty="0"/>
              <a:t>Connaître les avantages des injections multiples au cours d’une même visite</a:t>
            </a:r>
          </a:p>
          <a:p>
            <a:pPr algn="l" rtl="0"/>
            <a:r>
              <a:rPr lang="fr" sz="2000" b="0" i="0" u="none" baseline="0" dirty="0"/>
              <a:t>Conseiller les soignants sur la façon de réagir aux manifestations indésirables</a:t>
            </a:r>
          </a:p>
          <a:p>
            <a:pPr algn="l" rtl="0"/>
            <a:r>
              <a:rPr lang="fr" sz="2000" b="0" i="0" u="none" baseline="0" dirty="0"/>
              <a:t>Informer les soignants de la date à laquelle où ils doivent revenir pour la prochaine dose de toute vaccination manquée</a:t>
            </a:r>
            <a:endParaRPr lang="fr" sz="2000" dirty="0"/>
          </a:p>
        </p:txBody>
      </p:sp>
    </p:spTree>
    <p:extLst>
      <p:ext uri="{BB962C8B-B14F-4D97-AF65-F5344CB8AC3E}">
        <p14:creationId xmlns:p14="http://schemas.microsoft.com/office/powerpoint/2010/main" val="4124278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>
            <a:extLst>
              <a:ext uri="{FF2B5EF4-FFF2-40B4-BE49-F238E27FC236}">
                <a16:creationId xmlns:a16="http://schemas.microsoft.com/office/drawing/2014/main" id="{55015C14-1D9C-4AC4-9971-9FB22DC29A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Objectifs</a:t>
            </a:r>
            <a:endParaRPr lang="fr" altLang="en-US"/>
          </a:p>
        </p:txBody>
      </p:sp>
      <p:sp>
        <p:nvSpPr>
          <p:cNvPr id="220163" name="Rectangle 3">
            <a:extLst>
              <a:ext uri="{FF2B5EF4-FFF2-40B4-BE49-F238E27FC236}">
                <a16:creationId xmlns:a16="http://schemas.microsoft.com/office/drawing/2014/main" id="{FE721EF2-B645-43AD-A4F7-D176566543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59282" y="1684997"/>
            <a:ext cx="7775488" cy="5084762"/>
          </a:xfrm>
        </p:spPr>
        <p:txBody>
          <a:bodyPr/>
          <a:lstStyle/>
          <a:p>
            <a:pPr algn="l" rtl="0"/>
            <a:r>
              <a:rPr lang="fr" sz="1800" b="0" i="0" u="none" baseline="0" dirty="0"/>
              <a:t>À la fin de ce module, vous devriez être en mesure de : </a:t>
            </a:r>
          </a:p>
          <a:p>
            <a:pPr lvl="1" algn="l" rtl="0"/>
            <a:r>
              <a:rPr lang="fr" sz="1800" b="0" i="0" u="none" baseline="0" dirty="0"/>
              <a:t>Décrire les meilleures pratiques de communication avec les soignants</a:t>
            </a:r>
          </a:p>
          <a:p>
            <a:pPr lvl="1" algn="l" rtl="0"/>
            <a:r>
              <a:rPr lang="fr" sz="1800" b="0" i="0" u="none" baseline="0" dirty="0"/>
              <a:t>Discuter de la communication «</a:t>
            </a:r>
            <a:r>
              <a:rPr lang="fr" sz="1800" b="1" i="0" u="none" baseline="0" dirty="0"/>
              <a:t> </a:t>
            </a:r>
            <a:r>
              <a:rPr lang="fr" sz="1800" b="0" i="0" u="none" baseline="0" dirty="0"/>
              <a:t>triple A</a:t>
            </a:r>
            <a:r>
              <a:rPr lang="fr" sz="1800" b="1" i="0" u="none" baseline="0" dirty="0"/>
              <a:t> </a:t>
            </a:r>
            <a:r>
              <a:rPr lang="fr" sz="1800" b="0" i="0" u="none" baseline="0" dirty="0"/>
              <a:t>»</a:t>
            </a:r>
          </a:p>
          <a:p>
            <a:pPr lvl="1" algn="l" rtl="0"/>
            <a:r>
              <a:rPr lang="fr" sz="1800" b="0" i="0" u="none" baseline="0" dirty="0"/>
              <a:t>Fournir des conseils sur les maladies évitées par le vaccin hexavalent</a:t>
            </a:r>
          </a:p>
          <a:p>
            <a:pPr lvl="1" algn="l" rtl="0"/>
            <a:r>
              <a:rPr lang="fr" sz="1800" b="0" i="0" u="none" baseline="0" dirty="0"/>
              <a:t>Fournir des conseils sur le vaccin hexavalent</a:t>
            </a:r>
          </a:p>
          <a:p>
            <a:pPr lvl="1" algn="l" rtl="0"/>
            <a:r>
              <a:rPr lang="fr" sz="1800" b="0" i="0" u="none" baseline="0" dirty="0"/>
              <a:t>Connaître les avantages des injections multiples au cours d’une même visite</a:t>
            </a:r>
          </a:p>
          <a:p>
            <a:pPr lvl="1" algn="l" rtl="0"/>
            <a:r>
              <a:rPr lang="fr" sz="1800" b="0" i="0" u="none" baseline="0" dirty="0"/>
              <a:t>Conseiller les soignants sur la façon de réagir aux manifestations indésirables </a:t>
            </a:r>
          </a:p>
          <a:p>
            <a:pPr lvl="1" algn="l" rtl="0"/>
            <a:r>
              <a:rPr lang="fr" sz="1800" b="0" i="0" u="none" baseline="0" dirty="0"/>
              <a:t>Informer les soignants de la date à laquelle où ils doivent revenir pour la prochaine dose de toute vaccination manquée</a:t>
            </a:r>
          </a:p>
          <a:p>
            <a:pPr algn="l" rtl="0"/>
            <a:r>
              <a:rPr lang="fr" sz="2000" b="0" i="0" u="none" baseline="0" dirty="0"/>
              <a:t>Durée</a:t>
            </a:r>
          </a:p>
          <a:p>
            <a:pPr lvl="1" algn="l" rtl="0"/>
            <a:r>
              <a:rPr lang="fr" sz="1800" b="0" i="0" u="none" baseline="0" dirty="0"/>
              <a:t>20’</a:t>
            </a:r>
          </a:p>
          <a:p>
            <a:pPr marL="0" indent="0" algn="l" rtl="0">
              <a:buNone/>
            </a:pPr>
            <a:endParaRPr lang="fr" altLang="en-US" sz="1800" dirty="0"/>
          </a:p>
        </p:txBody>
      </p:sp>
      <p:pic>
        <p:nvPicPr>
          <p:cNvPr id="2" name="Picture 1" descr="arrow">
            <a:extLst>
              <a:ext uri="{FF2B5EF4-FFF2-40B4-BE49-F238E27FC236}">
                <a16:creationId xmlns:a16="http://schemas.microsoft.com/office/drawing/2014/main" id="{906EAFFF-B300-6BDB-A663-57D6BA4D22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486" y="1654262"/>
            <a:ext cx="1228635" cy="100965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6E38D12-67DF-5079-C78A-8FD46857A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71" y="4500632"/>
            <a:ext cx="9334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9CF3C-72D6-4CB2-942F-D0F9967F7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Question aux participants</a:t>
            </a:r>
            <a:endParaRPr lang="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06AAB-87EC-4714-A5F2-ECA489CFE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fr" b="0" i="0" u="none" baseline="0"/>
              <a:t>Quelles sont les préoccupations ou les questions les plus courantes que vous posent les soignants de votre établissement de santé</a:t>
            </a:r>
            <a:r>
              <a:rPr lang="fr" b="1" i="0" u="none" baseline="0"/>
              <a:t> </a:t>
            </a:r>
            <a:r>
              <a:rPr lang="fr" b="0" i="0" u="none" baseline="0"/>
              <a:t>? Donnez quelques exemples.</a:t>
            </a:r>
            <a:endParaRPr lang="fr"/>
          </a:p>
        </p:txBody>
      </p:sp>
    </p:spTree>
    <p:extLst>
      <p:ext uri="{BB962C8B-B14F-4D97-AF65-F5344CB8AC3E}">
        <p14:creationId xmlns:p14="http://schemas.microsoft.com/office/powerpoint/2010/main" val="3726844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9B1D4-0B4D-4302-A1B5-F1C1309D8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Communication avec les soignants : </a:t>
            </a:r>
            <a:br>
              <a:rPr lang="fr"/>
            </a:br>
            <a:r>
              <a:rPr lang="fr" b="1" i="0" u="none" baseline="0"/>
              <a:t>Meilleures pratiques</a:t>
            </a:r>
            <a:endParaRPr lang="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493AE-D460-4BC5-BF78-B74BC9C1B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fr" b="0" i="0" u="none" baseline="0" dirty="0"/>
              <a:t>Pour les soignants, les travailleurs de la santé sont la source principale et la plus fiable d’information sur les vaccins.</a:t>
            </a:r>
          </a:p>
          <a:p>
            <a:pPr marL="0" indent="0" algn="l" rtl="0">
              <a:buNone/>
            </a:pPr>
            <a:r>
              <a:rPr lang="fr" b="0" i="0" u="none" baseline="0" dirty="0"/>
              <a:t>La communication implique à la fois des informations </a:t>
            </a:r>
            <a:r>
              <a:rPr lang="fr" b="1" i="0" u="none" baseline="0" dirty="0"/>
              <a:t>verbales</a:t>
            </a:r>
            <a:r>
              <a:rPr lang="fr" b="0" i="0" u="none" baseline="0" dirty="0"/>
              <a:t> données et un langage corporel</a:t>
            </a:r>
            <a:r>
              <a:rPr lang="fr" b="1" i="0" u="none" baseline="0" dirty="0"/>
              <a:t> non verbal</a:t>
            </a:r>
            <a:r>
              <a:rPr lang="fr" b="0" i="0" u="none" baseline="0" dirty="0"/>
              <a:t>.</a:t>
            </a:r>
          </a:p>
          <a:p>
            <a:pPr algn="l" rtl="0"/>
            <a:r>
              <a:rPr lang="fr" sz="2400" b="0" i="0" u="none" baseline="0" dirty="0"/>
              <a:t>Agir de manière respectueuse</a:t>
            </a:r>
          </a:p>
          <a:p>
            <a:pPr algn="l" rtl="0"/>
            <a:r>
              <a:rPr lang="fr" sz="2400" b="0" i="0" u="none" baseline="0" dirty="0"/>
              <a:t>Utiliser des mots simples</a:t>
            </a:r>
          </a:p>
          <a:p>
            <a:pPr algn="l" rtl="0"/>
            <a:r>
              <a:rPr lang="fr" sz="2400" b="0" i="0" u="none" baseline="0" dirty="0"/>
              <a:t>Écouter les préoccupations des soignants sans porter de jugement</a:t>
            </a:r>
          </a:p>
          <a:p>
            <a:pPr algn="l" rtl="0"/>
            <a:r>
              <a:rPr lang="fr" sz="2400" b="0" i="0" u="none" baseline="0" dirty="0"/>
              <a:t>S’assurer que les soignants comprennent les messages clés transmis</a:t>
            </a:r>
          </a:p>
          <a:p>
            <a:endParaRPr lang="fr" dirty="0"/>
          </a:p>
        </p:txBody>
      </p:sp>
    </p:spTree>
    <p:extLst>
      <p:ext uri="{BB962C8B-B14F-4D97-AF65-F5344CB8AC3E}">
        <p14:creationId xmlns:p14="http://schemas.microsoft.com/office/powerpoint/2010/main" val="607377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C02C1-CAB1-462C-AD90-73B660FE3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Communication Triple A avec les soignants</a:t>
            </a:r>
            <a:endParaRPr lang="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F68DC-607B-48C0-8B8A-B2B66AC84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787979"/>
            <a:ext cx="9696450" cy="4819196"/>
          </a:xfrm>
        </p:spPr>
        <p:txBody>
          <a:bodyPr/>
          <a:lstStyle/>
          <a:p>
            <a:pPr marL="609600" indent="-609600" algn="l" rtl="0">
              <a:buFontTx/>
              <a:buAutoNum type="arabicPeriod"/>
            </a:pPr>
            <a:r>
              <a:rPr lang="fr" b="1" i="0" u="none" baseline="0">
                <a:solidFill>
                  <a:schemeClr val="accent2"/>
                </a:solidFill>
              </a:rPr>
              <a:t>Informer (Advise)</a:t>
            </a:r>
            <a:r>
              <a:rPr lang="fr" b="0" i="0" u="none" baseline="0">
                <a:solidFill>
                  <a:schemeClr val="accent2"/>
                </a:solidFill>
              </a:rPr>
              <a:t> </a:t>
            </a:r>
            <a:r>
              <a:rPr lang="fr" b="0" i="0" u="none" baseline="0"/>
              <a:t>sur ce qui est donné</a:t>
            </a:r>
          </a:p>
          <a:p>
            <a:pPr marL="609600" indent="-609600" algn="l" rtl="0">
              <a:buFontTx/>
              <a:buAutoNum type="arabicPeriod"/>
            </a:pPr>
            <a:r>
              <a:rPr lang="fr" b="1" i="0" u="none" baseline="0">
                <a:solidFill>
                  <a:schemeClr val="accent2"/>
                </a:solidFill>
              </a:rPr>
              <a:t>Alerter</a:t>
            </a:r>
            <a:r>
              <a:rPr lang="fr" b="0" i="0" u="none" baseline="0">
                <a:solidFill>
                  <a:schemeClr val="accent2"/>
                </a:solidFill>
              </a:rPr>
              <a:t> </a:t>
            </a:r>
            <a:r>
              <a:rPr lang="fr" b="0" i="0" u="none" baseline="0"/>
              <a:t>sur</a:t>
            </a:r>
            <a:r>
              <a:rPr lang="fr" b="0" i="0" u="none" baseline="0">
                <a:solidFill>
                  <a:schemeClr val="accent2"/>
                </a:solidFill>
              </a:rPr>
              <a:t> </a:t>
            </a:r>
            <a:r>
              <a:rPr lang="fr" b="0" i="0" u="none" baseline="0"/>
              <a:t>les manifestations indésirables possibles et la manière de réagir</a:t>
            </a:r>
          </a:p>
          <a:p>
            <a:pPr marL="609600" indent="-609600" algn="l" rtl="0">
              <a:buFontTx/>
              <a:buAutoNum type="arabicPeriod"/>
            </a:pPr>
            <a:r>
              <a:rPr lang="fr" b="1" i="0" u="none" baseline="0">
                <a:solidFill>
                  <a:schemeClr val="accent2"/>
                </a:solidFill>
              </a:rPr>
              <a:t>Anticiper</a:t>
            </a:r>
            <a:r>
              <a:rPr lang="fr" b="0" i="0" u="none" baseline="0"/>
              <a:t> la prochaine visite</a:t>
            </a:r>
          </a:p>
          <a:p>
            <a:endParaRPr lang="fr" dirty="0"/>
          </a:p>
        </p:txBody>
      </p:sp>
    </p:spTree>
    <p:extLst>
      <p:ext uri="{BB962C8B-B14F-4D97-AF65-F5344CB8AC3E}">
        <p14:creationId xmlns:p14="http://schemas.microsoft.com/office/powerpoint/2010/main" val="2154805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1ABC9-6D91-4585-B81D-CCE9EB26C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60953"/>
            <a:ext cx="10693400" cy="1365250"/>
          </a:xfrm>
        </p:spPr>
        <p:txBody>
          <a:bodyPr/>
          <a:lstStyle/>
          <a:p>
            <a:pPr rtl="0"/>
            <a:br>
              <a:rPr lang="fr" sz="3200" dirty="0"/>
            </a:br>
            <a:r>
              <a:rPr lang="fr" sz="3200" b="1" i="0" u="none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Informer</a:t>
            </a:r>
            <a:br>
              <a:rPr lang="fr" sz="3200" dirty="0"/>
            </a:br>
            <a:r>
              <a:rPr lang="fr" sz="2800" b="1" i="0" u="none" baseline="0" dirty="0"/>
              <a:t>(Advise) Quelles maladies sont prévenues par un vaccin hexavalent ?</a:t>
            </a:r>
            <a:endParaRPr lang="fr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8196E-A4C7-4A1D-8136-4C5EC8B04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620387"/>
            <a:ext cx="9696450" cy="4170813"/>
          </a:xfrm>
        </p:spPr>
        <p:txBody>
          <a:bodyPr/>
          <a:lstStyle/>
          <a:p>
            <a:pPr marL="390525" indent="-390525" algn="l" rtl="0" eaLnBrk="0" hangingPunct="0"/>
            <a:r>
              <a:rPr lang="fr" sz="2400" b="0" i="0" u="none" baseline="0" dirty="0"/>
              <a:t>Le nouveau vaccin hexavalent ou 6-en-1 offre une protection contre de multiples maladies en combinant 6 antigènes dans un seul vaccin</a:t>
            </a:r>
          </a:p>
          <a:p>
            <a:pPr marL="854075" lvl="1" indent="-390525" algn="l" rtl="0" eaLnBrk="0" hangingPunct="0"/>
            <a:r>
              <a:rPr lang="fr" sz="2400" b="0" i="0" u="none" baseline="0" dirty="0">
                <a:ea typeface="ＭＳ Ｐゴシック" panose="020B0600070205080204" pitchFamily="34" charset="-128"/>
              </a:rPr>
              <a:t>Diphtérie, tétanos, coqueluche à cellules entières (DTC)</a:t>
            </a:r>
          </a:p>
          <a:p>
            <a:pPr lvl="1" algn="l" rtl="0" eaLnBrk="0" hangingPunct="0"/>
            <a:r>
              <a:rPr lang="fr" sz="2400" b="0" i="1" u="none" baseline="0" dirty="0">
                <a:ea typeface="ＭＳ Ｐゴシック" panose="020B0600070205080204" pitchFamily="34" charset="-128"/>
              </a:rPr>
              <a:t>Haemophilus influenzae </a:t>
            </a:r>
            <a:r>
              <a:rPr lang="fr" sz="2400" b="0" i="0" u="none" baseline="0" dirty="0">
                <a:ea typeface="ＭＳ Ｐゴシック" panose="020B0600070205080204" pitchFamily="34" charset="-128"/>
              </a:rPr>
              <a:t>de</a:t>
            </a:r>
            <a:r>
              <a:rPr lang="fr" sz="2400" b="0" i="1" u="none" baseline="0" dirty="0">
                <a:ea typeface="ＭＳ Ｐゴシック" panose="020B0600070205080204" pitchFamily="34" charset="-128"/>
              </a:rPr>
              <a:t> </a:t>
            </a:r>
            <a:r>
              <a:rPr lang="fr" sz="2400" b="0" i="0" u="none" baseline="0" dirty="0">
                <a:ea typeface="ＭＳ Ｐゴシック" panose="020B0600070205080204" pitchFamily="34" charset="-128"/>
              </a:rPr>
              <a:t>type b (Hib)</a:t>
            </a:r>
          </a:p>
          <a:p>
            <a:pPr lvl="1" algn="l" rtl="0" eaLnBrk="0" hangingPunct="0"/>
            <a:r>
              <a:rPr lang="fr" sz="2400" b="0" i="0" u="none" baseline="0" dirty="0">
                <a:ea typeface="ＭＳ Ｐゴシック" panose="020B0600070205080204" pitchFamily="34" charset="-128"/>
              </a:rPr>
              <a:t>Hépatite B</a:t>
            </a:r>
          </a:p>
          <a:p>
            <a:pPr lvl="1" algn="l" rtl="0" eaLnBrk="0" hangingPunct="0"/>
            <a:r>
              <a:rPr lang="fr" sz="2400" b="0" i="0" u="none" baseline="0" dirty="0">
                <a:ea typeface="ＭＳ Ｐゴシック" panose="020B0600070205080204" pitchFamily="34" charset="-128"/>
              </a:rPr>
              <a:t>Vaccin antipoliomyélitique inactivé (VPI)</a:t>
            </a:r>
            <a:br>
              <a:rPr lang="fr" dirty="0"/>
            </a:br>
            <a:endParaRPr lang="fr" altLang="nl-BE" dirty="0"/>
          </a:p>
          <a:p>
            <a:pPr algn="l" rtl="0"/>
            <a:r>
              <a:rPr lang="fr" b="0" i="0" u="none" baseline="0" dirty="0"/>
              <a:t>Il contient les mêmes antigènes que le vaccin pentavalent, qui était précédemment utilisé, plus l’antigène VPI </a:t>
            </a:r>
          </a:p>
        </p:txBody>
      </p:sp>
    </p:spTree>
    <p:extLst>
      <p:ext uri="{BB962C8B-B14F-4D97-AF65-F5344CB8AC3E}">
        <p14:creationId xmlns:p14="http://schemas.microsoft.com/office/powerpoint/2010/main" val="3799198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7F9EF-0BA9-4944-84E7-7D1222381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905"/>
            <a:ext cx="10693400" cy="815881"/>
          </a:xfrm>
        </p:spPr>
        <p:txBody>
          <a:bodyPr/>
          <a:lstStyle/>
          <a:p>
            <a:pPr rtl="0"/>
            <a:r>
              <a:rPr lang="fr" sz="3200" b="1" i="0" u="none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Informer</a:t>
            </a:r>
            <a:br>
              <a:rPr lang="fr" sz="3200" dirty="0"/>
            </a:br>
            <a:r>
              <a:rPr lang="fr" sz="2800" b="1" i="0" u="none" baseline="0" dirty="0"/>
              <a:t>Que doivent savoir les soignants sur le vaccin hexavalent ?</a:t>
            </a:r>
            <a:endParaRPr lang="fr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CD0AFB-270F-489E-B956-9C621B249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lnSpc>
                <a:spcPct val="80000"/>
              </a:lnSpc>
            </a:pPr>
            <a:r>
              <a:rPr lang="fr" sz="2400" b="0" i="0" u="none" baseline="0" dirty="0"/>
              <a:t>Les vaccins combinés sont utilisés depuis de nombreuses années et plus de 90 pays dans le monde utilisent d’autres types de vaccins hexavalents</a:t>
            </a:r>
          </a:p>
          <a:p>
            <a:pPr algn="l" rtl="0">
              <a:lnSpc>
                <a:spcPct val="80000"/>
              </a:lnSpc>
            </a:pPr>
            <a:r>
              <a:rPr lang="fr" sz="2400" b="0" i="0" u="none" baseline="0" dirty="0"/>
              <a:t>Ils sont considérés comme sûrs et efficaces  </a:t>
            </a:r>
          </a:p>
          <a:p>
            <a:pPr algn="l" rtl="0">
              <a:lnSpc>
                <a:spcPct val="80000"/>
              </a:lnSpc>
            </a:pPr>
            <a:r>
              <a:rPr lang="fr" sz="2400" b="0" i="0" u="none" baseline="0" dirty="0"/>
              <a:t>Certains enfants peuvent présenter des manifestations indésirables telles que douleur ou gonflement au site d’injection et perte d’appétit, somnolence et vomissements, mais ces manifestations sont généralement de courte durée</a:t>
            </a:r>
          </a:p>
          <a:p>
            <a:pPr algn="l" rtl="0">
              <a:lnSpc>
                <a:spcPct val="80000"/>
              </a:lnSpc>
            </a:pPr>
            <a:r>
              <a:rPr lang="fr" sz="2400" b="0" i="0" u="none" baseline="0" dirty="0"/>
              <a:t>Comme pour tous les vaccins, le sujet vacciné doit être surveillé pendant 30 minutes après la vaccination pour détecter les éventuelles réactions allergiques</a:t>
            </a:r>
            <a:endParaRPr lang="fr" altLang="nl-BE" sz="2400" dirty="0"/>
          </a:p>
          <a:p>
            <a:pPr algn="l" rtl="0">
              <a:lnSpc>
                <a:spcPct val="80000"/>
              </a:lnSpc>
            </a:pPr>
            <a:r>
              <a:rPr lang="fr" sz="2400" b="0" i="0" u="none" baseline="0" dirty="0">
                <a:ea typeface="宋体" pitchFamily="2" charset="-122"/>
              </a:rPr>
              <a:t>Il n’y a aucun risque si votre enfant reçoit plus d’une injection le même jour</a:t>
            </a:r>
            <a:endParaRPr lang="fr" altLang="nl-BE" sz="2400" dirty="0"/>
          </a:p>
          <a:p>
            <a:endParaRPr lang="fr" sz="2400" dirty="0"/>
          </a:p>
        </p:txBody>
      </p:sp>
    </p:spTree>
    <p:extLst>
      <p:ext uri="{BB962C8B-B14F-4D97-AF65-F5344CB8AC3E}">
        <p14:creationId xmlns:p14="http://schemas.microsoft.com/office/powerpoint/2010/main" val="2658389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CC702-76CD-4CAF-B0DD-B1706FD1D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sz="3600" b="1" i="0" u="none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Informer</a:t>
            </a:r>
            <a:br>
              <a:rPr lang="fr" sz="360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</a:br>
            <a:r>
              <a:rPr lang="fr" sz="2400" b="1" i="0" u="none" baseline="0" dirty="0"/>
              <a:t>sur les avantages d’administrer plusieurs injections lors d’une même visite</a:t>
            </a:r>
            <a:endParaRPr lang="fr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855A8-1E6A-4FEB-84C8-E550BC4E4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539" y="1669370"/>
            <a:ext cx="9696450" cy="5084762"/>
          </a:xfrm>
        </p:spPr>
        <p:txBody>
          <a:bodyPr/>
          <a:lstStyle/>
          <a:p>
            <a:pPr marL="0" indent="0" algn="l" rtl="0">
              <a:buNone/>
            </a:pPr>
            <a:r>
              <a:rPr lang="fr" b="0" i="0" u="none" baseline="0"/>
              <a:t>Ne vous concentrez pas uniquement sur les préoccupations entourant les injections multiples, rappelez aux soignants les avantages</a:t>
            </a:r>
          </a:p>
          <a:p>
            <a:pPr algn="l" rtl="0"/>
            <a:r>
              <a:rPr lang="fr" sz="2400" b="0" i="0" u="none" baseline="0"/>
              <a:t>Les soignants n’ont pas à revenir quelques semaines plus tard pour une autre injection</a:t>
            </a:r>
          </a:p>
          <a:p>
            <a:pPr algn="l" rtl="0"/>
            <a:r>
              <a:rPr lang="fr" sz="2400" b="0" i="0" u="none" baseline="0"/>
              <a:t>L’enfant sera protégé contre les maladies multiples</a:t>
            </a:r>
          </a:p>
          <a:p>
            <a:pPr algn="l" rtl="0"/>
            <a:r>
              <a:rPr lang="fr" sz="2400" b="0" i="0" u="none" baseline="0"/>
              <a:t>L’enfant ressentira de la douleur et d’autres réactions indésirables seulement une fois</a:t>
            </a:r>
          </a:p>
          <a:p>
            <a:endParaRPr lang="fr" dirty="0"/>
          </a:p>
        </p:txBody>
      </p:sp>
    </p:spTree>
    <p:extLst>
      <p:ext uri="{BB962C8B-B14F-4D97-AF65-F5344CB8AC3E}">
        <p14:creationId xmlns:p14="http://schemas.microsoft.com/office/powerpoint/2010/main" val="2517321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8234D-DC9E-429F-8287-D8A566209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A</a:t>
            </a:r>
            <a:r>
              <a:rPr lang="fr" sz="3200" b="1" i="0" u="none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lerter</a:t>
            </a:r>
            <a:r>
              <a:rPr lang="fr" sz="3600" b="0" i="0" u="none" baseline="0" dirty="0"/>
              <a:t> </a:t>
            </a:r>
            <a:br>
              <a:rPr lang="fr" sz="3200" dirty="0"/>
            </a:br>
            <a:r>
              <a:rPr lang="fr" sz="2800" b="1" i="0" u="none" baseline="0" dirty="0"/>
              <a:t>Comment le personnel soignant doit-il réagir aux manifestations indésirables ?</a:t>
            </a:r>
            <a:endParaRPr lang="fr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F0270-7AB8-4095-A723-5C8B5B5A5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943" y="1454510"/>
            <a:ext cx="10069513" cy="5084762"/>
          </a:xfrm>
        </p:spPr>
        <p:txBody>
          <a:bodyPr/>
          <a:lstStyle/>
          <a:p>
            <a:pPr algn="l" rtl="0"/>
            <a:r>
              <a:rPr lang="fr" sz="2000" b="0" i="0" u="none" baseline="0" dirty="0"/>
              <a:t>Informez le soignant que des réactions légères fréquentes peuvent survenir mais sont de courte durée</a:t>
            </a:r>
            <a:r>
              <a:rPr lang="fr" sz="2000" b="1" i="0" u="none" baseline="0" dirty="0"/>
              <a:t> </a:t>
            </a:r>
            <a:r>
              <a:rPr lang="fr" sz="2000" b="0" i="0" u="none" baseline="0" dirty="0"/>
              <a:t>: irritabilité, pleurs, gonflement et sensibilité au site d’injection, vomissements, diminution de l’appétit et somnolence</a:t>
            </a:r>
          </a:p>
          <a:p>
            <a:pPr algn="l" rtl="0"/>
            <a:r>
              <a:rPr lang="fr" sz="2000" b="0" i="0" u="none" baseline="0" dirty="0"/>
              <a:t>Informez le soignant qu’une fièvre temporaire est possible</a:t>
            </a:r>
          </a:p>
          <a:p>
            <a:pPr algn="l" rtl="0"/>
            <a:r>
              <a:rPr lang="fr" sz="2000" b="0" i="0" u="none" baseline="0" dirty="0"/>
              <a:t>Demandez au soignant de donner du paracétamol si l’enfant ressent la moindre douleur et de la fièvre, en veillant à administrer la dose correcte au moment approprié</a:t>
            </a:r>
          </a:p>
          <a:p>
            <a:pPr algn="l" rtl="0"/>
            <a:r>
              <a:rPr lang="fr" sz="2000" b="0" i="0" u="none" baseline="0" dirty="0"/>
              <a:t>Demandez au soignant d’appliquer un chiffon frais et humide sur le site d’injection pour réduire les rougeurs, les gonflements et la sensibilité</a:t>
            </a:r>
          </a:p>
          <a:p>
            <a:pPr algn="l" rtl="0"/>
            <a:r>
              <a:rPr lang="fr" sz="2000" b="0" i="0" u="none" baseline="0" dirty="0"/>
              <a:t>Informez le soignant en cas de manifestations indésirables inattendues de retourner à l’établissement de santé le plus proche pour une consultation avec un professionnel de la santé qualifié</a:t>
            </a:r>
          </a:p>
          <a:p>
            <a:pPr marL="0" indent="0" algn="l" rtl="0">
              <a:buNone/>
            </a:pPr>
            <a:endParaRPr lang="fr" sz="2400" dirty="0"/>
          </a:p>
        </p:txBody>
      </p:sp>
    </p:spTree>
    <p:extLst>
      <p:ext uri="{BB962C8B-B14F-4D97-AF65-F5344CB8AC3E}">
        <p14:creationId xmlns:p14="http://schemas.microsoft.com/office/powerpoint/2010/main" val="192837146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PPTtemplate</Template>
  <TotalTime>1</TotalTime>
  <Words>1807</Words>
  <Application>Microsoft Office PowerPoint</Application>
  <PresentationFormat>Custom</PresentationFormat>
  <Paragraphs>129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ＭＳ Ｐゴシック</vt:lpstr>
      <vt:lpstr>宋体</vt:lpstr>
      <vt:lpstr>Arial</vt:lpstr>
      <vt:lpstr>Arial Narrow</vt:lpstr>
      <vt:lpstr>Wingdings</vt:lpstr>
      <vt:lpstr>master</vt:lpstr>
      <vt:lpstr>PowerPoint Presentation</vt:lpstr>
      <vt:lpstr>Objectifs</vt:lpstr>
      <vt:lpstr>Question aux participants</vt:lpstr>
      <vt:lpstr>Communication avec les soignants :  Meilleures pratiques</vt:lpstr>
      <vt:lpstr>Communication Triple A avec les soignants</vt:lpstr>
      <vt:lpstr> Informer (Advise) Quelles maladies sont prévenues par un vaccin hexavalent ?</vt:lpstr>
      <vt:lpstr>Informer Que doivent savoir les soignants sur le vaccin hexavalent ?</vt:lpstr>
      <vt:lpstr>Informer sur les avantages d’administrer plusieurs injections lors d’une même visite</vt:lpstr>
      <vt:lpstr>Alerter  Comment le personnel soignant doit-il réagir aux manifestations indésirables ?</vt:lpstr>
      <vt:lpstr>Anticiper  Quand revenir</vt:lpstr>
      <vt:lpstr>Messages clés</vt:lpstr>
      <vt:lpstr>Ressources</vt:lpstr>
      <vt:lpstr>Questions pour tester les connaissances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WHO template and recommendations</dc:subject>
  <dc:creator>MATZGER, Helen</dc:creator>
  <cp:keywords>communication, photos, text</cp:keywords>
  <dc:description/>
  <cp:lastModifiedBy>AMP</cp:lastModifiedBy>
  <cp:revision>13</cp:revision>
  <dcterms:created xsi:type="dcterms:W3CDTF">2018-07-19T07:52:03Z</dcterms:created>
  <dcterms:modified xsi:type="dcterms:W3CDTF">2024-10-24T07:15:33Z</dcterms:modified>
  <cp:category>Guidelines</cp:category>
</cp:coreProperties>
</file>