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handoutMasterIdLst>
    <p:handoutMasterId r:id="rId20"/>
  </p:handoutMasterIdLst>
  <p:sldIdLst>
    <p:sldId id="340" r:id="rId2"/>
    <p:sldId id="338" r:id="rId3"/>
    <p:sldId id="349" r:id="rId4"/>
    <p:sldId id="366" r:id="rId5"/>
    <p:sldId id="351" r:id="rId6"/>
    <p:sldId id="361" r:id="rId7"/>
    <p:sldId id="339" r:id="rId8"/>
    <p:sldId id="355" r:id="rId9"/>
    <p:sldId id="362" r:id="rId10"/>
    <p:sldId id="356" r:id="rId11"/>
    <p:sldId id="365" r:id="rId12"/>
    <p:sldId id="354" r:id="rId13"/>
    <p:sldId id="352" r:id="rId14"/>
    <p:sldId id="368" r:id="rId15"/>
    <p:sldId id="367" r:id="rId16"/>
    <p:sldId id="353" r:id="rId17"/>
    <p:sldId id="369" r:id="rId18"/>
  </p:sldIdLst>
  <p:sldSz cx="10693400" cy="7561263"/>
  <p:notesSz cx="6662738" cy="9832975"/>
  <p:defaultTextStyle>
    <a:defPPr>
      <a:defRPr lang="en-GB"/>
    </a:defPPr>
    <a:lvl1pPr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1pPr>
    <a:lvl2pPr marL="4572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2pPr>
    <a:lvl3pPr marL="9144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3pPr>
    <a:lvl4pPr marL="13716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4pPr>
    <a:lvl5pPr marL="18288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5pPr>
    <a:lvl6pPr marL="22860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6pPr>
    <a:lvl7pPr marL="27432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7pPr>
    <a:lvl8pPr marL="32004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8pPr>
    <a:lvl9pPr marL="36576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A18414-B2E7-FB42-74A9-03060BAD29DD}" name="Gill Mayers" initials="GM" userId="S::mayersg@mmglobalhealth.org::93979798-3130-4e50-99f9-bac937c4d9ff" providerId="AD"/>
  <p188:author id="{17A4F615-F07B-6BFC-CA32-3AED14D54E69}" name="Gillian Mayers" initials="GM" userId="0b969f44a77387f9" providerId="Windows Live"/>
  <p188:author id="{A560D998-AF24-42E8-6BBD-A5ACA64FB19D}" name="Mrs Gillian F. MAYERS (mayersgill@gmail.com)" initials="GM" userId="S::mayersgill@gmail.com::d9b941f0-ac22-4431-a954-e58ec48ed8eb" providerId="AD"/>
  <p188:author id="{BC78E6E0-F2D7-8675-9ACE-6732D00ABEF3}" name="RAMIREZ GONZALEZ, Alejandro" initials="RA" userId="S::ramirezgonzaleza@who.int::f85759c6-dd51-4b10-afc6-8161062f0dd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dwoa Bentsi-Enchill" initials="ABE" lastIdx="7" clrIdx="0">
    <p:extLst>
      <p:ext uri="{19B8F6BF-5375-455C-9EA6-DF929625EA0E}">
        <p15:presenceInfo xmlns:p15="http://schemas.microsoft.com/office/powerpoint/2012/main" userId="Adwoa Bentsi-Enchi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66FF33"/>
    <a:srgbClr val="96CCEE"/>
    <a:srgbClr val="72BBE8"/>
    <a:srgbClr val="1E7FB8"/>
    <a:srgbClr val="C4DAF4"/>
    <a:srgbClr val="4189DD"/>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E871F5-1362-CE94-EBBE-E10734962A26}" v="2" dt="2024-09-24T05:34:21.1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606" autoAdjust="0"/>
  </p:normalViewPr>
  <p:slideViewPr>
    <p:cSldViewPr snapToGrid="0">
      <p:cViewPr varScale="1">
        <p:scale>
          <a:sx n="90" d="100"/>
          <a:sy n="90" d="100"/>
        </p:scale>
        <p:origin x="1776" y="9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 Mayers" userId="d9b941f0-ac22-4431-a954-e58ec48ed8eb" providerId="ADAL" clId="{10655353-8380-4008-8184-CE8784656F86}"/>
    <pc:docChg chg="custSel modSld sldOrd">
      <pc:chgData name="Gill Mayers" userId="d9b941f0-ac22-4431-a954-e58ec48ed8eb" providerId="ADAL" clId="{10655353-8380-4008-8184-CE8784656F86}" dt="2024-09-08T08:54:22.264" v="2110"/>
      <pc:docMkLst>
        <pc:docMk/>
      </pc:docMkLst>
      <pc:sldChg chg="modSp mod">
        <pc:chgData name="Gill Mayers" userId="d9b941f0-ac22-4431-a954-e58ec48ed8eb" providerId="ADAL" clId="{10655353-8380-4008-8184-CE8784656F86}" dt="2024-09-08T08:20:19.151" v="104" actId="13926"/>
        <pc:sldMkLst>
          <pc:docMk/>
          <pc:sldMk cId="101972675" sldId="339"/>
        </pc:sldMkLst>
        <pc:spChg chg="mod">
          <ac:chgData name="Gill Mayers" userId="d9b941f0-ac22-4431-a954-e58ec48ed8eb" providerId="ADAL" clId="{10655353-8380-4008-8184-CE8784656F86}" dt="2024-09-08T08:20:19.151" v="104" actId="13926"/>
          <ac:spMkLst>
            <pc:docMk/>
            <pc:sldMk cId="101972675" sldId="339"/>
            <ac:spMk id="220163" creationId="{FE721EF2-B645-43AD-A4F7-D176566543A5}"/>
          </ac:spMkLst>
        </pc:spChg>
      </pc:sldChg>
      <pc:sldChg chg="modSp mod">
        <pc:chgData name="Gill Mayers" userId="d9b941f0-ac22-4431-a954-e58ec48ed8eb" providerId="ADAL" clId="{10655353-8380-4008-8184-CE8784656F86}" dt="2024-09-08T08:22:27.985" v="111" actId="20577"/>
        <pc:sldMkLst>
          <pc:docMk/>
          <pc:sldMk cId="2813288587" sldId="354"/>
        </pc:sldMkLst>
        <pc:spChg chg="mod">
          <ac:chgData name="Gill Mayers" userId="d9b941f0-ac22-4431-a954-e58ec48ed8eb" providerId="ADAL" clId="{10655353-8380-4008-8184-CE8784656F86}" dt="2024-09-08T08:22:27.985" v="111" actId="20577"/>
          <ac:spMkLst>
            <pc:docMk/>
            <pc:sldMk cId="2813288587" sldId="354"/>
            <ac:spMk id="2" creationId="{2DAF4DD3-D9BE-418D-928D-1D65280C9F49}"/>
          </ac:spMkLst>
        </pc:spChg>
      </pc:sldChg>
      <pc:sldChg chg="modSp mod">
        <pc:chgData name="Gill Mayers" userId="d9b941f0-ac22-4431-a954-e58ec48ed8eb" providerId="ADAL" clId="{10655353-8380-4008-8184-CE8784656F86}" dt="2024-09-08T08:21:22.199" v="105" actId="20577"/>
        <pc:sldMkLst>
          <pc:docMk/>
          <pc:sldMk cId="3968672191" sldId="355"/>
        </pc:sldMkLst>
        <pc:spChg chg="mod">
          <ac:chgData name="Gill Mayers" userId="d9b941f0-ac22-4431-a954-e58ec48ed8eb" providerId="ADAL" clId="{10655353-8380-4008-8184-CE8784656F86}" dt="2024-09-08T08:21:22.199" v="105" actId="20577"/>
          <ac:spMkLst>
            <pc:docMk/>
            <pc:sldMk cId="3968672191" sldId="355"/>
            <ac:spMk id="2" creationId="{2DAF4DD3-D9BE-418D-928D-1D65280C9F49}"/>
          </ac:spMkLst>
        </pc:spChg>
      </pc:sldChg>
      <pc:sldChg chg="modSp mod modCm">
        <pc:chgData name="Gill Mayers" userId="d9b941f0-ac22-4431-a954-e58ec48ed8eb" providerId="ADAL" clId="{10655353-8380-4008-8184-CE8784656F86}" dt="2024-09-08T08:53:12.594" v="2097" actId="6549"/>
        <pc:sldMkLst>
          <pc:docMk/>
          <pc:sldMk cId="23118050" sldId="362"/>
        </pc:sldMkLst>
        <pc:spChg chg="mod">
          <ac:chgData name="Gill Mayers" userId="d9b941f0-ac22-4431-a954-e58ec48ed8eb" providerId="ADAL" clId="{10655353-8380-4008-8184-CE8784656F86}" dt="2024-09-08T08:53:12.594" v="2097" actId="6549"/>
          <ac:spMkLst>
            <pc:docMk/>
            <pc:sldMk cId="23118050" sldId="362"/>
            <ac:spMk id="13315" creationId="{C2259259-D5C4-A92E-7030-7B3364547819}"/>
          </ac:spMkLst>
        </pc:spChg>
      </pc:sldChg>
      <pc:sldChg chg="ord modNotesTx">
        <pc:chgData name="Gill Mayers" userId="d9b941f0-ac22-4431-a954-e58ec48ed8eb" providerId="ADAL" clId="{10655353-8380-4008-8184-CE8784656F86}" dt="2024-09-08T08:54:22.264" v="2110"/>
        <pc:sldMkLst>
          <pc:docMk/>
          <pc:sldMk cId="4124278751" sldId="369"/>
        </pc:sldMkLst>
      </pc:sldChg>
    </pc:docChg>
  </pc:docChgLst>
  <pc:docChgLst>
    <pc:chgData name="RAMIREZ GONZALEZ, Alejandro" userId="S::ramirezgonzaleza@who.int::f85759c6-dd51-4b10-afc6-8161062f0dd8" providerId="AD" clId="Web-{D90DD9DA-DBA8-193C-4444-0FEE041F071C}"/>
    <pc:docChg chg="modSld">
      <pc:chgData name="RAMIREZ GONZALEZ, Alejandro" userId="S::ramirezgonzaleza@who.int::f85759c6-dd51-4b10-afc6-8161062f0dd8" providerId="AD" clId="Web-{D90DD9DA-DBA8-193C-4444-0FEE041F071C}" dt="2024-08-27T14:26:06.623" v="344" actId="20577"/>
      <pc:docMkLst>
        <pc:docMk/>
      </pc:docMkLst>
      <pc:sldChg chg="modSp modCm">
        <pc:chgData name="RAMIREZ GONZALEZ, Alejandro" userId="S::ramirezgonzaleza@who.int::f85759c6-dd51-4b10-afc6-8161062f0dd8" providerId="AD" clId="Web-{D90DD9DA-DBA8-193C-4444-0FEE041F071C}" dt="2024-08-27T07:23:05.920" v="3" actId="20577"/>
        <pc:sldMkLst>
          <pc:docMk/>
          <pc:sldMk cId="0" sldId="338"/>
        </pc:sldMkLst>
        <pc:spChg chg="mod">
          <ac:chgData name="RAMIREZ GONZALEZ, Alejandro" userId="S::ramirezgonzaleza@who.int::f85759c6-dd51-4b10-afc6-8161062f0dd8" providerId="AD" clId="Web-{D90DD9DA-DBA8-193C-4444-0FEE041F071C}" dt="2024-08-27T07:23:05.920" v="3" actId="20577"/>
          <ac:spMkLst>
            <pc:docMk/>
            <pc:sldMk cId="0" sldId="338"/>
            <ac:spMk id="220163" creationId="{FE721EF2-B645-43AD-A4F7-D176566543A5}"/>
          </ac:spMkLst>
        </pc:spChg>
      </pc:sldChg>
      <pc:sldChg chg="modSp">
        <pc:chgData name="RAMIREZ GONZALEZ, Alejandro" userId="S::ramirezgonzaleza@who.int::f85759c6-dd51-4b10-afc6-8161062f0dd8" providerId="AD" clId="Web-{D90DD9DA-DBA8-193C-4444-0FEE041F071C}" dt="2024-08-27T07:56:03.765" v="181" actId="20577"/>
        <pc:sldMkLst>
          <pc:docMk/>
          <pc:sldMk cId="3829040746" sldId="349"/>
        </pc:sldMkLst>
        <pc:spChg chg="mod">
          <ac:chgData name="RAMIREZ GONZALEZ, Alejandro" userId="S::ramirezgonzaleza@who.int::f85759c6-dd51-4b10-afc6-8161062f0dd8" providerId="AD" clId="Web-{D90DD9DA-DBA8-193C-4444-0FEE041F071C}" dt="2024-08-27T07:56:03.765" v="181" actId="20577"/>
          <ac:spMkLst>
            <pc:docMk/>
            <pc:sldMk cId="3829040746" sldId="349"/>
            <ac:spMk id="3" creationId="{2D439C1B-5FDC-4E3C-AC2B-270EE51327D1}"/>
          </ac:spMkLst>
        </pc:spChg>
      </pc:sldChg>
      <pc:sldChg chg="modSp">
        <pc:chgData name="RAMIREZ GONZALEZ, Alejandro" userId="S::ramirezgonzaleza@who.int::f85759c6-dd51-4b10-afc6-8161062f0dd8" providerId="AD" clId="Web-{D90DD9DA-DBA8-193C-4444-0FEE041F071C}" dt="2024-08-27T14:26:06.623" v="344" actId="20577"/>
        <pc:sldMkLst>
          <pc:docMk/>
          <pc:sldMk cId="3795895229" sldId="366"/>
        </pc:sldMkLst>
        <pc:spChg chg="mod">
          <ac:chgData name="RAMIREZ GONZALEZ, Alejandro" userId="S::ramirezgonzaleza@who.int::f85759c6-dd51-4b10-afc6-8161062f0dd8" providerId="AD" clId="Web-{D90DD9DA-DBA8-193C-4444-0FEE041F071C}" dt="2024-08-27T14:26:06.623" v="344" actId="20577"/>
          <ac:spMkLst>
            <pc:docMk/>
            <pc:sldMk cId="3795895229" sldId="366"/>
            <ac:spMk id="9219" creationId="{CEBE0078-DDFF-E6F2-50A8-C68C7D7D8DE2}"/>
          </ac:spMkLst>
        </pc:spChg>
      </pc:sldChg>
    </pc:docChg>
  </pc:docChgLst>
  <pc:docChgLst>
    <pc:chgData name="Alejandro RAMIREZ GONZALEZ" userId="f85759c6-dd51-4b10-afc6-8161062f0dd8" providerId="ADAL" clId="{E6AEC76B-05D1-4D75-A339-6F1F75D1E34D}"/>
    <pc:docChg chg="undo custSel addSld delSld modSld">
      <pc:chgData name="Alejandro RAMIREZ GONZALEZ" userId="f85759c6-dd51-4b10-afc6-8161062f0dd8" providerId="ADAL" clId="{E6AEC76B-05D1-4D75-A339-6F1F75D1E34D}" dt="2024-08-28T11:53:15.856" v="1695" actId="1076"/>
      <pc:docMkLst>
        <pc:docMk/>
      </pc:docMkLst>
      <pc:sldChg chg="addCm modCm">
        <pc:chgData name="Alejandro RAMIREZ GONZALEZ" userId="f85759c6-dd51-4b10-afc6-8161062f0dd8" providerId="ADAL" clId="{E6AEC76B-05D1-4D75-A339-6F1F75D1E34D}" dt="2024-08-28T08:00:30.526" v="773"/>
        <pc:sldMkLst>
          <pc:docMk/>
          <pc:sldMk cId="101972675" sldId="339"/>
        </pc:sldMkLst>
      </pc:sldChg>
      <pc:sldChg chg="modSp mod addCm modCm">
        <pc:chgData name="Alejandro RAMIREZ GONZALEZ" userId="f85759c6-dd51-4b10-afc6-8161062f0dd8" providerId="ADAL" clId="{E6AEC76B-05D1-4D75-A339-6F1F75D1E34D}" dt="2024-08-28T07:26:55.937" v="763"/>
        <pc:sldMkLst>
          <pc:docMk/>
          <pc:sldMk cId="0" sldId="351"/>
        </pc:sldMkLst>
        <pc:spChg chg="mod">
          <ac:chgData name="Alejandro RAMIREZ GONZALEZ" userId="f85759c6-dd51-4b10-afc6-8161062f0dd8" providerId="ADAL" clId="{E6AEC76B-05D1-4D75-A339-6F1F75D1E34D}" dt="2024-08-28T07:26:22.287" v="760" actId="20577"/>
          <ac:spMkLst>
            <pc:docMk/>
            <pc:sldMk cId="0" sldId="351"/>
            <ac:spMk id="9219" creationId="{CEBE0078-DDFF-E6F2-50A8-C68C7D7D8DE2}"/>
          </ac:spMkLst>
        </pc:spChg>
      </pc:sldChg>
      <pc:sldChg chg="modSp mod">
        <pc:chgData name="Alejandro RAMIREZ GONZALEZ" userId="f85759c6-dd51-4b10-afc6-8161062f0dd8" providerId="ADAL" clId="{E6AEC76B-05D1-4D75-A339-6F1F75D1E34D}" dt="2024-08-28T11:43:24.597" v="1489" actId="403"/>
        <pc:sldMkLst>
          <pc:docMk/>
          <pc:sldMk cId="4136720802" sldId="352"/>
        </pc:sldMkLst>
        <pc:spChg chg="mod">
          <ac:chgData name="Alejandro RAMIREZ GONZALEZ" userId="f85759c6-dd51-4b10-afc6-8161062f0dd8" providerId="ADAL" clId="{E6AEC76B-05D1-4D75-A339-6F1F75D1E34D}" dt="2024-08-28T11:42:19.687" v="1467" actId="20577"/>
          <ac:spMkLst>
            <pc:docMk/>
            <pc:sldMk cId="4136720802" sldId="352"/>
            <ac:spMk id="2" creationId="{EA8797B4-348D-4204-9A56-DD5A2AC0406A}"/>
          </ac:spMkLst>
        </pc:spChg>
        <pc:spChg chg="mod">
          <ac:chgData name="Alejandro RAMIREZ GONZALEZ" userId="f85759c6-dd51-4b10-afc6-8161062f0dd8" providerId="ADAL" clId="{E6AEC76B-05D1-4D75-A339-6F1F75D1E34D}" dt="2024-08-28T11:43:24.597" v="1489" actId="403"/>
          <ac:spMkLst>
            <pc:docMk/>
            <pc:sldMk cId="4136720802" sldId="352"/>
            <ac:spMk id="3" creationId="{F0E3035E-81BA-4372-8FBD-958BFC0D1CD9}"/>
          </ac:spMkLst>
        </pc:spChg>
      </pc:sldChg>
      <pc:sldChg chg="modSp mod modCm">
        <pc:chgData name="Alejandro RAMIREZ GONZALEZ" userId="f85759c6-dd51-4b10-afc6-8161062f0dd8" providerId="ADAL" clId="{E6AEC76B-05D1-4D75-A339-6F1F75D1E34D}" dt="2024-08-28T11:53:15.856" v="1695" actId="1076"/>
        <pc:sldMkLst>
          <pc:docMk/>
          <pc:sldMk cId="1832213729" sldId="353"/>
        </pc:sldMkLst>
        <pc:spChg chg="mod">
          <ac:chgData name="Alejandro RAMIREZ GONZALEZ" userId="f85759c6-dd51-4b10-afc6-8161062f0dd8" providerId="ADAL" clId="{E6AEC76B-05D1-4D75-A339-6F1F75D1E34D}" dt="2024-08-28T11:52:58.800" v="1690" actId="1076"/>
          <ac:spMkLst>
            <pc:docMk/>
            <pc:sldMk cId="1832213729" sldId="353"/>
            <ac:spMk id="5" creationId="{513E9F86-F1D1-A40C-32B6-D8548A532B47}"/>
          </ac:spMkLst>
        </pc:spChg>
        <pc:spChg chg="mod">
          <ac:chgData name="Alejandro RAMIREZ GONZALEZ" userId="f85759c6-dd51-4b10-afc6-8161062f0dd8" providerId="ADAL" clId="{E6AEC76B-05D1-4D75-A339-6F1F75D1E34D}" dt="2024-08-28T11:52:38.325" v="1686" actId="1076"/>
          <ac:spMkLst>
            <pc:docMk/>
            <pc:sldMk cId="1832213729" sldId="353"/>
            <ac:spMk id="8" creationId="{CF563F83-75F1-45D0-BBE2-CF43ED4DB6B8}"/>
          </ac:spMkLst>
        </pc:spChg>
        <pc:spChg chg="mod">
          <ac:chgData name="Alejandro RAMIREZ GONZALEZ" userId="f85759c6-dd51-4b10-afc6-8161062f0dd8" providerId="ADAL" clId="{E6AEC76B-05D1-4D75-A339-6F1F75D1E34D}" dt="2024-08-28T11:52:44.051" v="1687" actId="1076"/>
          <ac:spMkLst>
            <pc:docMk/>
            <pc:sldMk cId="1832213729" sldId="353"/>
            <ac:spMk id="11" creationId="{D89E3950-D69B-3524-148B-7D38447F37E9}"/>
          </ac:spMkLst>
        </pc:spChg>
        <pc:spChg chg="mod">
          <ac:chgData name="Alejandro RAMIREZ GONZALEZ" userId="f85759c6-dd51-4b10-afc6-8161062f0dd8" providerId="ADAL" clId="{E6AEC76B-05D1-4D75-A339-6F1F75D1E34D}" dt="2024-08-28T11:53:03.020" v="1691" actId="1076"/>
          <ac:spMkLst>
            <pc:docMk/>
            <pc:sldMk cId="1832213729" sldId="353"/>
            <ac:spMk id="13" creationId="{CE7745B4-F90D-7A13-3A76-AFBD6CFEE643}"/>
          </ac:spMkLst>
        </pc:spChg>
        <pc:spChg chg="mod">
          <ac:chgData name="Alejandro RAMIREZ GONZALEZ" userId="f85759c6-dd51-4b10-afc6-8161062f0dd8" providerId="ADAL" clId="{E6AEC76B-05D1-4D75-A339-6F1F75D1E34D}" dt="2024-08-28T11:53:15.856" v="1695" actId="1076"/>
          <ac:spMkLst>
            <pc:docMk/>
            <pc:sldMk cId="1832213729" sldId="353"/>
            <ac:spMk id="14" creationId="{0BE6790B-79B3-0E9A-0E24-530AFB3AC2E0}"/>
          </ac:spMkLst>
        </pc:spChg>
        <pc:picChg chg="mod">
          <ac:chgData name="Alejandro RAMIREZ GONZALEZ" userId="f85759c6-dd51-4b10-afc6-8161062f0dd8" providerId="ADAL" clId="{E6AEC76B-05D1-4D75-A339-6F1F75D1E34D}" dt="2024-08-28T11:52:58.800" v="1690" actId="1076"/>
          <ac:picMkLst>
            <pc:docMk/>
            <pc:sldMk cId="1832213729" sldId="353"/>
            <ac:picMk id="7" creationId="{3D0629AC-F815-80A7-B204-2062626034F4}"/>
          </ac:picMkLst>
        </pc:picChg>
        <pc:picChg chg="mod">
          <ac:chgData name="Alejandro RAMIREZ GONZALEZ" userId="f85759c6-dd51-4b10-afc6-8161062f0dd8" providerId="ADAL" clId="{E6AEC76B-05D1-4D75-A339-6F1F75D1E34D}" dt="2024-08-28T11:52:38.325" v="1686" actId="1076"/>
          <ac:picMkLst>
            <pc:docMk/>
            <pc:sldMk cId="1832213729" sldId="353"/>
            <ac:picMk id="9" creationId="{AD2EF07B-845E-75F5-DC38-45A308A2A718}"/>
          </ac:picMkLst>
        </pc:picChg>
        <pc:picChg chg="mod">
          <ac:chgData name="Alejandro RAMIREZ GONZALEZ" userId="f85759c6-dd51-4b10-afc6-8161062f0dd8" providerId="ADAL" clId="{E6AEC76B-05D1-4D75-A339-6F1F75D1E34D}" dt="2024-08-28T11:52:49.316" v="1689" actId="14100"/>
          <ac:picMkLst>
            <pc:docMk/>
            <pc:sldMk cId="1832213729" sldId="353"/>
            <ac:picMk id="12" creationId="{258FE7DC-5B5E-5CD8-D352-F3C7BB83DD66}"/>
          </ac:picMkLst>
        </pc:picChg>
        <pc:picChg chg="mod">
          <ac:chgData name="Alejandro RAMIREZ GONZALEZ" userId="f85759c6-dd51-4b10-afc6-8161062f0dd8" providerId="ADAL" clId="{E6AEC76B-05D1-4D75-A339-6F1F75D1E34D}" dt="2024-08-28T11:53:06.900" v="1693" actId="1076"/>
          <ac:picMkLst>
            <pc:docMk/>
            <pc:sldMk cId="1832213729" sldId="353"/>
            <ac:picMk id="15" creationId="{64A51E1B-CF85-A0EB-827D-4C3645E6E55F}"/>
          </ac:picMkLst>
        </pc:picChg>
        <pc:picChg chg="mod">
          <ac:chgData name="Alejandro RAMIREZ GONZALEZ" userId="f85759c6-dd51-4b10-afc6-8161062f0dd8" providerId="ADAL" clId="{E6AEC76B-05D1-4D75-A339-6F1F75D1E34D}" dt="2024-08-28T11:53:09.938" v="1694" actId="1076"/>
          <ac:picMkLst>
            <pc:docMk/>
            <pc:sldMk cId="1832213729" sldId="353"/>
            <ac:picMk id="17" creationId="{63E51B01-C896-E5ED-6BC6-93404891F50C}"/>
          </ac:picMkLst>
        </pc:picChg>
      </pc:sldChg>
      <pc:sldChg chg="modSp mod">
        <pc:chgData name="Alejandro RAMIREZ GONZALEZ" userId="f85759c6-dd51-4b10-afc6-8161062f0dd8" providerId="ADAL" clId="{E6AEC76B-05D1-4D75-A339-6F1F75D1E34D}" dt="2024-08-28T08:43:32.749" v="1415" actId="404"/>
        <pc:sldMkLst>
          <pc:docMk/>
          <pc:sldMk cId="2813288587" sldId="354"/>
        </pc:sldMkLst>
        <pc:spChg chg="mod">
          <ac:chgData name="Alejandro RAMIREZ GONZALEZ" userId="f85759c6-dd51-4b10-afc6-8161062f0dd8" providerId="ADAL" clId="{E6AEC76B-05D1-4D75-A339-6F1F75D1E34D}" dt="2024-08-28T08:43:32.749" v="1415" actId="404"/>
          <ac:spMkLst>
            <pc:docMk/>
            <pc:sldMk cId="2813288587" sldId="354"/>
            <ac:spMk id="2" creationId="{2DAF4DD3-D9BE-418D-928D-1D65280C9F49}"/>
          </ac:spMkLst>
        </pc:spChg>
      </pc:sldChg>
      <pc:sldChg chg="addCm">
        <pc:chgData name="Alejandro RAMIREZ GONZALEZ" userId="f85759c6-dd51-4b10-afc6-8161062f0dd8" providerId="ADAL" clId="{E6AEC76B-05D1-4D75-A339-6F1F75D1E34D}" dt="2024-08-28T08:01:51.852" v="774"/>
        <pc:sldMkLst>
          <pc:docMk/>
          <pc:sldMk cId="3968672191" sldId="355"/>
        </pc:sldMkLst>
      </pc:sldChg>
      <pc:sldChg chg="addCm">
        <pc:chgData name="Alejandro RAMIREZ GONZALEZ" userId="f85759c6-dd51-4b10-afc6-8161062f0dd8" providerId="ADAL" clId="{E6AEC76B-05D1-4D75-A339-6F1F75D1E34D}" dt="2024-08-28T08:19:56.444" v="1131"/>
        <pc:sldMkLst>
          <pc:docMk/>
          <pc:sldMk cId="4071933662" sldId="356"/>
        </pc:sldMkLst>
      </pc:sldChg>
      <pc:sldChg chg="del">
        <pc:chgData name="Alejandro RAMIREZ GONZALEZ" userId="f85759c6-dd51-4b10-afc6-8161062f0dd8" providerId="ADAL" clId="{E6AEC76B-05D1-4D75-A339-6F1F75D1E34D}" dt="2024-08-28T08:42:18.107" v="1339" actId="47"/>
        <pc:sldMkLst>
          <pc:docMk/>
          <pc:sldMk cId="3423134325" sldId="357"/>
        </pc:sldMkLst>
      </pc:sldChg>
      <pc:sldChg chg="del modCm">
        <pc:chgData name="Alejandro RAMIREZ GONZALEZ" userId="f85759c6-dd51-4b10-afc6-8161062f0dd8" providerId="ADAL" clId="{E6AEC76B-05D1-4D75-A339-6F1F75D1E34D}" dt="2024-08-28T08:19:23.711" v="1130" actId="47"/>
        <pc:sldMkLst>
          <pc:docMk/>
          <pc:sldMk cId="4126666424" sldId="360"/>
        </pc:sldMkLst>
      </pc:sldChg>
      <pc:sldChg chg="modSp mod modNotesTx">
        <pc:chgData name="Alejandro RAMIREZ GONZALEZ" userId="f85759c6-dd51-4b10-afc6-8161062f0dd8" providerId="ADAL" clId="{E6AEC76B-05D1-4D75-A339-6F1F75D1E34D}" dt="2024-08-28T07:54:32.049" v="771" actId="20577"/>
        <pc:sldMkLst>
          <pc:docMk/>
          <pc:sldMk cId="0" sldId="361"/>
        </pc:sldMkLst>
        <pc:spChg chg="mod">
          <ac:chgData name="Alejandro RAMIREZ GONZALEZ" userId="f85759c6-dd51-4b10-afc6-8161062f0dd8" providerId="ADAL" clId="{E6AEC76B-05D1-4D75-A339-6F1F75D1E34D}" dt="2024-08-28T07:54:32.049" v="771" actId="20577"/>
          <ac:spMkLst>
            <pc:docMk/>
            <pc:sldMk cId="0" sldId="361"/>
            <ac:spMk id="13315" creationId="{C2259259-D5C4-A92E-7030-7B3364547819}"/>
          </ac:spMkLst>
        </pc:spChg>
      </pc:sldChg>
      <pc:sldChg chg="modSp mod modCm">
        <pc:chgData name="Alejandro RAMIREZ GONZALEZ" userId="f85759c6-dd51-4b10-afc6-8161062f0dd8" providerId="ADAL" clId="{E6AEC76B-05D1-4D75-A339-6F1F75D1E34D}" dt="2024-08-28T08:18:43.828" v="1128" actId="20577"/>
        <pc:sldMkLst>
          <pc:docMk/>
          <pc:sldMk cId="23118050" sldId="362"/>
        </pc:sldMkLst>
        <pc:spChg chg="mod">
          <ac:chgData name="Alejandro RAMIREZ GONZALEZ" userId="f85759c6-dd51-4b10-afc6-8161062f0dd8" providerId="ADAL" clId="{E6AEC76B-05D1-4D75-A339-6F1F75D1E34D}" dt="2024-08-28T08:18:43.828" v="1128" actId="20577"/>
          <ac:spMkLst>
            <pc:docMk/>
            <pc:sldMk cId="23118050" sldId="362"/>
            <ac:spMk id="13315" creationId="{C2259259-D5C4-A92E-7030-7B3364547819}"/>
          </ac:spMkLst>
        </pc:spChg>
      </pc:sldChg>
      <pc:sldChg chg="modSp mod">
        <pc:chgData name="Alejandro RAMIREZ GONZALEZ" userId="f85759c6-dd51-4b10-afc6-8161062f0dd8" providerId="ADAL" clId="{E6AEC76B-05D1-4D75-A339-6F1F75D1E34D}" dt="2024-08-28T08:42:32.600" v="1343" actId="20577"/>
        <pc:sldMkLst>
          <pc:docMk/>
          <pc:sldMk cId="2501165298" sldId="365"/>
        </pc:sldMkLst>
        <pc:spChg chg="mod">
          <ac:chgData name="Alejandro RAMIREZ GONZALEZ" userId="f85759c6-dd51-4b10-afc6-8161062f0dd8" providerId="ADAL" clId="{E6AEC76B-05D1-4D75-A339-6F1F75D1E34D}" dt="2024-08-28T08:42:32.600" v="1343" actId="20577"/>
          <ac:spMkLst>
            <pc:docMk/>
            <pc:sldMk cId="2501165298" sldId="365"/>
            <ac:spMk id="6146" creationId="{49F1C979-BB09-395D-8F9B-DC8F59768013}"/>
          </ac:spMkLst>
        </pc:spChg>
        <pc:spChg chg="mod">
          <ac:chgData name="Alejandro RAMIREZ GONZALEZ" userId="f85759c6-dd51-4b10-afc6-8161062f0dd8" providerId="ADAL" clId="{E6AEC76B-05D1-4D75-A339-6F1F75D1E34D}" dt="2024-08-28T08:34:29.065" v="1338" actId="255"/>
          <ac:spMkLst>
            <pc:docMk/>
            <pc:sldMk cId="2501165298" sldId="365"/>
            <ac:spMk id="13315" creationId="{C2259259-D5C4-A92E-7030-7B3364547819}"/>
          </ac:spMkLst>
        </pc:spChg>
      </pc:sldChg>
      <pc:sldChg chg="modSp mod addCm modCm">
        <pc:chgData name="Alejandro RAMIREZ GONZALEZ" userId="f85759c6-dd51-4b10-afc6-8161062f0dd8" providerId="ADAL" clId="{E6AEC76B-05D1-4D75-A339-6F1F75D1E34D}" dt="2024-08-28T07:17:26.550" v="241" actId="20577"/>
        <pc:sldMkLst>
          <pc:docMk/>
          <pc:sldMk cId="3795895229" sldId="366"/>
        </pc:sldMkLst>
        <pc:spChg chg="mod">
          <ac:chgData name="Alejandro RAMIREZ GONZALEZ" userId="f85759c6-dd51-4b10-afc6-8161062f0dd8" providerId="ADAL" clId="{E6AEC76B-05D1-4D75-A339-6F1F75D1E34D}" dt="2024-08-28T07:17:26.550" v="241" actId="20577"/>
          <ac:spMkLst>
            <pc:docMk/>
            <pc:sldMk cId="3795895229" sldId="366"/>
            <ac:spMk id="9219" creationId="{CEBE0078-DDFF-E6F2-50A8-C68C7D7D8DE2}"/>
          </ac:spMkLst>
        </pc:spChg>
      </pc:sldChg>
      <pc:sldChg chg="modSp mod">
        <pc:chgData name="Alejandro RAMIREZ GONZALEZ" userId="f85759c6-dd51-4b10-afc6-8161062f0dd8" providerId="ADAL" clId="{E6AEC76B-05D1-4D75-A339-6F1F75D1E34D}" dt="2024-08-28T11:49:26.475" v="1673" actId="20577"/>
        <pc:sldMkLst>
          <pc:docMk/>
          <pc:sldMk cId="2312769391" sldId="367"/>
        </pc:sldMkLst>
        <pc:spChg chg="mod">
          <ac:chgData name="Alejandro RAMIREZ GONZALEZ" userId="f85759c6-dd51-4b10-afc6-8161062f0dd8" providerId="ADAL" clId="{E6AEC76B-05D1-4D75-A339-6F1F75D1E34D}" dt="2024-08-28T11:42:37.126" v="1477" actId="20577"/>
          <ac:spMkLst>
            <pc:docMk/>
            <pc:sldMk cId="2312769391" sldId="367"/>
            <ac:spMk id="2" creationId="{EA8797B4-348D-4204-9A56-DD5A2AC0406A}"/>
          </ac:spMkLst>
        </pc:spChg>
        <pc:spChg chg="mod">
          <ac:chgData name="Alejandro RAMIREZ GONZALEZ" userId="f85759c6-dd51-4b10-afc6-8161062f0dd8" providerId="ADAL" clId="{E6AEC76B-05D1-4D75-A339-6F1F75D1E34D}" dt="2024-08-28T11:49:26.475" v="1673" actId="20577"/>
          <ac:spMkLst>
            <pc:docMk/>
            <pc:sldMk cId="2312769391" sldId="367"/>
            <ac:spMk id="3" creationId="{F0E3035E-81BA-4372-8FBD-958BFC0D1CD9}"/>
          </ac:spMkLst>
        </pc:spChg>
      </pc:sldChg>
      <pc:sldChg chg="modSp add mod">
        <pc:chgData name="Alejandro RAMIREZ GONZALEZ" userId="f85759c6-dd51-4b10-afc6-8161062f0dd8" providerId="ADAL" clId="{E6AEC76B-05D1-4D75-A339-6F1F75D1E34D}" dt="2024-08-28T11:46:32.847" v="1631" actId="404"/>
        <pc:sldMkLst>
          <pc:docMk/>
          <pc:sldMk cId="4242215767" sldId="368"/>
        </pc:sldMkLst>
        <pc:spChg chg="mod">
          <ac:chgData name="Alejandro RAMIREZ GONZALEZ" userId="f85759c6-dd51-4b10-afc6-8161062f0dd8" providerId="ADAL" clId="{E6AEC76B-05D1-4D75-A339-6F1F75D1E34D}" dt="2024-08-28T11:42:30.915" v="1473" actId="20577"/>
          <ac:spMkLst>
            <pc:docMk/>
            <pc:sldMk cId="4242215767" sldId="368"/>
            <ac:spMk id="2" creationId="{EA8797B4-348D-4204-9A56-DD5A2AC0406A}"/>
          </ac:spMkLst>
        </pc:spChg>
        <pc:spChg chg="mod">
          <ac:chgData name="Alejandro RAMIREZ GONZALEZ" userId="f85759c6-dd51-4b10-afc6-8161062f0dd8" providerId="ADAL" clId="{E6AEC76B-05D1-4D75-A339-6F1F75D1E34D}" dt="2024-08-28T11:46:32.847" v="1631" actId="404"/>
          <ac:spMkLst>
            <pc:docMk/>
            <pc:sldMk cId="4242215767" sldId="368"/>
            <ac:spMk id="3" creationId="{F0E3035E-81BA-4372-8FBD-958BFC0D1CD9}"/>
          </ac:spMkLst>
        </pc:spChg>
      </pc:sldChg>
    </pc:docChg>
  </pc:docChgLst>
  <pc:docChgLst>
    <pc:chgData name="RAMIREZ GONZALEZ, Alejandro" userId="S::ramirezgonzaleza@who.int::f85759c6-dd51-4b10-afc6-8161062f0dd8" providerId="AD" clId="Web-{4CE871F5-1362-CE94-EBBE-E10734962A26}"/>
    <pc:docChg chg="modSld">
      <pc:chgData name="RAMIREZ GONZALEZ, Alejandro" userId="S::ramirezgonzaleza@who.int::f85759c6-dd51-4b10-afc6-8161062f0dd8" providerId="AD" clId="Web-{4CE871F5-1362-CE94-EBBE-E10734962A26}" dt="2024-09-24T05:36:25.823" v="48"/>
      <pc:docMkLst>
        <pc:docMk/>
      </pc:docMkLst>
      <pc:sldChg chg="modSp modNotes">
        <pc:chgData name="RAMIREZ GONZALEZ, Alejandro" userId="S::ramirezgonzaleza@who.int::f85759c6-dd51-4b10-afc6-8161062f0dd8" providerId="AD" clId="Web-{4CE871F5-1362-CE94-EBBE-E10734962A26}" dt="2024-09-24T05:36:25.823" v="48"/>
        <pc:sldMkLst>
          <pc:docMk/>
          <pc:sldMk cId="4124278751" sldId="369"/>
        </pc:sldMkLst>
        <pc:spChg chg="mod">
          <ac:chgData name="RAMIREZ GONZALEZ, Alejandro" userId="S::ramirezgonzaleza@who.int::f85759c6-dd51-4b10-afc6-8161062f0dd8" providerId="AD" clId="Web-{4CE871F5-1362-CE94-EBBE-E10734962A26}" dt="2024-09-24T05:34:21.189" v="1" actId="20577"/>
          <ac:spMkLst>
            <pc:docMk/>
            <pc:sldMk cId="4124278751" sldId="369"/>
            <ac:spMk id="3" creationId="{F0E3035E-81BA-4372-8FBD-958BFC0D1CD9}"/>
          </ac:spMkLst>
        </pc:spChg>
      </pc:sldChg>
    </pc:docChg>
  </pc:docChgLst>
  <pc:docChgLst>
    <pc:chgData name="RAMIREZ GONZALEZ, Alejandro" userId="S::ramirezgonzaleza@who.int::f85759c6-dd51-4b10-afc6-8161062f0dd8" providerId="AD" clId="Web-{DFD64FD8-DBA4-732B-C2C9-31EBF6769A55}"/>
    <pc:docChg chg="mod modSld">
      <pc:chgData name="RAMIREZ GONZALEZ, Alejandro" userId="S::ramirezgonzaleza@who.int::f85759c6-dd51-4b10-afc6-8161062f0dd8" providerId="AD" clId="Web-{DFD64FD8-DBA4-732B-C2C9-31EBF6769A55}" dt="2024-08-08T07:13:53.965" v="2" actId="20577"/>
      <pc:docMkLst>
        <pc:docMk/>
      </pc:docMkLst>
      <pc:sldChg chg="modSp">
        <pc:chgData name="RAMIREZ GONZALEZ, Alejandro" userId="S::ramirezgonzaleza@who.int::f85759c6-dd51-4b10-afc6-8161062f0dd8" providerId="AD" clId="Web-{DFD64FD8-DBA4-732B-C2C9-31EBF6769A55}" dt="2024-08-08T07:13:53.965" v="2" actId="20577"/>
        <pc:sldMkLst>
          <pc:docMk/>
          <pc:sldMk cId="0" sldId="351"/>
        </pc:sldMkLst>
        <pc:spChg chg="mod">
          <ac:chgData name="RAMIREZ GONZALEZ, Alejandro" userId="S::ramirezgonzaleza@who.int::f85759c6-dd51-4b10-afc6-8161062f0dd8" providerId="AD" clId="Web-{DFD64FD8-DBA4-732B-C2C9-31EBF6769A55}" dt="2024-08-08T07:13:53.965" v="2" actId="20577"/>
          <ac:spMkLst>
            <pc:docMk/>
            <pc:sldMk cId="0" sldId="351"/>
            <ac:spMk id="9219" creationId="{CEBE0078-DDFF-E6F2-50A8-C68C7D7D8DE2}"/>
          </ac:spMkLst>
        </pc:spChg>
      </pc:sldChg>
    </pc:docChg>
  </pc:docChgLst>
  <pc:docChgLst>
    <pc:chgData name="RAMIREZ GONZALEZ, Alejandro" userId="f85759c6-dd51-4b10-afc6-8161062f0dd8" providerId="ADAL" clId="{E6AEC76B-05D1-4D75-A339-6F1F75D1E34D}"/>
    <pc:docChg chg="modSld">
      <pc:chgData name="RAMIREZ GONZALEZ, Alejandro" userId="f85759c6-dd51-4b10-afc6-8161062f0dd8" providerId="ADAL" clId="{E6AEC76B-05D1-4D75-A339-6F1F75D1E34D}" dt="2024-09-10T06:26:32.072" v="210"/>
      <pc:docMkLst>
        <pc:docMk/>
      </pc:docMkLst>
      <pc:sldChg chg="modSp mod">
        <pc:chgData name="RAMIREZ GONZALEZ, Alejandro" userId="f85759c6-dd51-4b10-afc6-8161062f0dd8" providerId="ADAL" clId="{E6AEC76B-05D1-4D75-A339-6F1F75D1E34D}" dt="2024-09-03T10:12:06.851" v="44" actId="20577"/>
        <pc:sldMkLst>
          <pc:docMk/>
          <pc:sldMk cId="3829040746" sldId="349"/>
        </pc:sldMkLst>
        <pc:spChg chg="mod">
          <ac:chgData name="RAMIREZ GONZALEZ, Alejandro" userId="f85759c6-dd51-4b10-afc6-8161062f0dd8" providerId="ADAL" clId="{E6AEC76B-05D1-4D75-A339-6F1F75D1E34D}" dt="2024-09-03T10:12:06.851" v="44" actId="20577"/>
          <ac:spMkLst>
            <pc:docMk/>
            <pc:sldMk cId="3829040746" sldId="349"/>
            <ac:spMk id="3" creationId="{2D439C1B-5FDC-4E3C-AC2B-270EE51327D1}"/>
          </ac:spMkLst>
        </pc:spChg>
      </pc:sldChg>
      <pc:sldChg chg="modSp mod">
        <pc:chgData name="RAMIREZ GONZALEZ, Alejandro" userId="f85759c6-dd51-4b10-afc6-8161062f0dd8" providerId="ADAL" clId="{E6AEC76B-05D1-4D75-A339-6F1F75D1E34D}" dt="2024-09-10T06:21:23.897" v="45" actId="14100"/>
        <pc:sldMkLst>
          <pc:docMk/>
          <pc:sldMk cId="2813288587" sldId="354"/>
        </pc:sldMkLst>
        <pc:spChg chg="mod">
          <ac:chgData name="RAMIREZ GONZALEZ, Alejandro" userId="f85759c6-dd51-4b10-afc6-8161062f0dd8" providerId="ADAL" clId="{E6AEC76B-05D1-4D75-A339-6F1F75D1E34D}" dt="2024-09-10T06:21:23.897" v="45" actId="14100"/>
          <ac:spMkLst>
            <pc:docMk/>
            <pc:sldMk cId="2813288587" sldId="354"/>
            <ac:spMk id="8" creationId="{C4F7B2D3-5244-D50D-B14B-D45D9C8A5631}"/>
          </ac:spMkLst>
        </pc:spChg>
      </pc:sldChg>
      <pc:sldChg chg="modSp mod modCm modNotesTx">
        <pc:chgData name="RAMIREZ GONZALEZ, Alejandro" userId="f85759c6-dd51-4b10-afc6-8161062f0dd8" providerId="ADAL" clId="{E6AEC76B-05D1-4D75-A339-6F1F75D1E34D}" dt="2024-09-10T06:26:32.072" v="210"/>
        <pc:sldMkLst>
          <pc:docMk/>
          <pc:sldMk cId="4124278751" sldId="369"/>
        </pc:sldMkLst>
        <pc:spChg chg="mod">
          <ac:chgData name="RAMIREZ GONZALEZ, Alejandro" userId="f85759c6-dd51-4b10-afc6-8161062f0dd8" providerId="ADAL" clId="{E6AEC76B-05D1-4D75-A339-6F1F75D1E34D}" dt="2024-09-10T06:25:33.501" v="205" actId="20577"/>
          <ac:spMkLst>
            <pc:docMk/>
            <pc:sldMk cId="4124278751" sldId="369"/>
            <ac:spMk id="3" creationId="{F0E3035E-81BA-4372-8FBD-958BFC0D1CD9}"/>
          </ac:spMkLst>
        </pc:spChg>
      </pc:sldChg>
    </pc:docChg>
  </pc:docChgLst>
  <pc:docChgLst>
    <pc:chgData name="Mrs Gillian F. MAYERS (mayersgill@gmail.com)" userId="d9b941f0-ac22-4431-a954-e58ec48ed8eb" providerId="ADAL" clId="{10655353-8380-4008-8184-CE8784656F86}"/>
    <pc:docChg chg="undo custSel addSld modSld modMainMaster">
      <pc:chgData name="Mrs Gillian F. MAYERS (mayersgill@gmail.com)" userId="d9b941f0-ac22-4431-a954-e58ec48ed8eb" providerId="ADAL" clId="{10655353-8380-4008-8184-CE8784656F86}" dt="2024-09-09T15:38:08.902" v="455" actId="20577"/>
      <pc:docMkLst>
        <pc:docMk/>
      </pc:docMkLst>
      <pc:sldChg chg="addSp modSp mod">
        <pc:chgData name="Mrs Gillian F. MAYERS (mayersgill@gmail.com)" userId="d9b941f0-ac22-4431-a954-e58ec48ed8eb" providerId="ADAL" clId="{10655353-8380-4008-8184-CE8784656F86}" dt="2024-09-09T15:11:20.757" v="441" actId="1037"/>
        <pc:sldMkLst>
          <pc:docMk/>
          <pc:sldMk cId="0" sldId="338"/>
        </pc:sldMkLst>
        <pc:spChg chg="mod">
          <ac:chgData name="Mrs Gillian F. MAYERS (mayersgill@gmail.com)" userId="d9b941f0-ac22-4431-a954-e58ec48ed8eb" providerId="ADAL" clId="{10655353-8380-4008-8184-CE8784656F86}" dt="2024-09-09T15:10:40.844" v="419" actId="14100"/>
          <ac:spMkLst>
            <pc:docMk/>
            <pc:sldMk cId="0" sldId="338"/>
            <ac:spMk id="220163" creationId="{FE721EF2-B645-43AD-A4F7-D176566543A5}"/>
          </ac:spMkLst>
        </pc:spChg>
        <pc:picChg chg="add mod">
          <ac:chgData name="Mrs Gillian F. MAYERS (mayersgill@gmail.com)" userId="d9b941f0-ac22-4431-a954-e58ec48ed8eb" providerId="ADAL" clId="{10655353-8380-4008-8184-CE8784656F86}" dt="2024-09-09T15:11:16.995" v="432" actId="1037"/>
          <ac:picMkLst>
            <pc:docMk/>
            <pc:sldMk cId="0" sldId="338"/>
            <ac:picMk id="1026" creationId="{16AD028B-E486-34CA-AD9D-28A8D5AB980F}"/>
          </ac:picMkLst>
        </pc:picChg>
        <pc:picChg chg="add mod">
          <ac:chgData name="Mrs Gillian F. MAYERS (mayersgill@gmail.com)" userId="d9b941f0-ac22-4431-a954-e58ec48ed8eb" providerId="ADAL" clId="{10655353-8380-4008-8184-CE8784656F86}" dt="2024-09-09T15:11:20.757" v="441" actId="1037"/>
          <ac:picMkLst>
            <pc:docMk/>
            <pc:sldMk cId="0" sldId="338"/>
            <ac:picMk id="1028" creationId="{80EED576-8910-AD4D-0898-51AD3568C6BB}"/>
          </ac:picMkLst>
        </pc:picChg>
      </pc:sldChg>
      <pc:sldChg chg="modSp mod">
        <pc:chgData name="Mrs Gillian F. MAYERS (mayersgill@gmail.com)" userId="d9b941f0-ac22-4431-a954-e58ec48ed8eb" providerId="ADAL" clId="{10655353-8380-4008-8184-CE8784656F86}" dt="2024-09-09T15:12:38.312" v="448" actId="403"/>
        <pc:sldMkLst>
          <pc:docMk/>
          <pc:sldMk cId="101972675" sldId="339"/>
        </pc:sldMkLst>
        <pc:spChg chg="mod">
          <ac:chgData name="Mrs Gillian F. MAYERS (mayersgill@gmail.com)" userId="d9b941f0-ac22-4431-a954-e58ec48ed8eb" providerId="ADAL" clId="{10655353-8380-4008-8184-CE8784656F86}" dt="2024-09-09T15:12:38.312" v="448" actId="403"/>
          <ac:spMkLst>
            <pc:docMk/>
            <pc:sldMk cId="101972675" sldId="339"/>
            <ac:spMk id="220163" creationId="{FE721EF2-B645-43AD-A4F7-D176566543A5}"/>
          </ac:spMkLst>
        </pc:spChg>
      </pc:sldChg>
      <pc:sldChg chg="modNotesTx">
        <pc:chgData name="Mrs Gillian F. MAYERS (mayersgill@gmail.com)" userId="d9b941f0-ac22-4431-a954-e58ec48ed8eb" providerId="ADAL" clId="{10655353-8380-4008-8184-CE8784656F86}" dt="2024-09-07T14:06:41.050" v="399" actId="20577"/>
        <pc:sldMkLst>
          <pc:docMk/>
          <pc:sldMk cId="1832213729" sldId="353"/>
        </pc:sldMkLst>
      </pc:sldChg>
      <pc:sldChg chg="modSp mod">
        <pc:chgData name="Mrs Gillian F. MAYERS (mayersgill@gmail.com)" userId="d9b941f0-ac22-4431-a954-e58ec48ed8eb" providerId="ADAL" clId="{10655353-8380-4008-8184-CE8784656F86}" dt="2024-09-07T13:59:00.271" v="97" actId="20577"/>
        <pc:sldMkLst>
          <pc:docMk/>
          <pc:sldMk cId="3968672191" sldId="355"/>
        </pc:sldMkLst>
        <pc:spChg chg="mod">
          <ac:chgData name="Mrs Gillian F. MAYERS (mayersgill@gmail.com)" userId="d9b941f0-ac22-4431-a954-e58ec48ed8eb" providerId="ADAL" clId="{10655353-8380-4008-8184-CE8784656F86}" dt="2024-09-07T13:59:00.271" v="97" actId="20577"/>
          <ac:spMkLst>
            <pc:docMk/>
            <pc:sldMk cId="3968672191" sldId="355"/>
            <ac:spMk id="2" creationId="{2DAF4DD3-D9BE-418D-928D-1D65280C9F49}"/>
          </ac:spMkLst>
        </pc:spChg>
      </pc:sldChg>
      <pc:sldChg chg="modSp mod">
        <pc:chgData name="Mrs Gillian F. MAYERS (mayersgill@gmail.com)" userId="d9b941f0-ac22-4431-a954-e58ec48ed8eb" providerId="ADAL" clId="{10655353-8380-4008-8184-CE8784656F86}" dt="2024-09-07T13:59:18.352" v="108" actId="20577"/>
        <pc:sldMkLst>
          <pc:docMk/>
          <pc:sldMk cId="4071933662" sldId="356"/>
        </pc:sldMkLst>
        <pc:spChg chg="mod">
          <ac:chgData name="Mrs Gillian F. MAYERS (mayersgill@gmail.com)" userId="d9b941f0-ac22-4431-a954-e58ec48ed8eb" providerId="ADAL" clId="{10655353-8380-4008-8184-CE8784656F86}" dt="2024-09-07T13:59:18.352" v="108" actId="20577"/>
          <ac:spMkLst>
            <pc:docMk/>
            <pc:sldMk cId="4071933662" sldId="356"/>
            <ac:spMk id="2" creationId="{2DAF4DD3-D9BE-418D-928D-1D65280C9F49}"/>
          </ac:spMkLst>
        </pc:spChg>
      </pc:sldChg>
      <pc:sldChg chg="modSp add mod modNotesTx">
        <pc:chgData name="Mrs Gillian F. MAYERS (mayersgill@gmail.com)" userId="d9b941f0-ac22-4431-a954-e58ec48ed8eb" providerId="ADAL" clId="{10655353-8380-4008-8184-CE8784656F86}" dt="2024-09-07T14:06:30.579" v="390" actId="20577"/>
        <pc:sldMkLst>
          <pc:docMk/>
          <pc:sldMk cId="4124278751" sldId="369"/>
        </pc:sldMkLst>
        <pc:spChg chg="mod">
          <ac:chgData name="Mrs Gillian F. MAYERS (mayersgill@gmail.com)" userId="d9b941f0-ac22-4431-a954-e58ec48ed8eb" providerId="ADAL" clId="{10655353-8380-4008-8184-CE8784656F86}" dt="2024-09-07T14:00:07.237" v="145" actId="20577"/>
          <ac:spMkLst>
            <pc:docMk/>
            <pc:sldMk cId="4124278751" sldId="369"/>
            <ac:spMk id="2" creationId="{EA8797B4-348D-4204-9A56-DD5A2AC0406A}"/>
          </ac:spMkLst>
        </pc:spChg>
        <pc:spChg chg="mod">
          <ac:chgData name="Mrs Gillian F. MAYERS (mayersgill@gmail.com)" userId="d9b941f0-ac22-4431-a954-e58ec48ed8eb" providerId="ADAL" clId="{10655353-8380-4008-8184-CE8784656F86}" dt="2024-09-07T14:02:17.548" v="355" actId="114"/>
          <ac:spMkLst>
            <pc:docMk/>
            <pc:sldMk cId="4124278751" sldId="369"/>
            <ac:spMk id="3" creationId="{F0E3035E-81BA-4372-8FBD-958BFC0D1CD9}"/>
          </ac:spMkLst>
        </pc:spChg>
      </pc:sldChg>
      <pc:sldMasterChg chg="modSp mod">
        <pc:chgData name="Mrs Gillian F. MAYERS (mayersgill@gmail.com)" userId="d9b941f0-ac22-4431-a954-e58ec48ed8eb" providerId="ADAL" clId="{10655353-8380-4008-8184-CE8784656F86}" dt="2024-09-09T15:38:08.902" v="455" actId="20577"/>
        <pc:sldMasterMkLst>
          <pc:docMk/>
          <pc:sldMasterMk cId="0" sldId="2147483649"/>
        </pc:sldMasterMkLst>
        <pc:spChg chg="mod">
          <ac:chgData name="Mrs Gillian F. MAYERS (mayersgill@gmail.com)" userId="d9b941f0-ac22-4431-a954-e58ec48ed8eb" providerId="ADAL" clId="{10655353-8380-4008-8184-CE8784656F86}" dt="2024-09-09T15:38:08.902" v="455" actId="20577"/>
          <ac:spMkLst>
            <pc:docMk/>
            <pc:sldMasterMk cId="0" sldId="2147483649"/>
            <ac:spMk id="7181" creationId="{F1040D86-1620-4DAA-AE9D-490CE42DE6FF}"/>
          </ac:spMkLst>
        </pc:spChg>
      </pc:sldMasterChg>
    </pc:docChg>
  </pc:docChgLst>
  <pc:docChgLst>
    <pc:chgData name="Mrs Gillian F. MAYERS (mayersgill@gmail.com)" userId="S::mayersgill_gmail.com#ext#@worldhealthorg.onmicrosoft.com::d9b941f0-ac22-4431-a954-e58ec48ed8eb" providerId="AD" clId="Web-{F3F2991C-9419-C8EF-2349-C59F8F4D9224}"/>
    <pc:docChg chg="modSld">
      <pc:chgData name="Mrs Gillian F. MAYERS (mayersgill@gmail.com)" userId="S::mayersgill_gmail.com#ext#@worldhealthorg.onmicrosoft.com::d9b941f0-ac22-4431-a954-e58ec48ed8eb" providerId="AD" clId="Web-{F3F2991C-9419-C8EF-2349-C59F8F4D9224}" dt="2024-09-13T08:51:02.836" v="1" actId="14100"/>
      <pc:docMkLst>
        <pc:docMk/>
      </pc:docMkLst>
      <pc:sldChg chg="modSp">
        <pc:chgData name="Mrs Gillian F. MAYERS (mayersgill@gmail.com)" userId="S::mayersgill_gmail.com#ext#@worldhealthorg.onmicrosoft.com::d9b941f0-ac22-4431-a954-e58ec48ed8eb" providerId="AD" clId="Web-{F3F2991C-9419-C8EF-2349-C59F8F4D9224}" dt="2024-09-13T08:51:02.836" v="1" actId="14100"/>
        <pc:sldMkLst>
          <pc:docMk/>
          <pc:sldMk cId="101972675" sldId="339"/>
        </pc:sldMkLst>
        <pc:spChg chg="mod">
          <ac:chgData name="Mrs Gillian F. MAYERS (mayersgill@gmail.com)" userId="S::mayersgill_gmail.com#ext#@worldhealthorg.onmicrosoft.com::d9b941f0-ac22-4431-a954-e58ec48ed8eb" providerId="AD" clId="Web-{F3F2991C-9419-C8EF-2349-C59F8F4D9224}" dt="2024-09-13T08:51:00.242" v="0" actId="14100"/>
          <ac:spMkLst>
            <pc:docMk/>
            <pc:sldMk cId="101972675" sldId="339"/>
            <ac:spMk id="220163" creationId="{FE721EF2-B645-43AD-A4F7-D176566543A5}"/>
          </ac:spMkLst>
        </pc:spChg>
        <pc:picChg chg="mod">
          <ac:chgData name="Mrs Gillian F. MAYERS (mayersgill@gmail.com)" userId="S::mayersgill_gmail.com#ext#@worldhealthorg.onmicrosoft.com::d9b941f0-ac22-4431-a954-e58ec48ed8eb" providerId="AD" clId="Web-{F3F2991C-9419-C8EF-2349-C59F8F4D9224}" dt="2024-09-13T08:51:02.836" v="1" actId="14100"/>
          <ac:picMkLst>
            <pc:docMk/>
            <pc:sldMk cId="101972675" sldId="339"/>
            <ac:picMk id="3" creationId="{AD2431A8-5F4E-7F94-D780-81DBB27103E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EA45C34-184F-467C-ACEB-E41F09F5AEC9}"/>
              </a:ext>
            </a:extLst>
          </p:cNvPr>
          <p:cNvSpPr>
            <a:spLocks noGrp="1" noChangeArrowheads="1"/>
          </p:cNvSpPr>
          <p:nvPr>
            <p:ph type="hdr" sz="quarter"/>
          </p:nvPr>
        </p:nvSpPr>
        <p:spPr bwMode="auto">
          <a:xfrm>
            <a:off x="0" y="0"/>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altLang="en-US"/>
              <a:t>World Health Organization</a:t>
            </a:r>
          </a:p>
        </p:txBody>
      </p:sp>
      <p:sp>
        <p:nvSpPr>
          <p:cNvPr id="29699" name="Rectangle 3">
            <a:extLst>
              <a:ext uri="{FF2B5EF4-FFF2-40B4-BE49-F238E27FC236}">
                <a16:creationId xmlns:a16="http://schemas.microsoft.com/office/drawing/2014/main" id="{7A7956FD-AD79-43EF-94FD-5287D9FC73DC}"/>
              </a:ext>
            </a:extLst>
          </p:cNvPr>
          <p:cNvSpPr>
            <a:spLocks noGrp="1" noChangeArrowheads="1"/>
          </p:cNvSpPr>
          <p:nvPr>
            <p:ph type="dt" sz="quarter" idx="1"/>
          </p:nvPr>
        </p:nvSpPr>
        <p:spPr bwMode="auto">
          <a:xfrm>
            <a:off x="3773488" y="0"/>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fld id="{B7274CD0-EF42-4014-85D7-808F8BA35031}" type="datetime3">
              <a:rPr lang="en-GB" altLang="en-US" smtClean="0"/>
              <a:t>24 October, 2024</a:t>
            </a:fld>
            <a:endParaRPr lang="en-GB" altLang="en-US"/>
          </a:p>
        </p:txBody>
      </p:sp>
      <p:sp>
        <p:nvSpPr>
          <p:cNvPr id="29700" name="Rectangle 4">
            <a:extLst>
              <a:ext uri="{FF2B5EF4-FFF2-40B4-BE49-F238E27FC236}">
                <a16:creationId xmlns:a16="http://schemas.microsoft.com/office/drawing/2014/main" id="{C2DCB18E-6E23-4564-8FC0-9325020D8B3F}"/>
              </a:ext>
            </a:extLst>
          </p:cNvPr>
          <p:cNvSpPr>
            <a:spLocks noGrp="1" noChangeArrowheads="1"/>
          </p:cNvSpPr>
          <p:nvPr>
            <p:ph type="ftr" sz="quarter" idx="2"/>
          </p:nvPr>
        </p:nvSpPr>
        <p:spPr bwMode="auto">
          <a:xfrm>
            <a:off x="0" y="9339263"/>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ltLang="en-US"/>
          </a:p>
        </p:txBody>
      </p:sp>
      <p:sp>
        <p:nvSpPr>
          <p:cNvPr id="29701" name="Rectangle 5">
            <a:extLst>
              <a:ext uri="{FF2B5EF4-FFF2-40B4-BE49-F238E27FC236}">
                <a16:creationId xmlns:a16="http://schemas.microsoft.com/office/drawing/2014/main" id="{6175F468-C713-4900-9F2F-63B3D18567F9}"/>
              </a:ext>
            </a:extLst>
          </p:cNvPr>
          <p:cNvSpPr>
            <a:spLocks noGrp="1" noChangeArrowheads="1"/>
          </p:cNvSpPr>
          <p:nvPr>
            <p:ph type="sldNum" sz="quarter" idx="3"/>
          </p:nvPr>
        </p:nvSpPr>
        <p:spPr bwMode="auto">
          <a:xfrm>
            <a:off x="3773488" y="9339263"/>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EF93C53F-F5AA-42D1-B370-E23C66595E55}"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52078838-B6D4-4F9E-8D19-B4BF73CCD83B}"/>
              </a:ext>
            </a:extLst>
          </p:cNvPr>
          <p:cNvSpPr>
            <a:spLocks noGrp="1" noChangeArrowheads="1"/>
          </p:cNvSpPr>
          <p:nvPr>
            <p:ph type="hdr" sz="quarter"/>
          </p:nvPr>
        </p:nvSpPr>
        <p:spPr bwMode="auto">
          <a:xfrm>
            <a:off x="0" y="0"/>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solidFill>
                  <a:schemeClr val="tx1"/>
                </a:solidFill>
              </a:defRPr>
            </a:lvl1pPr>
          </a:lstStyle>
          <a:p>
            <a:r>
              <a:rPr lang="en-GB" altLang="en-US"/>
              <a:t>World Health Organization</a:t>
            </a:r>
          </a:p>
        </p:txBody>
      </p:sp>
      <p:sp>
        <p:nvSpPr>
          <p:cNvPr id="31747" name="Rectangle 3">
            <a:extLst>
              <a:ext uri="{FF2B5EF4-FFF2-40B4-BE49-F238E27FC236}">
                <a16:creationId xmlns:a16="http://schemas.microsoft.com/office/drawing/2014/main" id="{FB653432-1AEB-48FF-B55A-8F72396B086F}"/>
              </a:ext>
            </a:extLst>
          </p:cNvPr>
          <p:cNvSpPr>
            <a:spLocks noGrp="1" noChangeArrowheads="1"/>
          </p:cNvSpPr>
          <p:nvPr>
            <p:ph type="dt" idx="1"/>
          </p:nvPr>
        </p:nvSpPr>
        <p:spPr bwMode="auto">
          <a:xfrm>
            <a:off x="3773488" y="0"/>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solidFill>
                  <a:schemeClr val="tx1"/>
                </a:solidFill>
              </a:defRPr>
            </a:lvl1pPr>
          </a:lstStyle>
          <a:p>
            <a:fld id="{58F20F16-4783-46BA-96B9-CBC589040205}" type="datetime3">
              <a:rPr lang="en-GB" altLang="en-US" smtClean="0"/>
              <a:t>24 October, 2024</a:t>
            </a:fld>
            <a:endParaRPr lang="en-GB" altLang="en-US"/>
          </a:p>
        </p:txBody>
      </p:sp>
      <p:sp>
        <p:nvSpPr>
          <p:cNvPr id="31748" name="Rectangle 4">
            <a:extLst>
              <a:ext uri="{FF2B5EF4-FFF2-40B4-BE49-F238E27FC236}">
                <a16:creationId xmlns:a16="http://schemas.microsoft.com/office/drawing/2014/main" id="{F8558861-4829-4DEF-893B-BA6916C7F15D}"/>
              </a:ext>
            </a:extLst>
          </p:cNvPr>
          <p:cNvSpPr>
            <a:spLocks noGrp="1" noRot="1" noChangeAspect="1" noChangeArrowheads="1" noTextEdit="1"/>
          </p:cNvSpPr>
          <p:nvPr>
            <p:ph type="sldImg" idx="2"/>
          </p:nvPr>
        </p:nvSpPr>
        <p:spPr bwMode="auto">
          <a:xfrm>
            <a:off x="725488" y="738188"/>
            <a:ext cx="5211762" cy="36861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a:extLst>
              <a:ext uri="{FF2B5EF4-FFF2-40B4-BE49-F238E27FC236}">
                <a16:creationId xmlns:a16="http://schemas.microsoft.com/office/drawing/2014/main" id="{804143DE-5FE9-4664-8921-BCF8F7393362}"/>
              </a:ext>
            </a:extLst>
          </p:cNvPr>
          <p:cNvSpPr>
            <a:spLocks noGrp="1" noChangeArrowheads="1"/>
          </p:cNvSpPr>
          <p:nvPr>
            <p:ph type="body" sz="quarter" idx="3"/>
          </p:nvPr>
        </p:nvSpPr>
        <p:spPr bwMode="auto">
          <a:xfrm>
            <a:off x="666750" y="4670425"/>
            <a:ext cx="5329238" cy="442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31750" name="Rectangle 6">
            <a:extLst>
              <a:ext uri="{FF2B5EF4-FFF2-40B4-BE49-F238E27FC236}">
                <a16:creationId xmlns:a16="http://schemas.microsoft.com/office/drawing/2014/main" id="{F0167113-3BA4-4013-BB38-A3F93C0D123A}"/>
              </a:ext>
            </a:extLst>
          </p:cNvPr>
          <p:cNvSpPr>
            <a:spLocks noGrp="1" noChangeArrowheads="1"/>
          </p:cNvSpPr>
          <p:nvPr>
            <p:ph type="ftr" sz="quarter" idx="4"/>
          </p:nvPr>
        </p:nvSpPr>
        <p:spPr bwMode="auto">
          <a:xfrm>
            <a:off x="0" y="9339263"/>
            <a:ext cx="2887663"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solidFill>
                  <a:schemeClr val="tx1"/>
                </a:solidFill>
              </a:defRPr>
            </a:lvl1pPr>
          </a:lstStyle>
          <a:p>
            <a:endParaRPr lang="en-GB" altLang="en-US"/>
          </a:p>
        </p:txBody>
      </p:sp>
      <p:sp>
        <p:nvSpPr>
          <p:cNvPr id="31751" name="Rectangle 7">
            <a:extLst>
              <a:ext uri="{FF2B5EF4-FFF2-40B4-BE49-F238E27FC236}">
                <a16:creationId xmlns:a16="http://schemas.microsoft.com/office/drawing/2014/main" id="{17BD6522-13BA-4841-97DA-596C162310AE}"/>
              </a:ext>
            </a:extLst>
          </p:cNvPr>
          <p:cNvSpPr>
            <a:spLocks noGrp="1" noChangeArrowheads="1"/>
          </p:cNvSpPr>
          <p:nvPr>
            <p:ph type="sldNum" sz="quarter" idx="5"/>
          </p:nvPr>
        </p:nvSpPr>
        <p:spPr bwMode="auto">
          <a:xfrm>
            <a:off x="3773488" y="9339263"/>
            <a:ext cx="288766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solidFill>
                  <a:schemeClr val="tx1"/>
                </a:solidFill>
              </a:defRPr>
            </a:lvl1pPr>
          </a:lstStyle>
          <a:p>
            <a:fld id="{52A7C36E-CD20-4897-9184-2879EB4517D3}" type="slidenum">
              <a:rPr lang="en-GB" altLang="en-US"/>
              <a:pPr/>
              <a:t>‹#›</a:t>
            </a:fld>
            <a:endParaRPr lang="en-GB" altLang="en-US"/>
          </a:p>
        </p:txBody>
      </p:sp>
    </p:spTree>
  </p:cSld>
  <p:clrMap bg1="lt1" tx1="dk1" bg2="lt2" tx2="dk2" accent1="accent1" accent2="accent2" accent3="accent3" accent4="accent4" accent5="accent5" accent6="accent6" hlink="hlink" folHlink="folHlink"/>
  <p:hf ftr="0"/>
  <p:notesStyle>
    <a:lvl1pPr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C1D392D-58BE-4B00-80B3-6A08F448491C}"/>
              </a:ext>
            </a:extLst>
          </p:cNvPr>
          <p:cNvSpPr>
            <a:spLocks noGrp="1" noChangeArrowheads="1"/>
          </p:cNvSpPr>
          <p:nvPr>
            <p:ph type="hdr" sz="quarter"/>
          </p:nvPr>
        </p:nvSpPr>
        <p:spPr>
          <a:ln/>
        </p:spPr>
        <p:txBody>
          <a:bodyPr/>
          <a:lstStyle/>
          <a:p>
            <a:pPr algn="r" rtl="0"/>
            <a:r>
              <a:rPr lang="fr" b="0" i="0" u="none" baseline="0"/>
              <a:t>Organisation mondiale de la Santé</a:t>
            </a:r>
          </a:p>
        </p:txBody>
      </p:sp>
      <p:sp>
        <p:nvSpPr>
          <p:cNvPr id="5" name="Rectangle 3">
            <a:extLst>
              <a:ext uri="{FF2B5EF4-FFF2-40B4-BE49-F238E27FC236}">
                <a16:creationId xmlns:a16="http://schemas.microsoft.com/office/drawing/2014/main" id="{551BAA4C-81A1-46F2-9FE2-8530D1F9C081}"/>
              </a:ext>
            </a:extLst>
          </p:cNvPr>
          <p:cNvSpPr>
            <a:spLocks noGrp="1" noChangeArrowheads="1"/>
          </p:cNvSpPr>
          <p:nvPr>
            <p:ph type="dt" idx="1"/>
          </p:nvPr>
        </p:nvSpPr>
        <p:spPr>
          <a:ln/>
        </p:spPr>
        <p:txBody>
          <a:bodyPr/>
          <a:lstStyle/>
          <a:p>
            <a:pPr algn="r" rtl="0"/>
            <a:fld id="{CD866A17-A52F-4A8D-B30E-41C8E8CBFAD5}" type="datetime3">
              <a:rPr lang="en-US"/>
              <a:t>24 October 2024</a:t>
            </a:fld>
            <a:endParaRPr lang="fr" altLang="en-US"/>
          </a:p>
        </p:txBody>
      </p:sp>
      <p:sp>
        <p:nvSpPr>
          <p:cNvPr id="7" name="Rectangle 7">
            <a:extLst>
              <a:ext uri="{FF2B5EF4-FFF2-40B4-BE49-F238E27FC236}">
                <a16:creationId xmlns:a16="http://schemas.microsoft.com/office/drawing/2014/main" id="{2B6665BE-B738-441E-A98F-E7B8A4F4B90A}"/>
              </a:ext>
            </a:extLst>
          </p:cNvPr>
          <p:cNvSpPr>
            <a:spLocks noGrp="1" noChangeArrowheads="1"/>
          </p:cNvSpPr>
          <p:nvPr>
            <p:ph type="sldNum" sz="quarter" idx="5"/>
          </p:nvPr>
        </p:nvSpPr>
        <p:spPr>
          <a:ln/>
        </p:spPr>
        <p:txBody>
          <a:bodyPr/>
          <a:lstStyle/>
          <a:p>
            <a:pPr algn="r" rtl="0"/>
            <a:fld id="{48002C4C-291C-44FF-A987-83BB9F7FDFC3}" type="slidenum">
              <a:rPr/>
              <a:pPr/>
              <a:t>1</a:t>
            </a:fld>
            <a:endParaRPr lang="fr" altLang="en-US"/>
          </a:p>
        </p:txBody>
      </p:sp>
      <p:sp>
        <p:nvSpPr>
          <p:cNvPr id="248834" name="Rectangle 2">
            <a:extLst>
              <a:ext uri="{FF2B5EF4-FFF2-40B4-BE49-F238E27FC236}">
                <a16:creationId xmlns:a16="http://schemas.microsoft.com/office/drawing/2014/main" id="{B034C418-8296-4571-9189-9E3DFB869E35}"/>
              </a:ext>
            </a:extLst>
          </p:cNvPr>
          <p:cNvSpPr>
            <a:spLocks noGrp="1" noRot="1" noChangeAspect="1" noChangeArrowheads="1" noTextEdit="1"/>
          </p:cNvSpPr>
          <p:nvPr>
            <p:ph type="sldImg"/>
          </p:nvPr>
        </p:nvSpPr>
        <p:spPr>
          <a:ln/>
        </p:spPr>
      </p:sp>
      <p:sp>
        <p:nvSpPr>
          <p:cNvPr id="248835" name="Rectangle 3">
            <a:extLst>
              <a:ext uri="{FF2B5EF4-FFF2-40B4-BE49-F238E27FC236}">
                <a16:creationId xmlns:a16="http://schemas.microsoft.com/office/drawing/2014/main" id="{CF1EFC5A-E749-4782-946B-248C6E7929AC}"/>
              </a:ext>
            </a:extLst>
          </p:cNvPr>
          <p:cNvSpPr>
            <a:spLocks noGrp="1" noChangeArrowheads="1"/>
          </p:cNvSpPr>
          <p:nvPr>
            <p:ph type="body" idx="1"/>
          </p:nvPr>
        </p:nvSpPr>
        <p:spPr/>
        <p:txBody>
          <a:bodyPr/>
          <a:lstStyle/>
          <a:p>
            <a:pPr algn="l" rtl="0"/>
            <a:endParaRPr lang="fr"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0440E444-B7C8-4B34-98E0-C2370C568013}" type="datetime3">
              <a:rPr lang="en-US"/>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10</a:t>
            </a:fld>
            <a:endParaRPr lang="fr" altLang="en-US"/>
          </a:p>
        </p:txBody>
      </p:sp>
    </p:spTree>
    <p:extLst>
      <p:ext uri="{BB962C8B-B14F-4D97-AF65-F5344CB8AC3E}">
        <p14:creationId xmlns:p14="http://schemas.microsoft.com/office/powerpoint/2010/main" val="29459785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641D3B7E-D8E4-86EE-9617-03BB8C118EB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463AE5ED-1099-5F89-5038-6E64F8E96F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0" eaLnBrk="1" hangingPunct="1"/>
            <a:endParaRPr lang="fr" altLang="en-US">
              <a:latin typeface="Arial" panose="020B0604020202020204" pitchFamily="34" charset="0"/>
              <a:ea typeface="ＭＳ Ｐゴシック" panose="020B0600070205080204" pitchFamily="34" charset="-128"/>
            </a:endParaRPr>
          </a:p>
        </p:txBody>
      </p:sp>
      <p:sp>
        <p:nvSpPr>
          <p:cNvPr id="14340" name="Espace réservé du numéro de diapositive 3">
            <a:extLst>
              <a:ext uri="{FF2B5EF4-FFF2-40B4-BE49-F238E27FC236}">
                <a16:creationId xmlns:a16="http://schemas.microsoft.com/office/drawing/2014/main" id="{E7C5D299-C8EE-E79C-8AE6-AE629F3D6B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rtl="0">
              <a:spcBef>
                <a:spcPct val="0"/>
              </a:spcBef>
            </a:pPr>
            <a:fld id="{D52C3816-77A0-480B-9E90-1D3521CF8AB8}" type="slidenum">
              <a:rPr>
                <a:cs typeface="Arial" panose="020B0604020202020204" pitchFamily="34" charset="0"/>
              </a:rPr>
              <a:pPr>
                <a:spcBef>
                  <a:spcPct val="0"/>
                </a:spcBef>
              </a:pPr>
              <a:t>11</a:t>
            </a:fld>
            <a:endParaRPr lang="fr" altLang="en-US">
              <a:cs typeface="Arial" panose="020B0604020202020204" pitchFamily="34" charset="0"/>
            </a:endParaRPr>
          </a:p>
        </p:txBody>
      </p:sp>
    </p:spTree>
    <p:extLst>
      <p:ext uri="{BB962C8B-B14F-4D97-AF65-F5344CB8AC3E}">
        <p14:creationId xmlns:p14="http://schemas.microsoft.com/office/powerpoint/2010/main" val="4180060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0440E444-B7C8-4B34-98E0-C2370C568013}" type="datetime3">
              <a:rPr lang="en-US"/>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12</a:t>
            </a:fld>
            <a:endParaRPr lang="fr" altLang="en-US"/>
          </a:p>
        </p:txBody>
      </p:sp>
    </p:spTree>
    <p:extLst>
      <p:ext uri="{BB962C8B-B14F-4D97-AF65-F5344CB8AC3E}">
        <p14:creationId xmlns:p14="http://schemas.microsoft.com/office/powerpoint/2010/main" val="1727604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
          </a:p>
        </p:txBody>
      </p:sp>
      <p:sp>
        <p:nvSpPr>
          <p:cNvPr id="4" name="Header Placeholder 3"/>
          <p:cNvSpPr>
            <a:spLocks noGrp="1"/>
          </p:cNvSpPr>
          <p:nvPr>
            <p:ph type="hdr" sz="quarter"/>
          </p:nvPr>
        </p:nvSpPr>
        <p:spPr/>
        <p:txBody>
          <a:bodyPr/>
          <a:lstStyle/>
          <a:p>
            <a:pPr algn="r" rtl="0"/>
            <a:r>
              <a:rPr lang="fr" b="0" i="0" u="none" baseline="0"/>
              <a:t>Organisation mondiale de la Santé</a:t>
            </a:r>
          </a:p>
        </p:txBody>
      </p:sp>
      <p:sp>
        <p:nvSpPr>
          <p:cNvPr id="5" name="Date Placeholder 4"/>
          <p:cNvSpPr>
            <a:spLocks noGrp="1"/>
          </p:cNvSpPr>
          <p:nvPr>
            <p:ph type="dt" idx="1"/>
          </p:nvPr>
        </p:nvSpPr>
        <p:spPr/>
        <p:txBody>
          <a:bodyPr/>
          <a:lstStyle/>
          <a:p>
            <a:pPr algn="r" rtl="0"/>
            <a:fld id="{58F20F16-4783-46BA-96B9-CBC589040205}" type="datetime3">
              <a:rPr lang="en-US"/>
              <a:t>24 October 2024</a:t>
            </a:fld>
            <a:endParaRPr lang="fr" altLang="en-US"/>
          </a:p>
        </p:txBody>
      </p:sp>
      <p:sp>
        <p:nvSpPr>
          <p:cNvPr id="6" name="Slide Number Placeholder 5"/>
          <p:cNvSpPr>
            <a:spLocks noGrp="1"/>
          </p:cNvSpPr>
          <p:nvPr>
            <p:ph type="sldNum" sz="quarter" idx="5"/>
          </p:nvPr>
        </p:nvSpPr>
        <p:spPr/>
        <p:txBody>
          <a:bodyPr/>
          <a:lstStyle/>
          <a:p>
            <a:pPr algn="r" rtl="0"/>
            <a:fld id="{52A7C36E-CD20-4897-9184-2879EB4517D3}" type="slidenum">
              <a:rPr/>
              <a:pPr/>
              <a:t>14</a:t>
            </a:fld>
            <a:endParaRPr lang="fr" altLang="en-US"/>
          </a:p>
        </p:txBody>
      </p:sp>
    </p:spTree>
    <p:extLst>
      <p:ext uri="{BB962C8B-B14F-4D97-AF65-F5344CB8AC3E}">
        <p14:creationId xmlns:p14="http://schemas.microsoft.com/office/powerpoint/2010/main" val="1811150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
          </a:p>
        </p:txBody>
      </p:sp>
      <p:sp>
        <p:nvSpPr>
          <p:cNvPr id="4" name="Header Placeholder 3"/>
          <p:cNvSpPr>
            <a:spLocks noGrp="1"/>
          </p:cNvSpPr>
          <p:nvPr>
            <p:ph type="hdr" sz="quarter"/>
          </p:nvPr>
        </p:nvSpPr>
        <p:spPr/>
        <p:txBody>
          <a:bodyPr/>
          <a:lstStyle/>
          <a:p>
            <a:pPr algn="r" rtl="0"/>
            <a:r>
              <a:rPr lang="fr" b="0" i="0" u="none" baseline="0"/>
              <a:t>Organisation mondiale de la Santé</a:t>
            </a:r>
          </a:p>
        </p:txBody>
      </p:sp>
      <p:sp>
        <p:nvSpPr>
          <p:cNvPr id="5" name="Date Placeholder 4"/>
          <p:cNvSpPr>
            <a:spLocks noGrp="1"/>
          </p:cNvSpPr>
          <p:nvPr>
            <p:ph type="dt" idx="1"/>
          </p:nvPr>
        </p:nvSpPr>
        <p:spPr/>
        <p:txBody>
          <a:bodyPr/>
          <a:lstStyle/>
          <a:p>
            <a:pPr algn="r" rtl="0"/>
            <a:fld id="{58F20F16-4783-46BA-96B9-CBC589040205}" type="datetime3">
              <a:rPr lang="en-US"/>
              <a:t>24 October 2024</a:t>
            </a:fld>
            <a:endParaRPr lang="fr" altLang="en-US"/>
          </a:p>
        </p:txBody>
      </p:sp>
      <p:sp>
        <p:nvSpPr>
          <p:cNvPr id="6" name="Slide Number Placeholder 5"/>
          <p:cNvSpPr>
            <a:spLocks noGrp="1"/>
          </p:cNvSpPr>
          <p:nvPr>
            <p:ph type="sldNum" sz="quarter" idx="5"/>
          </p:nvPr>
        </p:nvSpPr>
        <p:spPr/>
        <p:txBody>
          <a:bodyPr/>
          <a:lstStyle/>
          <a:p>
            <a:pPr algn="r" rtl="0"/>
            <a:fld id="{52A7C36E-CD20-4897-9184-2879EB4517D3}" type="slidenum">
              <a:rPr/>
              <a:pPr/>
              <a:t>15</a:t>
            </a:fld>
            <a:endParaRPr lang="fr" altLang="en-US"/>
          </a:p>
        </p:txBody>
      </p:sp>
    </p:spTree>
    <p:extLst>
      <p:ext uri="{BB962C8B-B14F-4D97-AF65-F5344CB8AC3E}">
        <p14:creationId xmlns:p14="http://schemas.microsoft.com/office/powerpoint/2010/main" val="4011788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604C6FF1-33CF-4FEB-BFD2-70423E0262CD}" type="datetime3">
              <a:rPr lang="en-US"/>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16</a:t>
            </a:fld>
            <a:endParaRPr lang="fr" altLang="en-US"/>
          </a:p>
        </p:txBody>
      </p:sp>
    </p:spTree>
    <p:extLst>
      <p:ext uri="{BB962C8B-B14F-4D97-AF65-F5344CB8AC3E}">
        <p14:creationId xmlns:p14="http://schemas.microsoft.com/office/powerpoint/2010/main" val="1488393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defTabSz="914400" rtl="0" eaLnBrk="1" latinLnBrk="0" hangingPunct="1">
              <a:buFont typeface="Arial" pitchFamily="34" charset="0"/>
              <a:buNone/>
            </a:pPr>
            <a:r>
              <a:rPr lang="fr" sz="1200" b="1" i="0" u="none" kern="1200" baseline="0">
                <a:solidFill>
                  <a:schemeClr val="tx1"/>
                </a:solidFill>
                <a:latin typeface="Arial" pitchFamily="34" charset="0"/>
                <a:ea typeface="+mn-ea"/>
                <a:cs typeface="+mn-cs"/>
              </a:rPr>
              <a:t>Décrire les recommandations actuelles sur la vaccination contre la poliomyélite</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Tous les enfants devraient être complètement vaccinés contre la polio. Les pays devraient maintenir une couverture élevée avec les vaccins contre la poliomyélite.</a:t>
            </a:r>
          </a:p>
          <a:p>
            <a:pPr marL="630862" lvl="1"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3 doses de VPOb + 2 doses de VPI, OU</a:t>
            </a:r>
          </a:p>
          <a:p>
            <a:pPr marL="630862" lvl="1"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3 doses de VPI à partir de l’âge de 6-8 semaines. Si la série débute à 6 semaines, l’administration d’une dose de rappel est recommandée au moins 6 mois après la dernière dose de la série primaire</a:t>
            </a:r>
          </a:p>
          <a:p>
            <a:pPr marL="457200" lvl="1" indent="0" algn="l" defTabSz="914400" rtl="0" eaLnBrk="1" latinLnBrk="0" hangingPunct="1">
              <a:buFont typeface="Arial" pitchFamily="34" charset="0"/>
              <a:buNone/>
            </a:pPr>
            <a:endParaRPr lang="fr" sz="1200" kern="1200" dirty="0">
              <a:solidFill>
                <a:schemeClr val="tx1"/>
              </a:solidFill>
              <a:latin typeface="Arial" pitchFamily="34" charset="0"/>
              <a:ea typeface="+mn-ea"/>
              <a:cs typeface="+mn-cs"/>
            </a:endParaRPr>
          </a:p>
          <a:p>
            <a:pPr marL="0" indent="0" algn="l" defTabSz="914400" rtl="0" eaLnBrk="1" latinLnBrk="0" hangingPunct="1">
              <a:buFont typeface="Arial" pitchFamily="34" charset="0"/>
              <a:buNone/>
            </a:pPr>
            <a:r>
              <a:rPr lang="fr" sz="1200" b="1" i="0" u="none" kern="1200" baseline="0">
                <a:solidFill>
                  <a:schemeClr val="tx1"/>
                </a:solidFill>
                <a:latin typeface="Arial" pitchFamily="34" charset="0"/>
                <a:ea typeface="+mn-ea"/>
                <a:cs typeface="+mn-cs"/>
              </a:rPr>
              <a:t>Décrire la raison pour laquelle le vaccin hexavalent a été adopté</a:t>
            </a:r>
          </a:p>
          <a:p>
            <a:pPr marL="173355" indent="-173355" algn="l" rtl="0">
              <a:buFont typeface="Arial" pitchFamily="34" charset="0"/>
              <a:buChar char="•"/>
            </a:pPr>
            <a:r>
              <a:rPr lang="fr" sz="1200" b="0" i="0" u="none" kern="1200" baseline="0">
                <a:solidFill>
                  <a:schemeClr val="tx1"/>
                </a:solidFill>
                <a:latin typeface="Arial"/>
                <a:cs typeface="Arial"/>
              </a:rPr>
              <a:t>Le vaccin hexavalent contient les 6 antigènes (DTwP-HepB-Hib-VPI) dans un seul vaccin</a:t>
            </a:r>
            <a:r>
              <a:rPr lang="fr" b="0" i="0" u="none" baseline="0">
                <a:latin typeface="Arial"/>
                <a:cs typeface="Arial"/>
              </a:rPr>
              <a:t>, réduisant le nombre d’injections et potentiellement l’hésitation face à la vaccination </a:t>
            </a:r>
            <a:endParaRPr lang="fr" sz="1200" kern="1200">
              <a:solidFill>
                <a:schemeClr val="tx1"/>
              </a:solidFill>
              <a:latin typeface="Arial"/>
              <a:cs typeface="Arial"/>
            </a:endParaRPr>
          </a:p>
          <a:p>
            <a:pPr marL="173662"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Garantit une vaccination à long terme contre le VPI en préparation de l’arrêt mondial du VPO</a:t>
            </a:r>
          </a:p>
          <a:p>
            <a:pPr marL="173662"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VPI unique n’est plus nécessaire</a:t>
            </a:r>
          </a:p>
          <a:p>
            <a:pPr marL="173662" indent="-173662" algn="l" defTabSz="914400" rtl="0" eaLnBrk="1" fontAlgn="base" latinLnBrk="0" hangingPunct="1">
              <a:spcBef>
                <a:spcPct val="30000"/>
              </a:spcBef>
              <a:spcAft>
                <a:spcPct val="0"/>
              </a:spcAft>
              <a:buFont typeface="Arial" pitchFamily="34" charset="0"/>
              <a:buChar char="•"/>
            </a:pPr>
            <a:endParaRPr lang="fr" sz="1200" kern="1200" dirty="0">
              <a:solidFill>
                <a:schemeClr val="tx1"/>
              </a:solidFill>
              <a:latin typeface="Arial" pitchFamily="34" charset="0"/>
              <a:ea typeface="+mn-ea"/>
              <a:cs typeface="+mn-cs"/>
            </a:endParaRPr>
          </a:p>
          <a:p>
            <a:pPr marL="0" indent="0" algn="l" defTabSz="914400" rtl="0" eaLnBrk="1" latinLnBrk="0" hangingPunct="1">
              <a:buFont typeface="Arial" pitchFamily="34" charset="0"/>
              <a:buNone/>
            </a:pPr>
            <a:r>
              <a:rPr lang="fr" sz="1200" b="1" i="0" u="none" kern="1200" baseline="0">
                <a:solidFill>
                  <a:schemeClr val="tx1"/>
                </a:solidFill>
                <a:latin typeface="Arial" pitchFamily="34" charset="0"/>
                <a:ea typeface="+mn-ea"/>
                <a:cs typeface="+mn-cs"/>
              </a:rPr>
              <a:t>Décrire les avantages potentiels du passage au vaccin hexavalent</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Augmente la probabilité que davantage d’enfants soient entièrement protégés en raison de la réduction du nombre de séances de vaccination</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Réduit le risque d’abandon du VPI</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Réduit le nombre d’injections et permet des économies</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Renforce le programme au cours de la deuxième année de vie et sert de première dose de rappel de DTC</a:t>
            </a:r>
          </a:p>
          <a:p>
            <a:pPr marL="173662" indent="-173662" algn="l" defTabSz="914400" rtl="0" eaLnBrk="1" latinLnBrk="0" hangingPunct="1">
              <a:buFont typeface="Arial" pitchFamily="34" charset="0"/>
              <a:buChar char="•"/>
            </a:pPr>
            <a:endParaRPr lang="fr" sz="1200" kern="1200" dirty="0">
              <a:solidFill>
                <a:schemeClr val="tx1"/>
              </a:solidFill>
              <a:latin typeface="Arial" pitchFamily="34" charset="0"/>
              <a:ea typeface="+mn-ea"/>
              <a:cs typeface="+mn-cs"/>
            </a:endParaRPr>
          </a:p>
          <a:p>
            <a:pPr marL="0" indent="0" algn="l" defTabSz="914400" rtl="0" eaLnBrk="1" latinLnBrk="0" hangingPunct="1">
              <a:buFont typeface="Arial" pitchFamily="34" charset="0"/>
              <a:buNone/>
            </a:pPr>
            <a:r>
              <a:rPr lang="fr" sz="1200" b="1" i="0" u="none" kern="1200" baseline="0">
                <a:solidFill>
                  <a:schemeClr val="tx1"/>
                </a:solidFill>
                <a:latin typeface="Arial" pitchFamily="34" charset="0"/>
                <a:ea typeface="+mn-ea"/>
                <a:cs typeface="+mn-cs"/>
              </a:rPr>
              <a:t>Décrire les enjeux particuliers que les pays devraient prendre en compte lors du changement de vaccin</a:t>
            </a:r>
          </a:p>
          <a:p>
            <a:pPr marL="173662"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Initialement disponible uniquement en flacons de 10 doses</a:t>
            </a:r>
          </a:p>
          <a:p>
            <a:pPr marL="173662"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La sensibilisation et la mobilisation sociale seront nécessaires pour soutenir l’arrêt progressif du VPI unique et l’introduction de la dose de rappel du vaccin hexavalent au cours de la deuxième année de vie</a:t>
            </a:r>
          </a:p>
          <a:p>
            <a:pPr marL="173662"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Peut augmenter les coûts dans les pays avec des calendriers nécessitant la 4</a:t>
            </a:r>
            <a:r>
              <a:rPr lang="fr" sz="1200" b="0" i="0" u="none" kern="1200" baseline="30000">
                <a:solidFill>
                  <a:schemeClr val="tx1"/>
                </a:solidFill>
                <a:latin typeface="Arial" pitchFamily="34" charset="0"/>
                <a:ea typeface="+mn-ea"/>
                <a:cs typeface="+mn-cs"/>
              </a:rPr>
              <a:t>e </a:t>
            </a:r>
            <a:r>
              <a:rPr lang="fr" sz="1200" b="0" i="0" u="none" kern="1200" baseline="0">
                <a:solidFill>
                  <a:schemeClr val="tx1"/>
                </a:solidFill>
                <a:latin typeface="Arial" pitchFamily="34" charset="0"/>
                <a:ea typeface="+mn-ea"/>
                <a:cs typeface="+mn-cs"/>
              </a:rPr>
              <a:t>dose</a:t>
            </a:r>
          </a:p>
          <a:p>
            <a:pPr marL="173662" indent="-173662" algn="l" defTabSz="914400" rtl="0" eaLnBrk="1" fontAlgn="base" latinLnBrk="0" hangingPunct="1">
              <a:spcBef>
                <a:spcPct val="30000"/>
              </a:spcBef>
              <a:spcAft>
                <a:spcPct val="0"/>
              </a:spcAft>
              <a:buFont typeface="Arial" pitchFamily="34" charset="0"/>
              <a:buChar char="•"/>
            </a:pPr>
            <a:endParaRPr lang="fr" sz="1200" kern="1200" dirty="0">
              <a:solidFill>
                <a:schemeClr val="tx1"/>
              </a:solidFill>
              <a:latin typeface="Arial" pitchFamily="34" charset="0"/>
              <a:ea typeface="+mn-ea"/>
              <a:cs typeface="+mn-cs"/>
            </a:endParaRPr>
          </a:p>
          <a:p>
            <a:pPr marL="0" indent="0" algn="l" defTabSz="914400" rtl="0" eaLnBrk="1" latinLnBrk="0" hangingPunct="1">
              <a:buFont typeface="Arial" pitchFamily="34" charset="0"/>
              <a:buNone/>
            </a:pPr>
            <a:r>
              <a:rPr lang="fr" sz="1200" b="1" i="0" u="none" kern="1200" baseline="0">
                <a:solidFill>
                  <a:schemeClr val="tx1"/>
                </a:solidFill>
                <a:latin typeface="Arial" pitchFamily="34" charset="0"/>
                <a:ea typeface="+mn-ea"/>
                <a:cs typeface="+mn-cs"/>
              </a:rPr>
              <a:t>Décrire le calendrier du vaccin hexavalent</a:t>
            </a:r>
          </a:p>
          <a:p>
            <a:pPr marL="173662"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Plusieurs options existent pour les pays en ce qui concerne le calendrier</a:t>
            </a:r>
          </a:p>
          <a:p>
            <a:pPr marL="173662"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En général, les pays peuvent conserver le calendrier pentavalent existant lors du passage au vaccin hexavalent, p. ex.</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3 doses primaires à 6, 10 et 14 semaines + dose de rappel au moins 6 mois après la 3</a:t>
            </a:r>
            <a:r>
              <a:rPr lang="fr" sz="1200" b="0" i="0" u="none" kern="1200" baseline="30000">
                <a:solidFill>
                  <a:schemeClr val="tx1"/>
                </a:solidFill>
                <a:latin typeface="Arial" pitchFamily="34" charset="0"/>
                <a:ea typeface="+mn-ea"/>
                <a:cs typeface="+mn-cs"/>
              </a:rPr>
              <a:t>e</a:t>
            </a:r>
            <a:r>
              <a:rPr lang="fr" sz="1200" b="0" i="0" u="none" kern="1200" baseline="0">
                <a:solidFill>
                  <a:schemeClr val="tx1"/>
                </a:solidFill>
                <a:latin typeface="Arial" pitchFamily="34" charset="0"/>
                <a:ea typeface="+mn-ea"/>
                <a:cs typeface="+mn-cs"/>
              </a:rPr>
              <a:t> dose, ou</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3 doses primaires à 8, 12 et 16 semaines, ou</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3 doses primaires à 8, 16 et 24 semaines</a:t>
            </a:r>
          </a:p>
          <a:p>
            <a:pPr marL="173662" lvl="0" indent="-173662" algn="l" defTabSz="914400" rtl="0" eaLnBrk="1" fontAlgn="base" latinLnBrk="0" hangingPunct="1">
              <a:spcBef>
                <a:spcPct val="30000"/>
              </a:spcBef>
              <a:spcAft>
                <a:spcPct val="0"/>
              </a:spcAft>
              <a:buFont typeface="Arial" pitchFamily="34" charset="0"/>
              <a:buChar char="•"/>
            </a:pPr>
            <a:r>
              <a:rPr lang="fr" sz="1200" b="1" i="0" u="none" kern="1200" baseline="0">
                <a:solidFill>
                  <a:schemeClr val="tx1"/>
                </a:solidFill>
                <a:latin typeface="Arial" pitchFamily="34" charset="0"/>
                <a:ea typeface="+mn-ea"/>
                <a:cs typeface="+mn-cs"/>
              </a:rPr>
              <a:t>Remarque Aucune dose de rappel si la première dose est administrée à 8 semaines</a:t>
            </a:r>
            <a:endParaRPr lang="fr" sz="1200" kern="1200" dirty="0">
              <a:solidFill>
                <a:schemeClr val="tx1"/>
              </a:solidFill>
              <a:latin typeface="Arial" pitchFamily="34" charset="0"/>
              <a:ea typeface="+mn-ea"/>
              <a:cs typeface="+mn-cs"/>
            </a:endParaRPr>
          </a:p>
          <a:p>
            <a:pPr marL="0" indent="0" algn="l" rtl="0">
              <a:buFontTx/>
              <a:buNone/>
            </a:pPr>
            <a:endParaRPr lang="fr" noProof="0" dirty="0"/>
          </a:p>
        </p:txBody>
      </p:sp>
      <p:sp>
        <p:nvSpPr>
          <p:cNvPr id="4" name="Header Placeholder 3"/>
          <p:cNvSpPr>
            <a:spLocks noGrp="1"/>
          </p:cNvSpPr>
          <p:nvPr>
            <p:ph type="hdr" sz="quarter"/>
          </p:nvPr>
        </p:nvSpPr>
        <p:spPr/>
        <p:txBody>
          <a:bodyPr/>
          <a:lstStyle/>
          <a:p>
            <a:pPr algn="r" rtl="0"/>
            <a:r>
              <a:rPr lang="fr" b="0" i="0" u="none" baseline="0"/>
              <a:t>Organisation mondiale de la Santé</a:t>
            </a:r>
          </a:p>
        </p:txBody>
      </p:sp>
      <p:sp>
        <p:nvSpPr>
          <p:cNvPr id="5" name="Date Placeholder 4"/>
          <p:cNvSpPr>
            <a:spLocks noGrp="1"/>
          </p:cNvSpPr>
          <p:nvPr>
            <p:ph type="dt" idx="1"/>
          </p:nvPr>
        </p:nvSpPr>
        <p:spPr/>
        <p:txBody>
          <a:bodyPr/>
          <a:lstStyle/>
          <a:p>
            <a:pPr algn="r" rtl="0"/>
            <a:fld id="{58F20F16-4783-46BA-96B9-CBC589040205}" type="datetime3">
              <a:rPr lang="en-US"/>
              <a:t>24 October 2024</a:t>
            </a:fld>
            <a:endParaRPr lang="fr" altLang="en-US"/>
          </a:p>
        </p:txBody>
      </p:sp>
      <p:sp>
        <p:nvSpPr>
          <p:cNvPr id="6" name="Slide Number Placeholder 5"/>
          <p:cNvSpPr>
            <a:spLocks noGrp="1"/>
          </p:cNvSpPr>
          <p:nvPr>
            <p:ph type="sldNum" sz="quarter" idx="5"/>
          </p:nvPr>
        </p:nvSpPr>
        <p:spPr/>
        <p:txBody>
          <a:bodyPr/>
          <a:lstStyle/>
          <a:p>
            <a:pPr algn="r" rtl="0"/>
            <a:fld id="{52A7C36E-CD20-4897-9184-2879EB4517D3}" type="slidenum">
              <a:rPr/>
              <a:pPr/>
              <a:t>17</a:t>
            </a:fld>
            <a:endParaRPr lang="fr" altLang="en-US"/>
          </a:p>
        </p:txBody>
      </p:sp>
    </p:spTree>
    <p:extLst>
      <p:ext uri="{BB962C8B-B14F-4D97-AF65-F5344CB8AC3E}">
        <p14:creationId xmlns:p14="http://schemas.microsoft.com/office/powerpoint/2010/main" val="232841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CCB807A-FD52-4E9B-8795-A580CE4EFF49}"/>
              </a:ext>
            </a:extLst>
          </p:cNvPr>
          <p:cNvSpPr>
            <a:spLocks noGrp="1" noChangeArrowheads="1"/>
          </p:cNvSpPr>
          <p:nvPr>
            <p:ph type="hdr" sz="quarter"/>
          </p:nvPr>
        </p:nvSpPr>
        <p:spPr>
          <a:ln/>
        </p:spPr>
        <p:txBody>
          <a:bodyPr/>
          <a:lstStyle/>
          <a:p>
            <a:pPr algn="r" rtl="0"/>
            <a:r>
              <a:rPr lang="fr" b="0" i="0" u="none" baseline="0"/>
              <a:t>Organisation mondiale de la Santé</a:t>
            </a:r>
          </a:p>
        </p:txBody>
      </p:sp>
      <p:sp>
        <p:nvSpPr>
          <p:cNvPr id="5" name="Rectangle 3">
            <a:extLst>
              <a:ext uri="{FF2B5EF4-FFF2-40B4-BE49-F238E27FC236}">
                <a16:creationId xmlns:a16="http://schemas.microsoft.com/office/drawing/2014/main" id="{F311D56C-13D6-47A7-A04C-D4C95BE7C64B}"/>
              </a:ext>
            </a:extLst>
          </p:cNvPr>
          <p:cNvSpPr>
            <a:spLocks noGrp="1" noChangeArrowheads="1"/>
          </p:cNvSpPr>
          <p:nvPr>
            <p:ph type="dt" idx="1"/>
          </p:nvPr>
        </p:nvSpPr>
        <p:spPr>
          <a:ln/>
        </p:spPr>
        <p:txBody>
          <a:bodyPr/>
          <a:lstStyle/>
          <a:p>
            <a:pPr algn="r" rtl="0"/>
            <a:fld id="{31FCE5CC-F3EA-46A7-B623-1248F4FE5E67}" type="datetime3">
              <a:rPr lang="en-US"/>
              <a:t>24 October 2024</a:t>
            </a:fld>
            <a:endParaRPr lang="fr" altLang="en-US"/>
          </a:p>
        </p:txBody>
      </p:sp>
      <p:sp>
        <p:nvSpPr>
          <p:cNvPr id="7" name="Rectangle 7">
            <a:extLst>
              <a:ext uri="{FF2B5EF4-FFF2-40B4-BE49-F238E27FC236}">
                <a16:creationId xmlns:a16="http://schemas.microsoft.com/office/drawing/2014/main" id="{17376B58-EAF3-4E65-9595-A3D6A81C71F7}"/>
              </a:ext>
            </a:extLst>
          </p:cNvPr>
          <p:cNvSpPr>
            <a:spLocks noGrp="1" noChangeArrowheads="1"/>
          </p:cNvSpPr>
          <p:nvPr>
            <p:ph type="sldNum" sz="quarter" idx="5"/>
          </p:nvPr>
        </p:nvSpPr>
        <p:spPr>
          <a:ln/>
        </p:spPr>
        <p:txBody>
          <a:bodyPr/>
          <a:lstStyle/>
          <a:p>
            <a:pPr algn="r" rtl="0"/>
            <a:fld id="{BC8CDCFB-2AAE-4792-9453-BD0FDDCC0731}" type="slidenum">
              <a:rPr/>
              <a:pPr/>
              <a:t>2</a:t>
            </a:fld>
            <a:endParaRPr lang="fr" altLang="en-US"/>
          </a:p>
        </p:txBody>
      </p:sp>
      <p:sp>
        <p:nvSpPr>
          <p:cNvPr id="245762" name="Rectangle 2">
            <a:extLst>
              <a:ext uri="{FF2B5EF4-FFF2-40B4-BE49-F238E27FC236}">
                <a16:creationId xmlns:a16="http://schemas.microsoft.com/office/drawing/2014/main" id="{97F1AF12-0948-474F-A482-5EA86C011D50}"/>
              </a:ext>
            </a:extLst>
          </p:cNvPr>
          <p:cNvSpPr>
            <a:spLocks noGrp="1" noRot="1" noChangeAspect="1" noChangeArrowheads="1" noTextEdit="1"/>
          </p:cNvSpPr>
          <p:nvPr>
            <p:ph type="sldImg"/>
          </p:nvPr>
        </p:nvSpPr>
        <p:spPr>
          <a:ln/>
        </p:spPr>
      </p:sp>
      <p:sp>
        <p:nvSpPr>
          <p:cNvPr id="245763" name="Rectangle 3">
            <a:extLst>
              <a:ext uri="{FF2B5EF4-FFF2-40B4-BE49-F238E27FC236}">
                <a16:creationId xmlns:a16="http://schemas.microsoft.com/office/drawing/2014/main" id="{0545EB3A-349D-4D5C-B442-1C5B365C0011}"/>
              </a:ext>
            </a:extLst>
          </p:cNvPr>
          <p:cNvSpPr>
            <a:spLocks noGrp="1" noChangeArrowheads="1"/>
          </p:cNvSpPr>
          <p:nvPr>
            <p:ph type="body" idx="1"/>
          </p:nvPr>
        </p:nvSpPr>
        <p:spPr>
          <a:ln/>
        </p:spPr>
        <p:txBody>
          <a:bodyPr lIns="0" tIns="0" rIns="0" bIns="0"/>
          <a:lstStyle/>
          <a:p>
            <a:pPr algn="l" rtl="0"/>
            <a:endParaRPr lang="f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0440E444-B7C8-4B34-98E0-C2370C568013}" type="datetime3">
              <a:rPr lang="en-US"/>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3</a:t>
            </a:fld>
            <a:endParaRPr lang="fr" altLang="en-US"/>
          </a:p>
        </p:txBody>
      </p:sp>
    </p:spTree>
    <p:extLst>
      <p:ext uri="{BB962C8B-B14F-4D97-AF65-F5344CB8AC3E}">
        <p14:creationId xmlns:p14="http://schemas.microsoft.com/office/powerpoint/2010/main" val="2442159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B5EE2865-3BCF-2F44-FA02-41E12CC1521F}"/>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4569796D-1500-8EEA-1A0F-71FD97336F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0" eaLnBrk="1" hangingPunct="1"/>
            <a:endParaRPr lang="fr" altLang="en-US">
              <a:latin typeface="Arial" panose="020B0604020202020204" pitchFamily="34" charset="0"/>
              <a:ea typeface="ＭＳ Ｐゴシック" panose="020B0600070205080204" pitchFamily="34" charset="-128"/>
            </a:endParaRPr>
          </a:p>
        </p:txBody>
      </p:sp>
      <p:sp>
        <p:nvSpPr>
          <p:cNvPr id="10244" name="Espace réservé du numéro de diapositive 3">
            <a:extLst>
              <a:ext uri="{FF2B5EF4-FFF2-40B4-BE49-F238E27FC236}">
                <a16:creationId xmlns:a16="http://schemas.microsoft.com/office/drawing/2014/main" id="{5F80A6E5-EA2C-C052-44A0-184D911E100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rtl="0">
              <a:spcBef>
                <a:spcPct val="0"/>
              </a:spcBef>
            </a:pPr>
            <a:fld id="{B9569FC9-DC32-48E3-894B-8F76A63671A1}" type="slidenum">
              <a:rPr>
                <a:cs typeface="Arial" panose="020B0604020202020204" pitchFamily="34" charset="0"/>
              </a:rPr>
              <a:pPr>
                <a:spcBef>
                  <a:spcPct val="0"/>
                </a:spcBef>
              </a:pPr>
              <a:t>4</a:t>
            </a:fld>
            <a:endParaRPr lang="fr" altLang="en-US">
              <a:cs typeface="Arial" panose="020B0604020202020204" pitchFamily="34" charset="0"/>
            </a:endParaRPr>
          </a:p>
        </p:txBody>
      </p:sp>
    </p:spTree>
    <p:extLst>
      <p:ext uri="{BB962C8B-B14F-4D97-AF65-F5344CB8AC3E}">
        <p14:creationId xmlns:p14="http://schemas.microsoft.com/office/powerpoint/2010/main" val="2897113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B5EE2865-3BCF-2F44-FA02-41E12CC1521F}"/>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4569796D-1500-8EEA-1A0F-71FD97336F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0" eaLnBrk="1" hangingPunct="1"/>
            <a:endParaRPr lang="fr" altLang="en-US">
              <a:latin typeface="Arial" panose="020B0604020202020204" pitchFamily="34" charset="0"/>
              <a:ea typeface="ＭＳ Ｐゴシック" panose="020B0600070205080204" pitchFamily="34" charset="-128"/>
            </a:endParaRPr>
          </a:p>
        </p:txBody>
      </p:sp>
      <p:sp>
        <p:nvSpPr>
          <p:cNvPr id="10244" name="Espace réservé du numéro de diapositive 3">
            <a:extLst>
              <a:ext uri="{FF2B5EF4-FFF2-40B4-BE49-F238E27FC236}">
                <a16:creationId xmlns:a16="http://schemas.microsoft.com/office/drawing/2014/main" id="{5F80A6E5-EA2C-C052-44A0-184D911E100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rtl="0">
              <a:spcBef>
                <a:spcPct val="0"/>
              </a:spcBef>
            </a:pPr>
            <a:fld id="{B9569FC9-DC32-48E3-894B-8F76A63671A1}" type="slidenum">
              <a:rPr>
                <a:cs typeface="Arial" panose="020B0604020202020204" pitchFamily="34" charset="0"/>
              </a:rPr>
              <a:pPr>
                <a:spcBef>
                  <a:spcPct val="0"/>
                </a:spcBef>
              </a:pPr>
              <a:t>5</a:t>
            </a:fld>
            <a:endParaRPr lang="fr"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641D3B7E-D8E4-86EE-9617-03BB8C118EB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463AE5ED-1099-5F89-5038-6E64F8E96F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fr" altLang="en-US">
              <a:latin typeface="Arial" panose="020B0604020202020204" pitchFamily="34" charset="0"/>
              <a:ea typeface="ＭＳ Ｐゴシック" panose="020B0600070205080204" pitchFamily="34" charset="-128"/>
            </a:endParaRPr>
          </a:p>
        </p:txBody>
      </p:sp>
      <p:sp>
        <p:nvSpPr>
          <p:cNvPr id="14340" name="Espace réservé du numéro de diapositive 3">
            <a:extLst>
              <a:ext uri="{FF2B5EF4-FFF2-40B4-BE49-F238E27FC236}">
                <a16:creationId xmlns:a16="http://schemas.microsoft.com/office/drawing/2014/main" id="{E7C5D299-C8EE-E79C-8AE6-AE629F3D6B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rtl="0">
              <a:spcBef>
                <a:spcPct val="0"/>
              </a:spcBef>
            </a:pPr>
            <a:fld id="{D52C3816-77A0-480B-9E90-1D3521CF8AB8}" type="slidenum">
              <a:rPr>
                <a:cs typeface="Arial" panose="020B0604020202020204" pitchFamily="34" charset="0"/>
              </a:rPr>
              <a:pPr>
                <a:spcBef>
                  <a:spcPct val="0"/>
                </a:spcBef>
              </a:pPr>
              <a:t>6</a:t>
            </a:fld>
            <a:endParaRPr lang="fr"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CCB807A-FD52-4E9B-8795-A580CE4EFF49}"/>
              </a:ext>
            </a:extLst>
          </p:cNvPr>
          <p:cNvSpPr>
            <a:spLocks noGrp="1" noChangeArrowheads="1"/>
          </p:cNvSpPr>
          <p:nvPr>
            <p:ph type="hdr" sz="quarter"/>
          </p:nvPr>
        </p:nvSpPr>
        <p:spPr>
          <a:ln/>
        </p:spPr>
        <p:txBody>
          <a:bodyPr/>
          <a:lstStyle/>
          <a:p>
            <a:pPr algn="r" rtl="0"/>
            <a:r>
              <a:rPr lang="fr" b="0" i="0" u="none" baseline="0"/>
              <a:t>Organisation mondiale de la Santé</a:t>
            </a:r>
          </a:p>
        </p:txBody>
      </p:sp>
      <p:sp>
        <p:nvSpPr>
          <p:cNvPr id="5" name="Rectangle 3">
            <a:extLst>
              <a:ext uri="{FF2B5EF4-FFF2-40B4-BE49-F238E27FC236}">
                <a16:creationId xmlns:a16="http://schemas.microsoft.com/office/drawing/2014/main" id="{F311D56C-13D6-47A7-A04C-D4C95BE7C64B}"/>
              </a:ext>
            </a:extLst>
          </p:cNvPr>
          <p:cNvSpPr>
            <a:spLocks noGrp="1" noChangeArrowheads="1"/>
          </p:cNvSpPr>
          <p:nvPr>
            <p:ph type="dt" idx="1"/>
          </p:nvPr>
        </p:nvSpPr>
        <p:spPr>
          <a:ln/>
        </p:spPr>
        <p:txBody>
          <a:bodyPr/>
          <a:lstStyle/>
          <a:p>
            <a:pPr algn="r" rtl="0"/>
            <a:fld id="{31FCE5CC-F3EA-46A7-B623-1248F4FE5E67}" type="datetime3">
              <a:rPr lang="en-US"/>
              <a:t>24 October 2024</a:t>
            </a:fld>
            <a:endParaRPr lang="fr" altLang="en-US"/>
          </a:p>
        </p:txBody>
      </p:sp>
      <p:sp>
        <p:nvSpPr>
          <p:cNvPr id="7" name="Rectangle 7">
            <a:extLst>
              <a:ext uri="{FF2B5EF4-FFF2-40B4-BE49-F238E27FC236}">
                <a16:creationId xmlns:a16="http://schemas.microsoft.com/office/drawing/2014/main" id="{17376B58-EAF3-4E65-9595-A3D6A81C71F7}"/>
              </a:ext>
            </a:extLst>
          </p:cNvPr>
          <p:cNvSpPr>
            <a:spLocks noGrp="1" noChangeArrowheads="1"/>
          </p:cNvSpPr>
          <p:nvPr>
            <p:ph type="sldNum" sz="quarter" idx="5"/>
          </p:nvPr>
        </p:nvSpPr>
        <p:spPr>
          <a:ln/>
        </p:spPr>
        <p:txBody>
          <a:bodyPr/>
          <a:lstStyle/>
          <a:p>
            <a:pPr algn="r" rtl="0"/>
            <a:fld id="{BC8CDCFB-2AAE-4792-9453-BD0FDDCC0731}" type="slidenum">
              <a:rPr/>
              <a:pPr/>
              <a:t>7</a:t>
            </a:fld>
            <a:endParaRPr lang="fr" altLang="en-US"/>
          </a:p>
        </p:txBody>
      </p:sp>
      <p:sp>
        <p:nvSpPr>
          <p:cNvPr id="245762" name="Rectangle 2">
            <a:extLst>
              <a:ext uri="{FF2B5EF4-FFF2-40B4-BE49-F238E27FC236}">
                <a16:creationId xmlns:a16="http://schemas.microsoft.com/office/drawing/2014/main" id="{97F1AF12-0948-474F-A482-5EA86C011D50}"/>
              </a:ext>
            </a:extLst>
          </p:cNvPr>
          <p:cNvSpPr>
            <a:spLocks noGrp="1" noRot="1" noChangeAspect="1" noChangeArrowheads="1" noTextEdit="1"/>
          </p:cNvSpPr>
          <p:nvPr>
            <p:ph type="sldImg"/>
          </p:nvPr>
        </p:nvSpPr>
        <p:spPr>
          <a:ln/>
        </p:spPr>
      </p:sp>
      <p:sp>
        <p:nvSpPr>
          <p:cNvPr id="245763" name="Rectangle 3">
            <a:extLst>
              <a:ext uri="{FF2B5EF4-FFF2-40B4-BE49-F238E27FC236}">
                <a16:creationId xmlns:a16="http://schemas.microsoft.com/office/drawing/2014/main" id="{0545EB3A-349D-4D5C-B442-1C5B365C0011}"/>
              </a:ext>
            </a:extLst>
          </p:cNvPr>
          <p:cNvSpPr>
            <a:spLocks noGrp="1" noChangeArrowheads="1"/>
          </p:cNvSpPr>
          <p:nvPr>
            <p:ph type="body" idx="1"/>
          </p:nvPr>
        </p:nvSpPr>
        <p:spPr>
          <a:ln/>
        </p:spPr>
        <p:txBody>
          <a:bodyPr lIns="0" tIns="0" rIns="0" bIns="0"/>
          <a:lstStyle/>
          <a:p>
            <a:pPr algn="l" rtl="0"/>
            <a:endParaRPr lang="fr" altLang="en-US"/>
          </a:p>
        </p:txBody>
      </p:sp>
    </p:spTree>
    <p:extLst>
      <p:ext uri="{BB962C8B-B14F-4D97-AF65-F5344CB8AC3E}">
        <p14:creationId xmlns:p14="http://schemas.microsoft.com/office/powerpoint/2010/main" val="756010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0440E444-B7C8-4B34-98E0-C2370C568013}" type="datetime3">
              <a:rPr lang="en-US"/>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8</a:t>
            </a:fld>
            <a:endParaRPr lang="fr" altLang="en-US"/>
          </a:p>
        </p:txBody>
      </p:sp>
    </p:spTree>
    <p:extLst>
      <p:ext uri="{BB962C8B-B14F-4D97-AF65-F5344CB8AC3E}">
        <p14:creationId xmlns:p14="http://schemas.microsoft.com/office/powerpoint/2010/main" val="1554878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641D3B7E-D8E4-86EE-9617-03BB8C118EB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463AE5ED-1099-5F89-5038-6E64F8E96F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0" eaLnBrk="1" hangingPunct="1"/>
            <a:endParaRPr lang="fr" altLang="en-US">
              <a:latin typeface="Arial" panose="020B0604020202020204" pitchFamily="34" charset="0"/>
              <a:ea typeface="ＭＳ Ｐゴシック" panose="020B0600070205080204" pitchFamily="34" charset="-128"/>
            </a:endParaRPr>
          </a:p>
        </p:txBody>
      </p:sp>
      <p:sp>
        <p:nvSpPr>
          <p:cNvPr id="14340" name="Espace réservé du numéro de diapositive 3">
            <a:extLst>
              <a:ext uri="{FF2B5EF4-FFF2-40B4-BE49-F238E27FC236}">
                <a16:creationId xmlns:a16="http://schemas.microsoft.com/office/drawing/2014/main" id="{E7C5D299-C8EE-E79C-8AE6-AE629F3D6B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rtl="0">
              <a:spcBef>
                <a:spcPct val="0"/>
              </a:spcBef>
            </a:pPr>
            <a:fld id="{D52C3816-77A0-480B-9E90-1D3521CF8AB8}" type="slidenum">
              <a:rPr>
                <a:cs typeface="Arial" panose="020B0604020202020204" pitchFamily="34" charset="0"/>
              </a:rPr>
              <a:pPr>
                <a:spcBef>
                  <a:spcPct val="0"/>
                </a:spcBef>
              </a:pPr>
              <a:t>9</a:t>
            </a:fld>
            <a:endParaRPr lang="fr" altLang="en-US">
              <a:cs typeface="Arial" panose="020B0604020202020204" pitchFamily="34" charset="0"/>
            </a:endParaRPr>
          </a:p>
        </p:txBody>
      </p:sp>
    </p:spTree>
    <p:extLst>
      <p:ext uri="{BB962C8B-B14F-4D97-AF65-F5344CB8AC3E}">
        <p14:creationId xmlns:p14="http://schemas.microsoft.com/office/powerpoint/2010/main" val="2514435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8F210-657E-49C8-836D-996FD4F71EA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83C0536-49FF-4B1A-94DD-2916D31AEDA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08260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5A9331-A377-4917-9E41-EC86A7B483F9}"/>
              </a:ext>
            </a:extLst>
          </p:cNvPr>
          <p:cNvSpPr>
            <a:spLocks noGrp="1"/>
          </p:cNvSpPr>
          <p:nvPr>
            <p:ph type="title" orient="vert"/>
          </p:nvPr>
        </p:nvSpPr>
        <p:spPr>
          <a:xfrm>
            <a:off x="8020050" y="0"/>
            <a:ext cx="2673350" cy="6607175"/>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486DD3C-BC8D-4E1C-A373-9DB4A091C82F}"/>
              </a:ext>
            </a:extLst>
          </p:cNvPr>
          <p:cNvSpPr>
            <a:spLocks noGrp="1"/>
          </p:cNvSpPr>
          <p:nvPr>
            <p:ph type="body" orient="vert" idx="1"/>
          </p:nvPr>
        </p:nvSpPr>
        <p:spPr>
          <a:xfrm>
            <a:off x="0" y="0"/>
            <a:ext cx="7867650" cy="66071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42160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8712F-6332-43DC-9C53-F3192904151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A2AE90F-1AEF-4809-8623-891DF235171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83244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AB4F7-CBBB-446D-927E-7F8A87158B12}"/>
              </a:ext>
            </a:extLst>
          </p:cNvPr>
          <p:cNvSpPr>
            <a:spLocks noGrp="1"/>
          </p:cNvSpPr>
          <p:nvPr>
            <p:ph type="title"/>
          </p:nvPr>
        </p:nvSpPr>
        <p:spPr>
          <a:xfrm>
            <a:off x="730250" y="1884363"/>
            <a:ext cx="9221788" cy="3146425"/>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442AD71-3A75-4C13-BDDB-21FFF3257CEE}"/>
              </a:ext>
            </a:extLst>
          </p:cNvPr>
          <p:cNvSpPr>
            <a:spLocks noGrp="1"/>
          </p:cNvSpPr>
          <p:nvPr>
            <p:ph type="body" idx="1"/>
          </p:nvPr>
        </p:nvSpPr>
        <p:spPr>
          <a:xfrm>
            <a:off x="730250" y="5059363"/>
            <a:ext cx="9221788" cy="16541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464558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CC5B2-B7EF-421E-9E76-4C851F6480B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196BE17-7476-42AA-8EB5-9064A155C85A}"/>
              </a:ext>
            </a:extLst>
          </p:cNvPr>
          <p:cNvSpPr>
            <a:spLocks noGrp="1"/>
          </p:cNvSpPr>
          <p:nvPr>
            <p:ph sz="half" idx="1"/>
          </p:nvPr>
        </p:nvSpPr>
        <p:spPr>
          <a:xfrm>
            <a:off x="517525" y="1522413"/>
            <a:ext cx="4772025" cy="5084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62C9858-9DCF-43EA-9D33-06CD36F61839}"/>
              </a:ext>
            </a:extLst>
          </p:cNvPr>
          <p:cNvSpPr>
            <a:spLocks noGrp="1"/>
          </p:cNvSpPr>
          <p:nvPr>
            <p:ph sz="half" idx="2"/>
          </p:nvPr>
        </p:nvSpPr>
        <p:spPr>
          <a:xfrm>
            <a:off x="5441950" y="1522413"/>
            <a:ext cx="4772025" cy="5084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03678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FE02B-E44A-4C9F-BF9A-4B73D8217CC5}"/>
              </a:ext>
            </a:extLst>
          </p:cNvPr>
          <p:cNvSpPr>
            <a:spLocks noGrp="1"/>
          </p:cNvSpPr>
          <p:nvPr>
            <p:ph type="title"/>
          </p:nvPr>
        </p:nvSpPr>
        <p:spPr>
          <a:xfrm>
            <a:off x="736600" y="403225"/>
            <a:ext cx="9223375" cy="1460500"/>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10E17C5-90CB-438A-9E23-753B5B9CEC70}"/>
              </a:ext>
            </a:extLst>
          </p:cNvPr>
          <p:cNvSpPr>
            <a:spLocks noGrp="1"/>
          </p:cNvSpPr>
          <p:nvPr>
            <p:ph type="body" idx="1"/>
          </p:nvPr>
        </p:nvSpPr>
        <p:spPr>
          <a:xfrm>
            <a:off x="736600" y="1854200"/>
            <a:ext cx="45243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076D831-BE70-40E1-821F-7E5622C89B3C}"/>
              </a:ext>
            </a:extLst>
          </p:cNvPr>
          <p:cNvSpPr>
            <a:spLocks noGrp="1"/>
          </p:cNvSpPr>
          <p:nvPr>
            <p:ph sz="half" idx="2"/>
          </p:nvPr>
        </p:nvSpPr>
        <p:spPr>
          <a:xfrm>
            <a:off x="736600" y="2762250"/>
            <a:ext cx="4524375" cy="40624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1ACA42D-18AA-4B6F-871A-679D5C101181}"/>
              </a:ext>
            </a:extLst>
          </p:cNvPr>
          <p:cNvSpPr>
            <a:spLocks noGrp="1"/>
          </p:cNvSpPr>
          <p:nvPr>
            <p:ph type="body" sz="quarter" idx="3"/>
          </p:nvPr>
        </p:nvSpPr>
        <p:spPr>
          <a:xfrm>
            <a:off x="5413375" y="1854200"/>
            <a:ext cx="4546600"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5AF9751-40F7-471E-A02E-2FD45A55AD32}"/>
              </a:ext>
            </a:extLst>
          </p:cNvPr>
          <p:cNvSpPr>
            <a:spLocks noGrp="1"/>
          </p:cNvSpPr>
          <p:nvPr>
            <p:ph sz="quarter" idx="4"/>
          </p:nvPr>
        </p:nvSpPr>
        <p:spPr>
          <a:xfrm>
            <a:off x="5413375" y="2762250"/>
            <a:ext cx="4546600" cy="40624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6056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C783-6E39-4B9A-BAE3-D341F6187C62}"/>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4063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304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A5FC5-C97C-478C-A50E-82FCDC94DB30}"/>
              </a:ext>
            </a:extLst>
          </p:cNvPr>
          <p:cNvSpPr>
            <a:spLocks noGrp="1"/>
          </p:cNvSpPr>
          <p:nvPr>
            <p:ph type="title"/>
          </p:nvPr>
        </p:nvSpPr>
        <p:spPr>
          <a:xfrm>
            <a:off x="736600" y="504825"/>
            <a:ext cx="3449638" cy="1763713"/>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C0D459-99E7-403C-863E-2C222848196E}"/>
              </a:ext>
            </a:extLst>
          </p:cNvPr>
          <p:cNvSpPr>
            <a:spLocks noGrp="1"/>
          </p:cNvSpPr>
          <p:nvPr>
            <p:ph idx="1"/>
          </p:nvPr>
        </p:nvSpPr>
        <p:spPr>
          <a:xfrm>
            <a:off x="4546600" y="1089025"/>
            <a:ext cx="5413375"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384CA1A-7525-493F-BE34-977B98A6A352}"/>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09021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C8D9-2526-4021-9325-2C1AA4C787A7}"/>
              </a:ext>
            </a:extLst>
          </p:cNvPr>
          <p:cNvSpPr>
            <a:spLocks noGrp="1"/>
          </p:cNvSpPr>
          <p:nvPr>
            <p:ph type="title"/>
          </p:nvPr>
        </p:nvSpPr>
        <p:spPr>
          <a:xfrm>
            <a:off x="736600" y="504825"/>
            <a:ext cx="3449638" cy="1763713"/>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23AD91C-7C50-45A5-871C-D1D452DD00C8}"/>
              </a:ext>
            </a:extLst>
          </p:cNvPr>
          <p:cNvSpPr>
            <a:spLocks noGrp="1"/>
          </p:cNvSpPr>
          <p:nvPr>
            <p:ph type="pic" idx="1"/>
          </p:nvPr>
        </p:nvSpPr>
        <p:spPr>
          <a:xfrm>
            <a:off x="4546600" y="1089025"/>
            <a:ext cx="5413375"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D0F0747D-B295-443D-8F41-EDB7C2F4A149}"/>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99407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1" name="Rectangle 3">
            <a:extLst>
              <a:ext uri="{FF2B5EF4-FFF2-40B4-BE49-F238E27FC236}">
                <a16:creationId xmlns:a16="http://schemas.microsoft.com/office/drawing/2014/main" id="{3BF6CA87-F45A-4F76-B868-FDD23ABA5D89}"/>
              </a:ext>
            </a:extLst>
          </p:cNvPr>
          <p:cNvSpPr>
            <a:spLocks noGrp="1" noChangeArrowheads="1"/>
          </p:cNvSpPr>
          <p:nvPr>
            <p:ph type="title"/>
          </p:nvPr>
        </p:nvSpPr>
        <p:spPr bwMode="auto">
          <a:xfrm>
            <a:off x="0" y="0"/>
            <a:ext cx="10693400" cy="1365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7172" name="Rectangle 4">
            <a:extLst>
              <a:ext uri="{FF2B5EF4-FFF2-40B4-BE49-F238E27FC236}">
                <a16:creationId xmlns:a16="http://schemas.microsoft.com/office/drawing/2014/main" id="{8343F211-FD94-4112-A3F9-673DE7F09B22}"/>
              </a:ext>
            </a:extLst>
          </p:cNvPr>
          <p:cNvSpPr>
            <a:spLocks noGrp="1" noChangeArrowheads="1"/>
          </p:cNvSpPr>
          <p:nvPr>
            <p:ph type="body" idx="1"/>
          </p:nvPr>
        </p:nvSpPr>
        <p:spPr bwMode="auto">
          <a:xfrm>
            <a:off x="517525" y="1522413"/>
            <a:ext cx="9696450" cy="508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7174" name="Line 6">
            <a:extLst>
              <a:ext uri="{FF2B5EF4-FFF2-40B4-BE49-F238E27FC236}">
                <a16:creationId xmlns:a16="http://schemas.microsoft.com/office/drawing/2014/main" id="{39BE5AB9-AA89-4BE3-A44D-EE2DC4C0B725}"/>
              </a:ext>
            </a:extLst>
          </p:cNvPr>
          <p:cNvSpPr>
            <a:spLocks noChangeShapeType="1"/>
          </p:cNvSpPr>
          <p:nvPr/>
        </p:nvSpPr>
        <p:spPr bwMode="auto">
          <a:xfrm>
            <a:off x="0" y="1374775"/>
            <a:ext cx="106934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endParaRPr lang="en-GB"/>
          </a:p>
        </p:txBody>
      </p:sp>
      <p:sp>
        <p:nvSpPr>
          <p:cNvPr id="7180" name="Rectangle 12">
            <a:extLst>
              <a:ext uri="{FF2B5EF4-FFF2-40B4-BE49-F238E27FC236}">
                <a16:creationId xmlns:a16="http://schemas.microsoft.com/office/drawing/2014/main" id="{94B2528B-1F36-4E99-8E7B-8E79D64E6217}"/>
              </a:ext>
            </a:extLst>
          </p:cNvPr>
          <p:cNvSpPr>
            <a:spLocks noChangeArrowheads="1"/>
          </p:cNvSpPr>
          <p:nvPr/>
        </p:nvSpPr>
        <p:spPr bwMode="auto">
          <a:xfrm>
            <a:off x="0" y="6607175"/>
            <a:ext cx="10693400" cy="928688"/>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81" name="Rectangle 13">
            <a:extLst>
              <a:ext uri="{FF2B5EF4-FFF2-40B4-BE49-F238E27FC236}">
                <a16:creationId xmlns:a16="http://schemas.microsoft.com/office/drawing/2014/main" id="{F1040D86-1620-4DAA-AE9D-490CE42DE6FF}"/>
              </a:ext>
            </a:extLst>
          </p:cNvPr>
          <p:cNvSpPr>
            <a:spLocks noChangeArrowheads="1"/>
          </p:cNvSpPr>
          <p:nvPr/>
        </p:nvSpPr>
        <p:spPr bwMode="auto">
          <a:xfrm>
            <a:off x="1084263" y="7085013"/>
            <a:ext cx="49672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panose="020B0604020202020204" pitchFamily="34" charset="0"/>
                <a:cs typeface="Arial" panose="020B0604020202020204" pitchFamily="34" charset="0"/>
              </a:defRPr>
            </a:lvl1pPr>
            <a:lvl2pPr marL="520700" algn="r" defTabSz="1042988">
              <a:defRPr>
                <a:solidFill>
                  <a:schemeClr val="tx1"/>
                </a:solidFill>
                <a:latin typeface="Arial" panose="020B0604020202020204" pitchFamily="34" charset="0"/>
                <a:cs typeface="Arial" panose="020B0604020202020204" pitchFamily="34" charset="0"/>
              </a:defRPr>
            </a:lvl2pPr>
            <a:lvl3pPr marL="1042988" algn="r" defTabSz="1042988">
              <a:defRPr>
                <a:solidFill>
                  <a:schemeClr val="tx1"/>
                </a:solidFill>
                <a:latin typeface="Arial" panose="020B0604020202020204" pitchFamily="34" charset="0"/>
                <a:cs typeface="Arial" panose="020B0604020202020204" pitchFamily="34" charset="0"/>
              </a:defRPr>
            </a:lvl3pPr>
            <a:lvl4pPr marL="1563688" algn="r" defTabSz="1042988">
              <a:defRPr>
                <a:solidFill>
                  <a:schemeClr val="tx1"/>
                </a:solidFill>
                <a:latin typeface="Arial" panose="020B0604020202020204" pitchFamily="34" charset="0"/>
                <a:cs typeface="Arial" panose="020B0604020202020204" pitchFamily="34" charset="0"/>
              </a:defRPr>
            </a:lvl4pPr>
            <a:lvl5pPr marL="2085975" algn="r" defTabSz="1042988">
              <a:defRPr>
                <a:solidFill>
                  <a:schemeClr val="tx1"/>
                </a:solidFill>
                <a:latin typeface="Arial" panose="020B0604020202020204" pitchFamily="34" charset="0"/>
                <a:cs typeface="Arial" panose="020B0604020202020204" pitchFamily="34" charset="0"/>
              </a:defRPr>
            </a:lvl5pPr>
            <a:lvl6pPr marL="25431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003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575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9147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r>
              <a:rPr lang="en-GB" altLang="en-US" sz="1400" dirty="0">
                <a:solidFill>
                  <a:srgbClr val="96CCEE"/>
                </a:solidFill>
                <a:latin typeface="Arial Narrow" panose="020B0606020202030204" pitchFamily="34" charset="0"/>
              </a:rPr>
              <a:t>Hexavalent Vaccine Training – Module 1 </a:t>
            </a:r>
            <a:r>
              <a:rPr lang="en-US" altLang="en-US" sz="2000" baseline="12000" dirty="0">
                <a:solidFill>
                  <a:schemeClr val="bg1"/>
                </a:solidFill>
                <a:latin typeface="Arial Narrow" panose="020B0606020202030204" pitchFamily="34" charset="0"/>
              </a:rPr>
              <a:t>|</a:t>
            </a:r>
            <a:r>
              <a:rPr lang="en-GB" altLang="en-US" sz="1400" dirty="0">
                <a:solidFill>
                  <a:srgbClr val="96CCEE"/>
                </a:solidFill>
                <a:latin typeface="Arial Narrow" panose="020B0606020202030204" pitchFamily="34" charset="0"/>
              </a:rPr>
              <a:t>  </a:t>
            </a:r>
            <a:r>
              <a:rPr lang="en-GB" altLang="en-US" sz="1400" b="1" dirty="0">
                <a:solidFill>
                  <a:srgbClr val="96CCEE"/>
                </a:solidFill>
                <a:latin typeface="Arial Narrow" panose="020B0606020202030204" pitchFamily="34" charset="0"/>
              </a:rPr>
              <a:t>October 2024</a:t>
            </a:r>
          </a:p>
        </p:txBody>
      </p:sp>
      <p:sp>
        <p:nvSpPr>
          <p:cNvPr id="7182" name="Rectangle 14">
            <a:extLst>
              <a:ext uri="{FF2B5EF4-FFF2-40B4-BE49-F238E27FC236}">
                <a16:creationId xmlns:a16="http://schemas.microsoft.com/office/drawing/2014/main" id="{58636617-2BE1-4961-BABC-445288CAEF47}"/>
              </a:ext>
            </a:extLst>
          </p:cNvPr>
          <p:cNvSpPr>
            <a:spLocks noChangeArrowheads="1"/>
          </p:cNvSpPr>
          <p:nvPr/>
        </p:nvSpPr>
        <p:spPr bwMode="auto">
          <a:xfrm>
            <a:off x="420688" y="7054850"/>
            <a:ext cx="41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panose="020B0604020202020204" pitchFamily="34" charset="0"/>
                <a:cs typeface="Arial" panose="020B0604020202020204" pitchFamily="34" charset="0"/>
              </a:defRPr>
            </a:lvl1pPr>
            <a:lvl2pPr marL="520700" algn="r" defTabSz="1042988">
              <a:defRPr>
                <a:solidFill>
                  <a:schemeClr val="tx1"/>
                </a:solidFill>
                <a:latin typeface="Arial" panose="020B0604020202020204" pitchFamily="34" charset="0"/>
                <a:cs typeface="Arial" panose="020B0604020202020204" pitchFamily="34" charset="0"/>
              </a:defRPr>
            </a:lvl2pPr>
            <a:lvl3pPr marL="1042988" algn="r" defTabSz="1042988">
              <a:defRPr>
                <a:solidFill>
                  <a:schemeClr val="tx1"/>
                </a:solidFill>
                <a:latin typeface="Arial" panose="020B0604020202020204" pitchFamily="34" charset="0"/>
                <a:cs typeface="Arial" panose="020B0604020202020204" pitchFamily="34" charset="0"/>
              </a:defRPr>
            </a:lvl3pPr>
            <a:lvl4pPr marL="1563688" algn="r" defTabSz="1042988">
              <a:defRPr>
                <a:solidFill>
                  <a:schemeClr val="tx1"/>
                </a:solidFill>
                <a:latin typeface="Arial" panose="020B0604020202020204" pitchFamily="34" charset="0"/>
                <a:cs typeface="Arial" panose="020B0604020202020204" pitchFamily="34" charset="0"/>
              </a:defRPr>
            </a:lvl4pPr>
            <a:lvl5pPr marL="2085975" algn="r" defTabSz="1042988">
              <a:defRPr>
                <a:solidFill>
                  <a:schemeClr val="tx1"/>
                </a:solidFill>
                <a:latin typeface="Arial" panose="020B0604020202020204" pitchFamily="34" charset="0"/>
                <a:cs typeface="Arial" panose="020B0604020202020204" pitchFamily="34" charset="0"/>
              </a:defRPr>
            </a:lvl5pPr>
            <a:lvl6pPr marL="25431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003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575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9147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a:fld id="{C37A8506-7284-4BF1-8E85-D9144E699DEF}" type="slidenum">
              <a:rPr lang="ar-SA" altLang="en-US" sz="1700">
                <a:solidFill>
                  <a:srgbClr val="72BBE8"/>
                </a:solidFill>
                <a:latin typeface="Arial Narrow" panose="020B0606020202030204" pitchFamily="34" charset="0"/>
              </a:rPr>
              <a:pPr rtl="0"/>
              <a:t>‹#›</a:t>
            </a:fld>
            <a:r>
              <a:rPr lang="en-GB" altLang="en-US" sz="1700">
                <a:solidFill>
                  <a:srgbClr val="72BBE8"/>
                </a:solidFill>
                <a:latin typeface="Arial Narrow" panose="020B0606020202030204" pitchFamily="34" charset="0"/>
              </a:rPr>
              <a:t> </a:t>
            </a:r>
            <a:r>
              <a:rPr lang="en-US" altLang="en-US" sz="2400" baseline="14000">
                <a:solidFill>
                  <a:schemeClr val="bg1"/>
                </a:solidFill>
                <a:latin typeface="Arial Narrow" panose="020B0606020202030204" pitchFamily="34" charset="0"/>
              </a:rPr>
              <a:t>|</a:t>
            </a:r>
          </a:p>
        </p:txBody>
      </p:sp>
      <p:pic>
        <p:nvPicPr>
          <p:cNvPr id="7185" name="Picture 17" descr="WHO-EN-white-H">
            <a:extLst>
              <a:ext uri="{FF2B5EF4-FFF2-40B4-BE49-F238E27FC236}">
                <a16:creationId xmlns:a16="http://schemas.microsoft.com/office/drawing/2014/main" id="{33E79288-14EC-4EE1-B3F3-C79EB44CF91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521575" y="6659563"/>
            <a:ext cx="2581275" cy="7905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p:txStyles>
    <p:titleStyle>
      <a:lvl1pPr algn="ctr" defTabSz="1042988" rtl="0" eaLnBrk="1" fontAlgn="base" hangingPunct="1">
        <a:spcBef>
          <a:spcPct val="0"/>
        </a:spcBef>
        <a:spcAft>
          <a:spcPct val="0"/>
        </a:spcAft>
        <a:defRPr sz="4000" b="1" kern="1200">
          <a:solidFill>
            <a:srgbClr val="000066"/>
          </a:solidFill>
          <a:latin typeface="+mj-lt"/>
          <a:ea typeface="+mj-ea"/>
          <a:cs typeface="+mj-cs"/>
        </a:defRPr>
      </a:lvl1pPr>
      <a:lvl2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2pPr>
      <a:lvl3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3pPr>
      <a:lvl4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4pPr>
      <a:lvl5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5pPr>
      <a:lvl6pPr marL="4572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6pPr>
      <a:lvl7pPr marL="9144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7pPr>
      <a:lvl8pPr marL="13716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8pPr>
      <a:lvl9pPr marL="18288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9pPr>
    </p:titleStyle>
    <p:bodyStyle>
      <a:lvl1pPr marL="390525" indent="-390525" algn="l" defTabSz="1042988" rtl="0" eaLnBrk="1" fontAlgn="base" hangingPunct="1">
        <a:spcBef>
          <a:spcPct val="80000"/>
        </a:spcBef>
        <a:spcAft>
          <a:spcPct val="0"/>
        </a:spcAft>
        <a:buClr>
          <a:srgbClr val="1E7FB8"/>
        </a:buClr>
        <a:buFont typeface="Wingdings" panose="05000000000000000000" pitchFamily="2" charset="2"/>
        <a:buChar char="l"/>
        <a:defRPr sz="2800" kern="1200">
          <a:solidFill>
            <a:srgbClr val="000066"/>
          </a:solidFill>
          <a:latin typeface="+mn-lt"/>
          <a:ea typeface="+mn-ea"/>
          <a:cs typeface="+mn-cs"/>
        </a:defRPr>
      </a:lvl1pPr>
      <a:lvl2pPr marL="919163" indent="-322263" algn="l" defTabSz="1042988" rtl="0" eaLnBrk="1" fontAlgn="base" hangingPunct="1">
        <a:spcBef>
          <a:spcPct val="20000"/>
        </a:spcBef>
        <a:spcAft>
          <a:spcPct val="0"/>
        </a:spcAft>
        <a:buClr>
          <a:srgbClr val="1E7FB8"/>
        </a:buClr>
        <a:buFont typeface="Arial" panose="020B0604020202020204" pitchFamily="34" charset="0"/>
        <a:buChar char="–"/>
        <a:defRPr sz="2400" kern="1200">
          <a:solidFill>
            <a:srgbClr val="000066"/>
          </a:solidFill>
          <a:latin typeface="+mn-lt"/>
          <a:ea typeface="+mn-ea"/>
          <a:cs typeface="+mn-cs"/>
        </a:defRPr>
      </a:lvl2pPr>
      <a:lvl3pPr marL="1433513" indent="-307975"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3pPr>
      <a:lvl4pPr marL="1898650" indent="-258763"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4pPr>
      <a:lvl5pPr marL="2268538" indent="-165100" algn="r" defTabSz="1042988" rtl="1" eaLnBrk="1" fontAlgn="base" hangingPunct="1">
        <a:spcBef>
          <a:spcPct val="20000"/>
        </a:spcBef>
        <a:spcAft>
          <a:spcPct val="0"/>
        </a:spcAft>
        <a:buChar char="»"/>
        <a:defRPr sz="2300" kern="1200">
          <a:solidFill>
            <a:srgbClr val="0000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12" Type="http://schemas.openxmlformats.org/officeDocument/2006/relationships/image" Target="../media/image17.sv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svg"/><Relationship Id="rId11" Type="http://schemas.openxmlformats.org/officeDocument/2006/relationships/image" Target="../media/image16.png"/><Relationship Id="rId5" Type="http://schemas.openxmlformats.org/officeDocument/2006/relationships/image" Target="../media/image6.png"/><Relationship Id="rId10" Type="http://schemas.openxmlformats.org/officeDocument/2006/relationships/image" Target="../media/image9.svg"/><Relationship Id="rId4" Type="http://schemas.openxmlformats.org/officeDocument/2006/relationships/image" Target="../media/image13.sv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www.who.int/teams/immunization-vaccines-and-biologicals/policies/position-papers/polio" TargetMode="External"/><Relationship Id="rId5" Type="http://schemas.openxmlformats.org/officeDocument/2006/relationships/hyperlink" Target="https://www.gavi.org/news/media-room/global-vaccine-alliance-deploy-six-one-vaccine-lower-income-countries" TargetMode="External"/><Relationship Id="rId4" Type="http://schemas.openxmlformats.org/officeDocument/2006/relationships/hyperlink" Target="https://www.who.int/publications/m/item/table-2-summary-of-who-position-papers-recommended-routine-immunizations-for-children"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hyperlink" Target="https://view.officeapps.live.com/op/view.aspx?src=https%3A%2F%2Fwww.gavi.org%2Fsites%2Fdefault%2Ffiles%2Fdocument%2F2023%2FVaccine-Switch-Request-Form-Generic.docx&amp;wdOrigin=BROWSELINK" TargetMode="External"/><Relationship Id="rId3" Type="http://schemas.openxmlformats.org/officeDocument/2006/relationships/hyperlink" Target="https://www.gavi.org/our-support/guidelines/hexavalent-vaccine-programme-information" TargetMode="External"/><Relationship Id="rId7" Type="http://schemas.openxmlformats.org/officeDocument/2006/relationships/hyperlink" Target="https://www.technet-21.org/en/resources/guidance/frequently-asked-questions-and-considerations-for-the-introduction-of-hexavalent-vaccine-dtwp-hepb-hib-ipv-in-routine-immunization-programmes-june-2024" TargetMode="External"/><Relationship Id="rId12"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hyperlink" Target="https://www.gavi.org/sites/default/files/support/guidelines-2023/Vaccine-Funding-Guidelines-2023_EN.pdf" TargetMode="External"/><Relationship Id="rId5" Type="http://schemas.openxmlformats.org/officeDocument/2006/relationships/hyperlink" Target="https://www.who.int/publications/i/item/WHO-WER9725-277-300" TargetMode="External"/><Relationship Id="rId15" Type="http://schemas.openxmlformats.org/officeDocument/2006/relationships/image" Target="../media/image22.png"/><Relationship Id="rId10" Type="http://schemas.openxmlformats.org/officeDocument/2006/relationships/hyperlink" Target="https://www.gavi.org/sites/default/files/support/guidelines-2023/Gavi_Programme_Funding_Guidelines_ENG.pdf" TargetMode="External"/><Relationship Id="rId4" Type="http://schemas.openxmlformats.org/officeDocument/2006/relationships/image" Target="../media/image19.png"/><Relationship Id="rId9" Type="http://schemas.openxmlformats.org/officeDocument/2006/relationships/hyperlink" Target="https://www.gavi.org/our-support/guidelines" TargetMode="External"/><Relationship Id="rId14" Type="http://schemas.openxmlformats.org/officeDocument/2006/relationships/hyperlink" Target="https://view.officeapps.live.com/op/view.aspx?src=https%3A%2F%2Fwww.gavi.org%2Fsites%2Fdefault%2Ffiles%2Fdocument%2F2023%2FVaccine-Switch-Request-Form-Generic-FR.docx&amp;wdOrigin=BROWSELINK"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who.int/teams/immunization-vaccines-and-biologicals/policies/position-papers/polio"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who.int/teams/immunization-vaccines-and-biologicals/policies/position-papers/pertussi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246791" name="Rectangle 7">
            <a:extLst>
              <a:ext uri="{FF2B5EF4-FFF2-40B4-BE49-F238E27FC236}">
                <a16:creationId xmlns:a16="http://schemas.microsoft.com/office/drawing/2014/main" id="{BA787966-7B25-4CAB-9622-03C332A37945}"/>
              </a:ext>
            </a:extLst>
          </p:cNvPr>
          <p:cNvSpPr>
            <a:spLocks noChangeArrowheads="1"/>
          </p:cNvSpPr>
          <p:nvPr/>
        </p:nvSpPr>
        <p:spPr bwMode="auto">
          <a:xfrm>
            <a:off x="0" y="5310188"/>
            <a:ext cx="10693400" cy="2251075"/>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
          </a:p>
        </p:txBody>
      </p:sp>
      <p:pic>
        <p:nvPicPr>
          <p:cNvPr id="246789" name="Picture 5" descr="WHO-EN-white-H">
            <a:extLst>
              <a:ext uri="{FF2B5EF4-FFF2-40B4-BE49-F238E27FC236}">
                <a16:creationId xmlns:a16="http://schemas.microsoft.com/office/drawing/2014/main" id="{19DB2DA4-3654-4E74-831D-8C37679671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0550" y="5578475"/>
            <a:ext cx="4430713" cy="1362075"/>
          </a:xfrm>
          <a:prstGeom prst="rect">
            <a:avLst/>
          </a:prstGeom>
          <a:noFill/>
          <a:extLst>
            <a:ext uri="{909E8E84-426E-40DD-AFC4-6F175D3DCCD1}">
              <a14:hiddenFill xmlns:a14="http://schemas.microsoft.com/office/drawing/2010/main">
                <a:solidFill>
                  <a:srgbClr val="FFFFFF"/>
                </a:solidFill>
              </a14:hiddenFill>
            </a:ext>
          </a:extLst>
        </p:spPr>
      </p:pic>
      <p:sp>
        <p:nvSpPr>
          <p:cNvPr id="246792" name="Rectangle 8">
            <a:extLst>
              <a:ext uri="{FF2B5EF4-FFF2-40B4-BE49-F238E27FC236}">
                <a16:creationId xmlns:a16="http://schemas.microsoft.com/office/drawing/2014/main" id="{374B5F3D-CB48-4A3B-B8B7-BF62A505CBF1}"/>
              </a:ext>
            </a:extLst>
          </p:cNvPr>
          <p:cNvSpPr>
            <a:spLocks noChangeArrowheads="1"/>
          </p:cNvSpPr>
          <p:nvPr/>
        </p:nvSpPr>
        <p:spPr bwMode="auto">
          <a:xfrm>
            <a:off x="778668" y="2626519"/>
            <a:ext cx="9134475" cy="1154112"/>
          </a:xfrm>
          <a:prstGeom prst="rect">
            <a:avLst/>
          </a:prstGeom>
          <a:noFill/>
          <a:ln>
            <a:noFill/>
          </a:ln>
          <a:effectLst>
            <a:outerShdw dist="28398" dir="3806097" algn="ctr" rotWithShape="0">
              <a:srgbClr val="000066"/>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ctr"/>
          <a:lstStyle>
            <a:lvl1pPr algn="ctr" defTabSz="1042988" rtl="0">
              <a:defRPr sz="5000" b="1">
                <a:solidFill>
                  <a:schemeClr val="bg1"/>
                </a:solidFill>
                <a:latin typeface="Arial" panose="020B0604020202020204" pitchFamily="34" charset="0"/>
                <a:cs typeface="Arial" panose="020B0604020202020204" pitchFamily="34" charset="0"/>
              </a:defRPr>
            </a:lvl1pPr>
            <a:lvl2pPr algn="ctr" defTabSz="1042988" rtl="0">
              <a:defRPr sz="5000" b="1">
                <a:solidFill>
                  <a:schemeClr val="bg1"/>
                </a:solidFill>
                <a:latin typeface="Arial" panose="020B0604020202020204" pitchFamily="34" charset="0"/>
                <a:cs typeface="Arial" panose="020B0604020202020204" pitchFamily="34" charset="0"/>
              </a:defRPr>
            </a:lvl2pPr>
            <a:lvl3pPr algn="ctr" defTabSz="1042988" rtl="0">
              <a:defRPr sz="5000" b="1">
                <a:solidFill>
                  <a:schemeClr val="bg1"/>
                </a:solidFill>
                <a:latin typeface="Arial" panose="020B0604020202020204" pitchFamily="34" charset="0"/>
                <a:cs typeface="Arial" panose="020B0604020202020204" pitchFamily="34" charset="0"/>
              </a:defRPr>
            </a:lvl3pPr>
            <a:lvl4pPr algn="ctr" defTabSz="1042988" rtl="0">
              <a:defRPr sz="5000" b="1">
                <a:solidFill>
                  <a:schemeClr val="bg1"/>
                </a:solidFill>
                <a:latin typeface="Arial" panose="020B0604020202020204" pitchFamily="34" charset="0"/>
                <a:cs typeface="Arial" panose="020B0604020202020204" pitchFamily="34" charset="0"/>
              </a:defRPr>
            </a:lvl4pPr>
            <a:lvl5pPr algn="ctr" defTabSz="1042988" rtl="0">
              <a:defRPr sz="5000" b="1">
                <a:solidFill>
                  <a:schemeClr val="bg1"/>
                </a:solidFill>
                <a:latin typeface="Arial" panose="020B0604020202020204" pitchFamily="34" charset="0"/>
                <a:cs typeface="Arial" panose="020B0604020202020204" pitchFamily="34" charset="0"/>
              </a:defRPr>
            </a:lvl5pPr>
            <a:lvl6pPr marL="4572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6pPr>
            <a:lvl7pPr marL="9144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7pPr>
            <a:lvl8pPr marL="13716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8pPr>
            <a:lvl9pPr marL="18288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9pPr>
          </a:lstStyle>
          <a:p>
            <a:pPr rtl="0"/>
            <a:r>
              <a:rPr lang="fr" b="1" i="0" u="none" baseline="0"/>
              <a:t>Module 1 : Faits clés sur la vaccination contre la poliomyélite et justification du passage au vaccin hexavalent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F4DD3-D9BE-418D-928D-1D65280C9F49}"/>
              </a:ext>
            </a:extLst>
          </p:cNvPr>
          <p:cNvSpPr>
            <a:spLocks noGrp="1"/>
          </p:cNvSpPr>
          <p:nvPr>
            <p:ph type="title"/>
          </p:nvPr>
        </p:nvSpPr>
        <p:spPr/>
        <p:txBody>
          <a:bodyPr/>
          <a:lstStyle/>
          <a:p>
            <a:pPr rtl="0"/>
            <a:r>
              <a:rPr lang="fr" b="1" i="0" u="none" baseline="0"/>
              <a:t>Résumé des considérations spéciales pour le passage au vaccin hexavalent 2/3</a:t>
            </a:r>
          </a:p>
        </p:txBody>
      </p:sp>
      <p:grpSp>
        <p:nvGrpSpPr>
          <p:cNvPr id="3" name="Group 2">
            <a:extLst>
              <a:ext uri="{FF2B5EF4-FFF2-40B4-BE49-F238E27FC236}">
                <a16:creationId xmlns:a16="http://schemas.microsoft.com/office/drawing/2014/main" id="{1E9E5A8A-C94D-322C-DA04-D4A73E9D2DF8}"/>
              </a:ext>
            </a:extLst>
          </p:cNvPr>
          <p:cNvGrpSpPr/>
          <p:nvPr/>
        </p:nvGrpSpPr>
        <p:grpSpPr>
          <a:xfrm>
            <a:off x="515938" y="1518458"/>
            <a:ext cx="9586707" cy="4675865"/>
            <a:chOff x="515938" y="1518458"/>
            <a:chExt cx="11154346" cy="4731533"/>
          </a:xfrm>
        </p:grpSpPr>
        <p:pic>
          <p:nvPicPr>
            <p:cNvPr id="7" name="Picture Placeholder 18" descr="Money outline">
              <a:extLst>
                <a:ext uri="{FF2B5EF4-FFF2-40B4-BE49-F238E27FC236}">
                  <a16:creationId xmlns:a16="http://schemas.microsoft.com/office/drawing/2014/main" id="{07E78449-EEA8-7F39-4FD7-A1ED24140F7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15938" y="1518458"/>
              <a:ext cx="924455" cy="924454"/>
            </a:xfrm>
            <a:prstGeom prst="rect">
              <a:avLst/>
            </a:prstGeom>
          </p:spPr>
        </p:pic>
        <p:pic>
          <p:nvPicPr>
            <p:cNvPr id="8" name="Picture Placeholder 20" descr="Needle outline">
              <a:extLst>
                <a:ext uri="{FF2B5EF4-FFF2-40B4-BE49-F238E27FC236}">
                  <a16:creationId xmlns:a16="http://schemas.microsoft.com/office/drawing/2014/main" id="{58D19921-8A5E-5E84-F8A8-4B17F41ED38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86" b="86"/>
            <a:stretch>
              <a:fillRect/>
            </a:stretch>
          </p:blipFill>
          <p:spPr>
            <a:xfrm>
              <a:off x="2802690" y="1518458"/>
              <a:ext cx="924455" cy="924454"/>
            </a:xfrm>
            <a:prstGeom prst="rect">
              <a:avLst/>
            </a:prstGeom>
          </p:spPr>
        </p:pic>
        <p:pic>
          <p:nvPicPr>
            <p:cNvPr id="28" name="Picture Placeholder 22" descr="Checklist outline">
              <a:extLst>
                <a:ext uri="{FF2B5EF4-FFF2-40B4-BE49-F238E27FC236}">
                  <a16:creationId xmlns:a16="http://schemas.microsoft.com/office/drawing/2014/main" id="{F7910883-8AFD-E0BE-956B-0ED42D6464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5089439" y="1518458"/>
              <a:ext cx="924455" cy="924454"/>
            </a:xfrm>
            <a:prstGeom prst="rect">
              <a:avLst/>
            </a:prstGeom>
          </p:spPr>
        </p:pic>
        <p:pic>
          <p:nvPicPr>
            <p:cNvPr id="29" name="Picture Placeholder 24" descr="Covid-19 outline">
              <a:extLst>
                <a:ext uri="{FF2B5EF4-FFF2-40B4-BE49-F238E27FC236}">
                  <a16:creationId xmlns:a16="http://schemas.microsoft.com/office/drawing/2014/main" id="{B02EFECC-E151-D69E-CB13-DB3325704CF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t="86" b="86"/>
            <a:stretch>
              <a:fillRect/>
            </a:stretch>
          </p:blipFill>
          <p:spPr>
            <a:xfrm>
              <a:off x="7376190" y="1518458"/>
              <a:ext cx="924455" cy="924454"/>
            </a:xfrm>
            <a:prstGeom prst="rect">
              <a:avLst/>
            </a:prstGeom>
          </p:spPr>
        </p:pic>
        <p:pic>
          <p:nvPicPr>
            <p:cNvPr id="30" name="Picture Placeholder 26" descr="Hospital outline">
              <a:extLst>
                <a:ext uri="{FF2B5EF4-FFF2-40B4-BE49-F238E27FC236}">
                  <a16:creationId xmlns:a16="http://schemas.microsoft.com/office/drawing/2014/main" id="{684C1CA7-45DD-3877-5468-412397F1035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9662939" y="1518458"/>
              <a:ext cx="924455" cy="924454"/>
            </a:xfrm>
            <a:prstGeom prst="rect">
              <a:avLst/>
            </a:prstGeom>
          </p:spPr>
        </p:pic>
        <p:sp>
          <p:nvSpPr>
            <p:cNvPr id="31" name="Text Placeholder 3">
              <a:extLst>
                <a:ext uri="{FF2B5EF4-FFF2-40B4-BE49-F238E27FC236}">
                  <a16:creationId xmlns:a16="http://schemas.microsoft.com/office/drawing/2014/main" id="{96BE2667-0773-24D8-56C7-697C97E3C3AB}"/>
                </a:ext>
              </a:extLst>
            </p:cNvPr>
            <p:cNvSpPr txBox="1">
              <a:spLocks/>
            </p:cNvSpPr>
            <p:nvPr/>
          </p:nvSpPr>
          <p:spPr>
            <a:xfrm>
              <a:off x="515939" y="3361417"/>
              <a:ext cx="2007343" cy="2888574"/>
            </a:xfrm>
            <a:prstGeom prst="rect">
              <a:avLst/>
            </a:prstGeom>
          </p:spPr>
          <p:txBody>
            <a:bodyPr vert="horz" lIns="0" tIns="0" rIns="0" bIns="0" rtlCol="0" anchor="t" anchorCtr="0">
              <a:normAutofit/>
            </a:bodyPr>
            <a:lstStyle>
              <a:lvl1pPr marL="0" indent="0" algn="l" defTabSz="914400" rtl="0" eaLnBrk="1" latinLnBrk="0" hangingPunct="1">
                <a:lnSpc>
                  <a:spcPct val="100000"/>
                </a:lnSpc>
                <a:spcBef>
                  <a:spcPts val="1000"/>
                </a:spcBef>
                <a:buFont typeface="Arial" panose="020B0604020202020204" pitchFamily="34" charset="0"/>
                <a:buNone/>
                <a:defRPr sz="1800" b="1" i="0" kern="1200">
                  <a:solidFill>
                    <a:srgbClr val="00205C"/>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2000" b="1" i="0" kern="1200">
                  <a:solidFill>
                    <a:schemeClr val="tx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800" b="1" i="0" kern="1200">
                  <a:solidFill>
                    <a:schemeClr val="tx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600" b="1" i="0" kern="1200">
                  <a:solidFill>
                    <a:schemeClr val="tx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600" b="1" i="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l" rtl="0"/>
              <a:r>
                <a:rPr lang="fr" sz="1100" b="0" i="0" u="none" baseline="0" dirty="0">
                  <a:solidFill>
                    <a:srgbClr val="000000"/>
                  </a:solidFill>
                </a:rPr>
                <a:t>Les pays pourraient payer plus cher pour la série de 4 doses de vaccin hexavalent que pour la série actuelle de 3 doses de vaccin pentavalent + 2 doses de VPI, mais ils bénéficieraient d’une réduction des coûts du programme au niveau de l’administration (par exemple, réduction du nombre d’injections et du travail du personnel de santé)</a:t>
              </a:r>
            </a:p>
          </p:txBody>
        </p:sp>
        <p:sp>
          <p:nvSpPr>
            <p:cNvPr id="32" name="Text Placeholder 4">
              <a:extLst>
                <a:ext uri="{FF2B5EF4-FFF2-40B4-BE49-F238E27FC236}">
                  <a16:creationId xmlns:a16="http://schemas.microsoft.com/office/drawing/2014/main" id="{A15E2839-253B-3509-0B99-508FAC1BBFA4}"/>
                </a:ext>
              </a:extLst>
            </p:cNvPr>
            <p:cNvSpPr txBox="1">
              <a:spLocks/>
            </p:cNvSpPr>
            <p:nvPr/>
          </p:nvSpPr>
          <p:spPr>
            <a:xfrm>
              <a:off x="515939" y="2438619"/>
              <a:ext cx="2007343" cy="664797"/>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1" i="0" u="none" baseline="0" dirty="0">
                  <a:solidFill>
                    <a:srgbClr val="00205C"/>
                  </a:solidFill>
                </a:rPr>
                <a:t>La</a:t>
              </a:r>
              <a:r>
                <a:rPr lang="fr" sz="1100" b="0" i="0" u="none" baseline="0" dirty="0"/>
                <a:t> </a:t>
              </a:r>
              <a:r>
                <a:rPr lang="fr" sz="1100" b="1" i="0" u="none" baseline="0" dirty="0">
                  <a:solidFill>
                    <a:srgbClr val="00205C"/>
                  </a:solidFill>
                </a:rPr>
                <a:t>faisabilité et les implications financières (y compris les économies) du passage au vaccin hexavalent</a:t>
              </a:r>
            </a:p>
          </p:txBody>
        </p:sp>
        <p:sp>
          <p:nvSpPr>
            <p:cNvPr id="33" name="Text Placeholder 6">
              <a:extLst>
                <a:ext uri="{FF2B5EF4-FFF2-40B4-BE49-F238E27FC236}">
                  <a16:creationId xmlns:a16="http://schemas.microsoft.com/office/drawing/2014/main" id="{6B1E075B-7FC6-2A95-FC6C-0FED957DC2F3}"/>
                </a:ext>
              </a:extLst>
            </p:cNvPr>
            <p:cNvSpPr txBox="1">
              <a:spLocks/>
            </p:cNvSpPr>
            <p:nvPr/>
          </p:nvSpPr>
          <p:spPr>
            <a:xfrm>
              <a:off x="2802690" y="3361417"/>
              <a:ext cx="2007343" cy="2888574"/>
            </a:xfrm>
            <a:prstGeom prst="rect">
              <a:avLst/>
            </a:prstGeom>
          </p:spPr>
          <p:txBody>
            <a:bodyPr vert="horz" lIns="0" tIns="0" rIns="0" bIns="0" rtlCol="0" anchor="t" anchorCtr="0">
              <a:normAutofit/>
            </a:bodyPr>
            <a:lstStyle>
              <a:defPPr>
                <a:defRPr lang="fr"/>
              </a:defPPr>
              <a:lvl1pPr indent="0">
                <a:lnSpc>
                  <a:spcPct val="100000"/>
                </a:lnSpc>
                <a:spcBef>
                  <a:spcPts val="1000"/>
                </a:spcBef>
                <a:buFont typeface="Arial" panose="020B0604020202020204" pitchFamily="34" charset="0"/>
                <a:buNone/>
                <a:defRPr sz="1400" b="0" i="0">
                  <a:solidFill>
                    <a:srgbClr val="000000"/>
                  </a:solidFill>
                </a:defRPr>
              </a:lvl1pPr>
              <a:lvl2pPr indent="0">
                <a:lnSpc>
                  <a:spcPct val="100000"/>
                </a:lnSpc>
                <a:spcBef>
                  <a:spcPts val="500"/>
                </a:spcBef>
                <a:buFont typeface="Arial" panose="020B0604020202020204" pitchFamily="34" charset="0"/>
                <a:buNone/>
                <a:defRPr sz="2000" b="1" i="0"/>
              </a:lvl2pPr>
              <a:lvl3pPr indent="0">
                <a:lnSpc>
                  <a:spcPct val="100000"/>
                </a:lnSpc>
                <a:spcBef>
                  <a:spcPts val="500"/>
                </a:spcBef>
                <a:buFont typeface="Arial" panose="020B0604020202020204" pitchFamily="34" charset="0"/>
                <a:buNone/>
                <a:defRPr b="1" i="0"/>
              </a:lvl3pPr>
              <a:lvl4pPr indent="0">
                <a:lnSpc>
                  <a:spcPct val="100000"/>
                </a:lnSpc>
                <a:spcBef>
                  <a:spcPts val="500"/>
                </a:spcBef>
                <a:buFont typeface="Arial" panose="020B0604020202020204" pitchFamily="34" charset="0"/>
                <a:buNone/>
                <a:defRPr sz="1600" b="1" i="0"/>
              </a:lvl4pPr>
              <a:lvl5pPr indent="0">
                <a:lnSpc>
                  <a:spcPct val="100000"/>
                </a:lnSpc>
                <a:spcBef>
                  <a:spcPts val="500"/>
                </a:spcBef>
                <a:buFont typeface="Arial" panose="020B0604020202020204" pitchFamily="34" charset="0"/>
                <a:buNone/>
                <a:defRPr sz="1600" b="1" i="0"/>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algn="l" rtl="0"/>
              <a:r>
                <a:rPr lang="fr" sz="1100" b="0" i="0" u="none" baseline="0"/>
                <a:t>Dans un premier temps, le vaccin hexavalent ne sera disponible que pour les pays éligibles au soutien de Gavi, sous un format de 10 doses. Les pays devront tenir compte des enjeux programmatiques (chaîne du froid, gaspillage) de l’utilisation de flacons de 10 doses s’ils utilisent actuellement une présentation monodose pour leur produit pentavalent</a:t>
              </a:r>
            </a:p>
          </p:txBody>
        </p:sp>
        <p:sp>
          <p:nvSpPr>
            <p:cNvPr id="34" name="Text Placeholder 7">
              <a:extLst>
                <a:ext uri="{FF2B5EF4-FFF2-40B4-BE49-F238E27FC236}">
                  <a16:creationId xmlns:a16="http://schemas.microsoft.com/office/drawing/2014/main" id="{885142E6-7B46-A345-9584-0CC0F9A5B95F}"/>
                </a:ext>
              </a:extLst>
            </p:cNvPr>
            <p:cNvSpPr txBox="1">
              <a:spLocks/>
            </p:cNvSpPr>
            <p:nvPr/>
          </p:nvSpPr>
          <p:spPr>
            <a:xfrm>
              <a:off x="2802690" y="2438619"/>
              <a:ext cx="2007343" cy="166199"/>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1" i="0" u="none" baseline="0">
                  <a:solidFill>
                    <a:srgbClr val="00205C"/>
                  </a:solidFill>
                </a:rPr>
                <a:t>Format de 10 doses</a:t>
              </a:r>
            </a:p>
          </p:txBody>
        </p:sp>
        <p:sp>
          <p:nvSpPr>
            <p:cNvPr id="35" name="Text Placeholder 9">
              <a:extLst>
                <a:ext uri="{FF2B5EF4-FFF2-40B4-BE49-F238E27FC236}">
                  <a16:creationId xmlns:a16="http://schemas.microsoft.com/office/drawing/2014/main" id="{A05B6C4D-AE6F-4A93-623D-5E8CE2E76484}"/>
                </a:ext>
              </a:extLst>
            </p:cNvPr>
            <p:cNvSpPr txBox="1">
              <a:spLocks/>
            </p:cNvSpPr>
            <p:nvPr/>
          </p:nvSpPr>
          <p:spPr>
            <a:xfrm>
              <a:off x="5089439" y="3361417"/>
              <a:ext cx="2007343" cy="2888574"/>
            </a:xfrm>
            <a:prstGeom prst="rect">
              <a:avLst/>
            </a:prstGeom>
          </p:spPr>
          <p:txBody>
            <a:bodyPr vert="horz" lIns="0" tIns="0" rIns="0" bIns="0" rtlCol="0" anchor="t" anchorCtr="0">
              <a:normAutofit/>
            </a:bodyPr>
            <a:lstStyle>
              <a:defPPr>
                <a:defRPr lang="fr"/>
              </a:defPPr>
              <a:lvl1pPr indent="0">
                <a:lnSpc>
                  <a:spcPct val="100000"/>
                </a:lnSpc>
                <a:spcBef>
                  <a:spcPts val="1000"/>
                </a:spcBef>
                <a:buFont typeface="Arial" panose="020B0604020202020204" pitchFamily="34" charset="0"/>
                <a:buNone/>
                <a:defRPr sz="1400" b="0" i="0">
                  <a:solidFill>
                    <a:srgbClr val="000000"/>
                  </a:solidFill>
                </a:defRPr>
              </a:lvl1pPr>
              <a:lvl2pPr indent="0">
                <a:lnSpc>
                  <a:spcPct val="100000"/>
                </a:lnSpc>
                <a:spcBef>
                  <a:spcPts val="500"/>
                </a:spcBef>
                <a:buFont typeface="Arial" panose="020B0604020202020204" pitchFamily="34" charset="0"/>
                <a:buNone/>
                <a:defRPr sz="2000" b="1" i="0"/>
              </a:lvl2pPr>
              <a:lvl3pPr indent="0">
                <a:lnSpc>
                  <a:spcPct val="100000"/>
                </a:lnSpc>
                <a:spcBef>
                  <a:spcPts val="500"/>
                </a:spcBef>
                <a:buFont typeface="Arial" panose="020B0604020202020204" pitchFamily="34" charset="0"/>
                <a:buNone/>
                <a:defRPr b="1" i="0"/>
              </a:lvl3pPr>
              <a:lvl4pPr indent="0">
                <a:lnSpc>
                  <a:spcPct val="100000"/>
                </a:lnSpc>
                <a:spcBef>
                  <a:spcPts val="500"/>
                </a:spcBef>
                <a:buFont typeface="Arial" panose="020B0604020202020204" pitchFamily="34" charset="0"/>
                <a:buNone/>
                <a:defRPr sz="1600" b="1" i="0"/>
              </a:lvl4pPr>
              <a:lvl5pPr indent="0">
                <a:lnSpc>
                  <a:spcPct val="100000"/>
                </a:lnSpc>
                <a:spcBef>
                  <a:spcPts val="500"/>
                </a:spcBef>
                <a:buFont typeface="Arial" panose="020B0604020202020204" pitchFamily="34" charset="0"/>
                <a:buNone/>
                <a:defRPr sz="1600" b="1" i="0"/>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algn="l" rtl="0"/>
              <a:r>
                <a:rPr lang="fr" sz="1100" b="0" i="0" u="none" baseline="0"/>
                <a:t>Les pays devront passer du vaccin pentavalent au vaccin hexavalent, supprimer progressivement le VPI autonome et introduire une dose de rappel de vaccin hexavalent lors du contact au cours de la deuxième année de vie (pour la plupart des pays)</a:t>
              </a:r>
            </a:p>
          </p:txBody>
        </p:sp>
        <p:sp>
          <p:nvSpPr>
            <p:cNvPr id="36" name="Text Placeholder 10">
              <a:extLst>
                <a:ext uri="{FF2B5EF4-FFF2-40B4-BE49-F238E27FC236}">
                  <a16:creationId xmlns:a16="http://schemas.microsoft.com/office/drawing/2014/main" id="{3A479044-1467-9C97-1837-B561DFFA6B4E}"/>
                </a:ext>
              </a:extLst>
            </p:cNvPr>
            <p:cNvSpPr txBox="1">
              <a:spLocks/>
            </p:cNvSpPr>
            <p:nvPr/>
          </p:nvSpPr>
          <p:spPr>
            <a:xfrm>
              <a:off x="5089439" y="2438619"/>
              <a:ext cx="2007343" cy="332399"/>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1" i="0" u="none" baseline="0">
                  <a:solidFill>
                    <a:srgbClr val="00205C"/>
                  </a:solidFill>
                </a:rPr>
                <a:t>Logistique de planification et de mise en œuvre</a:t>
              </a:r>
            </a:p>
          </p:txBody>
        </p:sp>
        <p:sp>
          <p:nvSpPr>
            <p:cNvPr id="37" name="Text Placeholder 12">
              <a:extLst>
                <a:ext uri="{FF2B5EF4-FFF2-40B4-BE49-F238E27FC236}">
                  <a16:creationId xmlns:a16="http://schemas.microsoft.com/office/drawing/2014/main" id="{7027ABD1-CF14-4337-598B-F34B5D2A5180}"/>
                </a:ext>
              </a:extLst>
            </p:cNvPr>
            <p:cNvSpPr txBox="1">
              <a:spLocks/>
            </p:cNvSpPr>
            <p:nvPr/>
          </p:nvSpPr>
          <p:spPr>
            <a:xfrm>
              <a:off x="7376190" y="3361417"/>
              <a:ext cx="2007343" cy="2888574"/>
            </a:xfrm>
            <a:prstGeom prst="rect">
              <a:avLst/>
            </a:prstGeom>
          </p:spPr>
          <p:txBody>
            <a:bodyPr>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0" i="0" u="none" baseline="0">
                  <a:solidFill>
                    <a:srgbClr val="000000"/>
                  </a:solidFill>
                </a:rPr>
                <a:t>L’OMS recommande aux pays d’introduire le VPI2 ; ceux qui ne l’ont pas encore fait sont encouragés à introduire le vaccin hexavalent ou le VPI2 dans les plus brefs délais</a:t>
              </a:r>
            </a:p>
          </p:txBody>
        </p:sp>
        <p:sp>
          <p:nvSpPr>
            <p:cNvPr id="38" name="Text Placeholder 13">
              <a:extLst>
                <a:ext uri="{FF2B5EF4-FFF2-40B4-BE49-F238E27FC236}">
                  <a16:creationId xmlns:a16="http://schemas.microsoft.com/office/drawing/2014/main" id="{0FAF7189-35B1-712B-DF81-1DA40E86699C}"/>
                </a:ext>
              </a:extLst>
            </p:cNvPr>
            <p:cNvSpPr txBox="1">
              <a:spLocks/>
            </p:cNvSpPr>
            <p:nvPr/>
          </p:nvSpPr>
          <p:spPr>
            <a:xfrm>
              <a:off x="7376190" y="2438619"/>
              <a:ext cx="2007343" cy="332399"/>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1" i="0" u="none" baseline="0">
                  <a:solidFill>
                    <a:srgbClr val="00205C"/>
                  </a:solidFill>
                </a:rPr>
                <a:t>Introduction d’une deuxième dose de VPI (VPI2)</a:t>
              </a:r>
            </a:p>
          </p:txBody>
        </p:sp>
        <p:sp>
          <p:nvSpPr>
            <p:cNvPr id="39" name="Text Placeholder 15">
              <a:extLst>
                <a:ext uri="{FF2B5EF4-FFF2-40B4-BE49-F238E27FC236}">
                  <a16:creationId xmlns:a16="http://schemas.microsoft.com/office/drawing/2014/main" id="{A09B9540-9A2B-EEB8-3B46-BC70925B663D}"/>
                </a:ext>
              </a:extLst>
            </p:cNvPr>
            <p:cNvSpPr txBox="1">
              <a:spLocks/>
            </p:cNvSpPr>
            <p:nvPr/>
          </p:nvSpPr>
          <p:spPr>
            <a:xfrm>
              <a:off x="9662941" y="3361417"/>
              <a:ext cx="2007343" cy="2888574"/>
            </a:xfrm>
            <a:prstGeom prst="rect">
              <a:avLst/>
            </a:prstGeom>
          </p:spPr>
          <p:txBody>
            <a:bodyPr>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0" i="0" u="none" baseline="0">
                  <a:solidFill>
                    <a:srgbClr val="000000"/>
                  </a:solidFill>
                </a:rPr>
                <a:t>Des interventions adaptées, telles que la formation et la communication, seront nécessaires pour assurer l’adoption et une couverture élevée de la quatrième dose du vaccin hexavalent</a:t>
              </a:r>
            </a:p>
          </p:txBody>
        </p:sp>
        <p:sp>
          <p:nvSpPr>
            <p:cNvPr id="40" name="Text Placeholder 16">
              <a:extLst>
                <a:ext uri="{FF2B5EF4-FFF2-40B4-BE49-F238E27FC236}">
                  <a16:creationId xmlns:a16="http://schemas.microsoft.com/office/drawing/2014/main" id="{37A521BC-E4C2-51CC-F38C-30A1A088717C}"/>
                </a:ext>
              </a:extLst>
            </p:cNvPr>
            <p:cNvSpPr txBox="1">
              <a:spLocks/>
            </p:cNvSpPr>
            <p:nvPr/>
          </p:nvSpPr>
          <p:spPr>
            <a:xfrm>
              <a:off x="9662939" y="2438619"/>
              <a:ext cx="2007343" cy="498598"/>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1" i="0" u="none" baseline="0">
                  <a:solidFill>
                    <a:srgbClr val="00205C"/>
                  </a:solidFill>
                </a:rPr>
                <a:t>Changements programmatiques en faveur d’un contact au cours de la deuxième année de vie (2YL)</a:t>
              </a:r>
            </a:p>
          </p:txBody>
        </p:sp>
      </p:grpSp>
    </p:spTree>
    <p:extLst>
      <p:ext uri="{BB962C8B-B14F-4D97-AF65-F5344CB8AC3E}">
        <p14:creationId xmlns:p14="http://schemas.microsoft.com/office/powerpoint/2010/main" val="4071933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49F1C979-BB09-395D-8F9B-DC8F59768013}"/>
              </a:ext>
            </a:extLst>
          </p:cNvPr>
          <p:cNvSpPr>
            <a:spLocks noGrp="1" noChangeArrowheads="1"/>
          </p:cNvSpPr>
          <p:nvPr>
            <p:ph type="title"/>
          </p:nvPr>
        </p:nvSpPr>
        <p:spPr/>
        <p:txBody>
          <a:bodyPr/>
          <a:lstStyle/>
          <a:p>
            <a:pPr rtl="0">
              <a:defRPr/>
            </a:pPr>
            <a:r>
              <a:rPr lang="fr" b="1" i="0" u="none" baseline="0"/>
              <a:t>Calendriers recommandés par l’OMS pour le vaccin hexavalent</a:t>
            </a:r>
            <a:endParaRPr lang="fr"/>
          </a:p>
        </p:txBody>
      </p:sp>
      <p:sp>
        <p:nvSpPr>
          <p:cNvPr id="13315" name="Rectangle 14">
            <a:extLst>
              <a:ext uri="{FF2B5EF4-FFF2-40B4-BE49-F238E27FC236}">
                <a16:creationId xmlns:a16="http://schemas.microsoft.com/office/drawing/2014/main" id="{C2259259-D5C4-A92E-7030-7B3364547819}"/>
              </a:ext>
            </a:extLst>
          </p:cNvPr>
          <p:cNvSpPr>
            <a:spLocks noChangeArrowheads="1"/>
          </p:cNvSpPr>
          <p:nvPr/>
        </p:nvSpPr>
        <p:spPr bwMode="auto">
          <a:xfrm>
            <a:off x="467140" y="1437410"/>
            <a:ext cx="9468828" cy="50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l" rtl="0" eaLnBrk="0" hangingPunct="0"/>
            <a:r>
              <a:rPr lang="fr" sz="2000" b="0" i="0" u="none" baseline="0" dirty="0"/>
              <a:t>Il existe plusieurs options de calendrier avec le vaccin hexavalent</a:t>
            </a:r>
          </a:p>
          <a:p>
            <a:pPr algn="l" rtl="0" eaLnBrk="0" hangingPunct="0"/>
            <a:r>
              <a:rPr lang="fr" sz="2000" b="0" i="0" u="none" baseline="0" dirty="0"/>
              <a:t>Le calendrier recommandé est de 3 doses primaires, dès 6 semaines, avec un intervalle minimal de 4 semaines entre les doses</a:t>
            </a:r>
          </a:p>
          <a:p>
            <a:pPr lvl="1" algn="l" rtl="0" eaLnBrk="0" hangingPunct="0"/>
            <a:r>
              <a:rPr lang="fr" sz="1800" b="0" i="0" u="none" baseline="0" dirty="0">
                <a:ea typeface="ＭＳ Ｐゴシック" panose="020B0600070205080204" pitchFamily="34" charset="-128"/>
              </a:rPr>
              <a:t>Lorsque la série primaire débute à 6 semaines, l’administration d’une dose de rappel est recommandée au moins 6 mois après la troisième dose</a:t>
            </a:r>
          </a:p>
          <a:p>
            <a:pPr algn="l" rtl="0" eaLnBrk="0" hangingPunct="0"/>
            <a:r>
              <a:rPr lang="fr" sz="2000" b="0" i="0" u="none" baseline="0" dirty="0"/>
              <a:t>Les pays ayant un calendrier pour le vaccin pentavalent incluant 3 doses primaires à 6, 10 et 14 semaines peuvent remplacer le vaccin pentavalent par le vaccin hexavalent en respectant le même calendrier</a:t>
            </a:r>
          </a:p>
          <a:p>
            <a:pPr algn="l" rtl="0" eaLnBrk="0" hangingPunct="0"/>
            <a:r>
              <a:rPr lang="fr" sz="2000" b="0" i="0" u="none" baseline="0" dirty="0"/>
              <a:t>Les pays ayant adopté d’autres calendriers pour le vaccin pentavalent peuvent conserver leurs calendriers s’ils passent au vaccin hexavalent, p ex.</a:t>
            </a:r>
          </a:p>
          <a:p>
            <a:pPr lvl="1" algn="l" rtl="0" eaLnBrk="0" hangingPunct="0"/>
            <a:r>
              <a:rPr lang="fr" sz="1400" b="0" i="0" u="none" baseline="0" dirty="0"/>
              <a:t>Doses primaires à 8, 12 et 16 semaines (soit à l’âge de 2, 3 et 4 mois), ou</a:t>
            </a:r>
          </a:p>
          <a:p>
            <a:pPr lvl="1" algn="l" rtl="0" eaLnBrk="0" hangingPunct="0"/>
            <a:r>
              <a:rPr lang="fr" sz="1400" b="0" i="0" u="none" baseline="0" dirty="0"/>
              <a:t>Doses primaires à 8, 16 et 24 semaines (soit à l’âge de 2, 4 et 6 mois)</a:t>
            </a:r>
          </a:p>
          <a:p>
            <a:pPr lvl="1" algn="l" rtl="0"/>
            <a:endParaRPr lang="fr" altLang="en-US" sz="1800" b="0" dirty="0">
              <a:ea typeface="ＭＳ Ｐゴシック" panose="020B0600070205080204" pitchFamily="34" charset="-128"/>
            </a:endParaRPr>
          </a:p>
        </p:txBody>
      </p:sp>
    </p:spTree>
    <p:extLst>
      <p:ext uri="{BB962C8B-B14F-4D97-AF65-F5344CB8AC3E}">
        <p14:creationId xmlns:p14="http://schemas.microsoft.com/office/powerpoint/2010/main" val="2501165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F4DD3-D9BE-418D-928D-1D65280C9F49}"/>
              </a:ext>
            </a:extLst>
          </p:cNvPr>
          <p:cNvSpPr>
            <a:spLocks noGrp="1"/>
          </p:cNvSpPr>
          <p:nvPr>
            <p:ph type="title"/>
          </p:nvPr>
        </p:nvSpPr>
        <p:spPr/>
        <p:txBody>
          <a:bodyPr/>
          <a:lstStyle/>
          <a:p>
            <a:pPr rtl="0"/>
            <a:r>
              <a:rPr lang="fr" sz="3200" b="1" i="0" u="none" baseline="0" dirty="0"/>
              <a:t>Illustration comparant les calendriers recommandés par l’OMS pour le vaccin hexavalent et l’association Penta + VPI</a:t>
            </a:r>
          </a:p>
        </p:txBody>
      </p:sp>
      <p:pic>
        <p:nvPicPr>
          <p:cNvPr id="7" name="Content Placeholder 6" descr="A screenshot of a computer screen&#10;&#10;Description automatically generated">
            <a:extLst>
              <a:ext uri="{FF2B5EF4-FFF2-40B4-BE49-F238E27FC236}">
                <a16:creationId xmlns:a16="http://schemas.microsoft.com/office/drawing/2014/main" id="{B90BBD2A-007C-2FA2-A4D6-71AD2C2D89FC}"/>
              </a:ext>
            </a:extLst>
          </p:cNvPr>
          <p:cNvPicPr>
            <a:picLocks noGrp="1" noChangeAspect="1"/>
          </p:cNvPicPr>
          <p:nvPr>
            <p:ph idx="1"/>
          </p:nvPr>
        </p:nvPicPr>
        <p:blipFill>
          <a:blip r:embed="rId3"/>
          <a:stretch>
            <a:fillRect/>
          </a:stretch>
        </p:blipFill>
        <p:spPr>
          <a:xfrm>
            <a:off x="209550" y="1828801"/>
            <a:ext cx="9696450" cy="2228992"/>
          </a:xfrm>
          <a:prstGeom prst="rect">
            <a:avLst/>
          </a:prstGeom>
          <a:noFill/>
        </p:spPr>
      </p:pic>
      <p:sp>
        <p:nvSpPr>
          <p:cNvPr id="8" name="Text Placeholder 5">
            <a:extLst>
              <a:ext uri="{FF2B5EF4-FFF2-40B4-BE49-F238E27FC236}">
                <a16:creationId xmlns:a16="http://schemas.microsoft.com/office/drawing/2014/main" id="{C4F7B2D3-5244-D50D-B14B-D45D9C8A5631}"/>
              </a:ext>
            </a:extLst>
          </p:cNvPr>
          <p:cNvSpPr txBox="1">
            <a:spLocks/>
          </p:cNvSpPr>
          <p:nvPr/>
        </p:nvSpPr>
        <p:spPr>
          <a:xfrm>
            <a:off x="209550" y="4395019"/>
            <a:ext cx="10232308" cy="2100203"/>
          </a:xfrm>
          <a:prstGeom prst="rect">
            <a:avLst/>
          </a:prstGeom>
          <a:solidFill>
            <a:srgbClr val="CCECFF"/>
          </a:solidFill>
        </p:spPr>
        <p:txBody>
          <a:bodyPr>
            <a:noAutofit/>
          </a:bodyPr>
          <a:lstStyle>
            <a:lvl1pPr marL="390525" indent="-390525" algn="l" defTabSz="1042988" rtl="0" eaLnBrk="1" fontAlgn="base" hangingPunct="1">
              <a:spcBef>
                <a:spcPct val="80000"/>
              </a:spcBef>
              <a:spcAft>
                <a:spcPct val="0"/>
              </a:spcAft>
              <a:buClr>
                <a:srgbClr val="1E7FB8"/>
              </a:buClr>
              <a:buFont typeface="Wingdings" panose="05000000000000000000" pitchFamily="2" charset="2"/>
              <a:buChar char="l"/>
              <a:defRPr sz="2800" kern="1200">
                <a:solidFill>
                  <a:srgbClr val="000066"/>
                </a:solidFill>
                <a:latin typeface="+mn-lt"/>
                <a:ea typeface="+mn-ea"/>
                <a:cs typeface="+mn-cs"/>
              </a:defRPr>
            </a:lvl1pPr>
            <a:lvl2pPr marL="919163" indent="-322263" algn="l" defTabSz="1042988" rtl="0" eaLnBrk="1" fontAlgn="base" hangingPunct="1">
              <a:spcBef>
                <a:spcPct val="20000"/>
              </a:spcBef>
              <a:spcAft>
                <a:spcPct val="0"/>
              </a:spcAft>
              <a:buClr>
                <a:srgbClr val="1E7FB8"/>
              </a:buClr>
              <a:buFont typeface="Arial" panose="020B0604020202020204" pitchFamily="34" charset="0"/>
              <a:buChar char="–"/>
              <a:defRPr sz="2400" kern="1200">
                <a:solidFill>
                  <a:srgbClr val="000066"/>
                </a:solidFill>
                <a:latin typeface="+mn-lt"/>
                <a:ea typeface="+mn-ea"/>
                <a:cs typeface="+mn-cs"/>
              </a:defRPr>
            </a:lvl2pPr>
            <a:lvl3pPr marL="1433513" indent="-307975"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3pPr>
            <a:lvl4pPr marL="1898650" indent="-258763"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4pPr>
            <a:lvl5pPr marL="2268538" indent="-165100" algn="r" defTabSz="1042988" rtl="1" eaLnBrk="1" fontAlgn="base" hangingPunct="1">
              <a:spcBef>
                <a:spcPct val="20000"/>
              </a:spcBef>
              <a:spcAft>
                <a:spcPct val="0"/>
              </a:spcAft>
              <a:buChar char="»"/>
              <a:defRPr sz="2300" kern="1200">
                <a:solidFill>
                  <a:srgbClr val="0000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spcAft>
                <a:spcPts val="600"/>
              </a:spcAft>
              <a:buClr>
                <a:schemeClr val="bg2"/>
              </a:buClr>
              <a:buNone/>
            </a:pPr>
            <a:r>
              <a:rPr lang="fr" sz="1050" b="1" i="0" u="none" baseline="0" dirty="0">
                <a:solidFill>
                  <a:srgbClr val="000000"/>
                </a:solidFill>
                <a:cs typeface="Arial" panose="020B0604020202020204" pitchFamily="34" charset="0"/>
              </a:rPr>
              <a:t>Remarque : </a:t>
            </a:r>
            <a:r>
              <a:rPr lang="fr" sz="1050" b="0" i="0" u="none" baseline="0" dirty="0">
                <a:solidFill>
                  <a:srgbClr val="000000"/>
                </a:solidFill>
                <a:cs typeface="Arial" panose="020B0604020202020204" pitchFamily="34" charset="0"/>
              </a:rPr>
              <a:t>Ce calendrier indicatif est utilisé dans la plupart des pays bénéficiant du soutien de Gavi. D’autres calendriers recommandés par l’OMS sont possibles.</a:t>
            </a:r>
          </a:p>
          <a:p>
            <a:pPr marL="0" indent="0" algn="l" rtl="0">
              <a:spcAft>
                <a:spcPts val="600"/>
              </a:spcAft>
              <a:buClr>
                <a:schemeClr val="bg2"/>
              </a:buClr>
              <a:buNone/>
            </a:pPr>
            <a:r>
              <a:rPr lang="fr" sz="1050" b="0" i="0" u="none" baseline="30000" dirty="0">
                <a:solidFill>
                  <a:srgbClr val="000000"/>
                </a:solidFill>
                <a:cs typeface="Arial" panose="020B0604020202020204" pitchFamily="34" charset="0"/>
              </a:rPr>
              <a:t>1 </a:t>
            </a:r>
            <a:r>
              <a:rPr lang="fr" sz="1050" b="0" i="0" u="none" baseline="0" dirty="0">
                <a:solidFill>
                  <a:srgbClr val="000000"/>
                </a:solidFill>
                <a:cs typeface="Arial" panose="020B0604020202020204" pitchFamily="34" charset="0"/>
              </a:rPr>
              <a:t>Série primaire pour le vaccin pentavalent et hexavalent pouvant être administrée à partir de 6 semaines, avec un intervalle minimal de 4 semaines entre les doses. Les calendriers les plus courants sont les suivants : 6/10/14 semaines, 2/3/4 mois ou 2/4/6 mois (source : </a:t>
            </a:r>
            <a:r>
              <a:rPr lang="fr" sz="1050" b="0" i="0" u="none" baseline="0" dirty="0">
                <a:solidFill>
                  <a:srgbClr val="000000"/>
                </a:solidFill>
                <a:cs typeface="Arial" panose="020B0604020202020204" pitchFamily="34" charset="0"/>
                <a:hlinkClick r:id="rId4"/>
              </a:rPr>
              <a:t>Résumé des notes de synthèse de l'OMS – Vaccinations systématiques recommandées pour les enfants</a:t>
            </a:r>
            <a:r>
              <a:rPr lang="fr" sz="1050" b="0" i="0" u="none" baseline="0" dirty="0">
                <a:solidFill>
                  <a:srgbClr val="000000"/>
                </a:solidFill>
                <a:cs typeface="Arial" panose="020B0604020202020204" pitchFamily="34" charset="0"/>
              </a:rPr>
              <a:t>)</a:t>
            </a:r>
          </a:p>
          <a:p>
            <a:pPr marL="0" indent="0" algn="l" rtl="0">
              <a:spcAft>
                <a:spcPts val="600"/>
              </a:spcAft>
              <a:buClr>
                <a:schemeClr val="bg2"/>
              </a:buClr>
              <a:buNone/>
            </a:pPr>
            <a:r>
              <a:rPr lang="fr" sz="1050" b="0" i="0" u="none" baseline="30000" dirty="0">
                <a:solidFill>
                  <a:srgbClr val="000000"/>
                </a:solidFill>
                <a:cs typeface="Arial" panose="020B0604020202020204" pitchFamily="34" charset="0"/>
              </a:rPr>
              <a:t>2 </a:t>
            </a:r>
            <a:r>
              <a:rPr lang="fr" sz="1050" b="0" i="0" u="none" baseline="0" dirty="0">
                <a:solidFill>
                  <a:srgbClr val="000000"/>
                </a:solidFill>
                <a:cs typeface="Arial" panose="020B0604020202020204" pitchFamily="34" charset="0"/>
              </a:rPr>
              <a:t>La plupart des pays éligibles au soutien de Gavi n’ont pas encore introduit la dose de rappel contenant le DTC, mais elle est désormais prise en charge par Gavi (source : </a:t>
            </a:r>
            <a:r>
              <a:rPr lang="fr" sz="1050" b="0" i="0" u="none" baseline="0" dirty="0">
                <a:solidFill>
                  <a:srgbClr val="000000"/>
                </a:solidFill>
                <a:cs typeface="Arial" panose="020B0604020202020204" pitchFamily="34" charset="0"/>
                <a:hlinkClick r:id="rId5"/>
              </a:rPr>
              <a:t>Bulletin d’information du Conseil d’administration de Gavi, juin 2023</a:t>
            </a:r>
            <a:r>
              <a:rPr lang="fr" sz="1050" b="0" i="0" u="none" baseline="0" dirty="0">
                <a:solidFill>
                  <a:srgbClr val="000000"/>
                </a:solidFill>
                <a:cs typeface="Arial" panose="020B0604020202020204" pitchFamily="34" charset="0"/>
              </a:rPr>
              <a:t>)</a:t>
            </a:r>
          </a:p>
          <a:p>
            <a:pPr marL="0" indent="0" algn="l" rtl="0">
              <a:spcAft>
                <a:spcPts val="600"/>
              </a:spcAft>
              <a:buClr>
                <a:schemeClr val="bg2"/>
              </a:buClr>
              <a:buNone/>
            </a:pPr>
            <a:r>
              <a:rPr lang="fr" sz="1050" b="0" i="0" u="none" baseline="30000" dirty="0">
                <a:solidFill>
                  <a:srgbClr val="000000"/>
                </a:solidFill>
                <a:cs typeface="Arial" panose="020B0604020202020204" pitchFamily="34" charset="0"/>
              </a:rPr>
              <a:t>3</a:t>
            </a:r>
            <a:r>
              <a:rPr lang="fr" sz="1050" b="0" i="0" u="none" baseline="0" dirty="0">
                <a:solidFill>
                  <a:srgbClr val="000000"/>
                </a:solidFill>
                <a:cs typeface="Arial" panose="020B0604020202020204" pitchFamily="34" charset="0"/>
              </a:rPr>
              <a:t> Une dose de rappel du vaccin hexavalent est nécessaire dans les pays qui commencent la série primaire à 6 semaines (source : </a:t>
            </a:r>
            <a:r>
              <a:rPr lang="fr" sz="1050" b="0" i="0" u="none" baseline="0" dirty="0">
                <a:solidFill>
                  <a:srgbClr val="000000"/>
                </a:solidFill>
                <a:cs typeface="Arial" panose="020B0604020202020204" pitchFamily="34" charset="0"/>
                <a:hlinkClick r:id="rId6"/>
              </a:rPr>
              <a:t>Note de synthèse de l’OMS sur le vaccin antipoliomyélitique, juin 2022</a:t>
            </a:r>
            <a:r>
              <a:rPr lang="fr" sz="1050" b="0" i="0" u="none" baseline="0" dirty="0">
                <a:solidFill>
                  <a:srgbClr val="000000"/>
                </a:solidFill>
                <a:cs typeface="Arial" panose="020B0604020202020204" pitchFamily="34" charset="0"/>
              </a:rPr>
              <a:t>)</a:t>
            </a:r>
          </a:p>
          <a:p>
            <a:endParaRPr lang="fr" sz="1050" b="0" dirty="0"/>
          </a:p>
        </p:txBody>
      </p:sp>
    </p:spTree>
    <p:extLst>
      <p:ext uri="{BB962C8B-B14F-4D97-AF65-F5344CB8AC3E}">
        <p14:creationId xmlns:p14="http://schemas.microsoft.com/office/powerpoint/2010/main" val="2813288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97B4-348D-4204-9A56-DD5A2AC0406A}"/>
              </a:ext>
            </a:extLst>
          </p:cNvPr>
          <p:cNvSpPr>
            <a:spLocks noGrp="1"/>
          </p:cNvSpPr>
          <p:nvPr>
            <p:ph type="title"/>
          </p:nvPr>
        </p:nvSpPr>
        <p:spPr/>
        <p:txBody>
          <a:bodyPr/>
          <a:lstStyle/>
          <a:p>
            <a:pPr rtl="0"/>
            <a:r>
              <a:rPr lang="fr" b="1" i="0" u="none" baseline="0"/>
              <a:t>Messages clés 1/3</a:t>
            </a:r>
          </a:p>
        </p:txBody>
      </p:sp>
      <p:sp>
        <p:nvSpPr>
          <p:cNvPr id="3" name="Content Placeholder 2">
            <a:extLst>
              <a:ext uri="{FF2B5EF4-FFF2-40B4-BE49-F238E27FC236}">
                <a16:creationId xmlns:a16="http://schemas.microsoft.com/office/drawing/2014/main" id="{F0E3035E-81BA-4372-8FBD-958BFC0D1CD9}"/>
              </a:ext>
            </a:extLst>
          </p:cNvPr>
          <p:cNvSpPr>
            <a:spLocks noGrp="1"/>
          </p:cNvSpPr>
          <p:nvPr>
            <p:ph idx="1"/>
          </p:nvPr>
        </p:nvSpPr>
        <p:spPr/>
        <p:txBody>
          <a:bodyPr/>
          <a:lstStyle/>
          <a:p>
            <a:pPr algn="l" rtl="0"/>
            <a:r>
              <a:rPr lang="fr" sz="2400" b="0" i="0" u="none" baseline="0"/>
              <a:t>L’OMS recommande que tous les enfants soient </a:t>
            </a:r>
            <a:r>
              <a:rPr lang="fr" sz="2400" b="1" i="0" u="none" baseline="0"/>
              <a:t>complètement vaccinés contre la poliomyélite</a:t>
            </a:r>
            <a:r>
              <a:rPr lang="fr" sz="2400" b="0" i="0" u="none" baseline="0"/>
              <a:t> et que chaque pays atteigne et maintienne </a:t>
            </a:r>
            <a:r>
              <a:rPr lang="fr" sz="2400" b="1" i="0" u="none" baseline="0"/>
              <a:t>une couverture élevée grâce aux vaccins contre la poliomyélite</a:t>
            </a:r>
            <a:endParaRPr lang="fr" altLang="nl-BE" sz="2400"/>
          </a:p>
          <a:p>
            <a:pPr lvl="1" algn="l" rtl="0"/>
            <a:r>
              <a:rPr lang="fr" sz="2000" b="1" i="0" u="none" baseline="0"/>
              <a:t>En ce qui concerne les pays qui utilisent le VPO et le VPI, </a:t>
            </a:r>
            <a:r>
              <a:rPr lang="fr" sz="2000" b="0" i="0" u="none" baseline="0"/>
              <a:t>l’OMS recommande 3 doses de VPOb et 2 doses de VPI</a:t>
            </a:r>
          </a:p>
          <a:p>
            <a:pPr lvl="2" algn="l" rtl="0"/>
            <a:r>
              <a:rPr lang="fr" sz="1800" b="0" i="0" u="none" baseline="0"/>
              <a:t>De plus, dans les pays où la poliomyélite est endémique ou ceux qui présentent un risque élevé de cas de poliomyélite importés, l’OMS recommande une dose de VPOb à la naissance</a:t>
            </a:r>
          </a:p>
          <a:p>
            <a:pPr lvl="1" algn="l" rtl="0"/>
            <a:r>
              <a:rPr lang="fr" sz="2000" b="0" i="0" u="none" baseline="0"/>
              <a:t>L’OMS souligne l’</a:t>
            </a:r>
            <a:r>
              <a:rPr lang="fr" sz="2000" b="1" i="0" u="none" baseline="0"/>
              <a:t>importance d’introduire une deuxième dose de VPI </a:t>
            </a:r>
            <a:r>
              <a:rPr lang="fr" sz="2000" b="0" i="0" u="none" baseline="0"/>
              <a:t>et exhorte les pays à </a:t>
            </a:r>
            <a:r>
              <a:rPr lang="fr" sz="2000" b="1" i="0" u="none" baseline="0"/>
              <a:t>l’introduire sans tarder</a:t>
            </a:r>
          </a:p>
          <a:p>
            <a:pPr marL="390525" indent="-390525" algn="l" defTabSz="1042988" rtl="0"/>
            <a:r>
              <a:rPr lang="fr" sz="2400" b="0" i="0" u="none" baseline="0">
                <a:latin typeface="+mn-lt"/>
                <a:ea typeface="+mn-ea"/>
                <a:cs typeface="+mn-cs"/>
              </a:rPr>
              <a:t>Le nouveau vaccin hexavalent combine une protection contre les six maladies, tout en garantissant une vaccination à long terme contre le VPI en préparation de l’arrêt mondial du VPO</a:t>
            </a:r>
          </a:p>
        </p:txBody>
      </p:sp>
    </p:spTree>
    <p:extLst>
      <p:ext uri="{BB962C8B-B14F-4D97-AF65-F5344CB8AC3E}">
        <p14:creationId xmlns:p14="http://schemas.microsoft.com/office/powerpoint/2010/main" val="4136720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97B4-348D-4204-9A56-DD5A2AC0406A}"/>
              </a:ext>
            </a:extLst>
          </p:cNvPr>
          <p:cNvSpPr>
            <a:spLocks noGrp="1"/>
          </p:cNvSpPr>
          <p:nvPr>
            <p:ph type="title"/>
          </p:nvPr>
        </p:nvSpPr>
        <p:spPr/>
        <p:txBody>
          <a:bodyPr/>
          <a:lstStyle/>
          <a:p>
            <a:pPr rtl="0"/>
            <a:r>
              <a:rPr lang="fr" b="1" i="0" u="none" baseline="0"/>
              <a:t>Messages clés 2/3</a:t>
            </a:r>
          </a:p>
        </p:txBody>
      </p:sp>
      <p:sp>
        <p:nvSpPr>
          <p:cNvPr id="3" name="Content Placeholder 2">
            <a:extLst>
              <a:ext uri="{FF2B5EF4-FFF2-40B4-BE49-F238E27FC236}">
                <a16:creationId xmlns:a16="http://schemas.microsoft.com/office/drawing/2014/main" id="{F0E3035E-81BA-4372-8FBD-958BFC0D1CD9}"/>
              </a:ext>
            </a:extLst>
          </p:cNvPr>
          <p:cNvSpPr>
            <a:spLocks noGrp="1"/>
          </p:cNvSpPr>
          <p:nvPr>
            <p:ph idx="1"/>
          </p:nvPr>
        </p:nvSpPr>
        <p:spPr/>
        <p:txBody>
          <a:bodyPr/>
          <a:lstStyle/>
          <a:p>
            <a:pPr marL="390525" indent="-390525" algn="l" defTabSz="1042988" rtl="0"/>
            <a:r>
              <a:rPr lang="fr" sz="2000" b="1" i="0" u="none" baseline="0" dirty="0"/>
              <a:t>Les avantages potentiels </a:t>
            </a:r>
            <a:r>
              <a:rPr lang="fr" sz="2000" b="0" i="0" u="none" baseline="0" dirty="0"/>
              <a:t>du passage au vaccin hexavalent sont les suivants : </a:t>
            </a:r>
          </a:p>
          <a:p>
            <a:pPr lvl="1" algn="l" rtl="0"/>
            <a:r>
              <a:rPr lang="fr" sz="1600" b="0" i="0" u="none" baseline="0" dirty="0"/>
              <a:t>Efficacité programmatique avec un nombre réduit d’injections et des coûts diminués</a:t>
            </a:r>
          </a:p>
          <a:p>
            <a:pPr lvl="1" algn="l" rtl="0"/>
            <a:r>
              <a:rPr lang="fr" sz="1600" b="0" i="0" u="none" baseline="0" dirty="0"/>
              <a:t>Soutien à l’éradication de la poliomyélite en offrant davantage de possibilités de contact pour le VPI et en intégrant le VPI à d’autres vaccinations infantiles </a:t>
            </a:r>
          </a:p>
          <a:p>
            <a:pPr lvl="1" algn="l" rtl="0"/>
            <a:r>
              <a:rPr lang="fr" sz="1600" b="0" i="0" u="none" baseline="0" dirty="0"/>
              <a:t>Renforcement du programme de vaccination en augmentant les opportunités de vaccination au cours de la deuxième année de vie et en servant de première dose de rappel du DTC</a:t>
            </a:r>
          </a:p>
          <a:p>
            <a:pPr algn="l" rtl="0"/>
            <a:r>
              <a:rPr lang="fr" sz="2000" b="1" i="0" u="none" baseline="0" dirty="0"/>
              <a:t>Mesures à prendre en considération</a:t>
            </a:r>
            <a:r>
              <a:rPr lang="fr" sz="2000" b="0" i="0" u="none" baseline="0" dirty="0"/>
              <a:t> par les pays avant de changer de vaccin :  </a:t>
            </a:r>
          </a:p>
          <a:p>
            <a:pPr lvl="1" algn="l" rtl="0"/>
            <a:r>
              <a:rPr lang="fr" sz="1600" b="0" i="0" u="none" baseline="0" dirty="0"/>
              <a:t>Faisabilité et incidences financières (y compris les économies)</a:t>
            </a:r>
          </a:p>
          <a:p>
            <a:pPr lvl="1" algn="l" rtl="0"/>
            <a:r>
              <a:rPr lang="fr" sz="1600" b="0" i="0" u="none" baseline="0" dirty="0"/>
              <a:t>Enjeux programmatiques du format à 10 doses (chaîne du froid, taux de gaspillage)</a:t>
            </a:r>
          </a:p>
          <a:p>
            <a:pPr lvl="1" algn="l" rtl="0"/>
            <a:r>
              <a:rPr lang="fr" sz="1600" b="0" i="0" u="none" baseline="0" dirty="0"/>
              <a:t>Planification et logistique de mise en œuvre du changement de vaccin : arrêt progressif du VPI unique et introduction de la dose de rappel du vaccin hexavalent au cours de la deuxième année de vie (pour la plupart des pays)</a:t>
            </a:r>
          </a:p>
          <a:p>
            <a:pPr lvl="1" algn="l" rtl="0"/>
            <a:r>
              <a:rPr lang="fr" sz="1600" b="0" i="0" u="none" baseline="0" dirty="0"/>
              <a:t>Introduction d’une deuxième dose de VPI</a:t>
            </a:r>
          </a:p>
          <a:p>
            <a:pPr lvl="1" algn="l" rtl="0"/>
            <a:r>
              <a:rPr lang="fr" sz="1600" b="0" i="0" u="none" baseline="0" dirty="0"/>
              <a:t>Changements programmatiques pour davantage d’opportunités de contact au cours de la deuxième année de vie en parallèle de mesures de formation et de communication pour assurer l’adoption et une couverture élevée de la 4</a:t>
            </a:r>
            <a:r>
              <a:rPr lang="fr" sz="1600" b="0" i="0" u="none" baseline="30000" dirty="0"/>
              <a:t>e</a:t>
            </a:r>
            <a:r>
              <a:rPr lang="fr" sz="1600" b="0" i="0" u="none" baseline="0" dirty="0"/>
              <a:t> dose du vaccin hexavalent</a:t>
            </a:r>
          </a:p>
        </p:txBody>
      </p:sp>
    </p:spTree>
    <p:extLst>
      <p:ext uri="{BB962C8B-B14F-4D97-AF65-F5344CB8AC3E}">
        <p14:creationId xmlns:p14="http://schemas.microsoft.com/office/powerpoint/2010/main" val="4242215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97B4-348D-4204-9A56-DD5A2AC0406A}"/>
              </a:ext>
            </a:extLst>
          </p:cNvPr>
          <p:cNvSpPr>
            <a:spLocks noGrp="1"/>
          </p:cNvSpPr>
          <p:nvPr>
            <p:ph type="title"/>
          </p:nvPr>
        </p:nvSpPr>
        <p:spPr/>
        <p:txBody>
          <a:bodyPr/>
          <a:lstStyle/>
          <a:p>
            <a:pPr rtl="0"/>
            <a:r>
              <a:rPr lang="fr" b="1" i="0" u="none" baseline="0"/>
              <a:t>Messages clés 3/3</a:t>
            </a:r>
          </a:p>
        </p:txBody>
      </p:sp>
      <p:sp>
        <p:nvSpPr>
          <p:cNvPr id="3" name="Content Placeholder 2">
            <a:extLst>
              <a:ext uri="{FF2B5EF4-FFF2-40B4-BE49-F238E27FC236}">
                <a16:creationId xmlns:a16="http://schemas.microsoft.com/office/drawing/2014/main" id="{F0E3035E-81BA-4372-8FBD-958BFC0D1CD9}"/>
              </a:ext>
            </a:extLst>
          </p:cNvPr>
          <p:cNvSpPr>
            <a:spLocks noGrp="1"/>
          </p:cNvSpPr>
          <p:nvPr>
            <p:ph idx="1"/>
          </p:nvPr>
        </p:nvSpPr>
        <p:spPr/>
        <p:txBody>
          <a:bodyPr/>
          <a:lstStyle/>
          <a:p>
            <a:pPr algn="l" rtl="0"/>
            <a:r>
              <a:rPr lang="fr" sz="2400" b="0" i="0" u="none" baseline="0"/>
              <a:t>Il existe plusieurs options de calendrier pour le vaccin hexavalent</a:t>
            </a:r>
          </a:p>
          <a:p>
            <a:pPr lvl="1" algn="l" rtl="0" eaLnBrk="0" hangingPunct="0"/>
            <a:r>
              <a:rPr lang="fr" sz="2000" b="0" i="0" u="none" baseline="0"/>
              <a:t>Le calendrier recommandé est de 3 doses primaires, dès 6 semaines, avec un intervalle minimal de 4 semaines entre les doses</a:t>
            </a:r>
          </a:p>
          <a:p>
            <a:pPr lvl="1" algn="l" rtl="0" eaLnBrk="0" hangingPunct="0"/>
            <a:r>
              <a:rPr lang="fr" sz="2000" b="0" i="0" u="none" baseline="0">
                <a:ea typeface="ＭＳ Ｐゴシック" panose="020B0600070205080204" pitchFamily="34" charset="-128"/>
              </a:rPr>
              <a:t>Lorsque la série primaire débute à 6 semaines, l’administration d’une dose de rappel est recommandée au moins 6 mois après la troisième dose</a:t>
            </a:r>
          </a:p>
          <a:p>
            <a:pPr lvl="1" algn="l" rtl="0" eaLnBrk="0" hangingPunct="0"/>
            <a:r>
              <a:rPr lang="fr" sz="2000" b="0" i="0" u="none" baseline="0"/>
              <a:t>En général, les pays peuvent conserver les calendriers adoptés pour le vaccin pentavalent s’ils passent au vaccin hexavalent</a:t>
            </a:r>
            <a:endParaRPr lang="fr" altLang="en-US" sz="2000" b="0">
              <a:ea typeface="ＭＳ Ｐゴシック" panose="020B0600070205080204" pitchFamily="34" charset="-128"/>
            </a:endParaRPr>
          </a:p>
        </p:txBody>
      </p:sp>
    </p:spTree>
    <p:extLst>
      <p:ext uri="{BB962C8B-B14F-4D97-AF65-F5344CB8AC3E}">
        <p14:creationId xmlns:p14="http://schemas.microsoft.com/office/powerpoint/2010/main" val="2312769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4BA78-3447-4B3B-9401-962142023A1A}"/>
              </a:ext>
            </a:extLst>
          </p:cNvPr>
          <p:cNvSpPr>
            <a:spLocks noGrp="1"/>
          </p:cNvSpPr>
          <p:nvPr>
            <p:ph type="title"/>
          </p:nvPr>
        </p:nvSpPr>
        <p:spPr/>
        <p:txBody>
          <a:bodyPr/>
          <a:lstStyle/>
          <a:p>
            <a:pPr rtl="0"/>
            <a:r>
              <a:rPr lang="fr" b="1" i="0" u="none" baseline="0"/>
              <a:t>Ressources</a:t>
            </a:r>
          </a:p>
        </p:txBody>
      </p:sp>
      <p:sp>
        <p:nvSpPr>
          <p:cNvPr id="5" name="Text Placeholder 4">
            <a:extLst>
              <a:ext uri="{FF2B5EF4-FFF2-40B4-BE49-F238E27FC236}">
                <a16:creationId xmlns:a16="http://schemas.microsoft.com/office/drawing/2014/main" id="{513E9F86-F1D1-A40C-32B6-D8548A532B47}"/>
              </a:ext>
            </a:extLst>
          </p:cNvPr>
          <p:cNvSpPr txBox="1">
            <a:spLocks/>
          </p:cNvSpPr>
          <p:nvPr/>
        </p:nvSpPr>
        <p:spPr>
          <a:xfrm>
            <a:off x="2986458" y="1593131"/>
            <a:ext cx="2654600" cy="664797"/>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200" b="1" i="0" u="none" baseline="0">
                <a:solidFill>
                  <a:srgbClr val="00205C"/>
                </a:solidFill>
                <a:latin typeface="Arial" panose="020B0604020202020204" pitchFamily="34" charset="0"/>
                <a:cs typeface="Arial" panose="020B0604020202020204" pitchFamily="34" charset="0"/>
              </a:rPr>
              <a:t>Informations sur le programme de vaccination avec le vaccin hexavalent</a:t>
            </a:r>
          </a:p>
          <a:p>
            <a:pPr marL="0" indent="0" algn="l" rtl="0">
              <a:buNone/>
            </a:pPr>
            <a:r>
              <a:rPr lang="fr" sz="1050" b="0" i="0" u="none" baseline="0">
                <a:hlinkClick r:id="rId3"/>
              </a:rPr>
              <a:t>Résumé des informations sur le programme</a:t>
            </a:r>
            <a:endParaRPr lang="fr" sz="1050" b="0"/>
          </a:p>
          <a:p>
            <a:pPr marL="0" indent="0" algn="l" rtl="0">
              <a:buNone/>
            </a:pPr>
            <a:r>
              <a:rPr lang="fr" sz="1200" b="0" i="0" u="none" baseline="0">
                <a:solidFill>
                  <a:srgbClr val="00205C"/>
                </a:solidFill>
              </a:rPr>
              <a:t> </a:t>
            </a:r>
          </a:p>
        </p:txBody>
      </p:sp>
      <p:pic>
        <p:nvPicPr>
          <p:cNvPr id="7" name="Picture 6">
            <a:extLst>
              <a:ext uri="{FF2B5EF4-FFF2-40B4-BE49-F238E27FC236}">
                <a16:creationId xmlns:a16="http://schemas.microsoft.com/office/drawing/2014/main" id="{3D0629AC-F815-80A7-B204-2062626034F4}"/>
              </a:ext>
            </a:extLst>
          </p:cNvPr>
          <p:cNvPicPr>
            <a:picLocks noChangeAspect="1"/>
          </p:cNvPicPr>
          <p:nvPr/>
        </p:nvPicPr>
        <p:blipFill>
          <a:blip r:embed="rId4"/>
          <a:stretch>
            <a:fillRect/>
          </a:stretch>
        </p:blipFill>
        <p:spPr>
          <a:xfrm>
            <a:off x="2986458" y="2623320"/>
            <a:ext cx="2197400" cy="1202200"/>
          </a:xfrm>
          <a:prstGeom prst="rect">
            <a:avLst/>
          </a:prstGeom>
          <a:effectLst>
            <a:outerShdw blurRad="50800" dist="38100" dir="5400000" algn="t" rotWithShape="0">
              <a:prstClr val="black">
                <a:alpha val="40000"/>
              </a:prstClr>
            </a:outerShdw>
          </a:effectLst>
        </p:spPr>
      </p:pic>
      <p:sp>
        <p:nvSpPr>
          <p:cNvPr id="8" name="Text Placeholder 6">
            <a:extLst>
              <a:ext uri="{FF2B5EF4-FFF2-40B4-BE49-F238E27FC236}">
                <a16:creationId xmlns:a16="http://schemas.microsoft.com/office/drawing/2014/main" id="{CF563F83-75F1-45D0-BBE2-CF43ED4DB6B8}"/>
              </a:ext>
            </a:extLst>
          </p:cNvPr>
          <p:cNvSpPr txBox="1">
            <a:spLocks/>
          </p:cNvSpPr>
          <p:nvPr/>
        </p:nvSpPr>
        <p:spPr>
          <a:xfrm>
            <a:off x="95380" y="1530722"/>
            <a:ext cx="2418271" cy="343847"/>
          </a:xfrm>
          <a:prstGeom prst="rect">
            <a:avLst/>
          </a:prstGeom>
        </p:spPr>
        <p:txBody>
          <a:bodyPr/>
          <a:lstStyle>
            <a:defPPr>
              <a:defRPr lang="fr"/>
            </a:defPPr>
            <a:lvl1pPr indent="0">
              <a:lnSpc>
                <a:spcPct val="100000"/>
              </a:lnSpc>
              <a:spcBef>
                <a:spcPts val="1000"/>
              </a:spcBef>
              <a:buFont typeface="Arial" panose="020B0604020202020204" pitchFamily="34" charset="0"/>
              <a:buNone/>
              <a:defRPr sz="1300" b="1" i="0">
                <a:solidFill>
                  <a:srgbClr val="00205C"/>
                </a:solidFill>
              </a:defRPr>
            </a:lvl1pPr>
            <a:lvl2pPr marL="685800" indent="-228600">
              <a:lnSpc>
                <a:spcPct val="100000"/>
              </a:lnSpc>
              <a:spcBef>
                <a:spcPts val="500"/>
              </a:spcBef>
              <a:buFont typeface="Arial" panose="020B0604020202020204" pitchFamily="34" charset="0"/>
              <a:buChar char="•"/>
              <a:defRPr sz="1400" b="0" i="0"/>
            </a:lvl2pPr>
            <a:lvl3pPr marL="1143000" indent="-228600">
              <a:lnSpc>
                <a:spcPct val="100000"/>
              </a:lnSpc>
              <a:spcBef>
                <a:spcPts val="500"/>
              </a:spcBef>
              <a:buFont typeface="Arial" panose="020B0604020202020204" pitchFamily="34" charset="0"/>
              <a:buChar char="•"/>
              <a:defRPr sz="1400" b="0" i="0"/>
            </a:lvl3pPr>
            <a:lvl4pPr marL="1600200" indent="-228600">
              <a:lnSpc>
                <a:spcPct val="100000"/>
              </a:lnSpc>
              <a:spcBef>
                <a:spcPts val="500"/>
              </a:spcBef>
              <a:buFont typeface="Arial" panose="020B0604020202020204" pitchFamily="34" charset="0"/>
              <a:buChar char="•"/>
              <a:defRPr sz="1400" b="0" i="0"/>
            </a:lvl4pPr>
            <a:lvl5pPr marL="2057400" indent="-228600">
              <a:lnSpc>
                <a:spcPct val="100000"/>
              </a:lnSpc>
              <a:spcBef>
                <a:spcPts val="500"/>
              </a:spcBef>
              <a:buFont typeface="Arial" panose="020B0604020202020204" pitchFamily="34" charset="0"/>
              <a:buChar char="•"/>
              <a:defRPr sz="1400" b="0" i="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rtl="0"/>
            <a:r>
              <a:rPr lang="fr" sz="1200" b="1" i="0" u="none" baseline="0"/>
              <a:t>Documents politiques/techniques</a:t>
            </a:r>
            <a:endParaRPr lang="fr" sz="1200" b="0"/>
          </a:p>
          <a:p>
            <a:pPr algn="l" rtl="0"/>
            <a:r>
              <a:rPr lang="fr" sz="1050" b="0" i="0" u="none" baseline="0">
                <a:hlinkClick r:id="rId5"/>
              </a:rPr>
              <a:t>Vaccins antipoliomyélitiques : Note de synthèse de l’OMS - juin 2022</a:t>
            </a:r>
            <a:endParaRPr lang="fr" sz="1050" b="0"/>
          </a:p>
          <a:p>
            <a:endParaRPr lang="fr" sz="1200"/>
          </a:p>
        </p:txBody>
      </p:sp>
      <p:pic>
        <p:nvPicPr>
          <p:cNvPr id="9" name="Picture 8">
            <a:extLst>
              <a:ext uri="{FF2B5EF4-FFF2-40B4-BE49-F238E27FC236}">
                <a16:creationId xmlns:a16="http://schemas.microsoft.com/office/drawing/2014/main" id="{AD2EF07B-845E-75F5-DC38-45A308A2A718}"/>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214056" y="2492493"/>
            <a:ext cx="1136576" cy="1532996"/>
          </a:xfrm>
          <a:prstGeom prst="rect">
            <a:avLst/>
          </a:prstGeom>
          <a:ln>
            <a:solidFill>
              <a:schemeClr val="tx1"/>
            </a:solidFill>
          </a:ln>
        </p:spPr>
      </p:pic>
      <p:sp>
        <p:nvSpPr>
          <p:cNvPr id="11" name="TextBox 10">
            <a:extLst>
              <a:ext uri="{FF2B5EF4-FFF2-40B4-BE49-F238E27FC236}">
                <a16:creationId xmlns:a16="http://schemas.microsoft.com/office/drawing/2014/main" id="{D89E3950-D69B-3524-148B-7D38447F37E9}"/>
              </a:ext>
            </a:extLst>
          </p:cNvPr>
          <p:cNvSpPr txBox="1"/>
          <p:nvPr/>
        </p:nvSpPr>
        <p:spPr>
          <a:xfrm>
            <a:off x="103658" y="4190913"/>
            <a:ext cx="3138111" cy="1015663"/>
          </a:xfrm>
          <a:prstGeom prst="rect">
            <a:avLst/>
          </a:prstGeom>
          <a:noFill/>
        </p:spPr>
        <p:txBody>
          <a:bodyPr wrap="square">
            <a:spAutoFit/>
          </a:bodyPr>
          <a:lstStyle/>
          <a:p>
            <a:pPr algn="l" rtl="0"/>
            <a:r>
              <a:rPr lang="fr" sz="1200" b="0" i="0" u="none" baseline="0">
                <a:solidFill>
                  <a:schemeClr val="tx1"/>
                </a:solidFill>
                <a:hlinkClick r:id="rId7"/>
              </a:rPr>
              <a:t>FAQ sur l’introduction du vaccin hexavalent (DTwP-HepB-Hib-VPI) dans les programmes de vaccination essentielle </a:t>
            </a:r>
            <a:r>
              <a:rPr lang="fr" sz="1200" b="0" i="0" u="none" baseline="0">
                <a:solidFill>
                  <a:schemeClr val="tx1"/>
                </a:solidFill>
              </a:rPr>
              <a:t>(disponible en anglais, français et portugais)</a:t>
            </a:r>
          </a:p>
        </p:txBody>
      </p:sp>
      <p:pic>
        <p:nvPicPr>
          <p:cNvPr id="12" name="Picture 11">
            <a:extLst>
              <a:ext uri="{FF2B5EF4-FFF2-40B4-BE49-F238E27FC236}">
                <a16:creationId xmlns:a16="http://schemas.microsoft.com/office/drawing/2014/main" id="{258FE7DC-5B5E-5CD8-D352-F3C7BB83DD66}"/>
              </a:ext>
            </a:extLst>
          </p:cNvPr>
          <p:cNvPicPr>
            <a:picLocks noChangeAspect="1"/>
          </p:cNvPicPr>
          <p:nvPr/>
        </p:nvPicPr>
        <p:blipFill>
          <a:blip r:embed="rId8"/>
          <a:stretch>
            <a:fillRect/>
          </a:stretch>
        </p:blipFill>
        <p:spPr>
          <a:xfrm>
            <a:off x="1242644" y="5179232"/>
            <a:ext cx="1144956" cy="1362639"/>
          </a:xfrm>
          <a:prstGeom prst="rect">
            <a:avLst/>
          </a:prstGeom>
          <a:effectLst>
            <a:outerShdw blurRad="50800" dist="38100" dir="5400000" algn="t" rotWithShape="0">
              <a:prstClr val="black">
                <a:alpha val="40000"/>
              </a:prstClr>
            </a:outerShdw>
          </a:effectLst>
        </p:spPr>
      </p:pic>
      <p:sp>
        <p:nvSpPr>
          <p:cNvPr id="13" name="Text Placeholder 7">
            <a:extLst>
              <a:ext uri="{FF2B5EF4-FFF2-40B4-BE49-F238E27FC236}">
                <a16:creationId xmlns:a16="http://schemas.microsoft.com/office/drawing/2014/main" id="{CE7745B4-F90D-7A13-3A76-AFBD6CFEE643}"/>
              </a:ext>
            </a:extLst>
          </p:cNvPr>
          <p:cNvSpPr txBox="1">
            <a:spLocks/>
          </p:cNvSpPr>
          <p:nvPr/>
        </p:nvSpPr>
        <p:spPr>
          <a:xfrm>
            <a:off x="5803618" y="1552492"/>
            <a:ext cx="2007343" cy="2217980"/>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200" b="1" i="0" u="none" baseline="0">
                <a:solidFill>
                  <a:srgbClr val="00205C"/>
                </a:solidFill>
              </a:rPr>
              <a:t>Directives relatives au soutien de Gavi</a:t>
            </a:r>
          </a:p>
          <a:p>
            <a:pPr marL="0" indent="0" algn="l" rtl="0">
              <a:buNone/>
            </a:pPr>
            <a:r>
              <a:rPr lang="fr" sz="1100" b="0" i="0" u="none" baseline="0">
                <a:hlinkClick r:id="rId9"/>
              </a:rPr>
              <a:t>Directives générales de Gavi</a:t>
            </a:r>
            <a:endParaRPr lang="fr" sz="1100"/>
          </a:p>
          <a:p>
            <a:pPr marL="0" indent="0" algn="l" rtl="0">
              <a:buNone/>
            </a:pPr>
            <a:r>
              <a:rPr lang="fr" sz="1100" b="0" i="0" u="none" baseline="0">
                <a:hlinkClick r:id="rId10"/>
              </a:rPr>
              <a:t>Directives de Gavi pour le financement du programme</a:t>
            </a:r>
            <a:endParaRPr lang="fr" sz="1100"/>
          </a:p>
          <a:p>
            <a:pPr marL="0" indent="0" algn="l" rtl="0">
              <a:buNone/>
            </a:pPr>
            <a:r>
              <a:rPr lang="fr" sz="1100" b="0" i="0" u="none" baseline="0">
                <a:hlinkClick r:id="rId11"/>
              </a:rPr>
              <a:t>Directives de Gavi pour le financement des vaccins</a:t>
            </a:r>
            <a:endParaRPr lang="fr" sz="1100"/>
          </a:p>
          <a:p>
            <a:pPr marL="0" indent="0" algn="l" rtl="0">
              <a:buNone/>
            </a:pPr>
            <a:endParaRPr lang="fr" sz="1200" b="1">
              <a:solidFill>
                <a:srgbClr val="00205C"/>
              </a:solidFill>
            </a:endParaRPr>
          </a:p>
        </p:txBody>
      </p:sp>
      <p:sp>
        <p:nvSpPr>
          <p:cNvPr id="14" name="Text Placeholder 6">
            <a:extLst>
              <a:ext uri="{FF2B5EF4-FFF2-40B4-BE49-F238E27FC236}">
                <a16:creationId xmlns:a16="http://schemas.microsoft.com/office/drawing/2014/main" id="{0BE6790B-79B3-0E9A-0E24-530AFB3AC2E0}"/>
              </a:ext>
            </a:extLst>
          </p:cNvPr>
          <p:cNvSpPr txBox="1">
            <a:spLocks/>
          </p:cNvSpPr>
          <p:nvPr/>
        </p:nvSpPr>
        <p:spPr>
          <a:xfrm>
            <a:off x="8014161" y="1603630"/>
            <a:ext cx="2256187" cy="422093"/>
          </a:xfrm>
          <a:prstGeom prst="rect">
            <a:avLst/>
          </a:prstGeom>
        </p:spPr>
        <p:txBody>
          <a:bodyPr/>
          <a:lstStyle>
            <a:defPPr>
              <a:defRPr lang="fr"/>
            </a:defPPr>
            <a:lvl1pPr indent="0">
              <a:lnSpc>
                <a:spcPct val="100000"/>
              </a:lnSpc>
              <a:spcBef>
                <a:spcPts val="1000"/>
              </a:spcBef>
              <a:buFont typeface="Arial" panose="020B0604020202020204" pitchFamily="34" charset="0"/>
              <a:buNone/>
              <a:defRPr sz="1300" b="1" i="0">
                <a:solidFill>
                  <a:srgbClr val="00205C"/>
                </a:solidFill>
              </a:defRPr>
            </a:lvl1pPr>
            <a:lvl2pPr marL="685800" indent="-228600">
              <a:lnSpc>
                <a:spcPct val="100000"/>
              </a:lnSpc>
              <a:spcBef>
                <a:spcPts val="500"/>
              </a:spcBef>
              <a:buFont typeface="Arial" panose="020B0604020202020204" pitchFamily="34" charset="0"/>
              <a:buChar char="•"/>
              <a:defRPr sz="1400" b="0" i="0"/>
            </a:lvl2pPr>
            <a:lvl3pPr marL="1143000" indent="-228600">
              <a:lnSpc>
                <a:spcPct val="100000"/>
              </a:lnSpc>
              <a:spcBef>
                <a:spcPts val="500"/>
              </a:spcBef>
              <a:buFont typeface="Arial" panose="020B0604020202020204" pitchFamily="34" charset="0"/>
              <a:buChar char="•"/>
              <a:defRPr sz="1400" b="0" i="0"/>
            </a:lvl3pPr>
            <a:lvl4pPr marL="1600200" indent="-228600">
              <a:lnSpc>
                <a:spcPct val="100000"/>
              </a:lnSpc>
              <a:spcBef>
                <a:spcPts val="500"/>
              </a:spcBef>
              <a:buFont typeface="Arial" panose="020B0604020202020204" pitchFamily="34" charset="0"/>
              <a:buChar char="•"/>
              <a:defRPr sz="1400" b="0" i="0"/>
            </a:lvl4pPr>
            <a:lvl5pPr marL="2057400" indent="-228600">
              <a:lnSpc>
                <a:spcPct val="100000"/>
              </a:lnSpc>
              <a:spcBef>
                <a:spcPts val="500"/>
              </a:spcBef>
              <a:buFont typeface="Arial" panose="020B0604020202020204" pitchFamily="34" charset="0"/>
              <a:buChar char="•"/>
              <a:defRPr sz="1400" b="0" i="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rtl="0"/>
            <a:r>
              <a:rPr lang="fr" sz="1200" b="1" i="0" u="none" baseline="0"/>
              <a:t>Formulaire pour le passage au vaccin hexavalent</a:t>
            </a:r>
          </a:p>
        </p:txBody>
      </p:sp>
      <p:pic>
        <p:nvPicPr>
          <p:cNvPr id="15" name="Picture 14">
            <a:extLst>
              <a:ext uri="{FF2B5EF4-FFF2-40B4-BE49-F238E27FC236}">
                <a16:creationId xmlns:a16="http://schemas.microsoft.com/office/drawing/2014/main" id="{64A51E1B-CF85-A0EB-827D-4C3645E6E55F}"/>
              </a:ext>
            </a:extLst>
          </p:cNvPr>
          <p:cNvPicPr>
            <a:picLocks noChangeAspect="1"/>
          </p:cNvPicPr>
          <p:nvPr/>
        </p:nvPicPr>
        <p:blipFill>
          <a:blip r:embed="rId12"/>
          <a:stretch>
            <a:fillRect/>
          </a:stretch>
        </p:blipFill>
        <p:spPr>
          <a:xfrm>
            <a:off x="5610578" y="3535680"/>
            <a:ext cx="2230219" cy="2019713"/>
          </a:xfrm>
          <a:prstGeom prst="rect">
            <a:avLst/>
          </a:prstGeom>
          <a:effectLst>
            <a:outerShdw blurRad="50800" dist="38100" dir="5400000" algn="t" rotWithShape="0">
              <a:prstClr val="black">
                <a:alpha val="40000"/>
              </a:prstClr>
            </a:outerShdw>
          </a:effectLst>
        </p:spPr>
      </p:pic>
      <p:sp>
        <p:nvSpPr>
          <p:cNvPr id="16" name="TextBox 15">
            <a:extLst>
              <a:ext uri="{FF2B5EF4-FFF2-40B4-BE49-F238E27FC236}">
                <a16:creationId xmlns:a16="http://schemas.microsoft.com/office/drawing/2014/main" id="{BBF23EDC-D937-BC14-808B-B75071D4465D}"/>
              </a:ext>
            </a:extLst>
          </p:cNvPr>
          <p:cNvSpPr txBox="1"/>
          <p:nvPr/>
        </p:nvSpPr>
        <p:spPr>
          <a:xfrm>
            <a:off x="8024321" y="2011962"/>
            <a:ext cx="2235080" cy="430887"/>
          </a:xfrm>
          <a:prstGeom prst="rect">
            <a:avLst/>
          </a:prstGeom>
          <a:noFill/>
        </p:spPr>
        <p:txBody>
          <a:bodyPr wrap="square">
            <a:spAutoFit/>
          </a:bodyPr>
          <a:lstStyle/>
          <a:p>
            <a:pPr algn="l" rtl="0"/>
            <a:r>
              <a:rPr lang="fr" sz="1100" b="1" i="0" u="none" baseline="0"/>
              <a:t>Disponible en </a:t>
            </a:r>
            <a:r>
              <a:rPr lang="fr" sz="1100" b="1" i="0" u="none" baseline="0">
                <a:hlinkClick r:id="rId13"/>
              </a:rPr>
              <a:t>anglais</a:t>
            </a:r>
            <a:r>
              <a:rPr lang="fr" sz="1100" b="1" i="0" u="none" baseline="0"/>
              <a:t> et </a:t>
            </a:r>
            <a:r>
              <a:rPr lang="fr" sz="1100" b="1" i="0" u="none" baseline="0">
                <a:hlinkClick r:id="rId14"/>
              </a:rPr>
              <a:t>français</a:t>
            </a:r>
            <a:endParaRPr lang="fr" sz="1100"/>
          </a:p>
        </p:txBody>
      </p:sp>
      <p:pic>
        <p:nvPicPr>
          <p:cNvPr id="17" name="Picture 16">
            <a:extLst>
              <a:ext uri="{FF2B5EF4-FFF2-40B4-BE49-F238E27FC236}">
                <a16:creationId xmlns:a16="http://schemas.microsoft.com/office/drawing/2014/main" id="{63E51B01-C896-E5ED-6BC6-93404891F50C}"/>
              </a:ext>
            </a:extLst>
          </p:cNvPr>
          <p:cNvPicPr>
            <a:picLocks noChangeAspect="1"/>
          </p:cNvPicPr>
          <p:nvPr/>
        </p:nvPicPr>
        <p:blipFill>
          <a:blip r:embed="rId15"/>
          <a:stretch>
            <a:fillRect/>
          </a:stretch>
        </p:blipFill>
        <p:spPr>
          <a:xfrm>
            <a:off x="8229842" y="2722880"/>
            <a:ext cx="2163287" cy="1959204"/>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832213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97B4-348D-4204-9A56-DD5A2AC0406A}"/>
              </a:ext>
            </a:extLst>
          </p:cNvPr>
          <p:cNvSpPr>
            <a:spLocks noGrp="1"/>
          </p:cNvSpPr>
          <p:nvPr>
            <p:ph type="title"/>
          </p:nvPr>
        </p:nvSpPr>
        <p:spPr/>
        <p:txBody>
          <a:bodyPr/>
          <a:lstStyle/>
          <a:p>
            <a:pPr rtl="0"/>
            <a:r>
              <a:rPr lang="fr" b="1" i="0" u="none" baseline="0"/>
              <a:t>Questions pour tester les connaissances</a:t>
            </a:r>
          </a:p>
        </p:txBody>
      </p:sp>
      <p:sp>
        <p:nvSpPr>
          <p:cNvPr id="3" name="Content Placeholder 2">
            <a:extLst>
              <a:ext uri="{FF2B5EF4-FFF2-40B4-BE49-F238E27FC236}">
                <a16:creationId xmlns:a16="http://schemas.microsoft.com/office/drawing/2014/main" id="{F0E3035E-81BA-4372-8FBD-958BFC0D1CD9}"/>
              </a:ext>
            </a:extLst>
          </p:cNvPr>
          <p:cNvSpPr>
            <a:spLocks noGrp="1"/>
          </p:cNvSpPr>
          <p:nvPr>
            <p:ph idx="1"/>
          </p:nvPr>
        </p:nvSpPr>
        <p:spPr/>
        <p:txBody>
          <a:bodyPr/>
          <a:lstStyle/>
          <a:p>
            <a:pPr marL="0" indent="0" algn="l" rtl="0">
              <a:buNone/>
            </a:pPr>
            <a:r>
              <a:rPr lang="fr" sz="2400" b="0" i="1" u="none" baseline="0">
                <a:solidFill>
                  <a:srgbClr val="FF0000"/>
                </a:solidFill>
              </a:rPr>
              <a:t>Note pour les facilitateurs : Voir les réponses suggérées dans les notes ci-dessous</a:t>
            </a:r>
          </a:p>
          <a:p>
            <a:pPr algn="l" rtl="0"/>
            <a:r>
              <a:rPr lang="fr" sz="2400" b="0" i="0" u="none" baseline="0"/>
              <a:t>Décrire les recommandations actuelles sur la vaccination contre la poliomyélite</a:t>
            </a:r>
          </a:p>
          <a:p>
            <a:pPr algn="l" rtl="0"/>
            <a:r>
              <a:rPr lang="fr" sz="2400" b="0" i="0" u="none" baseline="0"/>
              <a:t>Décrire la raison pour laquelle le vaccin hexavalent a été adopté</a:t>
            </a:r>
          </a:p>
          <a:p>
            <a:pPr algn="l" rtl="0"/>
            <a:r>
              <a:rPr lang="fr" sz="2400" b="0" i="0" u="none" baseline="0"/>
              <a:t>Décrire les avantages potentiels et les enjeux particuliers que les pays devraient prendre en compte pour déterminer s’ils doivent adopter le vaccin hexavalent</a:t>
            </a:r>
          </a:p>
          <a:p>
            <a:pPr algn="l" rtl="0"/>
            <a:r>
              <a:rPr lang="fr" sz="2400" b="0" i="0" u="none" baseline="0"/>
              <a:t>Décrire le calendrier du vaccin hexavalent</a:t>
            </a:r>
          </a:p>
        </p:txBody>
      </p:sp>
    </p:spTree>
    <p:extLst>
      <p:ext uri="{BB962C8B-B14F-4D97-AF65-F5344CB8AC3E}">
        <p14:creationId xmlns:p14="http://schemas.microsoft.com/office/powerpoint/2010/main" val="4124278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55015C14-1D9C-4AC4-9971-9FB22DC29A5F}"/>
              </a:ext>
            </a:extLst>
          </p:cNvPr>
          <p:cNvSpPr>
            <a:spLocks noGrp="1" noChangeArrowheads="1"/>
          </p:cNvSpPr>
          <p:nvPr>
            <p:ph type="title"/>
          </p:nvPr>
        </p:nvSpPr>
        <p:spPr/>
        <p:txBody>
          <a:bodyPr/>
          <a:lstStyle/>
          <a:p>
            <a:pPr rtl="0"/>
            <a:r>
              <a:rPr lang="fr" b="1" i="0" u="none" baseline="0"/>
              <a:t>Objectifs</a:t>
            </a:r>
          </a:p>
        </p:txBody>
      </p:sp>
      <p:sp>
        <p:nvSpPr>
          <p:cNvPr id="220163" name="Rectangle 3">
            <a:extLst>
              <a:ext uri="{FF2B5EF4-FFF2-40B4-BE49-F238E27FC236}">
                <a16:creationId xmlns:a16="http://schemas.microsoft.com/office/drawing/2014/main" id="{FE721EF2-B645-43AD-A4F7-D176566543A5}"/>
              </a:ext>
            </a:extLst>
          </p:cNvPr>
          <p:cNvSpPr>
            <a:spLocks noGrp="1" noChangeArrowheads="1"/>
          </p:cNvSpPr>
          <p:nvPr>
            <p:ph type="body" idx="1"/>
          </p:nvPr>
        </p:nvSpPr>
        <p:spPr>
          <a:xfrm>
            <a:off x="1916722" y="1553365"/>
            <a:ext cx="8776677" cy="4847436"/>
          </a:xfrm>
        </p:spPr>
        <p:txBody>
          <a:bodyPr/>
          <a:lstStyle/>
          <a:p>
            <a:pPr algn="l" rtl="0"/>
            <a:r>
              <a:rPr lang="fr" sz="2000" b="0" i="0" u="none" baseline="0" dirty="0"/>
              <a:t>À la fin de ce module, vous devriez être en mesure de : </a:t>
            </a:r>
          </a:p>
          <a:p>
            <a:pPr marL="918845" lvl="1" indent="-321945" algn="l" rtl="0"/>
            <a:r>
              <a:rPr lang="fr" sz="2000" b="0" i="0" u="none" baseline="0" dirty="0"/>
              <a:t>Décrire les recommandations actuelles sur la vaccination contre la poliomyélite</a:t>
            </a:r>
            <a:endParaRPr lang="fr" sz="2000" i="1" dirty="0"/>
          </a:p>
          <a:p>
            <a:pPr marL="918845" lvl="1" indent="-321945" algn="l" rtl="0"/>
            <a:r>
              <a:rPr lang="fr" sz="2000" b="0" i="0" u="none" baseline="0" dirty="0"/>
              <a:t>Décrire la raison pour laquelle le vaccin hexavalent a été adopté</a:t>
            </a:r>
          </a:p>
          <a:p>
            <a:pPr marL="918845" lvl="1" indent="-321945" algn="l" rtl="0"/>
            <a:r>
              <a:rPr lang="fr" sz="2000" b="0" i="0" u="none" baseline="0" dirty="0"/>
              <a:t>Décrire les avantages potentiels et les enjeux particuliers que les pays devraient prendre en compte pour déterminer s’ils doivent adopter le vaccin hexavalent</a:t>
            </a:r>
          </a:p>
          <a:p>
            <a:pPr marL="918845" lvl="1" indent="-321945" algn="l" rtl="0"/>
            <a:r>
              <a:rPr lang="fr" sz="2000" b="0" i="0" u="none" baseline="0" dirty="0"/>
              <a:t>Décrire le calendrier du vaccin hexavalent</a:t>
            </a:r>
          </a:p>
          <a:p>
            <a:pPr marL="918845" lvl="1" indent="-321945" algn="l" rtl="0"/>
            <a:r>
              <a:rPr lang="fr" sz="2000" b="0" i="0" u="none" baseline="0" dirty="0"/>
              <a:t>Comprendre les implications financières du passage au vaccin hexavalent et les options disponibles</a:t>
            </a:r>
          </a:p>
          <a:p>
            <a:pPr algn="l" rtl="0"/>
            <a:r>
              <a:rPr lang="fr" sz="2000" b="0" i="0" u="none" baseline="0" dirty="0"/>
              <a:t>Durée</a:t>
            </a:r>
          </a:p>
          <a:p>
            <a:pPr marL="918845" lvl="1" indent="-321945" algn="l" rtl="0"/>
            <a:r>
              <a:rPr lang="fr" sz="2000" b="0" i="0" u="none" baseline="0" dirty="0">
                <a:ea typeface="ＭＳ Ｐゴシック"/>
              </a:rPr>
              <a:t>30’</a:t>
            </a:r>
            <a:endParaRPr lang="fr" sz="2000" dirty="0"/>
          </a:p>
          <a:p>
            <a:endParaRPr lang="fr" altLang="en-US" sz="2000" dirty="0"/>
          </a:p>
        </p:txBody>
      </p:sp>
      <p:pic>
        <p:nvPicPr>
          <p:cNvPr id="1026" name="Picture 2" descr="arrow">
            <a:extLst>
              <a:ext uri="{FF2B5EF4-FFF2-40B4-BE49-F238E27FC236}">
                <a16:creationId xmlns:a16="http://schemas.microsoft.com/office/drawing/2014/main" id="{16AD028B-E486-34CA-AD9D-28A8D5AB98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069" y="1550255"/>
            <a:ext cx="1565611" cy="12948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0EED576-8910-AD4D-0898-51AD3568C6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709" y="4885639"/>
            <a:ext cx="1057276" cy="12948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F4DD3-D9BE-418D-928D-1D65280C9F49}"/>
              </a:ext>
            </a:extLst>
          </p:cNvPr>
          <p:cNvSpPr>
            <a:spLocks noGrp="1"/>
          </p:cNvSpPr>
          <p:nvPr>
            <p:ph type="title"/>
          </p:nvPr>
        </p:nvSpPr>
        <p:spPr/>
        <p:txBody>
          <a:bodyPr/>
          <a:lstStyle/>
          <a:p>
            <a:pPr rtl="0"/>
            <a:r>
              <a:rPr lang="fr" sz="3200" b="1" i="0" u="none" baseline="0" dirty="0"/>
              <a:t>Recommandations du SAGE de l’OMS concernant la vaccination contre la poliomyélite (2022)</a:t>
            </a:r>
          </a:p>
        </p:txBody>
      </p:sp>
      <p:sp>
        <p:nvSpPr>
          <p:cNvPr id="3" name="Content Placeholder 2">
            <a:extLst>
              <a:ext uri="{FF2B5EF4-FFF2-40B4-BE49-F238E27FC236}">
                <a16:creationId xmlns:a16="http://schemas.microsoft.com/office/drawing/2014/main" id="{2D439C1B-5FDC-4E3C-AC2B-270EE51327D1}"/>
              </a:ext>
            </a:extLst>
          </p:cNvPr>
          <p:cNvSpPr>
            <a:spLocks noGrp="1"/>
          </p:cNvSpPr>
          <p:nvPr>
            <p:ph idx="1"/>
          </p:nvPr>
        </p:nvSpPr>
        <p:spPr>
          <a:xfrm>
            <a:off x="196092" y="1410220"/>
            <a:ext cx="6899176" cy="5084762"/>
          </a:xfrm>
        </p:spPr>
        <p:txBody>
          <a:bodyPr/>
          <a:lstStyle/>
          <a:p>
            <a:pPr algn="l" rtl="0"/>
            <a:r>
              <a:rPr lang="fr" sz="1600" b="0" i="0" u="none" baseline="0" dirty="0"/>
              <a:t>Tous les enfants devraient être </a:t>
            </a:r>
            <a:r>
              <a:rPr lang="fr" sz="1600" b="1" i="0" u="none" baseline="0" dirty="0"/>
              <a:t>complètement vaccinés contre la poliomyélite,</a:t>
            </a:r>
            <a:r>
              <a:rPr lang="fr" sz="1600" b="0" i="0" u="none" baseline="0" dirty="0"/>
              <a:t> et les pays devraient atteindre et maintenir </a:t>
            </a:r>
            <a:r>
              <a:rPr lang="fr" sz="1600" b="1" i="0" u="none" baseline="0" dirty="0"/>
              <a:t>une couverture élevée grâce aux vaccins contre la poliomyélite </a:t>
            </a:r>
            <a:r>
              <a:rPr lang="fr" sz="1600" b="0" i="0" u="none" baseline="0" dirty="0"/>
              <a:t>à des fins d’éradication de la poliomyélite</a:t>
            </a:r>
          </a:p>
          <a:p>
            <a:pPr algn="l" rtl="0"/>
            <a:r>
              <a:rPr lang="fr" sz="1600" b="1" i="0" u="none" baseline="0" dirty="0"/>
              <a:t>En ce qui concerne les pays qui utilisent le VPO et le VPI, </a:t>
            </a:r>
            <a:r>
              <a:rPr lang="fr" sz="1600" b="0" i="0" u="none" baseline="0" dirty="0"/>
              <a:t>l’OMS recommande 3 doses de VPOb* et 2 doses de VPI</a:t>
            </a:r>
          </a:p>
          <a:p>
            <a:pPr marL="596900" lvl="1" indent="0" algn="l" rtl="0">
              <a:buNone/>
            </a:pPr>
            <a:r>
              <a:rPr lang="fr" sz="1200" b="0" i="0" u="none" baseline="0" dirty="0"/>
              <a:t>*De plus, dans les pays où la poliomyélite est endémique ou ceux qui présentent un risque élevé de cas de poliomyélite importés, l’OMS recommande une dose de VPOb à la naissance</a:t>
            </a:r>
          </a:p>
          <a:p>
            <a:pPr algn="l" rtl="0"/>
            <a:r>
              <a:rPr lang="fr" sz="1600" b="1" i="0" u="none" baseline="0" dirty="0"/>
              <a:t>En ce qui concerne les pays qui utilisent uniquement des calendriers avec le VPI,</a:t>
            </a:r>
            <a:r>
              <a:rPr lang="fr" sz="1600" b="0" i="0" u="none" baseline="0" dirty="0"/>
              <a:t> l’OMS recommande une série primaire de 3 doses de VPI dès l’âge de 6-8 semaines, avec un intervalle minimal de 4 semaines entre les doses</a:t>
            </a:r>
          </a:p>
          <a:p>
            <a:pPr marL="918845" lvl="1" indent="-321945" algn="l" rtl="0"/>
            <a:r>
              <a:rPr lang="fr" sz="1200" b="0" i="0" u="none" baseline="0" dirty="0"/>
              <a:t>Si la série primaire débute à 6 semaines, une dose de rappel doit être administrée au moins 6 mois après la dernière dose de la série primaire   </a:t>
            </a:r>
          </a:p>
          <a:p>
            <a:pPr marL="0" indent="0" algn="l" rtl="0">
              <a:buNone/>
            </a:pPr>
            <a:r>
              <a:rPr lang="fr" sz="1600" b="0" i="0" u="none" baseline="0" dirty="0"/>
              <a:t>En outre…</a:t>
            </a:r>
          </a:p>
          <a:p>
            <a:pPr algn="l" rtl="0"/>
            <a:r>
              <a:rPr lang="fr" sz="1600" b="0" i="0" u="none" baseline="0" dirty="0"/>
              <a:t>L’OMS souligne l’</a:t>
            </a:r>
            <a:r>
              <a:rPr lang="fr" sz="1600" b="1" i="0" u="none" baseline="0" dirty="0"/>
              <a:t>importance d’introduire une deuxième dose de VPI </a:t>
            </a:r>
            <a:r>
              <a:rPr lang="fr" sz="1600" b="0" i="0" u="none" baseline="0" dirty="0"/>
              <a:t>et exhorte les pays à </a:t>
            </a:r>
            <a:r>
              <a:rPr lang="fr" sz="1600" b="1" i="0" u="none" baseline="0" dirty="0"/>
              <a:t>l’introduire sans tarder</a:t>
            </a:r>
          </a:p>
          <a:p>
            <a:endParaRPr lang="fr" sz="1800" dirty="0"/>
          </a:p>
        </p:txBody>
      </p:sp>
      <p:pic>
        <p:nvPicPr>
          <p:cNvPr id="4" name="Picture 3">
            <a:extLst>
              <a:ext uri="{FF2B5EF4-FFF2-40B4-BE49-F238E27FC236}">
                <a16:creationId xmlns:a16="http://schemas.microsoft.com/office/drawing/2014/main" id="{CC2360DD-D934-6625-E7FC-ABFCDEAB316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299501" y="1624055"/>
            <a:ext cx="3197807" cy="4313152"/>
          </a:xfrm>
          <a:prstGeom prst="rect">
            <a:avLst/>
          </a:prstGeom>
          <a:ln>
            <a:solidFill>
              <a:schemeClr val="tx1"/>
            </a:solidFill>
          </a:ln>
        </p:spPr>
      </p:pic>
      <p:sp>
        <p:nvSpPr>
          <p:cNvPr id="5" name="Footer Placeholder 7">
            <a:extLst>
              <a:ext uri="{FF2B5EF4-FFF2-40B4-BE49-F238E27FC236}">
                <a16:creationId xmlns:a16="http://schemas.microsoft.com/office/drawing/2014/main" id="{D5BA1496-EC4B-E547-3F74-67C492D35E11}"/>
              </a:ext>
            </a:extLst>
          </p:cNvPr>
          <p:cNvSpPr txBox="1">
            <a:spLocks/>
          </p:cNvSpPr>
          <p:nvPr/>
        </p:nvSpPr>
        <p:spPr>
          <a:xfrm>
            <a:off x="7299501" y="6146587"/>
            <a:ext cx="3197807" cy="577081"/>
          </a:xfrm>
          <a:prstGeom prst="rect">
            <a:avLst/>
          </a:prstGeom>
          <a:noFill/>
        </p:spPr>
        <p:txBody>
          <a:bodyPr wrap="square">
            <a:spAutoFit/>
          </a:bodyPr>
          <a:lstStyle>
            <a:defPPr>
              <a:defRPr lang="fr"/>
            </a:defPPr>
            <a:lvl1pPr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1pPr>
            <a:lvl2pPr marL="4572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2pPr>
            <a:lvl3pPr marL="9144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3pPr>
            <a:lvl4pPr marL="13716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4pPr>
            <a:lvl5pPr marL="18288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5pPr>
            <a:lvl6pPr marL="22860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6pPr>
            <a:lvl7pPr marL="27432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7pPr>
            <a:lvl8pPr marL="32004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8pPr>
            <a:lvl9pPr marL="36576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9pPr>
          </a:lstStyle>
          <a:p>
            <a:pPr algn="ctr" rtl="0"/>
            <a:r>
              <a:rPr lang="fr" sz="1050" b="0" i="0" u="none" baseline="0">
                <a:solidFill>
                  <a:srgbClr val="000000"/>
                </a:solidFill>
                <a:hlinkClick r:id="rId4"/>
              </a:rPr>
              <a:t>Note de synthèse de l’OMS sur le vaccin antipoliomyélitique, juin 2022</a:t>
            </a:r>
            <a:endParaRPr lang="fr" sz="1050">
              <a:solidFill>
                <a:srgbClr val="0070C0"/>
              </a:solidFill>
            </a:endParaRPr>
          </a:p>
          <a:p>
            <a:pPr algn="ctr"/>
            <a:endParaRPr lang="fr" sz="1050">
              <a:solidFill>
                <a:srgbClr val="0070C0"/>
              </a:solidFill>
            </a:endParaRPr>
          </a:p>
        </p:txBody>
      </p:sp>
    </p:spTree>
    <p:extLst>
      <p:ext uri="{BB962C8B-B14F-4D97-AF65-F5344CB8AC3E}">
        <p14:creationId xmlns:p14="http://schemas.microsoft.com/office/powerpoint/2010/main" val="38290407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87B18662-9365-AFAA-BADA-98EAF99E6563}"/>
              </a:ext>
            </a:extLst>
          </p:cNvPr>
          <p:cNvSpPr>
            <a:spLocks noGrp="1" noChangeArrowheads="1"/>
          </p:cNvSpPr>
          <p:nvPr>
            <p:ph type="title"/>
          </p:nvPr>
        </p:nvSpPr>
        <p:spPr/>
        <p:txBody>
          <a:bodyPr/>
          <a:lstStyle/>
          <a:p>
            <a:pPr rtl="0">
              <a:defRPr/>
            </a:pPr>
            <a:r>
              <a:rPr lang="fr" b="1" i="0" u="none" baseline="0"/>
              <a:t>Justification du passage au </a:t>
            </a:r>
            <a:br>
              <a:rPr lang="fr"/>
            </a:br>
            <a:r>
              <a:rPr lang="fr" b="1" i="0" u="none" baseline="0"/>
              <a:t>vaccin hexavalent 1/2</a:t>
            </a:r>
            <a:endParaRPr lang="fr"/>
          </a:p>
        </p:txBody>
      </p:sp>
      <p:sp>
        <p:nvSpPr>
          <p:cNvPr id="9219" name="Rectangle 14">
            <a:extLst>
              <a:ext uri="{FF2B5EF4-FFF2-40B4-BE49-F238E27FC236}">
                <a16:creationId xmlns:a16="http://schemas.microsoft.com/office/drawing/2014/main" id="{CEBE0078-DDFF-E6F2-50A8-C68C7D7D8DE2}"/>
              </a:ext>
            </a:extLst>
          </p:cNvPr>
          <p:cNvSpPr>
            <a:spLocks noChangeArrowheads="1"/>
          </p:cNvSpPr>
          <p:nvPr/>
        </p:nvSpPr>
        <p:spPr bwMode="auto">
          <a:xfrm>
            <a:off x="773427" y="1522754"/>
            <a:ext cx="9321549" cy="50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90525" indent="-390525" algn="l" defTabSz="1042988" rtl="0"/>
            <a:r>
              <a:rPr lang="fr" sz="2800" b="0" i="0" u="none" baseline="0">
                <a:latin typeface="+mn-lt"/>
                <a:ea typeface="+mn-ea"/>
                <a:cs typeface="+mn-cs"/>
              </a:rPr>
              <a:t>Pour protéger leurs populations contre la polio, les pays utilisent le VPOb et/ou le VPI</a:t>
            </a:r>
          </a:p>
          <a:p>
            <a:pPr marL="854075" lvl="1" indent="-390525" algn="l" defTabSz="1042988" rtl="0"/>
            <a:r>
              <a:rPr lang="fr" sz="2000" b="0" i="0" u="none" baseline="0">
                <a:latin typeface="+mn-lt"/>
                <a:ea typeface="+mn-ea"/>
                <a:cs typeface="+mn-cs"/>
              </a:rPr>
              <a:t>Dans de nombreux pays, le VPI n’est disponible qu’en tant que vaccin « unique » administré en même temps que d’autres vaccins injectables tels que le vaccin pentavalent et le vaccin contre la rougeole </a:t>
            </a:r>
            <a:endParaRPr lang="fr" altLang="en-US" sz="2400" b="0">
              <a:latin typeface="+mn-lt"/>
              <a:ea typeface="+mn-ea"/>
              <a:cs typeface="+mn-cs"/>
            </a:endParaRPr>
          </a:p>
          <a:p>
            <a:pPr marL="390525" indent="-390525" algn="l" defTabSz="1042988" rtl="0"/>
            <a:r>
              <a:rPr lang="fr" sz="2800" b="0" i="0" u="none" baseline="0">
                <a:latin typeface="+mn-lt"/>
                <a:ea typeface="+mn-ea"/>
                <a:cs typeface="+mn-cs"/>
              </a:rPr>
              <a:t>En mars 2024, l’OMS a présélectionné un nouveau vaccin hexavalent combiné contenant les six antigènes, à savoir DTwP-HepB-Hib-VPI</a:t>
            </a:r>
          </a:p>
          <a:p>
            <a:pPr marL="854075" lvl="1" indent="-390525" algn="l" defTabSz="1042988" rtl="0"/>
            <a:r>
              <a:rPr lang="fr" sz="2400" b="0" i="0" u="none" baseline="0">
                <a:latin typeface="+mn-lt"/>
                <a:ea typeface="+mn-ea"/>
                <a:cs typeface="+mn-cs"/>
              </a:rPr>
              <a:t>Développé pour que les programmes de vaccination puissent réduire le nombre d’injections administrées et renforcer la protection contre la poliomyélite</a:t>
            </a:r>
          </a:p>
          <a:p>
            <a:pPr marL="854075" lvl="1" indent="-390525" algn="l" defTabSz="1042988" rtl="0"/>
            <a:endParaRPr lang="fr" altLang="ja-JP" sz="2400" b="0">
              <a:latin typeface="+mn-lt"/>
              <a:ea typeface="+mn-ea"/>
              <a:cs typeface="+mn-cs"/>
            </a:endParaRPr>
          </a:p>
          <a:p>
            <a:pPr marL="804545" lvl="1" indent="-280670" algn="l" rtl="0"/>
            <a:endParaRPr lang="fr" altLang="en-US" sz="2315" b="0">
              <a:ea typeface="ＭＳ Ｐゴシック" panose="020B0600070205080204" pitchFamily="34" charset="-128"/>
            </a:endParaRPr>
          </a:p>
        </p:txBody>
      </p:sp>
    </p:spTree>
    <p:extLst>
      <p:ext uri="{BB962C8B-B14F-4D97-AF65-F5344CB8AC3E}">
        <p14:creationId xmlns:p14="http://schemas.microsoft.com/office/powerpoint/2010/main" val="3795895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87B18662-9365-AFAA-BADA-98EAF99E6563}"/>
              </a:ext>
            </a:extLst>
          </p:cNvPr>
          <p:cNvSpPr>
            <a:spLocks noGrp="1" noChangeArrowheads="1"/>
          </p:cNvSpPr>
          <p:nvPr>
            <p:ph type="title"/>
          </p:nvPr>
        </p:nvSpPr>
        <p:spPr/>
        <p:txBody>
          <a:bodyPr/>
          <a:lstStyle/>
          <a:p>
            <a:pPr rtl="0">
              <a:defRPr/>
            </a:pPr>
            <a:r>
              <a:rPr lang="fr" b="1" i="0" u="none" baseline="0"/>
              <a:t>Justification du passage au </a:t>
            </a:r>
            <a:br>
              <a:rPr lang="fr"/>
            </a:br>
            <a:r>
              <a:rPr lang="fr" b="1" i="0" u="none" baseline="0"/>
              <a:t>vaccin hexavalent 2/2</a:t>
            </a:r>
            <a:endParaRPr lang="fr"/>
          </a:p>
        </p:txBody>
      </p:sp>
      <p:sp>
        <p:nvSpPr>
          <p:cNvPr id="9219" name="Rectangle 14">
            <a:extLst>
              <a:ext uri="{FF2B5EF4-FFF2-40B4-BE49-F238E27FC236}">
                <a16:creationId xmlns:a16="http://schemas.microsoft.com/office/drawing/2014/main" id="{CEBE0078-DDFF-E6F2-50A8-C68C7D7D8DE2}"/>
              </a:ext>
            </a:extLst>
          </p:cNvPr>
          <p:cNvSpPr>
            <a:spLocks noChangeArrowheads="1"/>
          </p:cNvSpPr>
          <p:nvPr/>
        </p:nvSpPr>
        <p:spPr bwMode="auto">
          <a:xfrm>
            <a:off x="822195" y="1522754"/>
            <a:ext cx="9469885" cy="50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90525" indent="-390525" algn="l" defTabSz="1042988" rtl="0"/>
            <a:r>
              <a:rPr lang="fr" sz="2400" b="0" i="0" u="none" baseline="0" dirty="0">
                <a:latin typeface="+mn-lt"/>
                <a:ea typeface="+mn-ea"/>
                <a:cs typeface="+mn-cs"/>
              </a:rPr>
              <a:t>Le nouveau vaccin hexavalent combine une protection contre les six maladies, tout en garantissant une vaccination à long terme contre le VPI en préparation de l’arrêt mondial du VPO – crucial pour éradiquer le virus de la poliomyélite</a:t>
            </a:r>
          </a:p>
          <a:p>
            <a:pPr marL="390525" indent="-390525" algn="l" defTabSz="1042988" rtl="0"/>
            <a:r>
              <a:rPr lang="fr" sz="2400" b="0" i="0" u="none" baseline="0" dirty="0">
                <a:latin typeface="+mn-lt"/>
                <a:ea typeface="+mn-ea"/>
                <a:cs typeface="+mn-cs"/>
              </a:rPr>
              <a:t>Les pays qui passent du vaccin pentavalent + VPI au vaccin hexavalent n’ont plus besoin du VPI unique (comme VPI1 et VPI2)</a:t>
            </a:r>
          </a:p>
          <a:p>
            <a:pPr marL="854075" lvl="1" indent="-390525" algn="l" defTabSz="1042988" rtl="0"/>
            <a:r>
              <a:rPr lang="fr" sz="2000" b="0" i="0" u="none" baseline="0" dirty="0">
                <a:latin typeface="+mn-lt"/>
                <a:ea typeface="+mn-ea"/>
                <a:cs typeface="+mn-cs"/>
              </a:rPr>
              <a:t>L’hexavalent nécessitera un calendrier différent et la suppression progressive du VPI unique</a:t>
            </a:r>
          </a:p>
          <a:p>
            <a:pPr marL="854075" lvl="1" indent="-390525" algn="l" defTabSz="1042988" rtl="0"/>
            <a:r>
              <a:rPr lang="fr" sz="2000" b="0" i="0" u="none" baseline="0" dirty="0">
                <a:latin typeface="+mn-lt"/>
                <a:ea typeface="+mn-ea"/>
                <a:cs typeface="+mn-cs"/>
              </a:rPr>
              <a:t>Un calendrier hexavalent, comparé à un calendrier Penta + VPI, réduira le nombre de doses nécessaires, et se traduira donc par moins de doses achetées, moins de seringues et de boîtes de sécurité, moins d’espace dans la chaîne du froid, et quelques avantages programmatiques supplémentaires    </a:t>
            </a:r>
          </a:p>
          <a:p>
            <a:pPr marL="523875" lvl="1" indent="0" algn="l" rtl="0">
              <a:buNone/>
            </a:pPr>
            <a:endParaRPr lang="fr" altLang="en-US" sz="2000" b="0" dirty="0">
              <a:ea typeface="ＭＳ Ｐゴシック"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49F1C979-BB09-395D-8F9B-DC8F59768013}"/>
              </a:ext>
            </a:extLst>
          </p:cNvPr>
          <p:cNvSpPr>
            <a:spLocks noGrp="1" noChangeArrowheads="1"/>
          </p:cNvSpPr>
          <p:nvPr>
            <p:ph type="title"/>
          </p:nvPr>
        </p:nvSpPr>
        <p:spPr/>
        <p:txBody>
          <a:bodyPr/>
          <a:lstStyle/>
          <a:p>
            <a:pPr rtl="0">
              <a:defRPr/>
            </a:pPr>
            <a:r>
              <a:rPr lang="fr" b="1" i="0" u="none" baseline="0"/>
              <a:t>Avantages potentiels du passage au </a:t>
            </a:r>
            <a:br>
              <a:rPr lang="fr"/>
            </a:br>
            <a:r>
              <a:rPr lang="fr" b="1" i="0" u="none" baseline="0"/>
              <a:t>vaccin hexavalent 1/3</a:t>
            </a:r>
            <a:endParaRPr lang="fr"/>
          </a:p>
        </p:txBody>
      </p:sp>
      <p:sp>
        <p:nvSpPr>
          <p:cNvPr id="13315" name="Rectangle 14">
            <a:extLst>
              <a:ext uri="{FF2B5EF4-FFF2-40B4-BE49-F238E27FC236}">
                <a16:creationId xmlns:a16="http://schemas.microsoft.com/office/drawing/2014/main" id="{C2259259-D5C4-A92E-7030-7B3364547819}"/>
              </a:ext>
            </a:extLst>
          </p:cNvPr>
          <p:cNvSpPr>
            <a:spLocks noChangeArrowheads="1"/>
          </p:cNvSpPr>
          <p:nvPr/>
        </p:nvSpPr>
        <p:spPr bwMode="auto">
          <a:xfrm>
            <a:off x="467140" y="1522754"/>
            <a:ext cx="9468828" cy="50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l" rtl="0" eaLnBrk="0" hangingPunct="0"/>
            <a:r>
              <a:rPr lang="fr" sz="2400" b="0" i="0" u="none" baseline="0" dirty="0"/>
              <a:t>Le passage au nouveau vaccin hexavalent est préférable au vaccin pentavalent + VPI car il :</a:t>
            </a:r>
          </a:p>
          <a:p>
            <a:pPr lvl="1" algn="l" rtl="0" eaLnBrk="0" hangingPunct="0"/>
            <a:r>
              <a:rPr lang="fr" sz="2000" b="0" i="0" u="none" baseline="0" dirty="0">
                <a:ea typeface="ＭＳ Ｐゴシック" panose="020B0600070205080204" pitchFamily="34" charset="-128"/>
              </a:rPr>
              <a:t>Augmente la probabilité qu’un plus grand nombre d’enfants reçoivent toutes les doses pour se protéger contre ces maladies, car il nécessite moins de séances de vaccination</a:t>
            </a:r>
          </a:p>
          <a:p>
            <a:pPr lvl="1" algn="l" rtl="0" eaLnBrk="0" hangingPunct="0"/>
            <a:r>
              <a:rPr lang="fr" sz="2000" b="0" i="0" u="none" baseline="0" dirty="0">
                <a:ea typeface="ＭＳ Ｐゴシック" panose="020B0600070205080204" pitchFamily="34" charset="-128"/>
              </a:rPr>
              <a:t>Réduit le risque que les pays cessent prématurément d’utiliser le VPI si l’éradication de la polio est déclarée</a:t>
            </a:r>
          </a:p>
          <a:p>
            <a:pPr lvl="1" algn="l" rtl="0" eaLnBrk="0" hangingPunct="0"/>
            <a:r>
              <a:rPr lang="fr" sz="2000" b="0" i="0" u="none" baseline="0" dirty="0">
                <a:ea typeface="ＭＳ Ｐゴシック" panose="020B0600070205080204" pitchFamily="34" charset="-128"/>
              </a:rPr>
              <a:t>Permet de réduire les coûts en réduisant le nombre de vaccinations</a:t>
            </a:r>
          </a:p>
          <a:p>
            <a:pPr lvl="2" algn="l" rtl="0" eaLnBrk="0" hangingPunct="0"/>
            <a:r>
              <a:rPr lang="fr" sz="2000" b="0" i="0" u="none" baseline="0" dirty="0">
                <a:latin typeface="Arial" panose="020B0604020202020204" pitchFamily="34" charset="0"/>
                <a:ea typeface="ＭＳ Ｐゴシック" panose="020B0600070205080204" pitchFamily="34" charset="-128"/>
              </a:rPr>
              <a:t>Réduit le nombre de seringues et de boîtes de sécurité nécessaires</a:t>
            </a:r>
          </a:p>
          <a:p>
            <a:pPr lvl="2" algn="l" rtl="0" eaLnBrk="0" hangingPunct="0"/>
            <a:r>
              <a:rPr lang="fr" sz="2000" b="0" i="0" u="none" baseline="0" dirty="0">
                <a:latin typeface="Arial" panose="020B0604020202020204" pitchFamily="34" charset="0"/>
                <a:ea typeface="ＭＳ Ｐゴシック" panose="020B0600070205080204" pitchFamily="34" charset="-128"/>
              </a:rPr>
              <a:t>Entraîne une réduction des coûts de transport, de chaîne du froid et de main-d’œuvre</a:t>
            </a:r>
          </a:p>
          <a:p>
            <a:pPr lvl="1" algn="l" rtl="0" eaLnBrk="0" hangingPunct="0"/>
            <a:r>
              <a:rPr lang="fr" sz="2000" b="0" i="0" u="none" baseline="0" dirty="0">
                <a:ea typeface="ＭＳ Ｐゴシック" panose="020B0600070205080204" pitchFamily="34" charset="-128"/>
              </a:rPr>
              <a:t>Renforce, ou développe, le programme au cours de la deuxième année de vie (2YL) du pays, et sert de première dose de rappel de DTC</a:t>
            </a:r>
          </a:p>
          <a:p>
            <a:pPr lvl="1" algn="l" rtl="0"/>
            <a:endParaRPr lang="fr" altLang="en-US" sz="2000" b="0" dirty="0"/>
          </a:p>
          <a:p>
            <a:pPr lvl="1" algn="l" rtl="0"/>
            <a:endParaRPr lang="fr" altLang="en-US" sz="2000" b="0" dirty="0">
              <a:ea typeface="ＭＳ Ｐゴシック"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55015C14-1D9C-4AC4-9971-9FB22DC29A5F}"/>
              </a:ext>
            </a:extLst>
          </p:cNvPr>
          <p:cNvSpPr>
            <a:spLocks noGrp="1" noChangeArrowheads="1"/>
          </p:cNvSpPr>
          <p:nvPr>
            <p:ph type="title"/>
          </p:nvPr>
        </p:nvSpPr>
        <p:spPr/>
        <p:txBody>
          <a:bodyPr/>
          <a:lstStyle/>
          <a:p>
            <a:pPr rtl="0"/>
            <a:r>
              <a:rPr lang="fr" b="1" i="0" u="none" baseline="0"/>
              <a:t>Avantages potentiels du passage au </a:t>
            </a:r>
            <a:br>
              <a:rPr lang="fr"/>
            </a:br>
            <a:r>
              <a:rPr lang="fr" b="1" i="0" u="none" baseline="0"/>
              <a:t>vaccin hexavalent 2/3</a:t>
            </a:r>
            <a:endParaRPr lang="fr" altLang="en-US"/>
          </a:p>
        </p:txBody>
      </p:sp>
      <p:sp>
        <p:nvSpPr>
          <p:cNvPr id="220163" name="Rectangle 3">
            <a:extLst>
              <a:ext uri="{FF2B5EF4-FFF2-40B4-BE49-F238E27FC236}">
                <a16:creationId xmlns:a16="http://schemas.microsoft.com/office/drawing/2014/main" id="{FE721EF2-B645-43AD-A4F7-D176566543A5}"/>
              </a:ext>
            </a:extLst>
          </p:cNvPr>
          <p:cNvSpPr>
            <a:spLocks noGrp="1" noChangeArrowheads="1"/>
          </p:cNvSpPr>
          <p:nvPr>
            <p:ph type="body" idx="1"/>
          </p:nvPr>
        </p:nvSpPr>
        <p:spPr>
          <a:xfrm>
            <a:off x="517525" y="1522413"/>
            <a:ext cx="6963589" cy="5084762"/>
          </a:xfrm>
        </p:spPr>
        <p:txBody>
          <a:bodyPr/>
          <a:lstStyle/>
          <a:p>
            <a:pPr algn="l" rtl="0"/>
            <a:r>
              <a:rPr lang="fr" sz="2400" b="0" i="0" u="none" baseline="0" dirty="0"/>
              <a:t>Pour les pays qui utilisent actuellement un vaccin combiné acellulaire contre la coqueluche, le passage du vaccin contre la coqueluche acellulaire (PA) au vaccin contre la coqueluche à cellules entières (WP) offre une réponse immunitaire plus durable</a:t>
            </a:r>
          </a:p>
          <a:p>
            <a:pPr lvl="1" algn="l" rtl="0"/>
            <a:r>
              <a:rPr lang="fr" sz="2000" b="0" i="0" u="none" baseline="0" dirty="0">
                <a:ea typeface="ＭＳ Ｐゴシック" panose="020B0600070205080204" pitchFamily="34" charset="-128"/>
              </a:rPr>
              <a:t>Voir le document de position de l’OMS sur les vaccins contre la coqueluche (août 2015) qui indique que les données limitées disponibles ne suggèrent pas que le passage d’un vaccin contre la coqueluche acellulaire à un vaccin contre la coqueluche à cellules entières a un effet quelconque sur l’innocuité ou l’immunogénicité. </a:t>
            </a:r>
            <a:r>
              <a:rPr lang="fr" sz="1400" b="0" i="0" u="none" baseline="0" dirty="0">
                <a:effectLst/>
                <a:latin typeface="Segoe UI" panose="020B0502040204020203" pitchFamily="34" charset="0"/>
                <a:hlinkClick r:id="rId3"/>
              </a:rPr>
              <a:t>https://www.who.int/teams/immunization-vaccines-and-biologicals/policies/position-papers/pertussis</a:t>
            </a:r>
            <a:endParaRPr lang="fr" sz="1400" dirty="0">
              <a:effectLst/>
              <a:latin typeface="Segoe UI" panose="020B0502040204020203" pitchFamily="34" charset="0"/>
            </a:endParaRPr>
          </a:p>
          <a:p>
            <a:pPr lvl="1" algn="l" rtl="0"/>
            <a:endParaRPr lang="fr" sz="1600" dirty="0">
              <a:effectLst/>
              <a:latin typeface="Arial" panose="020B0604020202020204" pitchFamily="34" charset="0"/>
            </a:endParaRPr>
          </a:p>
          <a:p>
            <a:pPr lvl="1" algn="l" rtl="0"/>
            <a:endParaRPr lang="fr" altLang="ja-JP" sz="1100" dirty="0">
              <a:ea typeface="ＭＳ Ｐゴシック" panose="020B0600070205080204" pitchFamily="34" charset="-128"/>
            </a:endParaRPr>
          </a:p>
          <a:p>
            <a:pPr lvl="1" algn="l" rtl="0"/>
            <a:endParaRPr lang="fr" altLang="ja-JP" sz="1100" dirty="0">
              <a:ea typeface="ＭＳ Ｐゴシック" panose="020B0600070205080204" pitchFamily="34" charset="-128"/>
            </a:endParaRPr>
          </a:p>
          <a:p>
            <a:endParaRPr lang="fr" altLang="ja-JP" sz="2400" b="0" dirty="0">
              <a:ea typeface="ＭＳ Ｐゴシック" panose="020B0600070205080204" pitchFamily="34" charset="-128"/>
            </a:endParaRPr>
          </a:p>
          <a:p>
            <a:endParaRPr lang="fr" dirty="0"/>
          </a:p>
          <a:p>
            <a:endParaRPr lang="fr" altLang="en-US" sz="2400" dirty="0"/>
          </a:p>
        </p:txBody>
      </p:sp>
      <p:pic>
        <p:nvPicPr>
          <p:cNvPr id="3" name="Picture 2" descr="A document with text and images&#10;&#10;Description automatically generated">
            <a:extLst>
              <a:ext uri="{FF2B5EF4-FFF2-40B4-BE49-F238E27FC236}">
                <a16:creationId xmlns:a16="http://schemas.microsoft.com/office/drawing/2014/main" id="{AD2431A8-5F4E-7F94-D780-81DBB27103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9967" y="1685277"/>
            <a:ext cx="2799942" cy="3784049"/>
          </a:xfrm>
          <a:prstGeom prst="rect">
            <a:avLst/>
          </a:prstGeom>
        </p:spPr>
      </p:pic>
    </p:spTree>
    <p:extLst>
      <p:ext uri="{BB962C8B-B14F-4D97-AF65-F5344CB8AC3E}">
        <p14:creationId xmlns:p14="http://schemas.microsoft.com/office/powerpoint/2010/main" val="101972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F4DD3-D9BE-418D-928D-1D65280C9F49}"/>
              </a:ext>
            </a:extLst>
          </p:cNvPr>
          <p:cNvSpPr>
            <a:spLocks noGrp="1"/>
          </p:cNvSpPr>
          <p:nvPr>
            <p:ph type="title"/>
          </p:nvPr>
        </p:nvSpPr>
        <p:spPr/>
        <p:txBody>
          <a:bodyPr/>
          <a:lstStyle/>
          <a:p>
            <a:pPr rtl="0"/>
            <a:r>
              <a:rPr lang="fr" sz="3600" b="1" i="0" u="none" baseline="0" dirty="0"/>
              <a:t>Résumé des avantages potentiels du passage</a:t>
            </a:r>
            <a:r>
              <a:rPr lang="fr" sz="3600" b="0" i="0" u="none" baseline="0" dirty="0"/>
              <a:t> </a:t>
            </a:r>
            <a:br>
              <a:rPr lang="fr" sz="3600" dirty="0"/>
            </a:br>
            <a:r>
              <a:rPr lang="fr" sz="3600" b="1" i="0" u="none" baseline="0" dirty="0"/>
              <a:t>au vaccin hexavalent 3/3</a:t>
            </a:r>
          </a:p>
        </p:txBody>
      </p:sp>
      <p:grpSp>
        <p:nvGrpSpPr>
          <p:cNvPr id="4" name="Group 3">
            <a:extLst>
              <a:ext uri="{FF2B5EF4-FFF2-40B4-BE49-F238E27FC236}">
                <a16:creationId xmlns:a16="http://schemas.microsoft.com/office/drawing/2014/main" id="{D4C5280C-4D5D-93A5-4010-9F3FF4C23527}"/>
              </a:ext>
            </a:extLst>
          </p:cNvPr>
          <p:cNvGrpSpPr/>
          <p:nvPr/>
        </p:nvGrpSpPr>
        <p:grpSpPr>
          <a:xfrm>
            <a:off x="515938" y="1604137"/>
            <a:ext cx="9822681" cy="2515709"/>
            <a:chOff x="515938" y="1264922"/>
            <a:chExt cx="11154345" cy="2506468"/>
          </a:xfrm>
        </p:grpSpPr>
        <p:grpSp>
          <p:nvGrpSpPr>
            <p:cNvPr id="5" name="Group 4">
              <a:extLst>
                <a:ext uri="{FF2B5EF4-FFF2-40B4-BE49-F238E27FC236}">
                  <a16:creationId xmlns:a16="http://schemas.microsoft.com/office/drawing/2014/main" id="{70D1E44C-ABB4-3F16-D4B0-02C574420188}"/>
                </a:ext>
                <a:ext uri="{C183D7F6-B498-43B3-948B-1728B52AA6E4}">
                  <adec:decorative xmlns:adec="http://schemas.microsoft.com/office/drawing/2017/decorative" val="1"/>
                </a:ext>
              </a:extLst>
            </p:cNvPr>
            <p:cNvGrpSpPr/>
            <p:nvPr/>
          </p:nvGrpSpPr>
          <p:grpSpPr>
            <a:xfrm>
              <a:off x="515938" y="1264922"/>
              <a:ext cx="11154345" cy="939721"/>
              <a:chOff x="515938" y="1608938"/>
              <a:chExt cx="11154345" cy="939721"/>
            </a:xfrm>
          </p:grpSpPr>
          <p:pic>
            <p:nvPicPr>
              <p:cNvPr id="15" name="Picture Placeholder 21" descr="Needle outline">
                <a:extLst>
                  <a:ext uri="{FF2B5EF4-FFF2-40B4-BE49-F238E27FC236}">
                    <a16:creationId xmlns:a16="http://schemas.microsoft.com/office/drawing/2014/main" id="{8943B910-2708-2A13-1B1E-90F7E1E066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15938" y="1624205"/>
                <a:ext cx="924455" cy="924454"/>
              </a:xfrm>
              <a:prstGeom prst="rect">
                <a:avLst/>
              </a:prstGeom>
            </p:spPr>
          </p:pic>
          <p:pic>
            <p:nvPicPr>
              <p:cNvPr id="16" name="Picture Placeholder 23" descr="Covid-19 outline">
                <a:extLst>
                  <a:ext uri="{FF2B5EF4-FFF2-40B4-BE49-F238E27FC236}">
                    <a16:creationId xmlns:a16="http://schemas.microsoft.com/office/drawing/2014/main" id="{6D53BD1F-EDE8-B0D1-7239-173B5978369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86" b="86"/>
              <a:stretch>
                <a:fillRect/>
              </a:stretch>
            </p:blipFill>
            <p:spPr>
              <a:xfrm>
                <a:off x="4458071" y="1624205"/>
                <a:ext cx="924455" cy="924454"/>
              </a:xfrm>
              <a:prstGeom prst="rect">
                <a:avLst/>
              </a:prstGeom>
            </p:spPr>
          </p:pic>
          <p:pic>
            <p:nvPicPr>
              <p:cNvPr id="17" name="Picture Placeholder 27" descr="Daily calendar outline">
                <a:extLst>
                  <a:ext uri="{FF2B5EF4-FFF2-40B4-BE49-F238E27FC236}">
                    <a16:creationId xmlns:a16="http://schemas.microsoft.com/office/drawing/2014/main" id="{1E8E1E84-3D93-39E1-B5EB-2321EA12C87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382846" y="1624205"/>
                <a:ext cx="924455" cy="924454"/>
              </a:xfrm>
              <a:prstGeom prst="rect">
                <a:avLst/>
              </a:prstGeom>
            </p:spPr>
          </p:pic>
          <p:sp>
            <p:nvSpPr>
              <p:cNvPr id="18" name="Text Placeholder 3">
                <a:extLst>
                  <a:ext uri="{FF2B5EF4-FFF2-40B4-BE49-F238E27FC236}">
                    <a16:creationId xmlns:a16="http://schemas.microsoft.com/office/drawing/2014/main" id="{F0328D59-D8C7-F421-46CA-7B599CAD87D3}"/>
                  </a:ext>
                </a:extLst>
              </p:cNvPr>
              <p:cNvSpPr txBox="1">
                <a:spLocks/>
              </p:cNvSpPr>
              <p:nvPr/>
            </p:nvSpPr>
            <p:spPr>
              <a:xfrm>
                <a:off x="1527875" y="1608938"/>
                <a:ext cx="2275500" cy="453900"/>
              </a:xfrm>
              <a:prstGeom prst="rect">
                <a:avLst/>
              </a:prstGeom>
            </p:spPr>
            <p:txBody>
              <a:bodyPr vert="horz" wrap="square" lIns="0" tIns="0" rIns="0" bIns="0" rtlCol="0">
                <a:spAutoFit/>
              </a:bodyPr>
              <a:lstStyle>
                <a:lvl1pPr marL="0" indent="0" algn="l" defTabSz="685800" rtl="0" eaLnBrk="1" latinLnBrk="0" hangingPunct="1">
                  <a:lnSpc>
                    <a:spcPct val="110000"/>
                  </a:lnSpc>
                  <a:spcBef>
                    <a:spcPts val="0"/>
                  </a:spcBef>
                  <a:spcAft>
                    <a:spcPts val="900"/>
                  </a:spcAft>
                  <a:buFont typeface="Arial" panose="020B0604020202020204" pitchFamily="34" charset="0"/>
                  <a:buNone/>
                  <a:defRPr sz="1350" b="1" kern="1200">
                    <a:solidFill>
                      <a:schemeClr val="bg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rtl="0"/>
                <a:r>
                  <a:rPr lang="fr" sz="1400" b="1" i="0" u="none" baseline="0">
                    <a:solidFill>
                      <a:srgbClr val="00205C"/>
                    </a:solidFill>
                    <a:latin typeface="+mn-lt"/>
                    <a:cs typeface="+mn-cs"/>
                  </a:rPr>
                  <a:t>Efficacité programmatique</a:t>
                </a:r>
              </a:p>
            </p:txBody>
          </p:sp>
          <p:sp>
            <p:nvSpPr>
              <p:cNvPr id="19" name="Text Placeholder 3">
                <a:extLst>
                  <a:ext uri="{FF2B5EF4-FFF2-40B4-BE49-F238E27FC236}">
                    <a16:creationId xmlns:a16="http://schemas.microsoft.com/office/drawing/2014/main" id="{3BBBF13F-1AEA-0D90-EADD-C9EB25F8049B}"/>
                  </a:ext>
                </a:extLst>
              </p:cNvPr>
              <p:cNvSpPr txBox="1">
                <a:spLocks/>
              </p:cNvSpPr>
              <p:nvPr/>
            </p:nvSpPr>
            <p:spPr>
              <a:xfrm>
                <a:off x="5464219" y="1608938"/>
                <a:ext cx="2275500" cy="453900"/>
              </a:xfrm>
              <a:prstGeom prst="rect">
                <a:avLst/>
              </a:prstGeom>
            </p:spPr>
            <p:txBody>
              <a:bodyPr vert="horz" wrap="square" lIns="0" tIns="0" rIns="0" bIns="0" rtlCol="0">
                <a:spAutoFit/>
              </a:bodyPr>
              <a:lstStyle>
                <a:defPPr>
                  <a:defRPr lang="fr"/>
                </a:defPPr>
                <a:lvl1pPr indent="0" defTabSz="685800">
                  <a:lnSpc>
                    <a:spcPct val="110000"/>
                  </a:lnSpc>
                  <a:spcBef>
                    <a:spcPts val="0"/>
                  </a:spcBef>
                  <a:spcAft>
                    <a:spcPts val="900"/>
                  </a:spcAft>
                  <a:buFont typeface="Arial" panose="020B0604020202020204" pitchFamily="34" charset="0"/>
                  <a:buNone/>
                  <a:defRPr sz="1700" b="1">
                    <a:solidFill>
                      <a:schemeClr val="accent5">
                        <a:lumMod val="75000"/>
                      </a:schemeClr>
                    </a:solidFill>
                    <a:latin typeface="Arial" panose="020B0604020202020204" pitchFamily="34" charset="0"/>
                    <a:cs typeface="Arial" panose="020B0604020202020204" pitchFamily="34" charset="0"/>
                  </a:defRPr>
                </a:lvl1pPr>
                <a:lvl2pPr marL="514350" indent="-171450" defTabSz="685800">
                  <a:lnSpc>
                    <a:spcPct val="110000"/>
                  </a:lnSpc>
                  <a:spcBef>
                    <a:spcPts val="0"/>
                  </a:spcBef>
                  <a:spcAft>
                    <a:spcPts val="900"/>
                  </a:spcAft>
                  <a:buClr>
                    <a:schemeClr val="bg2"/>
                  </a:buClr>
                  <a:buFont typeface="Arial" panose="020B0604020202020204" pitchFamily="34" charset="0"/>
                  <a:buChar char="•"/>
                  <a:defRPr sz="1350">
                    <a:latin typeface="Arial" panose="020B0604020202020204" pitchFamily="34" charset="0"/>
                    <a:cs typeface="Arial" panose="020B0604020202020204" pitchFamily="34" charset="0"/>
                  </a:defRPr>
                </a:lvl2pPr>
                <a:lvl3pPr marL="857250" indent="-171450" defTabSz="685800">
                  <a:lnSpc>
                    <a:spcPct val="110000"/>
                  </a:lnSpc>
                  <a:spcBef>
                    <a:spcPts val="0"/>
                  </a:spcBef>
                  <a:spcAft>
                    <a:spcPts val="900"/>
                  </a:spcAft>
                  <a:buClr>
                    <a:schemeClr val="bg2"/>
                  </a:buClr>
                  <a:buFont typeface="Arial" panose="020B0604020202020204" pitchFamily="34" charset="0"/>
                  <a:buChar char="•"/>
                  <a:defRPr sz="1350">
                    <a:latin typeface="Arial" panose="020B0604020202020204" pitchFamily="34" charset="0"/>
                    <a:cs typeface="Arial" panose="020B0604020202020204" pitchFamily="34" charset="0"/>
                  </a:defRPr>
                </a:lvl3pPr>
                <a:lvl4pPr marL="1200150" indent="-171450" defTabSz="685800">
                  <a:lnSpc>
                    <a:spcPct val="110000"/>
                  </a:lnSpc>
                  <a:spcBef>
                    <a:spcPts val="0"/>
                  </a:spcBef>
                  <a:spcAft>
                    <a:spcPts val="900"/>
                  </a:spcAft>
                  <a:buClr>
                    <a:schemeClr val="bg2"/>
                  </a:buClr>
                  <a:buFont typeface="Arial" panose="020B0604020202020204" pitchFamily="34" charset="0"/>
                  <a:buChar char="•"/>
                  <a:defRPr sz="1200">
                    <a:latin typeface="Arial" panose="020B0604020202020204" pitchFamily="34" charset="0"/>
                    <a:cs typeface="Arial" panose="020B0604020202020204" pitchFamily="34" charset="0"/>
                  </a:defRPr>
                </a:lvl4pPr>
                <a:lvl5pPr marL="1543050" indent="-171450" defTabSz="685800">
                  <a:lnSpc>
                    <a:spcPct val="110000"/>
                  </a:lnSpc>
                  <a:spcBef>
                    <a:spcPts val="0"/>
                  </a:spcBef>
                  <a:spcAft>
                    <a:spcPts val="900"/>
                  </a:spcAft>
                  <a:buClr>
                    <a:schemeClr val="bg2"/>
                  </a:buClr>
                  <a:buFont typeface="Arial" panose="020B0604020202020204" pitchFamily="34" charset="0"/>
                  <a:buChar char="•"/>
                  <a:defRPr sz="1200">
                    <a:latin typeface="Arial" panose="020B0604020202020204" pitchFamily="34" charset="0"/>
                    <a:cs typeface="Arial" panose="020B0604020202020204" pitchFamily="34"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l" rtl="0"/>
                <a:r>
                  <a:rPr lang="fr" sz="1400" b="1" i="0" u="none" baseline="0">
                    <a:solidFill>
                      <a:srgbClr val="00205C"/>
                    </a:solidFill>
                    <a:latin typeface="+mn-lt"/>
                    <a:cs typeface="+mn-cs"/>
                  </a:rPr>
                  <a:t>Soutien à l’éradication de la poliomyélite</a:t>
                </a:r>
              </a:p>
            </p:txBody>
          </p:sp>
          <p:sp>
            <p:nvSpPr>
              <p:cNvPr id="20" name="Text Placeholder 3">
                <a:extLst>
                  <a:ext uri="{FF2B5EF4-FFF2-40B4-BE49-F238E27FC236}">
                    <a16:creationId xmlns:a16="http://schemas.microsoft.com/office/drawing/2014/main" id="{E732975C-6029-245A-DF1E-AD801E4C50AC}"/>
                  </a:ext>
                </a:extLst>
              </p:cNvPr>
              <p:cNvSpPr txBox="1">
                <a:spLocks/>
              </p:cNvSpPr>
              <p:nvPr/>
            </p:nvSpPr>
            <p:spPr>
              <a:xfrm>
                <a:off x="9394783" y="1608938"/>
                <a:ext cx="2275500" cy="690018"/>
              </a:xfrm>
              <a:prstGeom prst="rect">
                <a:avLst/>
              </a:prstGeom>
            </p:spPr>
            <p:txBody>
              <a:bodyPr vert="horz" wrap="square" lIns="0" tIns="0" rIns="0" bIns="0" rtlCol="0">
                <a:spAutoFit/>
              </a:bodyPr>
              <a:lstStyle>
                <a:defPPr>
                  <a:defRPr lang="fr"/>
                </a:defPPr>
                <a:lvl1pPr indent="0" defTabSz="685800">
                  <a:lnSpc>
                    <a:spcPct val="110000"/>
                  </a:lnSpc>
                  <a:spcBef>
                    <a:spcPts val="0"/>
                  </a:spcBef>
                  <a:spcAft>
                    <a:spcPts val="900"/>
                  </a:spcAft>
                  <a:buFont typeface="Arial" panose="020B0604020202020204" pitchFamily="34" charset="0"/>
                  <a:buNone/>
                  <a:defRPr sz="1700" b="1">
                    <a:solidFill>
                      <a:schemeClr val="accent5">
                        <a:lumMod val="75000"/>
                      </a:schemeClr>
                    </a:solidFill>
                    <a:latin typeface="Arial" panose="020B0604020202020204" pitchFamily="34" charset="0"/>
                    <a:cs typeface="Arial" panose="020B0604020202020204" pitchFamily="34" charset="0"/>
                  </a:defRPr>
                </a:lvl1pPr>
                <a:lvl2pPr marL="514350" indent="-171450" defTabSz="685800">
                  <a:lnSpc>
                    <a:spcPct val="110000"/>
                  </a:lnSpc>
                  <a:spcBef>
                    <a:spcPts val="0"/>
                  </a:spcBef>
                  <a:spcAft>
                    <a:spcPts val="900"/>
                  </a:spcAft>
                  <a:buClr>
                    <a:schemeClr val="bg2"/>
                  </a:buClr>
                  <a:buFont typeface="Arial" panose="020B0604020202020204" pitchFamily="34" charset="0"/>
                  <a:buChar char="•"/>
                  <a:defRPr sz="1350">
                    <a:latin typeface="Arial" panose="020B0604020202020204" pitchFamily="34" charset="0"/>
                    <a:cs typeface="Arial" panose="020B0604020202020204" pitchFamily="34" charset="0"/>
                  </a:defRPr>
                </a:lvl2pPr>
                <a:lvl3pPr marL="857250" indent="-171450" defTabSz="685800">
                  <a:lnSpc>
                    <a:spcPct val="110000"/>
                  </a:lnSpc>
                  <a:spcBef>
                    <a:spcPts val="0"/>
                  </a:spcBef>
                  <a:spcAft>
                    <a:spcPts val="900"/>
                  </a:spcAft>
                  <a:buClr>
                    <a:schemeClr val="bg2"/>
                  </a:buClr>
                  <a:buFont typeface="Arial" panose="020B0604020202020204" pitchFamily="34" charset="0"/>
                  <a:buChar char="•"/>
                  <a:defRPr sz="1350">
                    <a:latin typeface="Arial" panose="020B0604020202020204" pitchFamily="34" charset="0"/>
                    <a:cs typeface="Arial" panose="020B0604020202020204" pitchFamily="34" charset="0"/>
                  </a:defRPr>
                </a:lvl3pPr>
                <a:lvl4pPr marL="1200150" indent="-171450" defTabSz="685800">
                  <a:lnSpc>
                    <a:spcPct val="110000"/>
                  </a:lnSpc>
                  <a:spcBef>
                    <a:spcPts val="0"/>
                  </a:spcBef>
                  <a:spcAft>
                    <a:spcPts val="900"/>
                  </a:spcAft>
                  <a:buClr>
                    <a:schemeClr val="bg2"/>
                  </a:buClr>
                  <a:buFont typeface="Arial" panose="020B0604020202020204" pitchFamily="34" charset="0"/>
                  <a:buChar char="•"/>
                  <a:defRPr sz="1200">
                    <a:latin typeface="Arial" panose="020B0604020202020204" pitchFamily="34" charset="0"/>
                    <a:cs typeface="Arial" panose="020B0604020202020204" pitchFamily="34" charset="0"/>
                  </a:defRPr>
                </a:lvl4pPr>
                <a:lvl5pPr marL="1543050" indent="-171450" defTabSz="685800">
                  <a:lnSpc>
                    <a:spcPct val="110000"/>
                  </a:lnSpc>
                  <a:spcBef>
                    <a:spcPts val="0"/>
                  </a:spcBef>
                  <a:spcAft>
                    <a:spcPts val="900"/>
                  </a:spcAft>
                  <a:buClr>
                    <a:schemeClr val="bg2"/>
                  </a:buClr>
                  <a:buFont typeface="Arial" panose="020B0604020202020204" pitchFamily="34" charset="0"/>
                  <a:buChar char="•"/>
                  <a:defRPr sz="1200">
                    <a:latin typeface="Arial" panose="020B0604020202020204" pitchFamily="34" charset="0"/>
                    <a:cs typeface="Arial" panose="020B0604020202020204" pitchFamily="34"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gn="l" rtl="0"/>
                <a:r>
                  <a:rPr lang="fr" sz="1400" b="1" i="0" u="none" baseline="0">
                    <a:solidFill>
                      <a:srgbClr val="00205C"/>
                    </a:solidFill>
                    <a:latin typeface="+mn-lt"/>
                    <a:cs typeface="+mn-cs"/>
                  </a:rPr>
                  <a:t>Renforcement du programme de vaccination</a:t>
                </a:r>
              </a:p>
            </p:txBody>
          </p:sp>
        </p:grpSp>
        <p:grpSp>
          <p:nvGrpSpPr>
            <p:cNvPr id="6" name="Group 5">
              <a:extLst>
                <a:ext uri="{FF2B5EF4-FFF2-40B4-BE49-F238E27FC236}">
                  <a16:creationId xmlns:a16="http://schemas.microsoft.com/office/drawing/2014/main" id="{562173A0-F862-7DF5-70A2-F47B39847E41}"/>
                </a:ext>
              </a:extLst>
            </p:cNvPr>
            <p:cNvGrpSpPr/>
            <p:nvPr/>
          </p:nvGrpSpPr>
          <p:grpSpPr>
            <a:xfrm>
              <a:off x="515939" y="2210516"/>
              <a:ext cx="11154344" cy="1560874"/>
              <a:chOff x="515939" y="2827455"/>
              <a:chExt cx="11154344" cy="1560874"/>
            </a:xfrm>
          </p:grpSpPr>
          <p:sp>
            <p:nvSpPr>
              <p:cNvPr id="9" name="Text Placeholder 2">
                <a:extLst>
                  <a:ext uri="{FF2B5EF4-FFF2-40B4-BE49-F238E27FC236}">
                    <a16:creationId xmlns:a16="http://schemas.microsoft.com/office/drawing/2014/main" id="{73983FF0-312C-AFF0-9B55-595F1ECAC16F}"/>
                  </a:ext>
                </a:extLst>
              </p:cNvPr>
              <p:cNvSpPr txBox="1">
                <a:spLocks/>
              </p:cNvSpPr>
              <p:nvPr/>
            </p:nvSpPr>
            <p:spPr>
              <a:xfrm>
                <a:off x="515939" y="3155081"/>
                <a:ext cx="3287436" cy="7951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0" i="0" u="none" baseline="0">
                    <a:solidFill>
                      <a:srgbClr val="000000"/>
                    </a:solidFill>
                  </a:rPr>
                  <a:t>Associer un vaccin pentavalent et le VPI dans un même vaccin réduit le nombre d’injections et allège le fardeau des enfants, des soignants et des travailleurs de la santé, en particulier lorsque la réticence face à la vaccination est importante. Cela peut également aider à atteindre les enfants zéro dose et les enfants sous-vaccinés</a:t>
                </a:r>
                <a:endParaRPr lang="fr" sz="1100" b="0"/>
              </a:p>
            </p:txBody>
          </p:sp>
          <p:sp>
            <p:nvSpPr>
              <p:cNvPr id="10" name="Text Placeholder 3">
                <a:extLst>
                  <a:ext uri="{FF2B5EF4-FFF2-40B4-BE49-F238E27FC236}">
                    <a16:creationId xmlns:a16="http://schemas.microsoft.com/office/drawing/2014/main" id="{4B1C534E-BF90-6FFE-7E06-E78ACE6100D3}"/>
                  </a:ext>
                </a:extLst>
              </p:cNvPr>
              <p:cNvSpPr txBox="1">
                <a:spLocks/>
              </p:cNvSpPr>
              <p:nvPr/>
            </p:nvSpPr>
            <p:spPr>
              <a:xfrm>
                <a:off x="515939" y="2874303"/>
                <a:ext cx="3287436" cy="2107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200" b="1" i="0" u="none" baseline="0">
                    <a:solidFill>
                      <a:srgbClr val="0092CC"/>
                    </a:solidFill>
                    <a:ea typeface="+mj-ea"/>
                    <a:cs typeface="+mj-cs"/>
                  </a:rPr>
                  <a:t>Réduction du nombre d’injections</a:t>
                </a:r>
              </a:p>
            </p:txBody>
          </p:sp>
          <p:sp>
            <p:nvSpPr>
              <p:cNvPr id="11" name="Text Placeholder 4">
                <a:extLst>
                  <a:ext uri="{FF2B5EF4-FFF2-40B4-BE49-F238E27FC236}">
                    <a16:creationId xmlns:a16="http://schemas.microsoft.com/office/drawing/2014/main" id="{E62C85DC-616A-B8B6-B1BF-3B86D57A6D94}"/>
                  </a:ext>
                </a:extLst>
              </p:cNvPr>
              <p:cNvSpPr txBox="1">
                <a:spLocks/>
              </p:cNvSpPr>
              <p:nvPr/>
            </p:nvSpPr>
            <p:spPr>
              <a:xfrm>
                <a:off x="4452283" y="3155081"/>
                <a:ext cx="3287436" cy="11422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0" i="0" u="none" baseline="0"/>
                  <a:t>La combinaison du VPI avec le vaccin pentavalent augmente les chances pour les enfants sous-vaccinés de recevoir des doses suffisantes de VPI</a:t>
                </a:r>
              </a:p>
            </p:txBody>
          </p:sp>
          <p:sp>
            <p:nvSpPr>
              <p:cNvPr id="12" name="Text Placeholder 5">
                <a:extLst>
                  <a:ext uri="{FF2B5EF4-FFF2-40B4-BE49-F238E27FC236}">
                    <a16:creationId xmlns:a16="http://schemas.microsoft.com/office/drawing/2014/main" id="{B4AA0853-DF23-6344-EDF0-E05E245918E6}"/>
                  </a:ext>
                </a:extLst>
              </p:cNvPr>
              <p:cNvSpPr txBox="1">
                <a:spLocks/>
              </p:cNvSpPr>
              <p:nvPr/>
            </p:nvSpPr>
            <p:spPr>
              <a:xfrm>
                <a:off x="4452283" y="2874303"/>
                <a:ext cx="3287436" cy="2107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200" b="1" i="0" u="none" baseline="0">
                    <a:solidFill>
                      <a:srgbClr val="0092CC"/>
                    </a:solidFill>
                    <a:ea typeface="+mj-ea"/>
                    <a:cs typeface="+mj-cs"/>
                  </a:rPr>
                  <a:t>Facilitation de la couverture du VPI</a:t>
                </a:r>
              </a:p>
            </p:txBody>
          </p:sp>
          <p:sp>
            <p:nvSpPr>
              <p:cNvPr id="13" name="Text Placeholder 6">
                <a:extLst>
                  <a:ext uri="{FF2B5EF4-FFF2-40B4-BE49-F238E27FC236}">
                    <a16:creationId xmlns:a16="http://schemas.microsoft.com/office/drawing/2014/main" id="{0348126A-9A86-DABD-A60B-9DDF88C57B60}"/>
                  </a:ext>
                </a:extLst>
              </p:cNvPr>
              <p:cNvSpPr txBox="1">
                <a:spLocks/>
              </p:cNvSpPr>
              <p:nvPr/>
            </p:nvSpPr>
            <p:spPr>
              <a:xfrm>
                <a:off x="8382847" y="3161608"/>
                <a:ext cx="3287436" cy="12267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0" i="0" u="none" baseline="0" dirty="0"/>
                  <a:t>La quatrième dose de vaccin hexavalent, lorsqu’elle est administrée à l’âge de 12-23 mois, renforce le suivi au cours de la deuxième année de vie (2YL) en même temps que d’autres vaccins administrés à ce moment-là (par exemple, la deuxième dose de vaccin contre la rougeole, le vaccin contre le paludisme)</a:t>
                </a:r>
              </a:p>
            </p:txBody>
          </p:sp>
          <p:sp>
            <p:nvSpPr>
              <p:cNvPr id="14" name="Text Placeholder 7">
                <a:extLst>
                  <a:ext uri="{FF2B5EF4-FFF2-40B4-BE49-F238E27FC236}">
                    <a16:creationId xmlns:a16="http://schemas.microsoft.com/office/drawing/2014/main" id="{40465EB0-090F-3CA1-E248-E0B0B7844D4F}"/>
                  </a:ext>
                </a:extLst>
              </p:cNvPr>
              <p:cNvSpPr txBox="1">
                <a:spLocks/>
              </p:cNvSpPr>
              <p:nvPr/>
            </p:nvSpPr>
            <p:spPr>
              <a:xfrm>
                <a:off x="8368621" y="2827455"/>
                <a:ext cx="3287436" cy="2107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rtl="0">
                  <a:buNone/>
                </a:pPr>
                <a:r>
                  <a:rPr lang="fr" sz="1100" b="1" i="0" u="none" baseline="0" dirty="0">
                    <a:solidFill>
                      <a:srgbClr val="0092CC"/>
                    </a:solidFill>
                    <a:ea typeface="+mj-ea"/>
                    <a:cs typeface="+mj-cs"/>
                  </a:rPr>
                  <a:t>Renforcement du contact au cours de la deuxième année de vie (2YL)</a:t>
                </a:r>
              </a:p>
            </p:txBody>
          </p:sp>
        </p:grpSp>
      </p:grpSp>
      <p:grpSp>
        <p:nvGrpSpPr>
          <p:cNvPr id="21" name="Group 20">
            <a:extLst>
              <a:ext uri="{FF2B5EF4-FFF2-40B4-BE49-F238E27FC236}">
                <a16:creationId xmlns:a16="http://schemas.microsoft.com/office/drawing/2014/main" id="{C5BA2450-E0F6-2D98-E2C3-633F97BB3CD1}"/>
              </a:ext>
            </a:extLst>
          </p:cNvPr>
          <p:cNvGrpSpPr/>
          <p:nvPr/>
        </p:nvGrpSpPr>
        <p:grpSpPr>
          <a:xfrm>
            <a:off x="587744" y="4416730"/>
            <a:ext cx="9750875" cy="2087305"/>
            <a:chOff x="587744" y="4342609"/>
            <a:chExt cx="11178278" cy="1075906"/>
          </a:xfrm>
        </p:grpSpPr>
        <p:sp>
          <p:nvSpPr>
            <p:cNvPr id="22" name="Text Placeholder 2">
              <a:extLst>
                <a:ext uri="{FF2B5EF4-FFF2-40B4-BE49-F238E27FC236}">
                  <a16:creationId xmlns:a16="http://schemas.microsoft.com/office/drawing/2014/main" id="{CC4E8079-F97B-586E-F54D-D3DC121AAE0A}"/>
                </a:ext>
              </a:extLst>
            </p:cNvPr>
            <p:cNvSpPr txBox="1">
              <a:spLocks/>
            </p:cNvSpPr>
            <p:nvPr/>
          </p:nvSpPr>
          <p:spPr>
            <a:xfrm>
              <a:off x="597318" y="4623387"/>
              <a:ext cx="3287436" cy="795128"/>
            </a:xfrm>
            <a:prstGeom prst="rect">
              <a:avLst/>
            </a:prstGeom>
          </p:spPr>
          <p:txBody>
            <a:bodyPr vert="horz" lIns="0" tIns="0" rIns="0" bIns="0" rtlCol="0">
              <a:noAutofit/>
            </a:bodyPr>
            <a:lstStyle>
              <a:lvl1pPr marL="133350" indent="-133350" algn="l" defTabSz="685800" rtl="0" eaLnBrk="1" latinLnBrk="0" hangingPunct="1">
                <a:lnSpc>
                  <a:spcPct val="110000"/>
                </a:lnSpc>
                <a:spcBef>
                  <a:spcPts val="0"/>
                </a:spcBef>
                <a:spcAft>
                  <a:spcPts val="900"/>
                </a:spcAft>
                <a:buFont typeface="Arial" panose="020B0604020202020204" pitchFamily="34" charset="0"/>
                <a:buChar char="•"/>
                <a:tabLst/>
                <a:defRPr sz="1050" kern="1200">
                  <a:solidFill>
                    <a:schemeClr val="tx2">
                      <a:lumMod val="50000"/>
                    </a:schemeClr>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defTabSz="914400" rtl="0">
                <a:lnSpc>
                  <a:spcPct val="90000"/>
                </a:lnSpc>
                <a:spcBef>
                  <a:spcPts val="1000"/>
                </a:spcBef>
                <a:buNone/>
              </a:pPr>
              <a:r>
                <a:rPr lang="fr" sz="1100" b="0" i="0" u="none" baseline="0">
                  <a:solidFill>
                    <a:srgbClr val="000000"/>
                  </a:solidFill>
                  <a:latin typeface="+mn-lt"/>
                  <a:cs typeface="+mn-cs"/>
                </a:rPr>
                <a:t>Administrer moins de doses permet de réaliser des économies sur les seringues, les boîtes de sécurité, la chaîne du froid, le transport dans le pays, la consommation d’énergie et la main-d’œuvre</a:t>
              </a:r>
            </a:p>
          </p:txBody>
        </p:sp>
        <p:sp>
          <p:nvSpPr>
            <p:cNvPr id="23" name="Text Placeholder 3">
              <a:extLst>
                <a:ext uri="{FF2B5EF4-FFF2-40B4-BE49-F238E27FC236}">
                  <a16:creationId xmlns:a16="http://schemas.microsoft.com/office/drawing/2014/main" id="{7A21317E-C2D2-58D8-2E66-EB2B7D4AA7E6}"/>
                </a:ext>
              </a:extLst>
            </p:cNvPr>
            <p:cNvSpPr txBox="1">
              <a:spLocks/>
            </p:cNvSpPr>
            <p:nvPr/>
          </p:nvSpPr>
          <p:spPr>
            <a:xfrm>
              <a:off x="587744" y="4342609"/>
              <a:ext cx="3287436" cy="96608"/>
            </a:xfrm>
            <a:prstGeom prst="rect">
              <a:avLst/>
            </a:prstGeom>
          </p:spPr>
          <p:txBody>
            <a:bodyPr vert="horz" lIns="0" tIns="0" rIns="0" bIns="0" rtlCol="0">
              <a:spAutoFit/>
            </a:bodyPr>
            <a:lstStyle>
              <a:lvl1pPr marL="0" indent="0" algn="l" defTabSz="685800" rtl="0" eaLnBrk="1" latinLnBrk="0" hangingPunct="1">
                <a:lnSpc>
                  <a:spcPct val="110000"/>
                </a:lnSpc>
                <a:spcBef>
                  <a:spcPts val="0"/>
                </a:spcBef>
                <a:spcAft>
                  <a:spcPts val="900"/>
                </a:spcAft>
                <a:buFont typeface="Arial" panose="020B0604020202020204" pitchFamily="34" charset="0"/>
                <a:buNone/>
                <a:defRPr sz="1350" b="1" kern="1200">
                  <a:solidFill>
                    <a:schemeClr val="bg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rtl="0"/>
              <a:r>
                <a:rPr lang="fr" sz="1200" b="1" i="0" u="none" baseline="0">
                  <a:solidFill>
                    <a:srgbClr val="0092CC"/>
                  </a:solidFill>
                  <a:latin typeface="+mn-lt"/>
                  <a:ea typeface="+mj-ea"/>
                  <a:cs typeface="+mj-cs"/>
                </a:rPr>
                <a:t>Réduction des coûts</a:t>
              </a:r>
            </a:p>
          </p:txBody>
        </p:sp>
        <p:sp>
          <p:nvSpPr>
            <p:cNvPr id="24" name="Text Placeholder 2">
              <a:extLst>
                <a:ext uri="{FF2B5EF4-FFF2-40B4-BE49-F238E27FC236}">
                  <a16:creationId xmlns:a16="http://schemas.microsoft.com/office/drawing/2014/main" id="{48C917F2-9FB3-B5E3-8935-92E2D0FCB172}"/>
                </a:ext>
              </a:extLst>
            </p:cNvPr>
            <p:cNvSpPr txBox="1">
              <a:spLocks/>
            </p:cNvSpPr>
            <p:nvPr/>
          </p:nvSpPr>
          <p:spPr>
            <a:xfrm>
              <a:off x="4534663" y="4623387"/>
              <a:ext cx="3287436" cy="795128"/>
            </a:xfrm>
            <a:prstGeom prst="rect">
              <a:avLst/>
            </a:prstGeom>
          </p:spPr>
          <p:txBody>
            <a:bodyPr vert="horz" lIns="0" tIns="0" rIns="0" bIns="0" rtlCol="0">
              <a:noAutofit/>
            </a:bodyPr>
            <a:lstStyle>
              <a:lvl1pPr marL="133350" indent="-133350" algn="l" defTabSz="685800" rtl="0" eaLnBrk="1" latinLnBrk="0" hangingPunct="1">
                <a:lnSpc>
                  <a:spcPct val="110000"/>
                </a:lnSpc>
                <a:spcBef>
                  <a:spcPts val="0"/>
                </a:spcBef>
                <a:spcAft>
                  <a:spcPts val="900"/>
                </a:spcAft>
                <a:buFont typeface="Arial" panose="020B0604020202020204" pitchFamily="34" charset="0"/>
                <a:buChar char="•"/>
                <a:tabLst/>
                <a:defRPr sz="1050" kern="1200">
                  <a:solidFill>
                    <a:schemeClr val="tx2">
                      <a:lumMod val="50000"/>
                    </a:schemeClr>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defTabSz="914400" rtl="0">
                <a:lnSpc>
                  <a:spcPct val="90000"/>
                </a:lnSpc>
                <a:spcBef>
                  <a:spcPts val="1000"/>
                </a:spcBef>
                <a:buNone/>
              </a:pPr>
              <a:r>
                <a:rPr lang="fr" sz="1100" b="0" i="0" u="none" baseline="0">
                  <a:solidFill>
                    <a:schemeClr val="tx1"/>
                  </a:solidFill>
                  <a:latin typeface="+mn-lt"/>
                  <a:cs typeface="+mn-cs"/>
                </a:rPr>
                <a:t>Le VPI sera toujours inclus dans la vaccination systématique au cours de l’ère post-certification. La fourniture du VPI en tant que vaccin combiné avec d’autres antigènes de base garantit une intégration rationalisée dans les programmes de vaccination</a:t>
              </a:r>
            </a:p>
          </p:txBody>
        </p:sp>
        <p:sp>
          <p:nvSpPr>
            <p:cNvPr id="25" name="Text Placeholder 3">
              <a:extLst>
                <a:ext uri="{FF2B5EF4-FFF2-40B4-BE49-F238E27FC236}">
                  <a16:creationId xmlns:a16="http://schemas.microsoft.com/office/drawing/2014/main" id="{379A355B-B8EA-F5F7-C7FC-EA86BC329B1A}"/>
                </a:ext>
              </a:extLst>
            </p:cNvPr>
            <p:cNvSpPr txBox="1">
              <a:spLocks/>
            </p:cNvSpPr>
            <p:nvPr/>
          </p:nvSpPr>
          <p:spPr>
            <a:xfrm>
              <a:off x="4549024" y="4342609"/>
              <a:ext cx="3287436" cy="96608"/>
            </a:xfrm>
            <a:prstGeom prst="rect">
              <a:avLst/>
            </a:prstGeom>
          </p:spPr>
          <p:txBody>
            <a:bodyPr vert="horz" lIns="0" tIns="0" rIns="0" bIns="0" rtlCol="0">
              <a:spAutoFit/>
            </a:bodyPr>
            <a:lstStyle>
              <a:lvl1pPr marL="0" indent="0" algn="l" defTabSz="685800" rtl="0" eaLnBrk="1" latinLnBrk="0" hangingPunct="1">
                <a:lnSpc>
                  <a:spcPct val="110000"/>
                </a:lnSpc>
                <a:spcBef>
                  <a:spcPts val="0"/>
                </a:spcBef>
                <a:spcAft>
                  <a:spcPts val="900"/>
                </a:spcAft>
                <a:buFont typeface="Arial" panose="020B0604020202020204" pitchFamily="34" charset="0"/>
                <a:buNone/>
                <a:defRPr sz="1350" b="1" kern="1200">
                  <a:solidFill>
                    <a:schemeClr val="bg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rtl="0"/>
              <a:r>
                <a:rPr lang="fr" sz="1200" b="1" i="0" u="none" baseline="0">
                  <a:solidFill>
                    <a:srgbClr val="0092CC"/>
                  </a:solidFill>
                  <a:latin typeface="+mn-lt"/>
                  <a:ea typeface="+mj-ea"/>
                  <a:cs typeface="+mj-cs"/>
                </a:rPr>
                <a:t>Facilitation de l’intégration du VPI</a:t>
              </a:r>
            </a:p>
          </p:txBody>
        </p:sp>
        <p:sp>
          <p:nvSpPr>
            <p:cNvPr id="26" name="Text Placeholder 2">
              <a:extLst>
                <a:ext uri="{FF2B5EF4-FFF2-40B4-BE49-F238E27FC236}">
                  <a16:creationId xmlns:a16="http://schemas.microsoft.com/office/drawing/2014/main" id="{2DCF70DA-E1DF-C347-022E-FFDB26011A71}"/>
                </a:ext>
              </a:extLst>
            </p:cNvPr>
            <p:cNvSpPr txBox="1">
              <a:spLocks/>
            </p:cNvSpPr>
            <p:nvPr/>
          </p:nvSpPr>
          <p:spPr>
            <a:xfrm>
              <a:off x="8464225" y="4623387"/>
              <a:ext cx="3287436" cy="795128"/>
            </a:xfrm>
            <a:prstGeom prst="rect">
              <a:avLst/>
            </a:prstGeom>
          </p:spPr>
          <p:txBody>
            <a:bodyPr vert="horz" lIns="0" tIns="0" rIns="0" bIns="0" rtlCol="0">
              <a:noAutofit/>
            </a:bodyPr>
            <a:lstStyle>
              <a:lvl1pPr marL="133350" indent="-133350" algn="l" defTabSz="685800" rtl="0" eaLnBrk="1" latinLnBrk="0" hangingPunct="1">
                <a:lnSpc>
                  <a:spcPct val="110000"/>
                </a:lnSpc>
                <a:spcBef>
                  <a:spcPts val="0"/>
                </a:spcBef>
                <a:spcAft>
                  <a:spcPts val="900"/>
                </a:spcAft>
                <a:buFont typeface="Arial" panose="020B0604020202020204" pitchFamily="34" charset="0"/>
                <a:buChar char="•"/>
                <a:tabLst/>
                <a:defRPr sz="1050" kern="1200">
                  <a:solidFill>
                    <a:schemeClr val="tx2">
                      <a:lumMod val="50000"/>
                    </a:schemeClr>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l" defTabSz="914400" rtl="0">
                <a:lnSpc>
                  <a:spcPct val="90000"/>
                </a:lnSpc>
                <a:spcBef>
                  <a:spcPts val="1000"/>
                </a:spcBef>
                <a:buNone/>
              </a:pPr>
              <a:r>
                <a:rPr lang="fr" sz="1100" b="0" i="0" u="none" baseline="0">
                  <a:solidFill>
                    <a:schemeClr val="tx1"/>
                  </a:solidFill>
                  <a:latin typeface="+mn-lt"/>
                  <a:cs typeface="+mn-cs"/>
                </a:rPr>
                <a:t>De nombreux pays ne fournissent pas encore de doses de rappel contenant le DTC. Suite à la recommandation de l’OMS, Gavi a proposé une fenêtre de financement pour l’introduction de doses de rappel contenant le DTC. La dose de rappel du vaccin hexavalent peut servir de première dose de la série recommandée de rappels contenant le DTC (2YL, 4-7 ans et 9-15 ans).</a:t>
              </a:r>
            </a:p>
          </p:txBody>
        </p:sp>
        <p:sp>
          <p:nvSpPr>
            <p:cNvPr id="27" name="Text Placeholder 3">
              <a:extLst>
                <a:ext uri="{FF2B5EF4-FFF2-40B4-BE49-F238E27FC236}">
                  <a16:creationId xmlns:a16="http://schemas.microsoft.com/office/drawing/2014/main" id="{86F47334-FF83-7BF1-6780-CE417439DDE2}"/>
                </a:ext>
              </a:extLst>
            </p:cNvPr>
            <p:cNvSpPr txBox="1">
              <a:spLocks/>
            </p:cNvSpPr>
            <p:nvPr/>
          </p:nvSpPr>
          <p:spPr>
            <a:xfrm>
              <a:off x="8478586" y="4342609"/>
              <a:ext cx="3287436" cy="201313"/>
            </a:xfrm>
            <a:prstGeom prst="rect">
              <a:avLst/>
            </a:prstGeom>
          </p:spPr>
          <p:txBody>
            <a:bodyPr vert="horz" lIns="0" tIns="0" rIns="0" bIns="0" rtlCol="0">
              <a:spAutoFit/>
            </a:bodyPr>
            <a:lstStyle>
              <a:lvl1pPr marL="0" indent="0" algn="l" defTabSz="685800" rtl="0" eaLnBrk="1" latinLnBrk="0" hangingPunct="1">
                <a:lnSpc>
                  <a:spcPct val="110000"/>
                </a:lnSpc>
                <a:spcBef>
                  <a:spcPts val="0"/>
                </a:spcBef>
                <a:spcAft>
                  <a:spcPts val="900"/>
                </a:spcAft>
                <a:buFont typeface="Arial" panose="020B0604020202020204" pitchFamily="34" charset="0"/>
                <a:buNone/>
                <a:defRPr sz="1350" b="1" kern="1200">
                  <a:solidFill>
                    <a:schemeClr val="bg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10000"/>
                </a:lnSpc>
                <a:spcBef>
                  <a:spcPts val="0"/>
                </a:spcBef>
                <a:spcAft>
                  <a:spcPts val="900"/>
                </a:spcAft>
                <a:buClr>
                  <a:schemeClr val="bg2"/>
                </a:buClr>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rtl="0"/>
              <a:r>
                <a:rPr lang="fr" sz="1200" b="1" i="0" u="none" baseline="0">
                  <a:solidFill>
                    <a:srgbClr val="0092CC"/>
                  </a:solidFill>
                  <a:latin typeface="+mn-lt"/>
                  <a:ea typeface="+mj-ea"/>
                  <a:cs typeface="+mj-cs"/>
                </a:rPr>
                <a:t>Sert de première dose de rappel du DTC</a:t>
              </a:r>
            </a:p>
          </p:txBody>
        </p:sp>
      </p:grpSp>
    </p:spTree>
    <p:extLst>
      <p:ext uri="{BB962C8B-B14F-4D97-AF65-F5344CB8AC3E}">
        <p14:creationId xmlns:p14="http://schemas.microsoft.com/office/powerpoint/2010/main" val="39686721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49F1C979-BB09-395D-8F9B-DC8F59768013}"/>
              </a:ext>
            </a:extLst>
          </p:cNvPr>
          <p:cNvSpPr>
            <a:spLocks noGrp="1" noChangeArrowheads="1"/>
          </p:cNvSpPr>
          <p:nvPr>
            <p:ph type="title"/>
          </p:nvPr>
        </p:nvSpPr>
        <p:spPr/>
        <p:txBody>
          <a:bodyPr/>
          <a:lstStyle/>
          <a:p>
            <a:pPr rtl="0">
              <a:defRPr/>
            </a:pPr>
            <a:r>
              <a:rPr lang="fr" sz="3600" b="1" i="0" u="none" baseline="0" dirty="0"/>
              <a:t>Considérations spéciales pour le passage au </a:t>
            </a:r>
            <a:br>
              <a:rPr lang="fr" sz="3600" dirty="0"/>
            </a:br>
            <a:r>
              <a:rPr lang="fr" sz="3600" b="1" i="0" u="none" baseline="0" dirty="0"/>
              <a:t>vaccin hexavalent 1/3</a:t>
            </a:r>
            <a:endParaRPr lang="fr" sz="3600" dirty="0"/>
          </a:p>
        </p:txBody>
      </p:sp>
      <p:sp>
        <p:nvSpPr>
          <p:cNvPr id="13315" name="Rectangle 14">
            <a:extLst>
              <a:ext uri="{FF2B5EF4-FFF2-40B4-BE49-F238E27FC236}">
                <a16:creationId xmlns:a16="http://schemas.microsoft.com/office/drawing/2014/main" id="{C2259259-D5C4-A92E-7030-7B3364547819}"/>
              </a:ext>
            </a:extLst>
          </p:cNvPr>
          <p:cNvSpPr>
            <a:spLocks noChangeArrowheads="1"/>
          </p:cNvSpPr>
          <p:nvPr/>
        </p:nvSpPr>
        <p:spPr bwMode="auto">
          <a:xfrm>
            <a:off x="548640" y="1437410"/>
            <a:ext cx="9387327" cy="520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l" rtl="0" eaLnBrk="0" hangingPunct="0"/>
            <a:r>
              <a:rPr lang="fr" sz="2000" b="0" i="0" u="none" baseline="0" dirty="0"/>
              <a:t>Au départ, le vaccin hexavalent ne sera disponible qu’en flacon de 10 doses</a:t>
            </a:r>
          </a:p>
          <a:p>
            <a:pPr lvl="1" algn="l" rtl="0" eaLnBrk="0" hangingPunct="0"/>
            <a:r>
              <a:rPr lang="fr" sz="1800" b="0" i="0" u="none" baseline="0" dirty="0">
                <a:ea typeface="ＭＳ Ｐゴシック" panose="020B0600070205080204" pitchFamily="34" charset="-128"/>
              </a:rPr>
              <a:t>Défi pour les pays qui utilisent actuellement le vaccin pentavalent à dose unique </a:t>
            </a:r>
          </a:p>
          <a:p>
            <a:pPr lvl="1" algn="l" rtl="0" eaLnBrk="0" hangingPunct="0"/>
            <a:r>
              <a:rPr lang="fr" sz="1800" b="0" i="0" u="none" baseline="0" dirty="0">
                <a:ea typeface="ＭＳ Ｐゴシック" panose="020B0600070205080204" pitchFamily="34" charset="-128"/>
              </a:rPr>
              <a:t>Implications sur les exigences de la chaîne du froid et le gaspillage des vaccins</a:t>
            </a:r>
          </a:p>
          <a:p>
            <a:pPr algn="l" rtl="0" eaLnBrk="0" hangingPunct="0"/>
            <a:r>
              <a:rPr lang="fr" sz="2000" b="0" i="0" u="none" baseline="0" dirty="0"/>
              <a:t>La suppression progressive du VPI unique et l’introduction de la dose de rappel du vaccin hexavalent pendant la deuxième année de vie seront nécessaires</a:t>
            </a:r>
          </a:p>
          <a:p>
            <a:pPr lvl="1" algn="l" rtl="0" eaLnBrk="0" hangingPunct="0"/>
            <a:r>
              <a:rPr lang="fr" sz="1800" b="0" i="0" u="none" baseline="0" dirty="0">
                <a:ea typeface="ＭＳ Ｐゴシック" panose="020B0600070205080204" pitchFamily="34" charset="-128"/>
              </a:rPr>
              <a:t>Une formation et une mobilisation sociale seront requises pour faciliter ce changement et assurer l’adoption du nouveau vaccin, y compris la quatrième dose de vaccin hexavalent, le cas échéant</a:t>
            </a:r>
          </a:p>
          <a:p>
            <a:pPr algn="l" rtl="0" eaLnBrk="0" hangingPunct="0"/>
            <a:r>
              <a:rPr lang="fr" sz="2000" b="0" i="0" u="none" baseline="0" dirty="0">
                <a:ea typeface="ＭＳ Ｐゴシック" panose="020B0600070205080204" pitchFamily="34" charset="-128"/>
              </a:rPr>
              <a:t>Pour les calendriers nécessitant la 4</a:t>
            </a:r>
            <a:r>
              <a:rPr lang="fr" sz="2000" b="0" i="0" u="none" baseline="30000" dirty="0">
                <a:ea typeface="ＭＳ Ｐゴシック" panose="020B0600070205080204" pitchFamily="34" charset="-128"/>
              </a:rPr>
              <a:t>e</a:t>
            </a:r>
            <a:r>
              <a:rPr lang="fr" sz="2000" b="0" i="0" u="none" baseline="0" dirty="0">
                <a:ea typeface="ＭＳ Ｐゴシック" panose="020B0600070205080204" pitchFamily="34" charset="-128"/>
              </a:rPr>
              <a:t> dose, le vaccin pourrait être plus coûteux que 3 doses de penta + 2 doses de VPI (en fonction des exigences relatives à l’obtention du soutien de Gavi et au cofinancement)</a:t>
            </a:r>
          </a:p>
          <a:p>
            <a:pPr lvl="1" algn="l" rtl="0" eaLnBrk="0" hangingPunct="0"/>
            <a:r>
              <a:rPr lang="fr" sz="1800" b="0" i="0" u="none" baseline="0" dirty="0">
                <a:ea typeface="ＭＳ Ｐゴシック" panose="020B0600070205080204" pitchFamily="34" charset="-128"/>
              </a:rPr>
              <a:t>Cela pourrait être compensé en partie par des économies au niveau des programmes et de la mise en œuvre</a:t>
            </a:r>
          </a:p>
          <a:p>
            <a:pPr lvl="1" algn="r" rtl="0" eaLnBrk="0" hangingPunct="0"/>
            <a:endParaRPr lang="fr" altLang="en-US" sz="1800" b="0" dirty="0">
              <a:ea typeface="ＭＳ Ｐゴシック" panose="020B0600070205080204" pitchFamily="34" charset="-128"/>
            </a:endParaRPr>
          </a:p>
        </p:txBody>
      </p:sp>
    </p:spTree>
    <p:extLst>
      <p:ext uri="{BB962C8B-B14F-4D97-AF65-F5344CB8AC3E}">
        <p14:creationId xmlns:p14="http://schemas.microsoft.com/office/powerpoint/2010/main" val="23118050"/>
      </p:ext>
    </p:extLst>
  </p:cSld>
  <p:clrMapOvr>
    <a:masterClrMapping/>
  </p:clrMapOvr>
</p:sld>
</file>

<file path=ppt/theme/theme1.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panose="020B0604020202020204" pitchFamily="34" charset="0"/>
            <a:cs typeface="Arial" panose="020B0604020202020204" pitchFamily="34"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2996</Words>
  <Application>Microsoft Office PowerPoint</Application>
  <PresentationFormat>Custom</PresentationFormat>
  <Paragraphs>199</Paragraphs>
  <Slides>17</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ＭＳ Ｐゴシック</vt:lpstr>
      <vt:lpstr>Arial</vt:lpstr>
      <vt:lpstr>Arial Narrow</vt:lpstr>
      <vt:lpstr>Segoe UI</vt:lpstr>
      <vt:lpstr>Wingdings</vt:lpstr>
      <vt:lpstr>master</vt:lpstr>
      <vt:lpstr>PowerPoint Presentation</vt:lpstr>
      <vt:lpstr>Objectifs</vt:lpstr>
      <vt:lpstr>Recommandations du SAGE de l’OMS concernant la vaccination contre la poliomyélite (2022)</vt:lpstr>
      <vt:lpstr>Justification du passage au  vaccin hexavalent 1/2</vt:lpstr>
      <vt:lpstr>Justification du passage au  vaccin hexavalent 2/2</vt:lpstr>
      <vt:lpstr>Avantages potentiels du passage au  vaccin hexavalent 1/3</vt:lpstr>
      <vt:lpstr>Avantages potentiels du passage au  vaccin hexavalent 2/3</vt:lpstr>
      <vt:lpstr>Résumé des avantages potentiels du passage  au vaccin hexavalent 3/3</vt:lpstr>
      <vt:lpstr>Considérations spéciales pour le passage au  vaccin hexavalent 1/3</vt:lpstr>
      <vt:lpstr>Résumé des considérations spéciales pour le passage au vaccin hexavalent 2/3</vt:lpstr>
      <vt:lpstr>Calendriers recommandés par l’OMS pour le vaccin hexavalent</vt:lpstr>
      <vt:lpstr>Illustration comparant les calendriers recommandés par l’OMS pour le vaccin hexavalent et l’association Penta + VPI</vt:lpstr>
      <vt:lpstr>Messages clés 1/3</vt:lpstr>
      <vt:lpstr>Messages clés 2/3</vt:lpstr>
      <vt:lpstr>Messages clés 3/3</vt:lpstr>
      <vt:lpstr>Ressources</vt:lpstr>
      <vt:lpstr>Questions pour tester les connaissances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Mira Browne</dc:creator>
  <cp:lastModifiedBy>AMP</cp:lastModifiedBy>
  <cp:revision>13</cp:revision>
  <dcterms:created xsi:type="dcterms:W3CDTF">2018-09-02T18:39:31Z</dcterms:created>
  <dcterms:modified xsi:type="dcterms:W3CDTF">2024-10-24T07:00:42Z</dcterms:modified>
</cp:coreProperties>
</file>