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comments/modernComment_14C_3786844.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14"/>
  </p:notesMasterIdLst>
  <p:handoutMasterIdLst>
    <p:handoutMasterId r:id="rId15"/>
  </p:handoutMasterIdLst>
  <p:sldIdLst>
    <p:sldId id="312" r:id="rId2"/>
    <p:sldId id="286" r:id="rId3"/>
    <p:sldId id="321" r:id="rId4"/>
    <p:sldId id="328" r:id="rId5"/>
    <p:sldId id="325" r:id="rId6"/>
    <p:sldId id="326" r:id="rId7"/>
    <p:sldId id="329" r:id="rId8"/>
    <p:sldId id="331" r:id="rId9"/>
    <p:sldId id="332" r:id="rId10"/>
    <p:sldId id="308" r:id="rId11"/>
    <p:sldId id="333" r:id="rId12"/>
    <p:sldId id="369" r:id="rId13"/>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A18414-B2E7-FB42-74A9-03060BAD29DD}" name="Gill Mayers" initials="GM" userId="S::mayersg@mmglobalhealth.org::93979798-3130-4e50-99f9-bac937c4d9ff" providerId="AD"/>
  <p188:author id="{17A4F615-F07B-6BFC-CA32-3AED14D54E69}" name="Gillian Mayers" initials="GM" userId="0b969f44a77387f9"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JUGUNA, Patricia" initials="NP" lastIdx="6" clrIdx="0"/>
  <p:cmAuthor id="1" name="MATZGER, Helen" initials="MH" lastIdx="3" clrIdx="1"/>
  <p:cmAuthor id="2" name="Adwoa Bentsi-Enchill" initials="ABE" lastIdx="22" clrIdx="2">
    <p:extLst>
      <p:ext uri="{19B8F6BF-5375-455C-9EA6-DF929625EA0E}">
        <p15:presenceInfo xmlns:p15="http://schemas.microsoft.com/office/powerpoint/2012/main" userId="Adwoa Bentsi-Enchi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CC06"/>
    <a:srgbClr val="6AE12F"/>
    <a:srgbClr val="91E965"/>
    <a:srgbClr val="BE7EE6"/>
    <a:srgbClr val="F632B5"/>
    <a:srgbClr val="9DF038"/>
    <a:srgbClr val="E0B548"/>
    <a:srgbClr val="5DCBAE"/>
    <a:srgbClr val="DCE840"/>
    <a:srgbClr val="60E1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334B69-E86C-42F3-8AEE-558624369FE0}" v="2" dt="2024-09-13T08:49:02.112"/>
    <p1510:client id="{5C516DBE-9D7B-F70E-E934-66A652D70760}" v="1" dt="2024-09-13T09:01:05.401"/>
    <p1510:client id="{6609E8AD-775F-EFD7-C0F0-D142B39DD40F}" v="1" dt="2024-09-13T06:37:38.8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178" autoAdjust="0"/>
  </p:normalViewPr>
  <p:slideViewPr>
    <p:cSldViewPr snapToGrid="0">
      <p:cViewPr varScale="1">
        <p:scale>
          <a:sx n="109" d="100"/>
          <a:sy n="109" d="100"/>
        </p:scale>
        <p:origin x="1674" y="120"/>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MIREZ GONZALEZ, Alejandro" userId="S::ramirezgonzaleza@who.int::f85759c6-dd51-4b10-afc6-8161062f0dd8" providerId="AD" clId="Web-{6609E8AD-775F-EFD7-C0F0-D142B39DD40F}"/>
    <pc:docChg chg="modSld">
      <pc:chgData name="RAMIREZ GONZALEZ, Alejandro" userId="S::ramirezgonzaleza@who.int::f85759c6-dd51-4b10-afc6-8161062f0dd8" providerId="AD" clId="Web-{6609E8AD-775F-EFD7-C0F0-D142B39DD40F}" dt="2024-09-13T06:37:38.835" v="0"/>
      <pc:docMkLst>
        <pc:docMk/>
      </pc:docMkLst>
      <pc:sldChg chg="modSp">
        <pc:chgData name="RAMIREZ GONZALEZ, Alejandro" userId="S::ramirezgonzaleza@who.int::f85759c6-dd51-4b10-afc6-8161062f0dd8" providerId="AD" clId="Web-{6609E8AD-775F-EFD7-C0F0-D142B39DD40F}" dt="2024-09-13T06:37:38.835" v="0"/>
        <pc:sldMkLst>
          <pc:docMk/>
          <pc:sldMk cId="0" sldId="286"/>
        </pc:sldMkLst>
        <pc:picChg chg="mod">
          <ac:chgData name="RAMIREZ GONZALEZ, Alejandro" userId="S::ramirezgonzaleza@who.int::f85759c6-dd51-4b10-afc6-8161062f0dd8" providerId="AD" clId="Web-{6609E8AD-775F-EFD7-C0F0-D142B39DD40F}" dt="2024-09-13T06:37:38.835" v="0"/>
          <ac:picMkLst>
            <pc:docMk/>
            <pc:sldMk cId="0" sldId="286"/>
            <ac:picMk id="6149" creationId="{00000000-0000-0000-0000-000000000000}"/>
          </ac:picMkLst>
        </pc:picChg>
      </pc:sldChg>
    </pc:docChg>
  </pc:docChgLst>
  <pc:docChgLst>
    <pc:chgData name="RAMIREZ GONZALEZ, Alejandro" userId="f85759c6-dd51-4b10-afc6-8161062f0dd8" providerId="ADAL" clId="{0B0B034A-1E30-4794-B269-40E8A1726026}"/>
    <pc:docChg chg="modSld">
      <pc:chgData name="RAMIREZ GONZALEZ, Alejandro" userId="f85759c6-dd51-4b10-afc6-8161062f0dd8" providerId="ADAL" clId="{0B0B034A-1E30-4794-B269-40E8A1726026}" dt="2024-09-02T13:33:45.577" v="0" actId="20577"/>
      <pc:docMkLst>
        <pc:docMk/>
      </pc:docMkLst>
      <pc:sldChg chg="modSp mod">
        <pc:chgData name="RAMIREZ GONZALEZ, Alejandro" userId="f85759c6-dd51-4b10-afc6-8161062f0dd8" providerId="ADAL" clId="{0B0B034A-1E30-4794-B269-40E8A1726026}" dt="2024-09-02T13:33:45.577" v="0" actId="20577"/>
        <pc:sldMkLst>
          <pc:docMk/>
          <pc:sldMk cId="0" sldId="312"/>
        </pc:sldMkLst>
        <pc:spChg chg="mod">
          <ac:chgData name="RAMIREZ GONZALEZ, Alejandro" userId="f85759c6-dd51-4b10-afc6-8161062f0dd8" providerId="ADAL" clId="{0B0B034A-1E30-4794-B269-40E8A1726026}" dt="2024-09-02T13:33:45.577" v="0" actId="20577"/>
          <ac:spMkLst>
            <pc:docMk/>
            <pc:sldMk cId="0" sldId="312"/>
            <ac:spMk id="5122" creationId="{00000000-0000-0000-0000-000000000000}"/>
          </ac:spMkLst>
        </pc:spChg>
      </pc:sldChg>
    </pc:docChg>
  </pc:docChgLst>
  <pc:docChgLst>
    <pc:chgData name="Mrs Gillian F. MAYERS (mayersgill@gmail.com)" userId="d9b941f0-ac22-4431-a954-e58ec48ed8eb" providerId="ADAL" clId="{15334B69-E86C-42F3-8AEE-558624369FE0}"/>
    <pc:docChg chg="undo custSel addSld delSld modSld modMainMaster">
      <pc:chgData name="Mrs Gillian F. MAYERS (mayersgill@gmail.com)" userId="d9b941f0-ac22-4431-a954-e58ec48ed8eb" providerId="ADAL" clId="{15334B69-E86C-42F3-8AEE-558624369FE0}" dt="2024-09-13T08:49:15.083" v="1412" actId="478"/>
      <pc:docMkLst>
        <pc:docMk/>
      </pc:docMkLst>
      <pc:sldChg chg="modSp del mod">
        <pc:chgData name="Mrs Gillian F. MAYERS (mayersgill@gmail.com)" userId="d9b941f0-ac22-4431-a954-e58ec48ed8eb" providerId="ADAL" clId="{15334B69-E86C-42F3-8AEE-558624369FE0}" dt="2024-09-13T08:38:16.180" v="61" actId="47"/>
        <pc:sldMkLst>
          <pc:docMk/>
          <pc:sldMk cId="0" sldId="282"/>
        </pc:sldMkLst>
        <pc:spChg chg="mod">
          <ac:chgData name="Mrs Gillian F. MAYERS (mayersgill@gmail.com)" userId="d9b941f0-ac22-4431-a954-e58ec48ed8eb" providerId="ADAL" clId="{15334B69-E86C-42F3-8AEE-558624369FE0}" dt="2024-09-08T09:17:12.596" v="3" actId="20577"/>
          <ac:spMkLst>
            <pc:docMk/>
            <pc:sldMk cId="0" sldId="282"/>
            <ac:spMk id="8195" creationId="{00000000-0000-0000-0000-000000000000}"/>
          </ac:spMkLst>
        </pc:spChg>
      </pc:sldChg>
      <pc:sldChg chg="modSp mod">
        <pc:chgData name="Mrs Gillian F. MAYERS (mayersgill@gmail.com)" userId="d9b941f0-ac22-4431-a954-e58ec48ed8eb" providerId="ADAL" clId="{15334B69-E86C-42F3-8AEE-558624369FE0}" dt="2024-09-08T09:17:08.641" v="1" actId="6549"/>
        <pc:sldMkLst>
          <pc:docMk/>
          <pc:sldMk cId="0" sldId="286"/>
        </pc:sldMkLst>
        <pc:spChg chg="mod">
          <ac:chgData name="Mrs Gillian F. MAYERS (mayersgill@gmail.com)" userId="d9b941f0-ac22-4431-a954-e58ec48ed8eb" providerId="ADAL" clId="{15334B69-E86C-42F3-8AEE-558624369FE0}" dt="2024-09-08T09:17:08.641" v="1" actId="6549"/>
          <ac:spMkLst>
            <pc:docMk/>
            <pc:sldMk cId="0" sldId="286"/>
            <ac:spMk id="6147" creationId="{91193496-E608-4843-93E9-DA6F1CC02683}"/>
          </ac:spMkLst>
        </pc:spChg>
      </pc:sldChg>
      <pc:sldChg chg="delSp mod">
        <pc:chgData name="Mrs Gillian F. MAYERS (mayersgill@gmail.com)" userId="d9b941f0-ac22-4431-a954-e58ec48ed8eb" providerId="ADAL" clId="{15334B69-E86C-42F3-8AEE-558624369FE0}" dt="2024-09-13T08:49:15.083" v="1412" actId="478"/>
        <pc:sldMkLst>
          <pc:docMk/>
          <pc:sldMk cId="0" sldId="308"/>
        </pc:sldMkLst>
        <pc:picChg chg="del">
          <ac:chgData name="Mrs Gillian F. MAYERS (mayersgill@gmail.com)" userId="d9b941f0-ac22-4431-a954-e58ec48ed8eb" providerId="ADAL" clId="{15334B69-E86C-42F3-8AEE-558624369FE0}" dt="2024-09-13T08:49:15.083" v="1412" actId="478"/>
          <ac:picMkLst>
            <pc:docMk/>
            <pc:sldMk cId="0" sldId="308"/>
            <ac:picMk id="5" creationId="{6AC6945D-004E-4D8F-8488-967E08487060}"/>
          </ac:picMkLst>
        </pc:picChg>
      </pc:sldChg>
      <pc:sldChg chg="add del">
        <pc:chgData name="Mrs Gillian F. MAYERS (mayersgill@gmail.com)" userId="d9b941f0-ac22-4431-a954-e58ec48ed8eb" providerId="ADAL" clId="{15334B69-E86C-42F3-8AEE-558624369FE0}" dt="2024-09-13T08:38:30.362" v="64" actId="47"/>
        <pc:sldMkLst>
          <pc:docMk/>
          <pc:sldMk cId="0" sldId="319"/>
        </pc:sldMkLst>
      </pc:sldChg>
      <pc:sldChg chg="modSp mod">
        <pc:chgData name="Mrs Gillian F. MAYERS (mayersgill@gmail.com)" userId="d9b941f0-ac22-4431-a954-e58ec48ed8eb" providerId="ADAL" clId="{15334B69-E86C-42F3-8AEE-558624369FE0}" dt="2024-09-08T09:18:04.072" v="23" actId="6549"/>
        <pc:sldMkLst>
          <pc:docMk/>
          <pc:sldMk cId="2036993856" sldId="326"/>
        </pc:sldMkLst>
        <pc:spChg chg="mod">
          <ac:chgData name="Mrs Gillian F. MAYERS (mayersgill@gmail.com)" userId="d9b941f0-ac22-4431-a954-e58ec48ed8eb" providerId="ADAL" clId="{15334B69-E86C-42F3-8AEE-558624369FE0}" dt="2024-09-08T09:18:04.072" v="23" actId="6549"/>
          <ac:spMkLst>
            <pc:docMk/>
            <pc:sldMk cId="2036993856" sldId="326"/>
            <ac:spMk id="2" creationId="{00000000-0000-0000-0000-000000000000}"/>
          </ac:spMkLst>
        </pc:spChg>
      </pc:sldChg>
      <pc:sldChg chg="modSp mod">
        <pc:chgData name="Mrs Gillian F. MAYERS (mayersgill@gmail.com)" userId="d9b941f0-ac22-4431-a954-e58ec48ed8eb" providerId="ADAL" clId="{15334B69-E86C-42F3-8AEE-558624369FE0}" dt="2024-09-08T09:18:24.185" v="24" actId="255"/>
        <pc:sldMkLst>
          <pc:docMk/>
          <pc:sldMk cId="1946538742" sldId="328"/>
        </pc:sldMkLst>
        <pc:spChg chg="mod">
          <ac:chgData name="Mrs Gillian F. MAYERS (mayersgill@gmail.com)" userId="d9b941f0-ac22-4431-a954-e58ec48ed8eb" providerId="ADAL" clId="{15334B69-E86C-42F3-8AEE-558624369FE0}" dt="2024-09-08T09:18:24.185" v="24" actId="255"/>
          <ac:spMkLst>
            <pc:docMk/>
            <pc:sldMk cId="1946538742" sldId="328"/>
            <ac:spMk id="18" creationId="{00000000-0000-0000-0000-000000000000}"/>
          </ac:spMkLst>
        </pc:spChg>
      </pc:sldChg>
      <pc:sldChg chg="modSp mod">
        <pc:chgData name="Mrs Gillian F. MAYERS (mayersgill@gmail.com)" userId="d9b941f0-ac22-4431-a954-e58ec48ed8eb" providerId="ADAL" clId="{15334B69-E86C-42F3-8AEE-558624369FE0}" dt="2024-09-08T09:18:36.825" v="26" actId="20577"/>
        <pc:sldMkLst>
          <pc:docMk/>
          <pc:sldMk cId="1420055434" sldId="329"/>
        </pc:sldMkLst>
        <pc:spChg chg="mod">
          <ac:chgData name="Mrs Gillian F. MAYERS (mayersgill@gmail.com)" userId="d9b941f0-ac22-4431-a954-e58ec48ed8eb" providerId="ADAL" clId="{15334B69-E86C-42F3-8AEE-558624369FE0}" dt="2024-09-08T09:18:36.825" v="26" actId="20577"/>
          <ac:spMkLst>
            <pc:docMk/>
            <pc:sldMk cId="1420055434" sldId="329"/>
            <ac:spMk id="21507" creationId="{00000000-0000-0000-0000-000000000000}"/>
          </ac:spMkLst>
        </pc:spChg>
      </pc:sldChg>
      <pc:sldChg chg="modSp mod">
        <pc:chgData name="Mrs Gillian F. MAYERS (mayersgill@gmail.com)" userId="d9b941f0-ac22-4431-a954-e58ec48ed8eb" providerId="ADAL" clId="{15334B69-E86C-42F3-8AEE-558624369FE0}" dt="2024-09-08T09:19:12.181" v="45" actId="20577"/>
        <pc:sldMkLst>
          <pc:docMk/>
          <pc:sldMk cId="58222660" sldId="332"/>
        </pc:sldMkLst>
        <pc:spChg chg="mod">
          <ac:chgData name="Mrs Gillian F. MAYERS (mayersgill@gmail.com)" userId="d9b941f0-ac22-4431-a954-e58ec48ed8eb" providerId="ADAL" clId="{15334B69-E86C-42F3-8AEE-558624369FE0}" dt="2024-09-08T09:19:12.181" v="45" actId="20577"/>
          <ac:spMkLst>
            <pc:docMk/>
            <pc:sldMk cId="58222660" sldId="332"/>
            <ac:spMk id="4" creationId="{00000000-0000-0000-0000-000000000000}"/>
          </ac:spMkLst>
        </pc:spChg>
      </pc:sldChg>
      <pc:sldChg chg="modSp mod">
        <pc:chgData name="Mrs Gillian F. MAYERS (mayersgill@gmail.com)" userId="d9b941f0-ac22-4431-a954-e58ec48ed8eb" providerId="ADAL" clId="{15334B69-E86C-42F3-8AEE-558624369FE0}" dt="2024-09-13T08:39:34.254" v="82" actId="6549"/>
        <pc:sldMkLst>
          <pc:docMk/>
          <pc:sldMk cId="745821739" sldId="333"/>
        </pc:sldMkLst>
        <pc:spChg chg="mod">
          <ac:chgData name="Mrs Gillian F. MAYERS (mayersgill@gmail.com)" userId="d9b941f0-ac22-4431-a954-e58ec48ed8eb" providerId="ADAL" clId="{15334B69-E86C-42F3-8AEE-558624369FE0}" dt="2024-09-13T08:39:34.254" v="82" actId="6549"/>
          <ac:spMkLst>
            <pc:docMk/>
            <pc:sldMk cId="745821739" sldId="333"/>
            <ac:spMk id="19460" creationId="{00000000-0000-0000-0000-000000000000}"/>
          </ac:spMkLst>
        </pc:spChg>
      </pc:sldChg>
      <pc:sldChg chg="modSp add mod modNotesTx">
        <pc:chgData name="Mrs Gillian F. MAYERS (mayersgill@gmail.com)" userId="d9b941f0-ac22-4431-a954-e58ec48ed8eb" providerId="ADAL" clId="{15334B69-E86C-42F3-8AEE-558624369FE0}" dt="2024-09-13T08:49:02.112" v="1411" actId="255"/>
        <pc:sldMkLst>
          <pc:docMk/>
          <pc:sldMk cId="4124278751" sldId="369"/>
        </pc:sldMkLst>
        <pc:spChg chg="mod">
          <ac:chgData name="Mrs Gillian F. MAYERS (mayersgill@gmail.com)" userId="d9b941f0-ac22-4431-a954-e58ec48ed8eb" providerId="ADAL" clId="{15334B69-E86C-42F3-8AEE-558624369FE0}" dt="2024-09-13T08:49:02.112" v="1411" actId="255"/>
          <ac:spMkLst>
            <pc:docMk/>
            <pc:sldMk cId="4124278751" sldId="369"/>
            <ac:spMk id="3" creationId="{F0E3035E-81BA-4372-8FBD-958BFC0D1CD9}"/>
          </ac:spMkLst>
        </pc:spChg>
      </pc:sldChg>
      <pc:sldMasterChg chg="modSp mod">
        <pc:chgData name="Mrs Gillian F. MAYERS (mayersgill@gmail.com)" userId="d9b941f0-ac22-4431-a954-e58ec48ed8eb" providerId="ADAL" clId="{15334B69-E86C-42F3-8AEE-558624369FE0}" dt="2024-09-13T08:37:52.096" v="60" actId="6549"/>
        <pc:sldMasterMkLst>
          <pc:docMk/>
          <pc:sldMasterMk cId="0" sldId="2147484192"/>
        </pc:sldMasterMkLst>
        <pc:spChg chg="mod">
          <ac:chgData name="Mrs Gillian F. MAYERS (mayersgill@gmail.com)" userId="d9b941f0-ac22-4431-a954-e58ec48ed8eb" providerId="ADAL" clId="{15334B69-E86C-42F3-8AEE-558624369FE0}" dt="2024-09-13T08:37:52.096" v="60" actId="6549"/>
          <ac:spMkLst>
            <pc:docMk/>
            <pc:sldMasterMk cId="0" sldId="2147484192"/>
            <ac:spMk id="1030" creationId="{6BDEF804-F87D-4340-BEE0-F8347502D642}"/>
          </ac:spMkLst>
        </pc:spChg>
      </pc:sldMasterChg>
    </pc:docChg>
  </pc:docChgLst>
</pc:chgInfo>
</file>

<file path=ppt/comments/modernComment_14C_3786844.xml><?xml version="1.0" encoding="utf-8"?>
<p188:cmLst xmlns:a="http://schemas.openxmlformats.org/drawingml/2006/main" xmlns:r="http://schemas.openxmlformats.org/officeDocument/2006/relationships" xmlns:p188="http://schemas.microsoft.com/office/powerpoint/2018/8/main">
  <p188:cm id="{2B86DABF-0599-4957-B4E1-80C41B460E2C}" authorId="{17A4F615-F07B-6BFC-CA32-3AED14D54E69}" created="2024-08-04T14:51:15.888">
    <ac:txMkLst xmlns:ac="http://schemas.microsoft.com/office/drawing/2013/main/command">
      <pc:docMk xmlns:pc="http://schemas.microsoft.com/office/powerpoint/2013/main/command"/>
      <pc:sldMk xmlns:pc="http://schemas.microsoft.com/office/powerpoint/2013/main/command" cId="58222660" sldId="332"/>
      <ac:spMk id="6" creationId="{00000000-0000-0000-0000-000000000000}"/>
      <ac:txMk cp="0">
        <ac:context len="530" hash="909400669"/>
      </ac:txMk>
    </ac:txMkLst>
    <p188:pos x="7927338" y="302681"/>
    <p188:txBody>
      <a:bodyPr/>
      <a:lstStyle/>
      <a:p>
        <a:r>
          <a:rPr lang="en-GB"/>
          <a:t>Okay to keep this statement in? (it is from the TCV set)</a:t>
        </a:r>
      </a:p>
    </p188:txBody>
  </p188:cm>
</p188:cmLst>
</file>

<file path=ppt/diagrams/_rels/data3.xml.rels><?xml version="1.0" encoding="UTF-8" standalone="yes"?>
<Relationships xmlns="http://schemas.openxmlformats.org/package/2006/relationships"><Relationship Id="rId1" Type="http://schemas.openxmlformats.org/officeDocument/2006/relationships/image" Target="../media/image16.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FEED53-F723-4982-ADED-7F93F81EA4A6}"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
        </a:p>
      </dgm:t>
    </dgm:pt>
    <dgm:pt modelId="{EB641B4B-3925-4BD8-BB82-6D140FABE782}">
      <dgm:prSet phldrT="[Text]"/>
      <dgm:spPr>
        <a:solidFill>
          <a:srgbClr val="60E146"/>
        </a:solidFill>
      </dgm:spPr>
      <dgm:t>
        <a:bodyPr/>
        <a:lstStyle/>
        <a:p>
          <a:pPr algn="ctr" rtl="0"/>
          <a:r>
            <a:rPr lang="fr" b="0" i="0" u="none" baseline="0">
              <a:solidFill>
                <a:schemeClr val="tx1"/>
              </a:solidFill>
            </a:rPr>
            <a:t>Une MAPI est un événement médical indésirable qui survient après une vaccination et qui n’a pas nécessairement de lien de cause à effet avec l’utilisation du vaccin.</a:t>
          </a:r>
        </a:p>
      </dgm:t>
    </dgm:pt>
    <dgm:pt modelId="{D58B4DC4-A1D5-4DE0-8CEF-9B82D4C51692}" type="parTrans" cxnId="{BB690A28-54EB-47D8-BEBA-3951BDC9FF0C}">
      <dgm:prSet/>
      <dgm:spPr/>
      <dgm:t>
        <a:bodyPr/>
        <a:lstStyle/>
        <a:p>
          <a:endParaRPr lang="fr"/>
        </a:p>
      </dgm:t>
    </dgm:pt>
    <dgm:pt modelId="{000525A5-F14F-434D-A6D7-D71BE615EB62}" type="sibTrans" cxnId="{BB690A28-54EB-47D8-BEBA-3951BDC9FF0C}">
      <dgm:prSet/>
      <dgm:spPr/>
      <dgm:t>
        <a:bodyPr/>
        <a:lstStyle/>
        <a:p>
          <a:endParaRPr lang="fr"/>
        </a:p>
      </dgm:t>
    </dgm:pt>
    <dgm:pt modelId="{47780F34-069C-4DAD-A65E-7503D7A4DC10}">
      <dgm:prSet/>
      <dgm:spPr>
        <a:solidFill>
          <a:srgbClr val="F79646"/>
        </a:solidFill>
      </dgm:spPr>
      <dgm:t>
        <a:bodyPr/>
        <a:lstStyle/>
        <a:p>
          <a:pPr algn="ctr" rtl="0"/>
          <a:r>
            <a:rPr lang="fr" b="0" i="0" u="none" baseline="0">
              <a:solidFill>
                <a:schemeClr val="tx1"/>
              </a:solidFill>
            </a:rPr>
            <a:t>Une manifestation indésirable peut être un symptôme défavorable ou involontaire (signalé par le patient), un résultat de laboratoire anormal, un signe (constaté par un médecin) ou une maladie.</a:t>
          </a:r>
        </a:p>
      </dgm:t>
    </dgm:pt>
    <dgm:pt modelId="{8216A59F-8B38-4086-9D1A-2D6B9FFDA5C0}" type="parTrans" cxnId="{4AA9DCF6-7C68-4A19-AEA4-25DDFA6578FD}">
      <dgm:prSet/>
      <dgm:spPr/>
      <dgm:t>
        <a:bodyPr/>
        <a:lstStyle/>
        <a:p>
          <a:endParaRPr lang="fr"/>
        </a:p>
      </dgm:t>
    </dgm:pt>
    <dgm:pt modelId="{673AB70E-2386-4676-914D-D3789F16E962}" type="sibTrans" cxnId="{4AA9DCF6-7C68-4A19-AEA4-25DDFA6578FD}">
      <dgm:prSet/>
      <dgm:spPr/>
      <dgm:t>
        <a:bodyPr/>
        <a:lstStyle/>
        <a:p>
          <a:endParaRPr lang="fr"/>
        </a:p>
      </dgm:t>
    </dgm:pt>
    <dgm:pt modelId="{7F95D81D-6F73-473A-8E6C-3D0349DA68E3}" type="pres">
      <dgm:prSet presAssocID="{C5FEED53-F723-4982-ADED-7F93F81EA4A6}" presName="diagram" presStyleCnt="0">
        <dgm:presLayoutVars>
          <dgm:dir/>
          <dgm:resizeHandles val="exact"/>
        </dgm:presLayoutVars>
      </dgm:prSet>
      <dgm:spPr/>
    </dgm:pt>
    <dgm:pt modelId="{F5AAE65F-A1F0-456A-8AC3-590EA040A84B}" type="pres">
      <dgm:prSet presAssocID="{EB641B4B-3925-4BD8-BB82-6D140FABE782}" presName="node" presStyleLbl="node1" presStyleIdx="0" presStyleCnt="2" custLinFactNeighborX="3362">
        <dgm:presLayoutVars>
          <dgm:bulletEnabled val="1"/>
        </dgm:presLayoutVars>
      </dgm:prSet>
      <dgm:spPr/>
    </dgm:pt>
    <dgm:pt modelId="{D35E46CF-C0BC-4A47-8BE3-18839A9A7DE1}" type="pres">
      <dgm:prSet presAssocID="{000525A5-F14F-434D-A6D7-D71BE615EB62}" presName="sibTrans" presStyleCnt="0"/>
      <dgm:spPr/>
    </dgm:pt>
    <dgm:pt modelId="{AA434865-5744-4EEA-9360-7F6E2FA27127}" type="pres">
      <dgm:prSet presAssocID="{47780F34-069C-4DAD-A65E-7503D7A4DC10}" presName="node" presStyleLbl="node1" presStyleIdx="1" presStyleCnt="2" custLinFactNeighborX="-3306">
        <dgm:presLayoutVars>
          <dgm:bulletEnabled val="1"/>
        </dgm:presLayoutVars>
      </dgm:prSet>
      <dgm:spPr/>
    </dgm:pt>
  </dgm:ptLst>
  <dgm:cxnLst>
    <dgm:cxn modelId="{BB690A28-54EB-47D8-BEBA-3951BDC9FF0C}" srcId="{C5FEED53-F723-4982-ADED-7F93F81EA4A6}" destId="{EB641B4B-3925-4BD8-BB82-6D140FABE782}" srcOrd="0" destOrd="0" parTransId="{D58B4DC4-A1D5-4DE0-8CEF-9B82D4C51692}" sibTransId="{000525A5-F14F-434D-A6D7-D71BE615EB62}"/>
    <dgm:cxn modelId="{CED7CC6B-C1FD-4E9A-94A7-F28BC2BDF719}" type="presOf" srcId="{EB641B4B-3925-4BD8-BB82-6D140FABE782}" destId="{F5AAE65F-A1F0-456A-8AC3-590EA040A84B}" srcOrd="0" destOrd="0" presId="urn:microsoft.com/office/officeart/2005/8/layout/default"/>
    <dgm:cxn modelId="{1336974D-08FE-484F-B940-D87133A79C31}" type="presOf" srcId="{47780F34-069C-4DAD-A65E-7503D7A4DC10}" destId="{AA434865-5744-4EEA-9360-7F6E2FA27127}" srcOrd="0" destOrd="0" presId="urn:microsoft.com/office/officeart/2005/8/layout/default"/>
    <dgm:cxn modelId="{EB33ECA7-9EE4-4437-B386-EF1E94B0A4E7}" type="presOf" srcId="{C5FEED53-F723-4982-ADED-7F93F81EA4A6}" destId="{7F95D81D-6F73-473A-8E6C-3D0349DA68E3}" srcOrd="0" destOrd="0" presId="urn:microsoft.com/office/officeart/2005/8/layout/default"/>
    <dgm:cxn modelId="{4AA9DCF6-7C68-4A19-AEA4-25DDFA6578FD}" srcId="{C5FEED53-F723-4982-ADED-7F93F81EA4A6}" destId="{47780F34-069C-4DAD-A65E-7503D7A4DC10}" srcOrd="1" destOrd="0" parTransId="{8216A59F-8B38-4086-9D1A-2D6B9FFDA5C0}" sibTransId="{673AB70E-2386-4676-914D-D3789F16E962}"/>
    <dgm:cxn modelId="{9DD9EC83-4D64-4F8B-8081-FB1BDD383A8A}" type="presParOf" srcId="{7F95D81D-6F73-473A-8E6C-3D0349DA68E3}" destId="{F5AAE65F-A1F0-456A-8AC3-590EA040A84B}" srcOrd="0" destOrd="0" presId="urn:microsoft.com/office/officeart/2005/8/layout/default"/>
    <dgm:cxn modelId="{E4D6A2BD-7201-449F-AD88-F3F17E0A95FB}" type="presParOf" srcId="{7F95D81D-6F73-473A-8E6C-3D0349DA68E3}" destId="{D35E46CF-C0BC-4A47-8BE3-18839A9A7DE1}" srcOrd="1" destOrd="0" presId="urn:microsoft.com/office/officeart/2005/8/layout/default"/>
    <dgm:cxn modelId="{C91AF388-E81D-4DD8-8305-FF4A4595D6A9}" type="presParOf" srcId="{7F95D81D-6F73-473A-8E6C-3D0349DA68E3}" destId="{AA434865-5744-4EEA-9360-7F6E2FA27127}"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F8F22C-58CA-4BF5-A23C-6C41838FBEC9}"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fr"/>
        </a:p>
      </dgm:t>
    </dgm:pt>
    <dgm:pt modelId="{B9944DCE-64E7-4874-A623-E99183793231}">
      <dgm:prSet phldrT="[Text]"/>
      <dgm:spPr/>
      <dgm:t>
        <a:bodyPr/>
        <a:lstStyle/>
        <a:p>
          <a:pPr algn="ctr" rtl="0"/>
          <a:r>
            <a:rPr lang="fr" b="0" i="0" u="none" baseline="0"/>
            <a:t>2</a:t>
          </a:r>
          <a:br>
            <a:rPr lang="fr"/>
          </a:br>
          <a:r>
            <a:rPr lang="fr" b="0" i="0" u="none" baseline="0"/>
            <a:t>Réaction liée à un défaut de qualité du vaccin</a:t>
          </a:r>
        </a:p>
      </dgm:t>
    </dgm:pt>
    <dgm:pt modelId="{135DFB02-26E4-4796-AD65-5CE20A51C8CD}" type="parTrans" cxnId="{80920C82-A8B7-4435-B542-8291AE80D341}">
      <dgm:prSet/>
      <dgm:spPr/>
      <dgm:t>
        <a:bodyPr/>
        <a:lstStyle/>
        <a:p>
          <a:endParaRPr lang="fr"/>
        </a:p>
      </dgm:t>
    </dgm:pt>
    <dgm:pt modelId="{05BB24B4-A170-4BC2-ADFE-3133D4C7639C}" type="sibTrans" cxnId="{80920C82-A8B7-4435-B542-8291AE80D341}">
      <dgm:prSet/>
      <dgm:spPr/>
      <dgm:t>
        <a:bodyPr/>
        <a:lstStyle/>
        <a:p>
          <a:endParaRPr lang="fr"/>
        </a:p>
      </dgm:t>
    </dgm:pt>
    <dgm:pt modelId="{8C6FE2ED-5412-4043-B88E-C1DFB2AA4F89}">
      <dgm:prSet phldrT="[Text]"/>
      <dgm:spPr>
        <a:solidFill>
          <a:srgbClr val="008000"/>
        </a:solidFill>
      </dgm:spPr>
      <dgm:t>
        <a:bodyPr/>
        <a:lstStyle/>
        <a:p>
          <a:pPr algn="ctr" rtl="0"/>
          <a:r>
            <a:rPr lang="fr" b="0" i="0" u="none" baseline="0" dirty="0"/>
            <a:t>Une MAPI causée ou précipitée par un vaccin et entraînée par un ou plusieurs défauts de qualité du produit vaccinal, y compris son dispositif d'administration, tel que fourni par le fabricant</a:t>
          </a:r>
        </a:p>
      </dgm:t>
    </dgm:pt>
    <dgm:pt modelId="{1444B9AB-1ED1-4945-878C-ACE2A45FA9D6}" type="parTrans" cxnId="{0B75C4B8-772D-465E-A6E2-4DA5D81EAE7A}">
      <dgm:prSet/>
      <dgm:spPr/>
      <dgm:t>
        <a:bodyPr/>
        <a:lstStyle/>
        <a:p>
          <a:endParaRPr lang="fr"/>
        </a:p>
      </dgm:t>
    </dgm:pt>
    <dgm:pt modelId="{8822030D-97D9-4712-AD29-759AFC36D259}" type="sibTrans" cxnId="{0B75C4B8-772D-465E-A6E2-4DA5D81EAE7A}">
      <dgm:prSet/>
      <dgm:spPr/>
      <dgm:t>
        <a:bodyPr/>
        <a:lstStyle/>
        <a:p>
          <a:endParaRPr lang="fr"/>
        </a:p>
      </dgm:t>
    </dgm:pt>
    <dgm:pt modelId="{763F39A2-144B-4F80-80D6-36445F8E2A7F}">
      <dgm:prSet phldrT="[Text]"/>
      <dgm:spPr/>
      <dgm:t>
        <a:bodyPr/>
        <a:lstStyle/>
        <a:p>
          <a:pPr algn="ctr" rtl="0"/>
          <a:r>
            <a:rPr lang="fr" b="0" i="0" u="none" baseline="0"/>
            <a:t>3</a:t>
          </a:r>
          <a:br>
            <a:rPr lang="fr"/>
          </a:br>
          <a:r>
            <a:rPr lang="fr" b="0" i="0" u="none" baseline="0"/>
            <a:t>Réaction liée à une erreur de vaccination</a:t>
          </a:r>
        </a:p>
      </dgm:t>
    </dgm:pt>
    <dgm:pt modelId="{6DC31E0C-8263-4F92-83EC-5C89A46385BD}" type="parTrans" cxnId="{41046B98-DF50-44FF-8538-7429730A5829}">
      <dgm:prSet/>
      <dgm:spPr/>
      <dgm:t>
        <a:bodyPr/>
        <a:lstStyle/>
        <a:p>
          <a:endParaRPr lang="fr"/>
        </a:p>
      </dgm:t>
    </dgm:pt>
    <dgm:pt modelId="{AF0D8007-EEDF-4B18-8A7B-8E81C1F89F59}" type="sibTrans" cxnId="{41046B98-DF50-44FF-8538-7429730A5829}">
      <dgm:prSet/>
      <dgm:spPr/>
      <dgm:t>
        <a:bodyPr/>
        <a:lstStyle/>
        <a:p>
          <a:endParaRPr lang="fr"/>
        </a:p>
      </dgm:t>
    </dgm:pt>
    <dgm:pt modelId="{A75D7214-2DD1-4DA0-900E-8C86098A0E9A}">
      <dgm:prSet phldrT="[Text]"/>
      <dgm:spPr>
        <a:solidFill>
          <a:srgbClr val="C00000"/>
        </a:solidFill>
      </dgm:spPr>
      <dgm:t>
        <a:bodyPr/>
        <a:lstStyle/>
        <a:p>
          <a:pPr algn="ctr" rtl="0"/>
          <a:r>
            <a:rPr lang="fr" b="0" i="0" u="none" baseline="0"/>
            <a:t>Une MAPI causée par une manipulation, une prescription ou une administration inappropriées de vaccins</a:t>
          </a:r>
        </a:p>
      </dgm:t>
    </dgm:pt>
    <dgm:pt modelId="{710D1B88-5E20-4B74-9A6A-B91A7081F301}" type="parTrans" cxnId="{B8E3E942-B335-407A-9F9C-E4BF107A5A96}">
      <dgm:prSet/>
      <dgm:spPr/>
      <dgm:t>
        <a:bodyPr/>
        <a:lstStyle/>
        <a:p>
          <a:endParaRPr lang="fr"/>
        </a:p>
      </dgm:t>
    </dgm:pt>
    <dgm:pt modelId="{4891522F-4A16-4353-AFE7-060869317E02}" type="sibTrans" cxnId="{B8E3E942-B335-407A-9F9C-E4BF107A5A96}">
      <dgm:prSet/>
      <dgm:spPr/>
      <dgm:t>
        <a:bodyPr/>
        <a:lstStyle/>
        <a:p>
          <a:endParaRPr lang="fr"/>
        </a:p>
      </dgm:t>
    </dgm:pt>
    <dgm:pt modelId="{313859B0-DC1C-4723-A9A0-ED2D8ECFBEA4}">
      <dgm:prSet phldrT="[Text]"/>
      <dgm:spPr/>
      <dgm:t>
        <a:bodyPr/>
        <a:lstStyle/>
        <a:p>
          <a:pPr algn="ctr" rtl="0"/>
          <a:r>
            <a:rPr lang="fr" b="0" i="0" u="none" baseline="0"/>
            <a:t>4</a:t>
          </a:r>
          <a:br>
            <a:rPr lang="fr"/>
          </a:br>
          <a:r>
            <a:rPr lang="fr" b="0" i="0" u="none" baseline="0"/>
            <a:t>Anxiété liée à la vaccination</a:t>
          </a:r>
        </a:p>
      </dgm:t>
    </dgm:pt>
    <dgm:pt modelId="{5FB9BCAE-780D-40A9-A9A9-F72F0E4967BF}" type="parTrans" cxnId="{08FB17AD-192D-410B-9B23-17FC5FCC3B5F}">
      <dgm:prSet/>
      <dgm:spPr/>
      <dgm:t>
        <a:bodyPr/>
        <a:lstStyle/>
        <a:p>
          <a:endParaRPr lang="fr"/>
        </a:p>
      </dgm:t>
    </dgm:pt>
    <dgm:pt modelId="{AE809054-FBA5-4592-A169-430C5893C871}" type="sibTrans" cxnId="{08FB17AD-192D-410B-9B23-17FC5FCC3B5F}">
      <dgm:prSet/>
      <dgm:spPr/>
      <dgm:t>
        <a:bodyPr/>
        <a:lstStyle/>
        <a:p>
          <a:endParaRPr lang="fr"/>
        </a:p>
      </dgm:t>
    </dgm:pt>
    <dgm:pt modelId="{90A38D48-1A50-49C3-AEB7-8935C541A201}">
      <dgm:prSet phldrT="[Text]"/>
      <dgm:spPr>
        <a:solidFill>
          <a:srgbClr val="6600CC"/>
        </a:solidFill>
      </dgm:spPr>
      <dgm:t>
        <a:bodyPr/>
        <a:lstStyle/>
        <a:p>
          <a:pPr algn="ctr" rtl="0"/>
          <a:r>
            <a:rPr lang="fr" b="0" i="0" u="none" baseline="0"/>
            <a:t>Une MAPI résultant de l'anxiété liée à la vaccination</a:t>
          </a:r>
        </a:p>
        <a:p>
          <a:endParaRPr lang="fr"/>
        </a:p>
      </dgm:t>
    </dgm:pt>
    <dgm:pt modelId="{F674CFB4-AF9D-4C59-B926-A44EDB059A19}" type="parTrans" cxnId="{4A755583-E755-4760-BA4B-F8E991F16E66}">
      <dgm:prSet/>
      <dgm:spPr/>
      <dgm:t>
        <a:bodyPr/>
        <a:lstStyle/>
        <a:p>
          <a:endParaRPr lang="fr"/>
        </a:p>
      </dgm:t>
    </dgm:pt>
    <dgm:pt modelId="{669953BD-8198-48DC-82FF-ABBB1AEF1ADE}" type="sibTrans" cxnId="{4A755583-E755-4760-BA4B-F8E991F16E66}">
      <dgm:prSet/>
      <dgm:spPr/>
      <dgm:t>
        <a:bodyPr/>
        <a:lstStyle/>
        <a:p>
          <a:endParaRPr lang="fr"/>
        </a:p>
      </dgm:t>
    </dgm:pt>
    <dgm:pt modelId="{655D1B05-5C82-46BA-99C0-A63C4582D005}">
      <dgm:prSet phldrT="[Text]"/>
      <dgm:spPr>
        <a:solidFill>
          <a:srgbClr val="0000FF"/>
        </a:solidFill>
      </dgm:spPr>
      <dgm:t>
        <a:bodyPr/>
        <a:lstStyle/>
        <a:p>
          <a:pPr algn="ctr" rtl="0"/>
          <a:r>
            <a:rPr lang="fr" b="0" i="0" u="none" baseline="0"/>
            <a:t>MAPI causée ou précipitée par un vaccin en raison d'une ou de plusieurs des propriétés inhérentes au produit vaccinal</a:t>
          </a:r>
        </a:p>
      </dgm:t>
    </dgm:pt>
    <dgm:pt modelId="{C23923A7-3BF0-4E0C-93FF-D889B58EC703}" type="parTrans" cxnId="{717BA93F-3CCD-4B19-A75C-80152C57A422}">
      <dgm:prSet/>
      <dgm:spPr/>
      <dgm:t>
        <a:bodyPr/>
        <a:lstStyle/>
        <a:p>
          <a:endParaRPr lang="fr"/>
        </a:p>
      </dgm:t>
    </dgm:pt>
    <dgm:pt modelId="{6BE0EC73-A03C-46AF-A699-0BC3DF500669}" type="sibTrans" cxnId="{717BA93F-3CCD-4B19-A75C-80152C57A422}">
      <dgm:prSet/>
      <dgm:spPr/>
      <dgm:t>
        <a:bodyPr/>
        <a:lstStyle/>
        <a:p>
          <a:endParaRPr lang="fr"/>
        </a:p>
      </dgm:t>
    </dgm:pt>
    <dgm:pt modelId="{FE01A76E-2897-46B3-963C-811BC56F0A2F}">
      <dgm:prSet phldrT="[Text]"/>
      <dgm:spPr/>
      <dgm:t>
        <a:bodyPr/>
        <a:lstStyle/>
        <a:p>
          <a:pPr algn="ctr" rtl="0"/>
          <a:r>
            <a:rPr lang="fr" b="0" i="0" u="none" baseline="0"/>
            <a:t>1 </a:t>
          </a:r>
          <a:br>
            <a:rPr lang="fr"/>
          </a:br>
          <a:r>
            <a:rPr lang="fr" b="0" i="0" u="none" baseline="0"/>
            <a:t>Réaction liée au vaccin</a:t>
          </a:r>
        </a:p>
      </dgm:t>
    </dgm:pt>
    <dgm:pt modelId="{D0B6EE33-F727-4731-A5EA-4A33DD0B3689}" type="parTrans" cxnId="{5A0E6455-227F-4143-A588-57982B55E4CC}">
      <dgm:prSet/>
      <dgm:spPr/>
      <dgm:t>
        <a:bodyPr/>
        <a:lstStyle/>
        <a:p>
          <a:endParaRPr lang="fr"/>
        </a:p>
      </dgm:t>
    </dgm:pt>
    <dgm:pt modelId="{AA270B8C-1A57-4D4F-BB2B-F5F88E677F85}" type="sibTrans" cxnId="{5A0E6455-227F-4143-A588-57982B55E4CC}">
      <dgm:prSet/>
      <dgm:spPr/>
      <dgm:t>
        <a:bodyPr/>
        <a:lstStyle/>
        <a:p>
          <a:endParaRPr lang="fr"/>
        </a:p>
      </dgm:t>
    </dgm:pt>
    <dgm:pt modelId="{88237B8C-BD1D-4E3B-B380-159A11D3D5AE}">
      <dgm:prSet phldrT="[Text]"/>
      <dgm:spPr/>
      <dgm:t>
        <a:bodyPr/>
        <a:lstStyle/>
        <a:p>
          <a:pPr algn="ctr" rtl="0"/>
          <a:r>
            <a:rPr lang="fr" b="0" i="0" u="none" baseline="0"/>
            <a:t>5</a:t>
          </a:r>
        </a:p>
        <a:p>
          <a:pPr algn="ctr" rtl="0"/>
          <a:br>
            <a:rPr lang="fr"/>
          </a:br>
          <a:r>
            <a:rPr lang="fr" b="0" i="0" u="none" baseline="0"/>
            <a:t>Événement fortuit</a:t>
          </a:r>
        </a:p>
      </dgm:t>
    </dgm:pt>
    <dgm:pt modelId="{F324591E-6C6A-424A-B29A-8E774A8B739C}" type="parTrans" cxnId="{A7B92322-29FE-43E8-BF7C-1E7357073747}">
      <dgm:prSet/>
      <dgm:spPr/>
      <dgm:t>
        <a:bodyPr/>
        <a:lstStyle/>
        <a:p>
          <a:endParaRPr lang="fr"/>
        </a:p>
      </dgm:t>
    </dgm:pt>
    <dgm:pt modelId="{587CC295-2B7A-4751-AFB4-4C8EFD92CAEF}" type="sibTrans" cxnId="{A7B92322-29FE-43E8-BF7C-1E7357073747}">
      <dgm:prSet/>
      <dgm:spPr/>
      <dgm:t>
        <a:bodyPr/>
        <a:lstStyle/>
        <a:p>
          <a:endParaRPr lang="fr"/>
        </a:p>
      </dgm:t>
    </dgm:pt>
    <dgm:pt modelId="{D65CEEEA-1ECF-4E25-95A7-5E4EFC2D6987}">
      <dgm:prSet phldrT="[Text]"/>
      <dgm:spPr>
        <a:solidFill>
          <a:srgbClr val="800000"/>
        </a:solidFill>
      </dgm:spPr>
      <dgm:t>
        <a:bodyPr/>
        <a:lstStyle/>
        <a:p>
          <a:pPr algn="ctr" rtl="0"/>
          <a:r>
            <a:rPr lang="fr" b="0" i="0" u="none" baseline="0"/>
            <a:t>Une MAPI causée par un élément autre que le produit vaccinal, une erreur de vaccination ou l'anxiété due à la vaccination</a:t>
          </a:r>
        </a:p>
      </dgm:t>
    </dgm:pt>
    <dgm:pt modelId="{59AFBCB4-2719-4907-8BD3-52107F7A446E}" type="parTrans" cxnId="{26DFC1AF-D9C0-48A1-9CA9-E16645A07CAE}">
      <dgm:prSet/>
      <dgm:spPr/>
      <dgm:t>
        <a:bodyPr/>
        <a:lstStyle/>
        <a:p>
          <a:endParaRPr lang="fr"/>
        </a:p>
      </dgm:t>
    </dgm:pt>
    <dgm:pt modelId="{65F16496-8878-42EA-A092-A5741A25930F}" type="sibTrans" cxnId="{26DFC1AF-D9C0-48A1-9CA9-E16645A07CAE}">
      <dgm:prSet/>
      <dgm:spPr/>
      <dgm:t>
        <a:bodyPr/>
        <a:lstStyle/>
        <a:p>
          <a:endParaRPr lang="fr"/>
        </a:p>
      </dgm:t>
    </dgm:pt>
    <dgm:pt modelId="{94C8AD88-CA21-4A26-9548-87637FF27942}" type="pres">
      <dgm:prSet presAssocID="{92F8F22C-58CA-4BF5-A23C-6C41838FBEC9}" presName="theList" presStyleCnt="0">
        <dgm:presLayoutVars>
          <dgm:dir/>
          <dgm:animLvl val="lvl"/>
          <dgm:resizeHandles val="exact"/>
        </dgm:presLayoutVars>
      </dgm:prSet>
      <dgm:spPr/>
    </dgm:pt>
    <dgm:pt modelId="{EF78E20F-8710-4213-A482-56C7EB5423F7}" type="pres">
      <dgm:prSet presAssocID="{FE01A76E-2897-46B3-963C-811BC56F0A2F}" presName="compNode" presStyleCnt="0"/>
      <dgm:spPr/>
    </dgm:pt>
    <dgm:pt modelId="{665EAC98-E7AD-4191-97CA-AFF7C5C8F279}" type="pres">
      <dgm:prSet presAssocID="{FE01A76E-2897-46B3-963C-811BC56F0A2F}" presName="aNode" presStyleLbl="bgShp" presStyleIdx="0" presStyleCnt="5"/>
      <dgm:spPr/>
    </dgm:pt>
    <dgm:pt modelId="{4A290812-4FB4-49D5-A506-7F50E210A434}" type="pres">
      <dgm:prSet presAssocID="{FE01A76E-2897-46B3-963C-811BC56F0A2F}" presName="textNode" presStyleLbl="bgShp" presStyleIdx="0" presStyleCnt="5"/>
      <dgm:spPr/>
    </dgm:pt>
    <dgm:pt modelId="{4403101F-8AC0-415F-A3F6-E76D313FBC47}" type="pres">
      <dgm:prSet presAssocID="{FE01A76E-2897-46B3-963C-811BC56F0A2F}" presName="compChildNode" presStyleCnt="0"/>
      <dgm:spPr/>
    </dgm:pt>
    <dgm:pt modelId="{E527C78A-6FAC-4A1E-8940-00B99502BF3E}" type="pres">
      <dgm:prSet presAssocID="{FE01A76E-2897-46B3-963C-811BC56F0A2F}" presName="theInnerList" presStyleCnt="0"/>
      <dgm:spPr/>
    </dgm:pt>
    <dgm:pt modelId="{22000A70-C02E-4E01-B341-D8E9970C1B0B}" type="pres">
      <dgm:prSet presAssocID="{655D1B05-5C82-46BA-99C0-A63C4582D005}" presName="childNode" presStyleLbl="node1" presStyleIdx="0" presStyleCnt="5">
        <dgm:presLayoutVars>
          <dgm:bulletEnabled val="1"/>
        </dgm:presLayoutVars>
      </dgm:prSet>
      <dgm:spPr/>
    </dgm:pt>
    <dgm:pt modelId="{3690A302-8901-4231-A846-4BEA24009978}" type="pres">
      <dgm:prSet presAssocID="{FE01A76E-2897-46B3-963C-811BC56F0A2F}" presName="aSpace" presStyleCnt="0"/>
      <dgm:spPr/>
    </dgm:pt>
    <dgm:pt modelId="{3254D1EF-CC73-4F84-9270-85EE764470FA}" type="pres">
      <dgm:prSet presAssocID="{B9944DCE-64E7-4874-A623-E99183793231}" presName="compNode" presStyleCnt="0"/>
      <dgm:spPr/>
    </dgm:pt>
    <dgm:pt modelId="{8C0085CA-14D3-4448-A9B8-0C9DC5798814}" type="pres">
      <dgm:prSet presAssocID="{B9944DCE-64E7-4874-A623-E99183793231}" presName="aNode" presStyleLbl="bgShp" presStyleIdx="1" presStyleCnt="5"/>
      <dgm:spPr/>
    </dgm:pt>
    <dgm:pt modelId="{A908A54F-616D-4FB0-912A-6DEE9A9EDDAF}" type="pres">
      <dgm:prSet presAssocID="{B9944DCE-64E7-4874-A623-E99183793231}" presName="textNode" presStyleLbl="bgShp" presStyleIdx="1" presStyleCnt="5"/>
      <dgm:spPr/>
    </dgm:pt>
    <dgm:pt modelId="{CEBFB491-B0B8-44FE-B7BA-97AEE141EA4D}" type="pres">
      <dgm:prSet presAssocID="{B9944DCE-64E7-4874-A623-E99183793231}" presName="compChildNode" presStyleCnt="0"/>
      <dgm:spPr/>
    </dgm:pt>
    <dgm:pt modelId="{979F32CC-00B6-4919-9CF7-62341E44D105}" type="pres">
      <dgm:prSet presAssocID="{B9944DCE-64E7-4874-A623-E99183793231}" presName="theInnerList" presStyleCnt="0"/>
      <dgm:spPr/>
    </dgm:pt>
    <dgm:pt modelId="{194C9046-47DB-4861-B19F-9802F1747EDC}" type="pres">
      <dgm:prSet presAssocID="{8C6FE2ED-5412-4043-B88E-C1DFB2AA4F89}" presName="childNode" presStyleLbl="node1" presStyleIdx="1" presStyleCnt="5">
        <dgm:presLayoutVars>
          <dgm:bulletEnabled val="1"/>
        </dgm:presLayoutVars>
      </dgm:prSet>
      <dgm:spPr/>
    </dgm:pt>
    <dgm:pt modelId="{4964AD82-1358-47BD-B71D-E4010B4837B1}" type="pres">
      <dgm:prSet presAssocID="{B9944DCE-64E7-4874-A623-E99183793231}" presName="aSpace" presStyleCnt="0"/>
      <dgm:spPr/>
    </dgm:pt>
    <dgm:pt modelId="{5DE55A86-CB55-4ABD-89A0-496428C910F1}" type="pres">
      <dgm:prSet presAssocID="{763F39A2-144B-4F80-80D6-36445F8E2A7F}" presName="compNode" presStyleCnt="0"/>
      <dgm:spPr/>
    </dgm:pt>
    <dgm:pt modelId="{AE6D545F-613C-4E18-811B-3F87145D105B}" type="pres">
      <dgm:prSet presAssocID="{763F39A2-144B-4F80-80D6-36445F8E2A7F}" presName="aNode" presStyleLbl="bgShp" presStyleIdx="2" presStyleCnt="5"/>
      <dgm:spPr/>
    </dgm:pt>
    <dgm:pt modelId="{A489933F-48CE-4B9A-BAFA-5356CFEB51C1}" type="pres">
      <dgm:prSet presAssocID="{763F39A2-144B-4F80-80D6-36445F8E2A7F}" presName="textNode" presStyleLbl="bgShp" presStyleIdx="2" presStyleCnt="5"/>
      <dgm:spPr/>
    </dgm:pt>
    <dgm:pt modelId="{992D8167-0C60-42ED-84D7-293859B03D7A}" type="pres">
      <dgm:prSet presAssocID="{763F39A2-144B-4F80-80D6-36445F8E2A7F}" presName="compChildNode" presStyleCnt="0"/>
      <dgm:spPr/>
    </dgm:pt>
    <dgm:pt modelId="{F8D9B696-20E1-4E75-83AF-DBDE376E92AF}" type="pres">
      <dgm:prSet presAssocID="{763F39A2-144B-4F80-80D6-36445F8E2A7F}" presName="theInnerList" presStyleCnt="0"/>
      <dgm:spPr/>
    </dgm:pt>
    <dgm:pt modelId="{2E556C06-39A8-46C8-A997-0450D59AE274}" type="pres">
      <dgm:prSet presAssocID="{A75D7214-2DD1-4DA0-900E-8C86098A0E9A}" presName="childNode" presStyleLbl="node1" presStyleIdx="2" presStyleCnt="5">
        <dgm:presLayoutVars>
          <dgm:bulletEnabled val="1"/>
        </dgm:presLayoutVars>
      </dgm:prSet>
      <dgm:spPr/>
    </dgm:pt>
    <dgm:pt modelId="{0AFD4B21-8461-4289-B90B-E022C4B0639E}" type="pres">
      <dgm:prSet presAssocID="{763F39A2-144B-4F80-80D6-36445F8E2A7F}" presName="aSpace" presStyleCnt="0"/>
      <dgm:spPr/>
    </dgm:pt>
    <dgm:pt modelId="{71B5A140-2D61-4BCF-B575-D56F3102ECA7}" type="pres">
      <dgm:prSet presAssocID="{313859B0-DC1C-4723-A9A0-ED2D8ECFBEA4}" presName="compNode" presStyleCnt="0"/>
      <dgm:spPr/>
    </dgm:pt>
    <dgm:pt modelId="{8D36FBD4-52ED-4B0F-8C1D-CF70910E798B}" type="pres">
      <dgm:prSet presAssocID="{313859B0-DC1C-4723-A9A0-ED2D8ECFBEA4}" presName="aNode" presStyleLbl="bgShp" presStyleIdx="3" presStyleCnt="5"/>
      <dgm:spPr/>
    </dgm:pt>
    <dgm:pt modelId="{37BD6EEB-0807-4178-A979-4E36A1AB0FA2}" type="pres">
      <dgm:prSet presAssocID="{313859B0-DC1C-4723-A9A0-ED2D8ECFBEA4}" presName="textNode" presStyleLbl="bgShp" presStyleIdx="3" presStyleCnt="5"/>
      <dgm:spPr/>
    </dgm:pt>
    <dgm:pt modelId="{41B8A7D9-E70F-428F-8EDA-AED83E60C955}" type="pres">
      <dgm:prSet presAssocID="{313859B0-DC1C-4723-A9A0-ED2D8ECFBEA4}" presName="compChildNode" presStyleCnt="0"/>
      <dgm:spPr/>
    </dgm:pt>
    <dgm:pt modelId="{D1AF24BA-037B-4AF2-9A91-242CD37D790F}" type="pres">
      <dgm:prSet presAssocID="{313859B0-DC1C-4723-A9A0-ED2D8ECFBEA4}" presName="theInnerList" presStyleCnt="0"/>
      <dgm:spPr/>
    </dgm:pt>
    <dgm:pt modelId="{3BF33F9D-0AD6-4C94-AFE7-799553EED16D}" type="pres">
      <dgm:prSet presAssocID="{90A38D48-1A50-49C3-AEB7-8935C541A201}" presName="childNode" presStyleLbl="node1" presStyleIdx="3" presStyleCnt="5">
        <dgm:presLayoutVars>
          <dgm:bulletEnabled val="1"/>
        </dgm:presLayoutVars>
      </dgm:prSet>
      <dgm:spPr/>
    </dgm:pt>
    <dgm:pt modelId="{BC08621C-A58B-40DE-A2BB-FF6CDD0208D9}" type="pres">
      <dgm:prSet presAssocID="{313859B0-DC1C-4723-A9A0-ED2D8ECFBEA4}" presName="aSpace" presStyleCnt="0"/>
      <dgm:spPr/>
    </dgm:pt>
    <dgm:pt modelId="{2D610503-127D-4BC1-9EBA-B5AC039CF3F6}" type="pres">
      <dgm:prSet presAssocID="{88237B8C-BD1D-4E3B-B380-159A11D3D5AE}" presName="compNode" presStyleCnt="0"/>
      <dgm:spPr/>
    </dgm:pt>
    <dgm:pt modelId="{B3A01A73-B321-461E-AEEF-338283452544}" type="pres">
      <dgm:prSet presAssocID="{88237B8C-BD1D-4E3B-B380-159A11D3D5AE}" presName="aNode" presStyleLbl="bgShp" presStyleIdx="4" presStyleCnt="5"/>
      <dgm:spPr/>
    </dgm:pt>
    <dgm:pt modelId="{A0EF3B5C-28A8-4127-8D85-BCA15405E6BD}" type="pres">
      <dgm:prSet presAssocID="{88237B8C-BD1D-4E3B-B380-159A11D3D5AE}" presName="textNode" presStyleLbl="bgShp" presStyleIdx="4" presStyleCnt="5"/>
      <dgm:spPr/>
    </dgm:pt>
    <dgm:pt modelId="{13396AB5-A8E7-4117-BB66-241BEFC1681B}" type="pres">
      <dgm:prSet presAssocID="{88237B8C-BD1D-4E3B-B380-159A11D3D5AE}" presName="compChildNode" presStyleCnt="0"/>
      <dgm:spPr/>
    </dgm:pt>
    <dgm:pt modelId="{8500F52E-D0FD-4A14-BB75-BC5F192A28AE}" type="pres">
      <dgm:prSet presAssocID="{88237B8C-BD1D-4E3B-B380-159A11D3D5AE}" presName="theInnerList" presStyleCnt="0"/>
      <dgm:spPr/>
    </dgm:pt>
    <dgm:pt modelId="{044E8D59-478E-4D1B-BDD7-7FCC9D477376}" type="pres">
      <dgm:prSet presAssocID="{D65CEEEA-1ECF-4E25-95A7-5E4EFC2D6987}" presName="childNode" presStyleLbl="node1" presStyleIdx="4" presStyleCnt="5">
        <dgm:presLayoutVars>
          <dgm:bulletEnabled val="1"/>
        </dgm:presLayoutVars>
      </dgm:prSet>
      <dgm:spPr/>
    </dgm:pt>
  </dgm:ptLst>
  <dgm:cxnLst>
    <dgm:cxn modelId="{6F237418-EF4D-41ED-91B8-33E1DF0CA8B5}" type="presOf" srcId="{FE01A76E-2897-46B3-963C-811BC56F0A2F}" destId="{665EAC98-E7AD-4191-97CA-AFF7C5C8F279}" srcOrd="0" destOrd="0" presId="urn:microsoft.com/office/officeart/2005/8/layout/lProcess2"/>
    <dgm:cxn modelId="{B326E81C-EC31-4A74-B3DC-784EEFCE2AFE}" type="presOf" srcId="{655D1B05-5C82-46BA-99C0-A63C4582D005}" destId="{22000A70-C02E-4E01-B341-D8E9970C1B0B}" srcOrd="0" destOrd="0" presId="urn:microsoft.com/office/officeart/2005/8/layout/lProcess2"/>
    <dgm:cxn modelId="{ADE54320-65D5-46D5-87DB-A08E1C38A795}" type="presOf" srcId="{313859B0-DC1C-4723-A9A0-ED2D8ECFBEA4}" destId="{8D36FBD4-52ED-4B0F-8C1D-CF70910E798B}" srcOrd="0" destOrd="0" presId="urn:microsoft.com/office/officeart/2005/8/layout/lProcess2"/>
    <dgm:cxn modelId="{A7B92322-29FE-43E8-BF7C-1E7357073747}" srcId="{92F8F22C-58CA-4BF5-A23C-6C41838FBEC9}" destId="{88237B8C-BD1D-4E3B-B380-159A11D3D5AE}" srcOrd="4" destOrd="0" parTransId="{F324591E-6C6A-424A-B29A-8E774A8B739C}" sibTransId="{587CC295-2B7A-4751-AFB4-4C8EFD92CAEF}"/>
    <dgm:cxn modelId="{78D4C92E-38C4-4809-A4E3-C465F1C0480D}" type="presOf" srcId="{313859B0-DC1C-4723-A9A0-ED2D8ECFBEA4}" destId="{37BD6EEB-0807-4178-A979-4E36A1AB0FA2}" srcOrd="1" destOrd="0" presId="urn:microsoft.com/office/officeart/2005/8/layout/lProcess2"/>
    <dgm:cxn modelId="{EBCC4F34-AD31-48B4-A644-CA0A17411477}" type="presOf" srcId="{D65CEEEA-1ECF-4E25-95A7-5E4EFC2D6987}" destId="{044E8D59-478E-4D1B-BDD7-7FCC9D477376}" srcOrd="0" destOrd="0" presId="urn:microsoft.com/office/officeart/2005/8/layout/lProcess2"/>
    <dgm:cxn modelId="{717BA93F-3CCD-4B19-A75C-80152C57A422}" srcId="{FE01A76E-2897-46B3-963C-811BC56F0A2F}" destId="{655D1B05-5C82-46BA-99C0-A63C4582D005}" srcOrd="0" destOrd="0" parTransId="{C23923A7-3BF0-4E0C-93FF-D889B58EC703}" sibTransId="{6BE0EC73-A03C-46AF-A699-0BC3DF500669}"/>
    <dgm:cxn modelId="{3662ED5C-1445-45EA-926E-3E758F30F827}" type="presOf" srcId="{B9944DCE-64E7-4874-A623-E99183793231}" destId="{A908A54F-616D-4FB0-912A-6DEE9A9EDDAF}" srcOrd="1" destOrd="0" presId="urn:microsoft.com/office/officeart/2005/8/layout/lProcess2"/>
    <dgm:cxn modelId="{B8E3E942-B335-407A-9F9C-E4BF107A5A96}" srcId="{763F39A2-144B-4F80-80D6-36445F8E2A7F}" destId="{A75D7214-2DD1-4DA0-900E-8C86098A0E9A}" srcOrd="0" destOrd="0" parTransId="{710D1B88-5E20-4B74-9A6A-B91A7081F301}" sibTransId="{4891522F-4A16-4353-AFE7-060869317E02}"/>
    <dgm:cxn modelId="{DCA71D4D-CC9B-47B9-BA59-F48A09363B6A}" type="presOf" srcId="{B9944DCE-64E7-4874-A623-E99183793231}" destId="{8C0085CA-14D3-4448-A9B8-0C9DC5798814}" srcOrd="0" destOrd="0" presId="urn:microsoft.com/office/officeart/2005/8/layout/lProcess2"/>
    <dgm:cxn modelId="{45CAB74D-71A8-4BDD-BCFF-FD38C5502836}" type="presOf" srcId="{90A38D48-1A50-49C3-AEB7-8935C541A201}" destId="{3BF33F9D-0AD6-4C94-AFE7-799553EED16D}" srcOrd="0" destOrd="0" presId="urn:microsoft.com/office/officeart/2005/8/layout/lProcess2"/>
    <dgm:cxn modelId="{C475D56F-3081-4C7F-B9B4-853B486FC217}" type="presOf" srcId="{88237B8C-BD1D-4E3B-B380-159A11D3D5AE}" destId="{A0EF3B5C-28A8-4127-8D85-BCA15405E6BD}" srcOrd="1" destOrd="0" presId="urn:microsoft.com/office/officeart/2005/8/layout/lProcess2"/>
    <dgm:cxn modelId="{FC0C3A70-2BD6-431E-BB86-749B465998F6}" type="presOf" srcId="{A75D7214-2DD1-4DA0-900E-8C86098A0E9A}" destId="{2E556C06-39A8-46C8-A997-0450D59AE274}" srcOrd="0" destOrd="0" presId="urn:microsoft.com/office/officeart/2005/8/layout/lProcess2"/>
    <dgm:cxn modelId="{5A0E6455-227F-4143-A588-57982B55E4CC}" srcId="{92F8F22C-58CA-4BF5-A23C-6C41838FBEC9}" destId="{FE01A76E-2897-46B3-963C-811BC56F0A2F}" srcOrd="0" destOrd="0" parTransId="{D0B6EE33-F727-4731-A5EA-4A33DD0B3689}" sibTransId="{AA270B8C-1A57-4D4F-BB2B-F5F88E677F85}"/>
    <dgm:cxn modelId="{80920C82-A8B7-4435-B542-8291AE80D341}" srcId="{92F8F22C-58CA-4BF5-A23C-6C41838FBEC9}" destId="{B9944DCE-64E7-4874-A623-E99183793231}" srcOrd="1" destOrd="0" parTransId="{135DFB02-26E4-4796-AD65-5CE20A51C8CD}" sibTransId="{05BB24B4-A170-4BC2-ADFE-3133D4C7639C}"/>
    <dgm:cxn modelId="{4A755583-E755-4760-BA4B-F8E991F16E66}" srcId="{313859B0-DC1C-4723-A9A0-ED2D8ECFBEA4}" destId="{90A38D48-1A50-49C3-AEB7-8935C541A201}" srcOrd="0" destOrd="0" parTransId="{F674CFB4-AF9D-4C59-B926-A44EDB059A19}" sibTransId="{669953BD-8198-48DC-82FF-ABBB1AEF1ADE}"/>
    <dgm:cxn modelId="{188AF788-B87E-4C62-8190-5170F5716089}" type="presOf" srcId="{8C6FE2ED-5412-4043-B88E-C1DFB2AA4F89}" destId="{194C9046-47DB-4861-B19F-9802F1747EDC}" srcOrd="0" destOrd="0" presId="urn:microsoft.com/office/officeart/2005/8/layout/lProcess2"/>
    <dgm:cxn modelId="{41046B98-DF50-44FF-8538-7429730A5829}" srcId="{92F8F22C-58CA-4BF5-A23C-6C41838FBEC9}" destId="{763F39A2-144B-4F80-80D6-36445F8E2A7F}" srcOrd="2" destOrd="0" parTransId="{6DC31E0C-8263-4F92-83EC-5C89A46385BD}" sibTransId="{AF0D8007-EEDF-4B18-8A7B-8E81C1F89F59}"/>
    <dgm:cxn modelId="{10F0DB98-3D9C-45B4-977E-5FA47A2C8FA9}" type="presOf" srcId="{88237B8C-BD1D-4E3B-B380-159A11D3D5AE}" destId="{B3A01A73-B321-461E-AEEF-338283452544}" srcOrd="0" destOrd="0" presId="urn:microsoft.com/office/officeart/2005/8/layout/lProcess2"/>
    <dgm:cxn modelId="{08FB17AD-192D-410B-9B23-17FC5FCC3B5F}" srcId="{92F8F22C-58CA-4BF5-A23C-6C41838FBEC9}" destId="{313859B0-DC1C-4723-A9A0-ED2D8ECFBEA4}" srcOrd="3" destOrd="0" parTransId="{5FB9BCAE-780D-40A9-A9A9-F72F0E4967BF}" sibTransId="{AE809054-FBA5-4592-A169-430C5893C871}"/>
    <dgm:cxn modelId="{E0FD06AF-8FEE-477B-9F46-23D85A7E4599}" type="presOf" srcId="{763F39A2-144B-4F80-80D6-36445F8E2A7F}" destId="{A489933F-48CE-4B9A-BAFA-5356CFEB51C1}" srcOrd="1" destOrd="0" presId="urn:microsoft.com/office/officeart/2005/8/layout/lProcess2"/>
    <dgm:cxn modelId="{26DFC1AF-D9C0-48A1-9CA9-E16645A07CAE}" srcId="{88237B8C-BD1D-4E3B-B380-159A11D3D5AE}" destId="{D65CEEEA-1ECF-4E25-95A7-5E4EFC2D6987}" srcOrd="0" destOrd="0" parTransId="{59AFBCB4-2719-4907-8BD3-52107F7A446E}" sibTransId="{65F16496-8878-42EA-A092-A5741A25930F}"/>
    <dgm:cxn modelId="{0B75C4B8-772D-465E-A6E2-4DA5D81EAE7A}" srcId="{B9944DCE-64E7-4874-A623-E99183793231}" destId="{8C6FE2ED-5412-4043-B88E-C1DFB2AA4F89}" srcOrd="0" destOrd="0" parTransId="{1444B9AB-1ED1-4945-878C-ACE2A45FA9D6}" sibTransId="{8822030D-97D9-4712-AD29-759AFC36D259}"/>
    <dgm:cxn modelId="{ECEA1BBA-D4ED-49E3-A44A-BB06CAC9F662}" type="presOf" srcId="{FE01A76E-2897-46B3-963C-811BC56F0A2F}" destId="{4A290812-4FB4-49D5-A506-7F50E210A434}" srcOrd="1" destOrd="0" presId="urn:microsoft.com/office/officeart/2005/8/layout/lProcess2"/>
    <dgm:cxn modelId="{886EB6FC-1952-454E-B5DF-456328AE648B}" type="presOf" srcId="{92F8F22C-58CA-4BF5-A23C-6C41838FBEC9}" destId="{94C8AD88-CA21-4A26-9548-87637FF27942}" srcOrd="0" destOrd="0" presId="urn:microsoft.com/office/officeart/2005/8/layout/lProcess2"/>
    <dgm:cxn modelId="{4AF739FD-1419-48CB-BD2B-5C32472FB501}" type="presOf" srcId="{763F39A2-144B-4F80-80D6-36445F8E2A7F}" destId="{AE6D545F-613C-4E18-811B-3F87145D105B}" srcOrd="0" destOrd="0" presId="urn:microsoft.com/office/officeart/2005/8/layout/lProcess2"/>
    <dgm:cxn modelId="{005462B8-909F-4D48-8298-50D25C526B79}" type="presParOf" srcId="{94C8AD88-CA21-4A26-9548-87637FF27942}" destId="{EF78E20F-8710-4213-A482-56C7EB5423F7}" srcOrd="0" destOrd="0" presId="urn:microsoft.com/office/officeart/2005/8/layout/lProcess2"/>
    <dgm:cxn modelId="{B68597CB-59D8-4F75-BF50-4F7C3993B4C8}" type="presParOf" srcId="{EF78E20F-8710-4213-A482-56C7EB5423F7}" destId="{665EAC98-E7AD-4191-97CA-AFF7C5C8F279}" srcOrd="0" destOrd="0" presId="urn:microsoft.com/office/officeart/2005/8/layout/lProcess2"/>
    <dgm:cxn modelId="{FA61B259-0664-4CE6-A0EC-03EC134B9747}" type="presParOf" srcId="{EF78E20F-8710-4213-A482-56C7EB5423F7}" destId="{4A290812-4FB4-49D5-A506-7F50E210A434}" srcOrd="1" destOrd="0" presId="urn:microsoft.com/office/officeart/2005/8/layout/lProcess2"/>
    <dgm:cxn modelId="{9B8DFE04-E5F2-4768-BD9B-45C8CACB86A4}" type="presParOf" srcId="{EF78E20F-8710-4213-A482-56C7EB5423F7}" destId="{4403101F-8AC0-415F-A3F6-E76D313FBC47}" srcOrd="2" destOrd="0" presId="urn:microsoft.com/office/officeart/2005/8/layout/lProcess2"/>
    <dgm:cxn modelId="{2A0A0693-3F19-42C4-83D9-E18D014BF1F4}" type="presParOf" srcId="{4403101F-8AC0-415F-A3F6-E76D313FBC47}" destId="{E527C78A-6FAC-4A1E-8940-00B99502BF3E}" srcOrd="0" destOrd="0" presId="urn:microsoft.com/office/officeart/2005/8/layout/lProcess2"/>
    <dgm:cxn modelId="{7EB18642-D8CA-4CC7-81FB-2705503F6A1D}" type="presParOf" srcId="{E527C78A-6FAC-4A1E-8940-00B99502BF3E}" destId="{22000A70-C02E-4E01-B341-D8E9970C1B0B}" srcOrd="0" destOrd="0" presId="urn:microsoft.com/office/officeart/2005/8/layout/lProcess2"/>
    <dgm:cxn modelId="{29E875F6-8CEF-434A-9462-6BBFAB6EC569}" type="presParOf" srcId="{94C8AD88-CA21-4A26-9548-87637FF27942}" destId="{3690A302-8901-4231-A846-4BEA24009978}" srcOrd="1" destOrd="0" presId="urn:microsoft.com/office/officeart/2005/8/layout/lProcess2"/>
    <dgm:cxn modelId="{E07E6A72-A9D5-4422-BBEA-0CAA09B81B87}" type="presParOf" srcId="{94C8AD88-CA21-4A26-9548-87637FF27942}" destId="{3254D1EF-CC73-4F84-9270-85EE764470FA}" srcOrd="2" destOrd="0" presId="urn:microsoft.com/office/officeart/2005/8/layout/lProcess2"/>
    <dgm:cxn modelId="{135882C9-BDAA-4EF1-A348-AB33ABE8A1D4}" type="presParOf" srcId="{3254D1EF-CC73-4F84-9270-85EE764470FA}" destId="{8C0085CA-14D3-4448-A9B8-0C9DC5798814}" srcOrd="0" destOrd="0" presId="urn:microsoft.com/office/officeart/2005/8/layout/lProcess2"/>
    <dgm:cxn modelId="{8E9F25AB-DD81-434D-86CD-3974EAD331DE}" type="presParOf" srcId="{3254D1EF-CC73-4F84-9270-85EE764470FA}" destId="{A908A54F-616D-4FB0-912A-6DEE9A9EDDAF}" srcOrd="1" destOrd="0" presId="urn:microsoft.com/office/officeart/2005/8/layout/lProcess2"/>
    <dgm:cxn modelId="{C1068950-3F4E-4B4F-ADEA-388CD1CA4CD2}" type="presParOf" srcId="{3254D1EF-CC73-4F84-9270-85EE764470FA}" destId="{CEBFB491-B0B8-44FE-B7BA-97AEE141EA4D}" srcOrd="2" destOrd="0" presId="urn:microsoft.com/office/officeart/2005/8/layout/lProcess2"/>
    <dgm:cxn modelId="{2C1C771E-A4C4-4DF1-A855-A34865430DF7}" type="presParOf" srcId="{CEBFB491-B0B8-44FE-B7BA-97AEE141EA4D}" destId="{979F32CC-00B6-4919-9CF7-62341E44D105}" srcOrd="0" destOrd="0" presId="urn:microsoft.com/office/officeart/2005/8/layout/lProcess2"/>
    <dgm:cxn modelId="{482E83F6-BEC9-4F38-B965-C7081F24B917}" type="presParOf" srcId="{979F32CC-00B6-4919-9CF7-62341E44D105}" destId="{194C9046-47DB-4861-B19F-9802F1747EDC}" srcOrd="0" destOrd="0" presId="urn:microsoft.com/office/officeart/2005/8/layout/lProcess2"/>
    <dgm:cxn modelId="{BCD91185-AFA2-4679-8A6E-771056D690B0}" type="presParOf" srcId="{94C8AD88-CA21-4A26-9548-87637FF27942}" destId="{4964AD82-1358-47BD-B71D-E4010B4837B1}" srcOrd="3" destOrd="0" presId="urn:microsoft.com/office/officeart/2005/8/layout/lProcess2"/>
    <dgm:cxn modelId="{1C74FDA8-06BA-4924-A2FA-F3D7F867102F}" type="presParOf" srcId="{94C8AD88-CA21-4A26-9548-87637FF27942}" destId="{5DE55A86-CB55-4ABD-89A0-496428C910F1}" srcOrd="4" destOrd="0" presId="urn:microsoft.com/office/officeart/2005/8/layout/lProcess2"/>
    <dgm:cxn modelId="{BE242AED-AE81-4316-8C4C-872A902B882B}" type="presParOf" srcId="{5DE55A86-CB55-4ABD-89A0-496428C910F1}" destId="{AE6D545F-613C-4E18-811B-3F87145D105B}" srcOrd="0" destOrd="0" presId="urn:microsoft.com/office/officeart/2005/8/layout/lProcess2"/>
    <dgm:cxn modelId="{DA900268-3AE0-4654-9D7A-B8FC515F143C}" type="presParOf" srcId="{5DE55A86-CB55-4ABD-89A0-496428C910F1}" destId="{A489933F-48CE-4B9A-BAFA-5356CFEB51C1}" srcOrd="1" destOrd="0" presId="urn:microsoft.com/office/officeart/2005/8/layout/lProcess2"/>
    <dgm:cxn modelId="{FE53220B-2E0F-458C-A4EA-F5687B1CAC6A}" type="presParOf" srcId="{5DE55A86-CB55-4ABD-89A0-496428C910F1}" destId="{992D8167-0C60-42ED-84D7-293859B03D7A}" srcOrd="2" destOrd="0" presId="urn:microsoft.com/office/officeart/2005/8/layout/lProcess2"/>
    <dgm:cxn modelId="{855FE011-A762-4075-B614-852B9A1ADF46}" type="presParOf" srcId="{992D8167-0C60-42ED-84D7-293859B03D7A}" destId="{F8D9B696-20E1-4E75-83AF-DBDE376E92AF}" srcOrd="0" destOrd="0" presId="urn:microsoft.com/office/officeart/2005/8/layout/lProcess2"/>
    <dgm:cxn modelId="{29F9BC8B-C6D4-4126-8595-99AAE6DD9245}" type="presParOf" srcId="{F8D9B696-20E1-4E75-83AF-DBDE376E92AF}" destId="{2E556C06-39A8-46C8-A997-0450D59AE274}" srcOrd="0" destOrd="0" presId="urn:microsoft.com/office/officeart/2005/8/layout/lProcess2"/>
    <dgm:cxn modelId="{35218720-E0D9-473A-9270-D2B96926795C}" type="presParOf" srcId="{94C8AD88-CA21-4A26-9548-87637FF27942}" destId="{0AFD4B21-8461-4289-B90B-E022C4B0639E}" srcOrd="5" destOrd="0" presId="urn:microsoft.com/office/officeart/2005/8/layout/lProcess2"/>
    <dgm:cxn modelId="{2FEA4CB4-8612-4DAE-B850-F79D7F839E92}" type="presParOf" srcId="{94C8AD88-CA21-4A26-9548-87637FF27942}" destId="{71B5A140-2D61-4BCF-B575-D56F3102ECA7}" srcOrd="6" destOrd="0" presId="urn:microsoft.com/office/officeart/2005/8/layout/lProcess2"/>
    <dgm:cxn modelId="{3928D483-95C5-48AA-B28D-5E510AFC6FDF}" type="presParOf" srcId="{71B5A140-2D61-4BCF-B575-D56F3102ECA7}" destId="{8D36FBD4-52ED-4B0F-8C1D-CF70910E798B}" srcOrd="0" destOrd="0" presId="urn:microsoft.com/office/officeart/2005/8/layout/lProcess2"/>
    <dgm:cxn modelId="{FB58D6B9-87D1-49B2-B30E-D29AFB8075BA}" type="presParOf" srcId="{71B5A140-2D61-4BCF-B575-D56F3102ECA7}" destId="{37BD6EEB-0807-4178-A979-4E36A1AB0FA2}" srcOrd="1" destOrd="0" presId="urn:microsoft.com/office/officeart/2005/8/layout/lProcess2"/>
    <dgm:cxn modelId="{CCDB42AD-5AE2-4E81-9CB5-6039382150D7}" type="presParOf" srcId="{71B5A140-2D61-4BCF-B575-D56F3102ECA7}" destId="{41B8A7D9-E70F-428F-8EDA-AED83E60C955}" srcOrd="2" destOrd="0" presId="urn:microsoft.com/office/officeart/2005/8/layout/lProcess2"/>
    <dgm:cxn modelId="{DFF4CDE4-940E-4129-8DFF-AEBC6F4D7C3A}" type="presParOf" srcId="{41B8A7D9-E70F-428F-8EDA-AED83E60C955}" destId="{D1AF24BA-037B-4AF2-9A91-242CD37D790F}" srcOrd="0" destOrd="0" presId="urn:microsoft.com/office/officeart/2005/8/layout/lProcess2"/>
    <dgm:cxn modelId="{1ABE7EC7-23D1-4DAA-A8C3-8513CE4962F4}" type="presParOf" srcId="{D1AF24BA-037B-4AF2-9A91-242CD37D790F}" destId="{3BF33F9D-0AD6-4C94-AFE7-799553EED16D}" srcOrd="0" destOrd="0" presId="urn:microsoft.com/office/officeart/2005/8/layout/lProcess2"/>
    <dgm:cxn modelId="{4DDF7006-A64B-4FDF-9349-4A5C8254F7F8}" type="presParOf" srcId="{94C8AD88-CA21-4A26-9548-87637FF27942}" destId="{BC08621C-A58B-40DE-A2BB-FF6CDD0208D9}" srcOrd="7" destOrd="0" presId="urn:microsoft.com/office/officeart/2005/8/layout/lProcess2"/>
    <dgm:cxn modelId="{D0AEEBD7-C67B-41D0-B46A-F53CCED9CACC}" type="presParOf" srcId="{94C8AD88-CA21-4A26-9548-87637FF27942}" destId="{2D610503-127D-4BC1-9EBA-B5AC039CF3F6}" srcOrd="8" destOrd="0" presId="urn:microsoft.com/office/officeart/2005/8/layout/lProcess2"/>
    <dgm:cxn modelId="{E713869B-C837-4B67-A729-EDAD0409A24C}" type="presParOf" srcId="{2D610503-127D-4BC1-9EBA-B5AC039CF3F6}" destId="{B3A01A73-B321-461E-AEEF-338283452544}" srcOrd="0" destOrd="0" presId="urn:microsoft.com/office/officeart/2005/8/layout/lProcess2"/>
    <dgm:cxn modelId="{09AA850D-ACBD-427E-A1D8-5D250C1970D0}" type="presParOf" srcId="{2D610503-127D-4BC1-9EBA-B5AC039CF3F6}" destId="{A0EF3B5C-28A8-4127-8D85-BCA15405E6BD}" srcOrd="1" destOrd="0" presId="urn:microsoft.com/office/officeart/2005/8/layout/lProcess2"/>
    <dgm:cxn modelId="{CE91F885-8921-4272-9881-93795888A2C7}" type="presParOf" srcId="{2D610503-127D-4BC1-9EBA-B5AC039CF3F6}" destId="{13396AB5-A8E7-4117-BB66-241BEFC1681B}" srcOrd="2" destOrd="0" presId="urn:microsoft.com/office/officeart/2005/8/layout/lProcess2"/>
    <dgm:cxn modelId="{01EF3B4D-794B-49D2-B723-B027E3F444A9}" type="presParOf" srcId="{13396AB5-A8E7-4117-BB66-241BEFC1681B}" destId="{8500F52E-D0FD-4A14-BB75-BC5F192A28AE}" srcOrd="0" destOrd="0" presId="urn:microsoft.com/office/officeart/2005/8/layout/lProcess2"/>
    <dgm:cxn modelId="{210951DD-9951-4F72-AE7A-5487D45D5222}" type="presParOf" srcId="{8500F52E-D0FD-4A14-BB75-BC5F192A28AE}" destId="{044E8D59-478E-4D1B-BDD7-7FCC9D477376}"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FDE0C32-3445-4912-A7C7-9F4074C7D758}" type="doc">
      <dgm:prSet loTypeId="urn:microsoft.com/office/officeart/2005/8/layout/radial2" loCatId="relationship" qsTypeId="urn:microsoft.com/office/officeart/2005/8/quickstyle/3d4" qsCatId="3D" csTypeId="urn:microsoft.com/office/officeart/2005/8/colors/colorful4" csCatId="colorful" phldr="1"/>
      <dgm:spPr/>
      <dgm:t>
        <a:bodyPr/>
        <a:lstStyle/>
        <a:p>
          <a:endParaRPr lang="fr"/>
        </a:p>
      </dgm:t>
    </dgm:pt>
    <dgm:pt modelId="{0210D73B-818C-43CD-A55A-D5390EC94592}">
      <dgm:prSet custT="1"/>
      <dgm:spPr>
        <a:solidFill>
          <a:srgbClr val="60E146"/>
        </a:solidFill>
      </dgm:spPr>
      <dgm:t>
        <a:bodyPr/>
        <a:lstStyle/>
        <a:p>
          <a:pPr algn="ctr" rtl="0"/>
          <a:r>
            <a:rPr lang="fr" sz="1800" b="1" i="0" u="none" baseline="0">
              <a:solidFill>
                <a:schemeClr val="tx1"/>
              </a:solidFill>
            </a:rPr>
            <a:t>MAPI grave</a:t>
          </a:r>
          <a:endParaRPr lang="fr" sz="1800" b="1">
            <a:solidFill>
              <a:schemeClr val="tx1"/>
            </a:solidFill>
          </a:endParaRPr>
        </a:p>
      </dgm:t>
    </dgm:pt>
    <dgm:pt modelId="{F788296A-22D7-4FC6-B2A8-38180874F0C5}" type="parTrans" cxnId="{3A3CF737-6B34-4DA6-9CEF-02F94735619F}">
      <dgm:prSet/>
      <dgm:spPr/>
      <dgm:t>
        <a:bodyPr/>
        <a:lstStyle/>
        <a:p>
          <a:endParaRPr lang="fr" sz="700">
            <a:solidFill>
              <a:schemeClr val="tx1"/>
            </a:solidFill>
          </a:endParaRPr>
        </a:p>
      </dgm:t>
    </dgm:pt>
    <dgm:pt modelId="{22163E2F-14DF-48F6-AB8A-851BC391003C}" type="sibTrans" cxnId="{3A3CF737-6B34-4DA6-9CEF-02F94735619F}">
      <dgm:prSet/>
      <dgm:spPr/>
      <dgm:t>
        <a:bodyPr/>
        <a:lstStyle/>
        <a:p>
          <a:endParaRPr lang="fr" sz="700">
            <a:solidFill>
              <a:schemeClr val="tx1"/>
            </a:solidFill>
          </a:endParaRPr>
        </a:p>
      </dgm:t>
    </dgm:pt>
    <dgm:pt modelId="{44F3442D-0FCA-4679-BE15-A126039EDC86}">
      <dgm:prSet custT="1"/>
      <dgm:spPr>
        <a:solidFill>
          <a:srgbClr val="42E6DE"/>
        </a:solidFill>
      </dgm:spPr>
      <dgm:t>
        <a:bodyPr/>
        <a:lstStyle/>
        <a:p>
          <a:pPr algn="ctr" rtl="0"/>
          <a:r>
            <a:rPr lang="fr" sz="1200" b="1" i="0" u="none" baseline="0" dirty="0">
              <a:solidFill>
                <a:schemeClr val="tx1"/>
              </a:solidFill>
            </a:rPr>
            <a:t>Erreur de vaccination potentielle</a:t>
          </a:r>
          <a:endParaRPr lang="fr" sz="1200" b="1" dirty="0">
            <a:solidFill>
              <a:schemeClr val="tx1"/>
            </a:solidFill>
          </a:endParaRPr>
        </a:p>
      </dgm:t>
    </dgm:pt>
    <dgm:pt modelId="{A7902B9E-8E24-42A9-84D7-F089EF919F4D}" type="parTrans" cxnId="{BAF96B13-48F2-4D77-B521-3BD3DC9E60C5}">
      <dgm:prSet/>
      <dgm:spPr/>
      <dgm:t>
        <a:bodyPr/>
        <a:lstStyle/>
        <a:p>
          <a:endParaRPr lang="fr" sz="700">
            <a:solidFill>
              <a:schemeClr val="tx1"/>
            </a:solidFill>
          </a:endParaRPr>
        </a:p>
      </dgm:t>
    </dgm:pt>
    <dgm:pt modelId="{4DEC69A3-0FEB-490C-8254-78AE2870B90D}" type="sibTrans" cxnId="{BAF96B13-48F2-4D77-B521-3BD3DC9E60C5}">
      <dgm:prSet/>
      <dgm:spPr/>
      <dgm:t>
        <a:bodyPr/>
        <a:lstStyle/>
        <a:p>
          <a:endParaRPr lang="fr" sz="700">
            <a:solidFill>
              <a:schemeClr val="tx1"/>
            </a:solidFill>
          </a:endParaRPr>
        </a:p>
      </dgm:t>
    </dgm:pt>
    <dgm:pt modelId="{8D20BAAE-F5E0-4E45-B3F2-597620B0B1BD}">
      <dgm:prSet custT="1"/>
      <dgm:spPr>
        <a:solidFill>
          <a:srgbClr val="9DF038"/>
        </a:solidFill>
      </dgm:spPr>
      <dgm:t>
        <a:bodyPr/>
        <a:lstStyle/>
        <a:p>
          <a:pPr algn="ctr" rtl="0"/>
          <a:r>
            <a:rPr lang="fr" sz="1400" b="1" i="0" u="none" baseline="0" dirty="0">
              <a:solidFill>
                <a:schemeClr val="tx1"/>
              </a:solidFill>
            </a:rPr>
            <a:t>Préoccupation parentale</a:t>
          </a:r>
          <a:endParaRPr lang="fr" sz="1400" b="1" dirty="0">
            <a:solidFill>
              <a:schemeClr val="tx1"/>
            </a:solidFill>
          </a:endParaRPr>
        </a:p>
      </dgm:t>
    </dgm:pt>
    <dgm:pt modelId="{D66FBB66-E734-420A-8FF9-AC8401D2F5C7}" type="parTrans" cxnId="{4A861CBD-CB33-4132-9A1D-DCFD59AF0268}">
      <dgm:prSet/>
      <dgm:spPr/>
      <dgm:t>
        <a:bodyPr/>
        <a:lstStyle/>
        <a:p>
          <a:endParaRPr lang="fr" sz="700">
            <a:solidFill>
              <a:schemeClr val="tx1"/>
            </a:solidFill>
          </a:endParaRPr>
        </a:p>
      </dgm:t>
    </dgm:pt>
    <dgm:pt modelId="{13EB5F59-D2F2-471E-8152-901C1A92E76B}" type="sibTrans" cxnId="{4A861CBD-CB33-4132-9A1D-DCFD59AF0268}">
      <dgm:prSet/>
      <dgm:spPr/>
      <dgm:t>
        <a:bodyPr/>
        <a:lstStyle/>
        <a:p>
          <a:endParaRPr lang="fr" sz="700">
            <a:solidFill>
              <a:schemeClr val="tx1"/>
            </a:solidFill>
          </a:endParaRPr>
        </a:p>
      </dgm:t>
    </dgm:pt>
    <dgm:pt modelId="{568A1801-03C9-4512-8BA2-434486918F5A}">
      <dgm:prSet custT="1"/>
      <dgm:spPr>
        <a:solidFill>
          <a:srgbClr val="DCE840"/>
        </a:solidFill>
      </dgm:spPr>
      <dgm:t>
        <a:bodyPr/>
        <a:lstStyle/>
        <a:p>
          <a:pPr algn="ctr" rtl="0"/>
          <a:r>
            <a:rPr lang="fr" sz="1200" b="1" i="0" u="none" baseline="0" dirty="0">
              <a:solidFill>
                <a:schemeClr val="tx1"/>
              </a:solidFill>
            </a:rPr>
            <a:t>Préoccupation de la communauté</a:t>
          </a:r>
        </a:p>
      </dgm:t>
    </dgm:pt>
    <dgm:pt modelId="{25648A97-BA97-4128-A02C-7C8EDB615021}" type="parTrans" cxnId="{BD358F45-D857-493B-9EC9-3EEE1614D0DD}">
      <dgm:prSet/>
      <dgm:spPr/>
      <dgm:t>
        <a:bodyPr/>
        <a:lstStyle/>
        <a:p>
          <a:endParaRPr lang="fr" sz="700">
            <a:solidFill>
              <a:schemeClr val="tx1"/>
            </a:solidFill>
          </a:endParaRPr>
        </a:p>
      </dgm:t>
    </dgm:pt>
    <dgm:pt modelId="{A1AB944E-C500-4CC0-86E5-196EF8DE3D22}" type="sibTrans" cxnId="{BD358F45-D857-493B-9EC9-3EEE1614D0DD}">
      <dgm:prSet/>
      <dgm:spPr/>
      <dgm:t>
        <a:bodyPr/>
        <a:lstStyle/>
        <a:p>
          <a:endParaRPr lang="fr" sz="700">
            <a:solidFill>
              <a:schemeClr val="tx1"/>
            </a:solidFill>
          </a:endParaRPr>
        </a:p>
      </dgm:t>
    </dgm:pt>
    <dgm:pt modelId="{40730E53-371D-4227-94F7-0DD46F5FE201}">
      <dgm:prSet custT="1"/>
      <dgm:spPr>
        <a:solidFill>
          <a:srgbClr val="E0B548"/>
        </a:solidFill>
      </dgm:spPr>
      <dgm:t>
        <a:bodyPr/>
        <a:lstStyle/>
        <a:p>
          <a:pPr algn="ctr" rtl="0"/>
          <a:r>
            <a:rPr lang="fr" sz="1400" b="1" i="0" u="none" baseline="0">
              <a:solidFill>
                <a:schemeClr val="tx1"/>
              </a:solidFill>
            </a:rPr>
            <a:t>Relation inattendue avec la vaccination</a:t>
          </a:r>
        </a:p>
      </dgm:t>
    </dgm:pt>
    <dgm:pt modelId="{6A931E16-E968-4623-80E3-30403A975AAA}" type="parTrans" cxnId="{4950F5AC-1739-4307-BC0E-558A7877B9C7}">
      <dgm:prSet/>
      <dgm:spPr/>
      <dgm:t>
        <a:bodyPr/>
        <a:lstStyle/>
        <a:p>
          <a:endParaRPr lang="fr" sz="700">
            <a:solidFill>
              <a:schemeClr val="tx1"/>
            </a:solidFill>
          </a:endParaRPr>
        </a:p>
      </dgm:t>
    </dgm:pt>
    <dgm:pt modelId="{7E43A98F-DA0F-409A-9833-015CC8314DDE}" type="sibTrans" cxnId="{4950F5AC-1739-4307-BC0E-558A7877B9C7}">
      <dgm:prSet/>
      <dgm:spPr/>
      <dgm:t>
        <a:bodyPr/>
        <a:lstStyle/>
        <a:p>
          <a:endParaRPr lang="fr" sz="700">
            <a:solidFill>
              <a:schemeClr val="tx1"/>
            </a:solidFill>
          </a:endParaRPr>
        </a:p>
      </dgm:t>
    </dgm:pt>
    <dgm:pt modelId="{784F8100-E719-43AF-879C-ACD6DD06B748}">
      <dgm:prSet custT="1"/>
      <dgm:spPr>
        <a:solidFill>
          <a:srgbClr val="BE7EE6"/>
        </a:solidFill>
      </dgm:spPr>
      <dgm:t>
        <a:bodyPr/>
        <a:lstStyle/>
        <a:p>
          <a:pPr algn="ctr" rtl="0"/>
          <a:r>
            <a:rPr lang="fr" sz="1400" b="1" i="0" u="none" baseline="0">
              <a:solidFill>
                <a:schemeClr val="tx1"/>
              </a:solidFill>
            </a:rPr>
            <a:t>Fréquence inattendue</a:t>
          </a:r>
        </a:p>
      </dgm:t>
    </dgm:pt>
    <dgm:pt modelId="{7263DDDD-ED0C-44F4-BDB1-9850E0579EDE}" type="parTrans" cxnId="{19105DD7-37B5-401E-B917-E61D631EF4BE}">
      <dgm:prSet/>
      <dgm:spPr/>
      <dgm:t>
        <a:bodyPr/>
        <a:lstStyle/>
        <a:p>
          <a:endParaRPr lang="fr" sz="700">
            <a:solidFill>
              <a:schemeClr val="tx1"/>
            </a:solidFill>
          </a:endParaRPr>
        </a:p>
      </dgm:t>
    </dgm:pt>
    <dgm:pt modelId="{72B3AC30-E24F-493C-AB61-33A4FE4D5B20}" type="sibTrans" cxnId="{19105DD7-37B5-401E-B917-E61D631EF4BE}">
      <dgm:prSet/>
      <dgm:spPr/>
      <dgm:t>
        <a:bodyPr/>
        <a:lstStyle/>
        <a:p>
          <a:endParaRPr lang="fr" sz="700">
            <a:solidFill>
              <a:schemeClr val="tx1"/>
            </a:solidFill>
          </a:endParaRPr>
        </a:p>
      </dgm:t>
    </dgm:pt>
    <dgm:pt modelId="{6BEEE21A-5425-47F4-9E81-8DC3AF4A5757}">
      <dgm:prSet custT="1"/>
      <dgm:spPr>
        <a:solidFill>
          <a:srgbClr val="5DCBAE"/>
        </a:solidFill>
      </dgm:spPr>
      <dgm:t>
        <a:bodyPr/>
        <a:lstStyle/>
        <a:p>
          <a:pPr algn="ctr" rtl="0"/>
          <a:r>
            <a:rPr lang="fr" sz="1600" b="1" i="0" u="none" baseline="0">
              <a:solidFill>
                <a:schemeClr val="tx1"/>
              </a:solidFill>
            </a:rPr>
            <a:t>Groupage de cas</a:t>
          </a:r>
        </a:p>
      </dgm:t>
    </dgm:pt>
    <dgm:pt modelId="{4D0BDBC7-F0B3-4990-99C4-34C15852FC92}" type="parTrans" cxnId="{5DD1A105-3003-4592-B839-7E1C7B011C69}">
      <dgm:prSet/>
      <dgm:spPr/>
      <dgm:t>
        <a:bodyPr/>
        <a:lstStyle/>
        <a:p>
          <a:endParaRPr lang="fr" sz="700">
            <a:solidFill>
              <a:schemeClr val="tx1"/>
            </a:solidFill>
          </a:endParaRPr>
        </a:p>
      </dgm:t>
    </dgm:pt>
    <dgm:pt modelId="{9D63F95C-04B6-4940-9A0F-AFE060681DDB}" type="sibTrans" cxnId="{5DD1A105-3003-4592-B839-7E1C7B011C69}">
      <dgm:prSet/>
      <dgm:spPr/>
      <dgm:t>
        <a:bodyPr/>
        <a:lstStyle/>
        <a:p>
          <a:endParaRPr lang="fr" sz="700">
            <a:solidFill>
              <a:schemeClr val="tx1"/>
            </a:solidFill>
          </a:endParaRPr>
        </a:p>
      </dgm:t>
    </dgm:pt>
    <dgm:pt modelId="{BD37A68B-EBAB-4B44-A397-51E0E0D0CF79}" type="pres">
      <dgm:prSet presAssocID="{9FDE0C32-3445-4912-A7C7-9F4074C7D758}" presName="composite" presStyleCnt="0">
        <dgm:presLayoutVars>
          <dgm:chMax val="5"/>
          <dgm:dir/>
          <dgm:animLvl val="ctr"/>
          <dgm:resizeHandles val="exact"/>
        </dgm:presLayoutVars>
      </dgm:prSet>
      <dgm:spPr/>
    </dgm:pt>
    <dgm:pt modelId="{AADBAEC7-F52F-465B-9CD7-C738991D7BDA}" type="pres">
      <dgm:prSet presAssocID="{9FDE0C32-3445-4912-A7C7-9F4074C7D758}" presName="cycle" presStyleCnt="0"/>
      <dgm:spPr/>
    </dgm:pt>
    <dgm:pt modelId="{69B104A0-15EA-4DB6-9746-33D0CC721B21}" type="pres">
      <dgm:prSet presAssocID="{9FDE0C32-3445-4912-A7C7-9F4074C7D758}" presName="centerShape" presStyleCnt="0"/>
      <dgm:spPr/>
    </dgm:pt>
    <dgm:pt modelId="{73AFC3E3-88C6-4CBA-9F04-4809406CD5AA}" type="pres">
      <dgm:prSet presAssocID="{9FDE0C32-3445-4912-A7C7-9F4074C7D758}" presName="connSite" presStyleLbl="node1" presStyleIdx="0" presStyleCnt="8"/>
      <dgm:spPr/>
    </dgm:pt>
    <dgm:pt modelId="{54BDD9F3-F904-41BE-B8CD-D5A7A2CBCF19}" type="pres">
      <dgm:prSet presAssocID="{9FDE0C32-3445-4912-A7C7-9F4074C7D758}" presName="visible" presStyleLbl="node1" presStyleIdx="0" presStyleCnt="8"/>
      <dgm:spPr>
        <a:blipFill>
          <a:blip xmlns:r="http://schemas.openxmlformats.org/officeDocument/2006/relationships" r:embed="rId1">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95B32B3F-2D30-4249-A863-D869B35D6B8E}" type="pres">
      <dgm:prSet presAssocID="{F788296A-22D7-4FC6-B2A8-38180874F0C5}" presName="Name25" presStyleLbl="parChTrans1D1" presStyleIdx="0" presStyleCnt="7"/>
      <dgm:spPr/>
    </dgm:pt>
    <dgm:pt modelId="{E1AEBCF9-B9C3-4C59-8C42-B4277F3388FC}" type="pres">
      <dgm:prSet presAssocID="{0210D73B-818C-43CD-A55A-D5390EC94592}" presName="node" presStyleCnt="0"/>
      <dgm:spPr/>
    </dgm:pt>
    <dgm:pt modelId="{2CA692FB-F3BF-4DA7-B3D5-96B1BDB73FD9}" type="pres">
      <dgm:prSet presAssocID="{0210D73B-818C-43CD-A55A-D5390EC94592}" presName="parentNode" presStyleLbl="node1" presStyleIdx="1" presStyleCnt="8" custScaleX="253818" custScaleY="247597" custLinFactX="-192618" custLinFactNeighborX="-200000" custLinFactNeighborY="95925">
        <dgm:presLayoutVars>
          <dgm:chMax val="1"/>
          <dgm:bulletEnabled val="1"/>
        </dgm:presLayoutVars>
      </dgm:prSet>
      <dgm:spPr/>
    </dgm:pt>
    <dgm:pt modelId="{D3C60C47-3B36-44A6-A4C3-C43872C8EE6B}" type="pres">
      <dgm:prSet presAssocID="{0210D73B-818C-43CD-A55A-D5390EC94592}" presName="childNode" presStyleLbl="revTx" presStyleIdx="0" presStyleCnt="0">
        <dgm:presLayoutVars>
          <dgm:bulletEnabled val="1"/>
        </dgm:presLayoutVars>
      </dgm:prSet>
      <dgm:spPr/>
    </dgm:pt>
    <dgm:pt modelId="{FEBA2082-E1A7-451D-908B-B53E4363BFA2}" type="pres">
      <dgm:prSet presAssocID="{A7902B9E-8E24-42A9-84D7-F089EF919F4D}" presName="Name25" presStyleLbl="parChTrans1D1" presStyleIdx="1" presStyleCnt="7"/>
      <dgm:spPr/>
    </dgm:pt>
    <dgm:pt modelId="{DA14C0B4-5DA1-45E0-85BA-614AF7AEBC3F}" type="pres">
      <dgm:prSet presAssocID="{44F3442D-0FCA-4679-BE15-A126039EDC86}" presName="node" presStyleCnt="0"/>
      <dgm:spPr/>
    </dgm:pt>
    <dgm:pt modelId="{1CB9ACA6-2030-434D-A934-D35A75B94636}" type="pres">
      <dgm:prSet presAssocID="{44F3442D-0FCA-4679-BE15-A126039EDC86}" presName="parentNode" presStyleLbl="node1" presStyleIdx="2" presStyleCnt="8" custScaleX="253723" custScaleY="247690" custLinFactNeighborX="-93121" custLinFactNeighborY="7129">
        <dgm:presLayoutVars>
          <dgm:chMax val="1"/>
          <dgm:bulletEnabled val="1"/>
        </dgm:presLayoutVars>
      </dgm:prSet>
      <dgm:spPr/>
    </dgm:pt>
    <dgm:pt modelId="{71F4FE1E-89A6-4A33-BB98-9A4D80B15004}" type="pres">
      <dgm:prSet presAssocID="{44F3442D-0FCA-4679-BE15-A126039EDC86}" presName="childNode" presStyleLbl="revTx" presStyleIdx="0" presStyleCnt="0">
        <dgm:presLayoutVars>
          <dgm:bulletEnabled val="1"/>
        </dgm:presLayoutVars>
      </dgm:prSet>
      <dgm:spPr/>
    </dgm:pt>
    <dgm:pt modelId="{47D035D0-5B7F-4ADA-B375-37C2BBECA36A}" type="pres">
      <dgm:prSet presAssocID="{4D0BDBC7-F0B3-4990-99C4-34C15852FC92}" presName="Name25" presStyleLbl="parChTrans1D1" presStyleIdx="2" presStyleCnt="7"/>
      <dgm:spPr/>
    </dgm:pt>
    <dgm:pt modelId="{A4FE0451-342C-4818-8220-3286A0AAEE7F}" type="pres">
      <dgm:prSet presAssocID="{6BEEE21A-5425-47F4-9E81-8DC3AF4A5757}" presName="node" presStyleCnt="0"/>
      <dgm:spPr/>
    </dgm:pt>
    <dgm:pt modelId="{050BAE37-9E9E-450F-A788-561F2ED5E77A}" type="pres">
      <dgm:prSet presAssocID="{6BEEE21A-5425-47F4-9E81-8DC3AF4A5757}" presName="parentNode" presStyleLbl="node1" presStyleIdx="3" presStyleCnt="8" custScaleX="195507" custScaleY="165647" custLinFactX="29096" custLinFactNeighborX="100000" custLinFactNeighborY="1570">
        <dgm:presLayoutVars>
          <dgm:chMax val="1"/>
          <dgm:bulletEnabled val="1"/>
        </dgm:presLayoutVars>
      </dgm:prSet>
      <dgm:spPr/>
    </dgm:pt>
    <dgm:pt modelId="{7DA3AB94-39BD-4D9A-94C5-2270566B0914}" type="pres">
      <dgm:prSet presAssocID="{6BEEE21A-5425-47F4-9E81-8DC3AF4A5757}" presName="childNode" presStyleLbl="revTx" presStyleIdx="0" presStyleCnt="0">
        <dgm:presLayoutVars>
          <dgm:bulletEnabled val="1"/>
        </dgm:presLayoutVars>
      </dgm:prSet>
      <dgm:spPr/>
    </dgm:pt>
    <dgm:pt modelId="{EF1CE204-DAB5-42D8-96E6-00C2340A3B0C}" type="pres">
      <dgm:prSet presAssocID="{D66FBB66-E734-420A-8FF9-AC8401D2F5C7}" presName="Name25" presStyleLbl="parChTrans1D1" presStyleIdx="3" presStyleCnt="7"/>
      <dgm:spPr/>
    </dgm:pt>
    <dgm:pt modelId="{7F2FA2F1-7A28-4B47-8CBC-808788654F14}" type="pres">
      <dgm:prSet presAssocID="{8D20BAAE-F5E0-4E45-B3F2-597620B0B1BD}" presName="node" presStyleCnt="0"/>
      <dgm:spPr/>
    </dgm:pt>
    <dgm:pt modelId="{2AAD3599-B2F3-4D54-AE58-64AD33CA952D}" type="pres">
      <dgm:prSet presAssocID="{8D20BAAE-F5E0-4E45-B3F2-597620B0B1BD}" presName="parentNode" presStyleLbl="node1" presStyleIdx="4" presStyleCnt="8" custScaleX="254065" custScaleY="166038" custLinFactX="100000" custLinFactY="10695" custLinFactNeighborX="131312" custLinFactNeighborY="100000">
        <dgm:presLayoutVars>
          <dgm:chMax val="1"/>
          <dgm:bulletEnabled val="1"/>
        </dgm:presLayoutVars>
      </dgm:prSet>
      <dgm:spPr/>
    </dgm:pt>
    <dgm:pt modelId="{21D776EE-D006-408A-BA6F-B44EDC8EB269}" type="pres">
      <dgm:prSet presAssocID="{8D20BAAE-F5E0-4E45-B3F2-597620B0B1BD}" presName="childNode" presStyleLbl="revTx" presStyleIdx="0" presStyleCnt="0">
        <dgm:presLayoutVars>
          <dgm:bulletEnabled val="1"/>
        </dgm:presLayoutVars>
      </dgm:prSet>
      <dgm:spPr/>
    </dgm:pt>
    <dgm:pt modelId="{4C861F80-8AE3-4F3D-828D-8709A4AC95FE}" type="pres">
      <dgm:prSet presAssocID="{25648A97-BA97-4128-A02C-7C8EDB615021}" presName="Name25" presStyleLbl="parChTrans1D1" presStyleIdx="4" presStyleCnt="7"/>
      <dgm:spPr/>
    </dgm:pt>
    <dgm:pt modelId="{ADEB8D0D-AF39-4B14-AEBF-C665229361AE}" type="pres">
      <dgm:prSet presAssocID="{568A1801-03C9-4512-8BA2-434486918F5A}" presName="node" presStyleCnt="0"/>
      <dgm:spPr/>
    </dgm:pt>
    <dgm:pt modelId="{E7845320-580A-4E16-B7EA-FB6DEEC1628F}" type="pres">
      <dgm:prSet presAssocID="{568A1801-03C9-4512-8BA2-434486918F5A}" presName="parentNode" presStyleLbl="node1" presStyleIdx="5" presStyleCnt="8" custScaleX="290151" custScaleY="188549" custLinFactX="50078" custLinFactY="56347" custLinFactNeighborX="100000" custLinFactNeighborY="100000">
        <dgm:presLayoutVars>
          <dgm:chMax val="1"/>
          <dgm:bulletEnabled val="1"/>
        </dgm:presLayoutVars>
      </dgm:prSet>
      <dgm:spPr/>
    </dgm:pt>
    <dgm:pt modelId="{0D0DD7A3-3C82-42C6-AB40-D97F1F5AE408}" type="pres">
      <dgm:prSet presAssocID="{568A1801-03C9-4512-8BA2-434486918F5A}" presName="childNode" presStyleLbl="revTx" presStyleIdx="0" presStyleCnt="0">
        <dgm:presLayoutVars>
          <dgm:bulletEnabled val="1"/>
        </dgm:presLayoutVars>
      </dgm:prSet>
      <dgm:spPr/>
    </dgm:pt>
    <dgm:pt modelId="{563B3764-7A77-4910-98DF-B8EB8E3493E7}" type="pres">
      <dgm:prSet presAssocID="{6A931E16-E968-4623-80E3-30403A975AAA}" presName="Name25" presStyleLbl="parChTrans1D1" presStyleIdx="5" presStyleCnt="7"/>
      <dgm:spPr/>
    </dgm:pt>
    <dgm:pt modelId="{019E0AF2-3017-4D37-B269-A89E0481EA68}" type="pres">
      <dgm:prSet presAssocID="{40730E53-371D-4227-94F7-0DD46F5FE201}" presName="node" presStyleCnt="0"/>
      <dgm:spPr/>
    </dgm:pt>
    <dgm:pt modelId="{6134C3BE-2241-4142-9880-2EE73FE97336}" type="pres">
      <dgm:prSet presAssocID="{40730E53-371D-4227-94F7-0DD46F5FE201}" presName="parentNode" presStyleLbl="node1" presStyleIdx="6" presStyleCnt="8" custScaleX="282632" custScaleY="277097" custLinFactX="-38942" custLinFactNeighborX="-100000" custLinFactNeighborY="28029">
        <dgm:presLayoutVars>
          <dgm:chMax val="1"/>
          <dgm:bulletEnabled val="1"/>
        </dgm:presLayoutVars>
      </dgm:prSet>
      <dgm:spPr/>
    </dgm:pt>
    <dgm:pt modelId="{292E8E0C-7DF5-49F1-BB0E-095786BCF095}" type="pres">
      <dgm:prSet presAssocID="{40730E53-371D-4227-94F7-0DD46F5FE201}" presName="childNode" presStyleLbl="revTx" presStyleIdx="0" presStyleCnt="0">
        <dgm:presLayoutVars>
          <dgm:bulletEnabled val="1"/>
        </dgm:presLayoutVars>
      </dgm:prSet>
      <dgm:spPr/>
    </dgm:pt>
    <dgm:pt modelId="{0430C858-C6C0-450F-B081-E9164BDAB9D1}" type="pres">
      <dgm:prSet presAssocID="{7263DDDD-ED0C-44F4-BDB1-9850E0579EDE}" presName="Name25" presStyleLbl="parChTrans1D1" presStyleIdx="6" presStyleCnt="7"/>
      <dgm:spPr/>
    </dgm:pt>
    <dgm:pt modelId="{E78FC681-ABFD-457B-B1DF-8642DA7E85C4}" type="pres">
      <dgm:prSet presAssocID="{784F8100-E719-43AF-879C-ACD6DD06B748}" presName="node" presStyleCnt="0"/>
      <dgm:spPr/>
    </dgm:pt>
    <dgm:pt modelId="{1E085A67-9F9E-4CB8-8FA9-18E9E03885E2}" type="pres">
      <dgm:prSet presAssocID="{784F8100-E719-43AF-879C-ACD6DD06B748}" presName="parentNode" presStyleLbl="node1" presStyleIdx="7" presStyleCnt="8" custScaleX="289389" custScaleY="254961" custLinFactX="-200000" custLinFactY="-1639" custLinFactNeighborX="-266617" custLinFactNeighborY="-100000">
        <dgm:presLayoutVars>
          <dgm:chMax val="1"/>
          <dgm:bulletEnabled val="1"/>
        </dgm:presLayoutVars>
      </dgm:prSet>
      <dgm:spPr/>
    </dgm:pt>
    <dgm:pt modelId="{7417C8F4-956D-44F1-865D-13D029547C50}" type="pres">
      <dgm:prSet presAssocID="{784F8100-E719-43AF-879C-ACD6DD06B748}" presName="childNode" presStyleLbl="revTx" presStyleIdx="0" presStyleCnt="0">
        <dgm:presLayoutVars>
          <dgm:bulletEnabled val="1"/>
        </dgm:presLayoutVars>
      </dgm:prSet>
      <dgm:spPr/>
    </dgm:pt>
  </dgm:ptLst>
  <dgm:cxnLst>
    <dgm:cxn modelId="{5DD1A105-3003-4592-B839-7E1C7B011C69}" srcId="{9FDE0C32-3445-4912-A7C7-9F4074C7D758}" destId="{6BEEE21A-5425-47F4-9E81-8DC3AF4A5757}" srcOrd="2" destOrd="0" parTransId="{4D0BDBC7-F0B3-4990-99C4-34C15852FC92}" sibTransId="{9D63F95C-04B6-4940-9A0F-AFE060681DDB}"/>
    <dgm:cxn modelId="{721EFB06-D4D6-426F-855C-DFE212474048}" type="presOf" srcId="{D66FBB66-E734-420A-8FF9-AC8401D2F5C7}" destId="{EF1CE204-DAB5-42D8-96E6-00C2340A3B0C}" srcOrd="0" destOrd="0" presId="urn:microsoft.com/office/officeart/2005/8/layout/radial2"/>
    <dgm:cxn modelId="{BAF96B13-48F2-4D77-B521-3BD3DC9E60C5}" srcId="{9FDE0C32-3445-4912-A7C7-9F4074C7D758}" destId="{44F3442D-0FCA-4679-BE15-A126039EDC86}" srcOrd="1" destOrd="0" parTransId="{A7902B9E-8E24-42A9-84D7-F089EF919F4D}" sibTransId="{4DEC69A3-0FEB-490C-8254-78AE2870B90D}"/>
    <dgm:cxn modelId="{B8554C19-7141-4CC9-AA2E-AC4D85454E20}" type="presOf" srcId="{0210D73B-818C-43CD-A55A-D5390EC94592}" destId="{2CA692FB-F3BF-4DA7-B3D5-96B1BDB73FD9}" srcOrd="0" destOrd="0" presId="urn:microsoft.com/office/officeart/2005/8/layout/radial2"/>
    <dgm:cxn modelId="{4B5AB724-DECD-4DB6-A0C6-1C2C7C9D916F}" type="presOf" srcId="{25648A97-BA97-4128-A02C-7C8EDB615021}" destId="{4C861F80-8AE3-4F3D-828D-8709A4AC95FE}" srcOrd="0" destOrd="0" presId="urn:microsoft.com/office/officeart/2005/8/layout/radial2"/>
    <dgm:cxn modelId="{F298E12E-CD2E-4E1F-8D35-1265E2A594CA}" type="presOf" srcId="{568A1801-03C9-4512-8BA2-434486918F5A}" destId="{E7845320-580A-4E16-B7EA-FB6DEEC1628F}" srcOrd="0" destOrd="0" presId="urn:microsoft.com/office/officeart/2005/8/layout/radial2"/>
    <dgm:cxn modelId="{3A3CF737-6B34-4DA6-9CEF-02F94735619F}" srcId="{9FDE0C32-3445-4912-A7C7-9F4074C7D758}" destId="{0210D73B-818C-43CD-A55A-D5390EC94592}" srcOrd="0" destOrd="0" parTransId="{F788296A-22D7-4FC6-B2A8-38180874F0C5}" sibTransId="{22163E2F-14DF-48F6-AB8A-851BC391003C}"/>
    <dgm:cxn modelId="{CF10B238-4827-4D72-A6CC-CCD4D9318E77}" type="presOf" srcId="{F788296A-22D7-4FC6-B2A8-38180874F0C5}" destId="{95B32B3F-2D30-4249-A863-D869B35D6B8E}" srcOrd="0" destOrd="0" presId="urn:microsoft.com/office/officeart/2005/8/layout/radial2"/>
    <dgm:cxn modelId="{DC70373C-B8A0-420C-98F4-A45B5890E7A9}" type="presOf" srcId="{784F8100-E719-43AF-879C-ACD6DD06B748}" destId="{1E085A67-9F9E-4CB8-8FA9-18E9E03885E2}" srcOrd="0" destOrd="0" presId="urn:microsoft.com/office/officeart/2005/8/layout/radial2"/>
    <dgm:cxn modelId="{BD358F45-D857-493B-9EC9-3EEE1614D0DD}" srcId="{9FDE0C32-3445-4912-A7C7-9F4074C7D758}" destId="{568A1801-03C9-4512-8BA2-434486918F5A}" srcOrd="4" destOrd="0" parTransId="{25648A97-BA97-4128-A02C-7C8EDB615021}" sibTransId="{A1AB944E-C500-4CC0-86E5-196EF8DE3D22}"/>
    <dgm:cxn modelId="{7D554269-AE9C-4F78-8943-17C5DCAE8D28}" type="presOf" srcId="{6A931E16-E968-4623-80E3-30403A975AAA}" destId="{563B3764-7A77-4910-98DF-B8EB8E3493E7}" srcOrd="0" destOrd="0" presId="urn:microsoft.com/office/officeart/2005/8/layout/radial2"/>
    <dgm:cxn modelId="{1CBF414A-42B8-486F-BBA6-A648F19B6EB5}" type="presOf" srcId="{44F3442D-0FCA-4679-BE15-A126039EDC86}" destId="{1CB9ACA6-2030-434D-A934-D35A75B94636}" srcOrd="0" destOrd="0" presId="urn:microsoft.com/office/officeart/2005/8/layout/radial2"/>
    <dgm:cxn modelId="{49FF866B-3A5A-46CD-B6DA-A4DAB53F8165}" type="presOf" srcId="{6BEEE21A-5425-47F4-9E81-8DC3AF4A5757}" destId="{050BAE37-9E9E-450F-A788-561F2ED5E77A}" srcOrd="0" destOrd="0" presId="urn:microsoft.com/office/officeart/2005/8/layout/radial2"/>
    <dgm:cxn modelId="{7D129D6B-734E-431C-AA4D-5A8CBE3CB6C5}" type="presOf" srcId="{7263DDDD-ED0C-44F4-BDB1-9850E0579EDE}" destId="{0430C858-C6C0-450F-B081-E9164BDAB9D1}" srcOrd="0" destOrd="0" presId="urn:microsoft.com/office/officeart/2005/8/layout/radial2"/>
    <dgm:cxn modelId="{5B713C72-9BA2-4C98-9C74-AE77E6937F0C}" type="presOf" srcId="{9FDE0C32-3445-4912-A7C7-9F4074C7D758}" destId="{BD37A68B-EBAB-4B44-A397-51E0E0D0CF79}" srcOrd="0" destOrd="0" presId="urn:microsoft.com/office/officeart/2005/8/layout/radial2"/>
    <dgm:cxn modelId="{90222655-E101-4474-84F2-F2C0885B9E8E}" type="presOf" srcId="{4D0BDBC7-F0B3-4990-99C4-34C15852FC92}" destId="{47D035D0-5B7F-4ADA-B375-37C2BBECA36A}" srcOrd="0" destOrd="0" presId="urn:microsoft.com/office/officeart/2005/8/layout/radial2"/>
    <dgm:cxn modelId="{F0BA187F-5EC5-4FBC-99CF-87DC44B6E746}" type="presOf" srcId="{40730E53-371D-4227-94F7-0DD46F5FE201}" destId="{6134C3BE-2241-4142-9880-2EE73FE97336}" srcOrd="0" destOrd="0" presId="urn:microsoft.com/office/officeart/2005/8/layout/radial2"/>
    <dgm:cxn modelId="{6DAA4792-5049-4F0A-99B1-440AAEF6F2D6}" type="presOf" srcId="{8D20BAAE-F5E0-4E45-B3F2-597620B0B1BD}" destId="{2AAD3599-B2F3-4D54-AE58-64AD33CA952D}" srcOrd="0" destOrd="0" presId="urn:microsoft.com/office/officeart/2005/8/layout/radial2"/>
    <dgm:cxn modelId="{4950F5AC-1739-4307-BC0E-558A7877B9C7}" srcId="{9FDE0C32-3445-4912-A7C7-9F4074C7D758}" destId="{40730E53-371D-4227-94F7-0DD46F5FE201}" srcOrd="5" destOrd="0" parTransId="{6A931E16-E968-4623-80E3-30403A975AAA}" sibTransId="{7E43A98F-DA0F-409A-9833-015CC8314DDE}"/>
    <dgm:cxn modelId="{4A861CBD-CB33-4132-9A1D-DCFD59AF0268}" srcId="{9FDE0C32-3445-4912-A7C7-9F4074C7D758}" destId="{8D20BAAE-F5E0-4E45-B3F2-597620B0B1BD}" srcOrd="3" destOrd="0" parTransId="{D66FBB66-E734-420A-8FF9-AC8401D2F5C7}" sibTransId="{13EB5F59-D2F2-471E-8152-901C1A92E76B}"/>
    <dgm:cxn modelId="{19105DD7-37B5-401E-B917-E61D631EF4BE}" srcId="{9FDE0C32-3445-4912-A7C7-9F4074C7D758}" destId="{784F8100-E719-43AF-879C-ACD6DD06B748}" srcOrd="6" destOrd="0" parTransId="{7263DDDD-ED0C-44F4-BDB1-9850E0579EDE}" sibTransId="{72B3AC30-E24F-493C-AB61-33A4FE4D5B20}"/>
    <dgm:cxn modelId="{46F681F1-7273-4D00-B7F1-BC4CDFD92D79}" type="presOf" srcId="{A7902B9E-8E24-42A9-84D7-F089EF919F4D}" destId="{FEBA2082-E1A7-451D-908B-B53E4363BFA2}" srcOrd="0" destOrd="0" presId="urn:microsoft.com/office/officeart/2005/8/layout/radial2"/>
    <dgm:cxn modelId="{6DCBC856-F785-471A-AC35-9B3384D01F31}" type="presParOf" srcId="{BD37A68B-EBAB-4B44-A397-51E0E0D0CF79}" destId="{AADBAEC7-F52F-465B-9CD7-C738991D7BDA}" srcOrd="0" destOrd="0" presId="urn:microsoft.com/office/officeart/2005/8/layout/radial2"/>
    <dgm:cxn modelId="{A8197B93-84B1-4235-8581-61D2DA85521C}" type="presParOf" srcId="{AADBAEC7-F52F-465B-9CD7-C738991D7BDA}" destId="{69B104A0-15EA-4DB6-9746-33D0CC721B21}" srcOrd="0" destOrd="0" presId="urn:microsoft.com/office/officeart/2005/8/layout/radial2"/>
    <dgm:cxn modelId="{4BD6B149-AC1A-49EC-B440-3AB00E16925F}" type="presParOf" srcId="{69B104A0-15EA-4DB6-9746-33D0CC721B21}" destId="{73AFC3E3-88C6-4CBA-9F04-4809406CD5AA}" srcOrd="0" destOrd="0" presId="urn:microsoft.com/office/officeart/2005/8/layout/radial2"/>
    <dgm:cxn modelId="{10002AC1-7455-4929-96EA-6ED928A3827D}" type="presParOf" srcId="{69B104A0-15EA-4DB6-9746-33D0CC721B21}" destId="{54BDD9F3-F904-41BE-B8CD-D5A7A2CBCF19}" srcOrd="1" destOrd="0" presId="urn:microsoft.com/office/officeart/2005/8/layout/radial2"/>
    <dgm:cxn modelId="{640EBFD8-6B3D-46E2-8389-2E2672DA75DE}" type="presParOf" srcId="{AADBAEC7-F52F-465B-9CD7-C738991D7BDA}" destId="{95B32B3F-2D30-4249-A863-D869B35D6B8E}" srcOrd="1" destOrd="0" presId="urn:microsoft.com/office/officeart/2005/8/layout/radial2"/>
    <dgm:cxn modelId="{6CE96917-AAA0-4171-8593-4AF8DFEDF87C}" type="presParOf" srcId="{AADBAEC7-F52F-465B-9CD7-C738991D7BDA}" destId="{E1AEBCF9-B9C3-4C59-8C42-B4277F3388FC}" srcOrd="2" destOrd="0" presId="urn:microsoft.com/office/officeart/2005/8/layout/radial2"/>
    <dgm:cxn modelId="{954A2940-7679-4628-864D-563E0047C4EC}" type="presParOf" srcId="{E1AEBCF9-B9C3-4C59-8C42-B4277F3388FC}" destId="{2CA692FB-F3BF-4DA7-B3D5-96B1BDB73FD9}" srcOrd="0" destOrd="0" presId="urn:microsoft.com/office/officeart/2005/8/layout/radial2"/>
    <dgm:cxn modelId="{ADF9A02D-1E2B-451E-83D1-6F6261201A63}" type="presParOf" srcId="{E1AEBCF9-B9C3-4C59-8C42-B4277F3388FC}" destId="{D3C60C47-3B36-44A6-A4C3-C43872C8EE6B}" srcOrd="1" destOrd="0" presId="urn:microsoft.com/office/officeart/2005/8/layout/radial2"/>
    <dgm:cxn modelId="{139CBE4C-5BFE-418E-97A3-71BC30AFA2B3}" type="presParOf" srcId="{AADBAEC7-F52F-465B-9CD7-C738991D7BDA}" destId="{FEBA2082-E1A7-451D-908B-B53E4363BFA2}" srcOrd="3" destOrd="0" presId="urn:microsoft.com/office/officeart/2005/8/layout/radial2"/>
    <dgm:cxn modelId="{72ABE130-B6E2-4E9D-8055-EEC0C1E24B15}" type="presParOf" srcId="{AADBAEC7-F52F-465B-9CD7-C738991D7BDA}" destId="{DA14C0B4-5DA1-45E0-85BA-614AF7AEBC3F}" srcOrd="4" destOrd="0" presId="urn:microsoft.com/office/officeart/2005/8/layout/radial2"/>
    <dgm:cxn modelId="{5EA06065-D8C3-438B-9DA4-26C11E68CF07}" type="presParOf" srcId="{DA14C0B4-5DA1-45E0-85BA-614AF7AEBC3F}" destId="{1CB9ACA6-2030-434D-A934-D35A75B94636}" srcOrd="0" destOrd="0" presId="urn:microsoft.com/office/officeart/2005/8/layout/radial2"/>
    <dgm:cxn modelId="{BB4183BE-F1A9-4C11-B865-FE5635D3AAC2}" type="presParOf" srcId="{DA14C0B4-5DA1-45E0-85BA-614AF7AEBC3F}" destId="{71F4FE1E-89A6-4A33-BB98-9A4D80B15004}" srcOrd="1" destOrd="0" presId="urn:microsoft.com/office/officeart/2005/8/layout/radial2"/>
    <dgm:cxn modelId="{C6A6D690-856E-42BF-9866-17A45F02B5BC}" type="presParOf" srcId="{AADBAEC7-F52F-465B-9CD7-C738991D7BDA}" destId="{47D035D0-5B7F-4ADA-B375-37C2BBECA36A}" srcOrd="5" destOrd="0" presId="urn:microsoft.com/office/officeart/2005/8/layout/radial2"/>
    <dgm:cxn modelId="{45AF2621-3ACE-4FB2-ADFE-B2DCBCE1C736}" type="presParOf" srcId="{AADBAEC7-F52F-465B-9CD7-C738991D7BDA}" destId="{A4FE0451-342C-4818-8220-3286A0AAEE7F}" srcOrd="6" destOrd="0" presId="urn:microsoft.com/office/officeart/2005/8/layout/radial2"/>
    <dgm:cxn modelId="{C1CE3176-38C9-4C2C-A80E-C89A0FB43BD9}" type="presParOf" srcId="{A4FE0451-342C-4818-8220-3286A0AAEE7F}" destId="{050BAE37-9E9E-450F-A788-561F2ED5E77A}" srcOrd="0" destOrd="0" presId="urn:microsoft.com/office/officeart/2005/8/layout/radial2"/>
    <dgm:cxn modelId="{9EA2B0AA-C440-4DE8-B86B-8A780A434E8A}" type="presParOf" srcId="{A4FE0451-342C-4818-8220-3286A0AAEE7F}" destId="{7DA3AB94-39BD-4D9A-94C5-2270566B0914}" srcOrd="1" destOrd="0" presId="urn:microsoft.com/office/officeart/2005/8/layout/radial2"/>
    <dgm:cxn modelId="{5D1F77E6-48B1-48CD-AE2C-76BA2ABA6A07}" type="presParOf" srcId="{AADBAEC7-F52F-465B-9CD7-C738991D7BDA}" destId="{EF1CE204-DAB5-42D8-96E6-00C2340A3B0C}" srcOrd="7" destOrd="0" presId="urn:microsoft.com/office/officeart/2005/8/layout/radial2"/>
    <dgm:cxn modelId="{BDC17195-886B-4F7F-AD32-CCFBB1C92C59}" type="presParOf" srcId="{AADBAEC7-F52F-465B-9CD7-C738991D7BDA}" destId="{7F2FA2F1-7A28-4B47-8CBC-808788654F14}" srcOrd="8" destOrd="0" presId="urn:microsoft.com/office/officeart/2005/8/layout/radial2"/>
    <dgm:cxn modelId="{DC90B1C6-AB23-4514-B685-2DB75488F456}" type="presParOf" srcId="{7F2FA2F1-7A28-4B47-8CBC-808788654F14}" destId="{2AAD3599-B2F3-4D54-AE58-64AD33CA952D}" srcOrd="0" destOrd="0" presId="urn:microsoft.com/office/officeart/2005/8/layout/radial2"/>
    <dgm:cxn modelId="{A1EF3FC7-02DE-4B13-BF37-1788E09DC101}" type="presParOf" srcId="{7F2FA2F1-7A28-4B47-8CBC-808788654F14}" destId="{21D776EE-D006-408A-BA6F-B44EDC8EB269}" srcOrd="1" destOrd="0" presId="urn:microsoft.com/office/officeart/2005/8/layout/radial2"/>
    <dgm:cxn modelId="{05E728AB-731B-4EC3-8950-76CB33F11409}" type="presParOf" srcId="{AADBAEC7-F52F-465B-9CD7-C738991D7BDA}" destId="{4C861F80-8AE3-4F3D-828D-8709A4AC95FE}" srcOrd="9" destOrd="0" presId="urn:microsoft.com/office/officeart/2005/8/layout/radial2"/>
    <dgm:cxn modelId="{8394914F-77A3-47FB-AFD8-DBFBCA47ECA0}" type="presParOf" srcId="{AADBAEC7-F52F-465B-9CD7-C738991D7BDA}" destId="{ADEB8D0D-AF39-4B14-AEBF-C665229361AE}" srcOrd="10" destOrd="0" presId="urn:microsoft.com/office/officeart/2005/8/layout/radial2"/>
    <dgm:cxn modelId="{04DC1E98-2A5C-4D1F-8BEC-5677D7EB000B}" type="presParOf" srcId="{ADEB8D0D-AF39-4B14-AEBF-C665229361AE}" destId="{E7845320-580A-4E16-B7EA-FB6DEEC1628F}" srcOrd="0" destOrd="0" presId="urn:microsoft.com/office/officeart/2005/8/layout/radial2"/>
    <dgm:cxn modelId="{BD115BEA-8D48-4D5A-B233-3690D87B9DEE}" type="presParOf" srcId="{ADEB8D0D-AF39-4B14-AEBF-C665229361AE}" destId="{0D0DD7A3-3C82-42C6-AB40-D97F1F5AE408}" srcOrd="1" destOrd="0" presId="urn:microsoft.com/office/officeart/2005/8/layout/radial2"/>
    <dgm:cxn modelId="{1CADFDB0-572C-44B5-B94F-71568DE16B2F}" type="presParOf" srcId="{AADBAEC7-F52F-465B-9CD7-C738991D7BDA}" destId="{563B3764-7A77-4910-98DF-B8EB8E3493E7}" srcOrd="11" destOrd="0" presId="urn:microsoft.com/office/officeart/2005/8/layout/radial2"/>
    <dgm:cxn modelId="{91C93ACF-2CF0-4247-AE98-A0E78C4985B5}" type="presParOf" srcId="{AADBAEC7-F52F-465B-9CD7-C738991D7BDA}" destId="{019E0AF2-3017-4D37-B269-A89E0481EA68}" srcOrd="12" destOrd="0" presId="urn:microsoft.com/office/officeart/2005/8/layout/radial2"/>
    <dgm:cxn modelId="{47CA6AED-5DFB-4E89-8BC7-375434B6CA23}" type="presParOf" srcId="{019E0AF2-3017-4D37-B269-A89E0481EA68}" destId="{6134C3BE-2241-4142-9880-2EE73FE97336}" srcOrd="0" destOrd="0" presId="urn:microsoft.com/office/officeart/2005/8/layout/radial2"/>
    <dgm:cxn modelId="{5E78674E-017E-483C-97B4-1FC0333EE2F2}" type="presParOf" srcId="{019E0AF2-3017-4D37-B269-A89E0481EA68}" destId="{292E8E0C-7DF5-49F1-BB0E-095786BCF095}" srcOrd="1" destOrd="0" presId="urn:microsoft.com/office/officeart/2005/8/layout/radial2"/>
    <dgm:cxn modelId="{12FCA30D-6EA1-499F-A792-E294D8FAD153}" type="presParOf" srcId="{AADBAEC7-F52F-465B-9CD7-C738991D7BDA}" destId="{0430C858-C6C0-450F-B081-E9164BDAB9D1}" srcOrd="13" destOrd="0" presId="urn:microsoft.com/office/officeart/2005/8/layout/radial2"/>
    <dgm:cxn modelId="{7AB84938-04F9-4C96-82EE-2544D7D75360}" type="presParOf" srcId="{AADBAEC7-F52F-465B-9CD7-C738991D7BDA}" destId="{E78FC681-ABFD-457B-B1DF-8642DA7E85C4}" srcOrd="14" destOrd="0" presId="urn:microsoft.com/office/officeart/2005/8/layout/radial2"/>
    <dgm:cxn modelId="{35E6BE20-87C2-4582-9F53-37773BB964C8}" type="presParOf" srcId="{E78FC681-ABFD-457B-B1DF-8642DA7E85C4}" destId="{1E085A67-9F9E-4CB8-8FA9-18E9E03885E2}" srcOrd="0" destOrd="0" presId="urn:microsoft.com/office/officeart/2005/8/layout/radial2"/>
    <dgm:cxn modelId="{E29FA32F-FE81-42B7-95D0-F5E16B7D5B10}" type="presParOf" srcId="{E78FC681-ABFD-457B-B1DF-8642DA7E85C4}" destId="{7417C8F4-956D-44F1-865D-13D029547C50}" srcOrd="1" destOrd="0" presId="urn:microsoft.com/office/officeart/2005/8/layout/radial2"/>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A24D30D9-0B36-4E1C-A169-45244828810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
        </a:p>
      </dgm:t>
    </dgm:pt>
    <dgm:pt modelId="{7E98A86F-979E-4340-AA1A-F6ED49C69824}">
      <dgm:prSet phldrT="[Text]" custT="1"/>
      <dgm:spPr>
        <a:solidFill>
          <a:srgbClr val="6AE12F"/>
        </a:solidFill>
      </dgm:spPr>
      <dgm:t>
        <a:bodyPr/>
        <a:lstStyle/>
        <a:p>
          <a:pPr algn="ctr" rtl="0"/>
          <a:r>
            <a:rPr lang="fr" sz="1800" b="0" i="0" u="none" baseline="0">
              <a:solidFill>
                <a:schemeClr val="tx1"/>
              </a:solidFill>
            </a:rPr>
            <a:t>Signaler </a:t>
          </a:r>
          <a:r>
            <a:rPr lang="fr" sz="1800" b="1" i="0" u="sng" baseline="0">
              <a:solidFill>
                <a:schemeClr val="tx1"/>
              </a:solidFill>
            </a:rPr>
            <a:t>TOUTES LES</a:t>
          </a:r>
          <a:r>
            <a:rPr lang="fr" sz="1800" b="0" i="0" u="none" baseline="0">
              <a:solidFill>
                <a:schemeClr val="tx1"/>
              </a:solidFill>
            </a:rPr>
            <a:t> MAPI portées à l’attention du système de soins de santé.</a:t>
          </a:r>
        </a:p>
        <a:p>
          <a:pPr algn="ctr" rtl="0"/>
          <a:r>
            <a:rPr lang="fr" sz="1800" b="0" i="0" u="none" baseline="0">
              <a:solidFill>
                <a:schemeClr val="tx1"/>
              </a:solidFill>
            </a:rPr>
            <a:t>  </a:t>
          </a:r>
          <a:r>
            <a:rPr lang="fr" sz="1800" b="1" i="0" u="none" baseline="0">
              <a:solidFill>
                <a:schemeClr val="tx1"/>
              </a:solidFill>
            </a:rPr>
            <a:t>Remplir le formulaire de notification et l’envoyer au superviseur</a:t>
          </a:r>
          <a:endParaRPr lang="fr" sz="1800" b="1">
            <a:solidFill>
              <a:schemeClr val="tx1"/>
            </a:solidFill>
          </a:endParaRPr>
        </a:p>
      </dgm:t>
    </dgm:pt>
    <dgm:pt modelId="{5BE44D9D-7706-4772-8C20-97E38FB5BD95}" type="parTrans" cxnId="{0B788A66-B83A-402D-933D-5179508C8A61}">
      <dgm:prSet/>
      <dgm:spPr/>
      <dgm:t>
        <a:bodyPr/>
        <a:lstStyle/>
        <a:p>
          <a:endParaRPr lang="fr" sz="1400"/>
        </a:p>
      </dgm:t>
    </dgm:pt>
    <dgm:pt modelId="{10A5C811-3C45-464E-BDC0-437D1F31F63B}" type="sibTrans" cxnId="{0B788A66-B83A-402D-933D-5179508C8A61}">
      <dgm:prSet/>
      <dgm:spPr/>
      <dgm:t>
        <a:bodyPr/>
        <a:lstStyle/>
        <a:p>
          <a:endParaRPr lang="fr" sz="1400"/>
        </a:p>
      </dgm:t>
    </dgm:pt>
    <dgm:pt modelId="{589071AE-2CEF-4298-BE40-F1EEE1D92A14}">
      <dgm:prSet phldrT="[Text]" custT="1"/>
      <dgm:spPr>
        <a:solidFill>
          <a:srgbClr val="F4CC06"/>
        </a:solidFill>
      </dgm:spPr>
      <dgm:t>
        <a:bodyPr/>
        <a:lstStyle/>
        <a:p>
          <a:pPr algn="ctr" rtl="0"/>
          <a:r>
            <a:rPr lang="fr" sz="2000" b="1" i="0" u="none" spc="50" baseline="0" dirty="0">
              <a:ln w="11430"/>
              <a:solidFill>
                <a:schemeClr val="tx1"/>
              </a:solidFill>
              <a:effectLst/>
            </a:rPr>
            <a:t>Utiliser le formulaire standard de déclaration des MAPI contenant 25 variables de base</a:t>
          </a:r>
          <a:endParaRPr lang="fr" sz="2000" dirty="0">
            <a:solidFill>
              <a:schemeClr val="tx1"/>
            </a:solidFill>
            <a:effectLst/>
          </a:endParaRPr>
        </a:p>
      </dgm:t>
    </dgm:pt>
    <dgm:pt modelId="{6607D4F0-2F16-422E-AD3C-1D3C22A09BE4}" type="parTrans" cxnId="{F762E015-3FCA-49BA-B94E-B320F354655B}">
      <dgm:prSet/>
      <dgm:spPr/>
      <dgm:t>
        <a:bodyPr/>
        <a:lstStyle/>
        <a:p>
          <a:endParaRPr lang="fr" sz="1400"/>
        </a:p>
      </dgm:t>
    </dgm:pt>
    <dgm:pt modelId="{8D4F3B0F-1AF4-4AC8-AFA6-4AB853DE17DE}" type="sibTrans" cxnId="{F762E015-3FCA-49BA-B94E-B320F354655B}">
      <dgm:prSet/>
      <dgm:spPr/>
      <dgm:t>
        <a:bodyPr/>
        <a:lstStyle/>
        <a:p>
          <a:endParaRPr lang="fr" sz="1400"/>
        </a:p>
      </dgm:t>
    </dgm:pt>
    <dgm:pt modelId="{F021C657-F57A-4B96-92CA-CC5428EDB7E2}" type="pres">
      <dgm:prSet presAssocID="{A24D30D9-0B36-4E1C-A169-452448288105}" presName="diagram" presStyleCnt="0">
        <dgm:presLayoutVars>
          <dgm:dir/>
          <dgm:resizeHandles val="exact"/>
        </dgm:presLayoutVars>
      </dgm:prSet>
      <dgm:spPr/>
    </dgm:pt>
    <dgm:pt modelId="{6FB7BE72-5169-402B-B11E-A838261D1BFF}" type="pres">
      <dgm:prSet presAssocID="{7E98A86F-979E-4340-AA1A-F6ED49C69824}" presName="node" presStyleLbl="node1" presStyleIdx="0" presStyleCnt="2">
        <dgm:presLayoutVars>
          <dgm:bulletEnabled val="1"/>
        </dgm:presLayoutVars>
      </dgm:prSet>
      <dgm:spPr/>
    </dgm:pt>
    <dgm:pt modelId="{07510FEC-E056-4C59-B4FC-58ACD449A82D}" type="pres">
      <dgm:prSet presAssocID="{10A5C811-3C45-464E-BDC0-437D1F31F63B}" presName="sibTrans" presStyleCnt="0"/>
      <dgm:spPr/>
    </dgm:pt>
    <dgm:pt modelId="{CE3C89A3-BC80-4A85-BF93-2005FE4636ED}" type="pres">
      <dgm:prSet presAssocID="{589071AE-2CEF-4298-BE40-F1EEE1D92A14}" presName="node" presStyleLbl="node1" presStyleIdx="1" presStyleCnt="2">
        <dgm:presLayoutVars>
          <dgm:bulletEnabled val="1"/>
        </dgm:presLayoutVars>
      </dgm:prSet>
      <dgm:spPr/>
    </dgm:pt>
  </dgm:ptLst>
  <dgm:cxnLst>
    <dgm:cxn modelId="{59DF1B11-03D1-41F3-A22A-04D47CE3423A}" type="presOf" srcId="{7E98A86F-979E-4340-AA1A-F6ED49C69824}" destId="{6FB7BE72-5169-402B-B11E-A838261D1BFF}" srcOrd="0" destOrd="0" presId="urn:microsoft.com/office/officeart/2005/8/layout/default"/>
    <dgm:cxn modelId="{F762E015-3FCA-49BA-B94E-B320F354655B}" srcId="{A24D30D9-0B36-4E1C-A169-452448288105}" destId="{589071AE-2CEF-4298-BE40-F1EEE1D92A14}" srcOrd="1" destOrd="0" parTransId="{6607D4F0-2F16-422E-AD3C-1D3C22A09BE4}" sibTransId="{8D4F3B0F-1AF4-4AC8-AFA6-4AB853DE17DE}"/>
    <dgm:cxn modelId="{0F40AC28-DC20-48AE-8A78-1B5289553DAD}" type="presOf" srcId="{A24D30D9-0B36-4E1C-A169-452448288105}" destId="{F021C657-F57A-4B96-92CA-CC5428EDB7E2}" srcOrd="0" destOrd="0" presId="urn:microsoft.com/office/officeart/2005/8/layout/default"/>
    <dgm:cxn modelId="{2924EA5B-511B-4EE1-A13A-28329DE05565}" type="presOf" srcId="{589071AE-2CEF-4298-BE40-F1EEE1D92A14}" destId="{CE3C89A3-BC80-4A85-BF93-2005FE4636ED}" srcOrd="0" destOrd="0" presId="urn:microsoft.com/office/officeart/2005/8/layout/default"/>
    <dgm:cxn modelId="{0B788A66-B83A-402D-933D-5179508C8A61}" srcId="{A24D30D9-0B36-4E1C-A169-452448288105}" destId="{7E98A86F-979E-4340-AA1A-F6ED49C69824}" srcOrd="0" destOrd="0" parTransId="{5BE44D9D-7706-4772-8C20-97E38FB5BD95}" sibTransId="{10A5C811-3C45-464E-BDC0-437D1F31F63B}"/>
    <dgm:cxn modelId="{95F31E5E-847D-4EF5-AD24-7A60D9403ACD}" type="presParOf" srcId="{F021C657-F57A-4B96-92CA-CC5428EDB7E2}" destId="{6FB7BE72-5169-402B-B11E-A838261D1BFF}" srcOrd="0" destOrd="0" presId="urn:microsoft.com/office/officeart/2005/8/layout/default"/>
    <dgm:cxn modelId="{7C2EEFF9-F632-49A8-9177-27E1C64C5183}" type="presParOf" srcId="{F021C657-F57A-4B96-92CA-CC5428EDB7E2}" destId="{07510FEC-E056-4C59-B4FC-58ACD449A82D}" srcOrd="1" destOrd="0" presId="urn:microsoft.com/office/officeart/2005/8/layout/default"/>
    <dgm:cxn modelId="{5D03E005-411F-4169-89B8-2CB52F94AAFC}" type="presParOf" srcId="{F021C657-F57A-4B96-92CA-CC5428EDB7E2}" destId="{CE3C89A3-BC80-4A85-BF93-2005FE4636ED}"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AAE65F-A1F0-456A-8AC3-590EA040A84B}">
      <dsp:nvSpPr>
        <dsp:cNvPr id="0" name=""/>
        <dsp:cNvSpPr/>
      </dsp:nvSpPr>
      <dsp:spPr>
        <a:xfrm>
          <a:off x="144003" y="844053"/>
          <a:ext cx="4250862" cy="2550517"/>
        </a:xfrm>
        <a:prstGeom prst="rect">
          <a:avLst/>
        </a:prstGeom>
        <a:solidFill>
          <a:srgbClr val="60E14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0">
            <a:lnSpc>
              <a:spcPct val="90000"/>
            </a:lnSpc>
            <a:spcBef>
              <a:spcPct val="0"/>
            </a:spcBef>
            <a:spcAft>
              <a:spcPct val="35000"/>
            </a:spcAft>
            <a:buNone/>
          </a:pPr>
          <a:r>
            <a:rPr lang="fr" sz="2300" b="0" i="0" u="none" kern="1200" baseline="0">
              <a:solidFill>
                <a:schemeClr val="tx1"/>
              </a:solidFill>
            </a:rPr>
            <a:t>Une MAPI est un événement médical indésirable qui survient après une vaccination et qui n’a pas nécessairement de lien de cause à effet avec l’utilisation du vaccin.</a:t>
          </a:r>
        </a:p>
      </dsp:txBody>
      <dsp:txXfrm>
        <a:off x="144003" y="844053"/>
        <a:ext cx="4250862" cy="2550517"/>
      </dsp:txXfrm>
    </dsp:sp>
    <dsp:sp modelId="{AA434865-5744-4EEA-9360-7F6E2FA27127}">
      <dsp:nvSpPr>
        <dsp:cNvPr id="0" name=""/>
        <dsp:cNvSpPr/>
      </dsp:nvSpPr>
      <dsp:spPr>
        <a:xfrm>
          <a:off x="4536505" y="844053"/>
          <a:ext cx="4250862" cy="2550517"/>
        </a:xfrm>
        <a:prstGeom prst="rect">
          <a:avLst/>
        </a:prstGeom>
        <a:solidFill>
          <a:srgbClr val="F7964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0">
            <a:lnSpc>
              <a:spcPct val="90000"/>
            </a:lnSpc>
            <a:spcBef>
              <a:spcPct val="0"/>
            </a:spcBef>
            <a:spcAft>
              <a:spcPct val="35000"/>
            </a:spcAft>
            <a:buNone/>
          </a:pPr>
          <a:r>
            <a:rPr lang="fr" sz="2300" b="0" i="0" u="none" kern="1200" baseline="0">
              <a:solidFill>
                <a:schemeClr val="tx1"/>
              </a:solidFill>
            </a:rPr>
            <a:t>Une manifestation indésirable peut être un symptôme défavorable ou involontaire (signalé par le patient), un résultat de laboratoire anormal, un signe (constaté par un médecin) ou une maladie.</a:t>
          </a:r>
        </a:p>
      </dsp:txBody>
      <dsp:txXfrm>
        <a:off x="4536505" y="844053"/>
        <a:ext cx="4250862" cy="25505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5EAC98-E7AD-4191-97CA-AFF7C5C8F279}">
      <dsp:nvSpPr>
        <dsp:cNvPr id="0" name=""/>
        <dsp:cNvSpPr/>
      </dsp:nvSpPr>
      <dsp:spPr>
        <a:xfrm>
          <a:off x="4849" y="0"/>
          <a:ext cx="1701886" cy="41148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fr" sz="1600" b="0" i="0" u="none" kern="1200" baseline="0"/>
            <a:t>1 </a:t>
          </a:r>
          <a:br>
            <a:rPr lang="fr" sz="1600" kern="1200"/>
          </a:br>
          <a:r>
            <a:rPr lang="fr" sz="1600" b="0" i="0" u="none" kern="1200" baseline="0"/>
            <a:t>Réaction liée au vaccin</a:t>
          </a:r>
        </a:p>
      </dsp:txBody>
      <dsp:txXfrm>
        <a:off x="4849" y="0"/>
        <a:ext cx="1701886" cy="1234440"/>
      </dsp:txXfrm>
    </dsp:sp>
    <dsp:sp modelId="{22000A70-C02E-4E01-B341-D8E9970C1B0B}">
      <dsp:nvSpPr>
        <dsp:cNvPr id="0" name=""/>
        <dsp:cNvSpPr/>
      </dsp:nvSpPr>
      <dsp:spPr>
        <a:xfrm>
          <a:off x="175038" y="1234440"/>
          <a:ext cx="1361509" cy="2674620"/>
        </a:xfrm>
        <a:prstGeom prst="roundRect">
          <a:avLst>
            <a:gd name="adj" fmla="val 10000"/>
          </a:avLst>
        </a:prstGeom>
        <a:solidFill>
          <a:srgbClr val="0000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marL="0" lvl="0" indent="0" algn="ctr" defTabSz="577850" rtl="0">
            <a:lnSpc>
              <a:spcPct val="90000"/>
            </a:lnSpc>
            <a:spcBef>
              <a:spcPct val="0"/>
            </a:spcBef>
            <a:spcAft>
              <a:spcPct val="35000"/>
            </a:spcAft>
            <a:buNone/>
          </a:pPr>
          <a:r>
            <a:rPr lang="fr" sz="1300" b="0" i="0" u="none" kern="1200" baseline="0"/>
            <a:t>MAPI causée ou précipitée par un vaccin en raison d'une ou de plusieurs des propriétés inhérentes au produit vaccinal</a:t>
          </a:r>
        </a:p>
      </dsp:txBody>
      <dsp:txXfrm>
        <a:off x="214915" y="1274317"/>
        <a:ext cx="1281755" cy="2594866"/>
      </dsp:txXfrm>
    </dsp:sp>
    <dsp:sp modelId="{8C0085CA-14D3-4448-A9B8-0C9DC5798814}">
      <dsp:nvSpPr>
        <dsp:cNvPr id="0" name=""/>
        <dsp:cNvSpPr/>
      </dsp:nvSpPr>
      <dsp:spPr>
        <a:xfrm>
          <a:off x="1834378" y="0"/>
          <a:ext cx="1701886" cy="41148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fr" sz="1600" b="0" i="0" u="none" kern="1200" baseline="0"/>
            <a:t>2</a:t>
          </a:r>
          <a:br>
            <a:rPr lang="fr" sz="1600" kern="1200"/>
          </a:br>
          <a:r>
            <a:rPr lang="fr" sz="1600" b="0" i="0" u="none" kern="1200" baseline="0"/>
            <a:t>Réaction liée à un défaut de qualité du vaccin</a:t>
          </a:r>
        </a:p>
      </dsp:txBody>
      <dsp:txXfrm>
        <a:off x="1834378" y="0"/>
        <a:ext cx="1701886" cy="1234440"/>
      </dsp:txXfrm>
    </dsp:sp>
    <dsp:sp modelId="{194C9046-47DB-4861-B19F-9802F1747EDC}">
      <dsp:nvSpPr>
        <dsp:cNvPr id="0" name=""/>
        <dsp:cNvSpPr/>
      </dsp:nvSpPr>
      <dsp:spPr>
        <a:xfrm>
          <a:off x="2004566" y="1234440"/>
          <a:ext cx="1361509" cy="2674620"/>
        </a:xfrm>
        <a:prstGeom prst="roundRect">
          <a:avLst>
            <a:gd name="adj" fmla="val 10000"/>
          </a:avLst>
        </a:prstGeom>
        <a:solidFill>
          <a:srgbClr val="008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marL="0" lvl="0" indent="0" algn="ctr" defTabSz="577850" rtl="0">
            <a:lnSpc>
              <a:spcPct val="90000"/>
            </a:lnSpc>
            <a:spcBef>
              <a:spcPct val="0"/>
            </a:spcBef>
            <a:spcAft>
              <a:spcPct val="35000"/>
            </a:spcAft>
            <a:buNone/>
          </a:pPr>
          <a:r>
            <a:rPr lang="fr" sz="1300" b="0" i="0" u="none" kern="1200" baseline="0" dirty="0"/>
            <a:t>Une MAPI causée ou précipitée par un vaccin et entraînée par un ou plusieurs défauts de qualité du produit vaccinal, y compris son dispositif d'administration, tel que fourni par le fabricant</a:t>
          </a:r>
        </a:p>
      </dsp:txBody>
      <dsp:txXfrm>
        <a:off x="2044443" y="1274317"/>
        <a:ext cx="1281755" cy="2594866"/>
      </dsp:txXfrm>
    </dsp:sp>
    <dsp:sp modelId="{AE6D545F-613C-4E18-811B-3F87145D105B}">
      <dsp:nvSpPr>
        <dsp:cNvPr id="0" name=""/>
        <dsp:cNvSpPr/>
      </dsp:nvSpPr>
      <dsp:spPr>
        <a:xfrm>
          <a:off x="3663906" y="0"/>
          <a:ext cx="1701886" cy="41148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fr" sz="1600" b="0" i="0" u="none" kern="1200" baseline="0"/>
            <a:t>3</a:t>
          </a:r>
          <a:br>
            <a:rPr lang="fr" sz="1600" kern="1200"/>
          </a:br>
          <a:r>
            <a:rPr lang="fr" sz="1600" b="0" i="0" u="none" kern="1200" baseline="0"/>
            <a:t>Réaction liée à une erreur de vaccination</a:t>
          </a:r>
        </a:p>
      </dsp:txBody>
      <dsp:txXfrm>
        <a:off x="3663906" y="0"/>
        <a:ext cx="1701886" cy="1234440"/>
      </dsp:txXfrm>
    </dsp:sp>
    <dsp:sp modelId="{2E556C06-39A8-46C8-A997-0450D59AE274}">
      <dsp:nvSpPr>
        <dsp:cNvPr id="0" name=""/>
        <dsp:cNvSpPr/>
      </dsp:nvSpPr>
      <dsp:spPr>
        <a:xfrm>
          <a:off x="3834094" y="1234440"/>
          <a:ext cx="1361509" cy="2674620"/>
        </a:xfrm>
        <a:prstGeom prst="roundRect">
          <a:avLst>
            <a:gd name="adj" fmla="val 10000"/>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marL="0" lvl="0" indent="0" algn="ctr" defTabSz="577850" rtl="0">
            <a:lnSpc>
              <a:spcPct val="90000"/>
            </a:lnSpc>
            <a:spcBef>
              <a:spcPct val="0"/>
            </a:spcBef>
            <a:spcAft>
              <a:spcPct val="35000"/>
            </a:spcAft>
            <a:buNone/>
          </a:pPr>
          <a:r>
            <a:rPr lang="fr" sz="1300" b="0" i="0" u="none" kern="1200" baseline="0"/>
            <a:t>Une MAPI causée par une manipulation, une prescription ou une administration inappropriées de vaccins</a:t>
          </a:r>
        </a:p>
      </dsp:txBody>
      <dsp:txXfrm>
        <a:off x="3873971" y="1274317"/>
        <a:ext cx="1281755" cy="2594866"/>
      </dsp:txXfrm>
    </dsp:sp>
    <dsp:sp modelId="{8D36FBD4-52ED-4B0F-8C1D-CF70910E798B}">
      <dsp:nvSpPr>
        <dsp:cNvPr id="0" name=""/>
        <dsp:cNvSpPr/>
      </dsp:nvSpPr>
      <dsp:spPr>
        <a:xfrm>
          <a:off x="5493434" y="0"/>
          <a:ext cx="1701886" cy="41148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fr" sz="1600" b="0" i="0" u="none" kern="1200" baseline="0"/>
            <a:t>4</a:t>
          </a:r>
          <a:br>
            <a:rPr lang="fr" sz="1600" kern="1200"/>
          </a:br>
          <a:r>
            <a:rPr lang="fr" sz="1600" b="0" i="0" u="none" kern="1200" baseline="0"/>
            <a:t>Anxiété liée à la vaccination</a:t>
          </a:r>
        </a:p>
      </dsp:txBody>
      <dsp:txXfrm>
        <a:off x="5493434" y="0"/>
        <a:ext cx="1701886" cy="1234440"/>
      </dsp:txXfrm>
    </dsp:sp>
    <dsp:sp modelId="{3BF33F9D-0AD6-4C94-AFE7-799553EED16D}">
      <dsp:nvSpPr>
        <dsp:cNvPr id="0" name=""/>
        <dsp:cNvSpPr/>
      </dsp:nvSpPr>
      <dsp:spPr>
        <a:xfrm>
          <a:off x="5663622" y="1234440"/>
          <a:ext cx="1361509" cy="2674620"/>
        </a:xfrm>
        <a:prstGeom prst="roundRect">
          <a:avLst>
            <a:gd name="adj" fmla="val 10000"/>
          </a:avLst>
        </a:prstGeom>
        <a:solidFill>
          <a:srgbClr val="6600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marL="0" lvl="0" indent="0" algn="ctr" defTabSz="577850" rtl="0">
            <a:lnSpc>
              <a:spcPct val="90000"/>
            </a:lnSpc>
            <a:spcBef>
              <a:spcPct val="0"/>
            </a:spcBef>
            <a:spcAft>
              <a:spcPct val="35000"/>
            </a:spcAft>
            <a:buNone/>
          </a:pPr>
          <a:r>
            <a:rPr lang="fr" sz="1300" b="0" i="0" u="none" kern="1200" baseline="0"/>
            <a:t>Une MAPI résultant de l'anxiété liée à la vaccination</a:t>
          </a:r>
        </a:p>
        <a:p>
          <a:pPr marL="0" lvl="0" indent="0" defTabSz="577850">
            <a:lnSpc>
              <a:spcPct val="90000"/>
            </a:lnSpc>
            <a:spcBef>
              <a:spcPct val="0"/>
            </a:spcBef>
            <a:spcAft>
              <a:spcPct val="35000"/>
            </a:spcAft>
            <a:buNone/>
          </a:pPr>
          <a:endParaRPr lang="fr" sz="1300" kern="1200"/>
        </a:p>
      </dsp:txBody>
      <dsp:txXfrm>
        <a:off x="5703499" y="1274317"/>
        <a:ext cx="1281755" cy="2594866"/>
      </dsp:txXfrm>
    </dsp:sp>
    <dsp:sp modelId="{B3A01A73-B321-461E-AEEF-338283452544}">
      <dsp:nvSpPr>
        <dsp:cNvPr id="0" name=""/>
        <dsp:cNvSpPr/>
      </dsp:nvSpPr>
      <dsp:spPr>
        <a:xfrm>
          <a:off x="7322962" y="0"/>
          <a:ext cx="1701886" cy="41148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fr" sz="1600" b="0" i="0" u="none" kern="1200" baseline="0"/>
            <a:t>5</a:t>
          </a:r>
        </a:p>
        <a:p>
          <a:pPr marL="0" lvl="0" indent="0" algn="ctr" defTabSz="711200" rtl="0">
            <a:lnSpc>
              <a:spcPct val="90000"/>
            </a:lnSpc>
            <a:spcBef>
              <a:spcPct val="0"/>
            </a:spcBef>
            <a:spcAft>
              <a:spcPct val="35000"/>
            </a:spcAft>
            <a:buNone/>
          </a:pPr>
          <a:br>
            <a:rPr lang="fr" sz="1600" kern="1200"/>
          </a:br>
          <a:r>
            <a:rPr lang="fr" sz="1600" b="0" i="0" u="none" kern="1200" baseline="0"/>
            <a:t>Événement fortuit</a:t>
          </a:r>
        </a:p>
      </dsp:txBody>
      <dsp:txXfrm>
        <a:off x="7322962" y="0"/>
        <a:ext cx="1701886" cy="1234440"/>
      </dsp:txXfrm>
    </dsp:sp>
    <dsp:sp modelId="{044E8D59-478E-4D1B-BDD7-7FCC9D477376}">
      <dsp:nvSpPr>
        <dsp:cNvPr id="0" name=""/>
        <dsp:cNvSpPr/>
      </dsp:nvSpPr>
      <dsp:spPr>
        <a:xfrm>
          <a:off x="7493151" y="1234440"/>
          <a:ext cx="1361509" cy="2674620"/>
        </a:xfrm>
        <a:prstGeom prst="roundRect">
          <a:avLst>
            <a:gd name="adj" fmla="val 10000"/>
          </a:avLst>
        </a:prstGeom>
        <a:solidFill>
          <a:srgbClr val="8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24765" rIns="33020" bIns="24765" numCol="1" spcCol="1270" anchor="ctr" anchorCtr="0">
          <a:noAutofit/>
        </a:bodyPr>
        <a:lstStyle/>
        <a:p>
          <a:pPr marL="0" lvl="0" indent="0" algn="ctr" defTabSz="577850" rtl="0">
            <a:lnSpc>
              <a:spcPct val="90000"/>
            </a:lnSpc>
            <a:spcBef>
              <a:spcPct val="0"/>
            </a:spcBef>
            <a:spcAft>
              <a:spcPct val="35000"/>
            </a:spcAft>
            <a:buNone/>
          </a:pPr>
          <a:r>
            <a:rPr lang="fr" sz="1300" b="0" i="0" u="none" kern="1200" baseline="0"/>
            <a:t>Une MAPI causée par un élément autre que le produit vaccinal, une erreur de vaccination ou l'anxiété due à la vaccination</a:t>
          </a:r>
        </a:p>
      </dsp:txBody>
      <dsp:txXfrm>
        <a:off x="7533028" y="1274317"/>
        <a:ext cx="1281755" cy="25948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30C858-C6C0-450F-B081-E9164BDAB9D1}">
      <dsp:nvSpPr>
        <dsp:cNvPr id="0" name=""/>
        <dsp:cNvSpPr/>
      </dsp:nvSpPr>
      <dsp:spPr>
        <a:xfrm rot="6313904">
          <a:off x="760611" y="2819492"/>
          <a:ext cx="517446" cy="26762"/>
        </a:xfrm>
        <a:custGeom>
          <a:avLst/>
          <a:gdLst/>
          <a:ahLst/>
          <a:cxnLst/>
          <a:rect l="0" t="0" r="0" b="0"/>
          <a:pathLst>
            <a:path>
              <a:moveTo>
                <a:pt x="0" y="13381"/>
              </a:moveTo>
              <a:lnTo>
                <a:pt x="517446" y="13381"/>
              </a:lnTo>
            </a:path>
          </a:pathLst>
        </a:custGeom>
        <a:noFill/>
        <a:ln w="25400" cap="flat" cmpd="sng" algn="ctr">
          <a:solidFill>
            <a:schemeClr val="accent4">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563B3764-7A77-4910-98DF-B8EB8E3493E7}">
      <dsp:nvSpPr>
        <dsp:cNvPr id="0" name=""/>
        <dsp:cNvSpPr/>
      </dsp:nvSpPr>
      <dsp:spPr>
        <a:xfrm rot="3171501">
          <a:off x="1246199" y="2894471"/>
          <a:ext cx="814439" cy="26762"/>
        </a:xfrm>
        <a:custGeom>
          <a:avLst/>
          <a:gdLst/>
          <a:ahLst/>
          <a:cxnLst/>
          <a:rect l="0" t="0" r="0" b="0"/>
          <a:pathLst>
            <a:path>
              <a:moveTo>
                <a:pt x="0" y="13381"/>
              </a:moveTo>
              <a:lnTo>
                <a:pt x="814439" y="13381"/>
              </a:lnTo>
            </a:path>
          </a:pathLst>
        </a:custGeom>
        <a:noFill/>
        <a:ln w="25400" cap="flat" cmpd="sng" algn="ctr">
          <a:solidFill>
            <a:schemeClr val="accent4">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4C861F80-8AE3-4F3D-828D-8709A4AC95FE}">
      <dsp:nvSpPr>
        <dsp:cNvPr id="0" name=""/>
        <dsp:cNvSpPr/>
      </dsp:nvSpPr>
      <dsp:spPr>
        <a:xfrm rot="1659333">
          <a:off x="1348603" y="2967773"/>
          <a:ext cx="2352407" cy="26762"/>
        </a:xfrm>
        <a:custGeom>
          <a:avLst/>
          <a:gdLst/>
          <a:ahLst/>
          <a:cxnLst/>
          <a:rect l="0" t="0" r="0" b="0"/>
          <a:pathLst>
            <a:path>
              <a:moveTo>
                <a:pt x="0" y="13381"/>
              </a:moveTo>
              <a:lnTo>
                <a:pt x="2352407" y="13381"/>
              </a:lnTo>
            </a:path>
          </a:pathLst>
        </a:custGeom>
        <a:noFill/>
        <a:ln w="25400" cap="flat" cmpd="sng" algn="ctr">
          <a:solidFill>
            <a:schemeClr val="accent4">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EF1CE204-DAB5-42D8-96E6-00C2340A3B0C}">
      <dsp:nvSpPr>
        <dsp:cNvPr id="0" name=""/>
        <dsp:cNvSpPr/>
      </dsp:nvSpPr>
      <dsp:spPr>
        <a:xfrm rot="566175">
          <a:off x="1465260" y="2525240"/>
          <a:ext cx="2618942" cy="26762"/>
        </a:xfrm>
        <a:custGeom>
          <a:avLst/>
          <a:gdLst/>
          <a:ahLst/>
          <a:cxnLst/>
          <a:rect l="0" t="0" r="0" b="0"/>
          <a:pathLst>
            <a:path>
              <a:moveTo>
                <a:pt x="0" y="13381"/>
              </a:moveTo>
              <a:lnTo>
                <a:pt x="2618942" y="13381"/>
              </a:lnTo>
            </a:path>
          </a:pathLst>
        </a:custGeom>
        <a:noFill/>
        <a:ln w="25400" cap="flat" cmpd="sng" algn="ctr">
          <a:solidFill>
            <a:schemeClr val="accent4">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47D035D0-5B7F-4ADA-B375-37C2BBECA36A}">
      <dsp:nvSpPr>
        <dsp:cNvPr id="0" name=""/>
        <dsp:cNvSpPr/>
      </dsp:nvSpPr>
      <dsp:spPr>
        <a:xfrm rot="20767202">
          <a:off x="1450847" y="1918033"/>
          <a:ext cx="2200892" cy="26762"/>
        </a:xfrm>
        <a:custGeom>
          <a:avLst/>
          <a:gdLst/>
          <a:ahLst/>
          <a:cxnLst/>
          <a:rect l="0" t="0" r="0" b="0"/>
          <a:pathLst>
            <a:path>
              <a:moveTo>
                <a:pt x="0" y="13381"/>
              </a:moveTo>
              <a:lnTo>
                <a:pt x="2200892" y="13381"/>
              </a:lnTo>
            </a:path>
          </a:pathLst>
        </a:custGeom>
        <a:noFill/>
        <a:ln w="25400" cap="flat" cmpd="sng" algn="ctr">
          <a:solidFill>
            <a:schemeClr val="accent4">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FEBA2082-E1A7-451D-908B-B53E4363BFA2}">
      <dsp:nvSpPr>
        <dsp:cNvPr id="0" name=""/>
        <dsp:cNvSpPr/>
      </dsp:nvSpPr>
      <dsp:spPr>
        <a:xfrm rot="18966445">
          <a:off x="1357512" y="1648286"/>
          <a:ext cx="898247" cy="26762"/>
        </a:xfrm>
        <a:custGeom>
          <a:avLst/>
          <a:gdLst/>
          <a:ahLst/>
          <a:cxnLst/>
          <a:rect l="0" t="0" r="0" b="0"/>
          <a:pathLst>
            <a:path>
              <a:moveTo>
                <a:pt x="0" y="13381"/>
              </a:moveTo>
              <a:lnTo>
                <a:pt x="898247" y="13381"/>
              </a:lnTo>
            </a:path>
          </a:pathLst>
        </a:custGeom>
        <a:noFill/>
        <a:ln w="25400" cap="flat" cmpd="sng" algn="ctr">
          <a:solidFill>
            <a:schemeClr val="accent4">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95B32B3F-2D30-4249-A863-D869B35D6B8E}">
      <dsp:nvSpPr>
        <dsp:cNvPr id="0" name=""/>
        <dsp:cNvSpPr/>
      </dsp:nvSpPr>
      <dsp:spPr>
        <a:xfrm rot="15104505">
          <a:off x="680546" y="1666700"/>
          <a:ext cx="592157" cy="26762"/>
        </a:xfrm>
        <a:custGeom>
          <a:avLst/>
          <a:gdLst/>
          <a:ahLst/>
          <a:cxnLst/>
          <a:rect l="0" t="0" r="0" b="0"/>
          <a:pathLst>
            <a:path>
              <a:moveTo>
                <a:pt x="0" y="13381"/>
              </a:moveTo>
              <a:lnTo>
                <a:pt x="592157" y="13381"/>
              </a:lnTo>
            </a:path>
          </a:pathLst>
        </a:custGeom>
        <a:noFill/>
        <a:ln w="25400" cap="flat" cmpd="sng" algn="ctr">
          <a:solidFill>
            <a:schemeClr val="accent4">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54BDD9F3-F904-41BE-B8CD-D5A7A2CBCF19}">
      <dsp:nvSpPr>
        <dsp:cNvPr id="0" name=""/>
        <dsp:cNvSpPr/>
      </dsp:nvSpPr>
      <dsp:spPr>
        <a:xfrm>
          <a:off x="727711" y="1827971"/>
          <a:ext cx="888550" cy="888550"/>
        </a:xfrm>
        <a:prstGeom prst="ellipse">
          <a:avLst/>
        </a:prstGeom>
        <a:blipFill>
          <a:blip xmlns:r="http://schemas.openxmlformats.org/officeDocument/2006/relationships" r:embed="rId1">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2CA692FB-F3BF-4DA7-B3D5-96B1BDB73FD9}">
      <dsp:nvSpPr>
        <dsp:cNvPr id="0" name=""/>
        <dsp:cNvSpPr/>
      </dsp:nvSpPr>
      <dsp:spPr>
        <a:xfrm>
          <a:off x="0" y="110628"/>
          <a:ext cx="1353180" cy="1320014"/>
        </a:xfrm>
        <a:prstGeom prst="ellipse">
          <a:avLst/>
        </a:prstGeom>
        <a:solidFill>
          <a:srgbClr val="60E146"/>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0">
            <a:lnSpc>
              <a:spcPct val="90000"/>
            </a:lnSpc>
            <a:spcBef>
              <a:spcPct val="0"/>
            </a:spcBef>
            <a:spcAft>
              <a:spcPct val="35000"/>
            </a:spcAft>
            <a:buNone/>
          </a:pPr>
          <a:r>
            <a:rPr lang="fr" sz="1800" b="1" i="0" u="none" kern="1200" baseline="0">
              <a:solidFill>
                <a:schemeClr val="tx1"/>
              </a:solidFill>
            </a:rPr>
            <a:t>MAPI grave</a:t>
          </a:r>
          <a:endParaRPr lang="fr" sz="1800" b="1" kern="1200">
            <a:solidFill>
              <a:schemeClr val="tx1"/>
            </a:solidFill>
          </a:endParaRPr>
        </a:p>
      </dsp:txBody>
      <dsp:txXfrm>
        <a:off x="198169" y="303940"/>
        <a:ext cx="956842" cy="933390"/>
      </dsp:txXfrm>
    </dsp:sp>
    <dsp:sp modelId="{1CB9ACA6-2030-434D-A934-D35A75B94636}">
      <dsp:nvSpPr>
        <dsp:cNvPr id="0" name=""/>
        <dsp:cNvSpPr/>
      </dsp:nvSpPr>
      <dsp:spPr>
        <a:xfrm>
          <a:off x="1935677" y="226581"/>
          <a:ext cx="1352674" cy="1320510"/>
        </a:xfrm>
        <a:prstGeom prst="ellipse">
          <a:avLst/>
        </a:prstGeom>
        <a:solidFill>
          <a:srgbClr val="42E6DE"/>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fr" sz="1200" b="1" i="0" u="none" kern="1200" baseline="0" dirty="0">
              <a:solidFill>
                <a:schemeClr val="tx1"/>
              </a:solidFill>
            </a:rPr>
            <a:t>Erreur de vaccination potentielle</a:t>
          </a:r>
          <a:endParaRPr lang="fr" sz="1200" b="1" kern="1200" dirty="0">
            <a:solidFill>
              <a:schemeClr val="tx1"/>
            </a:solidFill>
          </a:endParaRPr>
        </a:p>
      </dsp:txBody>
      <dsp:txXfrm>
        <a:off x="2133772" y="419965"/>
        <a:ext cx="956484" cy="933742"/>
      </dsp:txXfrm>
    </dsp:sp>
    <dsp:sp modelId="{050BAE37-9E9E-450F-A788-561F2ED5E77A}">
      <dsp:nvSpPr>
        <dsp:cNvPr id="0" name=""/>
        <dsp:cNvSpPr/>
      </dsp:nvSpPr>
      <dsp:spPr>
        <a:xfrm>
          <a:off x="3598763" y="1102244"/>
          <a:ext cx="1042307" cy="883114"/>
        </a:xfrm>
        <a:prstGeom prst="ellipse">
          <a:avLst/>
        </a:prstGeom>
        <a:solidFill>
          <a:srgbClr val="5DCBAE"/>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0">
            <a:lnSpc>
              <a:spcPct val="90000"/>
            </a:lnSpc>
            <a:spcBef>
              <a:spcPct val="0"/>
            </a:spcBef>
            <a:spcAft>
              <a:spcPct val="35000"/>
            </a:spcAft>
            <a:buNone/>
          </a:pPr>
          <a:r>
            <a:rPr lang="fr" sz="1600" b="1" i="0" u="none" kern="1200" baseline="0">
              <a:solidFill>
                <a:schemeClr val="tx1"/>
              </a:solidFill>
            </a:rPr>
            <a:t>Groupage de cas</a:t>
          </a:r>
        </a:p>
      </dsp:txBody>
      <dsp:txXfrm>
        <a:off x="3751405" y="1231573"/>
        <a:ext cx="737023" cy="624456"/>
      </dsp:txXfrm>
    </dsp:sp>
    <dsp:sp modelId="{2AAD3599-B2F3-4D54-AE58-64AD33CA952D}">
      <dsp:nvSpPr>
        <dsp:cNvPr id="0" name=""/>
        <dsp:cNvSpPr/>
      </dsp:nvSpPr>
      <dsp:spPr>
        <a:xfrm>
          <a:off x="4045592" y="2419796"/>
          <a:ext cx="1354497" cy="885198"/>
        </a:xfrm>
        <a:prstGeom prst="ellipse">
          <a:avLst/>
        </a:prstGeom>
        <a:solidFill>
          <a:srgbClr val="9DF038"/>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fr" sz="1400" b="1" i="0" u="none" kern="1200" baseline="0" dirty="0">
              <a:solidFill>
                <a:schemeClr val="tx1"/>
              </a:solidFill>
            </a:rPr>
            <a:t>Préoccupation parentale</a:t>
          </a:r>
          <a:endParaRPr lang="fr" sz="1400" b="1" kern="1200" dirty="0">
            <a:solidFill>
              <a:schemeClr val="tx1"/>
            </a:solidFill>
          </a:endParaRPr>
        </a:p>
      </dsp:txBody>
      <dsp:txXfrm>
        <a:off x="4243953" y="2549430"/>
        <a:ext cx="957775" cy="625930"/>
      </dsp:txXfrm>
    </dsp:sp>
    <dsp:sp modelId="{E7845320-580A-4E16-B7EA-FB6DEEC1628F}">
      <dsp:nvSpPr>
        <dsp:cNvPr id="0" name=""/>
        <dsp:cNvSpPr/>
      </dsp:nvSpPr>
      <dsp:spPr>
        <a:xfrm>
          <a:off x="3395264" y="3339989"/>
          <a:ext cx="1546882" cy="1005211"/>
        </a:xfrm>
        <a:prstGeom prst="ellipse">
          <a:avLst/>
        </a:prstGeom>
        <a:solidFill>
          <a:srgbClr val="DCE84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fr" sz="1200" b="1" i="0" u="none" kern="1200" baseline="0" dirty="0">
              <a:solidFill>
                <a:schemeClr val="tx1"/>
              </a:solidFill>
            </a:rPr>
            <a:t>Préoccupation de la communauté</a:t>
          </a:r>
        </a:p>
      </dsp:txBody>
      <dsp:txXfrm>
        <a:off x="3621800" y="3487199"/>
        <a:ext cx="1093810" cy="710791"/>
      </dsp:txXfrm>
    </dsp:sp>
    <dsp:sp modelId="{6134C3BE-2241-4142-9880-2EE73FE97336}">
      <dsp:nvSpPr>
        <dsp:cNvPr id="0" name=""/>
        <dsp:cNvSpPr/>
      </dsp:nvSpPr>
      <dsp:spPr>
        <a:xfrm>
          <a:off x="1595065" y="3086835"/>
          <a:ext cx="1506796" cy="1477288"/>
        </a:xfrm>
        <a:prstGeom prst="ellipse">
          <a:avLst/>
        </a:prstGeom>
        <a:solidFill>
          <a:srgbClr val="E0B548"/>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fr" sz="1400" b="1" i="0" u="none" kern="1200" baseline="0">
              <a:solidFill>
                <a:schemeClr val="tx1"/>
              </a:solidFill>
            </a:rPr>
            <a:t>Relation inattendue avec la vaccination</a:t>
          </a:r>
        </a:p>
      </dsp:txBody>
      <dsp:txXfrm>
        <a:off x="1815730" y="3303179"/>
        <a:ext cx="1065466" cy="1044600"/>
      </dsp:txXfrm>
    </dsp:sp>
    <dsp:sp modelId="{1E085A67-9F9E-4CB8-8FA9-18E9E03885E2}">
      <dsp:nvSpPr>
        <dsp:cNvPr id="0" name=""/>
        <dsp:cNvSpPr/>
      </dsp:nvSpPr>
      <dsp:spPr>
        <a:xfrm>
          <a:off x="0" y="3063757"/>
          <a:ext cx="1542820" cy="1359274"/>
        </a:xfrm>
        <a:prstGeom prst="ellipse">
          <a:avLst/>
        </a:prstGeom>
        <a:solidFill>
          <a:srgbClr val="BE7EE6"/>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rtl="0">
            <a:lnSpc>
              <a:spcPct val="90000"/>
            </a:lnSpc>
            <a:spcBef>
              <a:spcPct val="0"/>
            </a:spcBef>
            <a:spcAft>
              <a:spcPct val="35000"/>
            </a:spcAft>
            <a:buNone/>
          </a:pPr>
          <a:r>
            <a:rPr lang="fr" sz="1400" b="1" i="0" u="none" kern="1200" baseline="0">
              <a:solidFill>
                <a:schemeClr val="tx1"/>
              </a:solidFill>
            </a:rPr>
            <a:t>Fréquence inattendue</a:t>
          </a:r>
        </a:p>
      </dsp:txBody>
      <dsp:txXfrm>
        <a:off x="225941" y="3262818"/>
        <a:ext cx="1090938" cy="9611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B7BE72-5169-402B-B11E-A838261D1BFF}">
      <dsp:nvSpPr>
        <dsp:cNvPr id="0" name=""/>
        <dsp:cNvSpPr/>
      </dsp:nvSpPr>
      <dsp:spPr>
        <a:xfrm>
          <a:off x="462427" y="2456"/>
          <a:ext cx="3122374" cy="1873424"/>
        </a:xfrm>
        <a:prstGeom prst="rect">
          <a:avLst/>
        </a:prstGeom>
        <a:solidFill>
          <a:srgbClr val="6AE12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fr" sz="1800" b="0" i="0" u="none" kern="1200" baseline="0">
              <a:solidFill>
                <a:schemeClr val="tx1"/>
              </a:solidFill>
            </a:rPr>
            <a:t>Signaler </a:t>
          </a:r>
          <a:r>
            <a:rPr lang="fr" sz="1800" b="1" i="0" u="sng" kern="1200" baseline="0">
              <a:solidFill>
                <a:schemeClr val="tx1"/>
              </a:solidFill>
            </a:rPr>
            <a:t>TOUTES LES</a:t>
          </a:r>
          <a:r>
            <a:rPr lang="fr" sz="1800" b="0" i="0" u="none" kern="1200" baseline="0">
              <a:solidFill>
                <a:schemeClr val="tx1"/>
              </a:solidFill>
            </a:rPr>
            <a:t> MAPI portées à l’attention du système de soins de santé.</a:t>
          </a:r>
        </a:p>
        <a:p>
          <a:pPr marL="0" lvl="0" indent="0" algn="ctr" defTabSz="800100" rtl="0">
            <a:lnSpc>
              <a:spcPct val="90000"/>
            </a:lnSpc>
            <a:spcBef>
              <a:spcPct val="0"/>
            </a:spcBef>
            <a:spcAft>
              <a:spcPct val="35000"/>
            </a:spcAft>
            <a:buNone/>
          </a:pPr>
          <a:r>
            <a:rPr lang="fr" sz="1800" b="0" i="0" u="none" kern="1200" baseline="0">
              <a:solidFill>
                <a:schemeClr val="tx1"/>
              </a:solidFill>
            </a:rPr>
            <a:t>  </a:t>
          </a:r>
          <a:r>
            <a:rPr lang="fr" sz="1800" b="1" i="0" u="none" kern="1200" baseline="0">
              <a:solidFill>
                <a:schemeClr val="tx1"/>
              </a:solidFill>
            </a:rPr>
            <a:t>Remplir le formulaire de notification et l’envoyer au superviseur</a:t>
          </a:r>
          <a:endParaRPr lang="fr" sz="1800" b="1" kern="1200">
            <a:solidFill>
              <a:schemeClr val="tx1"/>
            </a:solidFill>
          </a:endParaRPr>
        </a:p>
      </dsp:txBody>
      <dsp:txXfrm>
        <a:off x="462427" y="2456"/>
        <a:ext cx="3122374" cy="1873424"/>
      </dsp:txXfrm>
    </dsp:sp>
    <dsp:sp modelId="{CE3C89A3-BC80-4A85-BF93-2005FE4636ED}">
      <dsp:nvSpPr>
        <dsp:cNvPr id="0" name=""/>
        <dsp:cNvSpPr/>
      </dsp:nvSpPr>
      <dsp:spPr>
        <a:xfrm>
          <a:off x="462427" y="2188118"/>
          <a:ext cx="3122374" cy="1873424"/>
        </a:xfrm>
        <a:prstGeom prst="rect">
          <a:avLst/>
        </a:prstGeom>
        <a:solidFill>
          <a:srgbClr val="F4CC0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fr" sz="2000" b="1" i="0" u="none" kern="1200" spc="50" baseline="0" dirty="0">
              <a:ln w="11430"/>
              <a:solidFill>
                <a:schemeClr val="tx1"/>
              </a:solidFill>
              <a:effectLst/>
            </a:rPr>
            <a:t>Utiliser le formulaire standard de déclaration des MAPI contenant 25 variables de base</a:t>
          </a:r>
          <a:endParaRPr lang="fr" sz="2000" kern="1200" dirty="0">
            <a:solidFill>
              <a:schemeClr val="tx1"/>
            </a:solidFill>
            <a:effectLst/>
          </a:endParaRPr>
        </a:p>
      </dsp:txBody>
      <dsp:txXfrm>
        <a:off x="462427" y="2188118"/>
        <a:ext cx="3122374" cy="187342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37E04F8A-FDC9-448B-8B0B-8B32AAF2B837}"/>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BA59E79A-FD6E-439A-A163-0A6AFE987AE3}"/>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1BD40ABC-2B47-406A-91F4-F5EE278595C7}"/>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1A562D7D-1535-4A93-A13D-AC826C85B883}"/>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itchFamily="34" charset="0"/>
              </a:defRPr>
            </a:lvl1pPr>
          </a:lstStyle>
          <a:p>
            <a:fld id="{C88F3902-95C4-4A41-8309-2E608B2DF92D}" type="slidenum">
              <a:rPr lang="en-US" altLang="en-US"/>
              <a:pPr/>
              <a:t>‹#›</a:t>
            </a:fld>
            <a:endParaRPr lang="en-US" altLang="en-US"/>
          </a:p>
        </p:txBody>
      </p:sp>
    </p:spTree>
    <p:extLst>
      <p:ext uri="{BB962C8B-B14F-4D97-AF65-F5344CB8AC3E}">
        <p14:creationId xmlns:p14="http://schemas.microsoft.com/office/powerpoint/2010/main" val="2822298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058922B-F032-4DE5-8E96-292C66E387EC}"/>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A3F03115-A5F1-4CDB-BD56-3DCA7F1F6641}"/>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7CD9DBA4-7FF7-4022-8589-EE55C6358906}"/>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E9C18C86-156B-4D3C-8068-DB4312DC91B9}"/>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678F8E12-DBF5-4236-9467-41956027D461}"/>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itchFamily="34" charset="0"/>
              </a:defRPr>
            </a:lvl1pPr>
          </a:lstStyle>
          <a:p>
            <a:fld id="{989F88FE-E172-45C9-85CF-49EA86BE3259}" type="slidenum">
              <a:rPr lang="en-GB" altLang="en-US"/>
              <a:pPr/>
              <a:t>‹#›</a:t>
            </a:fld>
            <a:endParaRPr lang="en-GB" altLang="en-US"/>
          </a:p>
        </p:txBody>
      </p:sp>
    </p:spTree>
    <p:extLst>
      <p:ext uri="{BB962C8B-B14F-4D97-AF65-F5344CB8AC3E}">
        <p14:creationId xmlns:p14="http://schemas.microsoft.com/office/powerpoint/2010/main" val="6663607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
          </a:p>
        </p:txBody>
      </p:sp>
      <p:sp>
        <p:nvSpPr>
          <p:cNvPr id="4" name="Slide Number Placeholder 3"/>
          <p:cNvSpPr>
            <a:spLocks noGrp="1"/>
          </p:cNvSpPr>
          <p:nvPr>
            <p:ph type="sldNum" sz="quarter" idx="10"/>
          </p:nvPr>
        </p:nvSpPr>
        <p:spPr/>
        <p:txBody>
          <a:bodyPr/>
          <a:lstStyle/>
          <a:p>
            <a:pPr algn="l" rtl="0"/>
            <a:fld id="{989F88FE-E172-45C9-85CF-49EA86BE3259}" type="slidenum">
              <a:rPr/>
              <a:pPr/>
              <a:t>1</a:t>
            </a:fld>
            <a:endParaRPr lang="fr" altLang="en-US"/>
          </a:p>
        </p:txBody>
      </p:sp>
    </p:spTree>
    <p:extLst>
      <p:ext uri="{BB962C8B-B14F-4D97-AF65-F5344CB8AC3E}">
        <p14:creationId xmlns:p14="http://schemas.microsoft.com/office/powerpoint/2010/main" val="1386319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ChangeArrowheads="1" noTextEdit="1"/>
          </p:cNvSpPr>
          <p:nvPr>
            <p:ph type="sldImg"/>
          </p:nvPr>
        </p:nvSpPr>
        <p:spPr>
          <a:xfrm>
            <a:off x="908050" y="749300"/>
            <a:ext cx="4953000" cy="3714750"/>
          </a:xfrm>
          <a:ln/>
        </p:spPr>
      </p:sp>
      <p:sp>
        <p:nvSpPr>
          <p:cNvPr id="2048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 altLang="en-US" b="1"/>
          </a:p>
        </p:txBody>
      </p:sp>
      <p:sp>
        <p:nvSpPr>
          <p:cNvPr id="2048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itchFamily="34" charset="0"/>
                <a:ea typeface="MS PGothic" pitchFamily="34" charset="-128"/>
              </a:defRPr>
            </a:lvl1pPr>
            <a:lvl2pPr marL="742950" indent="-285750" defTabSz="909638">
              <a:spcBef>
                <a:spcPct val="30000"/>
              </a:spcBef>
              <a:defRPr sz="1200">
                <a:solidFill>
                  <a:schemeClr val="tx1"/>
                </a:solidFill>
                <a:latin typeface="Arial" pitchFamily="34" charset="0"/>
                <a:ea typeface="MS PGothic" pitchFamily="34" charset="-128"/>
              </a:defRPr>
            </a:lvl2pPr>
            <a:lvl3pPr marL="1143000" indent="-228600" defTabSz="909638">
              <a:spcBef>
                <a:spcPct val="30000"/>
              </a:spcBef>
              <a:defRPr sz="1200">
                <a:solidFill>
                  <a:schemeClr val="tx1"/>
                </a:solidFill>
                <a:latin typeface="Arial" pitchFamily="34" charset="0"/>
                <a:ea typeface="MS PGothic" pitchFamily="34" charset="-128"/>
              </a:defRPr>
            </a:lvl3pPr>
            <a:lvl4pPr marL="1600200" indent="-228600" defTabSz="909638">
              <a:spcBef>
                <a:spcPct val="30000"/>
              </a:spcBef>
              <a:defRPr sz="1200">
                <a:solidFill>
                  <a:schemeClr val="tx1"/>
                </a:solidFill>
                <a:latin typeface="Arial" pitchFamily="34" charset="0"/>
                <a:ea typeface="MS PGothic" pitchFamily="34" charset="-128"/>
              </a:defRPr>
            </a:lvl4pPr>
            <a:lvl5pPr marL="2057400" indent="-228600" defTabSz="909638">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l" rtl="0">
              <a:spcBef>
                <a:spcPct val="0"/>
              </a:spcBef>
            </a:pPr>
            <a:fld id="{9610A0D2-3158-40DB-ADEB-86579135EA18}" type="slidenum">
              <a:rPr>
                <a:solidFill>
                  <a:srgbClr val="000000"/>
                </a:solidFill>
                <a:cs typeface="Arial" pitchFamily="34" charset="0"/>
              </a:rPr>
              <a:pPr>
                <a:spcBef>
                  <a:spcPct val="0"/>
                </a:spcBef>
              </a:pPr>
              <a:t>11</a:t>
            </a:fld>
            <a:endParaRPr lang="fr" altLang="en-US">
              <a:solidFill>
                <a:srgbClr val="000000"/>
              </a:solidFill>
              <a:cs typeface="Arial" pitchFamily="34" charset="0"/>
            </a:endParaRPr>
          </a:p>
        </p:txBody>
      </p:sp>
    </p:spTree>
    <p:extLst>
      <p:ext uri="{BB962C8B-B14F-4D97-AF65-F5344CB8AC3E}">
        <p14:creationId xmlns:p14="http://schemas.microsoft.com/office/powerpoint/2010/main" val="1518567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defTabSz="914400" rtl="0" eaLnBrk="1" latinLnBrk="0" hangingPunct="1">
              <a:buFont typeface="Arial" pitchFamily="34" charset="0"/>
              <a:buNone/>
            </a:pPr>
            <a:r>
              <a:rPr lang="fr" sz="1200" b="1" i="0" u="none" kern="1200" baseline="0">
                <a:solidFill>
                  <a:schemeClr val="tx1"/>
                </a:solidFill>
                <a:latin typeface="Arial" pitchFamily="34" charset="0"/>
                <a:ea typeface="+mn-ea"/>
                <a:cs typeface="+mn-cs"/>
              </a:rPr>
              <a:t>Identifier les manifestations postvaccinales indésirables (MAPI)</a:t>
            </a: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Une MAPI est un incident médical consécutif à la vaccination, qui suscite des inquiétudes et dont la cause est jugée imputable à la vaccination.</a:t>
            </a: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Une MAPI est un événement médical indésirable qui survient après une vaccination et qui n’a pas nécessairement de lien de cause à effet avec l’utilisation du vaccin.</a:t>
            </a: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La manifestation indésirable peut être tout symptôme désagréable ou involontaire (signalé par le patient) ou toute découverte anormale de laboratoire (constatée par le médecin) ou maladie.</a:t>
            </a:r>
          </a:p>
          <a:p>
            <a:pPr marL="173662" indent="-173662" algn="l" defTabSz="914400" rtl="0" eaLnBrk="1" latinLnBrk="0" hangingPunct="1">
              <a:buFont typeface="Arial" pitchFamily="34" charset="0"/>
              <a:buChar char="•"/>
            </a:pPr>
            <a:r>
              <a:rPr lang="fr" sz="1200" b="0" i="0" u="none" kern="1200" baseline="0">
                <a:solidFill>
                  <a:schemeClr val="tx1"/>
                </a:solidFill>
                <a:latin typeface="Arial" pitchFamily="34" charset="0"/>
                <a:ea typeface="+mn-ea"/>
                <a:cs typeface="+mn-cs"/>
              </a:rPr>
              <a:t>Il existe 5 types de MAPI :</a:t>
            </a:r>
          </a:p>
          <a:p>
            <a:pPr marL="685800" lvl="1" indent="-228600" algn="l" defTabSz="914400" rtl="0" eaLnBrk="1" latinLnBrk="0" hangingPunct="1">
              <a:buFont typeface="+mj-lt"/>
              <a:buAutoNum type="arabicPeriod"/>
            </a:pPr>
            <a:r>
              <a:rPr lang="fr" sz="1200" b="0" i="0" u="none" kern="1200" baseline="0">
                <a:solidFill>
                  <a:schemeClr val="tx1"/>
                </a:solidFill>
                <a:latin typeface="Arial" pitchFamily="34" charset="0"/>
                <a:ea typeface="+mn-ea"/>
                <a:cs typeface="+mn-cs"/>
              </a:rPr>
              <a:t>Réaction liée à un produit vaccinal</a:t>
            </a:r>
          </a:p>
          <a:p>
            <a:pPr marL="685800" lvl="1" indent="-228600" algn="l" defTabSz="914400" rtl="0" eaLnBrk="1" latinLnBrk="0" hangingPunct="1">
              <a:buFont typeface="+mj-lt"/>
              <a:buAutoNum type="arabicPeriod"/>
            </a:pPr>
            <a:r>
              <a:rPr lang="fr" sz="1200" b="0" i="0" u="none" kern="1200" baseline="0">
                <a:solidFill>
                  <a:schemeClr val="tx1"/>
                </a:solidFill>
                <a:latin typeface="Arial" pitchFamily="34" charset="0"/>
                <a:ea typeface="+mn-ea"/>
                <a:cs typeface="+mn-cs"/>
              </a:rPr>
              <a:t>Réaction liée à un défaut de qualité du vaccin</a:t>
            </a:r>
          </a:p>
          <a:p>
            <a:pPr marL="685800" lvl="1" indent="-228600" algn="l" defTabSz="914400" rtl="0" eaLnBrk="1" latinLnBrk="0" hangingPunct="1">
              <a:buFont typeface="+mj-lt"/>
              <a:buAutoNum type="arabicPeriod"/>
            </a:pPr>
            <a:r>
              <a:rPr lang="fr" sz="1200" b="0" i="0" u="none" kern="1200" baseline="0">
                <a:solidFill>
                  <a:schemeClr val="tx1"/>
                </a:solidFill>
                <a:latin typeface="Arial" pitchFamily="34" charset="0"/>
                <a:ea typeface="+mn-ea"/>
                <a:cs typeface="+mn-cs"/>
              </a:rPr>
              <a:t>Réaction liée à une erreur de vaccination</a:t>
            </a:r>
          </a:p>
          <a:p>
            <a:pPr marL="685800" lvl="1" indent="-228600" algn="l" defTabSz="914400" rtl="0" eaLnBrk="1" latinLnBrk="0" hangingPunct="1">
              <a:buFont typeface="+mj-lt"/>
              <a:buAutoNum type="arabicPeriod"/>
            </a:pPr>
            <a:r>
              <a:rPr lang="fr" sz="1200" b="0" i="0" u="none" kern="1200" baseline="0">
                <a:solidFill>
                  <a:schemeClr val="tx1"/>
                </a:solidFill>
                <a:latin typeface="Arial" pitchFamily="34" charset="0"/>
                <a:ea typeface="+mn-ea"/>
                <a:cs typeface="+mn-cs"/>
              </a:rPr>
              <a:t>Réaction anxieuse à la vaccination</a:t>
            </a:r>
          </a:p>
          <a:p>
            <a:pPr marL="685800" lvl="1" indent="-228600" algn="l" defTabSz="914400" rtl="0" eaLnBrk="1" latinLnBrk="0" hangingPunct="1">
              <a:buFont typeface="+mj-lt"/>
              <a:buAutoNum type="arabicPeriod"/>
            </a:pPr>
            <a:r>
              <a:rPr lang="fr" sz="1200" b="0" i="0" u="none" kern="1200" baseline="0">
                <a:solidFill>
                  <a:schemeClr val="tx1"/>
                </a:solidFill>
                <a:latin typeface="Arial" pitchFamily="34" charset="0"/>
                <a:ea typeface="+mn-ea"/>
                <a:cs typeface="+mn-cs"/>
              </a:rPr>
              <a:t>Événement fortuit</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Les réactions vaccinales peuvent être classées en réactions MINEURES et GRAVES</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 public tolère difficilement les manifestations indésirables des vaccins. De ce fait, les vaccins ne sont homologués que lorsque la fréquence des réactions graves est très rare et lorsque seules des réactions mineures et résolutives sont signalées.</a:t>
            </a:r>
          </a:p>
          <a:p>
            <a:pPr marL="173662" lvl="0" indent="-173662" algn="l" defTabSz="914400" rtl="0" eaLnBrk="1" fontAlgn="base" latinLnBrk="0" hangingPunct="1">
              <a:spcBef>
                <a:spcPct val="30000"/>
              </a:spcBef>
              <a:spcAft>
                <a:spcPct val="0"/>
              </a:spcAft>
              <a:buFont typeface="Arial" pitchFamily="34" charset="0"/>
              <a:buChar char="•"/>
            </a:pPr>
            <a:endParaRPr lang="fr" sz="1200" kern="1200" dirty="0">
              <a:solidFill>
                <a:schemeClr val="tx1"/>
              </a:solidFill>
              <a:latin typeface="Arial" pitchFamily="34" charset="0"/>
              <a:ea typeface="+mn-ea"/>
              <a:cs typeface="+mn-cs"/>
            </a:endParaRPr>
          </a:p>
          <a:p>
            <a:pPr marL="0" lvl="0" indent="0" algn="l" defTabSz="914400" rtl="0" eaLnBrk="1" fontAlgn="base" latinLnBrk="0" hangingPunct="1">
              <a:spcBef>
                <a:spcPct val="30000"/>
              </a:spcBef>
              <a:spcAft>
                <a:spcPct val="0"/>
              </a:spcAft>
              <a:buFont typeface="Arial" pitchFamily="34" charset="0"/>
              <a:buNone/>
            </a:pPr>
            <a:r>
              <a:rPr lang="fr" sz="1200" b="1" i="0" u="none" kern="1200" baseline="0">
                <a:solidFill>
                  <a:schemeClr val="tx1"/>
                </a:solidFill>
                <a:latin typeface="Arial" pitchFamily="34" charset="0"/>
                <a:ea typeface="+mn-ea"/>
                <a:cs typeface="+mn-cs"/>
              </a:rPr>
              <a:t>Expliquer comment signaler les MAPI</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Signaler TOUTES les MAPI portées à l’attention du système de soins de santé</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Remplir le formulaire de notification et l’envoyer au superviseur</a:t>
            </a:r>
          </a:p>
          <a:p>
            <a:pPr marL="630862" lvl="1"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Utiliser le formulaire standard de déclaration des MAPI contenant 25 variables de base</a:t>
            </a:r>
          </a:p>
          <a:p>
            <a:pPr marL="173662" lvl="0" indent="-173662" algn="l" defTabSz="914400" rtl="0" eaLnBrk="1" fontAlgn="base" latinLnBrk="0" hangingPunct="1">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Assurer une intervention/orientation médicale adéquate selon les besoins</a:t>
            </a:r>
          </a:p>
          <a:p>
            <a:pPr marL="0" lvl="0" indent="0" algn="l" defTabSz="914400" rtl="0" eaLnBrk="1" fontAlgn="base" latinLnBrk="0" hangingPunct="1">
              <a:spcBef>
                <a:spcPct val="30000"/>
              </a:spcBef>
              <a:spcAft>
                <a:spcPct val="0"/>
              </a:spcAft>
              <a:buFont typeface="Arial" pitchFamily="34" charset="0"/>
              <a:buNone/>
            </a:pPr>
            <a:r>
              <a:rPr lang="fr" sz="1200" b="0" i="0" u="none" kern="1200" baseline="0">
                <a:solidFill>
                  <a:schemeClr val="tx1"/>
                </a:solidFill>
                <a:latin typeface="Arial" pitchFamily="34" charset="0"/>
                <a:ea typeface="+mn-ea"/>
                <a:cs typeface="+mn-cs"/>
              </a:rPr>
              <a:t>	</a:t>
            </a:r>
          </a:p>
          <a:p>
            <a:pPr marL="173662" lvl="0" indent="-173662" algn="l" defTabSz="914400" rtl="0" eaLnBrk="1" fontAlgn="base" latinLnBrk="0" hangingPunct="1">
              <a:spcBef>
                <a:spcPct val="30000"/>
              </a:spcBef>
              <a:spcAft>
                <a:spcPct val="0"/>
              </a:spcAft>
              <a:buFont typeface="Arial" pitchFamily="34" charset="0"/>
              <a:buChar char="•"/>
            </a:pPr>
            <a:endParaRPr lang="fr" sz="1200" kern="1200" dirty="0">
              <a:solidFill>
                <a:schemeClr val="tx1"/>
              </a:solidFill>
              <a:latin typeface="Arial" pitchFamily="34" charset="0"/>
              <a:ea typeface="+mn-ea"/>
              <a:cs typeface="+mn-cs"/>
            </a:endParaRPr>
          </a:p>
        </p:txBody>
      </p:sp>
      <p:sp>
        <p:nvSpPr>
          <p:cNvPr id="4" name="Header Placeholder 3"/>
          <p:cNvSpPr>
            <a:spLocks noGrp="1"/>
          </p:cNvSpPr>
          <p:nvPr>
            <p:ph type="hdr" sz="quarter"/>
          </p:nvPr>
        </p:nvSpPr>
        <p:spPr/>
        <p:txBody>
          <a:bodyPr/>
          <a:lstStyle/>
          <a:p>
            <a:pPr algn="l" rtl="0"/>
            <a:r>
              <a:rPr lang="fr" b="0" i="0" u="none" baseline="0"/>
              <a:t>Organisation mondiale de la Santé</a:t>
            </a:r>
          </a:p>
        </p:txBody>
      </p:sp>
      <p:sp>
        <p:nvSpPr>
          <p:cNvPr id="5" name="Date Placeholder 4"/>
          <p:cNvSpPr>
            <a:spLocks noGrp="1"/>
          </p:cNvSpPr>
          <p:nvPr>
            <p:ph type="dt" idx="1"/>
          </p:nvPr>
        </p:nvSpPr>
        <p:spPr/>
        <p:txBody>
          <a:bodyPr/>
          <a:lstStyle/>
          <a:p>
            <a:pPr algn="l" rtl="0"/>
            <a:fld id="{58F20F16-4783-46BA-96B9-CBC589040205}" type="datetime3">
              <a:rPr lang="en-US"/>
              <a:t>24 October 2024</a:t>
            </a:fld>
            <a:endParaRPr lang="fr" altLang="en-US"/>
          </a:p>
        </p:txBody>
      </p:sp>
      <p:sp>
        <p:nvSpPr>
          <p:cNvPr id="6" name="Slide Number Placeholder 5"/>
          <p:cNvSpPr>
            <a:spLocks noGrp="1"/>
          </p:cNvSpPr>
          <p:nvPr>
            <p:ph type="sldNum" sz="quarter" idx="5"/>
          </p:nvPr>
        </p:nvSpPr>
        <p:spPr/>
        <p:txBody>
          <a:bodyPr/>
          <a:lstStyle/>
          <a:p>
            <a:pPr algn="l" rtl="0"/>
            <a:fld id="{52A7C36E-CD20-4897-9184-2879EB4517D3}" type="slidenum">
              <a:rPr/>
              <a:pPr/>
              <a:t>12</a:t>
            </a:fld>
            <a:endParaRPr lang="fr" altLang="en-US"/>
          </a:p>
        </p:txBody>
      </p:sp>
    </p:spTree>
    <p:extLst>
      <p:ext uri="{BB962C8B-B14F-4D97-AF65-F5344CB8AC3E}">
        <p14:creationId xmlns:p14="http://schemas.microsoft.com/office/powerpoint/2010/main" val="232841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p:cNvSpPr>
            <a:spLocks noGrp="1" noRot="1" noChangeAspect="1" noChangeArrowheads="1" noTextEdit="1"/>
          </p:cNvSpPr>
          <p:nvPr>
            <p:ph type="sldImg"/>
          </p:nvPr>
        </p:nvSpPr>
        <p:spPr>
          <a:ln/>
        </p:spPr>
      </p:sp>
      <p:sp>
        <p:nvSpPr>
          <p:cNvPr id="71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fr" altLang="en-US"/>
          </a:p>
        </p:txBody>
      </p:sp>
      <p:sp>
        <p:nvSpPr>
          <p:cNvPr id="7172"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itchFamily="34" charset="0"/>
                <a:ea typeface="MS PGothic" pitchFamily="34" charset="-128"/>
              </a:defRPr>
            </a:lvl1pPr>
            <a:lvl2pPr marL="742950" indent="-285750" defTabSz="909638">
              <a:spcBef>
                <a:spcPct val="30000"/>
              </a:spcBef>
              <a:defRPr sz="1200">
                <a:solidFill>
                  <a:schemeClr val="tx1"/>
                </a:solidFill>
                <a:latin typeface="Arial" pitchFamily="34" charset="0"/>
                <a:ea typeface="MS PGothic" pitchFamily="34" charset="-128"/>
              </a:defRPr>
            </a:lvl2pPr>
            <a:lvl3pPr marL="1143000" indent="-228600" defTabSz="909638">
              <a:spcBef>
                <a:spcPct val="30000"/>
              </a:spcBef>
              <a:defRPr sz="1200">
                <a:solidFill>
                  <a:schemeClr val="tx1"/>
                </a:solidFill>
                <a:latin typeface="Arial" pitchFamily="34" charset="0"/>
                <a:ea typeface="MS PGothic" pitchFamily="34" charset="-128"/>
              </a:defRPr>
            </a:lvl3pPr>
            <a:lvl4pPr marL="1600200" indent="-228600" defTabSz="909638">
              <a:spcBef>
                <a:spcPct val="30000"/>
              </a:spcBef>
              <a:defRPr sz="1200">
                <a:solidFill>
                  <a:schemeClr val="tx1"/>
                </a:solidFill>
                <a:latin typeface="Arial" pitchFamily="34" charset="0"/>
                <a:ea typeface="MS PGothic" pitchFamily="34" charset="-128"/>
              </a:defRPr>
            </a:lvl4pPr>
            <a:lvl5pPr marL="2057400" indent="-228600" defTabSz="909638">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l" rtl="0">
              <a:spcBef>
                <a:spcPct val="0"/>
              </a:spcBef>
            </a:pPr>
            <a:fld id="{9AFE0291-9EC0-440F-824D-04109F72956C}" type="slidenum">
              <a:rPr>
                <a:cs typeface="Arial" pitchFamily="34" charset="0"/>
              </a:rPr>
              <a:pPr>
                <a:spcBef>
                  <a:spcPct val="0"/>
                </a:spcBef>
              </a:pPr>
              <a:t>2</a:t>
            </a:fld>
            <a:endParaRPr lang="fr" altLang="en-US">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p:cNvSpPr>
            <a:spLocks noGrp="1" noRot="1" noChangeAspect="1" noChangeArrowheads="1" noTextEdit="1"/>
          </p:cNvSpPr>
          <p:nvPr>
            <p:ph type="sldImg"/>
          </p:nvPr>
        </p:nvSpPr>
        <p:spPr>
          <a:ln/>
        </p:spPr>
      </p:sp>
      <p:sp>
        <p:nvSpPr>
          <p:cNvPr id="1126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1" i="0" u="none" baseline="0"/>
              <a:t>À l’attention du facilitateur :</a:t>
            </a:r>
          </a:p>
          <a:p>
            <a:pPr algn="l" rtl="0"/>
            <a:r>
              <a:rPr lang="fr" b="1" i="0" u="none" baseline="0"/>
              <a:t>Expliquer aux participants ce qu’est une manifestation postvaccinale indésirable.</a:t>
            </a:r>
          </a:p>
          <a:p>
            <a:endParaRPr lang="fr" altLang="en-US" b="1"/>
          </a:p>
          <a:p>
            <a:pPr algn="l" rtl="0"/>
            <a:r>
              <a:rPr lang="fr" b="0" i="0" u="none" baseline="0"/>
              <a:t>Une manifestation postvaccinale indésirable (MAPI) est un incident médical consécutif à la vaccination, qui suscite des inquiétudes et dont la cause est jugée imputable à la vaccination. </a:t>
            </a:r>
          </a:p>
        </p:txBody>
      </p:sp>
      <p:sp>
        <p:nvSpPr>
          <p:cNvPr id="1126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itchFamily="34" charset="0"/>
                <a:ea typeface="MS PGothic" pitchFamily="34" charset="-128"/>
              </a:defRPr>
            </a:lvl1pPr>
            <a:lvl2pPr marL="742950" indent="-285750" defTabSz="909638">
              <a:spcBef>
                <a:spcPct val="30000"/>
              </a:spcBef>
              <a:defRPr sz="1200">
                <a:solidFill>
                  <a:schemeClr val="tx1"/>
                </a:solidFill>
                <a:latin typeface="Arial" pitchFamily="34" charset="0"/>
                <a:ea typeface="MS PGothic" pitchFamily="34" charset="-128"/>
              </a:defRPr>
            </a:lvl2pPr>
            <a:lvl3pPr marL="1143000" indent="-228600" defTabSz="909638">
              <a:spcBef>
                <a:spcPct val="30000"/>
              </a:spcBef>
              <a:defRPr sz="1200">
                <a:solidFill>
                  <a:schemeClr val="tx1"/>
                </a:solidFill>
                <a:latin typeface="Arial" pitchFamily="34" charset="0"/>
                <a:ea typeface="MS PGothic" pitchFamily="34" charset="-128"/>
              </a:defRPr>
            </a:lvl3pPr>
            <a:lvl4pPr marL="1600200" indent="-228600" defTabSz="909638">
              <a:spcBef>
                <a:spcPct val="30000"/>
              </a:spcBef>
              <a:defRPr sz="1200">
                <a:solidFill>
                  <a:schemeClr val="tx1"/>
                </a:solidFill>
                <a:latin typeface="Arial" pitchFamily="34" charset="0"/>
                <a:ea typeface="MS PGothic" pitchFamily="34" charset="-128"/>
              </a:defRPr>
            </a:lvl4pPr>
            <a:lvl5pPr marL="2057400" indent="-228600" defTabSz="909638">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l" rtl="0">
              <a:spcBef>
                <a:spcPct val="0"/>
              </a:spcBef>
            </a:pPr>
            <a:fld id="{BB5C9EEF-4EBD-4F72-9E93-0BBEAA83ACC9}" type="slidenum">
              <a:rPr>
                <a:solidFill>
                  <a:srgbClr val="000000"/>
                </a:solidFill>
                <a:cs typeface="Arial" pitchFamily="34" charset="0"/>
              </a:rPr>
              <a:pPr>
                <a:spcBef>
                  <a:spcPct val="0"/>
                </a:spcBef>
              </a:pPr>
              <a:t>3</a:t>
            </a:fld>
            <a:endParaRPr lang="fr" altLang="en-US">
              <a:solidFill>
                <a:srgbClr val="000000"/>
              </a:solidFill>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
          </a:p>
        </p:txBody>
      </p:sp>
      <p:sp>
        <p:nvSpPr>
          <p:cNvPr id="4" name="Slide Number Placeholder 3"/>
          <p:cNvSpPr>
            <a:spLocks noGrp="1"/>
          </p:cNvSpPr>
          <p:nvPr>
            <p:ph type="sldNum" sz="quarter" idx="5"/>
          </p:nvPr>
        </p:nvSpPr>
        <p:spPr/>
        <p:txBody>
          <a:bodyPr/>
          <a:lstStyle/>
          <a:p>
            <a:pPr algn="l" rtl="0"/>
            <a:fld id="{989F88FE-E172-45C9-85CF-49EA86BE3259}" type="slidenum">
              <a:rPr/>
              <a:pPr/>
              <a:t>4</a:t>
            </a:fld>
            <a:endParaRPr lang="fr" altLang="en-US"/>
          </a:p>
        </p:txBody>
      </p:sp>
    </p:spTree>
    <p:extLst>
      <p:ext uri="{BB962C8B-B14F-4D97-AF65-F5344CB8AC3E}">
        <p14:creationId xmlns:p14="http://schemas.microsoft.com/office/powerpoint/2010/main" val="3985235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 altLang="en-US">
              <a:cs typeface="Arial" pitchFamily="34" charset="0"/>
            </a:endParaRPr>
          </a:p>
        </p:txBody>
      </p:sp>
      <p:sp>
        <p:nvSpPr>
          <p:cNvPr id="13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itchFamily="34" charset="0"/>
                <a:ea typeface="MS PGothic" pitchFamily="34" charset="-128"/>
              </a:defRPr>
            </a:lvl1pPr>
            <a:lvl2pPr marL="746125" indent="-285750" defTabSz="909638">
              <a:spcBef>
                <a:spcPct val="30000"/>
              </a:spcBef>
              <a:defRPr sz="1200">
                <a:solidFill>
                  <a:schemeClr val="tx1"/>
                </a:solidFill>
                <a:latin typeface="Arial" pitchFamily="34" charset="0"/>
                <a:ea typeface="MS PGothic" pitchFamily="34" charset="-128"/>
              </a:defRPr>
            </a:lvl2pPr>
            <a:lvl3pPr marL="1147763" indent="-228600" defTabSz="909638">
              <a:spcBef>
                <a:spcPct val="30000"/>
              </a:spcBef>
              <a:defRPr sz="1200">
                <a:solidFill>
                  <a:schemeClr val="tx1"/>
                </a:solidFill>
                <a:latin typeface="Arial" pitchFamily="34" charset="0"/>
                <a:ea typeface="MS PGothic" pitchFamily="34" charset="-128"/>
              </a:defRPr>
            </a:lvl3pPr>
            <a:lvl4pPr marL="1606550" indent="-228600" defTabSz="909638">
              <a:spcBef>
                <a:spcPct val="30000"/>
              </a:spcBef>
              <a:defRPr sz="1200">
                <a:solidFill>
                  <a:schemeClr val="tx1"/>
                </a:solidFill>
                <a:latin typeface="Arial" pitchFamily="34" charset="0"/>
                <a:ea typeface="MS PGothic" pitchFamily="34" charset="-128"/>
              </a:defRPr>
            </a:lvl4pPr>
            <a:lvl5pPr marL="2065338" indent="-228600" defTabSz="909638">
              <a:spcBef>
                <a:spcPct val="30000"/>
              </a:spcBef>
              <a:defRPr sz="1200">
                <a:solidFill>
                  <a:schemeClr val="tx1"/>
                </a:solidFill>
                <a:latin typeface="Arial" pitchFamily="34" charset="0"/>
                <a:ea typeface="MS PGothic" pitchFamily="34" charset="-128"/>
              </a:defRPr>
            </a:lvl5pPr>
            <a:lvl6pPr marL="2522538"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9738"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36938"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94138"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l" rtl="0">
              <a:spcBef>
                <a:spcPct val="0"/>
              </a:spcBef>
            </a:pPr>
            <a:fld id="{A00134E9-0B4A-4F37-B53F-2CDF438E0C51}" type="slidenum">
              <a:rPr>
                <a:latin typeface="Calibri" pitchFamily="34" charset="0"/>
                <a:cs typeface="Arial" pitchFamily="34" charset="0"/>
              </a:rPr>
              <a:pPr>
                <a:spcBef>
                  <a:spcPct val="0"/>
                </a:spcBef>
              </a:pPr>
              <a:t>5</a:t>
            </a:fld>
            <a:endParaRPr lang="fr" altLang="en-US">
              <a:latin typeface="Calibri"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lgn="l" rtl="0">
              <a:defRPr/>
            </a:pPr>
            <a:r>
              <a:rPr lang="fr" sz="1100" b="1" i="0" u="none" baseline="0">
                <a:ea typeface="ＭＳ Ｐゴシック" pitchFamily="-112" charset="-128"/>
              </a:rPr>
              <a:t>Message principal : </a:t>
            </a:r>
            <a:r>
              <a:rPr lang="fr" sz="1100" b="1" i="0" u="none" baseline="0">
                <a:ea typeface="ＭＳ Ｐゴシック" charset="0"/>
                <a:cs typeface="ＭＳ Ｐゴシック" charset="0"/>
              </a:rPr>
              <a:t>Les réactions vaccinales peuvent être classées en réactions mineures et graves.</a:t>
            </a:r>
          </a:p>
          <a:p>
            <a:pPr marL="171450" indent="-171450" algn="l" rtl="0">
              <a:buFont typeface="Arial"/>
              <a:buChar char="•"/>
              <a:defRPr/>
            </a:pPr>
            <a:r>
              <a:rPr lang="fr" sz="1100" b="0" i="0" u="none" baseline="0">
                <a:ea typeface="ＭＳ Ｐゴシック" charset="0"/>
                <a:cs typeface="ＭＳ Ｐゴシック" charset="0"/>
              </a:rPr>
              <a:t>Une réaction vaccinale est la réaction d’un individu aux propriétés du vaccin, même lorsque le vaccin a été correctement préparé, manipulé et administré.</a:t>
            </a:r>
          </a:p>
          <a:p>
            <a:pPr marL="171450" indent="-171450" algn="l" rtl="0">
              <a:buFont typeface="Arial"/>
              <a:buChar char="•"/>
              <a:defRPr/>
            </a:pPr>
            <a:r>
              <a:rPr lang="fr" sz="1100" b="0" i="0" u="none" baseline="0">
                <a:ea typeface="ＭＳ Ｐゴシック" charset="0"/>
                <a:cs typeface="ＭＳ Ｐゴシック" charset="0"/>
              </a:rPr>
              <a:t>Le public tolère difficilement les manifestations indésirables des vaccins. De ce fait, les vaccins ne sont homologués que lorsque la fréquence des réactions graves est très rare, et lorsque seules des réactions mineures et résolutives sont signalées. </a:t>
            </a: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cs typeface="Arial" pitchFamily="34" charset="0"/>
              </a:defRPr>
            </a:lvl1pPr>
            <a:lvl2pPr marL="742950" indent="-285750" eaLnBrk="0" hangingPunct="0">
              <a:spcBef>
                <a:spcPct val="30000"/>
              </a:spcBef>
              <a:defRPr sz="1200">
                <a:solidFill>
                  <a:schemeClr val="tx1"/>
                </a:solidFill>
                <a:latin typeface="Calibri" pitchFamily="34" charset="0"/>
                <a:ea typeface="MS PGothic" pitchFamily="34" charset="-128"/>
                <a:cs typeface="Arial" pitchFamily="34" charset="0"/>
              </a:defRPr>
            </a:lvl2pPr>
            <a:lvl3pPr marL="1143000" indent="-228600" eaLnBrk="0" hangingPunct="0">
              <a:spcBef>
                <a:spcPct val="30000"/>
              </a:spcBef>
              <a:defRPr sz="1200">
                <a:solidFill>
                  <a:schemeClr val="tx1"/>
                </a:solidFill>
                <a:latin typeface="Calibri" pitchFamily="34" charset="0"/>
                <a:ea typeface="MS PGothic" pitchFamily="34" charset="-128"/>
                <a:cs typeface="Arial" pitchFamily="34" charset="0"/>
              </a:defRPr>
            </a:lvl3pPr>
            <a:lvl4pPr marL="1600200" indent="-228600" eaLnBrk="0" hangingPunct="0">
              <a:spcBef>
                <a:spcPct val="30000"/>
              </a:spcBef>
              <a:defRPr sz="1200">
                <a:solidFill>
                  <a:schemeClr val="tx1"/>
                </a:solidFill>
                <a:latin typeface="Calibri" pitchFamily="34" charset="0"/>
                <a:ea typeface="MS PGothic" pitchFamily="34" charset="-128"/>
                <a:cs typeface="Arial" pitchFamily="34" charset="0"/>
              </a:defRPr>
            </a:lvl4pPr>
            <a:lvl5pPr marL="2057400" indent="-228600" eaLnBrk="0" hangingPunct="0">
              <a:spcBef>
                <a:spcPct val="30000"/>
              </a:spcBef>
              <a:defRPr sz="1200">
                <a:solidFill>
                  <a:schemeClr val="tx1"/>
                </a:solidFill>
                <a:latin typeface="Calibri" pitchFamily="34" charset="0"/>
                <a:ea typeface="MS PGothic" pitchFamily="34" charset="-128"/>
                <a:cs typeface="Arial" pitchFamily="34" charset="0"/>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cs typeface="Arial" pitchFamily="34" charset="0"/>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cs typeface="Arial" pitchFamily="34" charset="0"/>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cs typeface="Arial" pitchFamily="34" charset="0"/>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cs typeface="Arial" pitchFamily="34" charset="0"/>
              </a:defRPr>
            </a:lvl9pPr>
          </a:lstStyle>
          <a:p>
            <a:pPr algn="l" rtl="0" eaLnBrk="1" hangingPunct="1">
              <a:spcBef>
                <a:spcPct val="0"/>
              </a:spcBef>
            </a:pPr>
            <a:fld id="{AEF6B437-EEB9-4F45-88BC-1031CA44DDEE}" type="slidenum">
              <a:rPr/>
              <a:pPr eaLnBrk="1" hangingPunct="1">
                <a:spcBef>
                  <a:spcPct val="0"/>
                </a:spcBef>
              </a:pPr>
              <a:t>6</a:t>
            </a:fld>
            <a:endParaRPr lang="fr"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 altLang="en-US"/>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algn="l" rtl="0">
              <a:spcBef>
                <a:spcPct val="0"/>
              </a:spcBef>
            </a:pPr>
            <a:fld id="{479F1946-5D76-4A6D-A547-7E41CEE571B1}" type="slidenum">
              <a:rPr/>
              <a:pPr>
                <a:spcBef>
                  <a:spcPct val="0"/>
                </a:spcBef>
              </a:pPr>
              <a:t>7</a:t>
            </a:fld>
            <a:endParaRPr lang="fr"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8050" y="742950"/>
            <a:ext cx="4953000" cy="371475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fr" sz="1200" b="0" i="0" u="none" strike="noStrike" kern="1200" cap="none" spc="0" normalizeH="0" baseline="0">
                <a:ln>
                  <a:noFill/>
                </a:ln>
                <a:solidFill>
                  <a:srgbClr val="000000"/>
                </a:solidFill>
                <a:effectLst/>
                <a:uLnTx/>
                <a:uFillTx/>
                <a:latin typeface="Arial" pitchFamily="34" charset="0"/>
                <a:ea typeface="MS PGothic" pitchFamily="34" charset="-128"/>
              </a:rPr>
              <a:t>Pour plus d’informations, reportez-vous à</a:t>
            </a:r>
            <a:r>
              <a:rPr kumimoji="0" lang="fr" sz="1200" b="1" i="0" u="none" strike="noStrike" kern="1200" cap="none" spc="0" normalizeH="0" baseline="0">
                <a:ln>
                  <a:noFill/>
                </a:ln>
                <a:solidFill>
                  <a:srgbClr val="000000"/>
                </a:solidFill>
                <a:effectLst/>
                <a:uLnTx/>
                <a:uFillTx/>
                <a:latin typeface="Arial" pitchFamily="34" charset="0"/>
                <a:ea typeface="MS PGothic" pitchFamily="34" charset="-128"/>
              </a:rPr>
              <a:t> </a:t>
            </a:r>
            <a:r>
              <a:rPr kumimoji="0" lang="fr" sz="1200" b="0" i="0" u="none" strike="noStrike" kern="1200" cap="none" spc="0" normalizeH="0" baseline="0">
                <a:ln>
                  <a:noFill/>
                </a:ln>
                <a:solidFill>
                  <a:srgbClr val="000000"/>
                </a:solidFill>
                <a:effectLst/>
                <a:uLnTx/>
                <a:uFillTx/>
                <a:latin typeface="Arial" pitchFamily="34" charset="0"/>
                <a:ea typeface="MS PGothic" pitchFamily="34" charset="-128"/>
              </a:rPr>
              <a:t>:</a:t>
            </a:r>
          </a:p>
          <a:p>
            <a:pPr marL="228600" marR="0" lvl="0" indent="-228600" algn="l" defTabSz="914400" rtl="0" eaLnBrk="0" fontAlgn="base" latinLnBrk="0" hangingPunct="0">
              <a:lnSpc>
                <a:spcPct val="100000"/>
              </a:lnSpc>
              <a:spcBef>
                <a:spcPct val="30000"/>
              </a:spcBef>
              <a:spcAft>
                <a:spcPct val="0"/>
              </a:spcAft>
              <a:buClrTx/>
              <a:buSzTx/>
              <a:buFontTx/>
              <a:buAutoNum type="arabicParenBoth"/>
              <a:tabLst/>
              <a:defRPr/>
            </a:pPr>
            <a:r>
              <a:rPr kumimoji="0" lang="fr" sz="1200" b="0" i="0" u="none" strike="noStrike" kern="1200" cap="none" spc="0" normalizeH="0" baseline="0">
                <a:ln>
                  <a:noFill/>
                </a:ln>
                <a:solidFill>
                  <a:srgbClr val="000000"/>
                </a:solidFill>
                <a:effectLst/>
                <a:uLnTx/>
                <a:uFillTx/>
                <a:latin typeface="Arial" pitchFamily="34" charset="0"/>
                <a:ea typeface="MS PGothic" pitchFamily="34" charset="-128"/>
              </a:rPr>
              <a:t>Document de position de l’OMS sur la poliomyélite – Juin 2020 (https://www.who.int/teams/immunization-vaccines-and-biologicals/policies/position-papers/polio)</a:t>
            </a:r>
          </a:p>
          <a:p>
            <a:pPr marL="228600" marR="0" lvl="0" indent="-228600" algn="l" defTabSz="914400" rtl="0" eaLnBrk="0" fontAlgn="base" latinLnBrk="0" hangingPunct="0">
              <a:lnSpc>
                <a:spcPct val="100000"/>
              </a:lnSpc>
              <a:spcBef>
                <a:spcPct val="30000"/>
              </a:spcBef>
              <a:spcAft>
                <a:spcPct val="0"/>
              </a:spcAft>
              <a:buClrTx/>
              <a:buSzTx/>
              <a:buFontTx/>
              <a:buAutoNum type="arabicParenBoth"/>
              <a:tabLst/>
              <a:defRPr/>
            </a:pPr>
            <a:r>
              <a:rPr kumimoji="0" lang="fr" sz="1200" b="0" i="0" u="none" strike="noStrike" kern="1200" cap="none" spc="0" normalizeH="0" baseline="0">
                <a:ln>
                  <a:noFill/>
                </a:ln>
                <a:solidFill>
                  <a:srgbClr val="000000"/>
                </a:solidFill>
                <a:effectLst/>
                <a:uLnTx/>
                <a:uFillTx/>
                <a:latin typeface="Arial" pitchFamily="34" charset="0"/>
                <a:ea typeface="MS PGothic" pitchFamily="34" charset="-128"/>
              </a:rPr>
              <a:t>Le rapport de décembre 2018 du Comité consultatif mondial sur l’innocuité des vaccins (https://apps.who.int/iris/bitstream/handle/10665/279829/WER9404.pdf)</a:t>
            </a:r>
          </a:p>
          <a:p>
            <a:endParaRPr lang="fr" b="1"/>
          </a:p>
        </p:txBody>
      </p:sp>
      <p:sp>
        <p:nvSpPr>
          <p:cNvPr id="4" name="Slide Number Placeholder 3"/>
          <p:cNvSpPr>
            <a:spLocks noGrp="1"/>
          </p:cNvSpPr>
          <p:nvPr>
            <p:ph type="sldNum" sz="quarter" idx="10"/>
          </p:nvPr>
        </p:nvSpPr>
        <p:spPr/>
        <p:txBody>
          <a:bodyPr/>
          <a:lstStyle/>
          <a:p>
            <a:pPr algn="l" rtl="0"/>
            <a:fld id="{989F88FE-E172-45C9-85CF-49EA86BE3259}" type="slidenum">
              <a:rPr/>
              <a:pPr/>
              <a:t>9</a:t>
            </a:fld>
            <a:endParaRPr lang="fr" altLang="en-US"/>
          </a:p>
        </p:txBody>
      </p:sp>
      <p:sp>
        <p:nvSpPr>
          <p:cNvPr id="5" name="TextBox 4">
            <a:extLst>
              <a:ext uri="{FF2B5EF4-FFF2-40B4-BE49-F238E27FC236}">
                <a16:creationId xmlns:a16="http://schemas.microsoft.com/office/drawing/2014/main" id="{310566FA-3E40-4D73-849D-7DB1FC8C013E}"/>
              </a:ext>
            </a:extLst>
          </p:cNvPr>
          <p:cNvSpPr txBox="1"/>
          <p:nvPr/>
        </p:nvSpPr>
        <p:spPr>
          <a:xfrm>
            <a:off x="5868144" y="4332643"/>
            <a:ext cx="3275856" cy="276999"/>
          </a:xfrm>
          <a:prstGeom prst="rect">
            <a:avLst/>
          </a:prstGeom>
          <a:noFill/>
        </p:spPr>
        <p:txBody>
          <a:bodyPr wrap="square" rtlCol="0">
            <a:spAutoFit/>
          </a:bodyPr>
          <a:lstStyle/>
          <a:p>
            <a:pPr marL="171450" indent="-171450" algn="r" rtl="0">
              <a:buFont typeface="Arial" panose="020B0604020202020204" pitchFamily="34" charset="0"/>
              <a:buChar char="•"/>
            </a:pPr>
            <a:endParaRPr lang="fr" sz="1200"/>
          </a:p>
        </p:txBody>
      </p:sp>
    </p:spTree>
    <p:extLst>
      <p:ext uri="{BB962C8B-B14F-4D97-AF65-F5344CB8AC3E}">
        <p14:creationId xmlns:p14="http://schemas.microsoft.com/office/powerpoint/2010/main" val="1827879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ChangeArrowheads="1" noTextEdit="1"/>
          </p:cNvSpPr>
          <p:nvPr>
            <p:ph type="sldImg"/>
          </p:nvPr>
        </p:nvSpPr>
        <p:spPr>
          <a:xfrm>
            <a:off x="908050" y="749300"/>
            <a:ext cx="4953000" cy="3714750"/>
          </a:xfrm>
          <a:ln/>
        </p:spPr>
      </p:sp>
      <p:sp>
        <p:nvSpPr>
          <p:cNvPr id="2048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 altLang="en-US" b="1"/>
          </a:p>
        </p:txBody>
      </p:sp>
      <p:sp>
        <p:nvSpPr>
          <p:cNvPr id="2048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itchFamily="34" charset="0"/>
                <a:ea typeface="MS PGothic" pitchFamily="34" charset="-128"/>
              </a:defRPr>
            </a:lvl1pPr>
            <a:lvl2pPr marL="742950" indent="-285750" defTabSz="909638">
              <a:spcBef>
                <a:spcPct val="30000"/>
              </a:spcBef>
              <a:defRPr sz="1200">
                <a:solidFill>
                  <a:schemeClr val="tx1"/>
                </a:solidFill>
                <a:latin typeface="Arial" pitchFamily="34" charset="0"/>
                <a:ea typeface="MS PGothic" pitchFamily="34" charset="-128"/>
              </a:defRPr>
            </a:lvl2pPr>
            <a:lvl3pPr marL="1143000" indent="-228600" defTabSz="909638">
              <a:spcBef>
                <a:spcPct val="30000"/>
              </a:spcBef>
              <a:defRPr sz="1200">
                <a:solidFill>
                  <a:schemeClr val="tx1"/>
                </a:solidFill>
                <a:latin typeface="Arial" pitchFamily="34" charset="0"/>
                <a:ea typeface="MS PGothic" pitchFamily="34" charset="-128"/>
              </a:defRPr>
            </a:lvl3pPr>
            <a:lvl4pPr marL="1600200" indent="-228600" defTabSz="909638">
              <a:spcBef>
                <a:spcPct val="30000"/>
              </a:spcBef>
              <a:defRPr sz="1200">
                <a:solidFill>
                  <a:schemeClr val="tx1"/>
                </a:solidFill>
                <a:latin typeface="Arial" pitchFamily="34" charset="0"/>
                <a:ea typeface="MS PGothic" pitchFamily="34" charset="-128"/>
              </a:defRPr>
            </a:lvl4pPr>
            <a:lvl5pPr marL="2057400" indent="-228600" defTabSz="909638">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l" rtl="0">
              <a:spcBef>
                <a:spcPct val="0"/>
              </a:spcBef>
            </a:pPr>
            <a:fld id="{9610A0D2-3158-40DB-ADEB-86579135EA18}" type="slidenum">
              <a:rPr>
                <a:solidFill>
                  <a:srgbClr val="000000"/>
                </a:solidFill>
                <a:cs typeface="Arial" pitchFamily="34" charset="0"/>
              </a:rPr>
              <a:pPr>
                <a:spcBef>
                  <a:spcPct val="0"/>
                </a:spcBef>
              </a:pPr>
              <a:t>10</a:t>
            </a:fld>
            <a:endParaRPr lang="fr" altLang="en-US">
              <a:solidFill>
                <a:srgbClr val="000000"/>
              </a:solidFill>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275FDCF9-EC2C-420B-BF1D-0BD1ADA6E56B}"/>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pic>
        <p:nvPicPr>
          <p:cNvPr id="2" name="Picture 5" descr="WHO-EN-white-H">
            <a:extLst>
              <a:ext uri="{FF2B5EF4-FFF2-40B4-BE49-F238E27FC236}">
                <a16:creationId xmlns:a16="http://schemas.microsoft.com/office/drawing/2014/main" id="{4BEB0E9F-A3A1-0747-F0DF-84BE07FD68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55776" y="4840210"/>
            <a:ext cx="4430713" cy="1362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0673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29632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8103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98565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381358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40200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94758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88285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39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671533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221518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E0498C3-4F00-49A6-95D7-F13BF936EFB9}"/>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a:extLst>
              <a:ext uri="{FF2B5EF4-FFF2-40B4-BE49-F238E27FC236}">
                <a16:creationId xmlns:a16="http://schemas.microsoft.com/office/drawing/2014/main" id="{BF610206-E3F1-4AE9-ABF8-25A01CA4FCDB}"/>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6BDEF804-F87D-4340-BEE0-F8347502D642}"/>
              </a:ext>
            </a:extLst>
          </p:cNvPr>
          <p:cNvSpPr>
            <a:spLocks noChangeArrowheads="1"/>
          </p:cNvSpPr>
          <p:nvPr/>
        </p:nvSpPr>
        <p:spPr bwMode="auto">
          <a:xfrm>
            <a:off x="927100" y="6426200"/>
            <a:ext cx="42481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GB" altLang="en-US" sz="1200" b="1" dirty="0">
                <a:solidFill>
                  <a:srgbClr val="96CCEE"/>
                </a:solidFill>
                <a:latin typeface="Arial Narrow" panose="020B0606020202030204" pitchFamily="34" charset="0"/>
              </a:rPr>
              <a:t>Hexavalent Vaccine Training, Module 6 I October</a:t>
            </a:r>
            <a:r>
              <a:rPr lang="en-GB" altLang="en-US" sz="1200" dirty="0">
                <a:solidFill>
                  <a:srgbClr val="96CCEE"/>
                </a:solidFill>
                <a:latin typeface="Arial Narrow" panose="020B0606020202030204" pitchFamily="34" charset="0"/>
              </a:rPr>
              <a:t> 2024</a:t>
            </a:r>
            <a:endParaRPr lang="en-GB" altLang="en-US" sz="1200" b="1" dirty="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043B626A-CC4F-430E-8E91-0F015E5BA69C}"/>
              </a:ext>
            </a:extLst>
          </p:cNvPr>
          <p:cNvSpPr>
            <a:spLocks noChangeArrowheads="1"/>
          </p:cNvSpPr>
          <p:nvPr/>
        </p:nvSpPr>
        <p:spPr bwMode="auto">
          <a:xfrm>
            <a:off x="360363" y="6399213"/>
            <a:ext cx="3952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itchFamily="34" charset="-128"/>
              </a:defRPr>
            </a:lvl1pPr>
            <a:lvl2pPr marL="742950" indent="-285750" defTabSz="912813">
              <a:defRPr>
                <a:solidFill>
                  <a:schemeClr val="tx1"/>
                </a:solidFill>
                <a:latin typeface="Limon F3" charset="0"/>
                <a:ea typeface="MS PGothic" pitchFamily="34" charset="-128"/>
              </a:defRPr>
            </a:lvl2pPr>
            <a:lvl3pPr marL="1143000" indent="-228600" defTabSz="912813">
              <a:defRPr>
                <a:solidFill>
                  <a:schemeClr val="tx1"/>
                </a:solidFill>
                <a:latin typeface="Limon F3" charset="0"/>
                <a:ea typeface="MS PGothic" pitchFamily="34" charset="-128"/>
              </a:defRPr>
            </a:lvl3pPr>
            <a:lvl4pPr marL="1600200" indent="-228600" defTabSz="912813">
              <a:defRPr>
                <a:solidFill>
                  <a:schemeClr val="tx1"/>
                </a:solidFill>
                <a:latin typeface="Limon F3" charset="0"/>
                <a:ea typeface="MS PGothic" pitchFamily="34" charset="-128"/>
              </a:defRPr>
            </a:lvl4pPr>
            <a:lvl5pPr marL="2057400" indent="-228600" defTabSz="912813">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fld id="{1170E9AA-4461-4A28-8413-591A43C8E195}" type="slidenum">
              <a:rPr lang="en-US" altLang="en-US" sz="1500" b="1">
                <a:solidFill>
                  <a:srgbClr val="72BBE8"/>
                </a:solidFill>
                <a:latin typeface="Arial Narrow" pitchFamily="34" charset="0"/>
              </a:rPr>
              <a:pPr algn="r" eaLnBrk="1" hangingPunct="1"/>
              <a:t>‹#›</a:t>
            </a:fld>
            <a:r>
              <a:rPr lang="en-GB" altLang="en-US" sz="1500" b="1">
                <a:solidFill>
                  <a:srgbClr val="72BBE8"/>
                </a:solidFill>
                <a:latin typeface="Arial Narrow" pitchFamily="34" charset="0"/>
              </a:rPr>
              <a:t> </a:t>
            </a:r>
            <a:r>
              <a:rPr lang="en-GB" altLang="en-US" sz="2100" b="1" baseline="1400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99" r:id="rId1"/>
    <p:sldLayoutId id="2147484589" r:id="rId2"/>
    <p:sldLayoutId id="2147484590" r:id="rId3"/>
    <p:sldLayoutId id="2147484591" r:id="rId4"/>
    <p:sldLayoutId id="2147484592" r:id="rId5"/>
    <p:sldLayoutId id="2147484593" r:id="rId6"/>
    <p:sldLayoutId id="2147484594" r:id="rId7"/>
    <p:sldLayoutId id="2147484595" r:id="rId8"/>
    <p:sldLayoutId id="2147484596" r:id="rId9"/>
    <p:sldLayoutId id="2147484597" r:id="rId10"/>
    <p:sldLayoutId id="2147484598"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who.int/teams/immunization-vaccines-and-biologicals/policies/position-papers/polio"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hyperlink" Target="https://apps.who.int/iris/bitstream/handle/10665/279829/WER9404.pdf"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microsoft.com/office/2018/10/relationships/comments" Target="../comments/modernComment_14C_3786844.xm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subTitle" idx="1"/>
          </p:nvPr>
        </p:nvSpPr>
        <p:spPr>
          <a:xfrm>
            <a:off x="611560" y="2397125"/>
            <a:ext cx="8208912" cy="1752600"/>
          </a:xfrm>
        </p:spPr>
        <p:txBody>
          <a:bodyPr/>
          <a:lstStyle/>
          <a:p>
            <a:pPr defTabSz="1042988" rtl="0">
              <a:lnSpc>
                <a:spcPct val="90000"/>
              </a:lnSpc>
              <a:spcBef>
                <a:spcPct val="0"/>
              </a:spcBef>
            </a:pPr>
            <a:r>
              <a:rPr lang="fr" sz="5000" b="1" i="0" u="none" kern="1200" baseline="0">
                <a:latin typeface="Arial" panose="020B0604020202020204" pitchFamily="34" charset="0"/>
                <a:ea typeface="+mn-ea"/>
                <a:cs typeface="Arial" panose="020B0604020202020204" pitchFamily="34" charset="0"/>
              </a:rPr>
              <a:t>Module 6 : Surveillance des MAPI du vaccin hexavalent</a:t>
            </a:r>
            <a:endParaRPr lang="fr" altLang="en-US" sz="5000" kern="1200">
              <a:latin typeface="Arial" panose="020B0604020202020204" pitchFamily="34" charset="0"/>
              <a:ea typeface="+mn-ea"/>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F43C9434-7453-497F-BEFF-AE002E36CE24}"/>
              </a:ext>
            </a:extLst>
          </p:cNvPr>
          <p:cNvSpPr>
            <a:spLocks noGrp="1" noChangeArrowheads="1"/>
          </p:cNvSpPr>
          <p:nvPr>
            <p:ph type="title" idx="4294967295"/>
          </p:nvPr>
        </p:nvSpPr>
        <p:spPr/>
        <p:txBody>
          <a:bodyPr/>
          <a:lstStyle/>
          <a:p>
            <a:pPr rtl="0" eaLnBrk="1" hangingPunct="1">
              <a:defRPr/>
            </a:pPr>
            <a:r>
              <a:rPr lang="fr" b="1" i="0" u="none" baseline="0">
                <a:ea typeface="Arial" charset="0"/>
              </a:rPr>
              <a:t>Messages clés</a:t>
            </a:r>
          </a:p>
        </p:txBody>
      </p:sp>
      <p:sp>
        <p:nvSpPr>
          <p:cNvPr id="19460" name="Rectangle 18"/>
          <p:cNvSpPr>
            <a:spLocks noChangeArrowheads="1"/>
          </p:cNvSpPr>
          <p:nvPr/>
        </p:nvSpPr>
        <p:spPr bwMode="auto">
          <a:xfrm>
            <a:off x="179512" y="1409601"/>
            <a:ext cx="8713019"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l" rtl="0">
              <a:spcBef>
                <a:spcPts val="1200"/>
              </a:spcBef>
            </a:pPr>
            <a:r>
              <a:rPr lang="fr" sz="2400" b="0" i="0" u="none" baseline="0"/>
              <a:t>Le profil d’innocuité connu du vaccin hexavalent est bon et semblable à celui des vaccins injectables existants</a:t>
            </a:r>
          </a:p>
          <a:p>
            <a:pPr algn="l" rtl="0">
              <a:spcBef>
                <a:spcPts val="1200"/>
              </a:spcBef>
            </a:pPr>
            <a:r>
              <a:rPr lang="fr" sz="2400" b="0" i="0" u="none" baseline="0"/>
              <a:t>La surveillance de la sécurité vaccinale doit se poursuivre conformément à la politique de déclaration des MAPI de votre pays</a:t>
            </a:r>
          </a:p>
          <a:p>
            <a:pPr algn="l" rtl="0">
              <a:spcBef>
                <a:spcPts val="1200"/>
              </a:spcBef>
            </a:pPr>
            <a:r>
              <a:rPr lang="fr" sz="2400" b="0" i="0" u="none" baseline="0"/>
              <a:t>Signaler TOUTES les manifestations indésirables portées à l’attention du système de soins de santé.  Remplir le formulaire de notification et l’envoyer au superviseur. Assurer une intervention/orientation médicale adéquate selon les besoins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F43C9434-7453-497F-BEFF-AE002E36CE24}"/>
              </a:ext>
            </a:extLst>
          </p:cNvPr>
          <p:cNvSpPr>
            <a:spLocks noGrp="1" noChangeArrowheads="1"/>
          </p:cNvSpPr>
          <p:nvPr>
            <p:ph type="title" idx="4294967295"/>
          </p:nvPr>
        </p:nvSpPr>
        <p:spPr/>
        <p:txBody>
          <a:bodyPr/>
          <a:lstStyle/>
          <a:p>
            <a:pPr rtl="0" eaLnBrk="1" hangingPunct="1">
              <a:defRPr/>
            </a:pPr>
            <a:r>
              <a:rPr lang="fr" b="1" i="0" u="none" baseline="0">
                <a:ea typeface="Arial" charset="0"/>
              </a:rPr>
              <a:t>Ressources</a:t>
            </a:r>
          </a:p>
        </p:txBody>
      </p:sp>
      <p:sp>
        <p:nvSpPr>
          <p:cNvPr id="19460" name="Rectangle 18"/>
          <p:cNvSpPr>
            <a:spLocks noChangeArrowheads="1"/>
          </p:cNvSpPr>
          <p:nvPr/>
        </p:nvSpPr>
        <p:spPr bwMode="auto">
          <a:xfrm>
            <a:off x="179512" y="1409601"/>
            <a:ext cx="8713019"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l" rtl="0">
              <a:spcBef>
                <a:spcPts val="1200"/>
              </a:spcBef>
            </a:pPr>
            <a:r>
              <a:rPr lang="fr" sz="2400" b="0" i="0" u="none" baseline="0"/>
              <a:t>Exposé de position de l’OMS sur la poliomyélite – Juin 2020 </a:t>
            </a:r>
            <a:r>
              <a:rPr lang="fr" sz="2400" b="0" i="0" u="none" baseline="0">
                <a:hlinkClick r:id="rId3"/>
              </a:rPr>
              <a:t>https://www.who.int/teams/immunization-vaccines-and-biologicals/policies/position-papers/polio</a:t>
            </a:r>
            <a:r>
              <a:rPr lang="fr" sz="2400" b="0" i="0" u="none" baseline="0"/>
              <a:t> (Consulté le 13</a:t>
            </a:r>
            <a:r>
              <a:rPr lang="fr" sz="2400" b="1" i="0" u="none" baseline="0"/>
              <a:t> </a:t>
            </a:r>
            <a:r>
              <a:rPr lang="fr" sz="2400" b="0" i="0" u="none" baseline="0"/>
              <a:t>septembre</a:t>
            </a:r>
            <a:r>
              <a:rPr lang="fr" sz="2400" b="1" i="0" u="none" baseline="0"/>
              <a:t> </a:t>
            </a:r>
            <a:r>
              <a:rPr lang="fr" sz="2400" b="0" i="0" u="none" baseline="0"/>
              <a:t>2024)</a:t>
            </a:r>
          </a:p>
          <a:p>
            <a:pPr algn="l" rtl="0">
              <a:spcBef>
                <a:spcPts val="1200"/>
              </a:spcBef>
            </a:pPr>
            <a:r>
              <a:rPr lang="fr" sz="2400" b="0" i="0" u="none" baseline="0"/>
              <a:t>Rapport de décembre 2018 du Comité consultatif mondial sur l’innocuité des vaccins </a:t>
            </a:r>
            <a:r>
              <a:rPr kumimoji="0" lang="fr" sz="2400" b="0" i="0" u="none" strike="noStrike" kern="1200" cap="none" spc="0" normalizeH="0" baseline="0">
                <a:ln>
                  <a:noFill/>
                </a:ln>
                <a:solidFill>
                  <a:srgbClr val="000000"/>
                </a:solidFill>
                <a:effectLst/>
                <a:uLnTx/>
                <a:uFillTx/>
                <a:latin typeface="Arial" pitchFamily="34" charset="0"/>
                <a:ea typeface="MS PGothic" pitchFamily="34" charset="-128"/>
                <a:hlinkClick r:id="rId4"/>
              </a:rPr>
              <a:t>https://apps.who.int/iris/bitstream/handle/10665/279829/WER9404.pdf</a:t>
            </a:r>
            <a:r>
              <a:rPr kumimoji="0" lang="fr" sz="2400" b="0" i="0" u="none" strike="noStrike" kern="1200" cap="none" spc="0" normalizeH="0" baseline="0">
                <a:ln>
                  <a:noFill/>
                </a:ln>
                <a:solidFill>
                  <a:srgbClr val="000000"/>
                </a:solidFill>
                <a:effectLst/>
                <a:uLnTx/>
                <a:uFillTx/>
                <a:latin typeface="Arial" pitchFamily="34" charset="0"/>
                <a:ea typeface="MS PGothic" pitchFamily="34" charset="-128"/>
              </a:rPr>
              <a:t>   </a:t>
            </a:r>
            <a:r>
              <a:rPr lang="fr" sz="2400" b="0" i="0" u="none" baseline="0"/>
              <a:t>(Consulté le 13</a:t>
            </a:r>
            <a:r>
              <a:rPr lang="fr" sz="2400" b="1" i="0" u="none" baseline="0"/>
              <a:t> </a:t>
            </a:r>
            <a:r>
              <a:rPr lang="fr" sz="2400" b="0" i="0" u="none" baseline="0"/>
              <a:t>septembre</a:t>
            </a:r>
            <a:r>
              <a:rPr lang="fr" sz="2400" b="1" i="0" u="none" baseline="0"/>
              <a:t> </a:t>
            </a:r>
            <a:r>
              <a:rPr lang="fr" sz="2400" b="0" i="0" u="none" baseline="0"/>
              <a:t>2024)</a:t>
            </a:r>
          </a:p>
          <a:p>
            <a:pPr marL="0" indent="0" algn="l" rtl="0">
              <a:buNone/>
            </a:pPr>
            <a:endParaRPr lang="fr" altLang="en-US" sz="2400" dirty="0"/>
          </a:p>
        </p:txBody>
      </p:sp>
    </p:spTree>
    <p:extLst>
      <p:ext uri="{BB962C8B-B14F-4D97-AF65-F5344CB8AC3E}">
        <p14:creationId xmlns:p14="http://schemas.microsoft.com/office/powerpoint/2010/main" val="745821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797B4-348D-4204-9A56-DD5A2AC0406A}"/>
              </a:ext>
            </a:extLst>
          </p:cNvPr>
          <p:cNvSpPr>
            <a:spLocks noGrp="1"/>
          </p:cNvSpPr>
          <p:nvPr>
            <p:ph type="title"/>
          </p:nvPr>
        </p:nvSpPr>
        <p:spPr/>
        <p:txBody>
          <a:bodyPr/>
          <a:lstStyle/>
          <a:p>
            <a:pPr rtl="0"/>
            <a:r>
              <a:rPr lang="fr" b="1" i="0" u="none" baseline="0"/>
              <a:t>Questions pour tester les connaissances</a:t>
            </a:r>
          </a:p>
        </p:txBody>
      </p:sp>
      <p:sp>
        <p:nvSpPr>
          <p:cNvPr id="3" name="Content Placeholder 2">
            <a:extLst>
              <a:ext uri="{FF2B5EF4-FFF2-40B4-BE49-F238E27FC236}">
                <a16:creationId xmlns:a16="http://schemas.microsoft.com/office/drawing/2014/main" id="{F0E3035E-81BA-4372-8FBD-958BFC0D1CD9}"/>
              </a:ext>
            </a:extLst>
          </p:cNvPr>
          <p:cNvSpPr>
            <a:spLocks noGrp="1"/>
          </p:cNvSpPr>
          <p:nvPr>
            <p:ph idx="1"/>
          </p:nvPr>
        </p:nvSpPr>
        <p:spPr/>
        <p:txBody>
          <a:bodyPr/>
          <a:lstStyle/>
          <a:p>
            <a:pPr marL="0" indent="0" algn="l" rtl="0">
              <a:buNone/>
            </a:pPr>
            <a:r>
              <a:rPr lang="fr" sz="2400" b="0" i="1" u="none" baseline="0">
                <a:solidFill>
                  <a:srgbClr val="FF0000"/>
                </a:solidFill>
              </a:rPr>
              <a:t>Note pour les facilitateurs :  Voir les réponses suggérées dans les notes ci-dessous</a:t>
            </a:r>
          </a:p>
          <a:p>
            <a:pPr algn="l" rtl="0"/>
            <a:r>
              <a:rPr lang="fr" sz="2400" b="0" i="0" u="none" baseline="0"/>
              <a:t>Identifier les manifestations postvaccinales indésirables (MAPI)</a:t>
            </a:r>
          </a:p>
          <a:p>
            <a:pPr algn="l" rtl="0"/>
            <a:r>
              <a:rPr lang="fr" sz="2400" b="0" i="0" u="none" baseline="0"/>
              <a:t>Expliquer comment signaler les MAPI</a:t>
            </a:r>
          </a:p>
        </p:txBody>
      </p:sp>
    </p:spTree>
    <p:extLst>
      <p:ext uri="{BB962C8B-B14F-4D97-AF65-F5344CB8AC3E}">
        <p14:creationId xmlns:p14="http://schemas.microsoft.com/office/powerpoint/2010/main" val="4124278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59CC0A90-C5C9-4BBD-949A-40647FE2FAA3}"/>
              </a:ext>
            </a:extLst>
          </p:cNvPr>
          <p:cNvSpPr>
            <a:spLocks noGrp="1"/>
          </p:cNvSpPr>
          <p:nvPr>
            <p:ph type="title"/>
          </p:nvPr>
        </p:nvSpPr>
        <p:spPr>
          <a:xfrm>
            <a:off x="0" y="254000"/>
            <a:ext cx="9144000" cy="730250"/>
          </a:xfrm>
        </p:spPr>
        <p:txBody>
          <a:bodyPr>
            <a:spAutoFit/>
          </a:bodyPr>
          <a:lstStyle/>
          <a:p>
            <a:pPr marL="457200" indent="-457200" algn="l" rtl="0" eaLnBrk="1" hangingPunct="1">
              <a:defRPr/>
            </a:pPr>
            <a:br>
              <a:rPr lang="fr" sz="2400"/>
            </a:br>
            <a:endParaRPr lang="fr" sz="2400"/>
          </a:p>
        </p:txBody>
      </p:sp>
      <p:sp>
        <p:nvSpPr>
          <p:cNvPr id="6147" name="Rectangle 15">
            <a:extLst>
              <a:ext uri="{FF2B5EF4-FFF2-40B4-BE49-F238E27FC236}">
                <a16:creationId xmlns:a16="http://schemas.microsoft.com/office/drawing/2014/main" id="{91193496-E608-4843-93E9-DA6F1CC02683}"/>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rtl="0">
              <a:defRPr/>
            </a:pPr>
            <a:r>
              <a:rPr lang="fr" sz="3500" b="1" i="0" u="none" baseline="0">
                <a:solidFill>
                  <a:srgbClr val="000066"/>
                </a:solidFill>
                <a:latin typeface="Arial" charset="0"/>
                <a:ea typeface="Arial" charset="0"/>
              </a:rPr>
              <a:t>Objectifs d’apprentissage</a:t>
            </a:r>
          </a:p>
        </p:txBody>
      </p:sp>
      <p:sp>
        <p:nvSpPr>
          <p:cNvPr id="6148" name="Rectangle 14"/>
          <p:cNvSpPr>
            <a:spLocks noChangeArrowheads="1"/>
          </p:cNvSpPr>
          <p:nvPr/>
        </p:nvSpPr>
        <p:spPr bwMode="auto">
          <a:xfrm>
            <a:off x="1562422" y="1849438"/>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l" rtl="0"/>
            <a:r>
              <a:rPr lang="fr" b="0" i="0" u="none" baseline="0"/>
              <a:t>À la fin du module, les participants seront en mesure de :</a:t>
            </a:r>
          </a:p>
          <a:p>
            <a:pPr lvl="1" algn="l" rtl="0"/>
            <a:r>
              <a:rPr lang="fr" b="0" i="0" u="none" baseline="0">
                <a:ea typeface="MS PGothic" pitchFamily="34" charset="-128"/>
              </a:rPr>
              <a:t>Identifier les manifestations postvaccinales indésirables (MAPI)</a:t>
            </a:r>
          </a:p>
          <a:p>
            <a:pPr lvl="1" algn="l" rtl="0"/>
            <a:r>
              <a:rPr lang="fr" b="0" i="0" u="none" baseline="0">
                <a:ea typeface="MS PGothic" pitchFamily="34" charset="-128"/>
              </a:rPr>
              <a:t>Expliquer comment signaler les MAPI</a:t>
            </a:r>
          </a:p>
          <a:p>
            <a:pPr lvl="1" algn="l" rtl="0">
              <a:buFontTx/>
              <a:buNone/>
            </a:pPr>
            <a:endParaRPr lang="fr" altLang="en-US" dirty="0">
              <a:ea typeface="MS PGothic" pitchFamily="34" charset="-128"/>
            </a:endParaRPr>
          </a:p>
          <a:p>
            <a:pPr algn="l" rtl="0"/>
            <a:r>
              <a:rPr lang="fr" b="0" i="0" u="none" baseline="0"/>
              <a:t>Durée</a:t>
            </a:r>
          </a:p>
          <a:p>
            <a:pPr lvl="1" algn="l" rtl="0"/>
            <a:r>
              <a:rPr lang="fr" b="0" i="0" u="none" baseline="0">
                <a:ea typeface="MS PGothic" pitchFamily="34" charset="-128"/>
              </a:rPr>
              <a:t>30’</a:t>
            </a:r>
            <a:endParaRPr lang="fr" altLang="ja-JP" dirty="0">
              <a:ea typeface="MS PGothic" pitchFamily="34" charset="-128"/>
            </a:endParaRPr>
          </a:p>
          <a:p>
            <a:pPr lvl="1" algn="l" rtl="0"/>
            <a:endParaRPr lang="fr" altLang="en-US" dirty="0">
              <a:ea typeface="MS PGothic" pitchFamily="34" charset="-128"/>
            </a:endParaRPr>
          </a:p>
        </p:txBody>
      </p:sp>
      <p:pic>
        <p:nvPicPr>
          <p:cNvPr id="6149" name="Picture 6" descr="C:\Users\sfellache\Desktop\ammp\sandclo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144329"/>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0"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50" y="1556792"/>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0">
              <a:spcBef>
                <a:spcPct val="0"/>
              </a:spcBef>
              <a:buClrTx/>
              <a:buFontTx/>
              <a:buNone/>
            </a:pPr>
            <a:r>
              <a:rPr lang="fr" sz="3500" b="1" i="0" u="none" baseline="0"/>
              <a:t> Qu’est-ce qu’une MAPI ? </a:t>
            </a:r>
            <a:endParaRPr lang="fr" altLang="en-US" sz="3500" b="1"/>
          </a:p>
        </p:txBody>
      </p:sp>
      <p:sp>
        <p:nvSpPr>
          <p:cNvPr id="10243" name="Rectangle 3"/>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l" rtl="0">
              <a:buFont typeface="Wingdings" pitchFamily="2" charset="2"/>
              <a:buNone/>
            </a:pPr>
            <a:endParaRPr lang="fr" altLang="en-US"/>
          </a:p>
        </p:txBody>
      </p:sp>
      <p:graphicFrame>
        <p:nvGraphicFramePr>
          <p:cNvPr id="2" name="Diagram 1"/>
          <p:cNvGraphicFramePr/>
          <p:nvPr>
            <p:extLst>
              <p:ext uri="{D42A27DB-BD31-4B8C-83A1-F6EECF244321}">
                <p14:modId xmlns:p14="http://schemas.microsoft.com/office/powerpoint/2010/main" val="304834664"/>
              </p:ext>
            </p:extLst>
          </p:nvPr>
        </p:nvGraphicFramePr>
        <p:xfrm>
          <a:off x="107504" y="1238249"/>
          <a:ext cx="8928992" cy="4238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63A0D3-E521-40EF-9D7C-4E956B788C2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854428" y="1572419"/>
            <a:ext cx="3371829" cy="28843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25745" y="1329285"/>
            <a:ext cx="690067" cy="731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0"/>
          <p:cNvPicPr>
            <a:picLocks noChangeAspect="1" noChangeArrowheads="1"/>
          </p:cNvPicPr>
          <p:nvPr/>
        </p:nvPicPr>
        <p:blipFill rotWithShape="1">
          <a:blip r:embed="rId5">
            <a:extLst>
              <a:ext uri="{28A0092B-C50C-407E-A947-70E740481C1C}">
                <a14:useLocalDpi xmlns:a14="http://schemas.microsoft.com/office/drawing/2010/main" val="0"/>
              </a:ext>
            </a:extLst>
          </a:blip>
          <a:srcRect l="23629" r="29556" b="23305"/>
          <a:stretch/>
        </p:blipFill>
        <p:spPr bwMode="auto">
          <a:xfrm>
            <a:off x="6207389" y="2320141"/>
            <a:ext cx="668867" cy="1095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78" name="Picture 2" descr="D:\data\Regions\SEARO\Myanmar\Myanmar June 2018\CD Myanmar field investigation simualtion\Pictures\IMG_558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7125"/>
          <a:stretch/>
        </p:blipFill>
        <p:spPr bwMode="auto">
          <a:xfrm>
            <a:off x="3828802" y="4511525"/>
            <a:ext cx="1423080" cy="128254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5772743" y="3957281"/>
            <a:ext cx="1535432" cy="1847983"/>
            <a:chOff x="4308226" y="2324351"/>
            <a:chExt cx="1535432" cy="1847983"/>
          </a:xfrm>
        </p:grpSpPr>
        <p:pic>
          <p:nvPicPr>
            <p:cNvPr id="7" name="Picture 8"/>
            <p:cNvPicPr>
              <a:picLocks noChangeAspect="1" noChangeArrowheads="1"/>
            </p:cNvPicPr>
            <p:nvPr/>
          </p:nvPicPr>
          <p:blipFill rotWithShape="1">
            <a:blip r:embed="rId7">
              <a:extLst>
                <a:ext uri="{28A0092B-C50C-407E-A947-70E740481C1C}">
                  <a14:useLocalDpi xmlns:a14="http://schemas.microsoft.com/office/drawing/2010/main" val="0"/>
                </a:ext>
              </a:extLst>
            </a:blip>
            <a:srcRect l="45731" t="24492" r="18613"/>
            <a:stretch/>
          </p:blipFill>
          <p:spPr bwMode="auto">
            <a:xfrm>
              <a:off x="4829518" y="3310850"/>
              <a:ext cx="1014140" cy="861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12"/>
            <p:cNvPicPr>
              <a:picLocks noChangeAspect="1" noChangeArrowheads="1"/>
            </p:cNvPicPr>
            <p:nvPr/>
          </p:nvPicPr>
          <p:blipFill rotWithShape="1">
            <a:blip r:embed="rId8">
              <a:extLst>
                <a:ext uri="{28A0092B-C50C-407E-A947-70E740481C1C}">
                  <a14:useLocalDpi xmlns:a14="http://schemas.microsoft.com/office/drawing/2010/main" val="0"/>
                </a:ext>
              </a:extLst>
            </a:blip>
            <a:srcRect t="-1" r="48777" b="9812"/>
            <a:stretch/>
          </p:blipFill>
          <p:spPr bwMode="auto">
            <a:xfrm>
              <a:off x="4308226" y="2324351"/>
              <a:ext cx="521292" cy="986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29518" y="2770245"/>
              <a:ext cx="403962" cy="1010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0" name="Picture 15"/>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b="6805"/>
          <a:stretch/>
        </p:blipFill>
        <p:spPr bwMode="auto">
          <a:xfrm>
            <a:off x="1835696" y="3774225"/>
            <a:ext cx="1265241" cy="86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a:extLst>
              <a:ext uri="{FF2B5EF4-FFF2-40B4-BE49-F238E27FC236}">
                <a16:creationId xmlns:a16="http://schemas.microsoft.com/office/drawing/2014/main" id="{D611C0E4-588A-4EDD-9A79-01DD5E50F0D6}"/>
              </a:ext>
            </a:extLst>
          </p:cNvPr>
          <p:cNvPicPr>
            <a:picLocks noChangeAspect="1"/>
          </p:cNvPicPr>
          <p:nvPr/>
        </p:nvPicPr>
        <p:blipFill>
          <a:blip r:embed="rId11"/>
          <a:stretch>
            <a:fillRect/>
          </a:stretch>
        </p:blipFill>
        <p:spPr>
          <a:xfrm>
            <a:off x="1774762" y="2367515"/>
            <a:ext cx="1028408" cy="730866"/>
          </a:xfrm>
          <a:prstGeom prst="rect">
            <a:avLst/>
          </a:prstGeom>
        </p:spPr>
      </p:pic>
      <p:sp>
        <p:nvSpPr>
          <p:cNvPr id="12" name="TextBox 11"/>
          <p:cNvSpPr txBox="1">
            <a:spLocks noChangeArrowheads="1"/>
          </p:cNvSpPr>
          <p:nvPr/>
        </p:nvSpPr>
        <p:spPr bwMode="auto">
          <a:xfrm>
            <a:off x="6469063" y="1922432"/>
            <a:ext cx="1885950" cy="276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110" tIns="30056" rIns="60110" bIns="30056">
            <a:spAutoFit/>
          </a:bodyPr>
          <a:lstStyle>
            <a:defPPr>
              <a:defRPr lang="fr"/>
            </a:defPPr>
            <a:lvl1pPr algn="r">
              <a:spcBef>
                <a:spcPts val="400"/>
              </a:spcBef>
              <a:defRPr sz="1400">
                <a:solidFill>
                  <a:srgbClr val="C00000"/>
                </a:solidFill>
                <a:latin typeface="Arial"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rtl="0"/>
            <a:r>
              <a:rPr lang="fr" b="0" i="0" u="none" baseline="0"/>
              <a:t>Soignant </a:t>
            </a:r>
          </a:p>
        </p:txBody>
      </p:sp>
      <p:sp>
        <p:nvSpPr>
          <p:cNvPr id="13" name="TextBox 12"/>
          <p:cNvSpPr txBox="1">
            <a:spLocks noChangeArrowheads="1"/>
          </p:cNvSpPr>
          <p:nvPr/>
        </p:nvSpPr>
        <p:spPr bwMode="auto">
          <a:xfrm>
            <a:off x="2104327" y="5230508"/>
            <a:ext cx="1690377" cy="49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110" tIns="30056" rIns="60110" bIns="30056">
            <a:spAutoFit/>
          </a:bodyPr>
          <a:lstStyle>
            <a:defPPr>
              <a:defRPr lang="fr"/>
            </a:defPPr>
            <a:lvl1pPr>
              <a:spcBef>
                <a:spcPts val="400"/>
              </a:spcBef>
              <a:defRPr sz="1400">
                <a:solidFill>
                  <a:srgbClr val="C00000"/>
                </a:solidFill>
                <a:latin typeface="Arial"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rtl="0"/>
            <a:r>
              <a:rPr lang="fr" b="0" i="0" u="none" baseline="0" dirty="0"/>
              <a:t>Équipe infranationale ou nationale</a:t>
            </a:r>
          </a:p>
        </p:txBody>
      </p:sp>
      <p:sp>
        <p:nvSpPr>
          <p:cNvPr id="14" name="TextBox 13"/>
          <p:cNvSpPr txBox="1">
            <a:spLocks noChangeArrowheads="1"/>
          </p:cNvSpPr>
          <p:nvPr/>
        </p:nvSpPr>
        <p:spPr bwMode="auto">
          <a:xfrm>
            <a:off x="92052" y="3687578"/>
            <a:ext cx="2031676" cy="49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110" tIns="30056" rIns="60110" bIns="30056">
            <a:spAutoFit/>
          </a:bodyPr>
          <a:lstStyle>
            <a:defPPr>
              <a:defRPr lang="fr"/>
            </a:defPPr>
            <a:lvl1pPr>
              <a:spcBef>
                <a:spcPts val="400"/>
              </a:spcBef>
              <a:defRPr sz="1400">
                <a:solidFill>
                  <a:srgbClr val="C00000"/>
                </a:solidFill>
                <a:latin typeface="Arial"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rtl="0"/>
            <a:r>
              <a:rPr lang="fr" b="0" i="0" u="none" baseline="0" dirty="0"/>
              <a:t>Directeur de programme national/infranational</a:t>
            </a:r>
          </a:p>
        </p:txBody>
      </p:sp>
      <p:sp>
        <p:nvSpPr>
          <p:cNvPr id="15" name="TextBox 14"/>
          <p:cNvSpPr txBox="1">
            <a:spLocks noChangeArrowheads="1"/>
          </p:cNvSpPr>
          <p:nvPr/>
        </p:nvSpPr>
        <p:spPr bwMode="auto">
          <a:xfrm>
            <a:off x="-838352" y="1329285"/>
            <a:ext cx="3826176" cy="80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110" tIns="30056" rIns="60110" bIns="30056">
            <a:spAutoFit/>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r" rtl="0">
              <a:spcBef>
                <a:spcPts val="400"/>
              </a:spcBef>
            </a:pPr>
            <a:r>
              <a:rPr lang="fr" sz="1400" b="0" i="0" u="none" baseline="0" dirty="0">
                <a:solidFill>
                  <a:srgbClr val="C00000"/>
                </a:solidFill>
                <a:latin typeface="Arial" pitchFamily="34" charset="0"/>
              </a:rPr>
              <a:t>National/infranational  </a:t>
            </a:r>
          </a:p>
          <a:p>
            <a:pPr algn="r" rtl="0">
              <a:spcBef>
                <a:spcPts val="400"/>
              </a:spcBef>
            </a:pPr>
            <a:r>
              <a:rPr lang="fr" sz="1400" b="0" i="0" u="none" baseline="0" dirty="0">
                <a:solidFill>
                  <a:srgbClr val="C00000"/>
                </a:solidFill>
                <a:latin typeface="Arial" pitchFamily="34" charset="0"/>
              </a:rPr>
              <a:t>gestionnaire de programme</a:t>
            </a:r>
          </a:p>
          <a:p>
            <a:pPr algn="r" rtl="0">
              <a:spcBef>
                <a:spcPts val="400"/>
              </a:spcBef>
            </a:pPr>
            <a:r>
              <a:rPr lang="fr" sz="1400" b="0" i="0" u="none" baseline="0" dirty="0">
                <a:solidFill>
                  <a:srgbClr val="C00000"/>
                </a:solidFill>
                <a:latin typeface="Arial" pitchFamily="34" charset="0"/>
              </a:rPr>
              <a:t>Agent de santé </a:t>
            </a:r>
          </a:p>
        </p:txBody>
      </p:sp>
      <p:sp>
        <p:nvSpPr>
          <p:cNvPr id="16" name="TextBox 15"/>
          <p:cNvSpPr txBox="1">
            <a:spLocks noChangeArrowheads="1"/>
          </p:cNvSpPr>
          <p:nvPr/>
        </p:nvSpPr>
        <p:spPr bwMode="auto">
          <a:xfrm>
            <a:off x="449251" y="2425767"/>
            <a:ext cx="1290637" cy="49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110" tIns="30056" rIns="60110" bIns="30056">
            <a:spAutoFit/>
          </a:bodyPr>
          <a:lstStyle>
            <a:defPPr>
              <a:defRPr lang="fr"/>
            </a:defPPr>
            <a:lvl1pPr>
              <a:spcBef>
                <a:spcPts val="400"/>
              </a:spcBef>
              <a:defRPr sz="1400">
                <a:solidFill>
                  <a:srgbClr val="C00000"/>
                </a:solidFill>
                <a:latin typeface="Arial"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rtl="0"/>
            <a:r>
              <a:rPr lang="fr" b="0" i="0" u="none" baseline="0"/>
              <a:t>Comité pour les MAPI</a:t>
            </a:r>
          </a:p>
        </p:txBody>
      </p:sp>
      <p:sp>
        <p:nvSpPr>
          <p:cNvPr id="17" name="TextBox 16"/>
          <p:cNvSpPr txBox="1">
            <a:spLocks noChangeArrowheads="1"/>
          </p:cNvSpPr>
          <p:nvPr/>
        </p:nvSpPr>
        <p:spPr bwMode="auto">
          <a:xfrm>
            <a:off x="6786644" y="4403175"/>
            <a:ext cx="1889125" cy="276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0110" tIns="30056" rIns="60110" bIns="30056">
            <a:spAutoFit/>
          </a:bodyPr>
          <a:lstStyle>
            <a:defPPr>
              <a:defRPr lang="fr"/>
            </a:defPPr>
            <a:lvl1pPr>
              <a:spcBef>
                <a:spcPts val="400"/>
              </a:spcBef>
              <a:defRPr sz="1400">
                <a:solidFill>
                  <a:srgbClr val="C00000"/>
                </a:solidFill>
                <a:latin typeface="Arial"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rtl="0"/>
            <a:r>
              <a:rPr lang="fr" b="0" i="0" u="none" baseline="0"/>
              <a:t>Fournisseur de soins de santé</a:t>
            </a:r>
          </a:p>
        </p:txBody>
      </p:sp>
      <p:sp>
        <p:nvSpPr>
          <p:cNvPr id="18" name="Title 1"/>
          <p:cNvSpPr txBox="1">
            <a:spLocks/>
          </p:cNvSpPr>
          <p:nvPr/>
        </p:nvSpPr>
        <p:spPr>
          <a:xfrm>
            <a:off x="20638" y="7136"/>
            <a:ext cx="9144000" cy="1189616"/>
          </a:xfrm>
          <a:prstGeom prst="rect">
            <a:avLst/>
          </a:prstGeom>
        </p:spPr>
        <p:txBody>
          <a:bodyPr lIns="13500" rIns="270000" anchor="b"/>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pPr rtl="0">
              <a:defRPr/>
            </a:pPr>
            <a:r>
              <a:rPr lang="fr" b="1" i="0" u="none" kern="0" baseline="0">
                <a:latin typeface="Arial Bold" panose="020B0704020202020204" pitchFamily="34" charset="0"/>
                <a:ea typeface="ＭＳ Ｐゴシック" panose="020B0600070205080204" pitchFamily="34" charset="-128"/>
                <a:cs typeface="Arial Bold" panose="020B0704020202020204" pitchFamily="34" charset="0"/>
              </a:rPr>
              <a:t>Cycle de surveillance des MAPI et </a:t>
            </a:r>
          </a:p>
          <a:p>
            <a:pPr rtl="0">
              <a:defRPr/>
            </a:pPr>
            <a:r>
              <a:rPr lang="fr" b="1" i="0" u="none" kern="0" baseline="0">
                <a:latin typeface="Arial Bold" panose="020B0704020202020204" pitchFamily="34" charset="0"/>
                <a:ea typeface="ＭＳ Ｐゴシック" panose="020B0600070205080204" pitchFamily="34" charset="-128"/>
                <a:cs typeface="Arial Bold" panose="020B0704020202020204" pitchFamily="34" charset="0"/>
              </a:rPr>
              <a:t>Acteurs clés</a:t>
            </a:r>
          </a:p>
        </p:txBody>
      </p:sp>
      <p:sp>
        <p:nvSpPr>
          <p:cNvPr id="5" name="AutoShape 2" descr="Image result for telephon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
          </a:p>
        </p:txBody>
      </p:sp>
      <p:pic>
        <p:nvPicPr>
          <p:cNvPr id="1027" name="Picture 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021076" y="1699281"/>
            <a:ext cx="382799" cy="382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AutoShape 5" descr="Image result for mail ic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
          </a:p>
        </p:txBody>
      </p:sp>
      <p:pic>
        <p:nvPicPr>
          <p:cNvPr id="1031" name="Picture 7"/>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403874" y="1308451"/>
            <a:ext cx="390829" cy="3908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653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nodeType="withEffect">
                                  <p:stCondLst>
                                    <p:cond delay="0"/>
                                  </p:stCondLst>
                                  <p:childTnLst>
                                    <p:set>
                                      <p:cBhvr>
                                        <p:cTn id="28" dur="1" fill="hold">
                                          <p:stCondLst>
                                            <p:cond delay="0"/>
                                          </p:stCondLst>
                                        </p:cTn>
                                        <p:tgtEl>
                                          <p:spTgt spid="24578"/>
                                        </p:tgtEl>
                                        <p:attrNameLst>
                                          <p:attrName>style.visibility</p:attrName>
                                        </p:attrNameLst>
                                      </p:cBhvr>
                                      <p:to>
                                        <p:strVal val="visible"/>
                                      </p:to>
                                    </p:set>
                                    <p:animEffect transition="in" filter="fade">
                                      <p:cBhvr>
                                        <p:cTn id="29" dur="500"/>
                                        <p:tgtEl>
                                          <p:spTgt spid="2457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1031"/>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822707545"/>
              </p:ext>
            </p:extLst>
          </p:nvPr>
        </p:nvGraphicFramePr>
        <p:xfrm>
          <a:off x="57151" y="1543050"/>
          <a:ext cx="9029699" cy="411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291" name="AutoShape 2" descr="data:image/jpeg;base64,/9j/4AAQSkZJRgABAQAAAQABAAD/2wCEAAkGBxQTEhUUExQVFhUXGBcUGBcYFBcVFRYXFBYXFxQYFhcYHCggGBomHBQVITEhJSkrLi4uGB8zODMsNygtLisBCgoKDg0OGxAQGywmHyQsLCwsLCwsLCwsLCwsLCwsLCwsLCwsLCwsLCwsLCwsLCwsLCwsLCwsLCwsLCwsLCwsLP/AABEIALUBFgMBIgACEQEDEQH/xAAbAAABBQEBAAAAAAAAAAAAAAAFAAIDBAYBB//EAEAQAAEDAgQDBgMFBgUEAwAAAAEAAhEDIQQFEjFBUWEGEyJxgZEyobFCUnLB0QcUI2KC8DNDouHxFjRTsiRzg//EABoBAAMBAQEBAAAAAAAAAAAAAAIDBAEABQb/xAAvEQACAgEDAwIFAgcBAAAAAAABAgADERIhMQQTQSJRFDJhcfAzgSNCkaGxwdEF/9oADAMBAAIRAxEAPwDCdkslGKrhjiRTaC+o4cGgfUmAtnnOcMpsFKkAxjRDQPqepQfJ6ow2DBtrrnWeYYJDR9T6rPYnElxJJ/vkvDsU3Wb8CfW11jkyevmBJOx33E78fND31pUTnqEuVaVAcQnuxJTUXGv5qEldJTdMm7pk3eKxh8SW367f3wVEJ7ULKDDW0zUZRnjmOBB/RX84yWniqZr4cBtUXqUhAa4cXM5HmFjqL4KO5Tmppu1DedhYeUKKyooddfP+Y7GreZ92/JRuCL9p+777XTENeNccnH4oQym0Xkxa3Uq1GyoaJIycSoZaZCIsq62g8eIVRwUJBaZCYRq+8nVjQxI3B5/7LdQKMrgxAO9iuPfCEKY1rUbcGOSdVgKu6tyUeklGE95K3VY2Tcx760rgkpzaa3PY/sw0sGJxAln+XTP2/wCZ38vTisstWtcwEqsc5cwd2b7GVcQBUee6pffcLuH8jdz57Lb4fKMuw7QO6FVw+1UOon0Fh5Qh+eZ2dpjoNgFlcRmRPErzme276CejX02289BbnuGpiGUKIbyFNo224KF+Y4OofHhaDv8A8wD7jZecnFlL98Mz9LIfh25yYzsJNtjOy+CryaL3UHcATqpz1m491js+7O1sKR3rQWunS9p1MMdeB6FS4bNHCBqgCef5LUZRnrXtNKs0PpusWm49J2KMWWV/NuILVEcbzzqSNlawWHfWeKdJpe91g0C5RftH2dNFzXUpfSqEBkXLXH7B68jxW5wlGjlVHQNJxDmzUfuZ+4OTQnveoXUN8xOWBwvnxM9gf2bViJxFWlQ6E63xxs20+qtj9nGHiDjTPMMEdbEyhOY9pajzufdDhmz53KRqvO+cQ/hifmMM5j+zV1zhsRTqDg138N/vsfksXi8G+i8sqNcxzdw4QQtFh88eD8R90cxFalj6YZWMVGjwVIGoHkebeiYt9ifqce8BumK7iedgqVrlHiqTqb3MeIc0wR5KLUTsrtOZMLwplh+I0rqmyvKqtYkU2F5AkwJgTCSWSg2MbqvO4OIYzvHan6JkMAYD+EAINUck6pN+aZVN59UpExtK2cadowuTXFIlNTwJGxzEk0JJAIoMcE9qbK456DmMBCjeTal0V4H9yqbqqdSpueQACTyAkru37wfit8LJ61QuIngPqugSimG7L4kgEUiAeLiG+8mVe/6RrNialFp/GbTzhqWXURo5yxmchKFpqvYnEgS00n/hqif9UKpU7KYwb0Hn8Ol3/qStDCblT5EAOohc7gK5iMI9hh7HNP8AM0j6qBHqMA0od8RrabeqWlOXFmTN0qPEt5Ngu+r0qX33tafKfF8pXpPaLGBo0NsGgNb0AEQsD2OqRjaX9Ueeh0LQ59jYc4FrSSfiN9PkOaj6oEuFh0jLZmdxuIJMdZVF70qz1F3kSOf5J6LgR9lmI9r780yUwG9t1wpmmTmyTB6s0a+noVQBT9SxkzDW3E23Y3NHPxLGuM02A1XAj/xiW/6oQ/tNmRq1XGZkqp2Tr6DiHce60g/ieNvZUMTiTqkWI4jeRx81MKgLNvEJGBy/7SGq88+duSjbUPBMdO54rjotfz6KoLFtYSZM13urWFrQVQa5SUyULLkRiWQ72hwYqUKeIF3NilU6j/Lcfm32WdAR/A4smjVp8HMMjq3xN+YQjA0yXt8JdeYAJmOCGokKQfEW9YDbeZo8FWOGpBjDD3Q+oeMxZvkB8yUkNxNOrMllQTf4HCZ8wkkaNW5j8IIEZUiy65ymwWX1K7tFJj3u4BrS4/JH6P7PceRLqTaY3mpUa35AkqxmRdyZ5+tlGk8TLkpFajEfs9x7WyKTan/11GuPoJBKzeLwlSk4sqMexw3a5paY5wUSurfKYOrMjlIuUZcnMoucQGgkmwHEko8e8DuZ+XeNdVVvLsprVzDGkjmbNHqtXknYwAB+IN+DRsPPmtQabG0jpc1pBgMAgkWuI/uymfqQNkiyhb9Q/tMvl/ZClTg1naz90Wb680bp4mnSEUmNZ+EX9UypScRImBxVR7CdgTPISpmYsfUYWQBhY/EZu8puHzB5tAvvaTz9FJh8ufVfHh/pEC1vdarB5HToDVUGp0SGASfVdlcQC2OYMyzLqlTZv6LR4TJ3t3MKKtiagaC4920i1NrYd0kqnUz+2kS0/es73lAzgDbeAdbcQ5UwEgh0PHIgEexWUz3sTQqyWN7l+4LR4D5t/RJ+clry1zyLSHtdLDzgH6KWnnxB0PIO0EcQdiuruyccQlFibqZ5nnOS1cM6KjTEw14u13keHkhi9YzIsrMcxzZBsR57EcivLMbhzTqOpndpjz5FW1tqli2ahvzG4DFmlWZUH2XA+nH5LSZ5UDiHNPhcAQfNZOoEbw1YOwoB3a4t9Nx9VlyZw0Z0z4sKwbVKicU+ooimKIVp3nVyV0VSAWgkAxI5xcSo0cnJj5SJTJXCVuJhfEL5HU0srX3DB1iXKpWN0V7N9n8TXY806LyDphxGlvH7ToCKH9neNP2aQ6Gq2VMzornJ/MR9diikDO8yIl1hJ6b9Su914NUjfTE+Ladt46o3jexmOpXdQeR95hDx/pNkArMcwlrgQRuCII8wdk5SG4MWWHM7KI5HldXE1O7osLnG5OzWj7zjwCG0Kbqj2saJc4hoA4kmAvVGGnl+H7mld5ANV/F745/dHAfqlX2CsfUzq2LH0x+XdnsJg26q57+rBsfDTHMadz6qap2zDAG0mMY0WAa0NAHSAsNmOYPf4jMExN49/wAkLfiCpe2z7kyvsLy+5/PE9JxPbaszTJHiGoQ4Gx2kTY9CkvMnVykt+FE4V1ewnplftPSwzO6wtMU2D7u56udu4+aAVe1FSo6C8gEwSZMA7mOKylXEE8VzDDW6C4M3u6YkbCRsuHTDloSrWmwE1De0b2uIbUkDZ0ET5DhyRtnaNlZjWVg2sHAggg6mDjDo38ivOKjiCQTMW3ke6tZdmdSk7VTeWmCJEbHcXXN0o5XmcSjQl2k7OiiBWoHXQcYn7VMnZr/yPFX+x2WgDvnDxGzJ4AbnzJ+ifkmdNc51N7WilUAY5gJgiIJvxkT0KOtpspHugfCwNDerYEH1WG1saG5/1EONIxLTphU3Ekxfr/uj2XhhHiv0RJ+Fov8AipNgcSgAzIGsCncTK0KJmBtxj2V6vkVZzQKVMDqSATPE8YuitXH4ejIZonkBsevNBqucPLrPE9ZEeZWMQOYOWbgQ5leWNoARGo/Eb2J3DfVLH4hlA69RNWLgmwB6KriM0dSpjVUDnEzYWHIIFmdRlfx69LuMCzvfY9Uu3UwwsBV3y0uVO0JmHQW8iAUBzqrLh3IJLphu5B4+i7hWUHnQ5lUXu4OFvkkX0mB4p1ajak/bI0kbaQQLbeqVXSajqH9I0kEYg7BktOis12k2NiIJ2I6qB1Ud6WlxOjwSOhP+yvUc1eXNY92rxBul19zuCn5n2cp0qgcyqBqlwBnxGb34eSsrYFvVsYDZxgTuNrPplh3a5tiREkG48xZZDPa+uu49Gg+f/ELY5u/u8DqcZLXiPMtd/fovPmOO/E8VXUNsxlOdf0icreCrDuywbzqP0sqqjMtMhNK6hiU6+2wfx5+0sVFCVIXg7KNxXLtDcg7iNKbK65ybKZJWMtZZl9TEVW0qTdT3bDgBxJPADmvScvyHC4BodUb39cASTBYx38jTbfibqtlNFuX4Uf8AnqtDqh+6CJbTHlYnqVmc0zJ7zJO/i8wdl59lj2tpTYf5lFPT6hqaavNO2bjZp9rINU7VVPvFZo4g3vvY/VQ6li9Ig5Ep9C7ATZ4PtnVafiKv4yvhMwH8caKvCs2zuQ1DZw81584iAZF+F5HmpsPii0yCVx6YL6k2MAhG5E0OT5FUweIdUqCWtbNN4ux2u2oeQm3CVWzfMy+R80awWY9/Sdh6pguEscRdjyLHyP5rD4guY4scIc0lp8xuurBtcl+R+ZnJppGDJ34t2nRqOmZ0zaTxj0VUvSa0mSBMXKjJVirBewmO1JKMlJFpidcvVsG9rGvI8LhIMg89422O6qEp5rOiJMcvWfqoiVgHvDdh4jpXQmLsosQA0t4aqQQVqsVmR00XwJLSw9Swgt+TvksdTKLV6/8AAYOT9+UtP6KaxMsI5zmon2mxyHNy4mYsCSeAhXMfn2ptja8+a87bjXCYO4iOhVqnjv4Y/EfPh7pZo3zPO7qn7wlUxR7yZtufyTa2YFwIJgFVh3b2CHHWDYAfZjc+vBD6riDB99kJqDGD3SBNVhMZrptmTp8LvTip/wB4Y2TpgeSF4LL8QzD98xuqkXX8XikGJjlIhVKmZ65YJBO/No4+q4V5O0w2bQ1TxzQQBYTN+pmZWbzCo57iWNcZcSCATx5ra9nMroMpnEOpAuF2anueTeA5w+HcWEK/U7TPDpHw8oER7LAyqdphV3E81bVqC2h5dsBpdqn2my1GW5XWrsZ37HtIMMc4lph0SCDf1Wro5th3klwcHG9nGJ6XspqdejNjPrP1grmtHgYmKhzvMH+0Br6VKlRLSGlxfPA6RAuLH4j7LGNXvZxFAtLXAEGxabtI4iCglbszgX7UGD8L3t+joTa71C4j6nAO4nkKRXp+K7K4Vo/7d0cxVefzWYzbsq74sKHVW7uZvUZ6D4h13TFuUmVKytxMmacXC5r5qy+mQSCCCNwRBHmCoyE/VBNWPl2lfUinZbDipi6LXCW6tTuUMBcZ6eFUi0LRdhagbXfYXpP89hshtfCHHtFCltW5kvabMDUqOM7klZ6o9Ec1I1cZvPvw+SFvSKVAUT0rDpGBGErmpKOS49pFjY8lSJETFqTgVGnMK4iYrbwhgnvN2ySI2v5W9FDnFYveHnciCecbTzUdB5BkEgpmMNglquHzG3Nmk/SRa0gowU7Un4kYfM6kmyursTcyQlS4PCVKpimxzzya0uPPgt1kPYqjTptrY4u1G4oAxbh3hF/REa/aKjR8OHpspgTGkNETvsJUNnVgHSgyf7ShK2czGM7E48gH92dBE3cxp9i4EJlbshjmCThn/wBOl3yaStXX7TDTBL3uMnWH6Q3kNLt+qFDtPUB+I+5QL1Fx/lEYOlPvMo+k5hh7XNPJwIPsUQwtPvGOpzBN2ztqGw9ZI9VqKOf/ALwNFaiK7Re7dRaOYdu1DsyyJmk1sI4uaJLqZ+Ng/lI+Nu/UIu/k4IwYwV6QQ3BmT7wtMGxFlMyod/8AhTV3Nfc2dz5+fXqqTqcbKsMG5nm3dGy7rxC+Epio5t4uJPLqFoG0qIeC6DwNreZWLo13MIKtPx+rl6GEt6iTtJx6ORNLmGY6SWMf4ASdIPhJ5wn5VSOKdEAMbBqPiCAeAPFxgwsm6tzn3XoFN4w+HpUabTJaHPMXNR7QXecbDySLVFa7cw6gbGxL+Hqd6atMCGBrWtA4NBACE5nhH0IL5a02kiW/Kygz7FuoUDTa7TWqXfG7GC4BPAlUOzLKoZLqri119BOpvQw7YqcDSpcmUMQG0iTPzOk34n26Nkk+StYfEam6qTxUA3DQQ8ebDf2UOeYOm9jnQA9onUNzG4KxDq5a4OYS0jYgwR6hOoRblyMgxVlpRuNp6CzOOaJ4LFN1B2o9WrAUM7FSBVEP27wW1fjHP+ZFP30tHhJv5fJbZSVhCwMMiei0+0lP4XtEbSNwq+OxLmkPadTHfC8frzWAo40jjdXsJm7hqY4+Bw2mQDwcORUXasDZzmarJNBmNalX/wC4ptqGI1/DUH9Qus9i+z2GJPd4h9PpUbrHlqbH0Tf3vkZVDHOdwBVqah5jRbp4lPH5Q+nJ8L2/fZJHqDceoTcgxPd4hjjYTpPKHgtv7yq2IxLgYBIOxsR+aqvKq0kjBjFtyM4h7OKQBdJOqbCNxxv7IM9FamK75gd9oDxeYtPrv7obUalVekYMrs9SgiQ7QQb/ADCYTzTyE1UCRsI2V0JJBbBkjUzFPsF2VVrvuuRctmB1Fumsj3nQU4FQhyeCmESBHkiSbKSzEZqmxzXNy4kCYknfiTclA31yUq7xaJ6zz4+irOcoq6gonvu+nYSR1VM7xNfUJ9LbRsnOhwLvC3YRe/UJ2mTm0ngx7KxHE+8fRXstzF1NwcHEQhTBNgngoXrBGDNW0w5nYpPa6rTpua6W6oI0SRJIbFgfNZ9oRXL6u7D8LhpPrt84KG1WFpIO4JB9FlW2VMy1ACGEbCQpSepXZSCbmJKg8wnluUAPa+oRpBB0iTqg7TtC2HanPmYR40DXiHt1hx+Gk1/wkDi8j2Qbs9nNVwbROl1KA12r4YJAPqCRcIf27w0YmRqLTTpwS0tmBp49Ap9PcsAeJtXQv8MYgjFZiXyTJc65J3JO6v5PnYYA1+wtPRBe7XTTVD1VsukyUV2g6oczjPGuaW0+NienFZ6FIKa0uX9iq1WmHh1MSJ0knV9FydulcCYaXc5Mypai2U546kNJAezi0/kreN7KV6Yl3d8gA8SeOxVbBdna1R0adAG7nWA/X0RM9bjfiYKbKzlYTa2nVaalKYF3MPxMnj1b1UNOrpNxINlNhuzlak4PoVWPc3dvwlw4t8VjOyvZmGP0FlLu5bcXjUCQ4QdiCCCpCFB23EcqseRgwfQffor1XEtaC5zS8QYExfhJGwUdDA6xDQS/gBeVSrYt1OQW7GbiCCLEdR0XAajGAEcwTXqanOdYSSYBJA6SblQuUhM+t/e64QqRKdO0ip1S0yFa/eA7oeSqvaoXNRaQ0n71lJxyJccEyFWFUhO75doImfF1nmTkJpKiNZRuqlEEMB+qQcSWrVVUp0JzWJgAEisdrTmRgJwaVKGqWjRLiGtBJNgBclYWmrQTK+gpLb5dk1Ok3xhr3neQCB0A/NdUp61QcCXr/wCYcbmZutVneLACwA259VC6fROcoyUSiWWNvOFcKUpI4gzoPJOauFsJzFhhrzLFBxXcyA1zzAd6ndcGybj3Xb+ET80lR6pVbtXIQU59QneNgLADbyUYTgmycS1l9aHAdR/ZW9w9E1g4OqtqFxktq2Zxs0X07rz6lQe+7QXGRtcyTawW97OdkqwaH4mr3TfuWdU5wZ+H5qW8qu+cQiRjedd2Sbp8WHdq3DqZ1Nj+kq3W7M4ao1n/AMeoKjRpLWNcwOjibRKN0sVhqNmNJPNzif8Ab5JtbtLwsPQA/MKL4n2zF4sbgQdg+xtKmWv8FNwvE6yOm9zEq88MaC1pLiASXO8LYAkmBuujOaLxD6bCPIA+4hcOX0Xz3Ty0kEFrjLSCIIB3HHmu74bmAVf+eD3YswHNZSh2z9AM+cix6KHH4w6I1i/8sD0WdzDH1cBWdTe0lhPwu2e37zXDjfcIlicSDSFanqfQcAXU3kd5TJMAjiR1VOg4B8QQy5xBwxOl3krmd4mmSIMuIY9w5Oew6vfS0+pQTMwILqbpHI7hC8Tj3ay5pEuDZPEENDT9PmnLXq3E0t6oWxGIFMai6BtAJD/QC6EY3Fmq6TsLAG58z1VUC8m55m5Wl7IdmXYpxc4RRbYvJ0ieQ5mEZ01jUY1R5aZ0CdkawHZHGVoLaDwD9p8Ux/riVu8DTwmCH8NjXVBvUcNTj+GfhHkh+YdsHE2J91I3VsTitcxoVm4ECj9nWL4uoDoav6BVcV2Axjdm03/gqNJ9jCt1O0tQ/aPums7TPncrhd1I8CaenJ5mXzDJ61ExVpPZ+JpA9DsVRNNemYXtSSIPiEXDvECPIiI91UzHI8LiQXUIo1fu/wCU4+X2PS3ROr60g4sGJNZ0Y9p553a6GK/jsC+k8sqNLXDgfqOY6qvCtD5GYj4VRIQxO0KSF2F2qGKQJHC1uSYEUKfeu/xHi3NjT+Z+iC5HhRUrCRLW+N34WkW9TA9UXzPG6jP5/wB8IUnUOT6BK+nqGdU5i8QbX3vYriEvqykgFW0szKcymlRtqpwqdJVuMTyxarDmJJc1Jal0HUJ0J7VHqTe8XFczRYq8mW+9gKqXyZTCSU9rVwULMNzWkewkgT2NJIABJJgAXJJ2ATAtr2By9rQ7F1B8J0Ugfvfaf6bDqUq1wikmNGYf7O5SzL6et8OxLhfiKYP2R15lU8wzfXqLnHpcb9Z/JUM5zUuJv5rNYjFkleYtTWtqaUpXjc8wjic0M7qtWzZxieHl8zuUMfUTW1BBkSeBnb9VYtCgcQi4hSnmZG6M5fnBDSd+AM7HfbjZZDUpqVfTBBIdO4P9lY/TqwglwZ6JSzGliWCliWio3hNi082uG26x3aHAVcJU0iXUngaHySCBuJ4EcvJQYPGwd1paD24mkaLzv8JP2H8CPoeiSmaWwd1i3qVt12mKbiXRFuJniZ4HpZMdcyu1qRa4tdYtJaRyIMFNleh9oIAENdlMqbiK4a//AA2jU8zFuA8ybe62eaZzpDaNBsN2a1o4DayyuSYnusORqjvDq2vbwtE+hKpNzN7X6mG+17iOqitQ2PjwI9K/JkmNxziTM8v1Q+rUuliMRqJJ3N7bTxVcmU9KwIb2AS1g2anQXaRck8oHLio640uIkO4yJvPmq7qkqXC4d1Q6WxME3IG3KeKZpxvFd3O053iu4HMHMKH1WFpIcII3C4HLGQMJncPmbWq9mMpinUgPA/hv3ieBj7J4rHYvDOpvcx4hzTBH98FbwmKIcHAySb+aJZ+G1GNeP8UAzx1Nj5FsfVIrzU2nwf7TWXUMiZxJJJWRGIWyMwyqeJ0t9PET9AmuLTq1OggS3+Z0i3QRPsqeBqwXDnHy/wCUqpukFPWTKq2ASNcUkqNFzzDWlx3gAm3oki2iy5lV9JRmmVbrU9LiOSYnBpG/TqTKsFKCrWldpUi4gAEkmABuUWuK+F+sqhpRbL+zleqNWnS37zzoHpNz6LRZfl9PCjW8B9aNt20/1PVVMwzp7yZJUrdSxOEH7yuroF5adpdkW/axLf6WFw9CSFY/6Npn4cUPI04+jkMbiH6C/U34g2C7xmRMhvLqk3MnNgEEHebi3CySWu95T2EGwlmt2KxIc0ANe0kDVTdq0gncjcRutJmmLYyk2nTGhrBpDeNuJ6nf1QLA9onMO5+aNVcTSxgAqeF+wqAeKOR4OSbXc4D8QRXpOZj8RizJg7iCqVQt0i51SZEWA4QZud1ezTBuwz3sq0w7U3wOkgXNntjewIg80Ka8SJEibiYkcp4K1FGMiC9niOLzYTYfnun4moCbbbC0THEjmoJXJTdMTrj5SlMld1LcTNUt1sW55l0TAFmhthtIHHqieU4rSZny6/ogcEX57K7Qqh2kNbBAgwSZPPokWoCuIxHwd5d7U0v4oqDao0O/qFnfkfVBStDmviw4kEFhkSNwbH8vZZ0raDlPtNt2MuOreFom0KN71Xa9dL0emF3gROucuPF7Gev/ACmkrhfaPVGBEM864rjXGZG4v7LjnWAvafK/JNlFiLLSU1CZkkzcrkqOV2VmJoeTsMQj/Z3FAVBqAcCYM8nWPnYlZsFW8LWgyOCRdXqUiUVOODHZphe6rPpgyGugHobt+RVVEc9qBz2uG5aJ8xb6QhyOskqCZjDDYiPMK7hMG+sHFgnQ3W4cYBAMczdQYZrC4ayQ3jFztw/virmVEtql9N2hmxLhu0/ZjYnb2XMZwyOPMMZPUOGotcLVKvinlTEho9TJ9l1DcZmIc6wGkANa0nYCw28klI1ZY5MqAQDBlHML6XcxB8x/tCqK1iHSwcwVVCrTiT3DDxLSdm6Qp034hw8U6GdLeJ35e6za0mZP0UqdIcBfz4/VLvJwFHmFSuTmUcXii4qm56Tyoy60R12v78lyrgbSh3xOFydiMS55l7i4wBJMmBYDyXK1WQ2zRpGmwAJ4y7meq5h62kzpa6xEOEi/GOaYBJmczjX78+F9v1VrCYrSbGB7qhKcAZFjf89lzICJi2ETbhzMVS7p5v8AYdM6Xc/JYfGYd1N7mOEOaYP6joiOAxJY5We0g7xjao3b4HeR+E/3zSKc1vp8GZeuU1DxM/K7IjqmArsq3EgFs7KJ5HklXFP00xYfE82a0cyfy3VbLME6vUZSYLuO/IcSegC9BxWLZhaQo0QABueL3cXO5kqXqb+3hV+Yx9KGySYLJMJhmhr2jEVJmXiWgjg1o4ecqYdrNJhgawCwDWhoHoFjMVmryTDiCbSDFvRDnYo81GOnd93Mu7aLzPRf+rybPAe3kQCDPQoZjMrwmJEtaKL+bPh9Wbe0LI4fMnMnTYmxO9uV1NhszLTYoxQybqYOE8SDPMlqYd0OuD8LxOl36HoULlbrC5g2sw06olrufA8CDwKyWaYA0nlrgRxBI3HAqum7V6W5k11JHqWUpSlccCE0OVGJIbCNjHJJakpWzNUSSSP5V2WqVGipVcKNM8XDxuj7rNyOpshZwoyxhKGY7QECiWByqvUuylUcOekge5stJSOEw3+FTD3j7dTxGRxAiGqHH9o6jh8Z8pIA/L2UrXltlH9ZfXQ/JlKr2ZxTyP4YECPFVpjj1cmHspi+FLV+F7HfRyac1fxcfdOpZq8cT7lYHsHgRxqyc5grEYdzDpe0tPIgg/NM/eTGk+i0zc412qtFRsXDhqAHQ7t85Q7MsrpnxUTY7Mdf0B5+aJbAdmgNW43UwIXykuPpEGNlxU4EiLN5EndUMx0TUkkEfkknMa50Iri6xdBKSSXZ4j+nO7ftKbilSbqcBtKSS6EZG1skDmmP3+SSSMSduJ2pShrTPxT6QYXG1DIMmRsZuI2hJJEN4B2Mc15meJROi8upvB4tI+X+ySSTZH1bgwAlKSSrnhiavsS4NFV8eLTHlJTMa4v1kmNInnN0kl5j/rMftPe6Ufwx9oIiSoJSSVa8wLJyV3XtbbjxPmkkjxE5l/BY50aIEC4MX9+KI9oDro03n4gdM9P7CSSlcYsGPzaUococzPJjmBJJVgyQqCN5E5kJoKSSYJ57jDYE1/ZfAMZT/eXN1vk6QfhaRImPtG3FR5nmj6hJcST59Ukl5x9VhzPc6ZQE2gh9QphKSSeITExupc1JJLYokyRryrWGrEW4SupIWAxHqZDmrbg8dj1hJJJFWTpEl6hR3DP/2Q=="/>
          <p:cNvSpPr>
            <a:spLocks noChangeAspect="1" noChangeArrowheads="1"/>
          </p:cNvSpPr>
          <p:nvPr/>
        </p:nvSpPr>
        <p:spPr bwMode="auto">
          <a:xfrm>
            <a:off x="1258888" y="749300"/>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Limon F3" charset="0"/>
                <a:ea typeface="MS PGothic" pitchFamily="34" charset="-128"/>
              </a:defRPr>
            </a:lvl1pPr>
            <a:lvl2pPr marL="742950" indent="-285750">
              <a:defRPr>
                <a:solidFill>
                  <a:schemeClr val="tx1"/>
                </a:solidFill>
                <a:latin typeface="Limon F3" charset="0"/>
                <a:ea typeface="MS PGothic" pitchFamily="34" charset="-128"/>
              </a:defRPr>
            </a:lvl2pPr>
            <a:lvl3pPr marL="1143000" indent="-228600">
              <a:defRPr>
                <a:solidFill>
                  <a:schemeClr val="tx1"/>
                </a:solidFill>
                <a:latin typeface="Limon F3" charset="0"/>
                <a:ea typeface="MS PGothic" pitchFamily="34" charset="-128"/>
              </a:defRPr>
            </a:lvl3pPr>
            <a:lvl4pPr marL="1600200" indent="-228600">
              <a:defRPr>
                <a:solidFill>
                  <a:schemeClr val="tx1"/>
                </a:solidFill>
                <a:latin typeface="Limon F3" charset="0"/>
                <a:ea typeface="MS PGothic" pitchFamily="34" charset="-128"/>
              </a:defRPr>
            </a:lvl4pPr>
            <a:lvl5pPr marL="2057400" indent="-22860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l" rtl="0" eaLnBrk="1" hangingPunct="1"/>
            <a:endParaRPr lang="fr" altLang="en-US">
              <a:solidFill>
                <a:srgbClr val="000000"/>
              </a:solidFill>
              <a:latin typeface="Arial" pitchFamily="34" charset="0"/>
            </a:endParaRPr>
          </a:p>
        </p:txBody>
      </p:sp>
      <p:sp>
        <p:nvSpPr>
          <p:cNvPr id="12292" name="Rectangle 2"/>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rtl="0">
              <a:spcBef>
                <a:spcPct val="0"/>
              </a:spcBef>
              <a:buClrTx/>
              <a:buFontTx/>
              <a:buNone/>
            </a:pPr>
            <a:r>
              <a:rPr lang="fr" sz="3500" b="1" i="0" u="none" baseline="0"/>
              <a:t> Types de MAPI </a:t>
            </a:r>
            <a:endParaRPr lang="fr" altLang="en-US" sz="3500" b="1"/>
          </a:p>
        </p:txBody>
      </p:sp>
    </p:spTree>
    <p:extLst>
      <p:ext uri="{BB962C8B-B14F-4D97-AF65-F5344CB8AC3E}">
        <p14:creationId xmlns:p14="http://schemas.microsoft.com/office/powerpoint/2010/main" val="1988128841"/>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5148263" y="1844675"/>
            <a:ext cx="3540125" cy="3744913"/>
          </a:xfrm>
          <a:prstGeom prst="rect">
            <a:avLst/>
          </a:prstGeom>
          <a:gradFill>
            <a:gsLst>
              <a:gs pos="0">
                <a:srgbClr val="8488C4"/>
              </a:gs>
              <a:gs pos="53000">
                <a:srgbClr val="D4DEFF"/>
              </a:gs>
              <a:gs pos="83000">
                <a:srgbClr val="D4DEFF"/>
              </a:gs>
              <a:gs pos="100000">
                <a:srgbClr val="96AB94"/>
              </a:gs>
            </a:gsLst>
            <a:lin ang="16200000" scaled="0"/>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defRPr/>
            </a:pPr>
            <a:endParaRPr lang="fr" altLang="en-US">
              <a:solidFill>
                <a:srgbClr val="FFFFFF"/>
              </a:solidFill>
              <a:latin typeface="Calibri" pitchFamily="34" charset="0"/>
            </a:endParaRPr>
          </a:p>
        </p:txBody>
      </p:sp>
      <p:sp>
        <p:nvSpPr>
          <p:cNvPr id="24" name="Freeform 23"/>
          <p:cNvSpPr/>
          <p:nvPr/>
        </p:nvSpPr>
        <p:spPr>
          <a:xfrm>
            <a:off x="3854450" y="1844824"/>
            <a:ext cx="1506538" cy="3240088"/>
          </a:xfrm>
          <a:custGeom>
            <a:avLst/>
            <a:gdLst>
              <a:gd name="connsiteX0" fmla="*/ 0 w 1506472"/>
              <a:gd name="connsiteY0" fmla="*/ 150647 h 3240360"/>
              <a:gd name="connsiteX1" fmla="*/ 150647 w 1506472"/>
              <a:gd name="connsiteY1" fmla="*/ 0 h 3240360"/>
              <a:gd name="connsiteX2" fmla="*/ 1355825 w 1506472"/>
              <a:gd name="connsiteY2" fmla="*/ 0 h 3240360"/>
              <a:gd name="connsiteX3" fmla="*/ 1506472 w 1506472"/>
              <a:gd name="connsiteY3" fmla="*/ 150647 h 3240360"/>
              <a:gd name="connsiteX4" fmla="*/ 1506472 w 1506472"/>
              <a:gd name="connsiteY4" fmla="*/ 3089713 h 3240360"/>
              <a:gd name="connsiteX5" fmla="*/ 1355825 w 1506472"/>
              <a:gd name="connsiteY5" fmla="*/ 3240360 h 3240360"/>
              <a:gd name="connsiteX6" fmla="*/ 150647 w 1506472"/>
              <a:gd name="connsiteY6" fmla="*/ 3240360 h 3240360"/>
              <a:gd name="connsiteX7" fmla="*/ 0 w 1506472"/>
              <a:gd name="connsiteY7" fmla="*/ 3089713 h 3240360"/>
              <a:gd name="connsiteX8" fmla="*/ 0 w 1506472"/>
              <a:gd name="connsiteY8" fmla="*/ 150647 h 324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6472" h="3240360">
                <a:moveTo>
                  <a:pt x="0" y="150647"/>
                </a:moveTo>
                <a:cubicBezTo>
                  <a:pt x="0" y="67447"/>
                  <a:pt x="67447" y="0"/>
                  <a:pt x="150647" y="0"/>
                </a:cubicBezTo>
                <a:lnTo>
                  <a:pt x="1355825" y="0"/>
                </a:lnTo>
                <a:cubicBezTo>
                  <a:pt x="1439025" y="0"/>
                  <a:pt x="1506472" y="67447"/>
                  <a:pt x="1506472" y="150647"/>
                </a:cubicBezTo>
                <a:lnTo>
                  <a:pt x="1506472" y="3089713"/>
                </a:lnTo>
                <a:cubicBezTo>
                  <a:pt x="1506472" y="3172913"/>
                  <a:pt x="1439025" y="3240360"/>
                  <a:pt x="1355825" y="3240360"/>
                </a:cubicBezTo>
                <a:lnTo>
                  <a:pt x="150647" y="3240360"/>
                </a:lnTo>
                <a:cubicBezTo>
                  <a:pt x="67447" y="3240360"/>
                  <a:pt x="0" y="3172913"/>
                  <a:pt x="0" y="3089713"/>
                </a:cubicBezTo>
                <a:lnTo>
                  <a:pt x="0" y="150647"/>
                </a:lnTo>
                <a:close/>
              </a:path>
            </a:pathLst>
          </a:custGeom>
          <a:noFill/>
          <a:ln>
            <a:solidFill>
              <a:schemeClr val="tx1">
                <a:lumMod val="95000"/>
              </a:schemeClr>
            </a:solidFill>
          </a:ln>
        </p:spPr>
        <p:style>
          <a:lnRef idx="1">
            <a:schemeClr val="dk1"/>
          </a:lnRef>
          <a:fillRef idx="2">
            <a:schemeClr val="dk1"/>
          </a:fillRef>
          <a:effectRef idx="1">
            <a:schemeClr val="dk1"/>
          </a:effectRef>
          <a:fontRef idx="minor">
            <a:schemeClr val="dk1"/>
          </a:fontRef>
        </p:style>
        <p:txBody>
          <a:bodyPr lIns="72000" tIns="76200" rIns="72000" bIns="2344452" anchor="ctr"/>
          <a:lstStyle>
            <a:lvl1pPr defTabSz="889000" eaLnBrk="0" hangingPunct="0">
              <a:defRPr>
                <a:solidFill>
                  <a:schemeClr val="tx1"/>
                </a:solidFill>
                <a:latin typeface="Arial" pitchFamily="34" charset="0"/>
                <a:ea typeface="ＭＳ Ｐゴシック" pitchFamily="34" charset="-128"/>
              </a:defRPr>
            </a:lvl1pPr>
            <a:lvl2pPr marL="742950" indent="-285750" defTabSz="889000" eaLnBrk="0" hangingPunct="0">
              <a:defRPr>
                <a:solidFill>
                  <a:schemeClr val="tx1"/>
                </a:solidFill>
                <a:latin typeface="Arial" pitchFamily="34" charset="0"/>
                <a:ea typeface="ＭＳ Ｐゴシック" pitchFamily="34" charset="-128"/>
              </a:defRPr>
            </a:lvl2pPr>
            <a:lvl3pPr marL="1143000" indent="-228600" defTabSz="889000" eaLnBrk="0" hangingPunct="0">
              <a:defRPr>
                <a:solidFill>
                  <a:schemeClr val="tx1"/>
                </a:solidFill>
                <a:latin typeface="Arial" pitchFamily="34" charset="0"/>
                <a:ea typeface="ＭＳ Ｐゴシック" pitchFamily="34" charset="-128"/>
              </a:defRPr>
            </a:lvl3pPr>
            <a:lvl4pPr marL="1600200" indent="-228600" defTabSz="889000" eaLnBrk="0" hangingPunct="0">
              <a:defRPr>
                <a:solidFill>
                  <a:schemeClr val="tx1"/>
                </a:solidFill>
                <a:latin typeface="Arial" pitchFamily="34" charset="0"/>
                <a:ea typeface="ＭＳ Ｐゴシック" pitchFamily="34" charset="-128"/>
              </a:defRPr>
            </a:lvl4pPr>
            <a:lvl5pPr marL="2057400" indent="-228600" defTabSz="889000" eaLnBrk="0" hangingPunct="0">
              <a:defRPr>
                <a:solidFill>
                  <a:schemeClr val="tx1"/>
                </a:solidFill>
                <a:latin typeface="Arial" pitchFamily="34" charset="0"/>
                <a:ea typeface="ＭＳ Ｐゴシック" pitchFamily="34" charset="-128"/>
              </a:defRPr>
            </a:lvl5pPr>
            <a:lvl6pPr marL="25146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lnSpc>
                <a:spcPct val="90000"/>
              </a:lnSpc>
              <a:spcAft>
                <a:spcPct val="35000"/>
              </a:spcAft>
              <a:defRPr/>
            </a:pPr>
            <a:r>
              <a:rPr lang="fr" sz="1400" b="0" i="0" u="none" baseline="0" dirty="0">
                <a:solidFill>
                  <a:srgbClr val="000000"/>
                </a:solidFill>
                <a:latin typeface="Franklin Gothic Heavy" pitchFamily="34" charset="0"/>
              </a:rPr>
              <a:t>3</a:t>
            </a:r>
            <a:br>
              <a:rPr lang="fr" sz="1400" dirty="0">
                <a:solidFill>
                  <a:srgbClr val="000000"/>
                </a:solidFill>
                <a:latin typeface="Calibri" pitchFamily="34" charset="0"/>
              </a:rPr>
            </a:br>
            <a:r>
              <a:rPr lang="fr" sz="1400" b="0" i="0" u="none" baseline="0" dirty="0">
                <a:solidFill>
                  <a:srgbClr val="000000"/>
                </a:solidFill>
                <a:latin typeface="Calibri" pitchFamily="34" charset="0"/>
              </a:rPr>
              <a:t>Réaction liée à une erreur de vaccination</a:t>
            </a:r>
            <a:endParaRPr lang="fr" altLang="en-US" sz="1400" dirty="0">
              <a:solidFill>
                <a:srgbClr val="000000"/>
              </a:solidFill>
              <a:latin typeface="Calibri" pitchFamily="34" charset="0"/>
            </a:endParaRPr>
          </a:p>
        </p:txBody>
      </p:sp>
      <p:sp>
        <p:nvSpPr>
          <p:cNvPr id="6" name="Right Arrow Callout 5"/>
          <p:cNvSpPr/>
          <p:nvPr/>
        </p:nvSpPr>
        <p:spPr>
          <a:xfrm>
            <a:off x="468313" y="1844675"/>
            <a:ext cx="4608512" cy="3744913"/>
          </a:xfrm>
          <a:prstGeom prst="rightArrowCallout">
            <a:avLst>
              <a:gd name="adj1" fmla="val 29708"/>
              <a:gd name="adj2" fmla="val 23235"/>
              <a:gd name="adj3" fmla="val 22352"/>
              <a:gd name="adj4" fmla="val 77494"/>
            </a:avLst>
          </a:prstGeom>
          <a:gradFill>
            <a:gsLst>
              <a:gs pos="0">
                <a:srgbClr val="8488C4"/>
              </a:gs>
              <a:gs pos="53000">
                <a:srgbClr val="D4DEFF"/>
              </a:gs>
              <a:gs pos="83000">
                <a:srgbClr val="D4DEFF"/>
              </a:gs>
              <a:gs pos="100000">
                <a:srgbClr val="96AB94"/>
              </a:gs>
            </a:gsLst>
            <a:lin ang="16200000" scaled="0"/>
          </a:gra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defRPr/>
            </a:pPr>
            <a:endParaRPr lang="fr" altLang="en-US">
              <a:solidFill>
                <a:srgbClr val="FFFFFF"/>
              </a:solidFill>
              <a:latin typeface="Calibri" pitchFamily="34" charset="0"/>
            </a:endParaRPr>
          </a:p>
        </p:txBody>
      </p:sp>
      <p:sp>
        <p:nvSpPr>
          <p:cNvPr id="18" name="Freeform 17"/>
          <p:cNvSpPr/>
          <p:nvPr/>
        </p:nvSpPr>
        <p:spPr>
          <a:xfrm>
            <a:off x="5473700" y="2060575"/>
            <a:ext cx="1506538" cy="3240088"/>
          </a:xfrm>
          <a:custGeom>
            <a:avLst/>
            <a:gdLst>
              <a:gd name="connsiteX0" fmla="*/ 0 w 1506472"/>
              <a:gd name="connsiteY0" fmla="*/ 150647 h 3240360"/>
              <a:gd name="connsiteX1" fmla="*/ 150647 w 1506472"/>
              <a:gd name="connsiteY1" fmla="*/ 0 h 3240360"/>
              <a:gd name="connsiteX2" fmla="*/ 1355825 w 1506472"/>
              <a:gd name="connsiteY2" fmla="*/ 0 h 3240360"/>
              <a:gd name="connsiteX3" fmla="*/ 1506472 w 1506472"/>
              <a:gd name="connsiteY3" fmla="*/ 150647 h 3240360"/>
              <a:gd name="connsiteX4" fmla="*/ 1506472 w 1506472"/>
              <a:gd name="connsiteY4" fmla="*/ 3089713 h 3240360"/>
              <a:gd name="connsiteX5" fmla="*/ 1355825 w 1506472"/>
              <a:gd name="connsiteY5" fmla="*/ 3240360 h 3240360"/>
              <a:gd name="connsiteX6" fmla="*/ 150647 w 1506472"/>
              <a:gd name="connsiteY6" fmla="*/ 3240360 h 3240360"/>
              <a:gd name="connsiteX7" fmla="*/ 0 w 1506472"/>
              <a:gd name="connsiteY7" fmla="*/ 3089713 h 3240360"/>
              <a:gd name="connsiteX8" fmla="*/ 0 w 1506472"/>
              <a:gd name="connsiteY8" fmla="*/ 150647 h 324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6472" h="3240360">
                <a:moveTo>
                  <a:pt x="0" y="150647"/>
                </a:moveTo>
                <a:cubicBezTo>
                  <a:pt x="0" y="67447"/>
                  <a:pt x="67447" y="0"/>
                  <a:pt x="150647" y="0"/>
                </a:cubicBezTo>
                <a:lnTo>
                  <a:pt x="1355825" y="0"/>
                </a:lnTo>
                <a:cubicBezTo>
                  <a:pt x="1439025" y="0"/>
                  <a:pt x="1506472" y="67447"/>
                  <a:pt x="1506472" y="150647"/>
                </a:cubicBezTo>
                <a:lnTo>
                  <a:pt x="1506472" y="3089713"/>
                </a:lnTo>
                <a:cubicBezTo>
                  <a:pt x="1506472" y="3172913"/>
                  <a:pt x="1439025" y="3240360"/>
                  <a:pt x="1355825" y="3240360"/>
                </a:cubicBezTo>
                <a:lnTo>
                  <a:pt x="150647" y="3240360"/>
                </a:lnTo>
                <a:cubicBezTo>
                  <a:pt x="67447" y="3240360"/>
                  <a:pt x="0" y="3172913"/>
                  <a:pt x="0" y="3089713"/>
                </a:cubicBezTo>
                <a:lnTo>
                  <a:pt x="0" y="150647"/>
                </a:lnTo>
                <a:close/>
              </a:path>
            </a:pathLst>
          </a:custGeom>
          <a:noFill/>
          <a:ln>
            <a:solidFill>
              <a:schemeClr val="tx1">
                <a:lumMod val="95000"/>
              </a:schemeClr>
            </a:solidFill>
          </a:ln>
        </p:spPr>
        <p:style>
          <a:lnRef idx="1">
            <a:schemeClr val="dk1"/>
          </a:lnRef>
          <a:fillRef idx="2">
            <a:schemeClr val="dk1"/>
          </a:fillRef>
          <a:effectRef idx="1">
            <a:schemeClr val="dk1"/>
          </a:effectRef>
          <a:fontRef idx="minor">
            <a:schemeClr val="dk1"/>
          </a:fontRef>
        </p:style>
        <p:txBody>
          <a:bodyPr lIns="72000" tIns="76200" rIns="72000" bIns="2344452" anchor="ctr"/>
          <a:lstStyle>
            <a:lvl1pPr defTabSz="889000" eaLnBrk="0" hangingPunct="0">
              <a:defRPr>
                <a:solidFill>
                  <a:schemeClr val="tx1"/>
                </a:solidFill>
                <a:latin typeface="Arial" pitchFamily="34" charset="0"/>
                <a:ea typeface="ＭＳ Ｐゴシック" pitchFamily="34" charset="-128"/>
              </a:defRPr>
            </a:lvl1pPr>
            <a:lvl2pPr marL="742950" indent="-285750" defTabSz="889000" eaLnBrk="0" hangingPunct="0">
              <a:defRPr>
                <a:solidFill>
                  <a:schemeClr val="tx1"/>
                </a:solidFill>
                <a:latin typeface="Arial" pitchFamily="34" charset="0"/>
                <a:ea typeface="ＭＳ Ｐゴシック" pitchFamily="34" charset="-128"/>
              </a:defRPr>
            </a:lvl2pPr>
            <a:lvl3pPr marL="1143000" indent="-228600" defTabSz="889000" eaLnBrk="0" hangingPunct="0">
              <a:defRPr>
                <a:solidFill>
                  <a:schemeClr val="tx1"/>
                </a:solidFill>
                <a:latin typeface="Arial" pitchFamily="34" charset="0"/>
                <a:ea typeface="ＭＳ Ｐゴシック" pitchFamily="34" charset="-128"/>
              </a:defRPr>
            </a:lvl3pPr>
            <a:lvl4pPr marL="1600200" indent="-228600" defTabSz="889000" eaLnBrk="0" hangingPunct="0">
              <a:defRPr>
                <a:solidFill>
                  <a:schemeClr val="tx1"/>
                </a:solidFill>
                <a:latin typeface="Arial" pitchFamily="34" charset="0"/>
                <a:ea typeface="ＭＳ Ｐゴシック" pitchFamily="34" charset="-128"/>
              </a:defRPr>
            </a:lvl4pPr>
            <a:lvl5pPr marL="2057400" indent="-228600" defTabSz="889000" eaLnBrk="0" hangingPunct="0">
              <a:defRPr>
                <a:solidFill>
                  <a:schemeClr val="tx1"/>
                </a:solidFill>
                <a:latin typeface="Arial" pitchFamily="34" charset="0"/>
                <a:ea typeface="ＭＳ Ｐゴシック" pitchFamily="34" charset="-128"/>
              </a:defRPr>
            </a:lvl5pPr>
            <a:lvl6pPr marL="25146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lnSpc>
                <a:spcPct val="90000"/>
              </a:lnSpc>
              <a:spcAft>
                <a:spcPct val="35000"/>
              </a:spcAft>
              <a:defRPr/>
            </a:pPr>
            <a:r>
              <a:rPr lang="fr" sz="2000" b="0" i="0" u="none" baseline="0">
                <a:solidFill>
                  <a:srgbClr val="000000"/>
                </a:solidFill>
                <a:latin typeface="Franklin Gothic Heavy" pitchFamily="34" charset="0"/>
              </a:rPr>
              <a:t>4</a:t>
            </a:r>
            <a:br>
              <a:rPr lang="fr" sz="2000">
                <a:solidFill>
                  <a:srgbClr val="000000"/>
                </a:solidFill>
                <a:latin typeface="Franklin Gothic Heavy" pitchFamily="34" charset="0"/>
              </a:rPr>
            </a:br>
            <a:r>
              <a:rPr lang="fr" sz="1600" b="0" i="0" u="none" baseline="0">
                <a:solidFill>
                  <a:srgbClr val="000000"/>
                </a:solidFill>
                <a:latin typeface="Calibri" pitchFamily="34" charset="0"/>
              </a:rPr>
              <a:t>Anxiété liée à la vaccination</a:t>
            </a:r>
            <a:endParaRPr lang="fr" altLang="en-US" sz="1600">
              <a:solidFill>
                <a:srgbClr val="000000"/>
              </a:solidFill>
              <a:latin typeface="Calibri" pitchFamily="34" charset="0"/>
            </a:endParaRPr>
          </a:p>
        </p:txBody>
      </p:sp>
      <p:sp>
        <p:nvSpPr>
          <p:cNvPr id="19" name="Freeform 18"/>
          <p:cNvSpPr/>
          <p:nvPr/>
        </p:nvSpPr>
        <p:spPr>
          <a:xfrm>
            <a:off x="7092950" y="2060575"/>
            <a:ext cx="1506538" cy="3240088"/>
          </a:xfrm>
          <a:custGeom>
            <a:avLst/>
            <a:gdLst>
              <a:gd name="connsiteX0" fmla="*/ 0 w 1506472"/>
              <a:gd name="connsiteY0" fmla="*/ 150647 h 3240360"/>
              <a:gd name="connsiteX1" fmla="*/ 150647 w 1506472"/>
              <a:gd name="connsiteY1" fmla="*/ 0 h 3240360"/>
              <a:gd name="connsiteX2" fmla="*/ 1355825 w 1506472"/>
              <a:gd name="connsiteY2" fmla="*/ 0 h 3240360"/>
              <a:gd name="connsiteX3" fmla="*/ 1506472 w 1506472"/>
              <a:gd name="connsiteY3" fmla="*/ 150647 h 3240360"/>
              <a:gd name="connsiteX4" fmla="*/ 1506472 w 1506472"/>
              <a:gd name="connsiteY4" fmla="*/ 3089713 h 3240360"/>
              <a:gd name="connsiteX5" fmla="*/ 1355825 w 1506472"/>
              <a:gd name="connsiteY5" fmla="*/ 3240360 h 3240360"/>
              <a:gd name="connsiteX6" fmla="*/ 150647 w 1506472"/>
              <a:gd name="connsiteY6" fmla="*/ 3240360 h 3240360"/>
              <a:gd name="connsiteX7" fmla="*/ 0 w 1506472"/>
              <a:gd name="connsiteY7" fmla="*/ 3089713 h 3240360"/>
              <a:gd name="connsiteX8" fmla="*/ 0 w 1506472"/>
              <a:gd name="connsiteY8" fmla="*/ 150647 h 324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6472" h="3240360">
                <a:moveTo>
                  <a:pt x="0" y="150647"/>
                </a:moveTo>
                <a:cubicBezTo>
                  <a:pt x="0" y="67447"/>
                  <a:pt x="67447" y="0"/>
                  <a:pt x="150647" y="0"/>
                </a:cubicBezTo>
                <a:lnTo>
                  <a:pt x="1355825" y="0"/>
                </a:lnTo>
                <a:cubicBezTo>
                  <a:pt x="1439025" y="0"/>
                  <a:pt x="1506472" y="67447"/>
                  <a:pt x="1506472" y="150647"/>
                </a:cubicBezTo>
                <a:lnTo>
                  <a:pt x="1506472" y="3089713"/>
                </a:lnTo>
                <a:cubicBezTo>
                  <a:pt x="1506472" y="3172913"/>
                  <a:pt x="1439025" y="3240360"/>
                  <a:pt x="1355825" y="3240360"/>
                </a:cubicBezTo>
                <a:lnTo>
                  <a:pt x="150647" y="3240360"/>
                </a:lnTo>
                <a:cubicBezTo>
                  <a:pt x="67447" y="3240360"/>
                  <a:pt x="0" y="3172913"/>
                  <a:pt x="0" y="3089713"/>
                </a:cubicBezTo>
                <a:lnTo>
                  <a:pt x="0" y="150647"/>
                </a:lnTo>
                <a:close/>
              </a:path>
            </a:pathLst>
          </a:custGeom>
          <a:noFill/>
          <a:ln>
            <a:solidFill>
              <a:schemeClr val="tx1">
                <a:lumMod val="95000"/>
              </a:schemeClr>
            </a:solidFill>
          </a:ln>
        </p:spPr>
        <p:style>
          <a:lnRef idx="1">
            <a:schemeClr val="dk1"/>
          </a:lnRef>
          <a:fillRef idx="2">
            <a:schemeClr val="dk1"/>
          </a:fillRef>
          <a:effectRef idx="1">
            <a:schemeClr val="dk1"/>
          </a:effectRef>
          <a:fontRef idx="minor">
            <a:schemeClr val="dk1"/>
          </a:fontRef>
        </p:style>
        <p:txBody>
          <a:bodyPr lIns="72000" tIns="76200" rIns="72000" bIns="2344452" anchor="ctr"/>
          <a:lstStyle>
            <a:lvl1pPr defTabSz="889000" eaLnBrk="0" hangingPunct="0">
              <a:defRPr>
                <a:solidFill>
                  <a:schemeClr val="tx1"/>
                </a:solidFill>
                <a:latin typeface="Arial" pitchFamily="34" charset="0"/>
                <a:ea typeface="ＭＳ Ｐゴシック" pitchFamily="34" charset="-128"/>
              </a:defRPr>
            </a:lvl1pPr>
            <a:lvl2pPr marL="742950" indent="-285750" defTabSz="889000" eaLnBrk="0" hangingPunct="0">
              <a:defRPr>
                <a:solidFill>
                  <a:schemeClr val="tx1"/>
                </a:solidFill>
                <a:latin typeface="Arial" pitchFamily="34" charset="0"/>
                <a:ea typeface="ＭＳ Ｐゴシック" pitchFamily="34" charset="-128"/>
              </a:defRPr>
            </a:lvl2pPr>
            <a:lvl3pPr marL="1143000" indent="-228600" defTabSz="889000" eaLnBrk="0" hangingPunct="0">
              <a:defRPr>
                <a:solidFill>
                  <a:schemeClr val="tx1"/>
                </a:solidFill>
                <a:latin typeface="Arial" pitchFamily="34" charset="0"/>
                <a:ea typeface="ＭＳ Ｐゴシック" pitchFamily="34" charset="-128"/>
              </a:defRPr>
            </a:lvl3pPr>
            <a:lvl4pPr marL="1600200" indent="-228600" defTabSz="889000" eaLnBrk="0" hangingPunct="0">
              <a:defRPr>
                <a:solidFill>
                  <a:schemeClr val="tx1"/>
                </a:solidFill>
                <a:latin typeface="Arial" pitchFamily="34" charset="0"/>
                <a:ea typeface="ＭＳ Ｐゴシック" pitchFamily="34" charset="-128"/>
              </a:defRPr>
            </a:lvl4pPr>
            <a:lvl5pPr marL="2057400" indent="-228600" defTabSz="889000" eaLnBrk="0" hangingPunct="0">
              <a:defRPr>
                <a:solidFill>
                  <a:schemeClr val="tx1"/>
                </a:solidFill>
                <a:latin typeface="Arial" pitchFamily="34" charset="0"/>
                <a:ea typeface="ＭＳ Ｐゴシック" pitchFamily="34" charset="-128"/>
              </a:defRPr>
            </a:lvl5pPr>
            <a:lvl6pPr marL="25146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lnSpc>
                <a:spcPct val="90000"/>
              </a:lnSpc>
              <a:spcAft>
                <a:spcPct val="35000"/>
              </a:spcAft>
              <a:defRPr/>
            </a:pPr>
            <a:r>
              <a:rPr lang="fr" sz="2000" b="0" i="0" u="none" baseline="0">
                <a:solidFill>
                  <a:srgbClr val="000000"/>
                </a:solidFill>
                <a:latin typeface="Franklin Gothic Heavy" pitchFamily="34" charset="0"/>
              </a:rPr>
              <a:t>5</a:t>
            </a:r>
            <a:br>
              <a:rPr lang="fr" sz="2000">
                <a:solidFill>
                  <a:srgbClr val="000000"/>
                </a:solidFill>
                <a:latin typeface="Franklin Gothic Heavy" pitchFamily="34" charset="0"/>
              </a:rPr>
            </a:br>
            <a:r>
              <a:rPr lang="fr" sz="1600" b="0" i="0" u="none" baseline="0">
                <a:solidFill>
                  <a:srgbClr val="000000"/>
                </a:solidFill>
                <a:latin typeface="Calibri" pitchFamily="34" charset="0"/>
              </a:rPr>
              <a:t>Coïncidence</a:t>
            </a:r>
            <a:endParaRPr lang="fr" altLang="en-US" sz="1600">
              <a:solidFill>
                <a:srgbClr val="000000"/>
              </a:solidFill>
              <a:latin typeface="Calibri" pitchFamily="34" charset="0"/>
            </a:endParaRPr>
          </a:p>
        </p:txBody>
      </p:sp>
      <p:sp>
        <p:nvSpPr>
          <p:cNvPr id="2" name="Title 1"/>
          <p:cNvSpPr>
            <a:spLocks noGrp="1"/>
          </p:cNvSpPr>
          <p:nvPr>
            <p:ph type="title" idx="4294967295"/>
          </p:nvPr>
        </p:nvSpPr>
        <p:spPr>
          <a:xfrm>
            <a:off x="369888" y="332656"/>
            <a:ext cx="8229600" cy="617537"/>
          </a:xfrm>
        </p:spPr>
        <p:txBody>
          <a:bodyPr/>
          <a:lstStyle/>
          <a:p>
            <a:pPr rtl="0">
              <a:defRPr/>
            </a:pPr>
            <a:r>
              <a:rPr lang="fr" b="1" i="0" u="none" baseline="0">
                <a:ea typeface="ＭＳ Ｐゴシック" pitchFamily="-112" charset="-128"/>
              </a:rPr>
              <a:t>Réactions à la vaccination</a:t>
            </a:r>
          </a:p>
        </p:txBody>
      </p:sp>
      <p:sp>
        <p:nvSpPr>
          <p:cNvPr id="20" name="Freeform 19"/>
          <p:cNvSpPr/>
          <p:nvPr/>
        </p:nvSpPr>
        <p:spPr>
          <a:xfrm>
            <a:off x="615950" y="2060575"/>
            <a:ext cx="1506538" cy="3240088"/>
          </a:xfrm>
          <a:custGeom>
            <a:avLst/>
            <a:gdLst>
              <a:gd name="connsiteX0" fmla="*/ 0 w 1506472"/>
              <a:gd name="connsiteY0" fmla="*/ 150647 h 3240360"/>
              <a:gd name="connsiteX1" fmla="*/ 150647 w 1506472"/>
              <a:gd name="connsiteY1" fmla="*/ 0 h 3240360"/>
              <a:gd name="connsiteX2" fmla="*/ 1355825 w 1506472"/>
              <a:gd name="connsiteY2" fmla="*/ 0 h 3240360"/>
              <a:gd name="connsiteX3" fmla="*/ 1506472 w 1506472"/>
              <a:gd name="connsiteY3" fmla="*/ 150647 h 3240360"/>
              <a:gd name="connsiteX4" fmla="*/ 1506472 w 1506472"/>
              <a:gd name="connsiteY4" fmla="*/ 3089713 h 3240360"/>
              <a:gd name="connsiteX5" fmla="*/ 1355825 w 1506472"/>
              <a:gd name="connsiteY5" fmla="*/ 3240360 h 3240360"/>
              <a:gd name="connsiteX6" fmla="*/ 150647 w 1506472"/>
              <a:gd name="connsiteY6" fmla="*/ 3240360 h 3240360"/>
              <a:gd name="connsiteX7" fmla="*/ 0 w 1506472"/>
              <a:gd name="connsiteY7" fmla="*/ 3089713 h 3240360"/>
              <a:gd name="connsiteX8" fmla="*/ 0 w 1506472"/>
              <a:gd name="connsiteY8" fmla="*/ 150647 h 324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6472" h="3240360">
                <a:moveTo>
                  <a:pt x="0" y="150647"/>
                </a:moveTo>
                <a:cubicBezTo>
                  <a:pt x="0" y="67447"/>
                  <a:pt x="67447" y="0"/>
                  <a:pt x="150647" y="0"/>
                </a:cubicBezTo>
                <a:lnTo>
                  <a:pt x="1355825" y="0"/>
                </a:lnTo>
                <a:cubicBezTo>
                  <a:pt x="1439025" y="0"/>
                  <a:pt x="1506472" y="67447"/>
                  <a:pt x="1506472" y="150647"/>
                </a:cubicBezTo>
                <a:lnTo>
                  <a:pt x="1506472" y="3089713"/>
                </a:lnTo>
                <a:cubicBezTo>
                  <a:pt x="1506472" y="3172913"/>
                  <a:pt x="1439025" y="3240360"/>
                  <a:pt x="1355825" y="3240360"/>
                </a:cubicBezTo>
                <a:lnTo>
                  <a:pt x="150647" y="3240360"/>
                </a:lnTo>
                <a:cubicBezTo>
                  <a:pt x="67447" y="3240360"/>
                  <a:pt x="0" y="3172913"/>
                  <a:pt x="0" y="3089713"/>
                </a:cubicBezTo>
                <a:lnTo>
                  <a:pt x="0" y="150647"/>
                </a:lnTo>
                <a:close/>
              </a:path>
            </a:pathLst>
          </a:custGeom>
          <a:solidFill>
            <a:srgbClr val="FFFFCC"/>
          </a:solidFill>
        </p:spPr>
        <p:style>
          <a:lnRef idx="1">
            <a:schemeClr val="accent1"/>
          </a:lnRef>
          <a:fillRef idx="3">
            <a:schemeClr val="accent1"/>
          </a:fillRef>
          <a:effectRef idx="2">
            <a:schemeClr val="accent1"/>
          </a:effectRef>
          <a:fontRef idx="minor">
            <a:schemeClr val="lt1"/>
          </a:fontRef>
        </p:style>
        <p:txBody>
          <a:bodyPr lIns="72000" tIns="76200" rIns="72000" bIns="2344452" anchor="ctr"/>
          <a:lstStyle>
            <a:lvl1pPr defTabSz="889000" eaLnBrk="0" hangingPunct="0">
              <a:defRPr>
                <a:solidFill>
                  <a:schemeClr val="tx1"/>
                </a:solidFill>
                <a:latin typeface="Arial" pitchFamily="34" charset="0"/>
                <a:ea typeface="ＭＳ Ｐゴシック" pitchFamily="34" charset="-128"/>
              </a:defRPr>
            </a:lvl1pPr>
            <a:lvl2pPr marL="742950" indent="-285750" defTabSz="889000" eaLnBrk="0" hangingPunct="0">
              <a:defRPr>
                <a:solidFill>
                  <a:schemeClr val="tx1"/>
                </a:solidFill>
                <a:latin typeface="Arial" pitchFamily="34" charset="0"/>
                <a:ea typeface="ＭＳ Ｐゴシック" pitchFamily="34" charset="-128"/>
              </a:defRPr>
            </a:lvl2pPr>
            <a:lvl3pPr marL="1143000" indent="-228600" defTabSz="889000" eaLnBrk="0" hangingPunct="0">
              <a:defRPr>
                <a:solidFill>
                  <a:schemeClr val="tx1"/>
                </a:solidFill>
                <a:latin typeface="Arial" pitchFamily="34" charset="0"/>
                <a:ea typeface="ＭＳ Ｐゴシック" pitchFamily="34" charset="-128"/>
              </a:defRPr>
            </a:lvl3pPr>
            <a:lvl4pPr marL="1600200" indent="-228600" defTabSz="889000" eaLnBrk="0" hangingPunct="0">
              <a:defRPr>
                <a:solidFill>
                  <a:schemeClr val="tx1"/>
                </a:solidFill>
                <a:latin typeface="Arial" pitchFamily="34" charset="0"/>
                <a:ea typeface="ＭＳ Ｐゴシック" pitchFamily="34" charset="-128"/>
              </a:defRPr>
            </a:lvl4pPr>
            <a:lvl5pPr marL="2057400" indent="-228600" defTabSz="889000" eaLnBrk="0" hangingPunct="0">
              <a:defRPr>
                <a:solidFill>
                  <a:schemeClr val="tx1"/>
                </a:solidFill>
                <a:latin typeface="Arial" pitchFamily="34" charset="0"/>
                <a:ea typeface="ＭＳ Ｐゴシック" pitchFamily="34" charset="-128"/>
              </a:defRPr>
            </a:lvl5pPr>
            <a:lvl6pPr marL="25146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lnSpc>
                <a:spcPct val="90000"/>
              </a:lnSpc>
              <a:spcAft>
                <a:spcPct val="35000"/>
              </a:spcAft>
              <a:defRPr/>
            </a:pPr>
            <a:r>
              <a:rPr lang="fr" sz="2000" b="0" i="0" u="none" baseline="0">
                <a:effectLst>
                  <a:outerShdw blurRad="38100" dist="38100" dir="2700000" algn="tl">
                    <a:srgbClr val="FFFFFF"/>
                  </a:outerShdw>
                </a:effectLst>
                <a:latin typeface="Franklin Gothic Heavy" pitchFamily="34" charset="0"/>
              </a:rPr>
              <a:t>1</a:t>
            </a:r>
            <a:r>
              <a:rPr lang="fr" sz="1600" b="0" i="0" u="none" baseline="0">
                <a:effectLst>
                  <a:outerShdw blurRad="38100" dist="38100" dir="2700000" algn="tl">
                    <a:srgbClr val="FFFFFF"/>
                  </a:outerShdw>
                </a:effectLst>
                <a:latin typeface="Calibri" pitchFamily="34" charset="0"/>
              </a:rPr>
              <a:t> </a:t>
            </a:r>
            <a:br>
              <a:rPr lang="fr" sz="1600">
                <a:effectLst>
                  <a:outerShdw blurRad="38100" dist="38100" dir="2700000" algn="tl">
                    <a:srgbClr val="FFFFFF"/>
                  </a:outerShdw>
                </a:effectLst>
                <a:latin typeface="Calibri" pitchFamily="34" charset="0"/>
              </a:rPr>
            </a:br>
            <a:r>
              <a:rPr lang="fr" sz="1600" b="0" i="0" u="none" baseline="0">
                <a:effectLst>
                  <a:outerShdw blurRad="38100" dist="38100" dir="2700000" algn="tl">
                    <a:srgbClr val="FFFFFF"/>
                  </a:outerShdw>
                </a:effectLst>
                <a:latin typeface="Calibri" pitchFamily="34" charset="0"/>
              </a:rPr>
              <a:t>Réaction liée au vaccin</a:t>
            </a:r>
            <a:endParaRPr lang="fr" altLang="en-US" sz="1600">
              <a:effectLst>
                <a:outerShdw blurRad="38100" dist="38100" dir="2700000" algn="tl">
                  <a:srgbClr val="FFFFFF"/>
                </a:outerShdw>
              </a:effectLst>
              <a:latin typeface="Calibri" pitchFamily="34" charset="0"/>
            </a:endParaRPr>
          </a:p>
        </p:txBody>
      </p:sp>
      <p:sp>
        <p:nvSpPr>
          <p:cNvPr id="21" name="Freeform 20"/>
          <p:cNvSpPr/>
          <p:nvPr/>
        </p:nvSpPr>
        <p:spPr>
          <a:xfrm>
            <a:off x="766763" y="3213100"/>
            <a:ext cx="1204912" cy="1871663"/>
          </a:xfrm>
          <a:custGeom>
            <a:avLst/>
            <a:gdLst>
              <a:gd name="connsiteX0" fmla="*/ 0 w 1205177"/>
              <a:gd name="connsiteY0" fmla="*/ 120518 h 1508990"/>
              <a:gd name="connsiteX1" fmla="*/ 120518 w 1205177"/>
              <a:gd name="connsiteY1" fmla="*/ 0 h 1508990"/>
              <a:gd name="connsiteX2" fmla="*/ 1084659 w 1205177"/>
              <a:gd name="connsiteY2" fmla="*/ 0 h 1508990"/>
              <a:gd name="connsiteX3" fmla="*/ 1205177 w 1205177"/>
              <a:gd name="connsiteY3" fmla="*/ 120518 h 1508990"/>
              <a:gd name="connsiteX4" fmla="*/ 1205177 w 1205177"/>
              <a:gd name="connsiteY4" fmla="*/ 1388472 h 1508990"/>
              <a:gd name="connsiteX5" fmla="*/ 1084659 w 1205177"/>
              <a:gd name="connsiteY5" fmla="*/ 1508990 h 1508990"/>
              <a:gd name="connsiteX6" fmla="*/ 120518 w 1205177"/>
              <a:gd name="connsiteY6" fmla="*/ 1508990 h 1508990"/>
              <a:gd name="connsiteX7" fmla="*/ 0 w 1205177"/>
              <a:gd name="connsiteY7" fmla="*/ 1388472 h 1508990"/>
              <a:gd name="connsiteX8" fmla="*/ 0 w 1205177"/>
              <a:gd name="connsiteY8" fmla="*/ 120518 h 150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5177" h="1508990">
                <a:moveTo>
                  <a:pt x="0" y="120518"/>
                </a:moveTo>
                <a:cubicBezTo>
                  <a:pt x="0" y="53958"/>
                  <a:pt x="53958" y="0"/>
                  <a:pt x="120518" y="0"/>
                </a:cubicBezTo>
                <a:lnTo>
                  <a:pt x="1084659" y="0"/>
                </a:lnTo>
                <a:cubicBezTo>
                  <a:pt x="1151219" y="0"/>
                  <a:pt x="1205177" y="53958"/>
                  <a:pt x="1205177" y="120518"/>
                </a:cubicBezTo>
                <a:lnTo>
                  <a:pt x="1205177" y="1388472"/>
                </a:lnTo>
                <a:cubicBezTo>
                  <a:pt x="1205177" y="1455032"/>
                  <a:pt x="1151219" y="1508990"/>
                  <a:pt x="1084659" y="1508990"/>
                </a:cubicBezTo>
                <a:lnTo>
                  <a:pt x="120518" y="1508990"/>
                </a:lnTo>
                <a:cubicBezTo>
                  <a:pt x="53958" y="1508990"/>
                  <a:pt x="0" y="1455032"/>
                  <a:pt x="0" y="1388472"/>
                </a:cubicBezTo>
                <a:lnTo>
                  <a:pt x="0" y="120518"/>
                </a:lnTo>
                <a:close/>
              </a:path>
            </a:pathLst>
          </a:custGeom>
          <a:solidFill>
            <a:srgbClr val="0000F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107298" tIns="107298" rIns="107298" bIns="251298"/>
          <a:lstStyle>
            <a:lvl1pPr defTabSz="533400" eaLnBrk="0" hangingPunct="0">
              <a:defRPr>
                <a:solidFill>
                  <a:schemeClr val="tx1"/>
                </a:solidFill>
                <a:latin typeface="Arial" pitchFamily="34" charset="0"/>
                <a:ea typeface="ＭＳ Ｐゴシック" pitchFamily="34" charset="-128"/>
              </a:defRPr>
            </a:lvl1pPr>
            <a:lvl2pPr marL="742950" indent="-285750" defTabSz="533400" eaLnBrk="0" hangingPunct="0">
              <a:defRPr>
                <a:solidFill>
                  <a:schemeClr val="tx1"/>
                </a:solidFill>
                <a:latin typeface="Arial" pitchFamily="34" charset="0"/>
                <a:ea typeface="ＭＳ Ｐゴシック" pitchFamily="34" charset="-128"/>
              </a:defRPr>
            </a:lvl2pPr>
            <a:lvl3pPr marL="1143000" indent="-228600" defTabSz="533400" eaLnBrk="0" hangingPunct="0">
              <a:defRPr>
                <a:solidFill>
                  <a:schemeClr val="tx1"/>
                </a:solidFill>
                <a:latin typeface="Arial" pitchFamily="34" charset="0"/>
                <a:ea typeface="ＭＳ Ｐゴシック" pitchFamily="34" charset="-128"/>
              </a:defRPr>
            </a:lvl3pPr>
            <a:lvl4pPr marL="1600200" indent="-228600" defTabSz="533400" eaLnBrk="0" hangingPunct="0">
              <a:defRPr>
                <a:solidFill>
                  <a:schemeClr val="tx1"/>
                </a:solidFill>
                <a:latin typeface="Arial" pitchFamily="34" charset="0"/>
                <a:ea typeface="ＭＳ Ｐゴシック" pitchFamily="34" charset="-128"/>
              </a:defRPr>
            </a:lvl4pPr>
            <a:lvl5pPr marL="2057400" indent="-228600" defTabSz="533400" eaLnBrk="0" hangingPunct="0">
              <a:defRPr>
                <a:solidFill>
                  <a:schemeClr val="tx1"/>
                </a:solidFill>
                <a:latin typeface="Arial" pitchFamily="34" charset="0"/>
                <a:ea typeface="ＭＳ Ｐゴシック" pitchFamily="34" charset="-128"/>
              </a:defRPr>
            </a:lvl5pPr>
            <a:lvl6pPr marL="2514600" indent="-228600" defTabSz="5334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5334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5334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5334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lnSpc>
                <a:spcPct val="90000"/>
              </a:lnSpc>
              <a:spcAft>
                <a:spcPts val="300"/>
              </a:spcAft>
              <a:defRPr/>
            </a:pPr>
            <a:r>
              <a:rPr lang="fr" sz="1100" b="1" i="0" u="none" baseline="0" dirty="0">
                <a:solidFill>
                  <a:schemeClr val="bg1"/>
                </a:solidFill>
                <a:latin typeface="Calibri" pitchFamily="34" charset="0"/>
              </a:rPr>
              <a:t>EXEMPLE</a:t>
            </a:r>
          </a:p>
          <a:p>
            <a:pPr algn="ctr" rtl="0" eaLnBrk="1" hangingPunct="1">
              <a:lnSpc>
                <a:spcPct val="90000"/>
              </a:lnSpc>
              <a:spcAft>
                <a:spcPts val="300"/>
              </a:spcAft>
              <a:defRPr/>
            </a:pPr>
            <a:r>
              <a:rPr lang="fr" sz="1200" b="0" i="0" u="none" baseline="0" dirty="0">
                <a:solidFill>
                  <a:schemeClr val="bg1"/>
                </a:solidFill>
                <a:latin typeface="Calibri" pitchFamily="34" charset="0"/>
              </a:rPr>
              <a:t>Fièvre après la vaccination, douleur et gonflement au site d’injection, anaphylaxie, etc.</a:t>
            </a:r>
            <a:endParaRPr lang="fr" altLang="en-US" sz="1200" dirty="0">
              <a:solidFill>
                <a:schemeClr val="bg1"/>
              </a:solidFill>
              <a:latin typeface="Calibri" pitchFamily="34" charset="0"/>
            </a:endParaRPr>
          </a:p>
        </p:txBody>
      </p:sp>
      <p:sp>
        <p:nvSpPr>
          <p:cNvPr id="22" name="Freeform 21"/>
          <p:cNvSpPr/>
          <p:nvPr/>
        </p:nvSpPr>
        <p:spPr>
          <a:xfrm>
            <a:off x="2235200" y="2060575"/>
            <a:ext cx="1506538" cy="3240088"/>
          </a:xfrm>
          <a:custGeom>
            <a:avLst/>
            <a:gdLst>
              <a:gd name="connsiteX0" fmla="*/ 0 w 1506472"/>
              <a:gd name="connsiteY0" fmla="*/ 150647 h 3240360"/>
              <a:gd name="connsiteX1" fmla="*/ 150647 w 1506472"/>
              <a:gd name="connsiteY1" fmla="*/ 0 h 3240360"/>
              <a:gd name="connsiteX2" fmla="*/ 1355825 w 1506472"/>
              <a:gd name="connsiteY2" fmla="*/ 0 h 3240360"/>
              <a:gd name="connsiteX3" fmla="*/ 1506472 w 1506472"/>
              <a:gd name="connsiteY3" fmla="*/ 150647 h 3240360"/>
              <a:gd name="connsiteX4" fmla="*/ 1506472 w 1506472"/>
              <a:gd name="connsiteY4" fmla="*/ 3089713 h 3240360"/>
              <a:gd name="connsiteX5" fmla="*/ 1355825 w 1506472"/>
              <a:gd name="connsiteY5" fmla="*/ 3240360 h 3240360"/>
              <a:gd name="connsiteX6" fmla="*/ 150647 w 1506472"/>
              <a:gd name="connsiteY6" fmla="*/ 3240360 h 3240360"/>
              <a:gd name="connsiteX7" fmla="*/ 0 w 1506472"/>
              <a:gd name="connsiteY7" fmla="*/ 3089713 h 3240360"/>
              <a:gd name="connsiteX8" fmla="*/ 0 w 1506472"/>
              <a:gd name="connsiteY8" fmla="*/ 150647 h 324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6472" h="3240360">
                <a:moveTo>
                  <a:pt x="0" y="150647"/>
                </a:moveTo>
                <a:cubicBezTo>
                  <a:pt x="0" y="67447"/>
                  <a:pt x="67447" y="0"/>
                  <a:pt x="150647" y="0"/>
                </a:cubicBezTo>
                <a:lnTo>
                  <a:pt x="1355825" y="0"/>
                </a:lnTo>
                <a:cubicBezTo>
                  <a:pt x="1439025" y="0"/>
                  <a:pt x="1506472" y="67447"/>
                  <a:pt x="1506472" y="150647"/>
                </a:cubicBezTo>
                <a:lnTo>
                  <a:pt x="1506472" y="3089713"/>
                </a:lnTo>
                <a:cubicBezTo>
                  <a:pt x="1506472" y="3172913"/>
                  <a:pt x="1439025" y="3240360"/>
                  <a:pt x="1355825" y="3240360"/>
                </a:cubicBezTo>
                <a:lnTo>
                  <a:pt x="150647" y="3240360"/>
                </a:lnTo>
                <a:cubicBezTo>
                  <a:pt x="67447" y="3240360"/>
                  <a:pt x="0" y="3172913"/>
                  <a:pt x="0" y="3089713"/>
                </a:cubicBezTo>
                <a:lnTo>
                  <a:pt x="0" y="150647"/>
                </a:lnTo>
                <a:close/>
              </a:path>
            </a:pathLst>
          </a:custGeom>
          <a:solidFill>
            <a:srgbClr val="FFFFCC"/>
          </a:solidFill>
        </p:spPr>
        <p:style>
          <a:lnRef idx="1">
            <a:schemeClr val="accent1"/>
          </a:lnRef>
          <a:fillRef idx="3">
            <a:schemeClr val="accent1"/>
          </a:fillRef>
          <a:effectRef idx="2">
            <a:schemeClr val="accent1"/>
          </a:effectRef>
          <a:fontRef idx="minor">
            <a:schemeClr val="lt1"/>
          </a:fontRef>
        </p:style>
        <p:txBody>
          <a:bodyPr lIns="72000" tIns="76200" rIns="72000" bIns="2344452" anchor="ctr"/>
          <a:lstStyle>
            <a:lvl1pPr defTabSz="889000" eaLnBrk="0" hangingPunct="0">
              <a:defRPr>
                <a:solidFill>
                  <a:schemeClr val="tx1"/>
                </a:solidFill>
                <a:latin typeface="Arial" pitchFamily="34" charset="0"/>
                <a:ea typeface="ＭＳ Ｐゴシック" pitchFamily="34" charset="-128"/>
              </a:defRPr>
            </a:lvl1pPr>
            <a:lvl2pPr marL="742950" indent="-285750" defTabSz="889000" eaLnBrk="0" hangingPunct="0">
              <a:defRPr>
                <a:solidFill>
                  <a:schemeClr val="tx1"/>
                </a:solidFill>
                <a:latin typeface="Arial" pitchFamily="34" charset="0"/>
                <a:ea typeface="ＭＳ Ｐゴシック" pitchFamily="34" charset="-128"/>
              </a:defRPr>
            </a:lvl2pPr>
            <a:lvl3pPr marL="1143000" indent="-228600" defTabSz="889000" eaLnBrk="0" hangingPunct="0">
              <a:defRPr>
                <a:solidFill>
                  <a:schemeClr val="tx1"/>
                </a:solidFill>
                <a:latin typeface="Arial" pitchFamily="34" charset="0"/>
                <a:ea typeface="ＭＳ Ｐゴシック" pitchFamily="34" charset="-128"/>
              </a:defRPr>
            </a:lvl3pPr>
            <a:lvl4pPr marL="1600200" indent="-228600" defTabSz="889000" eaLnBrk="0" hangingPunct="0">
              <a:defRPr>
                <a:solidFill>
                  <a:schemeClr val="tx1"/>
                </a:solidFill>
                <a:latin typeface="Arial" pitchFamily="34" charset="0"/>
                <a:ea typeface="ＭＳ Ｐゴシック" pitchFamily="34" charset="-128"/>
              </a:defRPr>
            </a:lvl4pPr>
            <a:lvl5pPr marL="2057400" indent="-228600" defTabSz="889000" eaLnBrk="0" hangingPunct="0">
              <a:defRPr>
                <a:solidFill>
                  <a:schemeClr val="tx1"/>
                </a:solidFill>
                <a:latin typeface="Arial" pitchFamily="34" charset="0"/>
                <a:ea typeface="ＭＳ Ｐゴシック" pitchFamily="34" charset="-128"/>
              </a:defRPr>
            </a:lvl5pPr>
            <a:lvl6pPr marL="25146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8890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lnSpc>
                <a:spcPct val="90000"/>
              </a:lnSpc>
              <a:spcAft>
                <a:spcPct val="35000"/>
              </a:spcAft>
              <a:defRPr/>
            </a:pPr>
            <a:r>
              <a:rPr lang="fr" sz="2000" b="0" i="0" u="none" baseline="0">
                <a:effectLst>
                  <a:outerShdw blurRad="38100" dist="38100" dir="2700000" algn="tl">
                    <a:srgbClr val="FFFFFF"/>
                  </a:outerShdw>
                </a:effectLst>
                <a:latin typeface="Franklin Gothic Heavy" pitchFamily="34" charset="0"/>
              </a:rPr>
              <a:t>2</a:t>
            </a:r>
            <a:br>
              <a:rPr lang="fr" sz="1600">
                <a:effectLst>
                  <a:outerShdw blurRad="38100" dist="38100" dir="2700000" algn="tl">
                    <a:srgbClr val="FFFFFF"/>
                  </a:outerShdw>
                </a:effectLst>
                <a:latin typeface="Calibri" pitchFamily="34" charset="0"/>
              </a:rPr>
            </a:br>
            <a:r>
              <a:rPr lang="fr" sz="1600" b="0" i="0" u="none" baseline="0">
                <a:effectLst>
                  <a:outerShdw blurRad="38100" dist="38100" dir="2700000" algn="tl">
                    <a:srgbClr val="FFFFFF"/>
                  </a:outerShdw>
                </a:effectLst>
                <a:latin typeface="Calibri" pitchFamily="34" charset="0"/>
              </a:rPr>
              <a:t>Réaction liée à un défaut de qualité du vaccin</a:t>
            </a:r>
            <a:endParaRPr lang="fr" altLang="en-US" sz="1600">
              <a:effectLst>
                <a:outerShdw blurRad="38100" dist="38100" dir="2700000" algn="tl">
                  <a:srgbClr val="FFFFFF"/>
                </a:outerShdw>
              </a:effectLst>
              <a:latin typeface="Calibri" pitchFamily="34" charset="0"/>
            </a:endParaRPr>
          </a:p>
        </p:txBody>
      </p:sp>
      <p:sp>
        <p:nvSpPr>
          <p:cNvPr id="23" name="Freeform 22"/>
          <p:cNvSpPr/>
          <p:nvPr/>
        </p:nvSpPr>
        <p:spPr>
          <a:xfrm>
            <a:off x="2386013" y="3214688"/>
            <a:ext cx="1204912" cy="1873250"/>
          </a:xfrm>
          <a:custGeom>
            <a:avLst/>
            <a:gdLst>
              <a:gd name="connsiteX0" fmla="*/ 0 w 1205177"/>
              <a:gd name="connsiteY0" fmla="*/ 120518 h 1710198"/>
              <a:gd name="connsiteX1" fmla="*/ 120518 w 1205177"/>
              <a:gd name="connsiteY1" fmla="*/ 0 h 1710198"/>
              <a:gd name="connsiteX2" fmla="*/ 1084659 w 1205177"/>
              <a:gd name="connsiteY2" fmla="*/ 0 h 1710198"/>
              <a:gd name="connsiteX3" fmla="*/ 1205177 w 1205177"/>
              <a:gd name="connsiteY3" fmla="*/ 120518 h 1710198"/>
              <a:gd name="connsiteX4" fmla="*/ 1205177 w 1205177"/>
              <a:gd name="connsiteY4" fmla="*/ 1589680 h 1710198"/>
              <a:gd name="connsiteX5" fmla="*/ 1084659 w 1205177"/>
              <a:gd name="connsiteY5" fmla="*/ 1710198 h 1710198"/>
              <a:gd name="connsiteX6" fmla="*/ 120518 w 1205177"/>
              <a:gd name="connsiteY6" fmla="*/ 1710198 h 1710198"/>
              <a:gd name="connsiteX7" fmla="*/ 0 w 1205177"/>
              <a:gd name="connsiteY7" fmla="*/ 1589680 h 1710198"/>
              <a:gd name="connsiteX8" fmla="*/ 0 w 1205177"/>
              <a:gd name="connsiteY8" fmla="*/ 120518 h 171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5177" h="1710198">
                <a:moveTo>
                  <a:pt x="0" y="120518"/>
                </a:moveTo>
                <a:cubicBezTo>
                  <a:pt x="0" y="53958"/>
                  <a:pt x="53958" y="0"/>
                  <a:pt x="120518" y="0"/>
                </a:cubicBezTo>
                <a:lnTo>
                  <a:pt x="1084659" y="0"/>
                </a:lnTo>
                <a:cubicBezTo>
                  <a:pt x="1151219" y="0"/>
                  <a:pt x="1205177" y="53958"/>
                  <a:pt x="1205177" y="120518"/>
                </a:cubicBezTo>
                <a:lnTo>
                  <a:pt x="1205177" y="1589680"/>
                </a:lnTo>
                <a:cubicBezTo>
                  <a:pt x="1205177" y="1656240"/>
                  <a:pt x="1151219" y="1710198"/>
                  <a:pt x="1084659" y="1710198"/>
                </a:cubicBezTo>
                <a:lnTo>
                  <a:pt x="120518" y="1710198"/>
                </a:lnTo>
                <a:cubicBezTo>
                  <a:pt x="53958" y="1710198"/>
                  <a:pt x="0" y="1656240"/>
                  <a:pt x="0" y="1589680"/>
                </a:cubicBezTo>
                <a:lnTo>
                  <a:pt x="0" y="120518"/>
                </a:lnTo>
                <a:close/>
              </a:path>
            </a:pathLst>
          </a:custGeom>
          <a:solidFill>
            <a:srgbClr val="008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107298" tIns="107298" rIns="107298" bIns="251298"/>
          <a:lstStyle>
            <a:lvl1pPr defTabSz="533400" eaLnBrk="0" hangingPunct="0">
              <a:defRPr>
                <a:solidFill>
                  <a:schemeClr val="tx1"/>
                </a:solidFill>
                <a:latin typeface="Arial" pitchFamily="34" charset="0"/>
                <a:ea typeface="ＭＳ Ｐゴシック" pitchFamily="34" charset="-128"/>
              </a:defRPr>
            </a:lvl1pPr>
            <a:lvl2pPr marL="742950" indent="-285750" defTabSz="533400" eaLnBrk="0" hangingPunct="0">
              <a:defRPr>
                <a:solidFill>
                  <a:schemeClr val="tx1"/>
                </a:solidFill>
                <a:latin typeface="Arial" pitchFamily="34" charset="0"/>
                <a:ea typeface="ＭＳ Ｐゴシック" pitchFamily="34" charset="-128"/>
              </a:defRPr>
            </a:lvl2pPr>
            <a:lvl3pPr marL="1143000" indent="-228600" defTabSz="533400" eaLnBrk="0" hangingPunct="0">
              <a:defRPr>
                <a:solidFill>
                  <a:schemeClr val="tx1"/>
                </a:solidFill>
                <a:latin typeface="Arial" pitchFamily="34" charset="0"/>
                <a:ea typeface="ＭＳ Ｐゴシック" pitchFamily="34" charset="-128"/>
              </a:defRPr>
            </a:lvl3pPr>
            <a:lvl4pPr marL="1600200" indent="-228600" defTabSz="533400" eaLnBrk="0" hangingPunct="0">
              <a:defRPr>
                <a:solidFill>
                  <a:schemeClr val="tx1"/>
                </a:solidFill>
                <a:latin typeface="Arial" pitchFamily="34" charset="0"/>
                <a:ea typeface="ＭＳ Ｐゴシック" pitchFamily="34" charset="-128"/>
              </a:defRPr>
            </a:lvl4pPr>
            <a:lvl5pPr marL="2057400" indent="-228600" defTabSz="533400" eaLnBrk="0" hangingPunct="0">
              <a:defRPr>
                <a:solidFill>
                  <a:schemeClr val="tx1"/>
                </a:solidFill>
                <a:latin typeface="Arial" pitchFamily="34" charset="0"/>
                <a:ea typeface="ＭＳ Ｐゴシック" pitchFamily="34" charset="-128"/>
              </a:defRPr>
            </a:lvl5pPr>
            <a:lvl6pPr marL="2514600" indent="-228600" defTabSz="5334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5334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5334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5334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lnSpc>
                <a:spcPct val="90000"/>
              </a:lnSpc>
              <a:spcAft>
                <a:spcPts val="300"/>
              </a:spcAft>
              <a:defRPr/>
            </a:pPr>
            <a:r>
              <a:rPr lang="fr" sz="1200" b="1" i="0" u="none" baseline="0" dirty="0">
                <a:solidFill>
                  <a:schemeClr val="bg1"/>
                </a:solidFill>
                <a:latin typeface="Calibri" pitchFamily="34" charset="0"/>
              </a:rPr>
              <a:t>EXEMPLE</a:t>
            </a:r>
          </a:p>
          <a:p>
            <a:pPr algn="ctr" rtl="0" eaLnBrk="1" hangingPunct="1">
              <a:lnSpc>
                <a:spcPct val="90000"/>
              </a:lnSpc>
              <a:spcAft>
                <a:spcPts val="300"/>
              </a:spcAft>
              <a:defRPr/>
            </a:pPr>
            <a:r>
              <a:rPr lang="fr" sz="1200" b="0" i="0" u="none" baseline="0" dirty="0">
                <a:solidFill>
                  <a:schemeClr val="bg1"/>
                </a:solidFill>
                <a:latin typeface="Calibri" pitchFamily="34" charset="0"/>
              </a:rPr>
              <a:t>Incapacité du fabricant à produire un produit de qualité conforme aux normes approuvées</a:t>
            </a:r>
            <a:endParaRPr lang="fr" altLang="en-US" sz="1200" dirty="0">
              <a:solidFill>
                <a:schemeClr val="bg1"/>
              </a:solidFill>
              <a:latin typeface="Calibri" pitchFamily="34" charset="0"/>
            </a:endParaRPr>
          </a:p>
        </p:txBody>
      </p:sp>
      <p:sp>
        <p:nvSpPr>
          <p:cNvPr id="12" name="Rounded Rectangle 11"/>
          <p:cNvSpPr/>
          <p:nvPr/>
        </p:nvSpPr>
        <p:spPr>
          <a:xfrm>
            <a:off x="5256213" y="3068638"/>
            <a:ext cx="3324225" cy="576262"/>
          </a:xfrm>
          <a:prstGeom prst="roundRect">
            <a:avLst/>
          </a:prstGeom>
          <a:gradFill>
            <a:gsLst>
              <a:gs pos="0">
                <a:srgbClr val="03D4A8"/>
              </a:gs>
              <a:gs pos="25000">
                <a:srgbClr val="21D6E0"/>
              </a:gs>
              <a:gs pos="75000">
                <a:srgbClr val="0087E6"/>
              </a:gs>
              <a:gs pos="100000">
                <a:srgbClr val="005CBF"/>
              </a:gs>
            </a:gsLst>
            <a:lin ang="16200000" scaled="0"/>
          </a:gradFill>
          <a:ln/>
        </p:spPr>
        <p:style>
          <a:lnRef idx="1">
            <a:schemeClr val="accent6"/>
          </a:lnRef>
          <a:fillRef idx="3">
            <a:schemeClr val="accent6"/>
          </a:fillRef>
          <a:effectRef idx="2">
            <a:schemeClr val="accent6"/>
          </a:effectRef>
          <a:fontRef idx="minor">
            <a:schemeClr val="lt1"/>
          </a:fontRef>
        </p:style>
        <p:txBody>
          <a:bodyPr lIns="137865" tIns="137865" rIns="137865" bIns="137865" anchor="ctr"/>
          <a:lstStyle>
            <a:lvl1pPr defTabSz="1244600" eaLnBrk="0" hangingPunct="0">
              <a:defRPr>
                <a:solidFill>
                  <a:schemeClr val="tx1"/>
                </a:solidFill>
                <a:latin typeface="Arial" pitchFamily="34" charset="0"/>
                <a:ea typeface="ＭＳ Ｐゴシック" pitchFamily="34" charset="-128"/>
              </a:defRPr>
            </a:lvl1pPr>
            <a:lvl2pPr marL="742950" indent="-285750" defTabSz="1244600" eaLnBrk="0" hangingPunct="0">
              <a:defRPr>
                <a:solidFill>
                  <a:schemeClr val="tx1"/>
                </a:solidFill>
                <a:latin typeface="Arial" pitchFamily="34" charset="0"/>
                <a:ea typeface="ＭＳ Ｐゴシック" pitchFamily="34" charset="-128"/>
              </a:defRPr>
            </a:lvl2pPr>
            <a:lvl3pPr marL="1143000" indent="-228600" defTabSz="1244600" eaLnBrk="0" hangingPunct="0">
              <a:defRPr>
                <a:solidFill>
                  <a:schemeClr val="tx1"/>
                </a:solidFill>
                <a:latin typeface="Arial" pitchFamily="34" charset="0"/>
                <a:ea typeface="ＭＳ Ｐゴシック" pitchFamily="34" charset="-128"/>
              </a:defRPr>
            </a:lvl3pPr>
            <a:lvl4pPr marL="1600200" indent="-228600" defTabSz="1244600" eaLnBrk="0" hangingPunct="0">
              <a:defRPr>
                <a:solidFill>
                  <a:schemeClr val="tx1"/>
                </a:solidFill>
                <a:latin typeface="Arial" pitchFamily="34" charset="0"/>
                <a:ea typeface="ＭＳ Ｐゴシック" pitchFamily="34" charset="-128"/>
              </a:defRPr>
            </a:lvl4pPr>
            <a:lvl5pPr marL="2057400" indent="-228600" defTabSz="1244600" eaLnBrk="0" hangingPunct="0">
              <a:defRPr>
                <a:solidFill>
                  <a:schemeClr val="tx1"/>
                </a:solidFill>
                <a:latin typeface="Arial" pitchFamily="34" charset="0"/>
                <a:ea typeface="ＭＳ Ｐゴシック" pitchFamily="34" charset="-128"/>
              </a:defRPr>
            </a:lvl5pPr>
            <a:lvl6pPr marL="2514600" indent="-228600" defTabSz="1244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1244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1244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1244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lnSpc>
                <a:spcPct val="90000"/>
              </a:lnSpc>
              <a:defRPr/>
            </a:pPr>
            <a:r>
              <a:rPr lang="fr" sz="2000" b="1" i="0" u="none" baseline="0">
                <a:solidFill>
                  <a:srgbClr val="FFFFFF"/>
                </a:solidFill>
                <a:effectLst>
                  <a:outerShdw blurRad="38100" dist="38100" dir="2700000" algn="tl">
                    <a:srgbClr val="000000"/>
                  </a:outerShdw>
                </a:effectLst>
                <a:latin typeface="Calibri" pitchFamily="34" charset="0"/>
              </a:rPr>
              <a:t>RÉACTIONS MINEURES</a:t>
            </a:r>
            <a:endParaRPr lang="fr" altLang="en-US" sz="2000">
              <a:solidFill>
                <a:srgbClr val="FFFFFF"/>
              </a:solidFill>
              <a:effectLst>
                <a:outerShdw blurRad="38100" dist="38100" dir="2700000" algn="tl">
                  <a:srgbClr val="000000"/>
                </a:outerShdw>
              </a:effectLst>
              <a:latin typeface="Calibri" pitchFamily="34" charset="0"/>
            </a:endParaRPr>
          </a:p>
        </p:txBody>
      </p:sp>
      <p:sp>
        <p:nvSpPr>
          <p:cNvPr id="15" name="Rounded Rectangle 14"/>
          <p:cNvSpPr/>
          <p:nvPr/>
        </p:nvSpPr>
        <p:spPr>
          <a:xfrm>
            <a:off x="5256213" y="3789363"/>
            <a:ext cx="3324225" cy="576262"/>
          </a:xfrm>
          <a:prstGeom prst="roundRect">
            <a:avLst/>
          </a:prstGeom>
          <a:gradFill>
            <a:gsLst>
              <a:gs pos="0">
                <a:srgbClr val="000000"/>
              </a:gs>
              <a:gs pos="20000">
                <a:srgbClr val="000040"/>
              </a:gs>
              <a:gs pos="50000">
                <a:srgbClr val="400040"/>
              </a:gs>
              <a:gs pos="75000">
                <a:srgbClr val="8F0040"/>
              </a:gs>
              <a:gs pos="89999">
                <a:srgbClr val="F27300"/>
              </a:gs>
              <a:gs pos="100000">
                <a:srgbClr val="FFBF00"/>
              </a:gs>
            </a:gsLst>
            <a:lin ang="16200000" scaled="0"/>
          </a:gradFill>
          <a:ln/>
        </p:spPr>
        <p:style>
          <a:lnRef idx="1">
            <a:schemeClr val="accent2"/>
          </a:lnRef>
          <a:fillRef idx="3">
            <a:schemeClr val="accent2"/>
          </a:fillRef>
          <a:effectRef idx="2">
            <a:schemeClr val="accent2"/>
          </a:effectRef>
          <a:fontRef idx="minor">
            <a:schemeClr val="lt1"/>
          </a:fontRef>
        </p:style>
        <p:txBody>
          <a:bodyPr lIns="147712" tIns="147712" rIns="147712" bIns="147712" anchor="ctr"/>
          <a:lstStyle>
            <a:lvl1pPr defTabSz="1333500" eaLnBrk="0" hangingPunct="0">
              <a:defRPr>
                <a:solidFill>
                  <a:schemeClr val="tx1"/>
                </a:solidFill>
                <a:latin typeface="Arial" pitchFamily="34" charset="0"/>
                <a:ea typeface="ＭＳ Ｐゴシック" pitchFamily="34" charset="-128"/>
              </a:defRPr>
            </a:lvl1pPr>
            <a:lvl2pPr marL="742950" indent="-285750" defTabSz="1333500" eaLnBrk="0" hangingPunct="0">
              <a:defRPr>
                <a:solidFill>
                  <a:schemeClr val="tx1"/>
                </a:solidFill>
                <a:latin typeface="Arial" pitchFamily="34" charset="0"/>
                <a:ea typeface="ＭＳ Ｐゴシック" pitchFamily="34" charset="-128"/>
              </a:defRPr>
            </a:lvl2pPr>
            <a:lvl3pPr marL="1143000" indent="-228600" defTabSz="1333500" eaLnBrk="0" hangingPunct="0">
              <a:defRPr>
                <a:solidFill>
                  <a:schemeClr val="tx1"/>
                </a:solidFill>
                <a:latin typeface="Arial" pitchFamily="34" charset="0"/>
                <a:ea typeface="ＭＳ Ｐゴシック" pitchFamily="34" charset="-128"/>
              </a:defRPr>
            </a:lvl3pPr>
            <a:lvl4pPr marL="1600200" indent="-228600" defTabSz="1333500" eaLnBrk="0" hangingPunct="0">
              <a:defRPr>
                <a:solidFill>
                  <a:schemeClr val="tx1"/>
                </a:solidFill>
                <a:latin typeface="Arial" pitchFamily="34" charset="0"/>
                <a:ea typeface="ＭＳ Ｐゴシック" pitchFamily="34" charset="-128"/>
              </a:defRPr>
            </a:lvl4pPr>
            <a:lvl5pPr marL="2057400" indent="-228600" defTabSz="1333500" eaLnBrk="0" hangingPunct="0">
              <a:defRPr>
                <a:solidFill>
                  <a:schemeClr val="tx1"/>
                </a:solidFill>
                <a:latin typeface="Arial" pitchFamily="34" charset="0"/>
                <a:ea typeface="ＭＳ Ｐゴシック" pitchFamily="34" charset="-128"/>
              </a:defRPr>
            </a:lvl5pPr>
            <a:lvl6pPr marL="2514600" indent="-228600" defTabSz="13335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13335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13335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13335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eaLnBrk="1" hangingPunct="1">
              <a:lnSpc>
                <a:spcPct val="90000"/>
              </a:lnSpc>
              <a:defRPr/>
            </a:pPr>
            <a:r>
              <a:rPr lang="fr" sz="2000" b="1" i="0" u="none" baseline="0">
                <a:solidFill>
                  <a:srgbClr val="FFFFFF"/>
                </a:solidFill>
                <a:effectLst>
                  <a:outerShdw blurRad="38100" dist="38100" dir="2700000" algn="tl">
                    <a:srgbClr val="000000"/>
                  </a:outerShdw>
                </a:effectLst>
                <a:latin typeface="Calibri" pitchFamily="34" charset="0"/>
              </a:rPr>
              <a:t>RÉACTIONS GRAVES</a:t>
            </a:r>
            <a:endParaRPr lang="fr" altLang="en-US" sz="2000">
              <a:solidFill>
                <a:srgbClr val="FFFFFF"/>
              </a:solidFill>
              <a:effectLst>
                <a:outerShdw blurRad="38100" dist="38100" dir="2700000" algn="tl">
                  <a:srgbClr val="000000"/>
                </a:outerShdw>
              </a:effectLst>
              <a:latin typeface="Calibri" pitchFamily="34" charset="0"/>
            </a:endParaRPr>
          </a:p>
        </p:txBody>
      </p:sp>
    </p:spTree>
    <p:extLst>
      <p:ext uri="{BB962C8B-B14F-4D97-AF65-F5344CB8AC3E}">
        <p14:creationId xmlns:p14="http://schemas.microsoft.com/office/powerpoint/2010/main" val="2036993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4294967295"/>
            <p:extLst>
              <p:ext uri="{D42A27DB-BD31-4B8C-83A1-F6EECF244321}">
                <p14:modId xmlns:p14="http://schemas.microsoft.com/office/powerpoint/2010/main" val="905194235"/>
              </p:ext>
            </p:extLst>
          </p:nvPr>
        </p:nvGraphicFramePr>
        <p:xfrm>
          <a:off x="2699792" y="1196752"/>
          <a:ext cx="5976195" cy="45641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507" name="Title 2"/>
          <p:cNvSpPr>
            <a:spLocks noGrp="1"/>
          </p:cNvSpPr>
          <p:nvPr>
            <p:ph type="title" idx="4294967295"/>
          </p:nvPr>
        </p:nvSpPr>
        <p:spPr>
          <a:xfrm>
            <a:off x="0" y="-171450"/>
            <a:ext cx="9144000" cy="1055688"/>
          </a:xfrm>
        </p:spPr>
        <p:txBody>
          <a:bodyPr/>
          <a:lstStyle/>
          <a:p>
            <a:pPr rtl="0"/>
            <a:r>
              <a:rPr lang="fr" sz="3200" b="1" i="0" u="none" baseline="0">
                <a:latin typeface="Arial Bold" pitchFamily="34" charset="0"/>
                <a:cs typeface="Arial Bold" pitchFamily="34" charset="0"/>
              </a:rPr>
              <a:t>Sélection de cas de MAPI à signaler*</a:t>
            </a:r>
          </a:p>
        </p:txBody>
      </p:sp>
      <p:sp>
        <p:nvSpPr>
          <p:cNvPr id="21509" name="Rectangle 5"/>
          <p:cNvSpPr>
            <a:spLocks noChangeArrowheads="1"/>
          </p:cNvSpPr>
          <p:nvPr/>
        </p:nvSpPr>
        <p:spPr bwMode="auto">
          <a:xfrm>
            <a:off x="19025" y="5626591"/>
            <a:ext cx="45720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l" rtl="0">
              <a:lnSpc>
                <a:spcPct val="90000"/>
              </a:lnSpc>
              <a:spcBef>
                <a:spcPts val="600"/>
              </a:spcBef>
              <a:spcAft>
                <a:spcPts val="300"/>
              </a:spcAft>
              <a:buClr>
                <a:srgbClr val="00639A"/>
              </a:buClr>
            </a:pPr>
            <a:r>
              <a:rPr lang="fr" sz="1200" b="0" i="0" u="none" baseline="0">
                <a:latin typeface="+mn-lt"/>
              </a:rPr>
              <a:t>* Manifestations à signaler en fonction du contexte - </a:t>
            </a:r>
            <a:r>
              <a:rPr lang="fr" sz="1200" b="0" i="0" u="none" baseline="0">
                <a:latin typeface="+mn-lt"/>
                <a:cs typeface="Arial" pitchFamily="34" charset="0"/>
              </a:rPr>
              <a:t>Surveillance de routine, nouveau vaccin, campagne de masse, etc.</a:t>
            </a:r>
          </a:p>
        </p:txBody>
      </p:sp>
      <p:sp>
        <p:nvSpPr>
          <p:cNvPr id="5" name="Right Arrow 4"/>
          <p:cNvSpPr/>
          <p:nvPr/>
        </p:nvSpPr>
        <p:spPr>
          <a:xfrm>
            <a:off x="1285471" y="2743200"/>
            <a:ext cx="1692275" cy="1676400"/>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rtl="0">
              <a:defRPr/>
            </a:pPr>
            <a:endParaRPr lang="fr" altLang="en-US" sz="1100" b="1" dirty="0">
              <a:latin typeface="Calibri" pitchFamily="34" charset="0"/>
            </a:endParaRPr>
          </a:p>
          <a:p>
            <a:pPr algn="ctr" rtl="0">
              <a:defRPr/>
            </a:pPr>
            <a:r>
              <a:rPr lang="fr" sz="1100" b="1" i="0" u="none" baseline="0" dirty="0">
                <a:solidFill>
                  <a:schemeClr val="bg1"/>
                </a:solidFill>
                <a:latin typeface="Calibri" pitchFamily="34" charset="0"/>
              </a:rPr>
              <a:t>Le déclarant doit se contenter de signaler et NE PAS déterminer la cause</a:t>
            </a:r>
          </a:p>
          <a:p>
            <a:pPr algn="ctr" rtl="0">
              <a:defRPr/>
            </a:pPr>
            <a:endParaRPr lang="fr" altLang="en-US" sz="1100" b="1" dirty="0">
              <a:latin typeface="Calibri" pitchFamily="34" charset="0"/>
            </a:endParaRPr>
          </a:p>
        </p:txBody>
      </p:sp>
      <p:sp>
        <p:nvSpPr>
          <p:cNvPr id="4" name="Rectangle 3"/>
          <p:cNvSpPr/>
          <p:nvPr/>
        </p:nvSpPr>
        <p:spPr>
          <a:xfrm>
            <a:off x="107504" y="1377999"/>
            <a:ext cx="2555776" cy="1015663"/>
          </a:xfrm>
          <a:prstGeom prst="rect">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8100000" scaled="1"/>
            <a:tileRect/>
          </a:gradFill>
        </p:spPr>
        <p:txBody>
          <a:bodyPr wrap="square">
            <a:spAutoFit/>
          </a:bodyPr>
          <a:lstStyle/>
          <a:p>
            <a:pPr algn="r" rtl="0">
              <a:spcAft>
                <a:spcPts val="900"/>
              </a:spcAft>
              <a:defRPr/>
            </a:pPr>
            <a:r>
              <a:rPr lang="fr" sz="1200" b="1" i="0" u="none" baseline="0">
                <a:latin typeface="Calibri" pitchFamily="34" charset="0"/>
                <a:cs typeface="Arial" pitchFamily="34" charset="0"/>
              </a:rPr>
              <a:t>Décès, hospitalisation, invalidité significative, pronostic vital engagé, anomalie congénitale/ malformation congénitale ou événement médical important</a:t>
            </a:r>
          </a:p>
        </p:txBody>
      </p:sp>
    </p:spTree>
    <p:extLst>
      <p:ext uri="{BB962C8B-B14F-4D97-AF65-F5344CB8AC3E}">
        <p14:creationId xmlns:p14="http://schemas.microsoft.com/office/powerpoint/2010/main" val="142005543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l="31235" t="9178" r="30032"/>
          <a:stretch>
            <a:fillRect/>
          </a:stretch>
        </p:blipFill>
        <p:spPr bwMode="auto">
          <a:xfrm>
            <a:off x="1" y="1341060"/>
            <a:ext cx="3275855" cy="4608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own Arrow 2"/>
          <p:cNvSpPr/>
          <p:nvPr/>
        </p:nvSpPr>
        <p:spPr bwMode="auto">
          <a:xfrm>
            <a:off x="5565331" y="260796"/>
            <a:ext cx="3168352" cy="1656184"/>
          </a:xfrm>
          <a:prstGeom prst="downArrow">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fr" sz="3900" b="1" i="0" u="none" strike="noStrike" cap="none" normalizeH="0" baseline="0">
              <a:ln>
                <a:noFill/>
              </a:ln>
              <a:solidFill>
                <a:srgbClr val="000066"/>
              </a:solidFill>
              <a:effectLst/>
              <a:latin typeface="Arial" charset="0"/>
              <a:cs typeface="Arial" charset="0"/>
            </a:endParaRPr>
          </a:p>
        </p:txBody>
      </p:sp>
      <p:sp>
        <p:nvSpPr>
          <p:cNvPr id="4" name="Down Arrow 3"/>
          <p:cNvSpPr/>
          <p:nvPr/>
        </p:nvSpPr>
        <p:spPr bwMode="auto">
          <a:xfrm>
            <a:off x="5292080" y="332656"/>
            <a:ext cx="2736304" cy="1080120"/>
          </a:xfrm>
          <a:prstGeom prst="downArrow">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fr" sz="3900" b="1" i="0" u="none" strike="noStrike" cap="none" normalizeH="0" baseline="0">
              <a:ln>
                <a:noFill/>
              </a:ln>
              <a:solidFill>
                <a:srgbClr val="000066"/>
              </a:solidFill>
              <a:effectLst/>
              <a:latin typeface="Arial" charset="0"/>
              <a:cs typeface="Arial" charset="0"/>
            </a:endParaRPr>
          </a:p>
        </p:txBody>
      </p:sp>
      <p:sp>
        <p:nvSpPr>
          <p:cNvPr id="6" name="Rectangle 5"/>
          <p:cNvSpPr/>
          <p:nvPr/>
        </p:nvSpPr>
        <p:spPr>
          <a:xfrm rot="19156959">
            <a:off x="-743591" y="3392773"/>
            <a:ext cx="4619021" cy="830997"/>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rtl="0"/>
            <a:r>
              <a:rPr lang="fr" sz="2400" b="1" i="0" u="none" cap="none" spc="50" baseline="0" dirty="0">
                <a:ln w="11430"/>
                <a:solidFill>
                  <a:srgbClr val="FF0000"/>
                </a:solidFill>
                <a:effectLst>
                  <a:outerShdw blurRad="76200" dist="50800" dir="5400000" algn="tl" rotWithShape="0">
                    <a:srgbClr val="000000">
                      <a:alpha val="65000"/>
                    </a:srgbClr>
                  </a:outerShdw>
                </a:effectLst>
              </a:rPr>
              <a:t>Utilisez votre formulaire national</a:t>
            </a:r>
          </a:p>
          <a:p>
            <a:pPr algn="ctr" rtl="0"/>
            <a:r>
              <a:rPr lang="fr" sz="2400" b="1" i="0" u="none" cap="none" spc="50" baseline="0" dirty="0">
                <a:ln w="11430"/>
                <a:solidFill>
                  <a:srgbClr val="FF0000"/>
                </a:solidFill>
                <a:effectLst>
                  <a:outerShdw blurRad="76200" dist="50800" dir="5400000" algn="tl" rotWithShape="0">
                    <a:srgbClr val="000000">
                      <a:alpha val="65000"/>
                    </a:srgbClr>
                  </a:outerShdw>
                </a:effectLst>
              </a:rPr>
              <a:t>de déclaration des MAPI</a:t>
            </a:r>
          </a:p>
        </p:txBody>
      </p:sp>
      <p:graphicFrame>
        <p:nvGraphicFramePr>
          <p:cNvPr id="7" name="Diagram 6"/>
          <p:cNvGraphicFramePr/>
          <p:nvPr>
            <p:extLst>
              <p:ext uri="{D42A27DB-BD31-4B8C-83A1-F6EECF244321}">
                <p14:modId xmlns:p14="http://schemas.microsoft.com/office/powerpoint/2010/main" val="3589503680"/>
              </p:ext>
            </p:extLst>
          </p:nvPr>
        </p:nvGraphicFramePr>
        <p:xfrm>
          <a:off x="5508104" y="1741264"/>
          <a:ext cx="404723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ight Arrow 11"/>
          <p:cNvSpPr/>
          <p:nvPr/>
        </p:nvSpPr>
        <p:spPr bwMode="auto">
          <a:xfrm>
            <a:off x="3635896" y="3425517"/>
            <a:ext cx="1584176" cy="1083603"/>
          </a:xfrm>
          <a:prstGeom prst="rightArrow">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fr" sz="3900" b="1" i="0" u="none" strike="noStrike" cap="none" normalizeH="0" baseline="0">
              <a:ln>
                <a:noFill/>
              </a:ln>
              <a:solidFill>
                <a:srgbClr val="000066"/>
              </a:solidFill>
              <a:effectLst/>
              <a:latin typeface="Arial" charset="0"/>
              <a:cs typeface="Arial" charset="0"/>
            </a:endParaRPr>
          </a:p>
        </p:txBody>
      </p:sp>
      <p:sp>
        <p:nvSpPr>
          <p:cNvPr id="14" name="Right Arrow 13"/>
          <p:cNvSpPr/>
          <p:nvPr/>
        </p:nvSpPr>
        <p:spPr bwMode="auto">
          <a:xfrm>
            <a:off x="3131841" y="1986793"/>
            <a:ext cx="2808312" cy="3414982"/>
          </a:xfrm>
          <a:prstGeom prst="rightArrow">
            <a:avLst/>
          </a:prstGeom>
          <a:solidFill>
            <a:srgbClr val="FF000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fr" sz="3900" b="1" i="0" u="none" strike="noStrike" cap="none" normalizeH="0" baseline="0">
              <a:ln>
                <a:noFill/>
              </a:ln>
              <a:solidFill>
                <a:srgbClr val="000066"/>
              </a:solidFill>
              <a:effectLst/>
              <a:latin typeface="Arial" charset="0"/>
              <a:cs typeface="Arial" charset="0"/>
            </a:endParaRPr>
          </a:p>
        </p:txBody>
      </p:sp>
      <p:sp>
        <p:nvSpPr>
          <p:cNvPr id="10" name="TextBox 9"/>
          <p:cNvSpPr txBox="1"/>
          <p:nvPr/>
        </p:nvSpPr>
        <p:spPr>
          <a:xfrm>
            <a:off x="3131840" y="2837835"/>
            <a:ext cx="2376264" cy="1754326"/>
          </a:xfrm>
          <a:prstGeom prst="rect">
            <a:avLst/>
          </a:prstGeom>
          <a:noFill/>
        </p:spPr>
        <p:txBody>
          <a:bodyPr wrap="square" rtlCol="0">
            <a:spAutoFit/>
          </a:bodyPr>
          <a:lstStyle/>
          <a:p>
            <a:pPr lvl="0" algn="ctr" rtl="0"/>
            <a:r>
              <a:rPr lang="fr" b="1" i="0" u="none" baseline="0">
                <a:solidFill>
                  <a:schemeClr val="bg1"/>
                </a:solidFill>
              </a:rPr>
              <a:t>Après la vaccination, vous n’avez pas besoin de suivre chaque vacciné à domicile : </a:t>
            </a:r>
          </a:p>
          <a:p>
            <a:pPr lvl="0" algn="ctr" rtl="0"/>
            <a:r>
              <a:rPr lang="fr" b="1" i="0" u="none" baseline="0">
                <a:solidFill>
                  <a:schemeClr val="bg1"/>
                </a:solidFill>
              </a:rPr>
              <a:t>Cependant, vous devez procéder ainsi :</a:t>
            </a:r>
            <a:endParaRPr lang="fr" b="1">
              <a:solidFill>
                <a:schemeClr val="bg1"/>
              </a:solidFill>
            </a:endParaRPr>
          </a:p>
          <a:p>
            <a:pPr algn="ctr" rtl="0"/>
            <a:endParaRPr lang="fr"/>
          </a:p>
        </p:txBody>
      </p:sp>
      <p:sp>
        <p:nvSpPr>
          <p:cNvPr id="15" name="Title 1"/>
          <p:cNvSpPr txBox="1">
            <a:spLocks/>
          </p:cNvSpPr>
          <p:nvPr/>
        </p:nvSpPr>
        <p:spPr bwMode="auto">
          <a:xfrm>
            <a:off x="369888" y="332656"/>
            <a:ext cx="8229600" cy="617537"/>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pPr rtl="0">
              <a:defRPr/>
            </a:pPr>
            <a:r>
              <a:rPr lang="fr" b="1" i="0" u="none" kern="0" baseline="0">
                <a:ea typeface="ＭＳ Ｐゴシック" pitchFamily="-112" charset="-128"/>
              </a:rPr>
              <a:t>Déclarations des MAPI</a:t>
            </a:r>
          </a:p>
        </p:txBody>
      </p:sp>
    </p:spTree>
    <p:extLst>
      <p:ext uri="{BB962C8B-B14F-4D97-AF65-F5344CB8AC3E}">
        <p14:creationId xmlns:p14="http://schemas.microsoft.com/office/powerpoint/2010/main" val="3440961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471" y="104377"/>
            <a:ext cx="8229057" cy="1143240"/>
          </a:xfrm>
        </p:spPr>
        <p:txBody>
          <a:bodyPr/>
          <a:lstStyle/>
          <a:p>
            <a:pPr rtl="0"/>
            <a:r>
              <a:rPr lang="fr" sz="3200" b="1" i="0" u="none" baseline="0">
                <a:latin typeface="Arial" charset="0"/>
                <a:ea typeface="ＭＳ Ｐゴシック" charset="0"/>
              </a:rPr>
              <a:t>MAPI connues suite à la vaccination avec un vaccin hexavalent</a:t>
            </a:r>
            <a:endParaRPr lang="fr"/>
          </a:p>
        </p:txBody>
      </p:sp>
      <p:sp>
        <p:nvSpPr>
          <p:cNvPr id="6" name="Content Placeholder 5"/>
          <p:cNvSpPr>
            <a:spLocks noGrp="1"/>
          </p:cNvSpPr>
          <p:nvPr>
            <p:ph sz="half" idx="2"/>
          </p:nvPr>
        </p:nvSpPr>
        <p:spPr>
          <a:xfrm>
            <a:off x="326976" y="1340768"/>
            <a:ext cx="8369625" cy="3757190"/>
          </a:xfrm>
        </p:spPr>
        <p:txBody>
          <a:bodyPr/>
          <a:lstStyle/>
          <a:p>
            <a:pPr algn="l" rtl="0"/>
            <a:r>
              <a:rPr lang="fr" sz="2000" b="0" i="0" u="none" baseline="0" dirty="0">
                <a:highlight>
                  <a:srgbClr val="FFFF00"/>
                </a:highlight>
              </a:rPr>
              <a:t>Des études ont montré que le profil des manifestations indésirables du vaccin Hexasiil était similaire à celui d’autres vaccins injectables pour enfants. Aucun problème grave de sécurité n’a été signalé au fabricant ou constaté dans d’autres études à ce jour</a:t>
            </a:r>
            <a:endParaRPr lang="fr" sz="2000" dirty="0"/>
          </a:p>
          <a:p>
            <a:pPr algn="l" rtl="0"/>
            <a:r>
              <a:rPr lang="fr" sz="2000" b="0" i="0" u="none" baseline="0" dirty="0"/>
              <a:t>Les réactions connues au vaccin Hexasiil sont</a:t>
            </a:r>
            <a:r>
              <a:rPr lang="fr" sz="2000" b="1" i="0" u="none" baseline="0" dirty="0"/>
              <a:t> </a:t>
            </a:r>
            <a:r>
              <a:rPr lang="fr" sz="2000" b="0" i="0" u="none" baseline="0" dirty="0"/>
              <a:t>:</a:t>
            </a:r>
          </a:p>
          <a:p>
            <a:pPr lvl="1" algn="l" rtl="0"/>
            <a:r>
              <a:rPr lang="fr" sz="1600" b="0" i="0" u="none" baseline="0" dirty="0"/>
              <a:t>Douleur et gonflement au point d’injection</a:t>
            </a:r>
          </a:p>
          <a:p>
            <a:pPr lvl="1" algn="l" rtl="0"/>
            <a:r>
              <a:rPr lang="fr" sz="1600" b="0" i="0" u="none" baseline="0" dirty="0"/>
              <a:t>Perte d’appétit, somnolence et vomissements</a:t>
            </a:r>
          </a:p>
          <a:p>
            <a:pPr algn="l" rtl="0"/>
            <a:r>
              <a:rPr lang="fr" sz="2000" b="0" i="0" u="none" baseline="0" dirty="0"/>
              <a:t>Réactions allergiques possibles (y compris anaphylaxie) à un composant du vaccin</a:t>
            </a:r>
          </a:p>
          <a:p>
            <a:pPr lvl="1" algn="l" rtl="0"/>
            <a:r>
              <a:rPr lang="fr" sz="1600" b="0" i="0" u="none" baseline="0" dirty="0"/>
              <a:t>Il s’agit d’une précaution générale pour tout vaccin</a:t>
            </a:r>
          </a:p>
          <a:p>
            <a:endParaRPr lang="fr" sz="2000" dirty="0"/>
          </a:p>
          <a:p>
            <a:endParaRPr lang="fr" sz="2000" dirty="0"/>
          </a:p>
        </p:txBody>
      </p:sp>
      <p:sp>
        <p:nvSpPr>
          <p:cNvPr id="11" name="Rectangle 10"/>
          <p:cNvSpPr/>
          <p:nvPr/>
        </p:nvSpPr>
        <p:spPr>
          <a:xfrm>
            <a:off x="326976" y="4913319"/>
            <a:ext cx="8568952" cy="1077218"/>
          </a:xfrm>
          <a:prstGeom prst="rect">
            <a:avLst/>
          </a:prstGeom>
        </p:spPr>
        <p:txBody>
          <a:bodyPr wrap="square">
            <a:spAutoFit/>
          </a:bodyPr>
          <a:lstStyle/>
          <a:p>
            <a:pPr algn="l" rtl="0"/>
            <a:r>
              <a:rPr lang="fr" sz="1600" b="1" i="0" u="none" baseline="0" dirty="0">
                <a:solidFill>
                  <a:srgbClr val="FF0000"/>
                </a:solidFill>
              </a:rPr>
              <a:t>Est-il nécessaire de signaler des manifestations/réactions indésirables fréquentes ou connues ? </a:t>
            </a:r>
          </a:p>
          <a:p>
            <a:pPr algn="l" rtl="0"/>
            <a:r>
              <a:rPr lang="fr" sz="1600" b="0" i="0" u="none" baseline="0" dirty="0">
                <a:solidFill>
                  <a:srgbClr val="FF0000"/>
                </a:solidFill>
              </a:rPr>
              <a:t>Oui - signaler TOUTES les manifestations indésirables (même si elles ne sont pas mentionnées ci-dessus) qui sont portées à l’attention du système de soins de santé.  Remplir le formulaire de notification et l’envoyer au superviseur</a:t>
            </a:r>
          </a:p>
        </p:txBody>
      </p:sp>
    </p:spTree>
    <p:extLst>
      <p:ext uri="{BB962C8B-B14F-4D97-AF65-F5344CB8AC3E}">
        <p14:creationId xmlns:p14="http://schemas.microsoft.com/office/powerpoint/2010/main" val="58222660"/>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1283</Words>
  <Application>Microsoft Office PowerPoint</Application>
  <PresentationFormat>On-screen Show (4:3)</PresentationFormat>
  <Paragraphs>128</Paragraphs>
  <Slides>12</Slides>
  <Notes>11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Limon F3</vt:lpstr>
      <vt:lpstr>ＭＳ Ｐゴシック</vt:lpstr>
      <vt:lpstr>ＭＳ Ｐゴシック</vt:lpstr>
      <vt:lpstr>Arial</vt:lpstr>
      <vt:lpstr>Arial Bold</vt:lpstr>
      <vt:lpstr>Arial Narrow</vt:lpstr>
      <vt:lpstr>Calibri</vt:lpstr>
      <vt:lpstr>Franklin Gothic Heavy</vt:lpstr>
      <vt:lpstr>Wingdings</vt:lpstr>
      <vt:lpstr>PPTtemplate</vt:lpstr>
      <vt:lpstr>PowerPoint Presentation</vt:lpstr>
      <vt:lpstr> </vt:lpstr>
      <vt:lpstr>PowerPoint Presentation</vt:lpstr>
      <vt:lpstr>PowerPoint Presentation</vt:lpstr>
      <vt:lpstr>PowerPoint Presentation</vt:lpstr>
      <vt:lpstr>Réactions à la vaccination</vt:lpstr>
      <vt:lpstr>Sélection de cas de MAPI à signaler*</vt:lpstr>
      <vt:lpstr>PowerPoint Presentation</vt:lpstr>
      <vt:lpstr>MAPI connues suite à la vaccination avec un vaccin hexavalent</vt:lpstr>
      <vt:lpstr>Messages clés</vt:lpstr>
      <vt:lpstr>Ressources</vt:lpstr>
      <vt:lpstr>Questions pour tester les connaissances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balakrishnanm@who.int</dc:creator>
  <cp:lastModifiedBy>AMP</cp:lastModifiedBy>
  <cp:revision>3</cp:revision>
  <dcterms:created xsi:type="dcterms:W3CDTF">2012-01-26T17:14:51Z</dcterms:created>
  <dcterms:modified xsi:type="dcterms:W3CDTF">2024-10-24T07:17:24Z</dcterms:modified>
</cp:coreProperties>
</file>