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23"/>
  </p:notesMasterIdLst>
  <p:handoutMasterIdLst>
    <p:handoutMasterId r:id="rId24"/>
  </p:handoutMasterIdLst>
  <p:sldIdLst>
    <p:sldId id="340" r:id="rId5"/>
    <p:sldId id="338" r:id="rId6"/>
    <p:sldId id="355" r:id="rId7"/>
    <p:sldId id="342" r:id="rId8"/>
    <p:sldId id="358" r:id="rId9"/>
    <p:sldId id="341" r:id="rId10"/>
    <p:sldId id="344" r:id="rId11"/>
    <p:sldId id="346" r:id="rId12"/>
    <p:sldId id="347" r:id="rId13"/>
    <p:sldId id="348" r:id="rId14"/>
    <p:sldId id="349" r:id="rId15"/>
    <p:sldId id="350" r:id="rId16"/>
    <p:sldId id="351" r:id="rId17"/>
    <p:sldId id="352" r:id="rId18"/>
    <p:sldId id="356" r:id="rId19"/>
    <p:sldId id="357" r:id="rId20"/>
    <p:sldId id="354" r:id="rId21"/>
    <p:sldId id="369" r:id="rId22"/>
  </p:sldIdLst>
  <p:sldSz cx="10693400" cy="7561263"/>
  <p:notesSz cx="6808788" cy="9940925"/>
  <p:defaultTextStyle>
    <a:defPPr>
      <a:defRPr lang="en-GB"/>
    </a:defPPr>
    <a:lvl1pPr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1pPr>
    <a:lvl2pPr marL="4572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2pPr>
    <a:lvl3pPr marL="9144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3pPr>
    <a:lvl4pPr marL="13716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4pPr>
    <a:lvl5pPr marL="1828800" algn="l" rtl="1" fontAlgn="base">
      <a:spcBef>
        <a:spcPct val="0"/>
      </a:spcBef>
      <a:spcAft>
        <a:spcPct val="0"/>
      </a:spcAft>
      <a:defRPr sz="3900" b="1" kern="1200">
        <a:solidFill>
          <a:srgbClr val="000066"/>
        </a:solidFill>
        <a:latin typeface="Arial" panose="020B0604020202020204" pitchFamily="34" charset="0"/>
        <a:ea typeface="+mn-ea"/>
        <a:cs typeface="Arial" panose="020B0604020202020204" pitchFamily="34" charset="0"/>
      </a:defRPr>
    </a:lvl5pPr>
    <a:lvl6pPr marL="22860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6pPr>
    <a:lvl7pPr marL="27432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7pPr>
    <a:lvl8pPr marL="32004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8pPr>
    <a:lvl9pPr marL="3657600" algn="l" defTabSz="914400" rtl="0" eaLnBrk="1" latinLnBrk="0" hangingPunct="1">
      <a:defRPr sz="3900" b="1" kern="1200">
        <a:solidFill>
          <a:srgbClr val="000066"/>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A18414-B2E7-FB42-74A9-03060BAD29DD}" name="Gill Mayers" initials="GM" userId="S::mayersg@mmglobalhealth.org::93979798-3130-4e50-99f9-bac937c4d9ff" providerId="AD"/>
  <p188:author id="{EABCA734-A31A-ECAF-8F98-9B5B65610822}" name="WALLDORF, Jenny" initials="WJ" userId="S::walldorfj@who.int::bbf2318a-f2f7-45e3-a649-79296eaa30f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TZGER, Helen" initials="MH" lastIdx="2" clrIdx="0">
    <p:extLst>
      <p:ext uri="{19B8F6BF-5375-455C-9EA6-DF929625EA0E}">
        <p15:presenceInfo xmlns:p15="http://schemas.microsoft.com/office/powerpoint/2012/main" userId="S-1-5-21-1446143339-2250552318-1255726049-221390" providerId="AD"/>
      </p:ext>
    </p:extLst>
  </p:cmAuthor>
  <p:cmAuthor id="2" name="Adwoa Bentsi-Enchill" initials="ABE" lastIdx="11" clrIdx="1">
    <p:extLst>
      <p:ext uri="{19B8F6BF-5375-455C-9EA6-DF929625EA0E}">
        <p15:presenceInfo xmlns:p15="http://schemas.microsoft.com/office/powerpoint/2012/main" userId="Adwoa Bentsi-Enchill" providerId="None"/>
      </p:ext>
    </p:extLst>
  </p:cmAuthor>
  <p:cmAuthor id="3" name="Helen Matzger" initials="HM" lastIdx="1" clrIdx="2">
    <p:extLst>
      <p:ext uri="{19B8F6BF-5375-455C-9EA6-DF929625EA0E}">
        <p15:presenceInfo xmlns:p15="http://schemas.microsoft.com/office/powerpoint/2012/main" userId="S-1-5-21-1229272821-879983540-682003330-1745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66FF33"/>
    <a:srgbClr val="96CCEE"/>
    <a:srgbClr val="72BBE8"/>
    <a:srgbClr val="1E7FB8"/>
    <a:srgbClr val="C4DAF4"/>
    <a:srgbClr val="4189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1" d="100"/>
          <a:sy n="111" d="100"/>
        </p:scale>
        <p:origin x="1074" y="11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ll Mayers" userId="d9b941f0-ac22-4431-a954-e58ec48ed8eb" providerId="ADAL" clId="{905306A6-8FD5-4031-89EA-FD5846A80CDE}"/>
    <pc:docChg chg="undo custSel addSld modSld modMainMaster">
      <pc:chgData name="Gill Mayers" userId="d9b941f0-ac22-4431-a954-e58ec48ed8eb" providerId="ADAL" clId="{905306A6-8FD5-4031-89EA-FD5846A80CDE}" dt="2024-09-13T08:08:00.893" v="927" actId="20577"/>
      <pc:docMkLst>
        <pc:docMk/>
      </pc:docMkLst>
      <pc:sldChg chg="addSp modSp">
        <pc:chgData name="Gill Mayers" userId="d9b941f0-ac22-4431-a954-e58ec48ed8eb" providerId="ADAL" clId="{905306A6-8FD5-4031-89EA-FD5846A80CDE}" dt="2024-09-13T07:46:14.652" v="104" actId="1035"/>
        <pc:sldMkLst>
          <pc:docMk/>
          <pc:sldMk cId="0" sldId="338"/>
        </pc:sldMkLst>
        <pc:spChg chg="mod">
          <ac:chgData name="Gill Mayers" userId="d9b941f0-ac22-4431-a954-e58ec48ed8eb" providerId="ADAL" clId="{905306A6-8FD5-4031-89EA-FD5846A80CDE}" dt="2024-09-13T07:46:03.872" v="93" actId="14100"/>
          <ac:spMkLst>
            <pc:docMk/>
            <pc:sldMk cId="0" sldId="338"/>
            <ac:spMk id="220163" creationId="{FE721EF2-B645-43AD-A4F7-D176566543A5}"/>
          </ac:spMkLst>
        </pc:spChg>
        <pc:picChg chg="add mod">
          <ac:chgData name="Gill Mayers" userId="d9b941f0-ac22-4431-a954-e58ec48ed8eb" providerId="ADAL" clId="{905306A6-8FD5-4031-89EA-FD5846A80CDE}" dt="2024-09-13T07:46:14.652" v="104" actId="1035"/>
          <ac:picMkLst>
            <pc:docMk/>
            <pc:sldMk cId="0" sldId="338"/>
            <ac:picMk id="2" creationId="{55741FA7-D4D0-9500-EE07-8A1E0EAE00BD}"/>
          </ac:picMkLst>
        </pc:picChg>
        <pc:picChg chg="add mod">
          <ac:chgData name="Gill Mayers" userId="d9b941f0-ac22-4431-a954-e58ec48ed8eb" providerId="ADAL" clId="{905306A6-8FD5-4031-89EA-FD5846A80CDE}" dt="2024-09-13T07:46:10.378" v="94" actId="14100"/>
          <ac:picMkLst>
            <pc:docMk/>
            <pc:sldMk cId="0" sldId="338"/>
            <ac:picMk id="3" creationId="{734BC9CF-EEC2-5C92-5225-88C02C5AD7F7}"/>
          </ac:picMkLst>
        </pc:picChg>
      </pc:sldChg>
      <pc:sldChg chg="modSp mod">
        <pc:chgData name="Gill Mayers" userId="d9b941f0-ac22-4431-a954-e58ec48ed8eb" providerId="ADAL" clId="{905306A6-8FD5-4031-89EA-FD5846A80CDE}" dt="2024-09-08T09:07:30.086" v="7" actId="6549"/>
        <pc:sldMkLst>
          <pc:docMk/>
          <pc:sldMk cId="2691703830" sldId="342"/>
        </pc:sldMkLst>
        <pc:spChg chg="mod">
          <ac:chgData name="Gill Mayers" userId="d9b941f0-ac22-4431-a954-e58ec48ed8eb" providerId="ADAL" clId="{905306A6-8FD5-4031-89EA-FD5846A80CDE}" dt="2024-09-08T09:07:30.086" v="7" actId="6549"/>
          <ac:spMkLst>
            <pc:docMk/>
            <pc:sldMk cId="2691703830" sldId="342"/>
            <ac:spMk id="2" creationId="{D9B53B8F-04FE-42BC-934D-5AEBE5793BC9}"/>
          </ac:spMkLst>
        </pc:spChg>
      </pc:sldChg>
      <pc:sldChg chg="modSp mod modNotesTx">
        <pc:chgData name="Gill Mayers" userId="d9b941f0-ac22-4431-a954-e58ec48ed8eb" providerId="ADAL" clId="{905306A6-8FD5-4031-89EA-FD5846A80CDE}" dt="2024-09-13T07:55:41.465" v="389" actId="20577"/>
        <pc:sldMkLst>
          <pc:docMk/>
          <pc:sldMk cId="2242392823" sldId="344"/>
        </pc:sldMkLst>
        <pc:spChg chg="mod">
          <ac:chgData name="Gill Mayers" userId="d9b941f0-ac22-4431-a954-e58ec48ed8eb" providerId="ADAL" clId="{905306A6-8FD5-4031-89EA-FD5846A80CDE}" dt="2024-09-08T09:08:12.114" v="9" actId="20577"/>
          <ac:spMkLst>
            <pc:docMk/>
            <pc:sldMk cId="2242392823" sldId="344"/>
            <ac:spMk id="2" creationId="{C79A372A-3B01-4FD9-86D2-C54EF83DE93B}"/>
          </ac:spMkLst>
        </pc:spChg>
        <pc:spChg chg="mod">
          <ac:chgData name="Gill Mayers" userId="d9b941f0-ac22-4431-a954-e58ec48ed8eb" providerId="ADAL" clId="{905306A6-8FD5-4031-89EA-FD5846A80CDE}" dt="2024-09-08T09:08:19.366" v="13" actId="20577"/>
          <ac:spMkLst>
            <pc:docMk/>
            <pc:sldMk cId="2242392823" sldId="344"/>
            <ac:spMk id="3" creationId="{02D1D55C-33EB-4DF6-ADEA-7D36CA69C824}"/>
          </ac:spMkLst>
        </pc:spChg>
      </pc:sldChg>
      <pc:sldChg chg="modSp mod">
        <pc:chgData name="Gill Mayers" userId="d9b941f0-ac22-4431-a954-e58ec48ed8eb" providerId="ADAL" clId="{905306A6-8FD5-4031-89EA-FD5846A80CDE}" dt="2024-09-08T09:08:30.058" v="17" actId="6549"/>
        <pc:sldMkLst>
          <pc:docMk/>
          <pc:sldMk cId="3545334709" sldId="346"/>
        </pc:sldMkLst>
        <pc:spChg chg="mod">
          <ac:chgData name="Gill Mayers" userId="d9b941f0-ac22-4431-a954-e58ec48ed8eb" providerId="ADAL" clId="{905306A6-8FD5-4031-89EA-FD5846A80CDE}" dt="2024-09-08T09:08:30.058" v="17" actId="6549"/>
          <ac:spMkLst>
            <pc:docMk/>
            <pc:sldMk cId="3545334709" sldId="346"/>
            <ac:spMk id="2" creationId="{B49C7EC4-CC5A-48AB-B3D2-A038C655FFDB}"/>
          </ac:spMkLst>
        </pc:spChg>
      </pc:sldChg>
      <pc:sldChg chg="addSp modSp mod">
        <pc:chgData name="Gill Mayers" userId="d9b941f0-ac22-4431-a954-e58ec48ed8eb" providerId="ADAL" clId="{905306A6-8FD5-4031-89EA-FD5846A80CDE}" dt="2024-09-08T09:09:35.933" v="41" actId="255"/>
        <pc:sldMkLst>
          <pc:docMk/>
          <pc:sldMk cId="1593872071" sldId="347"/>
        </pc:sldMkLst>
        <pc:spChg chg="mod">
          <ac:chgData name="Gill Mayers" userId="d9b941f0-ac22-4431-a954-e58ec48ed8eb" providerId="ADAL" clId="{905306A6-8FD5-4031-89EA-FD5846A80CDE}" dt="2024-09-08T09:09:35.933" v="41" actId="255"/>
          <ac:spMkLst>
            <pc:docMk/>
            <pc:sldMk cId="1593872071" sldId="347"/>
            <ac:spMk id="2" creationId="{4406A93B-23C7-492B-975E-A8C9A6D262C6}"/>
          </ac:spMkLst>
        </pc:spChg>
        <pc:spChg chg="add mod">
          <ac:chgData name="Gill Mayers" userId="d9b941f0-ac22-4431-a954-e58ec48ed8eb" providerId="ADAL" clId="{905306A6-8FD5-4031-89EA-FD5846A80CDE}" dt="2024-09-08T09:08:53.067" v="32"/>
          <ac:spMkLst>
            <pc:docMk/>
            <pc:sldMk cId="1593872071" sldId="347"/>
            <ac:spMk id="4" creationId="{2BA1E4D4-C9B8-947D-7D4E-B6E30D6385C4}"/>
          </ac:spMkLst>
        </pc:spChg>
      </pc:sldChg>
      <pc:sldChg chg="modSp mod">
        <pc:chgData name="Gill Mayers" userId="d9b941f0-ac22-4431-a954-e58ec48ed8eb" providerId="ADAL" clId="{905306A6-8FD5-4031-89EA-FD5846A80CDE}" dt="2024-09-08T09:09:49" v="47" actId="6549"/>
        <pc:sldMkLst>
          <pc:docMk/>
          <pc:sldMk cId="4187562119" sldId="348"/>
        </pc:sldMkLst>
        <pc:spChg chg="mod">
          <ac:chgData name="Gill Mayers" userId="d9b941f0-ac22-4431-a954-e58ec48ed8eb" providerId="ADAL" clId="{905306A6-8FD5-4031-89EA-FD5846A80CDE}" dt="2024-09-08T09:09:49" v="47" actId="6549"/>
          <ac:spMkLst>
            <pc:docMk/>
            <pc:sldMk cId="4187562119" sldId="348"/>
            <ac:spMk id="2" creationId="{83FC1567-1A22-4AB7-939F-15308EFC0C75}"/>
          </ac:spMkLst>
        </pc:spChg>
      </pc:sldChg>
      <pc:sldChg chg="modSp mod">
        <pc:chgData name="Gill Mayers" userId="d9b941f0-ac22-4431-a954-e58ec48ed8eb" providerId="ADAL" clId="{905306A6-8FD5-4031-89EA-FD5846A80CDE}" dt="2024-09-08T09:10:25.873" v="61" actId="6549"/>
        <pc:sldMkLst>
          <pc:docMk/>
          <pc:sldMk cId="2714974306" sldId="349"/>
        </pc:sldMkLst>
        <pc:spChg chg="mod">
          <ac:chgData name="Gill Mayers" userId="d9b941f0-ac22-4431-a954-e58ec48ed8eb" providerId="ADAL" clId="{905306A6-8FD5-4031-89EA-FD5846A80CDE}" dt="2024-09-08T09:10:25.873" v="61" actId="6549"/>
          <ac:spMkLst>
            <pc:docMk/>
            <pc:sldMk cId="2714974306" sldId="349"/>
            <ac:spMk id="2" creationId="{3E165250-94FD-4C71-B29D-57F3EF6C8299}"/>
          </ac:spMkLst>
        </pc:spChg>
      </pc:sldChg>
      <pc:sldChg chg="modSp mod">
        <pc:chgData name="Gill Mayers" userId="d9b941f0-ac22-4431-a954-e58ec48ed8eb" providerId="ADAL" clId="{905306A6-8FD5-4031-89EA-FD5846A80CDE}" dt="2024-09-08T09:10:33.221" v="63" actId="20577"/>
        <pc:sldMkLst>
          <pc:docMk/>
          <pc:sldMk cId="214921160" sldId="350"/>
        </pc:sldMkLst>
        <pc:spChg chg="mod">
          <ac:chgData name="Gill Mayers" userId="d9b941f0-ac22-4431-a954-e58ec48ed8eb" providerId="ADAL" clId="{905306A6-8FD5-4031-89EA-FD5846A80CDE}" dt="2024-09-08T09:10:33.221" v="63" actId="20577"/>
          <ac:spMkLst>
            <pc:docMk/>
            <pc:sldMk cId="214921160" sldId="350"/>
            <ac:spMk id="2" creationId="{33EEC107-CE3C-4180-8CE3-58F646D8B0CD}"/>
          </ac:spMkLst>
        </pc:spChg>
      </pc:sldChg>
      <pc:sldChg chg="modSp mod">
        <pc:chgData name="Gill Mayers" userId="d9b941f0-ac22-4431-a954-e58ec48ed8eb" providerId="ADAL" clId="{905306A6-8FD5-4031-89EA-FD5846A80CDE}" dt="2024-09-08T09:10:39.021" v="69" actId="6549"/>
        <pc:sldMkLst>
          <pc:docMk/>
          <pc:sldMk cId="628055715" sldId="351"/>
        </pc:sldMkLst>
        <pc:spChg chg="mod">
          <ac:chgData name="Gill Mayers" userId="d9b941f0-ac22-4431-a954-e58ec48ed8eb" providerId="ADAL" clId="{905306A6-8FD5-4031-89EA-FD5846A80CDE}" dt="2024-09-08T09:10:39.021" v="69" actId="6549"/>
          <ac:spMkLst>
            <pc:docMk/>
            <pc:sldMk cId="628055715" sldId="351"/>
            <ac:spMk id="2" creationId="{BCBFFFA9-3447-4EE4-823D-DB517D543D6C}"/>
          </ac:spMkLst>
        </pc:spChg>
      </pc:sldChg>
      <pc:sldChg chg="modSp mod">
        <pc:chgData name="Gill Mayers" userId="d9b941f0-ac22-4431-a954-e58ec48ed8eb" providerId="ADAL" clId="{905306A6-8FD5-4031-89EA-FD5846A80CDE}" dt="2024-09-08T09:10:55.717" v="79" actId="6549"/>
        <pc:sldMkLst>
          <pc:docMk/>
          <pc:sldMk cId="4150143122" sldId="352"/>
        </pc:sldMkLst>
        <pc:spChg chg="mod">
          <ac:chgData name="Gill Mayers" userId="d9b941f0-ac22-4431-a954-e58ec48ed8eb" providerId="ADAL" clId="{905306A6-8FD5-4031-89EA-FD5846A80CDE}" dt="2024-09-08T09:10:55.717" v="79" actId="6549"/>
          <ac:spMkLst>
            <pc:docMk/>
            <pc:sldMk cId="4150143122" sldId="352"/>
            <ac:spMk id="2" creationId="{7EF9DBBD-827B-428A-B66D-18B9FC771FE2}"/>
          </ac:spMkLst>
        </pc:spChg>
      </pc:sldChg>
      <pc:sldChg chg="modSp mod">
        <pc:chgData name="Gill Mayers" userId="d9b941f0-ac22-4431-a954-e58ec48ed8eb" providerId="ADAL" clId="{905306A6-8FD5-4031-89EA-FD5846A80CDE}" dt="2024-09-13T07:48:19.385" v="135" actId="6549"/>
        <pc:sldMkLst>
          <pc:docMk/>
          <pc:sldMk cId="677922952" sldId="354"/>
        </pc:sldMkLst>
        <pc:spChg chg="mod">
          <ac:chgData name="Gill Mayers" userId="d9b941f0-ac22-4431-a954-e58ec48ed8eb" providerId="ADAL" clId="{905306A6-8FD5-4031-89EA-FD5846A80CDE}" dt="2024-09-13T07:48:19.385" v="135" actId="6549"/>
          <ac:spMkLst>
            <pc:docMk/>
            <pc:sldMk cId="677922952" sldId="354"/>
            <ac:spMk id="3" creationId="{1DBA74E4-5E44-4B43-BA77-1BF12061565D}"/>
          </ac:spMkLst>
        </pc:spChg>
      </pc:sldChg>
      <pc:sldChg chg="modSp">
        <pc:chgData name="Gill Mayers" userId="d9b941f0-ac22-4431-a954-e58ec48ed8eb" providerId="ADAL" clId="{905306A6-8FD5-4031-89EA-FD5846A80CDE}" dt="2024-09-13T07:52:15.318" v="239" actId="20578"/>
        <pc:sldMkLst>
          <pc:docMk/>
          <pc:sldMk cId="1438794805" sldId="356"/>
        </pc:sldMkLst>
        <pc:spChg chg="mod">
          <ac:chgData name="Gill Mayers" userId="d9b941f0-ac22-4431-a954-e58ec48ed8eb" providerId="ADAL" clId="{905306A6-8FD5-4031-89EA-FD5846A80CDE}" dt="2024-09-13T07:52:15.318" v="239" actId="20578"/>
          <ac:spMkLst>
            <pc:docMk/>
            <pc:sldMk cId="1438794805" sldId="356"/>
            <ac:spMk id="3" creationId="{34FADA14-525C-443A-98FD-2E5DA600A901}"/>
          </ac:spMkLst>
        </pc:spChg>
      </pc:sldChg>
      <pc:sldChg chg="modSp add mod modNotesTx">
        <pc:chgData name="Gill Mayers" userId="d9b941f0-ac22-4431-a954-e58ec48ed8eb" providerId="ADAL" clId="{905306A6-8FD5-4031-89EA-FD5846A80CDE}" dt="2024-09-13T08:08:00.893" v="927" actId="20577"/>
        <pc:sldMkLst>
          <pc:docMk/>
          <pc:sldMk cId="4124278751" sldId="369"/>
        </pc:sldMkLst>
        <pc:spChg chg="mod">
          <ac:chgData name="Gill Mayers" userId="d9b941f0-ac22-4431-a954-e58ec48ed8eb" providerId="ADAL" clId="{905306A6-8FD5-4031-89EA-FD5846A80CDE}" dt="2024-09-13T07:50:27.742" v="144" actId="255"/>
          <ac:spMkLst>
            <pc:docMk/>
            <pc:sldMk cId="4124278751" sldId="369"/>
            <ac:spMk id="3" creationId="{F0E3035E-81BA-4372-8FBD-958BFC0D1CD9}"/>
          </ac:spMkLst>
        </pc:spChg>
      </pc:sldChg>
      <pc:sldMasterChg chg="modSp mod">
        <pc:chgData name="Gill Mayers" userId="d9b941f0-ac22-4431-a954-e58ec48ed8eb" providerId="ADAL" clId="{905306A6-8FD5-4031-89EA-FD5846A80CDE}" dt="2024-09-13T07:44:52.384" v="86" actId="20577"/>
        <pc:sldMasterMkLst>
          <pc:docMk/>
          <pc:sldMasterMk cId="0" sldId="2147483649"/>
        </pc:sldMasterMkLst>
        <pc:spChg chg="mod">
          <ac:chgData name="Gill Mayers" userId="d9b941f0-ac22-4431-a954-e58ec48ed8eb" providerId="ADAL" clId="{905306A6-8FD5-4031-89EA-FD5846A80CDE}" dt="2024-09-13T07:44:52.384" v="86" actId="20577"/>
          <ac:spMkLst>
            <pc:docMk/>
            <pc:sldMasterMk cId="0" sldId="2147483649"/>
            <ac:spMk id="7181" creationId="{F1040D86-1620-4DAA-AE9D-490CE42DE6FF}"/>
          </ac:spMkLst>
        </pc:spChg>
      </pc:sldMasterChg>
    </pc:docChg>
  </pc:docChgLst>
  <pc:docChgLst>
    <pc:chgData name="RAMIREZ GONZALEZ, Alejandro" userId="S::ramirezgonzaleza@who.int::f85759c6-dd51-4b10-afc6-8161062f0dd8" providerId="AD" clId="Web-{8B8015FB-7AE6-312F-29E4-5D26D1A4FF97}"/>
    <pc:docChg chg="modSld">
      <pc:chgData name="RAMIREZ GONZALEZ, Alejandro" userId="S::ramirezgonzaleza@who.int::f85759c6-dd51-4b10-afc6-8161062f0dd8" providerId="AD" clId="Web-{8B8015FB-7AE6-312F-29E4-5D26D1A4FF97}" dt="2024-09-24T08:27:55.704" v="5"/>
      <pc:docMkLst>
        <pc:docMk/>
      </pc:docMkLst>
      <pc:sldChg chg="modNotes">
        <pc:chgData name="RAMIREZ GONZALEZ, Alejandro" userId="S::ramirezgonzaleza@who.int::f85759c6-dd51-4b10-afc6-8161062f0dd8" providerId="AD" clId="Web-{8B8015FB-7AE6-312F-29E4-5D26D1A4FF97}" dt="2024-09-24T08:27:55.704" v="5"/>
        <pc:sldMkLst>
          <pc:docMk/>
          <pc:sldMk cId="4124278751" sldId="369"/>
        </pc:sldMkLst>
      </pc:sldChg>
    </pc:docChg>
  </pc:docChgLst>
  <pc:docChgLst>
    <pc:chgData name="RAMIREZ GONZALEZ, Alejandro" userId="f85759c6-dd51-4b10-afc6-8161062f0dd8" providerId="ADAL" clId="{8645B473-9C5E-486B-8DA1-2A1738CAF2EA}"/>
    <pc:docChg chg="custSel modSld">
      <pc:chgData name="RAMIREZ GONZALEZ, Alejandro" userId="f85759c6-dd51-4b10-afc6-8161062f0dd8" providerId="ADAL" clId="{8645B473-9C5E-486B-8DA1-2A1738CAF2EA}" dt="2024-09-02T13:00:58.694" v="383" actId="20577"/>
      <pc:docMkLst>
        <pc:docMk/>
      </pc:docMkLst>
      <pc:sldChg chg="modSp mod">
        <pc:chgData name="RAMIREZ GONZALEZ, Alejandro" userId="f85759c6-dd51-4b10-afc6-8161062f0dd8" providerId="ADAL" clId="{8645B473-9C5E-486B-8DA1-2A1738CAF2EA}" dt="2024-09-02T06:45:30.576" v="26" actId="20577"/>
        <pc:sldMkLst>
          <pc:docMk/>
          <pc:sldMk cId="0" sldId="338"/>
        </pc:sldMkLst>
        <pc:spChg chg="mod">
          <ac:chgData name="RAMIREZ GONZALEZ, Alejandro" userId="f85759c6-dd51-4b10-afc6-8161062f0dd8" providerId="ADAL" clId="{8645B473-9C5E-486B-8DA1-2A1738CAF2EA}" dt="2024-09-02T06:45:30.576" v="26" actId="20577"/>
          <ac:spMkLst>
            <pc:docMk/>
            <pc:sldMk cId="0" sldId="338"/>
            <ac:spMk id="220163" creationId="{FE721EF2-B645-43AD-A4F7-D176566543A5}"/>
          </ac:spMkLst>
        </pc:spChg>
      </pc:sldChg>
      <pc:sldChg chg="modSp mod">
        <pc:chgData name="RAMIREZ GONZALEZ, Alejandro" userId="f85759c6-dd51-4b10-afc6-8161062f0dd8" providerId="ADAL" clId="{8645B473-9C5E-486B-8DA1-2A1738CAF2EA}" dt="2024-09-02T06:44:16.375" v="2" actId="20577"/>
        <pc:sldMkLst>
          <pc:docMk/>
          <pc:sldMk cId="0" sldId="340"/>
        </pc:sldMkLst>
        <pc:spChg chg="mod">
          <ac:chgData name="RAMIREZ GONZALEZ, Alejandro" userId="f85759c6-dd51-4b10-afc6-8161062f0dd8" providerId="ADAL" clId="{8645B473-9C5E-486B-8DA1-2A1738CAF2EA}" dt="2024-09-02T06:44:16.375" v="2" actId="20577"/>
          <ac:spMkLst>
            <pc:docMk/>
            <pc:sldMk cId="0" sldId="340"/>
            <ac:spMk id="246792" creationId="{374B5F3D-CB48-4A3B-B8B7-BF62A505CBF1}"/>
          </ac:spMkLst>
        </pc:spChg>
      </pc:sldChg>
      <pc:sldChg chg="addSp modSp mod modClrScheme chgLayout">
        <pc:chgData name="RAMIREZ GONZALEZ, Alejandro" userId="f85759c6-dd51-4b10-afc6-8161062f0dd8" providerId="ADAL" clId="{8645B473-9C5E-486B-8DA1-2A1738CAF2EA}" dt="2024-09-02T12:54:46.553" v="277" actId="20577"/>
        <pc:sldMkLst>
          <pc:docMk/>
          <pc:sldMk cId="2691703830" sldId="342"/>
        </pc:sldMkLst>
        <pc:spChg chg="mod">
          <ac:chgData name="RAMIREZ GONZALEZ, Alejandro" userId="f85759c6-dd51-4b10-afc6-8161062f0dd8" providerId="ADAL" clId="{8645B473-9C5E-486B-8DA1-2A1738CAF2EA}" dt="2024-09-02T12:53:06.208" v="174" actId="26606"/>
          <ac:spMkLst>
            <pc:docMk/>
            <pc:sldMk cId="2691703830" sldId="342"/>
            <ac:spMk id="2" creationId="{D9B53B8F-04FE-42BC-934D-5AEBE5793BC9}"/>
          </ac:spMkLst>
        </pc:spChg>
        <pc:spChg chg="mod">
          <ac:chgData name="RAMIREZ GONZALEZ, Alejandro" userId="f85759c6-dd51-4b10-afc6-8161062f0dd8" providerId="ADAL" clId="{8645B473-9C5E-486B-8DA1-2A1738CAF2EA}" dt="2024-09-02T12:54:46.553" v="277" actId="20577"/>
          <ac:spMkLst>
            <pc:docMk/>
            <pc:sldMk cId="2691703830" sldId="342"/>
            <ac:spMk id="3" creationId="{599D5EFF-099B-43AB-A476-B4CA1F44D813}"/>
          </ac:spMkLst>
        </pc:spChg>
        <pc:picChg chg="add mod">
          <ac:chgData name="RAMIREZ GONZALEZ, Alejandro" userId="f85759c6-dd51-4b10-afc6-8161062f0dd8" providerId="ADAL" clId="{8645B473-9C5E-486B-8DA1-2A1738CAF2EA}" dt="2024-09-02T12:53:16.849" v="179" actId="1076"/>
          <ac:picMkLst>
            <pc:docMk/>
            <pc:sldMk cId="2691703830" sldId="342"/>
            <ac:picMk id="5" creationId="{8D83BF25-55FC-8E6B-9F39-CCF822E8ECB9}"/>
          </ac:picMkLst>
        </pc:picChg>
      </pc:sldChg>
      <pc:sldChg chg="modSp mod modNotesTx">
        <pc:chgData name="RAMIREZ GONZALEZ, Alejandro" userId="f85759c6-dd51-4b10-afc6-8161062f0dd8" providerId="ADAL" clId="{8645B473-9C5E-486B-8DA1-2A1738CAF2EA}" dt="2024-09-02T06:56:20.092" v="113"/>
        <pc:sldMkLst>
          <pc:docMk/>
          <pc:sldMk cId="2242392823" sldId="344"/>
        </pc:sldMkLst>
        <pc:spChg chg="mod">
          <ac:chgData name="RAMIREZ GONZALEZ, Alejandro" userId="f85759c6-dd51-4b10-afc6-8161062f0dd8" providerId="ADAL" clId="{8645B473-9C5E-486B-8DA1-2A1738CAF2EA}" dt="2024-09-02T06:56:09.159" v="112" actId="20577"/>
          <ac:spMkLst>
            <pc:docMk/>
            <pc:sldMk cId="2242392823" sldId="344"/>
            <ac:spMk id="3" creationId="{02D1D55C-33EB-4DF6-ADEA-7D36CA69C824}"/>
          </ac:spMkLst>
        </pc:spChg>
      </pc:sldChg>
      <pc:sldChg chg="modSp mod">
        <pc:chgData name="RAMIREZ GONZALEZ, Alejandro" userId="f85759c6-dd51-4b10-afc6-8161062f0dd8" providerId="ADAL" clId="{8645B473-9C5E-486B-8DA1-2A1738CAF2EA}" dt="2024-09-02T12:59:37.582" v="349" actId="20577"/>
        <pc:sldMkLst>
          <pc:docMk/>
          <pc:sldMk cId="3545334709" sldId="346"/>
        </pc:sldMkLst>
        <pc:spChg chg="mod">
          <ac:chgData name="RAMIREZ GONZALEZ, Alejandro" userId="f85759c6-dd51-4b10-afc6-8161062f0dd8" providerId="ADAL" clId="{8645B473-9C5E-486B-8DA1-2A1738CAF2EA}" dt="2024-09-02T12:55:16.554" v="279" actId="20577"/>
          <ac:spMkLst>
            <pc:docMk/>
            <pc:sldMk cId="3545334709" sldId="346"/>
            <ac:spMk id="2" creationId="{B49C7EC4-CC5A-48AB-B3D2-A038C655FFDB}"/>
          </ac:spMkLst>
        </pc:spChg>
        <pc:spChg chg="mod">
          <ac:chgData name="RAMIREZ GONZALEZ, Alejandro" userId="f85759c6-dd51-4b10-afc6-8161062f0dd8" providerId="ADAL" clId="{8645B473-9C5E-486B-8DA1-2A1738CAF2EA}" dt="2024-09-02T12:59:37.582" v="349" actId="20577"/>
          <ac:spMkLst>
            <pc:docMk/>
            <pc:sldMk cId="3545334709" sldId="346"/>
            <ac:spMk id="3" creationId="{FC3A83B4-A83E-481A-A193-B0A74D08942D}"/>
          </ac:spMkLst>
        </pc:spChg>
      </pc:sldChg>
      <pc:sldChg chg="addSp delSp modSp mod">
        <pc:chgData name="RAMIREZ GONZALEZ, Alejandro" userId="f85759c6-dd51-4b10-afc6-8161062f0dd8" providerId="ADAL" clId="{8645B473-9C5E-486B-8DA1-2A1738CAF2EA}" dt="2024-09-02T12:58:15.515" v="347" actId="20577"/>
        <pc:sldMkLst>
          <pc:docMk/>
          <pc:sldMk cId="1593872071" sldId="347"/>
        </pc:sldMkLst>
        <pc:spChg chg="mod">
          <ac:chgData name="RAMIREZ GONZALEZ, Alejandro" userId="f85759c6-dd51-4b10-afc6-8161062f0dd8" providerId="ADAL" clId="{8645B473-9C5E-486B-8DA1-2A1738CAF2EA}" dt="2024-09-02T12:55:23.208" v="281" actId="20577"/>
          <ac:spMkLst>
            <pc:docMk/>
            <pc:sldMk cId="1593872071" sldId="347"/>
            <ac:spMk id="2" creationId="{4406A93B-23C7-492B-975E-A8C9A6D262C6}"/>
          </ac:spMkLst>
        </pc:spChg>
        <pc:spChg chg="mod">
          <ac:chgData name="RAMIREZ GONZALEZ, Alejandro" userId="f85759c6-dd51-4b10-afc6-8161062f0dd8" providerId="ADAL" clId="{8645B473-9C5E-486B-8DA1-2A1738CAF2EA}" dt="2024-09-02T12:58:15.515" v="347" actId="20577"/>
          <ac:spMkLst>
            <pc:docMk/>
            <pc:sldMk cId="1593872071" sldId="347"/>
            <ac:spMk id="3" creationId="{E7C8E254-4194-4830-8372-4A79F0967BD1}"/>
          </ac:spMkLst>
        </pc:spChg>
        <pc:picChg chg="del">
          <ac:chgData name="RAMIREZ GONZALEZ, Alejandro" userId="f85759c6-dd51-4b10-afc6-8161062f0dd8" providerId="ADAL" clId="{8645B473-9C5E-486B-8DA1-2A1738CAF2EA}" dt="2024-09-02T12:57:23.497" v="283" actId="478"/>
          <ac:picMkLst>
            <pc:docMk/>
            <pc:sldMk cId="1593872071" sldId="347"/>
            <ac:picMk id="4" creationId="{FA2CC123-24FA-429C-B9C3-23F151CDF29B}"/>
          </ac:picMkLst>
        </pc:picChg>
        <pc:picChg chg="add mod">
          <ac:chgData name="RAMIREZ GONZALEZ, Alejandro" userId="f85759c6-dd51-4b10-afc6-8161062f0dd8" providerId="ADAL" clId="{8645B473-9C5E-486B-8DA1-2A1738CAF2EA}" dt="2024-09-02T12:57:31.855" v="287" actId="1076"/>
          <ac:picMkLst>
            <pc:docMk/>
            <pc:sldMk cId="1593872071" sldId="347"/>
            <ac:picMk id="6" creationId="{5A88A37E-6C3B-E1E1-6EBD-3CA4F67A3939}"/>
          </ac:picMkLst>
        </pc:picChg>
      </pc:sldChg>
      <pc:sldChg chg="modSp">
        <pc:chgData name="RAMIREZ GONZALEZ, Alejandro" userId="f85759c6-dd51-4b10-afc6-8161062f0dd8" providerId="ADAL" clId="{8645B473-9C5E-486B-8DA1-2A1738CAF2EA}" dt="2024-09-02T12:59:48.059" v="350" actId="1076"/>
        <pc:sldMkLst>
          <pc:docMk/>
          <pc:sldMk cId="4187562119" sldId="348"/>
        </pc:sldMkLst>
        <pc:spChg chg="mod">
          <ac:chgData name="RAMIREZ GONZALEZ, Alejandro" userId="f85759c6-dd51-4b10-afc6-8161062f0dd8" providerId="ADAL" clId="{8645B473-9C5E-486B-8DA1-2A1738CAF2EA}" dt="2024-09-02T12:59:48.059" v="350" actId="1076"/>
          <ac:spMkLst>
            <pc:docMk/>
            <pc:sldMk cId="4187562119" sldId="348"/>
            <ac:spMk id="3" creationId="{C06FEBE3-8300-4B59-BDAA-3C41F67BF74B}"/>
          </ac:spMkLst>
        </pc:spChg>
      </pc:sldChg>
      <pc:sldChg chg="modSp mod">
        <pc:chgData name="RAMIREZ GONZALEZ, Alejandro" userId="f85759c6-dd51-4b10-afc6-8161062f0dd8" providerId="ADAL" clId="{8645B473-9C5E-486B-8DA1-2A1738CAF2EA}" dt="2024-09-02T06:45:46.909" v="47" actId="20577"/>
        <pc:sldMkLst>
          <pc:docMk/>
          <pc:sldMk cId="3086515511" sldId="355"/>
        </pc:sldMkLst>
        <pc:spChg chg="mod">
          <ac:chgData name="RAMIREZ GONZALEZ, Alejandro" userId="f85759c6-dd51-4b10-afc6-8161062f0dd8" providerId="ADAL" clId="{8645B473-9C5E-486B-8DA1-2A1738CAF2EA}" dt="2024-09-02T06:45:46.909" v="47" actId="20577"/>
          <ac:spMkLst>
            <pc:docMk/>
            <pc:sldMk cId="3086515511" sldId="355"/>
            <ac:spMk id="2" creationId="{5F7AA279-B081-4F79-8183-C82D091F2287}"/>
          </ac:spMkLst>
        </pc:spChg>
        <pc:spChg chg="mod">
          <ac:chgData name="RAMIREZ GONZALEZ, Alejandro" userId="f85759c6-dd51-4b10-afc6-8161062f0dd8" providerId="ADAL" clId="{8645B473-9C5E-486B-8DA1-2A1738CAF2EA}" dt="2024-09-02T06:45:40.857" v="35" actId="20577"/>
          <ac:spMkLst>
            <pc:docMk/>
            <pc:sldMk cId="3086515511" sldId="355"/>
            <ac:spMk id="3" creationId="{1E4E9579-9F71-4065-BBA8-388A2FB89F4C}"/>
          </ac:spMkLst>
        </pc:spChg>
      </pc:sldChg>
      <pc:sldChg chg="modSp mod">
        <pc:chgData name="RAMIREZ GONZALEZ, Alejandro" userId="f85759c6-dd51-4b10-afc6-8161062f0dd8" providerId="ADAL" clId="{8645B473-9C5E-486B-8DA1-2A1738CAF2EA}" dt="2024-09-02T13:00:24.958" v="362" actId="20577"/>
        <pc:sldMkLst>
          <pc:docMk/>
          <pc:sldMk cId="1438794805" sldId="356"/>
        </pc:sldMkLst>
        <pc:spChg chg="mod">
          <ac:chgData name="RAMIREZ GONZALEZ, Alejandro" userId="f85759c6-dd51-4b10-afc6-8161062f0dd8" providerId="ADAL" clId="{8645B473-9C5E-486B-8DA1-2A1738CAF2EA}" dt="2024-09-02T13:00:24.958" v="362" actId="20577"/>
          <ac:spMkLst>
            <pc:docMk/>
            <pc:sldMk cId="1438794805" sldId="356"/>
            <ac:spMk id="3" creationId="{34FADA14-525C-443A-98FD-2E5DA600A901}"/>
          </ac:spMkLst>
        </pc:spChg>
      </pc:sldChg>
      <pc:sldChg chg="modSp mod">
        <pc:chgData name="RAMIREZ GONZALEZ, Alejandro" userId="f85759c6-dd51-4b10-afc6-8161062f0dd8" providerId="ADAL" clId="{8645B473-9C5E-486B-8DA1-2A1738CAF2EA}" dt="2024-09-02T13:00:58.694" v="383" actId="20577"/>
        <pc:sldMkLst>
          <pc:docMk/>
          <pc:sldMk cId="1627624731" sldId="357"/>
        </pc:sldMkLst>
        <pc:spChg chg="mod">
          <ac:chgData name="RAMIREZ GONZALEZ, Alejandro" userId="f85759c6-dd51-4b10-afc6-8161062f0dd8" providerId="ADAL" clId="{8645B473-9C5E-486B-8DA1-2A1738CAF2EA}" dt="2024-09-02T13:00:58.694" v="383" actId="20577"/>
          <ac:spMkLst>
            <pc:docMk/>
            <pc:sldMk cId="1627624731" sldId="357"/>
            <ac:spMk id="3" creationId="{34FADA14-525C-443A-98FD-2E5DA600A901}"/>
          </ac:spMkLst>
        </pc:spChg>
      </pc:sldChg>
    </pc:docChg>
  </pc:docChgLst>
  <pc:docChgLst>
    <pc:chgData name="RAMIREZ GONZALEZ, Alejandro" userId="S::ramirezgonzaleza@who.int::f85759c6-dd51-4b10-afc6-8161062f0dd8" providerId="AD" clId="Web-{C874A80B-D5F2-35EA-6B9E-6DB44D910FE4}"/>
    <pc:docChg chg="addSld modSld">
      <pc:chgData name="RAMIREZ GONZALEZ, Alejandro" userId="S::ramirezgonzaleza@who.int::f85759c6-dd51-4b10-afc6-8161062f0dd8" providerId="AD" clId="Web-{C874A80B-D5F2-35EA-6B9E-6DB44D910FE4}" dt="2024-09-09T10:07:04.556" v="130" actId="20577"/>
      <pc:docMkLst>
        <pc:docMk/>
      </pc:docMkLst>
      <pc:sldChg chg="addSp delSp modSp new">
        <pc:chgData name="RAMIREZ GONZALEZ, Alejandro" userId="S::ramirezgonzaleza@who.int::f85759c6-dd51-4b10-afc6-8161062f0dd8" providerId="AD" clId="Web-{C874A80B-D5F2-35EA-6B9E-6DB44D910FE4}" dt="2024-09-09T10:07:04.556" v="130" actId="20577"/>
        <pc:sldMkLst>
          <pc:docMk/>
          <pc:sldMk cId="3591894984" sldId="358"/>
        </pc:sldMkLst>
        <pc:spChg chg="mod">
          <ac:chgData name="RAMIREZ GONZALEZ, Alejandro" userId="S::ramirezgonzaleza@who.int::f85759c6-dd51-4b10-afc6-8161062f0dd8" providerId="AD" clId="Web-{C874A80B-D5F2-35EA-6B9E-6DB44D910FE4}" dt="2024-09-09T10:01:12.231" v="11" actId="20577"/>
          <ac:spMkLst>
            <pc:docMk/>
            <pc:sldMk cId="3591894984" sldId="358"/>
            <ac:spMk id="2" creationId="{385EB4E9-D9E0-DAEE-4B58-3C46E2ABC37D}"/>
          </ac:spMkLst>
        </pc:spChg>
        <pc:spChg chg="mod">
          <ac:chgData name="RAMIREZ GONZALEZ, Alejandro" userId="S::ramirezgonzaleza@who.int::f85759c6-dd51-4b10-afc6-8161062f0dd8" providerId="AD" clId="Web-{C874A80B-D5F2-35EA-6B9E-6DB44D910FE4}" dt="2024-09-09T10:07:04.556" v="130" actId="20577"/>
          <ac:spMkLst>
            <pc:docMk/>
            <pc:sldMk cId="3591894984" sldId="358"/>
            <ac:spMk id="3" creationId="{A9197E4F-24DC-32D2-85F3-C8CEFCF2CFCC}"/>
          </ac:spMkLst>
        </pc:spChg>
        <pc:spChg chg="del">
          <ac:chgData name="RAMIREZ GONZALEZ, Alejandro" userId="S::ramirezgonzaleza@who.int::f85759c6-dd51-4b10-afc6-8161062f0dd8" providerId="AD" clId="Web-{C874A80B-D5F2-35EA-6B9E-6DB44D910FE4}" dt="2024-09-09T10:04:16.003" v="117"/>
          <ac:spMkLst>
            <pc:docMk/>
            <pc:sldMk cId="3591894984" sldId="358"/>
            <ac:spMk id="4" creationId="{78AB6B5D-7BAF-D6C5-E06B-029A8C38C389}"/>
          </ac:spMkLst>
        </pc:spChg>
        <pc:picChg chg="add mod ord">
          <ac:chgData name="RAMIREZ GONZALEZ, Alejandro" userId="S::ramirezgonzaleza@who.int::f85759c6-dd51-4b10-afc6-8161062f0dd8" providerId="AD" clId="Web-{C874A80B-D5F2-35EA-6B9E-6DB44D910FE4}" dt="2024-09-09T10:04:16.003" v="117"/>
          <ac:picMkLst>
            <pc:docMk/>
            <pc:sldMk cId="3591894984" sldId="358"/>
            <ac:picMk id="5" creationId="{524BEAE8-C52B-7312-C195-ADCA5C4F37C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3EA45C34-184F-467C-ACEB-E41F09F5AEC9}"/>
              </a:ext>
            </a:extLst>
          </p:cNvPr>
          <p:cNvSpPr>
            <a:spLocks noGrp="1" noChangeArrowheads="1"/>
          </p:cNvSpPr>
          <p:nvPr>
            <p:ph type="hdr" sz="quarter"/>
          </p:nvPr>
        </p:nvSpPr>
        <p:spPr bwMode="auto">
          <a:xfrm>
            <a:off x="0" y="0"/>
            <a:ext cx="2950962" cy="497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9" tIns="46420" rIns="92839" bIns="46420" numCol="1" anchor="t" anchorCtr="0" compatLnSpc="1">
            <a:prstTxWarp prst="textNoShape">
              <a:avLst/>
            </a:prstTxWarp>
          </a:bodyPr>
          <a:lstStyle>
            <a:lvl1pPr>
              <a:defRPr sz="1200" b="0">
                <a:solidFill>
                  <a:schemeClr val="tx1"/>
                </a:solidFill>
              </a:defRPr>
            </a:lvl1pPr>
          </a:lstStyle>
          <a:p>
            <a:r>
              <a:rPr lang="en-GB" altLang="en-US"/>
              <a:t>World Health Organization</a:t>
            </a:r>
          </a:p>
        </p:txBody>
      </p:sp>
      <p:sp>
        <p:nvSpPr>
          <p:cNvPr id="29699" name="Rectangle 3">
            <a:extLst>
              <a:ext uri="{FF2B5EF4-FFF2-40B4-BE49-F238E27FC236}">
                <a16:creationId xmlns:a16="http://schemas.microsoft.com/office/drawing/2014/main" id="{7A7956FD-AD79-43EF-94FD-5287D9FC73DC}"/>
              </a:ext>
            </a:extLst>
          </p:cNvPr>
          <p:cNvSpPr>
            <a:spLocks noGrp="1" noChangeArrowheads="1"/>
          </p:cNvSpPr>
          <p:nvPr>
            <p:ph type="dt" sz="quarter" idx="1"/>
          </p:nvPr>
        </p:nvSpPr>
        <p:spPr bwMode="auto">
          <a:xfrm>
            <a:off x="3856204" y="0"/>
            <a:ext cx="2950961" cy="497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9" tIns="46420" rIns="92839" bIns="46420" numCol="1" anchor="t" anchorCtr="0" compatLnSpc="1">
            <a:prstTxWarp prst="textNoShape">
              <a:avLst/>
            </a:prstTxWarp>
          </a:bodyPr>
          <a:lstStyle>
            <a:lvl1pPr algn="r">
              <a:defRPr sz="1200" b="0">
                <a:solidFill>
                  <a:schemeClr val="tx1"/>
                </a:solidFill>
              </a:defRPr>
            </a:lvl1pPr>
          </a:lstStyle>
          <a:p>
            <a:fld id="{E92CA2CD-0057-49E2-9EDC-FE2658CE31A0}" type="datetime3">
              <a:rPr lang="en-GB" altLang="en-US"/>
              <a:pPr/>
              <a:t>24 October, 2024</a:t>
            </a:fld>
            <a:endParaRPr lang="en-GB" altLang="en-US"/>
          </a:p>
        </p:txBody>
      </p:sp>
      <p:sp>
        <p:nvSpPr>
          <p:cNvPr id="29700" name="Rectangle 4">
            <a:extLst>
              <a:ext uri="{FF2B5EF4-FFF2-40B4-BE49-F238E27FC236}">
                <a16:creationId xmlns:a16="http://schemas.microsoft.com/office/drawing/2014/main" id="{C2DCB18E-6E23-4564-8FC0-9325020D8B3F}"/>
              </a:ext>
            </a:extLst>
          </p:cNvPr>
          <p:cNvSpPr>
            <a:spLocks noGrp="1" noChangeArrowheads="1"/>
          </p:cNvSpPr>
          <p:nvPr>
            <p:ph type="ftr" sz="quarter" idx="2"/>
          </p:nvPr>
        </p:nvSpPr>
        <p:spPr bwMode="auto">
          <a:xfrm>
            <a:off x="0" y="9441793"/>
            <a:ext cx="2950962" cy="497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9" tIns="46420" rIns="92839" bIns="46420" numCol="1" anchor="b" anchorCtr="0" compatLnSpc="1">
            <a:prstTxWarp prst="textNoShape">
              <a:avLst/>
            </a:prstTxWarp>
          </a:bodyPr>
          <a:lstStyle>
            <a:lvl1pPr>
              <a:defRPr sz="1200" b="0">
                <a:solidFill>
                  <a:schemeClr val="tx1"/>
                </a:solidFill>
              </a:defRPr>
            </a:lvl1pPr>
          </a:lstStyle>
          <a:p>
            <a:endParaRPr lang="en-GB" altLang="en-US"/>
          </a:p>
        </p:txBody>
      </p:sp>
      <p:sp>
        <p:nvSpPr>
          <p:cNvPr id="29701" name="Rectangle 5">
            <a:extLst>
              <a:ext uri="{FF2B5EF4-FFF2-40B4-BE49-F238E27FC236}">
                <a16:creationId xmlns:a16="http://schemas.microsoft.com/office/drawing/2014/main" id="{6175F468-C713-4900-9F2F-63B3D18567F9}"/>
              </a:ext>
            </a:extLst>
          </p:cNvPr>
          <p:cNvSpPr>
            <a:spLocks noGrp="1" noChangeArrowheads="1"/>
          </p:cNvSpPr>
          <p:nvPr>
            <p:ph type="sldNum" sz="quarter" idx="3"/>
          </p:nvPr>
        </p:nvSpPr>
        <p:spPr bwMode="auto">
          <a:xfrm>
            <a:off x="3856204" y="9441793"/>
            <a:ext cx="2950961" cy="497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9" tIns="46420" rIns="92839" bIns="46420" numCol="1" anchor="b" anchorCtr="0" compatLnSpc="1">
            <a:prstTxWarp prst="textNoShape">
              <a:avLst/>
            </a:prstTxWarp>
          </a:bodyPr>
          <a:lstStyle>
            <a:lvl1pPr algn="r">
              <a:defRPr sz="1200" b="0">
                <a:solidFill>
                  <a:schemeClr val="tx1"/>
                </a:solidFill>
              </a:defRPr>
            </a:lvl1pPr>
          </a:lstStyle>
          <a:p>
            <a:fld id="{EF93C53F-F5AA-42D1-B370-E23C66595E55}"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52078838-B6D4-4F9E-8D19-B4BF73CCD83B}"/>
              </a:ext>
            </a:extLst>
          </p:cNvPr>
          <p:cNvSpPr>
            <a:spLocks noGrp="1" noChangeArrowheads="1"/>
          </p:cNvSpPr>
          <p:nvPr>
            <p:ph type="hdr" sz="quarter"/>
          </p:nvPr>
        </p:nvSpPr>
        <p:spPr bwMode="auto">
          <a:xfrm>
            <a:off x="0" y="0"/>
            <a:ext cx="2950962" cy="497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9" tIns="46420" rIns="92839" bIns="46420" numCol="1" anchor="t" anchorCtr="0" compatLnSpc="1">
            <a:prstTxWarp prst="textNoShape">
              <a:avLst/>
            </a:prstTxWarp>
          </a:bodyPr>
          <a:lstStyle>
            <a:lvl1pPr>
              <a:defRPr sz="1200" b="0">
                <a:solidFill>
                  <a:schemeClr val="tx1"/>
                </a:solidFill>
              </a:defRPr>
            </a:lvl1pPr>
          </a:lstStyle>
          <a:p>
            <a:r>
              <a:rPr lang="en-GB" altLang="en-US"/>
              <a:t>World Health Organization</a:t>
            </a:r>
          </a:p>
        </p:txBody>
      </p:sp>
      <p:sp>
        <p:nvSpPr>
          <p:cNvPr id="31747" name="Rectangle 3">
            <a:extLst>
              <a:ext uri="{FF2B5EF4-FFF2-40B4-BE49-F238E27FC236}">
                <a16:creationId xmlns:a16="http://schemas.microsoft.com/office/drawing/2014/main" id="{FB653432-1AEB-48FF-B55A-8F72396B086F}"/>
              </a:ext>
            </a:extLst>
          </p:cNvPr>
          <p:cNvSpPr>
            <a:spLocks noGrp="1" noChangeArrowheads="1"/>
          </p:cNvSpPr>
          <p:nvPr>
            <p:ph type="dt" idx="1"/>
          </p:nvPr>
        </p:nvSpPr>
        <p:spPr bwMode="auto">
          <a:xfrm>
            <a:off x="3856204" y="0"/>
            <a:ext cx="2950961" cy="497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9" tIns="46420" rIns="92839" bIns="46420" numCol="1" anchor="t" anchorCtr="0" compatLnSpc="1">
            <a:prstTxWarp prst="textNoShape">
              <a:avLst/>
            </a:prstTxWarp>
          </a:bodyPr>
          <a:lstStyle>
            <a:lvl1pPr algn="r">
              <a:defRPr sz="1200" b="0">
                <a:solidFill>
                  <a:schemeClr val="tx1"/>
                </a:solidFill>
              </a:defRPr>
            </a:lvl1pPr>
          </a:lstStyle>
          <a:p>
            <a:fld id="{E8DDC5C9-4B3A-473A-ABBD-3DBA1F1753D6}" type="datetime3">
              <a:rPr lang="en-GB" altLang="en-US"/>
              <a:pPr/>
              <a:t>24 October, 2024</a:t>
            </a:fld>
            <a:endParaRPr lang="en-GB" altLang="en-US"/>
          </a:p>
        </p:txBody>
      </p:sp>
      <p:sp>
        <p:nvSpPr>
          <p:cNvPr id="31748" name="Rectangle 4">
            <a:extLst>
              <a:ext uri="{FF2B5EF4-FFF2-40B4-BE49-F238E27FC236}">
                <a16:creationId xmlns:a16="http://schemas.microsoft.com/office/drawing/2014/main" id="{F8558861-4829-4DEF-893B-BA6916C7F15D}"/>
              </a:ext>
            </a:extLst>
          </p:cNvPr>
          <p:cNvSpPr>
            <a:spLocks noGrp="1" noRot="1" noChangeAspect="1" noChangeArrowheads="1" noTextEdit="1"/>
          </p:cNvSpPr>
          <p:nvPr>
            <p:ph type="sldImg" idx="2"/>
          </p:nvPr>
        </p:nvSpPr>
        <p:spPr bwMode="auto">
          <a:xfrm>
            <a:off x="768350" y="746125"/>
            <a:ext cx="5272088" cy="37274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1749" name="Rectangle 5">
            <a:extLst>
              <a:ext uri="{FF2B5EF4-FFF2-40B4-BE49-F238E27FC236}">
                <a16:creationId xmlns:a16="http://schemas.microsoft.com/office/drawing/2014/main" id="{804143DE-5FE9-4664-8921-BCF8F7393362}"/>
              </a:ext>
            </a:extLst>
          </p:cNvPr>
          <p:cNvSpPr>
            <a:spLocks noGrp="1" noChangeArrowheads="1"/>
          </p:cNvSpPr>
          <p:nvPr>
            <p:ph type="body" sz="quarter" idx="3"/>
          </p:nvPr>
        </p:nvSpPr>
        <p:spPr bwMode="auto">
          <a:xfrm>
            <a:off x="681366" y="4721699"/>
            <a:ext cx="5446057" cy="4472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9" tIns="46420" rIns="92839" bIns="464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31750" name="Rectangle 6">
            <a:extLst>
              <a:ext uri="{FF2B5EF4-FFF2-40B4-BE49-F238E27FC236}">
                <a16:creationId xmlns:a16="http://schemas.microsoft.com/office/drawing/2014/main" id="{F0167113-3BA4-4013-BB38-A3F93C0D123A}"/>
              </a:ext>
            </a:extLst>
          </p:cNvPr>
          <p:cNvSpPr>
            <a:spLocks noGrp="1" noChangeArrowheads="1"/>
          </p:cNvSpPr>
          <p:nvPr>
            <p:ph type="ftr" sz="quarter" idx="4"/>
          </p:nvPr>
        </p:nvSpPr>
        <p:spPr bwMode="auto">
          <a:xfrm>
            <a:off x="0" y="9441793"/>
            <a:ext cx="2950962" cy="497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9" tIns="46420" rIns="92839" bIns="46420" numCol="1" anchor="b" anchorCtr="0" compatLnSpc="1">
            <a:prstTxWarp prst="textNoShape">
              <a:avLst/>
            </a:prstTxWarp>
          </a:bodyPr>
          <a:lstStyle>
            <a:lvl1pPr>
              <a:defRPr sz="1200" b="0">
                <a:solidFill>
                  <a:schemeClr val="tx1"/>
                </a:solidFill>
              </a:defRPr>
            </a:lvl1pPr>
          </a:lstStyle>
          <a:p>
            <a:endParaRPr lang="en-GB" altLang="en-US"/>
          </a:p>
        </p:txBody>
      </p:sp>
      <p:sp>
        <p:nvSpPr>
          <p:cNvPr id="31751" name="Rectangle 7">
            <a:extLst>
              <a:ext uri="{FF2B5EF4-FFF2-40B4-BE49-F238E27FC236}">
                <a16:creationId xmlns:a16="http://schemas.microsoft.com/office/drawing/2014/main" id="{17BD6522-13BA-4841-97DA-596C162310AE}"/>
              </a:ext>
            </a:extLst>
          </p:cNvPr>
          <p:cNvSpPr>
            <a:spLocks noGrp="1" noChangeArrowheads="1"/>
          </p:cNvSpPr>
          <p:nvPr>
            <p:ph type="sldNum" sz="quarter" idx="5"/>
          </p:nvPr>
        </p:nvSpPr>
        <p:spPr bwMode="auto">
          <a:xfrm>
            <a:off x="3856204" y="9441793"/>
            <a:ext cx="2950961" cy="497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39" tIns="46420" rIns="92839" bIns="46420" numCol="1" anchor="b" anchorCtr="0" compatLnSpc="1">
            <a:prstTxWarp prst="textNoShape">
              <a:avLst/>
            </a:prstTxWarp>
          </a:bodyPr>
          <a:lstStyle>
            <a:lvl1pPr algn="r">
              <a:defRPr sz="1200" b="0">
                <a:solidFill>
                  <a:schemeClr val="tx1"/>
                </a:solidFill>
              </a:defRPr>
            </a:lvl1pPr>
          </a:lstStyle>
          <a:p>
            <a:fld id="{52A7C36E-CD20-4897-9184-2879EB4517D3}" type="slidenum">
              <a:rPr lang="en-GB" altLang="en-US"/>
              <a:pPr/>
              <a:t>‹#›</a:t>
            </a:fld>
            <a:endParaRPr lang="en-GB" altLang="en-US"/>
          </a:p>
        </p:txBody>
      </p:sp>
    </p:spTree>
  </p:cSld>
  <p:clrMap bg1="lt1" tx1="dk1" bg2="lt2" tx2="dk2" accent1="accent1" accent2="accent2" accent3="accent3" accent4="accent4" accent5="accent5" accent6="accent6" hlink="hlink" folHlink="folHlink"/>
  <p:hf ftr="0"/>
  <p:notesStyle>
    <a:lvl1pPr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DC1D392D-58BE-4B00-80B3-6A08F448491C}"/>
              </a:ext>
            </a:extLst>
          </p:cNvPr>
          <p:cNvSpPr>
            <a:spLocks noGrp="1" noChangeArrowheads="1"/>
          </p:cNvSpPr>
          <p:nvPr>
            <p:ph type="hdr" sz="quarter"/>
          </p:nvPr>
        </p:nvSpPr>
        <p:spPr>
          <a:ln/>
        </p:spPr>
        <p:txBody>
          <a:bodyPr/>
          <a:lstStyle/>
          <a:p>
            <a:pPr algn="r" rtl="0"/>
            <a:r>
              <a:rPr lang="fr" b="0" i="0" u="none" baseline="0"/>
              <a:t>Organisation mondiale de la Santé</a:t>
            </a:r>
          </a:p>
        </p:txBody>
      </p:sp>
      <p:sp>
        <p:nvSpPr>
          <p:cNvPr id="5" name="Rectangle 3">
            <a:extLst>
              <a:ext uri="{FF2B5EF4-FFF2-40B4-BE49-F238E27FC236}">
                <a16:creationId xmlns:a16="http://schemas.microsoft.com/office/drawing/2014/main" id="{551BAA4C-81A1-46F2-9FE2-8530D1F9C081}"/>
              </a:ext>
            </a:extLst>
          </p:cNvPr>
          <p:cNvSpPr>
            <a:spLocks noGrp="1" noChangeArrowheads="1"/>
          </p:cNvSpPr>
          <p:nvPr>
            <p:ph type="dt" idx="1"/>
          </p:nvPr>
        </p:nvSpPr>
        <p:spPr>
          <a:ln/>
        </p:spPr>
        <p:txBody>
          <a:bodyPr/>
          <a:lstStyle/>
          <a:p>
            <a:pPr algn="r" rtl="0"/>
            <a:fld id="{5EAD3532-AA55-41CA-A787-67D7DF7C28DE}" type="datetime3">
              <a:rPr lang="en-US"/>
              <a:pPr algn="r" rtl="0"/>
              <a:t>24 October 2024</a:t>
            </a:fld>
            <a:endParaRPr lang="fr" altLang="en-US"/>
          </a:p>
        </p:txBody>
      </p:sp>
      <p:sp>
        <p:nvSpPr>
          <p:cNvPr id="7" name="Rectangle 7">
            <a:extLst>
              <a:ext uri="{FF2B5EF4-FFF2-40B4-BE49-F238E27FC236}">
                <a16:creationId xmlns:a16="http://schemas.microsoft.com/office/drawing/2014/main" id="{2B6665BE-B738-441E-A98F-E7B8A4F4B90A}"/>
              </a:ext>
            </a:extLst>
          </p:cNvPr>
          <p:cNvSpPr>
            <a:spLocks noGrp="1" noChangeArrowheads="1"/>
          </p:cNvSpPr>
          <p:nvPr>
            <p:ph type="sldNum" sz="quarter" idx="5"/>
          </p:nvPr>
        </p:nvSpPr>
        <p:spPr>
          <a:ln/>
        </p:spPr>
        <p:txBody>
          <a:bodyPr/>
          <a:lstStyle/>
          <a:p>
            <a:pPr algn="r" rtl="0"/>
            <a:fld id="{48002C4C-291C-44FF-A987-83BB9F7FDFC3}" type="slidenum">
              <a:rPr/>
              <a:pPr/>
              <a:t>1</a:t>
            </a:fld>
            <a:endParaRPr lang="fr" altLang="en-US"/>
          </a:p>
        </p:txBody>
      </p:sp>
      <p:sp>
        <p:nvSpPr>
          <p:cNvPr id="248834" name="Rectangle 2">
            <a:extLst>
              <a:ext uri="{FF2B5EF4-FFF2-40B4-BE49-F238E27FC236}">
                <a16:creationId xmlns:a16="http://schemas.microsoft.com/office/drawing/2014/main" id="{B034C418-8296-4571-9189-9E3DFB869E35}"/>
              </a:ext>
            </a:extLst>
          </p:cNvPr>
          <p:cNvSpPr>
            <a:spLocks noGrp="1" noRot="1" noChangeAspect="1" noChangeArrowheads="1" noTextEdit="1"/>
          </p:cNvSpPr>
          <p:nvPr>
            <p:ph type="sldImg"/>
          </p:nvPr>
        </p:nvSpPr>
        <p:spPr>
          <a:ln/>
        </p:spPr>
      </p:sp>
      <p:sp>
        <p:nvSpPr>
          <p:cNvPr id="248835" name="Rectangle 3">
            <a:extLst>
              <a:ext uri="{FF2B5EF4-FFF2-40B4-BE49-F238E27FC236}">
                <a16:creationId xmlns:a16="http://schemas.microsoft.com/office/drawing/2014/main" id="{CF1EFC5A-E749-4782-946B-248C6E7929AC}"/>
              </a:ext>
            </a:extLst>
          </p:cNvPr>
          <p:cNvSpPr>
            <a:spLocks noGrp="1" noChangeArrowheads="1"/>
          </p:cNvSpPr>
          <p:nvPr>
            <p:ph type="body" idx="1"/>
          </p:nvPr>
        </p:nvSpPr>
        <p:spPr/>
        <p:txBody>
          <a:bodyPr/>
          <a:lstStyle/>
          <a:p>
            <a:pPr algn="l" rtl="0"/>
            <a:endParaRPr lang="fr"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CCB807A-FD52-4E9B-8795-A580CE4EFF49}"/>
              </a:ext>
            </a:extLst>
          </p:cNvPr>
          <p:cNvSpPr>
            <a:spLocks noGrp="1" noChangeArrowheads="1"/>
          </p:cNvSpPr>
          <p:nvPr>
            <p:ph type="hdr" sz="quarter"/>
          </p:nvPr>
        </p:nvSpPr>
        <p:spPr>
          <a:ln/>
        </p:spPr>
        <p:txBody>
          <a:bodyPr/>
          <a:lstStyle/>
          <a:p>
            <a:pPr algn="r" rtl="0"/>
            <a:r>
              <a:rPr lang="fr" b="0" i="0" u="none" baseline="0"/>
              <a:t>Organisation mondiale de la Santé</a:t>
            </a:r>
          </a:p>
        </p:txBody>
      </p:sp>
      <p:sp>
        <p:nvSpPr>
          <p:cNvPr id="5" name="Rectangle 3">
            <a:extLst>
              <a:ext uri="{FF2B5EF4-FFF2-40B4-BE49-F238E27FC236}">
                <a16:creationId xmlns:a16="http://schemas.microsoft.com/office/drawing/2014/main" id="{F311D56C-13D6-47A7-A04C-D4C95BE7C64B}"/>
              </a:ext>
            </a:extLst>
          </p:cNvPr>
          <p:cNvSpPr>
            <a:spLocks noGrp="1" noChangeArrowheads="1"/>
          </p:cNvSpPr>
          <p:nvPr>
            <p:ph type="dt" idx="1"/>
          </p:nvPr>
        </p:nvSpPr>
        <p:spPr>
          <a:ln/>
        </p:spPr>
        <p:txBody>
          <a:bodyPr/>
          <a:lstStyle/>
          <a:p>
            <a:pPr algn="r" rtl="0"/>
            <a:fld id="{F5187BCE-FA41-4566-9AD9-B0107D4AD07B}" type="datetime3">
              <a:rPr lang="en-US"/>
              <a:pPr algn="r" rtl="0"/>
              <a:t>24 October 2024</a:t>
            </a:fld>
            <a:endParaRPr lang="fr" altLang="en-US"/>
          </a:p>
        </p:txBody>
      </p:sp>
      <p:sp>
        <p:nvSpPr>
          <p:cNvPr id="7" name="Rectangle 7">
            <a:extLst>
              <a:ext uri="{FF2B5EF4-FFF2-40B4-BE49-F238E27FC236}">
                <a16:creationId xmlns:a16="http://schemas.microsoft.com/office/drawing/2014/main" id="{17376B58-EAF3-4E65-9595-A3D6A81C71F7}"/>
              </a:ext>
            </a:extLst>
          </p:cNvPr>
          <p:cNvSpPr>
            <a:spLocks noGrp="1" noChangeArrowheads="1"/>
          </p:cNvSpPr>
          <p:nvPr>
            <p:ph type="sldNum" sz="quarter" idx="5"/>
          </p:nvPr>
        </p:nvSpPr>
        <p:spPr>
          <a:ln/>
        </p:spPr>
        <p:txBody>
          <a:bodyPr/>
          <a:lstStyle/>
          <a:p>
            <a:pPr algn="r" rtl="0"/>
            <a:fld id="{BC8CDCFB-2AAE-4792-9453-BD0FDDCC0731}" type="slidenum">
              <a:rPr/>
              <a:pPr/>
              <a:t>2</a:t>
            </a:fld>
            <a:endParaRPr lang="fr" altLang="en-US"/>
          </a:p>
        </p:txBody>
      </p:sp>
      <p:sp>
        <p:nvSpPr>
          <p:cNvPr id="245762" name="Rectangle 2">
            <a:extLst>
              <a:ext uri="{FF2B5EF4-FFF2-40B4-BE49-F238E27FC236}">
                <a16:creationId xmlns:a16="http://schemas.microsoft.com/office/drawing/2014/main" id="{97F1AF12-0948-474F-A482-5EA86C011D50}"/>
              </a:ext>
            </a:extLst>
          </p:cNvPr>
          <p:cNvSpPr>
            <a:spLocks noGrp="1" noRot="1" noChangeAspect="1" noChangeArrowheads="1" noTextEdit="1"/>
          </p:cNvSpPr>
          <p:nvPr>
            <p:ph type="sldImg"/>
          </p:nvPr>
        </p:nvSpPr>
        <p:spPr>
          <a:ln/>
        </p:spPr>
      </p:sp>
      <p:sp>
        <p:nvSpPr>
          <p:cNvPr id="245763" name="Rectangle 3">
            <a:extLst>
              <a:ext uri="{FF2B5EF4-FFF2-40B4-BE49-F238E27FC236}">
                <a16:creationId xmlns:a16="http://schemas.microsoft.com/office/drawing/2014/main" id="{0545EB3A-349D-4D5C-B442-1C5B365C0011}"/>
              </a:ext>
            </a:extLst>
          </p:cNvPr>
          <p:cNvSpPr>
            <a:spLocks noGrp="1" noChangeArrowheads="1"/>
          </p:cNvSpPr>
          <p:nvPr>
            <p:ph type="body" idx="1"/>
          </p:nvPr>
        </p:nvSpPr>
        <p:spPr>
          <a:ln/>
        </p:spPr>
        <p:txBody>
          <a:bodyPr lIns="0" tIns="0" rIns="0" bIns="0"/>
          <a:lstStyle/>
          <a:p>
            <a:pPr algn="l" rtl="0"/>
            <a:endParaRPr lang="fr"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4</a:t>
            </a:fld>
            <a:endParaRPr lang="fr" altLang="en-US"/>
          </a:p>
        </p:txBody>
      </p:sp>
    </p:spTree>
    <p:extLst>
      <p:ext uri="{BB962C8B-B14F-4D97-AF65-F5344CB8AC3E}">
        <p14:creationId xmlns:p14="http://schemas.microsoft.com/office/powerpoint/2010/main" val="4255607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a:t>Réponse : Calcul pour le flacon de vaccin hexavalent à 10</a:t>
            </a:r>
            <a:r>
              <a:rPr lang="fr" b="1" i="0" u="none" baseline="0"/>
              <a:t> </a:t>
            </a:r>
            <a:r>
              <a:rPr lang="fr" b="0" i="0" u="none" baseline="0"/>
              <a:t>doses</a:t>
            </a:r>
            <a:r>
              <a:rPr lang="fr" b="1" i="0" u="none" baseline="0"/>
              <a:t> </a:t>
            </a:r>
            <a:r>
              <a:rPr lang="fr" b="0" i="0" u="none" baseline="0"/>
              <a:t>: 40</a:t>
            </a:r>
            <a:r>
              <a:rPr lang="fr" b="1" i="0" u="none" baseline="0"/>
              <a:t> </a:t>
            </a:r>
            <a:r>
              <a:rPr lang="fr" b="0" i="0" u="none" baseline="0"/>
              <a:t>doses nécessaires divisées par</a:t>
            </a:r>
            <a:r>
              <a:rPr lang="fr" b="1" i="0" u="none" baseline="0"/>
              <a:t> </a:t>
            </a:r>
            <a:r>
              <a:rPr lang="fr" b="0" i="0" u="none" baseline="0"/>
              <a:t>10. Vous devrez donc emporter 4 flacons de vaccin Hexasiil avec vous à la séance de vaccination, plus au moins un flacon supplémentaire pour tenir compte du gaspillage potentiel (nombre total de flacons = 5)</a:t>
            </a:r>
          </a:p>
          <a:p>
            <a:pPr algn="l" rtl="0"/>
            <a:r>
              <a:rPr lang="fr" b="0" i="0" u="none" baseline="0"/>
              <a:t>Calcul pour le flacon de vaccin contre la rougeole de 10</a:t>
            </a:r>
            <a:r>
              <a:rPr lang="fr" b="1" i="0" u="none" baseline="0"/>
              <a:t> </a:t>
            </a:r>
            <a:r>
              <a:rPr lang="fr" b="0" i="0" u="none" baseline="0"/>
              <a:t>doses</a:t>
            </a:r>
            <a:r>
              <a:rPr lang="fr" b="1" i="0" u="none" baseline="0"/>
              <a:t> </a:t>
            </a:r>
            <a:r>
              <a:rPr lang="fr" b="0" i="0" u="none" baseline="0"/>
              <a:t>: 40</a:t>
            </a:r>
            <a:r>
              <a:rPr lang="fr" b="1" i="0" u="none" baseline="0"/>
              <a:t> </a:t>
            </a:r>
            <a:r>
              <a:rPr lang="fr" b="0" i="0" u="none" baseline="0"/>
              <a:t>doses nécessaires divisées par</a:t>
            </a:r>
            <a:r>
              <a:rPr lang="fr" b="1" i="0" u="none" baseline="0"/>
              <a:t> </a:t>
            </a:r>
            <a:r>
              <a:rPr lang="fr" b="0" i="0" u="none" baseline="0"/>
              <a:t>10. Vous devrez donc emporter 4 flacons de vaccin contre la rougeole avec vous à la séance de vaccination plus un pour tenir compte du gaspillage potentiel (nombre total de flacons = 5). </a:t>
            </a:r>
          </a:p>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7</a:t>
            </a:fld>
            <a:endParaRPr lang="fr" altLang="en-US"/>
          </a:p>
        </p:txBody>
      </p:sp>
    </p:spTree>
    <p:extLst>
      <p:ext uri="{BB962C8B-B14F-4D97-AF65-F5344CB8AC3E}">
        <p14:creationId xmlns:p14="http://schemas.microsoft.com/office/powerpoint/2010/main" val="1177192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8</a:t>
            </a:fld>
            <a:endParaRPr lang="fr" altLang="en-US"/>
          </a:p>
        </p:txBody>
      </p:sp>
    </p:spTree>
    <p:extLst>
      <p:ext uri="{BB962C8B-B14F-4D97-AF65-F5344CB8AC3E}">
        <p14:creationId xmlns:p14="http://schemas.microsoft.com/office/powerpoint/2010/main" val="3234912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14</a:t>
            </a:fld>
            <a:endParaRPr lang="fr" altLang="en-US"/>
          </a:p>
        </p:txBody>
      </p:sp>
    </p:spTree>
    <p:extLst>
      <p:ext uri="{BB962C8B-B14F-4D97-AF65-F5344CB8AC3E}">
        <p14:creationId xmlns:p14="http://schemas.microsoft.com/office/powerpoint/2010/main" val="400228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15</a:t>
            </a:fld>
            <a:endParaRPr lang="fr" altLang="en-US"/>
          </a:p>
        </p:txBody>
      </p:sp>
    </p:spTree>
    <p:extLst>
      <p:ext uri="{BB962C8B-B14F-4D97-AF65-F5344CB8AC3E}">
        <p14:creationId xmlns:p14="http://schemas.microsoft.com/office/powerpoint/2010/main" val="2484013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fr"/>
          </a:p>
        </p:txBody>
      </p:sp>
      <p:sp>
        <p:nvSpPr>
          <p:cNvPr id="4" name="Header Placeholder 3"/>
          <p:cNvSpPr>
            <a:spLocks noGrp="1"/>
          </p:cNvSpPr>
          <p:nvPr>
            <p:ph type="hdr" sz="quarter" idx="10"/>
          </p:nvPr>
        </p:nvSpPr>
        <p:spPr/>
        <p:txBody>
          <a:bodyPr/>
          <a:lstStyle/>
          <a:p>
            <a:pPr algn="r" rtl="0"/>
            <a:r>
              <a:rPr lang="fr" b="0" i="0" u="none" baseline="0"/>
              <a:t>Organisation mondiale de la Santé</a:t>
            </a:r>
          </a:p>
        </p:txBody>
      </p:sp>
      <p:sp>
        <p:nvSpPr>
          <p:cNvPr id="5" name="Date Placeholder 4"/>
          <p:cNvSpPr>
            <a:spLocks noGrp="1"/>
          </p:cNvSpPr>
          <p:nvPr>
            <p:ph type="dt" idx="11"/>
          </p:nvPr>
        </p:nvSpPr>
        <p:spPr/>
        <p:txBody>
          <a:bodyPr/>
          <a:lstStyle/>
          <a:p>
            <a:pPr algn="r" rtl="0"/>
            <a:fld id="{E8DDC5C9-4B3A-473A-ABBD-3DBA1F1753D6}" type="datetime3">
              <a:rPr lang="en-US"/>
              <a:pPr algn="r" rtl="0"/>
              <a:t>24 October 2024</a:t>
            </a:fld>
            <a:endParaRPr lang="fr" altLang="en-US"/>
          </a:p>
        </p:txBody>
      </p:sp>
      <p:sp>
        <p:nvSpPr>
          <p:cNvPr id="6" name="Slide Number Placeholder 5"/>
          <p:cNvSpPr>
            <a:spLocks noGrp="1"/>
          </p:cNvSpPr>
          <p:nvPr>
            <p:ph type="sldNum" sz="quarter" idx="12"/>
          </p:nvPr>
        </p:nvSpPr>
        <p:spPr/>
        <p:txBody>
          <a:bodyPr/>
          <a:lstStyle/>
          <a:p>
            <a:pPr algn="r" rtl="0"/>
            <a:fld id="{52A7C36E-CD20-4897-9184-2879EB4517D3}" type="slidenum">
              <a:rPr/>
              <a:pPr/>
              <a:t>16</a:t>
            </a:fld>
            <a:endParaRPr lang="fr" altLang="en-US"/>
          </a:p>
        </p:txBody>
      </p:sp>
    </p:spTree>
    <p:extLst>
      <p:ext uri="{BB962C8B-B14F-4D97-AF65-F5344CB8AC3E}">
        <p14:creationId xmlns:p14="http://schemas.microsoft.com/office/powerpoint/2010/main" val="2488046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defTabSz="914400" rtl="0" eaLnBrk="1" latinLnBrk="0" hangingPunct="1">
              <a:buFont typeface="Arial" pitchFamily="34" charset="0"/>
              <a:buNone/>
            </a:pPr>
            <a:r>
              <a:rPr lang="fr" sz="1200" b="1" i="0" u="none" kern="1200" baseline="0">
                <a:solidFill>
                  <a:schemeClr val="tx1"/>
                </a:solidFill>
                <a:latin typeface="Arial" pitchFamily="34" charset="0"/>
                <a:ea typeface="+mn-ea"/>
                <a:cs typeface="+mn-cs"/>
              </a:rPr>
              <a:t>Décrire la procédure correcte de manipulation du vaccin hexavalent, en particulier lors des visites de sensibilisation</a:t>
            </a:r>
          </a:p>
          <a:p>
            <a:pPr marL="173662" indent="-173662" algn="l" defTabSz="914400" rtl="0" eaLnBrk="1" fontAlgn="base" latinLnBrk="0" hangingPunct="1">
              <a:lnSpc>
                <a:spcPct val="90000"/>
              </a:lnSpc>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Pendant la séance de vaccination, les vaccins, y compris les flacons de vaccin hexavalent de 10</a:t>
            </a:r>
            <a:r>
              <a:rPr lang="fr" sz="1200" b="1" i="0" u="none" kern="1200" baseline="0">
                <a:solidFill>
                  <a:schemeClr val="tx1"/>
                </a:solidFill>
                <a:latin typeface="Arial" pitchFamily="34" charset="0"/>
                <a:ea typeface="+mn-ea"/>
                <a:cs typeface="+mn-cs"/>
              </a:rPr>
              <a:t> </a:t>
            </a:r>
            <a:r>
              <a:rPr lang="fr" sz="1200" b="0" i="0" u="none" kern="1200" baseline="0">
                <a:solidFill>
                  <a:schemeClr val="tx1"/>
                </a:solidFill>
                <a:latin typeface="Arial" pitchFamily="34" charset="0"/>
                <a:ea typeface="+mn-ea"/>
                <a:cs typeface="+mn-cs"/>
              </a:rPr>
              <a:t>doses, doivent être conservés dans des conditions optimales de chaîne du froid entre +2°C et +8</a:t>
            </a:r>
            <a:r>
              <a:rPr lang="fr" sz="1200" b="1" i="0" u="none" kern="1200" baseline="0">
                <a:solidFill>
                  <a:schemeClr val="tx1"/>
                </a:solidFill>
                <a:latin typeface="Arial" pitchFamily="34" charset="0"/>
                <a:ea typeface="+mn-ea"/>
                <a:cs typeface="+mn-cs"/>
              </a:rPr>
              <a:t> </a:t>
            </a:r>
            <a:r>
              <a:rPr lang="fr" sz="1200" b="0" i="0" u="none" kern="1200" baseline="0">
                <a:solidFill>
                  <a:schemeClr val="tx1"/>
                </a:solidFill>
                <a:latin typeface="Arial" pitchFamily="34" charset="0"/>
                <a:ea typeface="+mn-ea"/>
                <a:cs typeface="+mn-cs"/>
              </a:rPr>
              <a:t>°C, et doivent être protégés de la lumière.</a:t>
            </a:r>
          </a:p>
          <a:p>
            <a:pPr marL="173662" indent="-173662" algn="l" defTabSz="914400" rtl="0" eaLnBrk="1" fontAlgn="base" latinLnBrk="0" hangingPunct="1">
              <a:lnSpc>
                <a:spcPct val="90000"/>
              </a:lnSpc>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Les vaccins doivent être transportés dans des glacières appropriées et dans des porte-vaccins munis de blocs de glace conditionnés et d’un indicateur de congélation.</a:t>
            </a:r>
          </a:p>
          <a:p>
            <a:pPr marL="173662" indent="-173662" algn="l" defTabSz="914400" rtl="0" eaLnBrk="1" fontAlgn="base" latinLnBrk="0" hangingPunct="1">
              <a:lnSpc>
                <a:spcPct val="90000"/>
              </a:lnSpc>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Lors de la préparation d’une séance de sensibilisation</a:t>
            </a:r>
            <a:r>
              <a:rPr lang="fr" sz="1200" b="1" i="0" u="none" kern="1200" baseline="0">
                <a:solidFill>
                  <a:schemeClr val="tx1"/>
                </a:solidFill>
                <a:latin typeface="Arial" pitchFamily="34" charset="0"/>
                <a:ea typeface="+mn-ea"/>
                <a:cs typeface="+mn-cs"/>
              </a:rPr>
              <a:t> </a:t>
            </a:r>
            <a:r>
              <a:rPr lang="fr" sz="1200" b="0" i="0" u="none" kern="1200" baseline="0">
                <a:solidFill>
                  <a:schemeClr val="tx1"/>
                </a:solidFill>
                <a:latin typeface="Arial" pitchFamily="34" charset="0"/>
                <a:ea typeface="+mn-ea"/>
                <a:cs typeface="+mn-cs"/>
              </a:rPr>
              <a:t>:</a:t>
            </a:r>
          </a:p>
          <a:p>
            <a:pPr marL="630862" lvl="1" indent="-173662" algn="l" defTabSz="914400" rtl="0" eaLnBrk="1" fontAlgn="base" latinLnBrk="0" hangingPunct="1">
              <a:lnSpc>
                <a:spcPct val="90000"/>
              </a:lnSpc>
              <a:spcBef>
                <a:spcPct val="30000"/>
              </a:spcBef>
              <a:spcAft>
                <a:spcPct val="0"/>
              </a:spcAft>
              <a:buFont typeface="Arial" pitchFamily="34" charset="0"/>
              <a:buChar char="•"/>
            </a:pPr>
            <a:r>
              <a:rPr lang="fr" sz="1200" b="0" i="0" u="none" kern="1200" baseline="0">
                <a:solidFill>
                  <a:schemeClr val="tx1"/>
                </a:solidFill>
                <a:latin typeface="Arial" pitchFamily="34" charset="0"/>
                <a:ea typeface="+mn-ea"/>
                <a:cs typeface="+mn-cs"/>
              </a:rPr>
              <a:t>Informez la communauté à l’avance.</a:t>
            </a:r>
          </a:p>
          <a:p>
            <a:pPr marL="630862" lvl="1" indent="-173662" algn="l" defTabSz="914400" rtl="0" eaLnBrk="1" fontAlgn="base" latinLnBrk="0" hangingPunct="1">
              <a:lnSpc>
                <a:spcPct val="90000"/>
              </a:lnSpc>
              <a:spcBef>
                <a:spcPct val="30000"/>
              </a:spcBef>
              <a:spcAft>
                <a:spcPct val="0"/>
              </a:spcAft>
              <a:buFont typeface="Arial" pitchFamily="34" charset="0"/>
              <a:buChar char="•"/>
            </a:pPr>
            <a:r>
              <a:rPr lang="fr" b="0" i="0" u="none" baseline="0"/>
              <a:t>Aménagez le site pour fournir des services de vaccination sûrs.</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Char char="•"/>
              <a:tabLst/>
              <a:defRPr/>
            </a:pPr>
            <a:endParaRPr lang="fr" sz="1200"/>
          </a:p>
          <a:p>
            <a:pPr marL="0" marR="0" lvl="0" indent="0" algn="l" defTabSz="914400" rtl="0" eaLnBrk="1" fontAlgn="base" latinLnBrk="0" hangingPunct="1">
              <a:lnSpc>
                <a:spcPct val="90000"/>
              </a:lnSpc>
              <a:spcBef>
                <a:spcPct val="30000"/>
              </a:spcBef>
              <a:spcAft>
                <a:spcPct val="0"/>
              </a:spcAft>
              <a:buClrTx/>
              <a:buSzTx/>
              <a:buFont typeface="Arial" pitchFamily="34" charset="0"/>
              <a:buNone/>
              <a:tabLst/>
              <a:defRPr/>
            </a:pPr>
            <a:r>
              <a:rPr lang="fr" sz="1200" b="1" i="0" u="none" baseline="0"/>
              <a:t>Calculer avec précision le nombre de flacons de vaccin hexavalent à transporter lors des sessions de sensibilisation</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Char char="•"/>
              <a:tabLst/>
              <a:defRPr/>
            </a:pPr>
            <a:r>
              <a:rPr lang="fr" sz="1200" b="0" i="0" u="none" kern="1200" baseline="0">
                <a:solidFill>
                  <a:schemeClr val="tx1"/>
                </a:solidFill>
                <a:latin typeface="Arial" pitchFamily="34" charset="0"/>
                <a:ea typeface="+mn-ea"/>
                <a:cs typeface="+mn-cs"/>
              </a:rPr>
              <a:t>Pour une séance de sensibilisation visant à vacciner une population cible de 40</a:t>
            </a:r>
            <a:r>
              <a:rPr lang="fr" sz="1200" b="1" i="0" u="none" kern="1200" baseline="0">
                <a:solidFill>
                  <a:schemeClr val="tx1"/>
                </a:solidFill>
                <a:latin typeface="Arial" pitchFamily="34" charset="0"/>
                <a:ea typeface="+mn-ea"/>
                <a:cs typeface="+mn-cs"/>
              </a:rPr>
              <a:t> </a:t>
            </a:r>
            <a:r>
              <a:rPr lang="fr" sz="1200" b="0" i="0" u="none" kern="1200" baseline="0">
                <a:solidFill>
                  <a:schemeClr val="tx1"/>
                </a:solidFill>
                <a:latin typeface="Arial" pitchFamily="34" charset="0"/>
                <a:ea typeface="+mn-ea"/>
                <a:cs typeface="+mn-cs"/>
              </a:rPr>
              <a:t>personnes</a:t>
            </a:r>
            <a:r>
              <a:rPr lang="fr" sz="1200" b="1" i="0" u="none" kern="1200" baseline="0">
                <a:solidFill>
                  <a:schemeClr val="tx1"/>
                </a:solidFill>
                <a:latin typeface="Arial" pitchFamily="34" charset="0"/>
                <a:ea typeface="+mn-ea"/>
                <a:cs typeface="+mn-cs"/>
              </a:rPr>
              <a:t> </a:t>
            </a:r>
            <a:r>
              <a:rPr lang="fr" sz="1200" b="0" i="0" u="none" kern="1200" baseline="0">
                <a:solidFill>
                  <a:schemeClr val="tx1"/>
                </a:solidFill>
                <a:latin typeface="Arial" pitchFamily="34" charset="0"/>
                <a:ea typeface="+mn-ea"/>
                <a:cs typeface="+mn-cs"/>
              </a:rPr>
              <a:t>:</a:t>
            </a:r>
          </a:p>
          <a:p>
            <a:pPr marL="630862" marR="0" lvl="1" indent="-173662" algn="l" defTabSz="914400" rtl="0" eaLnBrk="1" fontAlgn="base" latinLnBrk="0" hangingPunct="1">
              <a:lnSpc>
                <a:spcPct val="90000"/>
              </a:lnSpc>
              <a:spcBef>
                <a:spcPct val="30000"/>
              </a:spcBef>
              <a:spcAft>
                <a:spcPct val="0"/>
              </a:spcAft>
              <a:buClrTx/>
              <a:buSzTx/>
              <a:buFont typeface="Arial" pitchFamily="34" charset="0"/>
              <a:buChar char="•"/>
              <a:tabLst/>
              <a:defRPr/>
            </a:pPr>
            <a:r>
              <a:rPr lang="fr" b="0" i="0" u="none" baseline="0"/>
              <a:t>Flacon de 10 doses : 40</a:t>
            </a:r>
            <a:r>
              <a:rPr lang="fr" b="1" i="0" u="none" baseline="0"/>
              <a:t> </a:t>
            </a:r>
            <a:r>
              <a:rPr lang="fr" b="0" i="0" u="none" baseline="0"/>
              <a:t>doses nécessaires divisées par</a:t>
            </a:r>
            <a:r>
              <a:rPr lang="fr" b="1" i="0" u="none" baseline="0"/>
              <a:t> </a:t>
            </a:r>
            <a:r>
              <a:rPr lang="fr" b="0" i="0" u="none" baseline="0"/>
              <a:t>10. Vous devrez emporter 4</a:t>
            </a:r>
            <a:r>
              <a:rPr lang="fr" b="1" i="0" u="none" baseline="0"/>
              <a:t> </a:t>
            </a:r>
            <a:r>
              <a:rPr lang="fr" b="0" i="0" u="none" baseline="0"/>
              <a:t>flacons de vaccin Hexasiil avec vous à la séance de vaccination plus au moins un flacon supplémentaire pour tenir compte du gaspillage potentiel (nombre total de flacons = 5).</a:t>
            </a:r>
          </a:p>
          <a:p>
            <a:pPr marL="0" marR="0" lvl="0" indent="0" algn="l" defTabSz="914400" rtl="0" eaLnBrk="1" fontAlgn="base" latinLnBrk="0" hangingPunct="1">
              <a:lnSpc>
                <a:spcPct val="90000"/>
              </a:lnSpc>
              <a:spcBef>
                <a:spcPct val="30000"/>
              </a:spcBef>
              <a:spcAft>
                <a:spcPct val="0"/>
              </a:spcAft>
              <a:buClrTx/>
              <a:buSzTx/>
              <a:buFont typeface="Arial" pitchFamily="34" charset="0"/>
              <a:buNone/>
              <a:tabLst/>
              <a:defRPr/>
            </a:pPr>
            <a:endParaRPr lang="fr"/>
          </a:p>
          <a:p>
            <a:pPr marL="0" marR="0" lvl="0" indent="0" algn="l" defTabSz="914400" rtl="0" eaLnBrk="1" fontAlgn="base" latinLnBrk="0" hangingPunct="1">
              <a:lnSpc>
                <a:spcPct val="90000"/>
              </a:lnSpc>
              <a:spcBef>
                <a:spcPct val="30000"/>
              </a:spcBef>
              <a:spcAft>
                <a:spcPct val="0"/>
              </a:spcAft>
              <a:buClrTx/>
              <a:buSzTx/>
              <a:buFont typeface="Arial" pitchFamily="34" charset="0"/>
              <a:buNone/>
              <a:tabLst/>
              <a:defRPr/>
            </a:pPr>
            <a:r>
              <a:rPr lang="fr" b="1" i="0" u="none" baseline="0"/>
              <a:t>Décrire le processus d’administration du vaccin</a:t>
            </a:r>
          </a:p>
          <a:p>
            <a:pPr marL="228600" marR="0" lvl="0" indent="-228600" algn="l" defTabSz="914400" rtl="0" eaLnBrk="1" fontAlgn="base" latinLnBrk="0" hangingPunct="1">
              <a:lnSpc>
                <a:spcPct val="90000"/>
              </a:lnSpc>
              <a:spcBef>
                <a:spcPct val="30000"/>
              </a:spcBef>
              <a:spcAft>
                <a:spcPct val="0"/>
              </a:spcAft>
              <a:buClrTx/>
              <a:buSzTx/>
              <a:buAutoNum type="arabicPeriod"/>
              <a:tabLst/>
              <a:defRPr/>
            </a:pPr>
            <a:r>
              <a:rPr lang="fr" sz="1200" b="0" i="0" u="none" kern="1200" baseline="0">
                <a:solidFill>
                  <a:schemeClr val="tx1"/>
                </a:solidFill>
                <a:latin typeface="Arial" pitchFamily="34" charset="0"/>
                <a:ea typeface="+mn-ea"/>
                <a:cs typeface="+mn-cs"/>
              </a:rPr>
              <a:t>Vérifiez le statut vaccinal de l’enfant et toute contre-indication</a:t>
            </a:r>
            <a:endParaRPr lang="fr" sz="1200" kern="1200">
              <a:solidFill>
                <a:schemeClr val="tx1"/>
              </a:solidFill>
            </a:endParaRP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AutoNum type="arabicPeriod"/>
              <a:tabLst/>
              <a:defRPr/>
            </a:pPr>
            <a:r>
              <a:rPr lang="fr" sz="1200" b="0" i="0" u="none" kern="1200" baseline="0">
                <a:solidFill>
                  <a:schemeClr val="tx1"/>
                </a:solidFill>
                <a:latin typeface="Arial" pitchFamily="34" charset="0"/>
                <a:ea typeface="+mn-ea"/>
                <a:cs typeface="+mn-cs"/>
              </a:rPr>
              <a:t>Déterminez tous les vaccins auxquels l’enfant est admissible</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AutoNum type="arabicPeriod"/>
              <a:tabLst/>
              <a:defRPr/>
            </a:pPr>
            <a:r>
              <a:rPr lang="fr" sz="1200" b="0" i="0" u="none" kern="1200" baseline="0">
                <a:solidFill>
                  <a:schemeClr val="tx1"/>
                </a:solidFill>
                <a:latin typeface="Arial" pitchFamily="34" charset="0"/>
                <a:ea typeface="+mn-ea"/>
                <a:cs typeface="+mn-cs"/>
              </a:rPr>
              <a:t>Prenez le vaccin dans la glacière </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AutoNum type="arabicPeriod"/>
              <a:tabLst/>
              <a:defRPr/>
            </a:pPr>
            <a:r>
              <a:rPr lang="fr" sz="1200" b="0" i="0" u="none" kern="1200" baseline="0">
                <a:solidFill>
                  <a:schemeClr val="tx1"/>
                </a:solidFill>
                <a:latin typeface="Arial" pitchFamily="34" charset="0"/>
                <a:ea typeface="+mn-ea"/>
                <a:cs typeface="+mn-cs"/>
              </a:rPr>
              <a:t>Vérifiez la pastille et la date de péremption</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AutoNum type="arabicPeriod"/>
              <a:tabLst/>
              <a:defRPr/>
            </a:pPr>
            <a:r>
              <a:rPr lang="fr" sz="1200" b="0" i="0" u="none" kern="1200" baseline="0">
                <a:solidFill>
                  <a:schemeClr val="tx1"/>
                </a:solidFill>
                <a:latin typeface="Arial" pitchFamily="34" charset="0"/>
                <a:ea typeface="+mn-ea"/>
                <a:cs typeface="+mn-cs"/>
              </a:rPr>
              <a:t>Prélevez 0,5</a:t>
            </a:r>
            <a:r>
              <a:rPr lang="fr" sz="1200" b="1" i="0" u="none" kern="1200" baseline="0">
                <a:solidFill>
                  <a:schemeClr val="tx1"/>
                </a:solidFill>
                <a:latin typeface="Arial" pitchFamily="34" charset="0"/>
                <a:ea typeface="+mn-ea"/>
                <a:cs typeface="+mn-cs"/>
              </a:rPr>
              <a:t> </a:t>
            </a:r>
            <a:r>
              <a:rPr lang="fr" sz="1200" b="0" i="0" u="none" kern="1200" baseline="0">
                <a:solidFill>
                  <a:schemeClr val="tx1"/>
                </a:solidFill>
                <a:latin typeface="Arial" pitchFamily="34" charset="0"/>
                <a:ea typeface="+mn-ea"/>
                <a:cs typeface="+mn-cs"/>
              </a:rPr>
              <a:t>ml de vaccin hexavalent avec une nouvelle seringue auto-bloquante (AD)</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AutoNum type="arabicPeriod"/>
              <a:tabLst/>
              <a:defRPr/>
            </a:pPr>
            <a:r>
              <a:rPr lang="fr" sz="1200" b="0" i="0" u="none" kern="1200" baseline="0">
                <a:solidFill>
                  <a:schemeClr val="tx1"/>
                </a:solidFill>
                <a:latin typeface="Arial" pitchFamily="34" charset="0"/>
                <a:ea typeface="+mn-ea"/>
                <a:cs typeface="+mn-cs"/>
              </a:rPr>
              <a:t>Le vaccin hexavalent est administré par injection intramusculaire (IM) dans la partie antéro-latérale de la cuisse chez les nourrissons </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AutoNum type="arabicPeriod"/>
              <a:tabLst/>
              <a:defRPr/>
            </a:pPr>
            <a:r>
              <a:rPr lang="fr" sz="1200" b="0" i="0" u="none" kern="1200" baseline="0">
                <a:solidFill>
                  <a:schemeClr val="tx1"/>
                </a:solidFill>
                <a:latin typeface="Arial" pitchFamily="34" charset="0"/>
                <a:ea typeface="+mn-ea"/>
                <a:cs typeface="+mn-cs"/>
              </a:rPr>
              <a:t>Le vaccin hexavalent peut être administré en toute sécurité avec d’autres vaccins au cours de la même visite de vaccination</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AutoNum type="arabicPeriod"/>
              <a:tabLst/>
              <a:defRPr/>
            </a:pPr>
            <a:r>
              <a:rPr lang="fr" sz="1200" b="0" i="0" u="none" kern="1200" baseline="0">
                <a:solidFill>
                  <a:schemeClr val="tx1"/>
                </a:solidFill>
                <a:latin typeface="Arial" pitchFamily="34" charset="0"/>
                <a:ea typeface="+mn-ea"/>
                <a:cs typeface="+mn-cs"/>
              </a:rPr>
              <a:t>Placez l’équipement d’injection usagé dans une boîte de sécurité. En l’absence d’utilisation, fermez le couvercle sur le dessus </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AutoNum type="arabicPeriod" startAt="8"/>
              <a:tabLst/>
              <a:defRPr/>
            </a:pPr>
            <a:r>
              <a:rPr lang="fr" sz="1200" b="0" i="0" u="none" kern="1200" baseline="0">
                <a:solidFill>
                  <a:schemeClr val="tx1"/>
                </a:solidFill>
                <a:latin typeface="Arial" pitchFamily="34" charset="0"/>
                <a:ea typeface="+mn-ea"/>
                <a:cs typeface="+mn-cs"/>
              </a:rPr>
              <a:t>Les boîtes de sécurité ne doivent pas être trop remplies – elles doivent être fermées lorsqu’elles sont pleines aux trois quarts</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AutoNum type="arabicPeriod" startAt="8"/>
              <a:tabLst/>
              <a:defRPr/>
            </a:pPr>
            <a:r>
              <a:rPr lang="fr" sz="1200" b="0" i="0" u="none" kern="1200" baseline="0">
                <a:solidFill>
                  <a:schemeClr val="tx1"/>
                </a:solidFill>
                <a:latin typeface="Arial" pitchFamily="34" charset="0"/>
                <a:ea typeface="+mn-ea"/>
                <a:cs typeface="+mn-cs"/>
              </a:rPr>
              <a:t>Consignez chaque vaccin administré sur tous les formulaires de déclaration</a:t>
            </a:r>
          </a:p>
          <a:p>
            <a:pPr marL="0" marR="0" lvl="0" indent="0" algn="l" defTabSz="914400" rtl="0" eaLnBrk="1" fontAlgn="base" latinLnBrk="0" hangingPunct="1">
              <a:lnSpc>
                <a:spcPct val="90000"/>
              </a:lnSpc>
              <a:spcBef>
                <a:spcPct val="30000"/>
              </a:spcBef>
              <a:spcAft>
                <a:spcPct val="0"/>
              </a:spcAft>
              <a:buClrTx/>
              <a:buSzTx/>
              <a:buFont typeface="Arial" pitchFamily="34" charset="0"/>
              <a:buNone/>
              <a:tabLst/>
              <a:defRPr/>
            </a:pPr>
            <a:endParaRPr lang="fr" sz="1200" kern="1200">
              <a:solidFill>
                <a:schemeClr val="tx1"/>
              </a:solidFill>
              <a:latin typeface="Arial" pitchFamily="34" charset="0"/>
              <a:ea typeface="+mn-ea"/>
              <a:cs typeface="+mn-cs"/>
            </a:endParaRPr>
          </a:p>
          <a:p>
            <a:pPr marL="0" marR="0" lvl="0" indent="0" algn="l" defTabSz="914400" rtl="0" eaLnBrk="1" fontAlgn="base" latinLnBrk="0" hangingPunct="1">
              <a:lnSpc>
                <a:spcPct val="90000"/>
              </a:lnSpc>
              <a:spcBef>
                <a:spcPct val="30000"/>
              </a:spcBef>
              <a:spcAft>
                <a:spcPct val="0"/>
              </a:spcAft>
              <a:buClrTx/>
              <a:buSzTx/>
              <a:buFont typeface="Arial" pitchFamily="34" charset="0"/>
              <a:buNone/>
              <a:tabLst/>
              <a:defRPr/>
            </a:pPr>
            <a:r>
              <a:rPr lang="fr" sz="1200" b="1" i="0" u="none" kern="1200" baseline="0">
                <a:solidFill>
                  <a:schemeClr val="tx1"/>
                </a:solidFill>
                <a:latin typeface="Arial" pitchFamily="34" charset="0"/>
                <a:ea typeface="+mn-ea"/>
                <a:cs typeface="+mn-cs"/>
              </a:rPr>
              <a:t>Reconnaître et remplir correctement les formulaires d’enregistrement</a:t>
            </a:r>
          </a:p>
          <a:p>
            <a:pPr marL="173355" marR="0" lvl="0" indent="-173355" algn="l" defTabSz="914400" rtl="0" eaLnBrk="1" fontAlgn="base" latinLnBrk="0" hangingPunct="1">
              <a:lnSpc>
                <a:spcPct val="90000"/>
              </a:lnSpc>
              <a:spcBef>
                <a:spcPct val="30000"/>
              </a:spcBef>
              <a:spcAft>
                <a:spcPct val="0"/>
              </a:spcAft>
              <a:buClrTx/>
              <a:buSzTx/>
              <a:buFont typeface="Arial" pitchFamily="34" charset="0"/>
              <a:buChar char="•"/>
              <a:tabLst/>
              <a:defRPr/>
            </a:pPr>
            <a:r>
              <a:rPr lang="fr" sz="1200" b="0" i="0" u="sng" kern="1200" baseline="0">
                <a:solidFill>
                  <a:schemeClr val="tx1"/>
                </a:solidFill>
                <a:latin typeface="Arial"/>
                <a:cs typeface="Arial"/>
              </a:rPr>
              <a:t>Registre de vaccination</a:t>
            </a:r>
            <a:r>
              <a:rPr lang="fr" sz="1200" b="1" i="0" u="none" kern="1200" baseline="0">
                <a:solidFill>
                  <a:schemeClr val="tx1"/>
                </a:solidFill>
                <a:latin typeface="Arial"/>
                <a:cs typeface="Arial"/>
              </a:rPr>
              <a:t> </a:t>
            </a:r>
            <a:r>
              <a:rPr lang="fr" sz="1200" b="0" i="0" u="none" kern="1200" baseline="0">
                <a:solidFill>
                  <a:schemeClr val="tx1"/>
                </a:solidFill>
                <a:latin typeface="Arial"/>
                <a:cs typeface="Arial"/>
              </a:rPr>
              <a:t>: permet de consigner les vaccinations reçues par chaque enfant dans un établissement de santé</a:t>
            </a:r>
            <a:r>
              <a:rPr lang="fr" sz="1200" b="1" i="0" u="none" kern="1200" baseline="0">
                <a:solidFill>
                  <a:schemeClr val="tx1"/>
                </a:solidFill>
                <a:latin typeface="Arial"/>
                <a:cs typeface="Arial"/>
              </a:rPr>
              <a:t> </a:t>
            </a:r>
            <a:r>
              <a:rPr lang="fr" sz="1200" b="0" i="0" u="none" kern="1200" baseline="0">
                <a:solidFill>
                  <a:schemeClr val="tx1"/>
                </a:solidFill>
                <a:latin typeface="Arial"/>
                <a:cs typeface="Arial"/>
              </a:rPr>
              <a:t>; permet le suivi des services de vaccination fournis à un nourrisson au fil du temps</a:t>
            </a:r>
            <a:r>
              <a:rPr lang="fr" sz="1200" b="1" i="0" u="none" kern="1200" baseline="0">
                <a:solidFill>
                  <a:schemeClr val="tx1"/>
                </a:solidFill>
                <a:latin typeface="Arial"/>
                <a:cs typeface="Arial"/>
              </a:rPr>
              <a:t> </a:t>
            </a:r>
            <a:r>
              <a:rPr lang="fr" sz="1200" b="0" i="0" u="none" kern="1200" baseline="0">
                <a:solidFill>
                  <a:schemeClr val="tx1"/>
                </a:solidFill>
                <a:latin typeface="Arial"/>
                <a:cs typeface="Arial"/>
              </a:rPr>
              <a:t>; constitue une source importante de données pour la planification des séances de vaccination, le suivi des personnes en défaillance vaccinale et l’établissement de rapports mensuels.</a:t>
            </a:r>
          </a:p>
          <a:p>
            <a:pPr marL="173355" marR="0" lvl="0" indent="-173355" algn="l" defTabSz="914400" rtl="0" eaLnBrk="1" fontAlgn="base" latinLnBrk="0" hangingPunct="1">
              <a:lnSpc>
                <a:spcPct val="90000"/>
              </a:lnSpc>
              <a:spcBef>
                <a:spcPct val="30000"/>
              </a:spcBef>
              <a:spcAft>
                <a:spcPct val="0"/>
              </a:spcAft>
              <a:buClrTx/>
              <a:buSzTx/>
              <a:buFont typeface="Arial" pitchFamily="34" charset="0"/>
              <a:buChar char="•"/>
              <a:tabLst/>
              <a:defRPr/>
            </a:pPr>
            <a:r>
              <a:rPr lang="fr" sz="1200" b="0" i="0" u="sng" kern="1200" baseline="0">
                <a:solidFill>
                  <a:schemeClr val="tx1"/>
                </a:solidFill>
                <a:latin typeface="Arial"/>
                <a:cs typeface="Arial"/>
              </a:rPr>
              <a:t>Carte de vaccination</a:t>
            </a:r>
            <a:r>
              <a:rPr lang="fr" sz="1200" b="1" i="0" u="none" kern="1200" baseline="0">
                <a:solidFill>
                  <a:schemeClr val="tx1"/>
                </a:solidFill>
                <a:latin typeface="Arial"/>
                <a:cs typeface="Arial"/>
              </a:rPr>
              <a:t> </a:t>
            </a:r>
            <a:r>
              <a:rPr lang="fr" sz="1200" b="0" i="0" u="none" kern="1200" baseline="0">
                <a:solidFill>
                  <a:schemeClr val="tx1"/>
                </a:solidFill>
                <a:latin typeface="Arial"/>
                <a:cs typeface="Arial"/>
              </a:rPr>
              <a:t>: permet de consigner les vaccinations qu’un enfant a reçues</a:t>
            </a:r>
            <a:r>
              <a:rPr lang="fr" sz="1200" b="1" i="0" u="none" kern="1200" baseline="0">
                <a:solidFill>
                  <a:schemeClr val="tx1"/>
                </a:solidFill>
                <a:latin typeface="Arial"/>
                <a:cs typeface="Arial"/>
              </a:rPr>
              <a:t> </a:t>
            </a:r>
            <a:r>
              <a:rPr lang="fr" sz="1200" b="0" i="0" u="none" kern="1200" baseline="0">
                <a:solidFill>
                  <a:schemeClr val="tx1"/>
                </a:solidFill>
                <a:latin typeface="Arial"/>
                <a:cs typeface="Arial"/>
              </a:rPr>
              <a:t>; doit être de haute qualité pour durer plusieurs années</a:t>
            </a:r>
            <a:r>
              <a:rPr lang="fr" sz="1200" b="1" i="0" u="none" kern="1200" baseline="0">
                <a:solidFill>
                  <a:schemeClr val="tx1"/>
                </a:solidFill>
                <a:latin typeface="Arial"/>
                <a:cs typeface="Arial"/>
              </a:rPr>
              <a:t> </a:t>
            </a:r>
            <a:r>
              <a:rPr lang="fr" sz="1200" b="0" i="0" u="none" kern="1200" baseline="0">
                <a:solidFill>
                  <a:schemeClr val="tx1"/>
                </a:solidFill>
                <a:latin typeface="Arial"/>
                <a:cs typeface="Arial"/>
              </a:rPr>
              <a:t>; doit être remplie avec précision</a:t>
            </a:r>
            <a:r>
              <a:rPr lang="fr" sz="1200" b="1" i="0" u="none" kern="1200" baseline="0">
                <a:solidFill>
                  <a:schemeClr val="tx1"/>
                </a:solidFill>
                <a:latin typeface="Arial"/>
                <a:cs typeface="Arial"/>
              </a:rPr>
              <a:t> </a:t>
            </a:r>
            <a:r>
              <a:rPr lang="fr" sz="1200" b="0" i="0" u="none" kern="1200" baseline="0">
                <a:solidFill>
                  <a:schemeClr val="tx1"/>
                </a:solidFill>
                <a:latin typeface="Arial"/>
                <a:cs typeface="Arial"/>
              </a:rPr>
              <a:t>; peut être utilisée pour suivre les patients en défaillance vaccinale</a:t>
            </a:r>
            <a:r>
              <a:rPr lang="fr" sz="1200" b="1" i="0" u="none" kern="1200" baseline="0">
                <a:solidFill>
                  <a:schemeClr val="tx1"/>
                </a:solidFill>
                <a:latin typeface="Arial"/>
                <a:cs typeface="Arial"/>
              </a:rPr>
              <a:t> </a:t>
            </a:r>
            <a:r>
              <a:rPr lang="fr" sz="1200" b="0" i="0" u="none" kern="1200" baseline="0">
                <a:solidFill>
                  <a:schemeClr val="tx1"/>
                </a:solidFill>
                <a:latin typeface="Arial"/>
                <a:cs typeface="Arial"/>
              </a:rPr>
              <a:t>; aide les soignants à connaître la date du prochain rendez-vous pour les services de vaccination.</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Char char="•"/>
              <a:tabLst/>
              <a:defRPr/>
            </a:pPr>
            <a:r>
              <a:rPr lang="fr" sz="1200" b="0" i="0" u="sng" kern="1200" baseline="0">
                <a:solidFill>
                  <a:schemeClr val="tx1"/>
                </a:solidFill>
                <a:latin typeface="Arial" pitchFamily="34" charset="0"/>
                <a:ea typeface="+mn-ea"/>
                <a:cs typeface="+mn-cs"/>
              </a:rPr>
              <a:t>Feuille de pointage</a:t>
            </a:r>
            <a:r>
              <a:rPr lang="fr" sz="1200" b="1" i="0" u="none" kern="1200" baseline="0">
                <a:solidFill>
                  <a:schemeClr val="tx1"/>
                </a:solidFill>
                <a:latin typeface="Arial" pitchFamily="34" charset="0"/>
                <a:ea typeface="+mn-ea"/>
                <a:cs typeface="+mn-cs"/>
              </a:rPr>
              <a:t> </a:t>
            </a:r>
            <a:r>
              <a:rPr lang="fr" sz="1200" b="0" i="0" u="none" kern="1200" baseline="0">
                <a:solidFill>
                  <a:schemeClr val="tx1"/>
                </a:solidFill>
                <a:latin typeface="Arial" pitchFamily="34" charset="0"/>
                <a:ea typeface="+mn-ea"/>
                <a:cs typeface="+mn-cs"/>
              </a:rPr>
              <a:t>: le formulaire que les travailleurs de la santé utilisent pour documenter une séance de vaccination, en consignant chaque dose de vaccin administrée</a:t>
            </a:r>
            <a:r>
              <a:rPr lang="fr" sz="1200" b="1" i="0" u="none" kern="1200" baseline="0">
                <a:solidFill>
                  <a:schemeClr val="tx1"/>
                </a:solidFill>
                <a:latin typeface="Arial" pitchFamily="34" charset="0"/>
                <a:ea typeface="+mn-ea"/>
                <a:cs typeface="+mn-cs"/>
              </a:rPr>
              <a:t> </a:t>
            </a:r>
            <a:r>
              <a:rPr lang="fr" sz="1200" b="0" i="0" u="none" kern="1200" baseline="0">
                <a:solidFill>
                  <a:schemeClr val="tx1"/>
                </a:solidFill>
                <a:latin typeface="Arial" pitchFamily="34" charset="0"/>
                <a:ea typeface="+mn-ea"/>
                <a:cs typeface="+mn-cs"/>
              </a:rPr>
              <a:t>; devrait être utilisée pour toutes les séances (fixes, de sensibilisation ou mobiles).</a:t>
            </a:r>
            <a:endParaRPr lang="fr" sz="1200" kern="1200">
              <a:solidFill>
                <a:schemeClr val="tx1"/>
              </a:solidFill>
              <a:latin typeface="Arial" pitchFamily="34" charset="0"/>
              <a:ea typeface="+mn-ea"/>
              <a:cs typeface="+mn-cs"/>
            </a:endParaRPr>
          </a:p>
          <a:p>
            <a:pPr marL="0" marR="0" lvl="0" indent="0" algn="l" defTabSz="914400" rtl="0" eaLnBrk="1" fontAlgn="base" latinLnBrk="0" hangingPunct="1">
              <a:lnSpc>
                <a:spcPct val="90000"/>
              </a:lnSpc>
              <a:spcBef>
                <a:spcPct val="30000"/>
              </a:spcBef>
              <a:spcAft>
                <a:spcPct val="0"/>
              </a:spcAft>
              <a:buClrTx/>
              <a:buSzTx/>
              <a:buFont typeface="Arial" pitchFamily="34" charset="0"/>
              <a:buNone/>
              <a:tabLst/>
              <a:defRPr/>
            </a:pPr>
            <a:endParaRPr lang="fr" sz="1200" kern="1200">
              <a:solidFill>
                <a:schemeClr val="tx1"/>
              </a:solidFill>
              <a:latin typeface="Arial" pitchFamily="34" charset="0"/>
              <a:ea typeface="+mn-ea"/>
              <a:cs typeface="+mn-cs"/>
            </a:endParaRPr>
          </a:p>
          <a:p>
            <a:pPr marL="0" marR="0" lvl="0" indent="0" algn="l" defTabSz="914400" rtl="0" eaLnBrk="1" fontAlgn="base" latinLnBrk="0" hangingPunct="1">
              <a:lnSpc>
                <a:spcPct val="90000"/>
              </a:lnSpc>
              <a:spcBef>
                <a:spcPct val="30000"/>
              </a:spcBef>
              <a:spcAft>
                <a:spcPct val="0"/>
              </a:spcAft>
              <a:buClrTx/>
              <a:buSzTx/>
              <a:buFont typeface="Arial" pitchFamily="34" charset="0"/>
              <a:buNone/>
              <a:tabLst/>
              <a:defRPr/>
            </a:pPr>
            <a:r>
              <a:rPr lang="fr" sz="1200" b="1" i="0" u="none" kern="1200" baseline="0">
                <a:solidFill>
                  <a:schemeClr val="tx1"/>
                </a:solidFill>
                <a:latin typeface="Arial" pitchFamily="34" charset="0"/>
                <a:ea typeface="+mn-ea"/>
                <a:cs typeface="+mn-cs"/>
              </a:rPr>
              <a:t>Décrire les meilleures pratiques pour augmenter la couverture et réduire les opportunités manquées de vaccination</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Char char="•"/>
              <a:tabLst/>
              <a:defRPr/>
            </a:pPr>
            <a:r>
              <a:rPr lang="fr" sz="1200" b="0" i="0" u="none" kern="1200" baseline="0">
                <a:solidFill>
                  <a:schemeClr val="tx1"/>
                </a:solidFill>
                <a:latin typeface="Arial" pitchFamily="34" charset="0"/>
                <a:ea typeface="+mn-ea"/>
                <a:cs typeface="+mn-cs"/>
              </a:rPr>
              <a:t>Assurez-vous que l’enfant reçoit toutes les vaccinations qui sont dues lors de la même visite.</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Char char="•"/>
              <a:tabLst/>
              <a:defRPr/>
            </a:pPr>
            <a:r>
              <a:rPr lang="fr" sz="1200" b="0" i="0" u="none" kern="1200" baseline="0">
                <a:solidFill>
                  <a:schemeClr val="tx1"/>
                </a:solidFill>
                <a:latin typeface="Arial" pitchFamily="34" charset="0"/>
                <a:ea typeface="+mn-ea"/>
                <a:cs typeface="+mn-cs"/>
              </a:rPr>
              <a:t>Si, pour une raison quelconque, un enfant n’est pas en mesure de recevoir tous les vaccins, prenez rendez-vous pour une visite de suivi dès que possible.</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Char char="•"/>
              <a:tabLst/>
              <a:defRPr/>
            </a:pPr>
            <a:r>
              <a:rPr lang="fr" sz="1200" b="0" i="0" u="none" kern="1200" baseline="0">
                <a:solidFill>
                  <a:schemeClr val="tx1"/>
                </a:solidFill>
                <a:latin typeface="Arial" pitchFamily="34" charset="0"/>
                <a:ea typeface="+mn-ea"/>
                <a:cs typeface="+mn-cs"/>
              </a:rPr>
              <a:t>Effectuez un suivi avec les enfants qui commencent les vaccinations mais qui abandonnent (suivi des patients en défaillance vaccinale).</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Char char="•"/>
              <a:tabLst/>
              <a:defRPr/>
            </a:pPr>
            <a:r>
              <a:rPr lang="fr" sz="1200" b="0" i="0" u="none" kern="1200" baseline="0">
                <a:solidFill>
                  <a:schemeClr val="tx1"/>
                </a:solidFill>
                <a:latin typeface="Arial" pitchFamily="34" charset="0"/>
                <a:ea typeface="+mn-ea"/>
                <a:cs typeface="+mn-cs"/>
              </a:rPr>
              <a:t>Si un enfant se rend à la séance pour un autre service (par exemple, vermifuge, vitamine A), vérifiez s’il a besoin d’être vacciné.</a:t>
            </a: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Char char="•"/>
              <a:tabLst/>
              <a:defRPr/>
            </a:pPr>
            <a:r>
              <a:rPr lang="fr" sz="1200" b="0" i="0" u="none" kern="1200" baseline="0">
                <a:solidFill>
                  <a:schemeClr val="tx1"/>
                </a:solidFill>
                <a:latin typeface="Arial" pitchFamily="34" charset="0"/>
                <a:ea typeface="+mn-ea"/>
                <a:cs typeface="+mn-cs"/>
              </a:rPr>
              <a:t>Conservez des registres exacts et à jour de toutes les vaccinations.</a:t>
            </a:r>
            <a:endParaRPr lang="fr" sz="1200" u="none" kern="1200">
              <a:solidFill>
                <a:schemeClr val="tx1"/>
              </a:solidFill>
              <a:latin typeface="Arial" pitchFamily="34" charset="0"/>
              <a:ea typeface="+mn-ea"/>
              <a:cs typeface="+mn-cs"/>
            </a:endParaRPr>
          </a:p>
          <a:p>
            <a:pPr marL="173662" marR="0" lvl="0" indent="-173662" algn="l" defTabSz="914400" rtl="0" eaLnBrk="1" fontAlgn="base" latinLnBrk="0" hangingPunct="1">
              <a:lnSpc>
                <a:spcPct val="90000"/>
              </a:lnSpc>
              <a:spcBef>
                <a:spcPct val="30000"/>
              </a:spcBef>
              <a:spcAft>
                <a:spcPct val="0"/>
              </a:spcAft>
              <a:buClrTx/>
              <a:buSzTx/>
              <a:buFont typeface="Arial" pitchFamily="34" charset="0"/>
              <a:buChar char="•"/>
              <a:tabLst/>
              <a:defRPr/>
            </a:pPr>
            <a:endParaRPr lang="fr" altLang="nl-BE" sz="1200" u="sng" kern="1200">
              <a:solidFill>
                <a:schemeClr val="tx1"/>
              </a:solidFill>
              <a:latin typeface="Arial" pitchFamily="34" charset="0"/>
              <a:ea typeface="+mn-ea"/>
              <a:cs typeface="+mn-cs"/>
            </a:endParaRPr>
          </a:p>
          <a:p>
            <a:pPr marL="0" indent="0" algn="l" rtl="0">
              <a:buFontTx/>
              <a:buNone/>
            </a:pPr>
            <a:endParaRPr lang="fr" noProof="0"/>
          </a:p>
        </p:txBody>
      </p:sp>
      <p:sp>
        <p:nvSpPr>
          <p:cNvPr id="4" name="Header Placeholder 3"/>
          <p:cNvSpPr>
            <a:spLocks noGrp="1"/>
          </p:cNvSpPr>
          <p:nvPr>
            <p:ph type="hdr" sz="quarter"/>
          </p:nvPr>
        </p:nvSpPr>
        <p:spPr/>
        <p:txBody>
          <a:bodyPr/>
          <a:lstStyle/>
          <a:p>
            <a:pPr algn="r" rtl="0"/>
            <a:r>
              <a:rPr lang="fr" b="0" i="0" u="none" baseline="0"/>
              <a:t>Organisation mondiale de la Santé</a:t>
            </a:r>
          </a:p>
        </p:txBody>
      </p:sp>
      <p:sp>
        <p:nvSpPr>
          <p:cNvPr id="5" name="Date Placeholder 4"/>
          <p:cNvSpPr>
            <a:spLocks noGrp="1"/>
          </p:cNvSpPr>
          <p:nvPr>
            <p:ph type="dt" idx="1"/>
          </p:nvPr>
        </p:nvSpPr>
        <p:spPr/>
        <p:txBody>
          <a:bodyPr/>
          <a:lstStyle/>
          <a:p>
            <a:pPr algn="r" rtl="0"/>
            <a:fld id="{58F20F16-4783-46BA-96B9-CBC589040205}" type="datetime3">
              <a:rPr lang="en-US"/>
              <a:t>24 October 2024</a:t>
            </a:fld>
            <a:endParaRPr lang="fr" altLang="en-US"/>
          </a:p>
        </p:txBody>
      </p:sp>
      <p:sp>
        <p:nvSpPr>
          <p:cNvPr id="6" name="Slide Number Placeholder 5"/>
          <p:cNvSpPr>
            <a:spLocks noGrp="1"/>
          </p:cNvSpPr>
          <p:nvPr>
            <p:ph type="sldNum" sz="quarter" idx="5"/>
          </p:nvPr>
        </p:nvSpPr>
        <p:spPr/>
        <p:txBody>
          <a:bodyPr/>
          <a:lstStyle/>
          <a:p>
            <a:pPr algn="r" rtl="0"/>
            <a:fld id="{52A7C36E-CD20-4897-9184-2879EB4517D3}" type="slidenum">
              <a:rPr/>
              <a:pPr/>
              <a:t>18</a:t>
            </a:fld>
            <a:endParaRPr lang="fr" altLang="en-US"/>
          </a:p>
        </p:txBody>
      </p:sp>
    </p:spTree>
    <p:extLst>
      <p:ext uri="{BB962C8B-B14F-4D97-AF65-F5344CB8AC3E}">
        <p14:creationId xmlns:p14="http://schemas.microsoft.com/office/powerpoint/2010/main" val="232841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8F210-657E-49C8-836D-996FD4F71EA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83C0536-49FF-4B1A-94DD-2916D31AEDA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08260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5A9331-A377-4917-9E41-EC86A7B483F9}"/>
              </a:ext>
            </a:extLst>
          </p:cNvPr>
          <p:cNvSpPr>
            <a:spLocks noGrp="1"/>
          </p:cNvSpPr>
          <p:nvPr>
            <p:ph type="title" orient="vert"/>
          </p:nvPr>
        </p:nvSpPr>
        <p:spPr>
          <a:xfrm>
            <a:off x="8020050" y="0"/>
            <a:ext cx="2673350" cy="6607175"/>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486DD3C-BC8D-4E1C-A373-9DB4A091C82F}"/>
              </a:ext>
            </a:extLst>
          </p:cNvPr>
          <p:cNvSpPr>
            <a:spLocks noGrp="1"/>
          </p:cNvSpPr>
          <p:nvPr>
            <p:ph type="body" orient="vert" idx="1"/>
          </p:nvPr>
        </p:nvSpPr>
        <p:spPr>
          <a:xfrm>
            <a:off x="0" y="0"/>
            <a:ext cx="7867650" cy="66071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42160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8712F-6332-43DC-9C53-F3192904151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A2AE90F-1AEF-4809-8623-891DF235171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83244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AB4F7-CBBB-446D-927E-7F8A87158B12}"/>
              </a:ext>
            </a:extLst>
          </p:cNvPr>
          <p:cNvSpPr>
            <a:spLocks noGrp="1"/>
          </p:cNvSpPr>
          <p:nvPr>
            <p:ph type="title"/>
          </p:nvPr>
        </p:nvSpPr>
        <p:spPr>
          <a:xfrm>
            <a:off x="730250" y="1884363"/>
            <a:ext cx="9221788" cy="3146425"/>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442AD71-3A75-4C13-BDDB-21FFF3257CEE}"/>
              </a:ext>
            </a:extLst>
          </p:cNvPr>
          <p:cNvSpPr>
            <a:spLocks noGrp="1"/>
          </p:cNvSpPr>
          <p:nvPr>
            <p:ph type="body" idx="1"/>
          </p:nvPr>
        </p:nvSpPr>
        <p:spPr>
          <a:xfrm>
            <a:off x="730250" y="5059363"/>
            <a:ext cx="9221788" cy="165417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Tree>
    <p:extLst>
      <p:ext uri="{BB962C8B-B14F-4D97-AF65-F5344CB8AC3E}">
        <p14:creationId xmlns:p14="http://schemas.microsoft.com/office/powerpoint/2010/main" val="1464558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CC5B2-B7EF-421E-9E76-4C851F6480B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196BE17-7476-42AA-8EB5-9064A155C85A}"/>
              </a:ext>
            </a:extLst>
          </p:cNvPr>
          <p:cNvSpPr>
            <a:spLocks noGrp="1"/>
          </p:cNvSpPr>
          <p:nvPr>
            <p:ph sz="half" idx="1"/>
          </p:nvPr>
        </p:nvSpPr>
        <p:spPr>
          <a:xfrm>
            <a:off x="517525" y="1522413"/>
            <a:ext cx="4772025" cy="5084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62C9858-9DCF-43EA-9D33-06CD36F61839}"/>
              </a:ext>
            </a:extLst>
          </p:cNvPr>
          <p:cNvSpPr>
            <a:spLocks noGrp="1"/>
          </p:cNvSpPr>
          <p:nvPr>
            <p:ph sz="half" idx="2"/>
          </p:nvPr>
        </p:nvSpPr>
        <p:spPr>
          <a:xfrm>
            <a:off x="5441950" y="1522413"/>
            <a:ext cx="4772025" cy="5084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03678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FE02B-E44A-4C9F-BF9A-4B73D8217CC5}"/>
              </a:ext>
            </a:extLst>
          </p:cNvPr>
          <p:cNvSpPr>
            <a:spLocks noGrp="1"/>
          </p:cNvSpPr>
          <p:nvPr>
            <p:ph type="title"/>
          </p:nvPr>
        </p:nvSpPr>
        <p:spPr>
          <a:xfrm>
            <a:off x="736600" y="403225"/>
            <a:ext cx="9223375" cy="1460500"/>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10E17C5-90CB-438A-9E23-753B5B9CEC70}"/>
              </a:ext>
            </a:extLst>
          </p:cNvPr>
          <p:cNvSpPr>
            <a:spLocks noGrp="1"/>
          </p:cNvSpPr>
          <p:nvPr>
            <p:ph type="body" idx="1"/>
          </p:nvPr>
        </p:nvSpPr>
        <p:spPr>
          <a:xfrm>
            <a:off x="736600" y="1854200"/>
            <a:ext cx="4524375"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076D831-BE70-40E1-821F-7E5622C89B3C}"/>
              </a:ext>
            </a:extLst>
          </p:cNvPr>
          <p:cNvSpPr>
            <a:spLocks noGrp="1"/>
          </p:cNvSpPr>
          <p:nvPr>
            <p:ph sz="half" idx="2"/>
          </p:nvPr>
        </p:nvSpPr>
        <p:spPr>
          <a:xfrm>
            <a:off x="736600" y="2762250"/>
            <a:ext cx="4524375" cy="40624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B1ACA42D-18AA-4B6F-871A-679D5C101181}"/>
              </a:ext>
            </a:extLst>
          </p:cNvPr>
          <p:cNvSpPr>
            <a:spLocks noGrp="1"/>
          </p:cNvSpPr>
          <p:nvPr>
            <p:ph type="body" sz="quarter" idx="3"/>
          </p:nvPr>
        </p:nvSpPr>
        <p:spPr>
          <a:xfrm>
            <a:off x="5413375" y="1854200"/>
            <a:ext cx="4546600"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5AF9751-40F7-471E-A02E-2FD45A55AD32}"/>
              </a:ext>
            </a:extLst>
          </p:cNvPr>
          <p:cNvSpPr>
            <a:spLocks noGrp="1"/>
          </p:cNvSpPr>
          <p:nvPr>
            <p:ph sz="quarter" idx="4"/>
          </p:nvPr>
        </p:nvSpPr>
        <p:spPr>
          <a:xfrm>
            <a:off x="5413375" y="2762250"/>
            <a:ext cx="4546600" cy="40624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36056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CC783-6E39-4B9A-BAE3-D341F6187C62}"/>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44063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4304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A5FC5-C97C-478C-A50E-82FCDC94DB30}"/>
              </a:ext>
            </a:extLst>
          </p:cNvPr>
          <p:cNvSpPr>
            <a:spLocks noGrp="1"/>
          </p:cNvSpPr>
          <p:nvPr>
            <p:ph type="title"/>
          </p:nvPr>
        </p:nvSpPr>
        <p:spPr>
          <a:xfrm>
            <a:off x="736600" y="504825"/>
            <a:ext cx="3449638" cy="1763713"/>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C0D459-99E7-403C-863E-2C222848196E}"/>
              </a:ext>
            </a:extLst>
          </p:cNvPr>
          <p:cNvSpPr>
            <a:spLocks noGrp="1"/>
          </p:cNvSpPr>
          <p:nvPr>
            <p:ph idx="1"/>
          </p:nvPr>
        </p:nvSpPr>
        <p:spPr>
          <a:xfrm>
            <a:off x="4546600" y="1089025"/>
            <a:ext cx="5413375" cy="53736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384CA1A-7525-493F-BE34-977B98A6A352}"/>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409021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FC8D9-2526-4021-9325-2C1AA4C787A7}"/>
              </a:ext>
            </a:extLst>
          </p:cNvPr>
          <p:cNvSpPr>
            <a:spLocks noGrp="1"/>
          </p:cNvSpPr>
          <p:nvPr>
            <p:ph type="title"/>
          </p:nvPr>
        </p:nvSpPr>
        <p:spPr>
          <a:xfrm>
            <a:off x="736600" y="504825"/>
            <a:ext cx="3449638" cy="1763713"/>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23AD91C-7C50-45A5-871C-D1D452DD00C8}"/>
              </a:ext>
            </a:extLst>
          </p:cNvPr>
          <p:cNvSpPr>
            <a:spLocks noGrp="1"/>
          </p:cNvSpPr>
          <p:nvPr>
            <p:ph type="pic" idx="1"/>
          </p:nvPr>
        </p:nvSpPr>
        <p:spPr>
          <a:xfrm>
            <a:off x="4546600" y="1089025"/>
            <a:ext cx="5413375" cy="53736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D0F0747D-B295-443D-8F41-EDB7C2F4A149}"/>
              </a:ext>
            </a:extLst>
          </p:cNvPr>
          <p:cNvSpPr>
            <a:spLocks noGrp="1"/>
          </p:cNvSpPr>
          <p:nvPr>
            <p:ph type="body" sz="half" idx="2"/>
          </p:nvPr>
        </p:nvSpPr>
        <p:spPr>
          <a:xfrm>
            <a:off x="736600" y="2268538"/>
            <a:ext cx="3449638" cy="42021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499407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1" name="Rectangle 3">
            <a:extLst>
              <a:ext uri="{FF2B5EF4-FFF2-40B4-BE49-F238E27FC236}">
                <a16:creationId xmlns:a16="http://schemas.microsoft.com/office/drawing/2014/main" id="{3BF6CA87-F45A-4F76-B868-FDD23ABA5D89}"/>
              </a:ext>
            </a:extLst>
          </p:cNvPr>
          <p:cNvSpPr>
            <a:spLocks noGrp="1" noChangeArrowheads="1"/>
          </p:cNvSpPr>
          <p:nvPr>
            <p:ph type="title"/>
          </p:nvPr>
        </p:nvSpPr>
        <p:spPr bwMode="auto">
          <a:xfrm>
            <a:off x="0" y="0"/>
            <a:ext cx="10693400" cy="1365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endParaRPr lang="en-GB" altLang="en-US"/>
          </a:p>
        </p:txBody>
      </p:sp>
      <p:sp>
        <p:nvSpPr>
          <p:cNvPr id="7172" name="Rectangle 4">
            <a:extLst>
              <a:ext uri="{FF2B5EF4-FFF2-40B4-BE49-F238E27FC236}">
                <a16:creationId xmlns:a16="http://schemas.microsoft.com/office/drawing/2014/main" id="{8343F211-FD94-4112-A3F9-673DE7F09B22}"/>
              </a:ext>
            </a:extLst>
          </p:cNvPr>
          <p:cNvSpPr>
            <a:spLocks noGrp="1" noChangeArrowheads="1"/>
          </p:cNvSpPr>
          <p:nvPr>
            <p:ph type="body" idx="1"/>
          </p:nvPr>
        </p:nvSpPr>
        <p:spPr bwMode="auto">
          <a:xfrm>
            <a:off x="517525" y="1522413"/>
            <a:ext cx="9696450" cy="508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7174" name="Line 6">
            <a:extLst>
              <a:ext uri="{FF2B5EF4-FFF2-40B4-BE49-F238E27FC236}">
                <a16:creationId xmlns:a16="http://schemas.microsoft.com/office/drawing/2014/main" id="{39BE5AB9-AA89-4BE3-A44D-EE2DC4C0B725}"/>
              </a:ext>
            </a:extLst>
          </p:cNvPr>
          <p:cNvSpPr>
            <a:spLocks noChangeShapeType="1"/>
          </p:cNvSpPr>
          <p:nvPr/>
        </p:nvSpPr>
        <p:spPr bwMode="auto">
          <a:xfrm>
            <a:off x="0" y="1374775"/>
            <a:ext cx="106934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28398" dir="1593903" algn="ctr" rotWithShape="0">
                    <a:schemeClr val="bg2"/>
                  </a:outerShdw>
                </a:effectLst>
              </a14:hiddenEffects>
            </a:ext>
          </a:extLst>
        </p:spPr>
        <p:txBody>
          <a:bodyPr/>
          <a:lstStyle/>
          <a:p>
            <a:endParaRPr lang="en-GB"/>
          </a:p>
        </p:txBody>
      </p:sp>
      <p:sp>
        <p:nvSpPr>
          <p:cNvPr id="7180" name="Rectangle 12">
            <a:extLst>
              <a:ext uri="{FF2B5EF4-FFF2-40B4-BE49-F238E27FC236}">
                <a16:creationId xmlns:a16="http://schemas.microsoft.com/office/drawing/2014/main" id="{94B2528B-1F36-4E99-8E7B-8E79D64E6217}"/>
              </a:ext>
            </a:extLst>
          </p:cNvPr>
          <p:cNvSpPr>
            <a:spLocks noChangeArrowheads="1"/>
          </p:cNvSpPr>
          <p:nvPr/>
        </p:nvSpPr>
        <p:spPr bwMode="auto">
          <a:xfrm>
            <a:off x="1588" y="6632575"/>
            <a:ext cx="10693400" cy="928688"/>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81" name="Rectangle 13">
            <a:extLst>
              <a:ext uri="{FF2B5EF4-FFF2-40B4-BE49-F238E27FC236}">
                <a16:creationId xmlns:a16="http://schemas.microsoft.com/office/drawing/2014/main" id="{F1040D86-1620-4DAA-AE9D-490CE42DE6FF}"/>
              </a:ext>
            </a:extLst>
          </p:cNvPr>
          <p:cNvSpPr>
            <a:spLocks noChangeArrowheads="1"/>
          </p:cNvSpPr>
          <p:nvPr/>
        </p:nvSpPr>
        <p:spPr bwMode="auto">
          <a:xfrm>
            <a:off x="1084263" y="7085013"/>
            <a:ext cx="49672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r" defTabSz="1042988">
              <a:defRPr>
                <a:solidFill>
                  <a:schemeClr val="tx1"/>
                </a:solidFill>
                <a:latin typeface="Arial" panose="020B0604020202020204" pitchFamily="34" charset="0"/>
                <a:cs typeface="Arial" panose="020B0604020202020204" pitchFamily="34" charset="0"/>
              </a:defRPr>
            </a:lvl1pPr>
            <a:lvl2pPr marL="520700" algn="r" defTabSz="1042988">
              <a:defRPr>
                <a:solidFill>
                  <a:schemeClr val="tx1"/>
                </a:solidFill>
                <a:latin typeface="Arial" panose="020B0604020202020204" pitchFamily="34" charset="0"/>
                <a:cs typeface="Arial" panose="020B0604020202020204" pitchFamily="34" charset="0"/>
              </a:defRPr>
            </a:lvl2pPr>
            <a:lvl3pPr marL="1042988" algn="r" defTabSz="1042988">
              <a:defRPr>
                <a:solidFill>
                  <a:schemeClr val="tx1"/>
                </a:solidFill>
                <a:latin typeface="Arial" panose="020B0604020202020204" pitchFamily="34" charset="0"/>
                <a:cs typeface="Arial" panose="020B0604020202020204" pitchFamily="34" charset="0"/>
              </a:defRPr>
            </a:lvl3pPr>
            <a:lvl4pPr marL="1563688" algn="r" defTabSz="1042988">
              <a:defRPr>
                <a:solidFill>
                  <a:schemeClr val="tx1"/>
                </a:solidFill>
                <a:latin typeface="Arial" panose="020B0604020202020204" pitchFamily="34" charset="0"/>
                <a:cs typeface="Arial" panose="020B0604020202020204" pitchFamily="34" charset="0"/>
              </a:defRPr>
            </a:lvl4pPr>
            <a:lvl5pPr marL="2085975" algn="r" defTabSz="1042988">
              <a:defRPr>
                <a:solidFill>
                  <a:schemeClr val="tx1"/>
                </a:solidFill>
                <a:latin typeface="Arial" panose="020B0604020202020204" pitchFamily="34" charset="0"/>
                <a:cs typeface="Arial" panose="020B0604020202020204" pitchFamily="34" charset="0"/>
              </a:defRPr>
            </a:lvl5pPr>
            <a:lvl6pPr marL="25431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003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575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9147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a:r>
              <a:rPr lang="en-GB" altLang="en-US" sz="1400">
                <a:solidFill>
                  <a:srgbClr val="96CCEE"/>
                </a:solidFill>
                <a:latin typeface="Arial Narrow" panose="020B0606020202030204" pitchFamily="34" charset="0"/>
              </a:rPr>
              <a:t>Hexavalent Training – Module </a:t>
            </a:r>
            <a:r>
              <a:rPr lang="en-US" altLang="en-US" sz="1400">
                <a:solidFill>
                  <a:srgbClr val="96CCEE"/>
                </a:solidFill>
                <a:latin typeface="Arial Narrow" panose="020B0606020202030204" pitchFamily="34" charset="0"/>
              </a:rPr>
              <a:t>4    </a:t>
            </a:r>
            <a:r>
              <a:rPr lang="en-GB" altLang="en-US" sz="1400" b="0">
                <a:solidFill>
                  <a:srgbClr val="96CCEE"/>
                </a:solidFill>
                <a:latin typeface="Arial Narrow" panose="020B0606020202030204" pitchFamily="34" charset="0"/>
              </a:rPr>
              <a:t>October 2024</a:t>
            </a:r>
            <a:endParaRPr lang="en-GB" altLang="en-US" sz="1400">
              <a:solidFill>
                <a:srgbClr val="96CCEE"/>
              </a:solidFill>
              <a:latin typeface="Arial Narrow" panose="020B0606020202030204" pitchFamily="34" charset="0"/>
            </a:endParaRPr>
          </a:p>
        </p:txBody>
      </p:sp>
      <p:sp>
        <p:nvSpPr>
          <p:cNvPr id="7182" name="Rectangle 14">
            <a:extLst>
              <a:ext uri="{FF2B5EF4-FFF2-40B4-BE49-F238E27FC236}">
                <a16:creationId xmlns:a16="http://schemas.microsoft.com/office/drawing/2014/main" id="{58636617-2BE1-4961-BABC-445288CAEF47}"/>
              </a:ext>
            </a:extLst>
          </p:cNvPr>
          <p:cNvSpPr>
            <a:spLocks noChangeArrowheads="1"/>
          </p:cNvSpPr>
          <p:nvPr/>
        </p:nvSpPr>
        <p:spPr bwMode="auto">
          <a:xfrm>
            <a:off x="420688" y="7054850"/>
            <a:ext cx="415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r" defTabSz="1042988">
              <a:defRPr>
                <a:solidFill>
                  <a:schemeClr val="tx1"/>
                </a:solidFill>
                <a:latin typeface="Arial" panose="020B0604020202020204" pitchFamily="34" charset="0"/>
                <a:cs typeface="Arial" panose="020B0604020202020204" pitchFamily="34" charset="0"/>
              </a:defRPr>
            </a:lvl1pPr>
            <a:lvl2pPr marL="520700" algn="r" defTabSz="1042988">
              <a:defRPr>
                <a:solidFill>
                  <a:schemeClr val="tx1"/>
                </a:solidFill>
                <a:latin typeface="Arial" panose="020B0604020202020204" pitchFamily="34" charset="0"/>
                <a:cs typeface="Arial" panose="020B0604020202020204" pitchFamily="34" charset="0"/>
              </a:defRPr>
            </a:lvl2pPr>
            <a:lvl3pPr marL="1042988" algn="r" defTabSz="1042988">
              <a:defRPr>
                <a:solidFill>
                  <a:schemeClr val="tx1"/>
                </a:solidFill>
                <a:latin typeface="Arial" panose="020B0604020202020204" pitchFamily="34" charset="0"/>
                <a:cs typeface="Arial" panose="020B0604020202020204" pitchFamily="34" charset="0"/>
              </a:defRPr>
            </a:lvl3pPr>
            <a:lvl4pPr marL="1563688" algn="r" defTabSz="1042988">
              <a:defRPr>
                <a:solidFill>
                  <a:schemeClr val="tx1"/>
                </a:solidFill>
                <a:latin typeface="Arial" panose="020B0604020202020204" pitchFamily="34" charset="0"/>
                <a:cs typeface="Arial" panose="020B0604020202020204" pitchFamily="34" charset="0"/>
              </a:defRPr>
            </a:lvl4pPr>
            <a:lvl5pPr marL="2085975" algn="r" defTabSz="1042988">
              <a:defRPr>
                <a:solidFill>
                  <a:schemeClr val="tx1"/>
                </a:solidFill>
                <a:latin typeface="Arial" panose="020B0604020202020204" pitchFamily="34" charset="0"/>
                <a:cs typeface="Arial" panose="020B0604020202020204" pitchFamily="34" charset="0"/>
              </a:defRPr>
            </a:lvl5pPr>
            <a:lvl6pPr marL="25431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30003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575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914775" algn="r" defTabSz="1042988"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rtl="0"/>
            <a:fld id="{C37A8506-7284-4BF1-8E85-D9144E699DEF}" type="slidenum">
              <a:rPr lang="ar-SA" altLang="en-US" sz="1700">
                <a:solidFill>
                  <a:srgbClr val="72BBE8"/>
                </a:solidFill>
                <a:latin typeface="Arial Narrow" panose="020B0606020202030204" pitchFamily="34" charset="0"/>
              </a:rPr>
              <a:pPr rtl="0"/>
              <a:t>‹#›</a:t>
            </a:fld>
            <a:r>
              <a:rPr lang="en-GB" altLang="en-US" sz="1700">
                <a:solidFill>
                  <a:srgbClr val="72BBE8"/>
                </a:solidFill>
                <a:latin typeface="Arial Narrow" panose="020B0606020202030204" pitchFamily="34" charset="0"/>
              </a:rPr>
              <a:t> </a:t>
            </a:r>
            <a:r>
              <a:rPr lang="en-US" altLang="en-US" sz="2400" baseline="14000">
                <a:solidFill>
                  <a:schemeClr val="bg1"/>
                </a:solidFill>
                <a:latin typeface="Arial Narrow" panose="020B0606020202030204" pitchFamily="34" charset="0"/>
              </a:rPr>
              <a:t>|</a:t>
            </a:r>
          </a:p>
        </p:txBody>
      </p:sp>
      <p:pic>
        <p:nvPicPr>
          <p:cNvPr id="7185" name="Picture 17" descr="WHO-EN-white-H">
            <a:extLst>
              <a:ext uri="{FF2B5EF4-FFF2-40B4-BE49-F238E27FC236}">
                <a16:creationId xmlns:a16="http://schemas.microsoft.com/office/drawing/2014/main" id="{33E79288-14EC-4EE1-B3F3-C79EB44CF91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521575" y="6659563"/>
            <a:ext cx="2581275" cy="7905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1042988" rtl="0" eaLnBrk="1" fontAlgn="base" hangingPunct="1">
        <a:spcBef>
          <a:spcPct val="0"/>
        </a:spcBef>
        <a:spcAft>
          <a:spcPct val="0"/>
        </a:spcAft>
        <a:defRPr sz="4000" b="1" kern="1200">
          <a:solidFill>
            <a:srgbClr val="000066"/>
          </a:solidFill>
          <a:latin typeface="+mj-lt"/>
          <a:ea typeface="+mj-ea"/>
          <a:cs typeface="+mj-cs"/>
        </a:defRPr>
      </a:lvl1pPr>
      <a:lvl2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2pPr>
      <a:lvl3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3pPr>
      <a:lvl4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4pPr>
      <a:lvl5pPr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5pPr>
      <a:lvl6pPr marL="4572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6pPr>
      <a:lvl7pPr marL="9144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7pPr>
      <a:lvl8pPr marL="13716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8pPr>
      <a:lvl9pPr marL="1828800" algn="ctr" defTabSz="1042988" rtl="0" eaLnBrk="1" fontAlgn="base" hangingPunct="1">
        <a:spcBef>
          <a:spcPct val="0"/>
        </a:spcBef>
        <a:spcAft>
          <a:spcPct val="0"/>
        </a:spcAft>
        <a:defRPr sz="4000" b="1">
          <a:solidFill>
            <a:srgbClr val="000066"/>
          </a:solidFill>
          <a:latin typeface="Arial" panose="020B0604020202020204" pitchFamily="34" charset="0"/>
          <a:cs typeface="Arial" panose="020B0604020202020204" pitchFamily="34" charset="0"/>
        </a:defRPr>
      </a:lvl9pPr>
    </p:titleStyle>
    <p:bodyStyle>
      <a:lvl1pPr marL="390525" indent="-390525" algn="l" defTabSz="1042988" rtl="0" eaLnBrk="1" fontAlgn="base" hangingPunct="1">
        <a:spcBef>
          <a:spcPct val="80000"/>
        </a:spcBef>
        <a:spcAft>
          <a:spcPct val="0"/>
        </a:spcAft>
        <a:buClr>
          <a:srgbClr val="1E7FB8"/>
        </a:buClr>
        <a:buFont typeface="Wingdings" panose="05000000000000000000" pitchFamily="2" charset="2"/>
        <a:buChar char="l"/>
        <a:defRPr sz="2800" kern="1200">
          <a:solidFill>
            <a:srgbClr val="000066"/>
          </a:solidFill>
          <a:latin typeface="+mn-lt"/>
          <a:ea typeface="+mn-ea"/>
          <a:cs typeface="+mn-cs"/>
        </a:defRPr>
      </a:lvl1pPr>
      <a:lvl2pPr marL="919163" indent="-322263" algn="l" defTabSz="1042988" rtl="0" eaLnBrk="1" fontAlgn="base" hangingPunct="1">
        <a:spcBef>
          <a:spcPct val="20000"/>
        </a:spcBef>
        <a:spcAft>
          <a:spcPct val="0"/>
        </a:spcAft>
        <a:buClr>
          <a:srgbClr val="1E7FB8"/>
        </a:buClr>
        <a:buFont typeface="Arial" panose="020B0604020202020204" pitchFamily="34" charset="0"/>
        <a:buChar char="–"/>
        <a:defRPr sz="2400" kern="1200">
          <a:solidFill>
            <a:srgbClr val="000066"/>
          </a:solidFill>
          <a:latin typeface="+mn-lt"/>
          <a:ea typeface="+mn-ea"/>
          <a:cs typeface="+mn-cs"/>
        </a:defRPr>
      </a:lvl2pPr>
      <a:lvl3pPr marL="1433513" indent="-307975" algn="l" defTabSz="1042988" rtl="0" eaLnBrk="1" fontAlgn="base" hangingPunct="1">
        <a:spcBef>
          <a:spcPct val="20000"/>
        </a:spcBef>
        <a:spcAft>
          <a:spcPct val="0"/>
        </a:spcAft>
        <a:buClr>
          <a:srgbClr val="1E7FB8"/>
        </a:buClr>
        <a:buChar char="•"/>
        <a:defRPr sz="2400" kern="1200">
          <a:solidFill>
            <a:srgbClr val="000066"/>
          </a:solidFill>
          <a:latin typeface="Arial Narrow" panose="020B0606020202030204" pitchFamily="34" charset="0"/>
          <a:ea typeface="+mn-ea"/>
          <a:cs typeface="+mn-cs"/>
        </a:defRPr>
      </a:lvl3pPr>
      <a:lvl4pPr marL="1898650" indent="-258763" algn="l" defTabSz="1042988" rtl="0" eaLnBrk="1" fontAlgn="base" hangingPunct="1">
        <a:spcBef>
          <a:spcPct val="20000"/>
        </a:spcBef>
        <a:spcAft>
          <a:spcPct val="0"/>
        </a:spcAft>
        <a:buClr>
          <a:srgbClr val="1E7FB8"/>
        </a:buClr>
        <a:buChar char="–"/>
        <a:defRPr sz="2400" kern="1200">
          <a:solidFill>
            <a:srgbClr val="000066"/>
          </a:solidFill>
          <a:latin typeface="Arial Narrow" panose="020B0606020202030204" pitchFamily="34" charset="0"/>
          <a:ea typeface="+mn-ea"/>
          <a:cs typeface="+mn-cs"/>
        </a:defRPr>
      </a:lvl4pPr>
      <a:lvl5pPr marL="2268538" indent="-165100" algn="r" defTabSz="1042988" rtl="1" eaLnBrk="1" fontAlgn="base" hangingPunct="1">
        <a:spcBef>
          <a:spcPct val="20000"/>
        </a:spcBef>
        <a:spcAft>
          <a:spcPct val="0"/>
        </a:spcAft>
        <a:buChar char="»"/>
        <a:defRPr sz="2300" kern="1200">
          <a:solidFill>
            <a:srgbClr val="00006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extranet.who.int/gavi/PQ_Web/PreviewVaccine.aspx?nav=0&amp;ID=347" TargetMode="External"/><Relationship Id="rId3" Type="http://schemas.openxmlformats.org/officeDocument/2006/relationships/hyperlink" Target="https://apps.who.int/iris/handle/10665/337057" TargetMode="External"/><Relationship Id="rId7" Type="http://schemas.openxmlformats.org/officeDocument/2006/relationships/hyperlink" Target="http://www.who.int/immunization/policy/position_papers/PP_typhoid_2018_summary.pdf" TargetMode="External"/><Relationship Id="rId2" Type="http://schemas.openxmlformats.org/officeDocument/2006/relationships/hyperlink" Target="http://apps.who.int/iris/bitstream/10665/193412/1/9789241549097_eng.pdf" TargetMode="External"/><Relationship Id="rId1" Type="http://schemas.openxmlformats.org/officeDocument/2006/relationships/slideLayout" Target="../slideLayouts/slideLayout2.xml"/><Relationship Id="rId6" Type="http://schemas.openxmlformats.org/officeDocument/2006/relationships/hyperlink" Target="https://www.who.int/publications/i/item/WHO-WER9725-277-300" TargetMode="External"/><Relationship Id="rId5" Type="http://schemas.openxmlformats.org/officeDocument/2006/relationships/hyperlink" Target="https://www.who.int/teams/immunization-vaccines-and-biologicals/essential-programme-on-immunization/implementation/reducing-missed-opportunities-for-vaccination-(mov)" TargetMode="External"/><Relationship Id="rId4" Type="http://schemas.openxmlformats.org/officeDocument/2006/relationships/hyperlink" Target="http://www.open.edu/openlearncreate/mod/oucontent/view.php?id=53353" TargetMode="External"/><Relationship Id="rId9" Type="http://schemas.openxmlformats.org/officeDocument/2006/relationships/hyperlink" Target="http://apps.who.int/iris/bitstream/handle/10665/135972/WHO_IVB_14.07_eng.pdf;jsessionid=C1B7139BB6FD5AC414775AF302978042?sequence=1"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apps.who.int/iris/bitstream/10665/193412/1/9789241549097_eng.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246791" name="Rectangle 7">
            <a:extLst>
              <a:ext uri="{FF2B5EF4-FFF2-40B4-BE49-F238E27FC236}">
                <a16:creationId xmlns:a16="http://schemas.microsoft.com/office/drawing/2014/main" id="{BA787966-7B25-4CAB-9622-03C332A37945}"/>
              </a:ext>
            </a:extLst>
          </p:cNvPr>
          <p:cNvSpPr>
            <a:spLocks noChangeArrowheads="1"/>
          </p:cNvSpPr>
          <p:nvPr/>
        </p:nvSpPr>
        <p:spPr bwMode="auto">
          <a:xfrm>
            <a:off x="0" y="5310188"/>
            <a:ext cx="10693400" cy="2251075"/>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
          </a:p>
        </p:txBody>
      </p:sp>
      <p:pic>
        <p:nvPicPr>
          <p:cNvPr id="246789" name="Picture 5" descr="WHO-EN-white-H">
            <a:extLst>
              <a:ext uri="{FF2B5EF4-FFF2-40B4-BE49-F238E27FC236}">
                <a16:creationId xmlns:a16="http://schemas.microsoft.com/office/drawing/2014/main" id="{19DB2DA4-3654-4E74-831D-8C37679671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0550" y="5578475"/>
            <a:ext cx="4430713" cy="1362075"/>
          </a:xfrm>
          <a:prstGeom prst="rect">
            <a:avLst/>
          </a:prstGeom>
          <a:noFill/>
          <a:extLst>
            <a:ext uri="{909E8E84-426E-40DD-AFC4-6F175D3DCCD1}">
              <a14:hiddenFill xmlns:a14="http://schemas.microsoft.com/office/drawing/2010/main">
                <a:solidFill>
                  <a:srgbClr val="FFFFFF"/>
                </a:solidFill>
              </a14:hiddenFill>
            </a:ext>
          </a:extLst>
        </p:spPr>
      </p:pic>
      <p:sp>
        <p:nvSpPr>
          <p:cNvPr id="246792" name="Rectangle 8">
            <a:extLst>
              <a:ext uri="{FF2B5EF4-FFF2-40B4-BE49-F238E27FC236}">
                <a16:creationId xmlns:a16="http://schemas.microsoft.com/office/drawing/2014/main" id="{374B5F3D-CB48-4A3B-B8B7-BF62A505CBF1}"/>
              </a:ext>
            </a:extLst>
          </p:cNvPr>
          <p:cNvSpPr>
            <a:spLocks noChangeArrowheads="1"/>
          </p:cNvSpPr>
          <p:nvPr/>
        </p:nvSpPr>
        <p:spPr bwMode="auto">
          <a:xfrm>
            <a:off x="779463" y="2435066"/>
            <a:ext cx="9134475" cy="1154112"/>
          </a:xfrm>
          <a:prstGeom prst="rect">
            <a:avLst/>
          </a:prstGeom>
          <a:noFill/>
          <a:ln>
            <a:noFill/>
          </a:ln>
          <a:effectLst>
            <a:outerShdw dist="28398" dir="3806097" algn="ctr" rotWithShape="0">
              <a:srgbClr val="000066"/>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nchor="ctr"/>
          <a:lstStyle>
            <a:lvl1pPr algn="ctr" defTabSz="1042988" rtl="0">
              <a:defRPr sz="5000" b="1">
                <a:solidFill>
                  <a:schemeClr val="bg1"/>
                </a:solidFill>
                <a:latin typeface="Arial" panose="020B0604020202020204" pitchFamily="34" charset="0"/>
                <a:cs typeface="Arial" panose="020B0604020202020204" pitchFamily="34" charset="0"/>
              </a:defRPr>
            </a:lvl1pPr>
            <a:lvl2pPr algn="ctr" defTabSz="1042988" rtl="0">
              <a:defRPr sz="5000" b="1">
                <a:solidFill>
                  <a:schemeClr val="bg1"/>
                </a:solidFill>
                <a:latin typeface="Arial" panose="020B0604020202020204" pitchFamily="34" charset="0"/>
                <a:cs typeface="Arial" panose="020B0604020202020204" pitchFamily="34" charset="0"/>
              </a:defRPr>
            </a:lvl2pPr>
            <a:lvl3pPr algn="ctr" defTabSz="1042988" rtl="0">
              <a:defRPr sz="5000" b="1">
                <a:solidFill>
                  <a:schemeClr val="bg1"/>
                </a:solidFill>
                <a:latin typeface="Arial" panose="020B0604020202020204" pitchFamily="34" charset="0"/>
                <a:cs typeface="Arial" panose="020B0604020202020204" pitchFamily="34" charset="0"/>
              </a:defRPr>
            </a:lvl3pPr>
            <a:lvl4pPr algn="ctr" defTabSz="1042988" rtl="0">
              <a:defRPr sz="5000" b="1">
                <a:solidFill>
                  <a:schemeClr val="bg1"/>
                </a:solidFill>
                <a:latin typeface="Arial" panose="020B0604020202020204" pitchFamily="34" charset="0"/>
                <a:cs typeface="Arial" panose="020B0604020202020204" pitchFamily="34" charset="0"/>
              </a:defRPr>
            </a:lvl4pPr>
            <a:lvl5pPr algn="ctr" defTabSz="1042988" rtl="0">
              <a:defRPr sz="5000" b="1">
                <a:solidFill>
                  <a:schemeClr val="bg1"/>
                </a:solidFill>
                <a:latin typeface="Arial" panose="020B0604020202020204" pitchFamily="34" charset="0"/>
                <a:cs typeface="Arial" panose="020B0604020202020204" pitchFamily="34" charset="0"/>
              </a:defRPr>
            </a:lvl5pPr>
            <a:lvl6pPr marL="4572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6pPr>
            <a:lvl7pPr marL="9144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7pPr>
            <a:lvl8pPr marL="13716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8pPr>
            <a:lvl9pPr marL="1828800" algn="ctr" defTabSz="1042988" fontAlgn="base">
              <a:spcBef>
                <a:spcPct val="0"/>
              </a:spcBef>
              <a:spcAft>
                <a:spcPct val="0"/>
              </a:spcAft>
              <a:defRPr sz="5000" b="1">
                <a:solidFill>
                  <a:schemeClr val="bg1"/>
                </a:solidFill>
                <a:latin typeface="Arial" panose="020B0604020202020204" pitchFamily="34" charset="0"/>
                <a:cs typeface="Arial" panose="020B0604020202020204" pitchFamily="34" charset="0"/>
              </a:defRPr>
            </a:lvl9pPr>
          </a:lstStyle>
          <a:p>
            <a:pPr rtl="0"/>
            <a:r>
              <a:rPr lang="fr" b="1" i="0" u="none" baseline="0"/>
              <a:t>Module 4 : Organisation d’une session de vaccination avec le vaccin hexavalent</a:t>
            </a:r>
            <a:endParaRPr lang="fr" altLang="en-US" baseline="300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C1567-1A22-4AB7-939F-15308EFC0C75}"/>
              </a:ext>
            </a:extLst>
          </p:cNvPr>
          <p:cNvSpPr>
            <a:spLocks noGrp="1"/>
          </p:cNvSpPr>
          <p:nvPr>
            <p:ph type="title"/>
          </p:nvPr>
        </p:nvSpPr>
        <p:spPr/>
        <p:txBody>
          <a:bodyPr/>
          <a:lstStyle/>
          <a:p>
            <a:pPr rtl="0"/>
            <a:r>
              <a:rPr lang="fr" b="1" i="0" u="none" baseline="0"/>
              <a:t>Manipulation des flacons de vaccin ouverts</a:t>
            </a:r>
          </a:p>
        </p:txBody>
      </p:sp>
      <p:sp>
        <p:nvSpPr>
          <p:cNvPr id="3" name="Content Placeholder 2">
            <a:extLst>
              <a:ext uri="{FF2B5EF4-FFF2-40B4-BE49-F238E27FC236}">
                <a16:creationId xmlns:a16="http://schemas.microsoft.com/office/drawing/2014/main" id="{C06FEBE3-8300-4B59-BDAA-3C41F67BF74B}"/>
              </a:ext>
            </a:extLst>
          </p:cNvPr>
          <p:cNvSpPr>
            <a:spLocks noGrp="1"/>
          </p:cNvSpPr>
          <p:nvPr>
            <p:ph idx="1"/>
          </p:nvPr>
        </p:nvSpPr>
        <p:spPr>
          <a:xfrm>
            <a:off x="505951" y="1800205"/>
            <a:ext cx="9696450" cy="5084762"/>
          </a:xfrm>
        </p:spPr>
        <p:txBody>
          <a:bodyPr/>
          <a:lstStyle/>
          <a:p>
            <a:pPr algn="l" rtl="0">
              <a:lnSpc>
                <a:spcPct val="90000"/>
              </a:lnSpc>
            </a:pPr>
            <a:r>
              <a:rPr lang="fr" b="0" i="0" u="none" baseline="0"/>
              <a:t>Les flacons contenant 10</a:t>
            </a:r>
            <a:r>
              <a:rPr lang="fr" b="1" i="0" u="none" baseline="0"/>
              <a:t> </a:t>
            </a:r>
            <a:r>
              <a:rPr lang="fr" b="0" i="0" u="none" baseline="0"/>
              <a:t>doses de vaccin Hexasiil contiennent un conservateur et, une fois ouverts, ils peuvent être conservés pour être utilisés lors des séances de vaccination ultérieures pendant une période maximale de 28</a:t>
            </a:r>
            <a:r>
              <a:rPr lang="fr" b="1" i="0" u="none" baseline="0"/>
              <a:t> </a:t>
            </a:r>
            <a:r>
              <a:rPr lang="fr" b="0" i="0" u="none" baseline="0"/>
              <a:t>jours, à condition que les modalités décrites dans l’énoncé de politique de l’OMS sur les flacons multidoses soient respectées</a:t>
            </a:r>
          </a:p>
          <a:p>
            <a:pPr marL="0" indent="0" algn="l" rtl="0">
              <a:lnSpc>
                <a:spcPct val="90000"/>
              </a:lnSpc>
              <a:buNone/>
            </a:pPr>
            <a:endParaRPr lang="fr"/>
          </a:p>
        </p:txBody>
      </p:sp>
    </p:spTree>
    <p:extLst>
      <p:ext uri="{BB962C8B-B14F-4D97-AF65-F5344CB8AC3E}">
        <p14:creationId xmlns:p14="http://schemas.microsoft.com/office/powerpoint/2010/main" val="4187562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65250-94FD-4C71-B29D-57F3EF6C8299}"/>
              </a:ext>
            </a:extLst>
          </p:cNvPr>
          <p:cNvSpPr>
            <a:spLocks noGrp="1"/>
          </p:cNvSpPr>
          <p:nvPr>
            <p:ph type="title"/>
          </p:nvPr>
        </p:nvSpPr>
        <p:spPr/>
        <p:txBody>
          <a:bodyPr/>
          <a:lstStyle/>
          <a:p>
            <a:pPr rtl="0"/>
            <a:r>
              <a:rPr lang="fr" b="1" i="0" u="none" baseline="0"/>
              <a:t>Formulaires de déclaration : Registre de vaccination</a:t>
            </a:r>
            <a:endParaRPr lang="fr"/>
          </a:p>
        </p:txBody>
      </p:sp>
      <p:sp>
        <p:nvSpPr>
          <p:cNvPr id="3" name="Content Placeholder 2">
            <a:extLst>
              <a:ext uri="{FF2B5EF4-FFF2-40B4-BE49-F238E27FC236}">
                <a16:creationId xmlns:a16="http://schemas.microsoft.com/office/drawing/2014/main" id="{D4AAD7A7-0CD5-494A-8110-A94E69870631}"/>
              </a:ext>
            </a:extLst>
          </p:cNvPr>
          <p:cNvSpPr>
            <a:spLocks noGrp="1"/>
          </p:cNvSpPr>
          <p:nvPr>
            <p:ph idx="1"/>
          </p:nvPr>
        </p:nvSpPr>
        <p:spPr>
          <a:xfrm>
            <a:off x="517525" y="1522413"/>
            <a:ext cx="5983288" cy="5084762"/>
          </a:xfrm>
        </p:spPr>
        <p:txBody>
          <a:bodyPr/>
          <a:lstStyle/>
          <a:p>
            <a:pPr algn="l" rtl="0"/>
            <a:r>
              <a:rPr lang="fr" sz="2400" b="0" i="0" u="none" baseline="0" dirty="0"/>
              <a:t>Le registre de vaccination est utilisé pour consigner les vaccinations reçues par chaque enfant dans un établissement de santé. </a:t>
            </a:r>
          </a:p>
          <a:p>
            <a:pPr algn="l" rtl="0"/>
            <a:r>
              <a:rPr lang="fr" sz="2400" b="0" i="0" u="none" baseline="0" dirty="0"/>
              <a:t>Son but est de suivre les services de vaccination fournis à un nourrisson au fil du temps</a:t>
            </a:r>
          </a:p>
          <a:p>
            <a:pPr algn="l" rtl="0"/>
            <a:r>
              <a:rPr lang="fr" sz="2400" b="0" i="0" u="none" baseline="0" dirty="0"/>
              <a:t>Il s’agit d’une source importante de données pour la planification des séances de vaccination, le suivi des personnes en défaillance vaccinale et la rédaction des rapports mensuels</a:t>
            </a:r>
            <a:endParaRPr lang="fr" sz="2400" dirty="0"/>
          </a:p>
        </p:txBody>
      </p:sp>
      <p:sp>
        <p:nvSpPr>
          <p:cNvPr id="4" name="TextBox 3">
            <a:extLst>
              <a:ext uri="{FF2B5EF4-FFF2-40B4-BE49-F238E27FC236}">
                <a16:creationId xmlns:a16="http://schemas.microsoft.com/office/drawing/2014/main" id="{1943822F-2789-48DA-B590-5078DF8D3BD4}"/>
              </a:ext>
            </a:extLst>
          </p:cNvPr>
          <p:cNvSpPr txBox="1"/>
          <p:nvPr/>
        </p:nvSpPr>
        <p:spPr>
          <a:xfrm>
            <a:off x="6500813" y="2742674"/>
            <a:ext cx="4235049" cy="1323439"/>
          </a:xfrm>
          <a:prstGeom prst="rect">
            <a:avLst/>
          </a:prstGeom>
          <a:noFill/>
        </p:spPr>
        <p:txBody>
          <a:bodyPr wrap="square" rtlCol="0">
            <a:spAutoFit/>
          </a:bodyPr>
          <a:lstStyle/>
          <a:p>
            <a:pPr algn="l" rtl="0"/>
            <a:r>
              <a:rPr lang="fr" sz="2000" b="1" i="1" u="none" baseline="0">
                <a:solidFill>
                  <a:srgbClr val="FF0000"/>
                </a:solidFill>
              </a:rPr>
              <a:t>[insérer une photo du registre de vaccination du pays/région où la formation est organisée]</a:t>
            </a:r>
          </a:p>
          <a:p>
            <a:endParaRPr lang="fr" sz="2000"/>
          </a:p>
        </p:txBody>
      </p:sp>
    </p:spTree>
    <p:extLst>
      <p:ext uri="{BB962C8B-B14F-4D97-AF65-F5344CB8AC3E}">
        <p14:creationId xmlns:p14="http://schemas.microsoft.com/office/powerpoint/2010/main" val="2714974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EC107-CE3C-4180-8CE3-58F646D8B0CD}"/>
              </a:ext>
            </a:extLst>
          </p:cNvPr>
          <p:cNvSpPr>
            <a:spLocks noGrp="1"/>
          </p:cNvSpPr>
          <p:nvPr>
            <p:ph type="title"/>
          </p:nvPr>
        </p:nvSpPr>
        <p:spPr/>
        <p:txBody>
          <a:bodyPr/>
          <a:lstStyle/>
          <a:p>
            <a:pPr rtl="0"/>
            <a:r>
              <a:rPr lang="fr" b="1" i="0" u="none" baseline="0"/>
              <a:t>Formulaires de déclaration : Carnet de vaccination</a:t>
            </a:r>
            <a:endParaRPr lang="fr"/>
          </a:p>
        </p:txBody>
      </p:sp>
      <p:sp>
        <p:nvSpPr>
          <p:cNvPr id="3" name="Content Placeholder 2">
            <a:extLst>
              <a:ext uri="{FF2B5EF4-FFF2-40B4-BE49-F238E27FC236}">
                <a16:creationId xmlns:a16="http://schemas.microsoft.com/office/drawing/2014/main" id="{FD7614E5-1238-4F90-BB96-01566FD0D30C}"/>
              </a:ext>
            </a:extLst>
          </p:cNvPr>
          <p:cNvSpPr>
            <a:spLocks noGrp="1"/>
          </p:cNvSpPr>
          <p:nvPr>
            <p:ph idx="1"/>
          </p:nvPr>
        </p:nvSpPr>
        <p:spPr>
          <a:xfrm>
            <a:off x="4381500" y="1508126"/>
            <a:ext cx="6228991" cy="5084762"/>
          </a:xfrm>
        </p:spPr>
        <p:txBody>
          <a:bodyPr/>
          <a:lstStyle/>
          <a:p>
            <a:pPr algn="l" rtl="0"/>
            <a:r>
              <a:rPr lang="fr" sz="2400" b="0" i="0" u="none" baseline="0" dirty="0"/>
              <a:t>Les cartes de vaccination consignent les vaccinations reçues par un enfant</a:t>
            </a:r>
          </a:p>
          <a:p>
            <a:pPr algn="l" rtl="0"/>
            <a:r>
              <a:rPr lang="fr" sz="2400" b="0" i="0" u="none" baseline="0" dirty="0"/>
              <a:t>Les cartes de vaccination doivent être de haute qualité pour durer plusieurs années</a:t>
            </a:r>
          </a:p>
          <a:p>
            <a:pPr algn="l" rtl="0"/>
            <a:r>
              <a:rPr lang="fr" sz="2400" b="0" i="0" u="none" baseline="0" dirty="0"/>
              <a:t>Il est important que les cartes de vaccination soient remplies avec précision </a:t>
            </a:r>
          </a:p>
          <a:p>
            <a:pPr lvl="1" algn="l" rtl="0"/>
            <a:r>
              <a:rPr lang="fr" sz="2000" b="0" i="0" u="none" baseline="0" dirty="0"/>
              <a:t>Elles peuvent être utilisées pour suivre les patients en défaillance vaccinale</a:t>
            </a:r>
          </a:p>
          <a:p>
            <a:pPr lvl="1" algn="l" rtl="0"/>
            <a:r>
              <a:rPr lang="fr" sz="2000" b="0" i="0" u="none" baseline="0" dirty="0"/>
              <a:t>Elles aident les soignants à connaître la date du prochain rendez-vous pour la vaccination</a:t>
            </a:r>
            <a:endParaRPr lang="fr" sz="2000" dirty="0"/>
          </a:p>
          <a:p>
            <a:endParaRPr lang="fr" sz="2400" dirty="0"/>
          </a:p>
        </p:txBody>
      </p:sp>
      <p:sp>
        <p:nvSpPr>
          <p:cNvPr id="5" name="TextBox 4">
            <a:extLst>
              <a:ext uri="{FF2B5EF4-FFF2-40B4-BE49-F238E27FC236}">
                <a16:creationId xmlns:a16="http://schemas.microsoft.com/office/drawing/2014/main" id="{095C03EB-B23D-4B08-9721-B8A2F071A9C8}"/>
              </a:ext>
            </a:extLst>
          </p:cNvPr>
          <p:cNvSpPr txBox="1"/>
          <p:nvPr/>
        </p:nvSpPr>
        <p:spPr>
          <a:xfrm>
            <a:off x="385763" y="2562756"/>
            <a:ext cx="3414714" cy="1923604"/>
          </a:xfrm>
          <a:prstGeom prst="rect">
            <a:avLst/>
          </a:prstGeom>
          <a:noFill/>
        </p:spPr>
        <p:txBody>
          <a:bodyPr wrap="square" rtlCol="0">
            <a:spAutoFit/>
          </a:bodyPr>
          <a:lstStyle/>
          <a:p>
            <a:pPr algn="l" rtl="0"/>
            <a:r>
              <a:rPr lang="fr" sz="2000" b="1" i="1" u="none" baseline="0">
                <a:solidFill>
                  <a:srgbClr val="FF0000"/>
                </a:solidFill>
              </a:rPr>
              <a:t>[insérer la photo de la carte de vaccination du pays/de la région où la formation a lieu]</a:t>
            </a:r>
          </a:p>
          <a:p>
            <a:endParaRPr lang="fr">
              <a:solidFill>
                <a:srgbClr val="FF0000"/>
              </a:solidFill>
            </a:endParaRPr>
          </a:p>
        </p:txBody>
      </p:sp>
    </p:spTree>
    <p:extLst>
      <p:ext uri="{BB962C8B-B14F-4D97-AF65-F5344CB8AC3E}">
        <p14:creationId xmlns:p14="http://schemas.microsoft.com/office/powerpoint/2010/main" val="214921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FFFA9-3447-4EE4-823D-DB517D543D6C}"/>
              </a:ext>
            </a:extLst>
          </p:cNvPr>
          <p:cNvSpPr>
            <a:spLocks noGrp="1"/>
          </p:cNvSpPr>
          <p:nvPr>
            <p:ph type="title"/>
          </p:nvPr>
        </p:nvSpPr>
        <p:spPr/>
        <p:txBody>
          <a:bodyPr/>
          <a:lstStyle/>
          <a:p>
            <a:pPr rtl="0"/>
            <a:r>
              <a:rPr lang="fr" b="1" i="0" u="none" baseline="0"/>
              <a:t>Formulaires de déclaration : Feuille de pointage</a:t>
            </a:r>
            <a:endParaRPr lang="fr"/>
          </a:p>
        </p:txBody>
      </p:sp>
      <p:sp>
        <p:nvSpPr>
          <p:cNvPr id="3" name="Content Placeholder 2">
            <a:extLst>
              <a:ext uri="{FF2B5EF4-FFF2-40B4-BE49-F238E27FC236}">
                <a16:creationId xmlns:a16="http://schemas.microsoft.com/office/drawing/2014/main" id="{D60F5F4E-E9F0-45D9-ABC1-5DC6FAD1087C}"/>
              </a:ext>
            </a:extLst>
          </p:cNvPr>
          <p:cNvSpPr>
            <a:spLocks noGrp="1"/>
          </p:cNvSpPr>
          <p:nvPr>
            <p:ph idx="1"/>
          </p:nvPr>
        </p:nvSpPr>
        <p:spPr>
          <a:xfrm>
            <a:off x="517525" y="1522413"/>
            <a:ext cx="5540375" cy="5084762"/>
          </a:xfrm>
        </p:spPr>
        <p:txBody>
          <a:bodyPr/>
          <a:lstStyle/>
          <a:p>
            <a:pPr algn="l" rtl="0"/>
            <a:r>
              <a:rPr lang="fr" b="0" i="0" u="none" baseline="0"/>
              <a:t>Les feuilles de pointage sont les formulaires que les travailleurs de la santé utilisent pour documenter une séance de vaccination, consignant chaque dose de vaccin administrée.</a:t>
            </a:r>
          </a:p>
          <a:p>
            <a:pPr algn="l" rtl="0"/>
            <a:r>
              <a:rPr lang="fr" b="0" i="0" u="none" baseline="0"/>
              <a:t>Les feuilles de pointage doivent être utilisées pour toutes les sessions (fixes, de sensibilisation ou mobiles)</a:t>
            </a:r>
            <a:endParaRPr lang="fr"/>
          </a:p>
          <a:p>
            <a:endParaRPr lang="fr"/>
          </a:p>
        </p:txBody>
      </p:sp>
      <p:sp>
        <p:nvSpPr>
          <p:cNvPr id="4" name="TextBox 3">
            <a:extLst>
              <a:ext uri="{FF2B5EF4-FFF2-40B4-BE49-F238E27FC236}">
                <a16:creationId xmlns:a16="http://schemas.microsoft.com/office/drawing/2014/main" id="{37F2412C-B9F8-43BA-8CBD-158FFF27B070}"/>
              </a:ext>
            </a:extLst>
          </p:cNvPr>
          <p:cNvSpPr txBox="1"/>
          <p:nvPr/>
        </p:nvSpPr>
        <p:spPr>
          <a:xfrm>
            <a:off x="7058026" y="2391306"/>
            <a:ext cx="3414714" cy="1923604"/>
          </a:xfrm>
          <a:prstGeom prst="rect">
            <a:avLst/>
          </a:prstGeom>
          <a:noFill/>
        </p:spPr>
        <p:txBody>
          <a:bodyPr wrap="square" rtlCol="0">
            <a:spAutoFit/>
          </a:bodyPr>
          <a:lstStyle/>
          <a:p>
            <a:pPr algn="l" rtl="0"/>
            <a:r>
              <a:rPr lang="fr" sz="2000" b="1" i="1" u="none" baseline="0">
                <a:solidFill>
                  <a:srgbClr val="FF0000"/>
                </a:solidFill>
              </a:rPr>
              <a:t>[insérer l’image de la feuille de pointage du pays/région où la formation est organisée]</a:t>
            </a:r>
          </a:p>
          <a:p>
            <a:endParaRPr lang="fr">
              <a:solidFill>
                <a:srgbClr val="FF0000"/>
              </a:solidFill>
            </a:endParaRPr>
          </a:p>
        </p:txBody>
      </p:sp>
    </p:spTree>
    <p:extLst>
      <p:ext uri="{BB962C8B-B14F-4D97-AF65-F5344CB8AC3E}">
        <p14:creationId xmlns:p14="http://schemas.microsoft.com/office/powerpoint/2010/main" val="628055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9DBBD-827B-428A-B66D-18B9FC771FE2}"/>
              </a:ext>
            </a:extLst>
          </p:cNvPr>
          <p:cNvSpPr>
            <a:spLocks noGrp="1"/>
          </p:cNvSpPr>
          <p:nvPr>
            <p:ph type="title"/>
          </p:nvPr>
        </p:nvSpPr>
        <p:spPr/>
        <p:txBody>
          <a:bodyPr/>
          <a:lstStyle/>
          <a:p>
            <a:pPr rtl="0"/>
            <a:r>
              <a:rPr lang="fr" b="1" i="0" u="none" baseline="0"/>
              <a:t>Augmenter la couverture et </a:t>
            </a:r>
            <a:br>
              <a:rPr lang="fr"/>
            </a:br>
            <a:r>
              <a:rPr lang="fr" b="1" i="0" u="none" baseline="0"/>
              <a:t>réduire les opportunités manquées</a:t>
            </a:r>
            <a:endParaRPr lang="fr"/>
          </a:p>
        </p:txBody>
      </p:sp>
      <p:sp>
        <p:nvSpPr>
          <p:cNvPr id="3" name="Content Placeholder 2">
            <a:extLst>
              <a:ext uri="{FF2B5EF4-FFF2-40B4-BE49-F238E27FC236}">
                <a16:creationId xmlns:a16="http://schemas.microsoft.com/office/drawing/2014/main" id="{34FADA14-525C-443A-98FD-2E5DA600A901}"/>
              </a:ext>
            </a:extLst>
          </p:cNvPr>
          <p:cNvSpPr>
            <a:spLocks noGrp="1"/>
          </p:cNvSpPr>
          <p:nvPr>
            <p:ph idx="1"/>
          </p:nvPr>
        </p:nvSpPr>
        <p:spPr>
          <a:xfrm>
            <a:off x="131158" y="1477794"/>
            <a:ext cx="10168401" cy="5084762"/>
          </a:xfrm>
        </p:spPr>
        <p:txBody>
          <a:bodyPr/>
          <a:lstStyle/>
          <a:p>
            <a:pPr algn="l" rtl="0"/>
            <a:r>
              <a:rPr lang="fr" sz="2400" b="0" i="0" u="none" baseline="0" dirty="0"/>
              <a:t>Meilleures pratiques pour augmenter la couverture en réduisant les opportunités manquées de vaccination (OMV)</a:t>
            </a:r>
            <a:r>
              <a:rPr lang="fr" sz="2400" b="1" i="0" u="none" baseline="0" dirty="0"/>
              <a:t> </a:t>
            </a:r>
            <a:r>
              <a:rPr lang="fr" sz="2400" b="0" i="0" u="none" baseline="0" dirty="0"/>
              <a:t>: </a:t>
            </a:r>
          </a:p>
          <a:p>
            <a:pPr lvl="1" algn="l" rtl="0"/>
            <a:r>
              <a:rPr lang="fr" b="0" i="0" u="none" baseline="0" dirty="0"/>
              <a:t>Assurez-vous que l’enfant reçoit toutes les vaccinations qui sont dues lors de la même visite</a:t>
            </a:r>
          </a:p>
          <a:p>
            <a:pPr lvl="1" algn="l" rtl="0"/>
            <a:r>
              <a:rPr lang="fr" b="0" i="0" u="none" baseline="0" dirty="0"/>
              <a:t>Si, pour une raison quelconque, un enfant n’est pas en mesure de recevoir tous les vaccins, prenez rendez-vous pour une visite de suivi dès que possible</a:t>
            </a:r>
          </a:p>
          <a:p>
            <a:pPr lvl="1" algn="l" rtl="0"/>
            <a:r>
              <a:rPr lang="fr" b="0" i="0" u="none" baseline="0" dirty="0"/>
              <a:t>Suivi des enfants qui commencent les vaccinations mais qui abandonnent (suivi des patients en défaillance vaccinale)</a:t>
            </a:r>
          </a:p>
          <a:p>
            <a:pPr lvl="1" algn="l" rtl="0"/>
            <a:r>
              <a:rPr lang="fr" b="0" i="0" u="none" baseline="0" dirty="0"/>
              <a:t>Si un enfant se rend à la séance pour un autre service (par exemple, vermifuge, vitamine A), vérifiez s’il a besoin d’être vacciné </a:t>
            </a:r>
          </a:p>
          <a:p>
            <a:pPr lvl="1" algn="l" rtl="0"/>
            <a:r>
              <a:rPr lang="fr" b="0" i="0" u="none" baseline="0" dirty="0"/>
              <a:t>Conservez des registres exacts et à jour de toutes les vaccinations</a:t>
            </a:r>
            <a:endParaRPr lang="fr" dirty="0"/>
          </a:p>
        </p:txBody>
      </p:sp>
    </p:spTree>
    <p:extLst>
      <p:ext uri="{BB962C8B-B14F-4D97-AF65-F5344CB8AC3E}">
        <p14:creationId xmlns:p14="http://schemas.microsoft.com/office/powerpoint/2010/main" val="4150143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9DBBD-827B-428A-B66D-18B9FC771FE2}"/>
              </a:ext>
            </a:extLst>
          </p:cNvPr>
          <p:cNvSpPr>
            <a:spLocks noGrp="1"/>
          </p:cNvSpPr>
          <p:nvPr>
            <p:ph type="title"/>
          </p:nvPr>
        </p:nvSpPr>
        <p:spPr/>
        <p:txBody>
          <a:bodyPr/>
          <a:lstStyle/>
          <a:p>
            <a:pPr rtl="0"/>
            <a:r>
              <a:rPr lang="fr" b="1" i="0" u="none" baseline="0"/>
              <a:t>Messages clés 1/2</a:t>
            </a:r>
            <a:endParaRPr lang="fr"/>
          </a:p>
        </p:txBody>
      </p:sp>
      <p:sp>
        <p:nvSpPr>
          <p:cNvPr id="3" name="Content Placeholder 2">
            <a:extLst>
              <a:ext uri="{FF2B5EF4-FFF2-40B4-BE49-F238E27FC236}">
                <a16:creationId xmlns:a16="http://schemas.microsoft.com/office/drawing/2014/main" id="{34FADA14-525C-443A-98FD-2E5DA600A901}"/>
              </a:ext>
            </a:extLst>
          </p:cNvPr>
          <p:cNvSpPr>
            <a:spLocks noGrp="1"/>
          </p:cNvSpPr>
          <p:nvPr>
            <p:ph idx="1"/>
          </p:nvPr>
        </p:nvSpPr>
        <p:spPr>
          <a:xfrm>
            <a:off x="131158" y="1477794"/>
            <a:ext cx="10168401" cy="5084762"/>
          </a:xfrm>
        </p:spPr>
        <p:txBody>
          <a:bodyPr/>
          <a:lstStyle/>
          <a:p>
            <a:pPr algn="l" rtl="0"/>
            <a:r>
              <a:rPr lang="fr" sz="2500" b="0" i="0" u="none" baseline="0"/>
              <a:t>Pendant les séances de vaccination, les vaccins doivent être conservés dans des conditions de chaîne du froid optimales, entre +2</a:t>
            </a:r>
            <a:r>
              <a:rPr lang="fr" sz="2500" b="0" i="0" u="none" baseline="30000"/>
              <a:t>o</a:t>
            </a:r>
            <a:r>
              <a:rPr lang="fr" sz="2500" b="0" i="0" u="none" baseline="0"/>
              <a:t> et +8</a:t>
            </a:r>
            <a:r>
              <a:rPr lang="fr" sz="2500" b="1" i="0" u="none" baseline="0"/>
              <a:t> </a:t>
            </a:r>
            <a:r>
              <a:rPr lang="fr" sz="2500" b="0" i="0" u="none" baseline="30000"/>
              <a:t>o</a:t>
            </a:r>
            <a:r>
              <a:rPr lang="fr" sz="2500" b="0" i="0" u="none" baseline="0"/>
              <a:t>C.</a:t>
            </a:r>
          </a:p>
          <a:p>
            <a:pPr algn="l" rtl="0"/>
            <a:r>
              <a:rPr lang="fr" sz="2500" b="0" i="0" u="none" baseline="0"/>
              <a:t>Le vaccin hexavalent est administré par injection intramusculaire (IM) dans la partie antéro-latérale de la cuisse</a:t>
            </a:r>
          </a:p>
          <a:p>
            <a:pPr algn="l" rtl="0"/>
            <a:r>
              <a:rPr lang="fr" sz="2500" b="0" i="0" u="none" baseline="0"/>
              <a:t>Lors de séances de sensibilisation</a:t>
            </a:r>
            <a:r>
              <a:rPr lang="fr" sz="2500" b="1" i="0" u="none" baseline="0"/>
              <a:t> </a:t>
            </a:r>
            <a:r>
              <a:rPr lang="fr" sz="2500" b="0" i="0" u="none" baseline="0"/>
              <a:t>:</a:t>
            </a:r>
          </a:p>
          <a:p>
            <a:pPr lvl="1" algn="l" rtl="0"/>
            <a:r>
              <a:rPr lang="fr" sz="2100" b="0" i="0" u="none" baseline="0"/>
              <a:t>Transportez les vaccins dans des glacières et des porte-vaccins appropriés avec des blocs de glace conditionnés et un indicateur de congélation</a:t>
            </a:r>
          </a:p>
          <a:p>
            <a:pPr lvl="1" algn="l" rtl="0"/>
            <a:r>
              <a:rPr lang="fr" sz="2100" b="0" i="0" u="none" baseline="0"/>
              <a:t>Informez la communauté à l’avance</a:t>
            </a:r>
          </a:p>
          <a:p>
            <a:pPr lvl="1" algn="l" rtl="0"/>
            <a:r>
              <a:rPr lang="fr" sz="2100" b="0" i="0" u="none" baseline="0"/>
              <a:t>Aménagez le site pour fournir des services de vaccination sûrs</a:t>
            </a:r>
          </a:p>
          <a:p>
            <a:pPr lvl="1" algn="l" rtl="0"/>
            <a:r>
              <a:rPr lang="fr" sz="2100" b="0" i="0" u="none" baseline="0"/>
              <a:t>Calculez soigneusement le nombre de flacons nécessaires pour vacciner la population cible</a:t>
            </a:r>
          </a:p>
        </p:txBody>
      </p:sp>
    </p:spTree>
    <p:extLst>
      <p:ext uri="{BB962C8B-B14F-4D97-AF65-F5344CB8AC3E}">
        <p14:creationId xmlns:p14="http://schemas.microsoft.com/office/powerpoint/2010/main" val="1438794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9DBBD-827B-428A-B66D-18B9FC771FE2}"/>
              </a:ext>
            </a:extLst>
          </p:cNvPr>
          <p:cNvSpPr>
            <a:spLocks noGrp="1"/>
          </p:cNvSpPr>
          <p:nvPr>
            <p:ph type="title"/>
          </p:nvPr>
        </p:nvSpPr>
        <p:spPr/>
        <p:txBody>
          <a:bodyPr/>
          <a:lstStyle/>
          <a:p>
            <a:pPr rtl="0"/>
            <a:r>
              <a:rPr lang="fr" b="1" i="0" u="none" baseline="0"/>
              <a:t>Messages clés 2/2</a:t>
            </a:r>
            <a:endParaRPr lang="fr"/>
          </a:p>
        </p:txBody>
      </p:sp>
      <p:sp>
        <p:nvSpPr>
          <p:cNvPr id="3" name="Content Placeholder 2">
            <a:extLst>
              <a:ext uri="{FF2B5EF4-FFF2-40B4-BE49-F238E27FC236}">
                <a16:creationId xmlns:a16="http://schemas.microsoft.com/office/drawing/2014/main" id="{34FADA14-525C-443A-98FD-2E5DA600A901}"/>
              </a:ext>
            </a:extLst>
          </p:cNvPr>
          <p:cNvSpPr>
            <a:spLocks noGrp="1"/>
          </p:cNvSpPr>
          <p:nvPr>
            <p:ph idx="1"/>
          </p:nvPr>
        </p:nvSpPr>
        <p:spPr>
          <a:xfrm>
            <a:off x="131158" y="1477794"/>
            <a:ext cx="10168401" cy="5084762"/>
          </a:xfrm>
        </p:spPr>
        <p:txBody>
          <a:bodyPr/>
          <a:lstStyle/>
          <a:p>
            <a:pPr algn="l" rtl="0"/>
            <a:r>
              <a:rPr lang="fr" sz="2400" b="0" i="0" u="none" baseline="0" dirty="0"/>
              <a:t>Le vaccin hexavalent peut être co-administré en toute sécurité avec d’autres vaccins</a:t>
            </a:r>
          </a:p>
          <a:p>
            <a:pPr algn="l" rtl="0"/>
            <a:r>
              <a:rPr lang="fr" sz="2400" b="0" i="0" u="none" baseline="0" dirty="0"/>
              <a:t>Le flacon de 10 doses de vaccin hexavalent contient un conservateur et peut être conservé en toute sécurité après ouverture pendant 28</a:t>
            </a:r>
            <a:r>
              <a:rPr lang="fr" sz="2400" b="1" i="0" u="none" baseline="0" dirty="0"/>
              <a:t> </a:t>
            </a:r>
            <a:r>
              <a:rPr lang="fr" sz="2400" b="0" i="0" u="none" baseline="0" dirty="0"/>
              <a:t>jours, à condition que les modalités décrites dans la politique de l’OMS sur les flacons multidoses soient correctement respectées</a:t>
            </a:r>
          </a:p>
          <a:p>
            <a:pPr algn="l" rtl="0"/>
            <a:r>
              <a:rPr lang="fr" sz="2400" b="0" i="0" u="none" baseline="0" dirty="0"/>
              <a:t>Assurez-vous de remplir tous les formulaires de consignation et de déclaration, y compris pendant les séances de sensibilisation</a:t>
            </a:r>
          </a:p>
          <a:p>
            <a:pPr algn="l" rtl="0"/>
            <a:r>
              <a:rPr lang="fr" sz="2400" b="0" i="0" u="none" baseline="0" dirty="0"/>
              <a:t>Examinez soigneusement les enfants à chaque occasion pour s’assurer qu’ils reçoivent tous les vaccins et autres services de santé auxquels ils sont admissibles</a:t>
            </a:r>
          </a:p>
        </p:txBody>
      </p:sp>
    </p:spTree>
    <p:extLst>
      <p:ext uri="{BB962C8B-B14F-4D97-AF65-F5344CB8AC3E}">
        <p14:creationId xmlns:p14="http://schemas.microsoft.com/office/powerpoint/2010/main" val="16276247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864FD-1BAE-4CCA-94DC-C8F0765BD9AD}"/>
              </a:ext>
            </a:extLst>
          </p:cNvPr>
          <p:cNvSpPr>
            <a:spLocks noGrp="1"/>
          </p:cNvSpPr>
          <p:nvPr>
            <p:ph type="title"/>
          </p:nvPr>
        </p:nvSpPr>
        <p:spPr/>
        <p:txBody>
          <a:bodyPr/>
          <a:lstStyle/>
          <a:p>
            <a:pPr rtl="0"/>
            <a:r>
              <a:rPr lang="fr" b="1" i="0" u="none" baseline="0"/>
              <a:t>Ressources</a:t>
            </a:r>
          </a:p>
        </p:txBody>
      </p:sp>
      <p:sp>
        <p:nvSpPr>
          <p:cNvPr id="3" name="Content Placeholder 2">
            <a:extLst>
              <a:ext uri="{FF2B5EF4-FFF2-40B4-BE49-F238E27FC236}">
                <a16:creationId xmlns:a16="http://schemas.microsoft.com/office/drawing/2014/main" id="{1DBA74E4-5E44-4B43-BA77-1BF12061565D}"/>
              </a:ext>
            </a:extLst>
          </p:cNvPr>
          <p:cNvSpPr>
            <a:spLocks noGrp="1"/>
          </p:cNvSpPr>
          <p:nvPr>
            <p:ph idx="1"/>
          </p:nvPr>
        </p:nvSpPr>
        <p:spPr/>
        <p:txBody>
          <a:bodyPr/>
          <a:lstStyle/>
          <a:p>
            <a:pPr algn="l" rtl="0"/>
            <a:r>
              <a:rPr lang="fr" sz="1400" b="0" i="0" u="none" baseline="0" dirty="0"/>
              <a:t>Organisation mondiale de la Santé : La vaccination en pratique : Guide pratique pour le personnel de santé (mise à jour 2015)</a:t>
            </a:r>
            <a:r>
              <a:rPr lang="fr" sz="1400" b="1" i="0" u="none" baseline="0" dirty="0"/>
              <a:t> </a:t>
            </a:r>
            <a:r>
              <a:rPr lang="fr" sz="1400" b="0" i="0" u="none" baseline="0" dirty="0"/>
              <a:t>: </a:t>
            </a:r>
            <a:r>
              <a:rPr lang="fr" sz="1400" b="0" i="0" u="none" baseline="0" dirty="0">
                <a:hlinkClick r:id="rId2"/>
              </a:rPr>
              <a:t>http://apps.who.int/iris/bitstream/10665/193412/1/9789241549097_eng.pdf</a:t>
            </a:r>
            <a:r>
              <a:rPr lang="fr" sz="1400" b="0" i="0" u="none" baseline="0" dirty="0"/>
              <a:t> (Consulté le 13</a:t>
            </a:r>
            <a:r>
              <a:rPr lang="fr" sz="1400" b="1" i="0" u="none" baseline="0" dirty="0"/>
              <a:t> </a:t>
            </a:r>
            <a:r>
              <a:rPr lang="fr" sz="1400" b="0" i="0" u="none" baseline="0" dirty="0"/>
              <a:t>septembre</a:t>
            </a:r>
            <a:r>
              <a:rPr lang="fr" sz="1400" b="1" i="0" u="none" baseline="0" dirty="0"/>
              <a:t> </a:t>
            </a:r>
            <a:r>
              <a:rPr lang="fr" sz="1400" b="0" i="0" u="none" baseline="0" dirty="0"/>
              <a:t>2024)</a:t>
            </a:r>
            <a:endParaRPr lang="fr" sz="1400" dirty="0"/>
          </a:p>
          <a:p>
            <a:pPr algn="l" rtl="0"/>
            <a:r>
              <a:rPr lang="fr" sz="1400" b="0" i="0" u="none" baseline="0" dirty="0"/>
              <a:t>Organisation mondiale de la Santé : Formation des cadres de niveau intermédiaire (MLM) Module 5</a:t>
            </a:r>
            <a:r>
              <a:rPr lang="fr" sz="1400" b="1" i="0" u="none" baseline="0" dirty="0"/>
              <a:t> </a:t>
            </a:r>
            <a:r>
              <a:rPr lang="fr" sz="1400" b="0" i="0" u="none" baseline="0" dirty="0"/>
              <a:t>: Contrôle du système de vaccination </a:t>
            </a:r>
            <a:r>
              <a:rPr lang="fr" sz="1400" b="0" i="0" u="none" baseline="0" dirty="0">
                <a:hlinkClick r:id="rId3"/>
              </a:rPr>
              <a:t>https://apps.who.int/iris/handle/10665/337057</a:t>
            </a:r>
            <a:r>
              <a:rPr lang="fr" sz="1400" b="0" i="0" u="none" baseline="0" dirty="0"/>
              <a:t>  (Consulté le 13</a:t>
            </a:r>
            <a:r>
              <a:rPr lang="fr" sz="1400" b="1" i="0" u="none" baseline="0" dirty="0"/>
              <a:t> </a:t>
            </a:r>
            <a:r>
              <a:rPr lang="fr" sz="1400" b="0" i="0" u="none" baseline="0" dirty="0"/>
              <a:t>septembre</a:t>
            </a:r>
            <a:r>
              <a:rPr lang="fr" sz="1400" b="1" i="0" u="none" baseline="0" dirty="0"/>
              <a:t> </a:t>
            </a:r>
            <a:r>
              <a:rPr lang="fr" sz="1400" b="0" i="0" u="none" baseline="0" dirty="0"/>
              <a:t>2024)</a:t>
            </a:r>
            <a:endParaRPr lang="fr" sz="1400" dirty="0"/>
          </a:p>
          <a:p>
            <a:pPr algn="l" rtl="0"/>
            <a:r>
              <a:rPr lang="fr" sz="1400" b="0" i="0" u="none" baseline="0" dirty="0"/>
              <a:t>The Open University</a:t>
            </a:r>
            <a:r>
              <a:rPr lang="fr" sz="1400" b="1" i="0" u="none" baseline="0" dirty="0"/>
              <a:t> </a:t>
            </a:r>
            <a:r>
              <a:rPr lang="fr" sz="1400" b="0" i="0" u="none" baseline="0" dirty="0"/>
              <a:t>: Module sur la vaccination</a:t>
            </a:r>
            <a:r>
              <a:rPr lang="fr" sz="1400" b="1" i="0" u="none" baseline="0" dirty="0"/>
              <a:t> </a:t>
            </a:r>
            <a:r>
              <a:rPr lang="fr" sz="1400" b="0" i="0" u="none" baseline="0" dirty="0"/>
              <a:t>: Approvisionnement en vaccins et gestion des stocks</a:t>
            </a:r>
            <a:r>
              <a:rPr lang="fr" sz="1400" b="1" i="0" u="none" baseline="0" dirty="0"/>
              <a:t> </a:t>
            </a:r>
            <a:r>
              <a:rPr lang="fr" sz="1400" b="0" i="0" u="none" baseline="0" dirty="0"/>
              <a:t>: </a:t>
            </a:r>
            <a:r>
              <a:rPr lang="fr" sz="1400" b="0" i="0" u="none" baseline="0" dirty="0">
                <a:hlinkClick r:id="rId4"/>
              </a:rPr>
              <a:t>http://www.open.edu/openlearncreate/mod/oucontent/view.php?id=53353</a:t>
            </a:r>
            <a:r>
              <a:rPr lang="fr" sz="1400" b="0" i="0" u="none" baseline="0" dirty="0"/>
              <a:t> (Consulté le 13</a:t>
            </a:r>
            <a:r>
              <a:rPr lang="fr" sz="1400" b="1" i="0" u="none" baseline="0" dirty="0"/>
              <a:t> </a:t>
            </a:r>
            <a:r>
              <a:rPr lang="fr" sz="1400" b="0" i="0" u="none" baseline="0" dirty="0"/>
              <a:t>septembre</a:t>
            </a:r>
            <a:r>
              <a:rPr lang="fr" sz="1400" b="1" i="0" u="none" baseline="0" dirty="0"/>
              <a:t> </a:t>
            </a:r>
            <a:r>
              <a:rPr lang="fr" sz="1400" b="0" i="0" u="none" baseline="0" dirty="0"/>
              <a:t>2024)</a:t>
            </a:r>
            <a:endParaRPr lang="fr" sz="1400" dirty="0"/>
          </a:p>
          <a:p>
            <a:pPr algn="l" rtl="0"/>
            <a:r>
              <a:rPr lang="fr" sz="1400" b="0" i="0" u="none" baseline="0" dirty="0"/>
              <a:t>Organisation mondiale de la Santé : Stratégie des opportunités manquées de vaccination (OMV) </a:t>
            </a:r>
            <a:r>
              <a:rPr lang="fr" sz="1400" b="0" i="0" u="none" baseline="0" dirty="0">
                <a:effectLst/>
                <a:latin typeface="Segoe UI" panose="020B0502040204020203" pitchFamily="34" charset="0"/>
                <a:hlinkClick r:id="rId5"/>
              </a:rPr>
              <a:t>https://www.who.int/teams/immunization-vaccines-and-biologicals/essential-programme-on-immunization/implementation/reducing-missed-opportunities-for-vaccination-(mov)</a:t>
            </a:r>
            <a:r>
              <a:rPr lang="fr" sz="1400" b="0" i="0" u="none" baseline="0" dirty="0">
                <a:latin typeface="Segoe UI" panose="020B0502040204020203" pitchFamily="34" charset="0"/>
              </a:rPr>
              <a:t>  </a:t>
            </a:r>
            <a:r>
              <a:rPr lang="fr" sz="1400" b="0" i="0" u="none" baseline="0" dirty="0"/>
              <a:t>(Consulté le 13</a:t>
            </a:r>
            <a:r>
              <a:rPr lang="fr" sz="1400" b="1" i="0" u="none" baseline="0" dirty="0"/>
              <a:t> </a:t>
            </a:r>
            <a:r>
              <a:rPr lang="fr" sz="1400" b="0" i="0" u="none" baseline="0" dirty="0"/>
              <a:t>septembre</a:t>
            </a:r>
            <a:r>
              <a:rPr lang="fr" sz="1400" b="1" i="0" u="none" baseline="0" dirty="0"/>
              <a:t> </a:t>
            </a:r>
            <a:r>
              <a:rPr lang="fr" sz="1400" b="0" i="0" u="none" baseline="0" dirty="0"/>
              <a:t>2024)</a:t>
            </a:r>
            <a:endParaRPr lang="fr" sz="1400" dirty="0"/>
          </a:p>
          <a:p>
            <a:pPr algn="l" rtl="0"/>
            <a:r>
              <a:rPr lang="fr" sz="1400" b="0" i="0" u="none" baseline="0" dirty="0"/>
              <a:t>Organisation mondiale de la Santé :  Exposé de position sur la poliomyélite, Juin 2020 </a:t>
            </a:r>
            <a:r>
              <a:rPr lang="fr" sz="1400" b="0" i="0" u="none" baseline="0" dirty="0">
                <a:hlinkClick r:id="rId6"/>
              </a:rPr>
              <a:t>https://www.who.int/publications/i/item/WHO-WER9725-277-300</a:t>
            </a:r>
            <a:r>
              <a:rPr lang="fr" sz="1400" b="0" i="0" u="none" baseline="0" dirty="0"/>
              <a:t> (Consulté le 13</a:t>
            </a:r>
            <a:r>
              <a:rPr lang="fr" sz="1400" b="1" i="0" u="none" baseline="0" dirty="0"/>
              <a:t> </a:t>
            </a:r>
            <a:r>
              <a:rPr lang="fr" sz="1400" b="0" i="0" u="none" baseline="0" dirty="0"/>
              <a:t>septembre</a:t>
            </a:r>
            <a:r>
              <a:rPr lang="fr" sz="1400" b="1" i="0" u="none" baseline="0" dirty="0"/>
              <a:t> </a:t>
            </a:r>
            <a:r>
              <a:rPr lang="fr" sz="1400" b="0" i="0" u="none" baseline="0" dirty="0"/>
              <a:t>2024)</a:t>
            </a:r>
            <a:endParaRPr lang="fr" sz="1400" dirty="0">
              <a:hlinkClick r:id="rId7">
                <a:extLst>
                  <a:ext uri="{A12FA001-AC4F-418D-AE19-62706E023703}">
                    <ahyp:hlinkClr xmlns:ahyp="http://schemas.microsoft.com/office/drawing/2018/hyperlinkcolor" val="tx"/>
                  </a:ext>
                </a:extLst>
              </a:hlinkClick>
            </a:endParaRPr>
          </a:p>
          <a:p>
            <a:pPr algn="l" rtl="0"/>
            <a:r>
              <a:rPr lang="fr" sz="1400" b="0" i="0" u="none" baseline="0" dirty="0"/>
              <a:t>Organisation mondiale de la Santé :  Liste des vaccins préqualifiés </a:t>
            </a:r>
            <a:r>
              <a:rPr lang="fr" sz="1400" b="0" i="0" u="none" baseline="0" dirty="0">
                <a:hlinkClick r:id="rId8"/>
              </a:rPr>
              <a:t>https://extranet.who.int/gavi/PQ_Web/PreviewVaccine.aspx?nav=0&amp;ID=347</a:t>
            </a:r>
            <a:r>
              <a:rPr lang="fr" sz="1400" b="0" i="0" u="none" baseline="0" dirty="0"/>
              <a:t> (Consulté le 13</a:t>
            </a:r>
            <a:r>
              <a:rPr lang="fr" sz="1400" b="1" i="0" u="none" baseline="0" dirty="0"/>
              <a:t> </a:t>
            </a:r>
            <a:r>
              <a:rPr lang="fr" sz="1400" b="0" i="0" u="none" baseline="0" dirty="0"/>
              <a:t>septembre</a:t>
            </a:r>
            <a:r>
              <a:rPr lang="fr" sz="1400" b="1" i="0" u="none" baseline="0" dirty="0"/>
              <a:t> </a:t>
            </a:r>
            <a:r>
              <a:rPr lang="fr" sz="1400" b="0" i="0" u="none" baseline="0" dirty="0"/>
              <a:t>2024)</a:t>
            </a:r>
            <a:endParaRPr lang="fr" sz="1400" dirty="0"/>
          </a:p>
          <a:p>
            <a:pPr algn="l" rtl="0"/>
            <a:r>
              <a:rPr lang="fr" sz="1400" b="0" i="0" u="none" baseline="0" dirty="0"/>
              <a:t>Politique de 2014 de l’OMS concernant les flacons multidoses</a:t>
            </a:r>
            <a:r>
              <a:rPr lang="fr" sz="1400" b="1" i="0" u="none" baseline="0" dirty="0"/>
              <a:t> </a:t>
            </a:r>
            <a:r>
              <a:rPr lang="fr" sz="1400" b="0" i="0" u="none" baseline="0" dirty="0"/>
              <a:t>: </a:t>
            </a:r>
            <a:r>
              <a:rPr lang="fr" sz="1400" b="0" i="0" u="none" baseline="0" dirty="0">
                <a:hlinkClick r:id="rId9"/>
              </a:rPr>
              <a:t>http://apps.who.int/iris/bitstream/handle/10665/135972/WHO_IVB_14.07_eng.pdf;jsessionid=C1B7139BB6FD5AC414775AF302978042?sequence=1</a:t>
            </a:r>
            <a:r>
              <a:rPr lang="fr" sz="1400" b="0" i="0" u="none" baseline="0" dirty="0"/>
              <a:t> (Consulté le 13</a:t>
            </a:r>
            <a:r>
              <a:rPr lang="fr" sz="1400" b="1" i="0" u="none" baseline="0" dirty="0"/>
              <a:t> </a:t>
            </a:r>
            <a:r>
              <a:rPr lang="fr" sz="1400" b="0" i="0" u="none" baseline="0" dirty="0"/>
              <a:t>septembre</a:t>
            </a:r>
            <a:r>
              <a:rPr lang="fr" sz="1400" b="1" i="0" u="none" baseline="0" dirty="0"/>
              <a:t> </a:t>
            </a:r>
            <a:r>
              <a:rPr lang="fr" sz="1400" b="0" i="0" u="none" baseline="0" dirty="0"/>
              <a:t>2024)</a:t>
            </a:r>
            <a:endParaRPr lang="fr" sz="1400" dirty="0"/>
          </a:p>
          <a:p>
            <a:endParaRPr lang="fr" sz="1400" dirty="0"/>
          </a:p>
          <a:p>
            <a:endParaRPr lang="fr" sz="1400" dirty="0"/>
          </a:p>
        </p:txBody>
      </p:sp>
    </p:spTree>
    <p:extLst>
      <p:ext uri="{BB962C8B-B14F-4D97-AF65-F5344CB8AC3E}">
        <p14:creationId xmlns:p14="http://schemas.microsoft.com/office/powerpoint/2010/main" val="677922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797B4-348D-4204-9A56-DD5A2AC0406A}"/>
              </a:ext>
            </a:extLst>
          </p:cNvPr>
          <p:cNvSpPr>
            <a:spLocks noGrp="1"/>
          </p:cNvSpPr>
          <p:nvPr>
            <p:ph type="title"/>
          </p:nvPr>
        </p:nvSpPr>
        <p:spPr/>
        <p:txBody>
          <a:bodyPr/>
          <a:lstStyle/>
          <a:p>
            <a:pPr rtl="0"/>
            <a:r>
              <a:rPr lang="fr" b="1" i="0" u="none" baseline="0"/>
              <a:t>Questions pour tester les connaissances</a:t>
            </a:r>
          </a:p>
        </p:txBody>
      </p:sp>
      <p:sp>
        <p:nvSpPr>
          <p:cNvPr id="3" name="Content Placeholder 2">
            <a:extLst>
              <a:ext uri="{FF2B5EF4-FFF2-40B4-BE49-F238E27FC236}">
                <a16:creationId xmlns:a16="http://schemas.microsoft.com/office/drawing/2014/main" id="{F0E3035E-81BA-4372-8FBD-958BFC0D1CD9}"/>
              </a:ext>
            </a:extLst>
          </p:cNvPr>
          <p:cNvSpPr>
            <a:spLocks noGrp="1"/>
          </p:cNvSpPr>
          <p:nvPr>
            <p:ph idx="1"/>
          </p:nvPr>
        </p:nvSpPr>
        <p:spPr/>
        <p:txBody>
          <a:bodyPr/>
          <a:lstStyle/>
          <a:p>
            <a:pPr marL="0" indent="0" algn="l" rtl="0">
              <a:buNone/>
            </a:pPr>
            <a:r>
              <a:rPr lang="fr" sz="2000" b="0" i="1" u="none" baseline="0" dirty="0">
                <a:solidFill>
                  <a:srgbClr val="FF0000"/>
                </a:solidFill>
              </a:rPr>
              <a:t>Note pour les facilitateurs :  Voir les réponses suggérées dans les notes ci-dessous</a:t>
            </a:r>
          </a:p>
          <a:p>
            <a:pPr algn="l" rtl="0"/>
            <a:r>
              <a:rPr lang="fr" sz="2000" b="0" i="0" u="none" baseline="0" dirty="0"/>
              <a:t>Décrire la procédure correcte de manipulation du vaccin hexavalent, en particulier lors des visites de sensibilisation</a:t>
            </a:r>
          </a:p>
          <a:p>
            <a:pPr marL="390525" lvl="1" indent="-390525" algn="l" rtl="0">
              <a:spcBef>
                <a:spcPct val="80000"/>
              </a:spcBef>
              <a:buFont typeface="Wingdings" panose="05000000000000000000" pitchFamily="2" charset="2"/>
              <a:buChar char="l"/>
            </a:pPr>
            <a:r>
              <a:rPr lang="fr" sz="2000" b="0" i="0" u="none" baseline="0" dirty="0"/>
              <a:t>Calculer avec précision le nombre de flacons de vaccin hexavalent à transporter lors des sessions de sensibilisation</a:t>
            </a:r>
          </a:p>
          <a:p>
            <a:pPr marL="390525" lvl="1" indent="-390525" algn="l" rtl="0">
              <a:spcBef>
                <a:spcPct val="80000"/>
              </a:spcBef>
              <a:buFont typeface="Wingdings" panose="05000000000000000000" pitchFamily="2" charset="2"/>
              <a:buChar char="l"/>
            </a:pPr>
            <a:r>
              <a:rPr lang="fr" sz="2000" b="0" i="0" u="none" baseline="0" dirty="0"/>
              <a:t>Décrire le processus d’administration du vaccin</a:t>
            </a:r>
          </a:p>
          <a:p>
            <a:pPr marL="390525" lvl="1" indent="-390525" algn="l" rtl="0">
              <a:spcBef>
                <a:spcPct val="80000"/>
              </a:spcBef>
              <a:buFont typeface="Wingdings" panose="05000000000000000000" pitchFamily="2" charset="2"/>
              <a:buChar char="l"/>
            </a:pPr>
            <a:r>
              <a:rPr lang="fr" sz="2000" b="0" i="0" u="none" baseline="0" dirty="0"/>
              <a:t>Reconnaître et remplir correctement les formulaires d’enregistrement</a:t>
            </a:r>
          </a:p>
          <a:p>
            <a:pPr marL="390525" lvl="1" indent="-390525" algn="l" rtl="0">
              <a:spcBef>
                <a:spcPct val="80000"/>
              </a:spcBef>
              <a:buFont typeface="Wingdings" panose="05000000000000000000" pitchFamily="2" charset="2"/>
              <a:buChar char="l"/>
            </a:pPr>
            <a:r>
              <a:rPr lang="fr" sz="2000" b="0" i="0" u="none" baseline="0" dirty="0"/>
              <a:t>Décrire les meilleures pratiques pour augmenter la couverture et réduire les opportunités manquées de vaccination</a:t>
            </a:r>
          </a:p>
          <a:p>
            <a:endParaRPr lang="fr" sz="2400" dirty="0"/>
          </a:p>
        </p:txBody>
      </p:sp>
    </p:spTree>
    <p:extLst>
      <p:ext uri="{BB962C8B-B14F-4D97-AF65-F5344CB8AC3E}">
        <p14:creationId xmlns:p14="http://schemas.microsoft.com/office/powerpoint/2010/main" val="4124278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a:extLst>
              <a:ext uri="{FF2B5EF4-FFF2-40B4-BE49-F238E27FC236}">
                <a16:creationId xmlns:a16="http://schemas.microsoft.com/office/drawing/2014/main" id="{55015C14-1D9C-4AC4-9971-9FB22DC29A5F}"/>
              </a:ext>
            </a:extLst>
          </p:cNvPr>
          <p:cNvSpPr>
            <a:spLocks noGrp="1" noChangeArrowheads="1"/>
          </p:cNvSpPr>
          <p:nvPr>
            <p:ph type="title"/>
          </p:nvPr>
        </p:nvSpPr>
        <p:spPr/>
        <p:txBody>
          <a:bodyPr/>
          <a:lstStyle/>
          <a:p>
            <a:pPr rtl="0"/>
            <a:r>
              <a:rPr lang="fr" b="1" i="0" u="none" baseline="0"/>
              <a:t>Objectifs</a:t>
            </a:r>
          </a:p>
        </p:txBody>
      </p:sp>
      <p:sp>
        <p:nvSpPr>
          <p:cNvPr id="220163" name="Rectangle 3">
            <a:extLst>
              <a:ext uri="{FF2B5EF4-FFF2-40B4-BE49-F238E27FC236}">
                <a16:creationId xmlns:a16="http://schemas.microsoft.com/office/drawing/2014/main" id="{FE721EF2-B645-43AD-A4F7-D176566543A5}"/>
              </a:ext>
            </a:extLst>
          </p:cNvPr>
          <p:cNvSpPr>
            <a:spLocks noGrp="1" noChangeArrowheads="1"/>
          </p:cNvSpPr>
          <p:nvPr>
            <p:ph type="body" idx="1"/>
          </p:nvPr>
        </p:nvSpPr>
        <p:spPr>
          <a:xfrm>
            <a:off x="2321169" y="1522413"/>
            <a:ext cx="7892805" cy="5084762"/>
          </a:xfrm>
        </p:spPr>
        <p:txBody>
          <a:bodyPr/>
          <a:lstStyle/>
          <a:p>
            <a:pPr algn="l" rtl="0"/>
            <a:r>
              <a:rPr lang="fr" sz="2000" b="0" i="0" u="none" baseline="0" dirty="0"/>
              <a:t>À la fin de ce module, vous devriez être en mesure de : </a:t>
            </a:r>
          </a:p>
          <a:p>
            <a:pPr lvl="1" algn="l" rtl="0"/>
            <a:r>
              <a:rPr lang="fr" sz="2000" b="0" i="0" u="none" baseline="0" dirty="0"/>
              <a:t>Décrire la procédure correcte de manipulation du vaccin hexavalent, en particulier lors des visites de sensibilisation</a:t>
            </a:r>
          </a:p>
          <a:p>
            <a:pPr lvl="1" algn="l" rtl="0"/>
            <a:r>
              <a:rPr lang="fr" sz="2000" b="0" i="0" u="none" baseline="0" dirty="0"/>
              <a:t>Calculer avec précision le nombre de flacons de vaccin hexavalent à transporter lors des sessions de sensibilisation</a:t>
            </a:r>
          </a:p>
          <a:p>
            <a:pPr lvl="1" algn="l" rtl="0"/>
            <a:r>
              <a:rPr lang="fr" sz="2000" b="0" i="0" u="none" baseline="0" dirty="0"/>
              <a:t>Décrire le processus d’administration du vaccin</a:t>
            </a:r>
          </a:p>
          <a:p>
            <a:pPr lvl="1" algn="l" rtl="0"/>
            <a:r>
              <a:rPr lang="fr" sz="2000" b="0" i="0" u="none" baseline="0" dirty="0"/>
              <a:t>Reconnaître et remplir correctement les formulaires d’enregistrement</a:t>
            </a:r>
          </a:p>
          <a:p>
            <a:pPr lvl="1" algn="l" rtl="0"/>
            <a:r>
              <a:rPr lang="fr" sz="2000" b="0" i="0" u="none" baseline="0" dirty="0"/>
              <a:t>Décrire les meilleures pratiques pour augmenter la couverture et réduire les opportunités manquées de vaccination</a:t>
            </a:r>
          </a:p>
          <a:p>
            <a:pPr algn="l" rtl="0"/>
            <a:r>
              <a:rPr lang="fr" sz="2400" b="0" i="0" u="none" baseline="0" dirty="0"/>
              <a:t>Durée</a:t>
            </a:r>
          </a:p>
          <a:p>
            <a:pPr lvl="1" algn="l" rtl="0"/>
            <a:r>
              <a:rPr lang="fr" sz="2000" b="0" i="0" u="none" baseline="0" dirty="0"/>
              <a:t>30’</a:t>
            </a:r>
          </a:p>
        </p:txBody>
      </p:sp>
      <p:pic>
        <p:nvPicPr>
          <p:cNvPr id="2" name="Picture 2" descr="arrow">
            <a:extLst>
              <a:ext uri="{FF2B5EF4-FFF2-40B4-BE49-F238E27FC236}">
                <a16:creationId xmlns:a16="http://schemas.microsoft.com/office/drawing/2014/main" id="{55741FA7-D4D0-9500-EE07-8A1E0EAE00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070" y="1617781"/>
            <a:ext cx="1860928" cy="153911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a:extLst>
              <a:ext uri="{FF2B5EF4-FFF2-40B4-BE49-F238E27FC236}">
                <a16:creationId xmlns:a16="http://schemas.microsoft.com/office/drawing/2014/main" id="{734BC9CF-EEC2-5C92-5225-88C02C5AD7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708" y="4517637"/>
            <a:ext cx="1357755" cy="16628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AA279-B081-4F79-8183-C82D091F2287}"/>
              </a:ext>
            </a:extLst>
          </p:cNvPr>
          <p:cNvSpPr>
            <a:spLocks noGrp="1"/>
          </p:cNvSpPr>
          <p:nvPr>
            <p:ph type="title"/>
          </p:nvPr>
        </p:nvSpPr>
        <p:spPr/>
        <p:txBody>
          <a:bodyPr/>
          <a:lstStyle/>
          <a:p>
            <a:pPr rtl="0"/>
            <a:r>
              <a:rPr lang="fr" b="1" i="0" u="none" baseline="0"/>
              <a:t>Présentation du vaccin hexavalent</a:t>
            </a:r>
            <a:endParaRPr lang="fr"/>
          </a:p>
        </p:txBody>
      </p:sp>
      <p:sp>
        <p:nvSpPr>
          <p:cNvPr id="3" name="Content Placeholder 2">
            <a:extLst>
              <a:ext uri="{FF2B5EF4-FFF2-40B4-BE49-F238E27FC236}">
                <a16:creationId xmlns:a16="http://schemas.microsoft.com/office/drawing/2014/main" id="{1E4E9579-9F71-4065-BBA8-388A2FB89F4C}"/>
              </a:ext>
            </a:extLst>
          </p:cNvPr>
          <p:cNvSpPr>
            <a:spLocks noGrp="1"/>
          </p:cNvSpPr>
          <p:nvPr>
            <p:ph idx="1"/>
          </p:nvPr>
        </p:nvSpPr>
        <p:spPr/>
        <p:txBody>
          <a:bodyPr/>
          <a:lstStyle/>
          <a:p>
            <a:pPr algn="l" rtl="0">
              <a:lnSpc>
                <a:spcPct val="90000"/>
              </a:lnSpc>
            </a:pPr>
            <a:r>
              <a:rPr lang="fr" sz="2800" b="0" i="0" u="none" baseline="0"/>
              <a:t>Notre pays se prépare à introduire le vaccin hexavalent</a:t>
            </a:r>
          </a:p>
          <a:p>
            <a:pPr algn="l" rtl="0">
              <a:lnSpc>
                <a:spcPct val="90000"/>
              </a:lnSpc>
            </a:pPr>
            <a:r>
              <a:rPr lang="fr" b="0" i="0" u="none" baseline="0"/>
              <a:t>Le nouveau vaccin sera fourni dans le cadre du programme de vaccination systématique à </a:t>
            </a:r>
            <a:r>
              <a:rPr lang="fr" b="0" i="0" u="none" baseline="0">
                <a:solidFill>
                  <a:srgbClr val="FF0000"/>
                </a:solidFill>
              </a:rPr>
              <a:t>[</a:t>
            </a:r>
            <a:r>
              <a:rPr lang="fr" b="0" i="1" u="none" baseline="0">
                <a:solidFill>
                  <a:srgbClr val="FF0000"/>
                </a:solidFill>
              </a:rPr>
              <a:t>insérer le calendrier national, c’est-à-dire 6, 10, 14</a:t>
            </a:r>
            <a:r>
              <a:rPr lang="fr" b="1" i="0" u="none" baseline="0">
                <a:solidFill>
                  <a:srgbClr val="FF0000"/>
                </a:solidFill>
              </a:rPr>
              <a:t> </a:t>
            </a:r>
            <a:r>
              <a:rPr lang="fr" b="0" i="1" u="none" baseline="0">
                <a:solidFill>
                  <a:srgbClr val="FF0000"/>
                </a:solidFill>
              </a:rPr>
              <a:t>semaines</a:t>
            </a:r>
            <a:r>
              <a:rPr lang="fr" b="0" i="0" u="none" baseline="0">
                <a:solidFill>
                  <a:srgbClr val="FF0000"/>
                </a:solidFill>
              </a:rPr>
              <a:t>]</a:t>
            </a:r>
          </a:p>
          <a:p>
            <a:pPr algn="l" rtl="0">
              <a:lnSpc>
                <a:spcPct val="90000"/>
              </a:lnSpc>
            </a:pPr>
            <a:r>
              <a:rPr lang="fr" b="0" i="0" u="none" baseline="0"/>
              <a:t>Une dose de rappel doit être administrée au moins 6</a:t>
            </a:r>
            <a:r>
              <a:rPr lang="fr" b="1" i="0" u="none" baseline="0"/>
              <a:t> </a:t>
            </a:r>
            <a:r>
              <a:rPr lang="fr" b="0" i="0" u="none" baseline="0"/>
              <a:t>mois après la 3</a:t>
            </a:r>
            <a:r>
              <a:rPr lang="fr" b="0" i="0" u="none" baseline="30000"/>
              <a:t>e</a:t>
            </a:r>
            <a:r>
              <a:rPr lang="fr" b="1" i="0" u="none" baseline="0"/>
              <a:t> </a:t>
            </a:r>
            <a:r>
              <a:rPr lang="fr" b="0" i="0" u="none" baseline="0"/>
              <a:t>dose </a:t>
            </a:r>
            <a:r>
              <a:rPr lang="fr" b="0" i="0" u="none" baseline="0">
                <a:solidFill>
                  <a:srgbClr val="FF0000"/>
                </a:solidFill>
              </a:rPr>
              <a:t>[</a:t>
            </a:r>
            <a:r>
              <a:rPr lang="fr" b="0" i="1" u="none" baseline="0">
                <a:solidFill>
                  <a:srgbClr val="FF0000"/>
                </a:solidFill>
              </a:rPr>
              <a:t>supprimer ce point si la première dose est administré après 6</a:t>
            </a:r>
            <a:r>
              <a:rPr lang="fr" b="1" i="0" u="none" baseline="0">
                <a:solidFill>
                  <a:srgbClr val="FF0000"/>
                </a:solidFill>
              </a:rPr>
              <a:t> </a:t>
            </a:r>
            <a:r>
              <a:rPr lang="fr" b="0" i="1" u="none" baseline="0">
                <a:solidFill>
                  <a:srgbClr val="FF0000"/>
                </a:solidFill>
              </a:rPr>
              <a:t>semaines</a:t>
            </a:r>
            <a:r>
              <a:rPr lang="fr" b="0" i="0" u="none" baseline="0">
                <a:solidFill>
                  <a:srgbClr val="FF0000"/>
                </a:solidFill>
              </a:rPr>
              <a:t>]</a:t>
            </a:r>
          </a:p>
          <a:p>
            <a:pPr marL="514350" indent="-514350" algn="l" rtl="0">
              <a:buFont typeface="+mj-lt"/>
              <a:buAutoNum type="alphaUcPeriod"/>
            </a:pPr>
            <a:endParaRPr lang="fr"/>
          </a:p>
        </p:txBody>
      </p:sp>
    </p:spTree>
    <p:extLst>
      <p:ext uri="{BB962C8B-B14F-4D97-AF65-F5344CB8AC3E}">
        <p14:creationId xmlns:p14="http://schemas.microsoft.com/office/powerpoint/2010/main" val="3086515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53B8F-04FE-42BC-934D-5AEBE5793BC9}"/>
              </a:ext>
            </a:extLst>
          </p:cNvPr>
          <p:cNvSpPr>
            <a:spLocks noGrp="1"/>
          </p:cNvSpPr>
          <p:nvPr>
            <p:ph type="title"/>
          </p:nvPr>
        </p:nvSpPr>
        <p:spPr>
          <a:xfrm>
            <a:off x="0" y="0"/>
            <a:ext cx="10693400" cy="1365250"/>
          </a:xfrm>
        </p:spPr>
        <p:txBody>
          <a:bodyPr wrap="square" anchor="ctr">
            <a:normAutofit/>
          </a:bodyPr>
          <a:lstStyle/>
          <a:p>
            <a:pPr rtl="0"/>
            <a:r>
              <a:rPr lang="fr" b="1" i="0" u="none" baseline="0"/>
              <a:t>Manipulation du vaccin hexavalent pendant les séances de vaccination</a:t>
            </a:r>
            <a:endParaRPr lang="fr"/>
          </a:p>
        </p:txBody>
      </p:sp>
      <p:sp>
        <p:nvSpPr>
          <p:cNvPr id="3" name="Content Placeholder 2">
            <a:extLst>
              <a:ext uri="{FF2B5EF4-FFF2-40B4-BE49-F238E27FC236}">
                <a16:creationId xmlns:a16="http://schemas.microsoft.com/office/drawing/2014/main" id="{599D5EFF-099B-43AB-A476-B4CA1F44D813}"/>
              </a:ext>
            </a:extLst>
          </p:cNvPr>
          <p:cNvSpPr>
            <a:spLocks noGrp="1"/>
          </p:cNvSpPr>
          <p:nvPr>
            <p:ph sz="half" idx="1"/>
          </p:nvPr>
        </p:nvSpPr>
        <p:spPr>
          <a:xfrm>
            <a:off x="517525" y="1522413"/>
            <a:ext cx="5732804" cy="5084762"/>
          </a:xfrm>
        </p:spPr>
        <p:txBody>
          <a:bodyPr wrap="square" anchor="t">
            <a:normAutofit fontScale="92500"/>
          </a:bodyPr>
          <a:lstStyle/>
          <a:p>
            <a:pPr algn="l" rtl="0">
              <a:lnSpc>
                <a:spcPct val="90000"/>
              </a:lnSpc>
            </a:pPr>
            <a:r>
              <a:rPr lang="fr" sz="2200" b="0" i="0" u="none" baseline="0"/>
              <a:t>Pendant la séance de vaccination, les vaccins, y compris les flacons de vaccin hexavalent de 10 doses, doivent être conservés dans des conditions optimales de chaîne du froid entre +2</a:t>
            </a:r>
            <a:r>
              <a:rPr lang="fr" sz="2200" b="1" i="0" u="none" baseline="0"/>
              <a:t> </a:t>
            </a:r>
            <a:r>
              <a:rPr lang="fr" sz="2200" b="0" i="0" u="none" baseline="0"/>
              <a:t>°C et +8</a:t>
            </a:r>
            <a:r>
              <a:rPr lang="fr" sz="2200" b="1" i="0" u="none" baseline="0"/>
              <a:t> </a:t>
            </a:r>
            <a:r>
              <a:rPr lang="fr" sz="2200" b="0" i="0" u="none" baseline="0"/>
              <a:t>°C, et doivent être protégés de la lumière</a:t>
            </a:r>
          </a:p>
          <a:p>
            <a:pPr algn="l" rtl="0">
              <a:lnSpc>
                <a:spcPct val="90000"/>
              </a:lnSpc>
            </a:pPr>
            <a:r>
              <a:rPr lang="fr" sz="2200" b="0" i="0" u="none" baseline="0"/>
              <a:t>Les vaccins doivent être transportés dans des glacières appropriées et dans des porte-vaccins munis de blocs de glace conditionnés et d’un indicateur de congélation</a:t>
            </a:r>
          </a:p>
          <a:p>
            <a:pPr lvl="1" algn="l" rtl="0">
              <a:lnSpc>
                <a:spcPct val="90000"/>
              </a:lnSpc>
            </a:pPr>
            <a:r>
              <a:rPr lang="fr" sz="2200" b="0" i="0" u="none" baseline="0"/>
              <a:t>les blocs de glace conditionnés contiennent un mélange d’eau et de glace à une température initiale d’environ 0 °C, et peuvent être vérifiés car les noyaux de glace doivent se déplacer à l’intérieur des blocs lorsqu’ils sont secoués (voir figure)</a:t>
            </a:r>
            <a:endParaRPr lang="fr" sz="2200"/>
          </a:p>
        </p:txBody>
      </p:sp>
      <p:pic>
        <p:nvPicPr>
          <p:cNvPr id="5" name="Picture 4">
            <a:extLst>
              <a:ext uri="{FF2B5EF4-FFF2-40B4-BE49-F238E27FC236}">
                <a16:creationId xmlns:a16="http://schemas.microsoft.com/office/drawing/2014/main" id="{8D83BF25-55FC-8E6B-9F39-CCF822E8ECB9}"/>
              </a:ext>
            </a:extLst>
          </p:cNvPr>
          <p:cNvPicPr>
            <a:picLocks noChangeAspect="1"/>
          </p:cNvPicPr>
          <p:nvPr/>
        </p:nvPicPr>
        <p:blipFill>
          <a:blip r:embed="rId3"/>
          <a:stretch>
            <a:fillRect/>
          </a:stretch>
        </p:blipFill>
        <p:spPr>
          <a:xfrm>
            <a:off x="6668867" y="2268638"/>
            <a:ext cx="3420281" cy="3490082"/>
          </a:xfrm>
          <a:prstGeom prst="rect">
            <a:avLst/>
          </a:prstGeom>
          <a:noFill/>
        </p:spPr>
      </p:pic>
    </p:spTree>
    <p:extLst>
      <p:ext uri="{BB962C8B-B14F-4D97-AF65-F5344CB8AC3E}">
        <p14:creationId xmlns:p14="http://schemas.microsoft.com/office/powerpoint/2010/main" val="2691703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EB4E9-D9E0-DAEE-4B58-3C46E2ABC37D}"/>
              </a:ext>
            </a:extLst>
          </p:cNvPr>
          <p:cNvSpPr>
            <a:spLocks noGrp="1"/>
          </p:cNvSpPr>
          <p:nvPr>
            <p:ph type="title"/>
          </p:nvPr>
        </p:nvSpPr>
        <p:spPr/>
        <p:txBody>
          <a:bodyPr/>
          <a:lstStyle/>
          <a:p>
            <a:pPr rtl="0"/>
            <a:r>
              <a:rPr lang="fr" b="1" i="0" u="none" baseline="0"/>
              <a:t>Comment organiser un porte-vaccin ?</a:t>
            </a:r>
          </a:p>
        </p:txBody>
      </p:sp>
      <p:sp>
        <p:nvSpPr>
          <p:cNvPr id="3" name="Content Placeholder 2">
            <a:extLst>
              <a:ext uri="{FF2B5EF4-FFF2-40B4-BE49-F238E27FC236}">
                <a16:creationId xmlns:a16="http://schemas.microsoft.com/office/drawing/2014/main" id="{A9197E4F-24DC-32D2-85F3-C8CEFCF2CFCC}"/>
              </a:ext>
            </a:extLst>
          </p:cNvPr>
          <p:cNvSpPr>
            <a:spLocks noGrp="1"/>
          </p:cNvSpPr>
          <p:nvPr>
            <p:ph sz="half" idx="1"/>
          </p:nvPr>
        </p:nvSpPr>
        <p:spPr>
          <a:xfrm>
            <a:off x="145237" y="1522413"/>
            <a:ext cx="4772025" cy="5084762"/>
          </a:xfrm>
        </p:spPr>
        <p:txBody>
          <a:bodyPr/>
          <a:lstStyle/>
          <a:p>
            <a:pPr marL="457200" indent="-457200" algn="l" rtl="0">
              <a:buAutoNum type="arabicPeriod"/>
            </a:pPr>
            <a:r>
              <a:rPr lang="fr" sz="2000" b="0" i="0" u="none" baseline="0" dirty="0"/>
              <a:t>Conditionner les blocs de glace congelés</a:t>
            </a:r>
          </a:p>
          <a:p>
            <a:pPr marL="457200" indent="-457200" algn="l" rtl="0">
              <a:buAutoNum type="arabicPeriod"/>
            </a:pPr>
            <a:r>
              <a:rPr lang="fr" sz="2000" b="0" i="0" u="none" baseline="0" dirty="0"/>
              <a:t>Ranger le porte-vaccin (4 blocs de glace conditionnés contre les parois du porte-vaccin)</a:t>
            </a:r>
          </a:p>
          <a:p>
            <a:pPr marL="457200" indent="-457200" algn="l" rtl="0">
              <a:buAutoNum type="arabicPeriod"/>
            </a:pPr>
            <a:r>
              <a:rPr lang="fr" sz="2000" b="0" i="0" u="none" baseline="0" dirty="0"/>
              <a:t>Placer le vaccin et les diluants dans un sac en plastique au centre du porte-vaccin</a:t>
            </a:r>
          </a:p>
          <a:p>
            <a:pPr marL="457200" indent="-457200" algn="l" rtl="0">
              <a:buAutoNum type="arabicPeriod"/>
            </a:pPr>
            <a:r>
              <a:rPr lang="fr" sz="2000" b="0" i="0" u="none" baseline="0" dirty="0">
                <a:ea typeface="+mn-lt"/>
                <a:cs typeface="+mn-lt"/>
              </a:rPr>
              <a:t>Pendant les séances de vaccination, placer un tampon en mousse (si disponible) sur le dessus du porte-vaccin, pour maintenir les flacons ouverts</a:t>
            </a:r>
            <a:endParaRPr lang="fr" sz="2000" dirty="0"/>
          </a:p>
        </p:txBody>
      </p:sp>
      <p:pic>
        <p:nvPicPr>
          <p:cNvPr id="5" name="Content Placeholder 4" descr="A collage of several images of a cooler&#10;&#10;Description automatically generated">
            <a:extLst>
              <a:ext uri="{FF2B5EF4-FFF2-40B4-BE49-F238E27FC236}">
                <a16:creationId xmlns:a16="http://schemas.microsoft.com/office/drawing/2014/main" id="{524BEAE8-C52B-7312-C195-ADCA5C4F37CD}"/>
              </a:ext>
            </a:extLst>
          </p:cNvPr>
          <p:cNvPicPr>
            <a:picLocks noGrp="1" noChangeAspect="1"/>
          </p:cNvPicPr>
          <p:nvPr>
            <p:ph sz="half" idx="2"/>
          </p:nvPr>
        </p:nvPicPr>
        <p:blipFill>
          <a:blip r:embed="rId2"/>
          <a:stretch>
            <a:fillRect/>
          </a:stretch>
        </p:blipFill>
        <p:spPr>
          <a:xfrm>
            <a:off x="5441950" y="1598505"/>
            <a:ext cx="4772025" cy="4932577"/>
          </a:xfrm>
        </p:spPr>
      </p:pic>
    </p:spTree>
    <p:extLst>
      <p:ext uri="{BB962C8B-B14F-4D97-AF65-F5344CB8AC3E}">
        <p14:creationId xmlns:p14="http://schemas.microsoft.com/office/powerpoint/2010/main" val="3591894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AA279-B081-4F79-8183-C82D091F2287}"/>
              </a:ext>
            </a:extLst>
          </p:cNvPr>
          <p:cNvSpPr>
            <a:spLocks noGrp="1"/>
          </p:cNvSpPr>
          <p:nvPr>
            <p:ph type="title"/>
          </p:nvPr>
        </p:nvSpPr>
        <p:spPr/>
        <p:txBody>
          <a:bodyPr/>
          <a:lstStyle/>
          <a:p>
            <a:pPr rtl="0"/>
            <a:r>
              <a:rPr lang="fr" b="1" i="0" u="none" baseline="0"/>
              <a:t>Préparation d’une séance </a:t>
            </a:r>
            <a:br>
              <a:rPr lang="fr"/>
            </a:br>
            <a:r>
              <a:rPr lang="fr" b="1" i="0" u="none" baseline="0"/>
              <a:t>de vaccination de sensibilisation</a:t>
            </a:r>
            <a:endParaRPr lang="fr"/>
          </a:p>
        </p:txBody>
      </p:sp>
      <p:sp>
        <p:nvSpPr>
          <p:cNvPr id="3" name="Content Placeholder 2">
            <a:extLst>
              <a:ext uri="{FF2B5EF4-FFF2-40B4-BE49-F238E27FC236}">
                <a16:creationId xmlns:a16="http://schemas.microsoft.com/office/drawing/2014/main" id="{1E4E9579-9F71-4065-BBA8-388A2FB89F4C}"/>
              </a:ext>
            </a:extLst>
          </p:cNvPr>
          <p:cNvSpPr>
            <a:spLocks noGrp="1"/>
          </p:cNvSpPr>
          <p:nvPr>
            <p:ph idx="1"/>
          </p:nvPr>
        </p:nvSpPr>
        <p:spPr/>
        <p:txBody>
          <a:bodyPr/>
          <a:lstStyle/>
          <a:p>
            <a:pPr marL="514350" indent="-514350" algn="l" rtl="0">
              <a:buFont typeface="+mj-lt"/>
              <a:buAutoNum type="alphaUcPeriod"/>
            </a:pPr>
            <a:r>
              <a:rPr lang="fr" b="1" i="0" u="none" baseline="0"/>
              <a:t>Informer la communauté à l’avance : </a:t>
            </a:r>
            <a:r>
              <a:rPr lang="fr" b="0" i="0" u="none" baseline="0"/>
              <a:t>la communauté devrait être informée de la séance de vaccination et ceux qui doivent se faire vacciner devraient connaître l’endroit et l’heure.</a:t>
            </a:r>
          </a:p>
          <a:p>
            <a:pPr marL="514350" indent="-514350" algn="l" rtl="0">
              <a:buFont typeface="+mj-lt"/>
              <a:buAutoNum type="alphaUcPeriod"/>
            </a:pPr>
            <a:r>
              <a:rPr lang="fr" b="1" i="0" u="none" baseline="0"/>
              <a:t>Aménager le site pour fournir des services de vaccination sûrs : </a:t>
            </a:r>
            <a:r>
              <a:rPr lang="fr" b="0" i="0" u="none" baseline="0"/>
              <a:t>le personnel devrait disposer des quantités adéquates de vaccins, de matériel d’injection sûr, de conteneurs d’élimination sûrs et d’outils de déclaration, ainsi qu’une chaîne du froid adéquate pour la conservation des vaccins. </a:t>
            </a:r>
            <a:endParaRPr lang="fr"/>
          </a:p>
        </p:txBody>
      </p:sp>
    </p:spTree>
    <p:extLst>
      <p:ext uri="{BB962C8B-B14F-4D97-AF65-F5344CB8AC3E}">
        <p14:creationId xmlns:p14="http://schemas.microsoft.com/office/powerpoint/2010/main" val="1299140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A372A-3B01-4FD9-86D2-C54EF83DE93B}"/>
              </a:ext>
            </a:extLst>
          </p:cNvPr>
          <p:cNvSpPr>
            <a:spLocks noGrp="1"/>
          </p:cNvSpPr>
          <p:nvPr>
            <p:ph type="title"/>
          </p:nvPr>
        </p:nvSpPr>
        <p:spPr/>
        <p:txBody>
          <a:bodyPr/>
          <a:lstStyle/>
          <a:p>
            <a:pPr rtl="0"/>
            <a:r>
              <a:rPr lang="fr" b="1" i="0" u="none" baseline="0"/>
              <a:t>Question aux participants</a:t>
            </a:r>
            <a:endParaRPr lang="fr"/>
          </a:p>
        </p:txBody>
      </p:sp>
      <p:sp>
        <p:nvSpPr>
          <p:cNvPr id="3" name="Content Placeholder 2">
            <a:extLst>
              <a:ext uri="{FF2B5EF4-FFF2-40B4-BE49-F238E27FC236}">
                <a16:creationId xmlns:a16="http://schemas.microsoft.com/office/drawing/2014/main" id="{02D1D55C-33EB-4DF6-ADEA-7D36CA69C824}"/>
              </a:ext>
            </a:extLst>
          </p:cNvPr>
          <p:cNvSpPr>
            <a:spLocks noGrp="1"/>
          </p:cNvSpPr>
          <p:nvPr>
            <p:ph idx="1"/>
          </p:nvPr>
        </p:nvSpPr>
        <p:spPr>
          <a:xfrm>
            <a:off x="517525" y="1774371"/>
            <a:ext cx="9696450" cy="4550229"/>
          </a:xfrm>
        </p:spPr>
        <p:txBody>
          <a:bodyPr/>
          <a:lstStyle/>
          <a:p>
            <a:pPr algn="l" rtl="0"/>
            <a:r>
              <a:rPr lang="fr" b="0" i="0" u="none" baseline="0"/>
              <a:t>Si vous souhaitez vacciner 40</a:t>
            </a:r>
            <a:r>
              <a:rPr lang="fr" b="1" i="0" u="none" baseline="0"/>
              <a:t> </a:t>
            </a:r>
            <a:r>
              <a:rPr lang="fr" b="0" i="0" u="none" baseline="0"/>
              <a:t>enfants au cours d’une séance de vaccination avec le vaccin contre la rougeole (flacon de 10</a:t>
            </a:r>
            <a:r>
              <a:rPr lang="fr" b="1" i="0" u="none" baseline="0"/>
              <a:t> </a:t>
            </a:r>
            <a:r>
              <a:rPr lang="fr" b="0" i="0" u="none" baseline="0"/>
              <a:t>doses) et le vaccin hexavalent (flacon de 10</a:t>
            </a:r>
            <a:r>
              <a:rPr lang="fr" b="1" i="0" u="none" baseline="0"/>
              <a:t> </a:t>
            </a:r>
            <a:r>
              <a:rPr lang="fr" b="0" i="0" u="none" baseline="0"/>
              <a:t>doses), combien de flacons de vaccin contre la rougeole et combien de flacons de vaccin hexavalent prépareriez-vous pour la séance de vaccination</a:t>
            </a:r>
            <a:r>
              <a:rPr lang="fr" b="1" i="0" u="none" baseline="0"/>
              <a:t> </a:t>
            </a:r>
            <a:r>
              <a:rPr lang="fr" b="0" i="0" u="none" baseline="0"/>
              <a:t>?</a:t>
            </a:r>
          </a:p>
          <a:p>
            <a:pPr marL="0" indent="0" algn="l" rtl="0">
              <a:buNone/>
            </a:pPr>
            <a:endParaRPr lang="fr"/>
          </a:p>
        </p:txBody>
      </p:sp>
    </p:spTree>
    <p:extLst>
      <p:ext uri="{BB962C8B-B14F-4D97-AF65-F5344CB8AC3E}">
        <p14:creationId xmlns:p14="http://schemas.microsoft.com/office/powerpoint/2010/main" val="2242392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C7EC4-CC5A-48AB-B3D2-A038C655FFDB}"/>
              </a:ext>
            </a:extLst>
          </p:cNvPr>
          <p:cNvSpPr>
            <a:spLocks noGrp="1"/>
          </p:cNvSpPr>
          <p:nvPr>
            <p:ph type="title"/>
          </p:nvPr>
        </p:nvSpPr>
        <p:spPr/>
        <p:txBody>
          <a:bodyPr/>
          <a:lstStyle/>
          <a:p>
            <a:pPr rtl="0"/>
            <a:r>
              <a:rPr lang="fr" sz="3600" b="1" i="0" u="none" baseline="0"/>
              <a:t>Préparation et administration du vaccin hexavalent (1/2)</a:t>
            </a:r>
            <a:endParaRPr lang="fr" sz="3600"/>
          </a:p>
        </p:txBody>
      </p:sp>
      <p:sp>
        <p:nvSpPr>
          <p:cNvPr id="3" name="Content Placeholder 2">
            <a:extLst>
              <a:ext uri="{FF2B5EF4-FFF2-40B4-BE49-F238E27FC236}">
                <a16:creationId xmlns:a16="http://schemas.microsoft.com/office/drawing/2014/main" id="{FC3A83B4-A83E-481A-A193-B0A74D08942D}"/>
              </a:ext>
            </a:extLst>
          </p:cNvPr>
          <p:cNvSpPr>
            <a:spLocks noGrp="1"/>
          </p:cNvSpPr>
          <p:nvPr>
            <p:ph idx="1"/>
          </p:nvPr>
        </p:nvSpPr>
        <p:spPr>
          <a:xfrm>
            <a:off x="163286" y="1450094"/>
            <a:ext cx="10328251" cy="5084762"/>
          </a:xfrm>
        </p:spPr>
        <p:txBody>
          <a:bodyPr/>
          <a:lstStyle/>
          <a:p>
            <a:pPr marL="514350" indent="-514350" algn="l" rtl="0">
              <a:spcBef>
                <a:spcPts val="1800"/>
              </a:spcBef>
              <a:buFont typeface="+mj-lt"/>
              <a:buAutoNum type="arabicPeriod"/>
            </a:pPr>
            <a:r>
              <a:rPr lang="fr" sz="2200" b="0" i="0" u="none" baseline="0"/>
              <a:t>Vérifiez le statut vaccinal de l’enfant et toute contre-indication</a:t>
            </a:r>
          </a:p>
          <a:p>
            <a:pPr marL="514350" indent="-514350" algn="l" rtl="0">
              <a:spcBef>
                <a:spcPts val="1800"/>
              </a:spcBef>
              <a:buFont typeface="+mj-lt"/>
              <a:buAutoNum type="arabicPeriod"/>
            </a:pPr>
            <a:r>
              <a:rPr lang="fr" sz="2200" b="0" i="0" u="none" baseline="0"/>
              <a:t>Déterminez tous les vaccins auxquels l’enfant est admissible</a:t>
            </a:r>
          </a:p>
          <a:p>
            <a:pPr marL="514350" indent="-514350" algn="l" rtl="0">
              <a:spcBef>
                <a:spcPts val="1800"/>
              </a:spcBef>
              <a:buFont typeface="+mj-lt"/>
              <a:buAutoNum type="arabicPeriod"/>
            </a:pPr>
            <a:r>
              <a:rPr lang="fr" sz="2200" b="0" i="0" u="none" baseline="0"/>
              <a:t>Prenez le vaccin dans la glacière </a:t>
            </a:r>
          </a:p>
          <a:p>
            <a:pPr marL="514350" indent="-514350" algn="l" rtl="0">
              <a:spcBef>
                <a:spcPts val="1800"/>
              </a:spcBef>
              <a:buFont typeface="+mj-lt"/>
              <a:buAutoNum type="arabicPeriod"/>
            </a:pPr>
            <a:r>
              <a:rPr lang="fr" sz="2200" b="0" i="0" u="none" baseline="0"/>
              <a:t>Vérifiez la pastille et la date de péremption</a:t>
            </a:r>
          </a:p>
          <a:p>
            <a:pPr marL="514350" indent="-514350" algn="l" rtl="0">
              <a:spcBef>
                <a:spcPts val="1800"/>
              </a:spcBef>
              <a:buFont typeface="+mj-lt"/>
              <a:buAutoNum type="arabicPeriod"/>
            </a:pPr>
            <a:r>
              <a:rPr lang="fr" sz="2200" b="0" i="0" u="none" baseline="0"/>
              <a:t>Prélevez 0,5</a:t>
            </a:r>
            <a:r>
              <a:rPr lang="fr" sz="2200" b="1" i="0" u="none" baseline="0"/>
              <a:t> </a:t>
            </a:r>
            <a:r>
              <a:rPr lang="fr" sz="2200" b="0" i="0" u="none" baseline="0"/>
              <a:t>ml de vaccin hexavalent avec une nouvelle seringue auto-bloquante (AD)</a:t>
            </a:r>
          </a:p>
          <a:p>
            <a:pPr marL="514350" indent="-514350" algn="l" rtl="0">
              <a:spcBef>
                <a:spcPts val="1800"/>
              </a:spcBef>
              <a:buFont typeface="+mj-lt"/>
              <a:buAutoNum type="arabicPeriod"/>
            </a:pPr>
            <a:r>
              <a:rPr lang="fr" sz="2200" b="0" i="0" u="none" baseline="0"/>
              <a:t>Le vaccin hexavalent est administré par injection intramusculaire (IM) dans la partie antéro-latérale de la cuisse chez les nourrissons </a:t>
            </a:r>
          </a:p>
          <a:p>
            <a:pPr marL="514350" indent="-514350" algn="l" rtl="0">
              <a:spcBef>
                <a:spcPts val="1800"/>
              </a:spcBef>
              <a:buFont typeface="+mj-lt"/>
              <a:buAutoNum type="arabicPeriod"/>
            </a:pPr>
            <a:r>
              <a:rPr lang="fr" sz="2200" b="0" i="0" u="none" baseline="0"/>
              <a:t>Le vaccin hexavalent peut être administré en toute sécurité avec d’autres vaccins au cours de la même visite de vaccination</a:t>
            </a:r>
            <a:endParaRPr lang="fr" sz="2200"/>
          </a:p>
          <a:p>
            <a:pPr algn="l" rtl="0">
              <a:spcBef>
                <a:spcPts val="1800"/>
              </a:spcBef>
            </a:pPr>
            <a:endParaRPr lang="fr" sz="2200"/>
          </a:p>
        </p:txBody>
      </p:sp>
      <p:sp>
        <p:nvSpPr>
          <p:cNvPr id="4" name="TextBox 3">
            <a:extLst>
              <a:ext uri="{FF2B5EF4-FFF2-40B4-BE49-F238E27FC236}">
                <a16:creationId xmlns:a16="http://schemas.microsoft.com/office/drawing/2014/main" id="{DB1AF95B-917A-E986-BA1E-0500F9F1E81E}"/>
              </a:ext>
            </a:extLst>
          </p:cNvPr>
          <p:cNvSpPr txBox="1"/>
          <p:nvPr/>
        </p:nvSpPr>
        <p:spPr>
          <a:xfrm>
            <a:off x="281352" y="6188813"/>
            <a:ext cx="10491537" cy="246221"/>
          </a:xfrm>
          <a:prstGeom prst="rect">
            <a:avLst/>
          </a:prstGeom>
          <a:noFill/>
        </p:spPr>
        <p:txBody>
          <a:bodyPr wrap="square" rtlCol="0">
            <a:spAutoFit/>
          </a:bodyPr>
          <a:lstStyle/>
          <a:p>
            <a:pPr algn="l" rtl="0"/>
            <a:r>
              <a:rPr lang="fr" sz="1000" b="0" i="0" u="none" baseline="0"/>
              <a:t>Organisation mondiale de la Santé : La vaccination en pratique : Guide pratique pour le personnel de santé (mise à jour 2015)</a:t>
            </a:r>
            <a:r>
              <a:rPr lang="fr" sz="1000" b="1" i="0" u="none" baseline="0"/>
              <a:t> </a:t>
            </a:r>
            <a:r>
              <a:rPr lang="fr" sz="1000" b="0" i="0" u="none" baseline="0"/>
              <a:t>: </a:t>
            </a:r>
            <a:r>
              <a:rPr lang="fr" sz="1000" b="0" i="0" u="none" baseline="0">
                <a:hlinkClick r:id="rId3"/>
              </a:rPr>
              <a:t>http://apps.who.int/iris/bitstream/10665/193412/1/9789241549097_eng.pdf</a:t>
            </a:r>
            <a:endParaRPr lang="fr" sz="1000" b="0"/>
          </a:p>
        </p:txBody>
      </p:sp>
    </p:spTree>
    <p:extLst>
      <p:ext uri="{BB962C8B-B14F-4D97-AF65-F5344CB8AC3E}">
        <p14:creationId xmlns:p14="http://schemas.microsoft.com/office/powerpoint/2010/main" val="3545334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6A93B-23C7-492B-975E-A8C9A6D262C6}"/>
              </a:ext>
            </a:extLst>
          </p:cNvPr>
          <p:cNvSpPr>
            <a:spLocks noGrp="1"/>
          </p:cNvSpPr>
          <p:nvPr>
            <p:ph type="title"/>
          </p:nvPr>
        </p:nvSpPr>
        <p:spPr>
          <a:xfrm>
            <a:off x="0" y="0"/>
            <a:ext cx="10818055" cy="1461494"/>
          </a:xfrm>
        </p:spPr>
        <p:txBody>
          <a:bodyPr>
            <a:normAutofit/>
          </a:bodyPr>
          <a:lstStyle/>
          <a:p>
            <a:pPr rtl="0"/>
            <a:r>
              <a:rPr lang="fr" sz="3600" b="1" i="0" u="none" baseline="0"/>
              <a:t>Préparation et administration du vaccin hexavalent (2/2)</a:t>
            </a:r>
            <a:endParaRPr lang="fr" sz="3600"/>
          </a:p>
        </p:txBody>
      </p:sp>
      <p:sp>
        <p:nvSpPr>
          <p:cNvPr id="3" name="Content Placeholder 2">
            <a:extLst>
              <a:ext uri="{FF2B5EF4-FFF2-40B4-BE49-F238E27FC236}">
                <a16:creationId xmlns:a16="http://schemas.microsoft.com/office/drawing/2014/main" id="{E7C8E254-4194-4830-8372-4A79F0967BD1}"/>
              </a:ext>
            </a:extLst>
          </p:cNvPr>
          <p:cNvSpPr>
            <a:spLocks noGrp="1"/>
          </p:cNvSpPr>
          <p:nvPr>
            <p:ph idx="1"/>
          </p:nvPr>
        </p:nvSpPr>
        <p:spPr>
          <a:xfrm>
            <a:off x="157887" y="1689709"/>
            <a:ext cx="7043738" cy="5348893"/>
          </a:xfrm>
        </p:spPr>
        <p:txBody>
          <a:bodyPr>
            <a:normAutofit/>
          </a:bodyPr>
          <a:lstStyle/>
          <a:p>
            <a:pPr marL="514350" indent="-514350" algn="l" rtl="0">
              <a:lnSpc>
                <a:spcPct val="90000"/>
              </a:lnSpc>
              <a:buFont typeface="+mj-lt"/>
              <a:buAutoNum type="arabicPeriod" startAt="8"/>
            </a:pPr>
            <a:r>
              <a:rPr lang="fr" b="0" i="0" u="none" baseline="0"/>
              <a:t>Placez l’équipement d’injection usagé dans une boîte de sécurité. En l’absence d’utilisation, fermez le couvercle sur le dessus </a:t>
            </a:r>
          </a:p>
          <a:p>
            <a:pPr marL="514350" indent="-514350" algn="l" rtl="0">
              <a:lnSpc>
                <a:spcPct val="90000"/>
              </a:lnSpc>
              <a:buFont typeface="+mj-lt"/>
              <a:buAutoNum type="arabicPeriod" startAt="8"/>
            </a:pPr>
            <a:r>
              <a:rPr lang="fr" b="0" i="0" u="none" baseline="0"/>
              <a:t>Les boîtes de sécurité ne doivent pas être trop remplies – elles doivent être fermées lorsqu’elles sont pleines aux trois quarts</a:t>
            </a:r>
          </a:p>
          <a:p>
            <a:pPr marL="514350" indent="-514350" algn="l" rtl="0">
              <a:lnSpc>
                <a:spcPct val="90000"/>
              </a:lnSpc>
              <a:buFont typeface="+mj-lt"/>
              <a:buAutoNum type="arabicPeriod" startAt="8"/>
            </a:pPr>
            <a:r>
              <a:rPr lang="fr" b="0" i="0" u="none" baseline="0"/>
              <a:t>Consignez chaque vaccin administré sur tous les formulaires de déclaration</a:t>
            </a:r>
          </a:p>
          <a:p>
            <a:pPr marL="0" indent="0" algn="l" rtl="0">
              <a:lnSpc>
                <a:spcPct val="90000"/>
              </a:lnSpc>
              <a:buNone/>
            </a:pPr>
            <a:endParaRPr lang="fr" sz="1900"/>
          </a:p>
        </p:txBody>
      </p:sp>
      <p:pic>
        <p:nvPicPr>
          <p:cNvPr id="6" name="Picture 5">
            <a:extLst>
              <a:ext uri="{FF2B5EF4-FFF2-40B4-BE49-F238E27FC236}">
                <a16:creationId xmlns:a16="http://schemas.microsoft.com/office/drawing/2014/main" id="{5A88A37E-6C3B-E1E1-6EBD-3CA4F67A3939}"/>
              </a:ext>
            </a:extLst>
          </p:cNvPr>
          <p:cNvPicPr>
            <a:picLocks noChangeAspect="1"/>
          </p:cNvPicPr>
          <p:nvPr/>
        </p:nvPicPr>
        <p:blipFill>
          <a:blip r:embed="rId2"/>
          <a:stretch>
            <a:fillRect/>
          </a:stretch>
        </p:blipFill>
        <p:spPr>
          <a:xfrm>
            <a:off x="7816630" y="1620456"/>
            <a:ext cx="2481216" cy="4907294"/>
          </a:xfrm>
          <a:prstGeom prst="rect">
            <a:avLst/>
          </a:prstGeom>
        </p:spPr>
      </p:pic>
    </p:spTree>
    <p:extLst>
      <p:ext uri="{BB962C8B-B14F-4D97-AF65-F5344CB8AC3E}">
        <p14:creationId xmlns:p14="http://schemas.microsoft.com/office/powerpoint/2010/main" val="1593872071"/>
      </p:ext>
    </p:extLst>
  </p:cSld>
  <p:clrMapOvr>
    <a:masterClrMapping/>
  </p:clrMapOvr>
</p:sld>
</file>

<file path=ppt/theme/theme1.xml><?xml version="1.0" encoding="utf-8"?>
<a:theme xmlns:a="http://schemas.openxmlformats.org/drawingml/2006/main" name="master">
  <a:themeElements>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altLang="en-US" sz="3900" b="1" i="0" u="none" strike="noStrike" cap="none" normalizeH="0" baseline="0" smtClean="0">
            <a:ln>
              <a:noFill/>
            </a:ln>
            <a:solidFill>
              <a:srgbClr val="000066"/>
            </a:solidFill>
            <a:effectLst/>
            <a:latin typeface="Arial" panose="020B060402020202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GB" altLang="en-US" sz="3900" b="1" i="0" u="none" strike="noStrike" cap="none" normalizeH="0" baseline="0" smtClean="0">
            <a:ln>
              <a:noFill/>
            </a:ln>
            <a:solidFill>
              <a:srgbClr val="000066"/>
            </a:solidFill>
            <a:effectLst/>
            <a:latin typeface="Arial" panose="020B0604020202020204" pitchFamily="34" charset="0"/>
            <a:cs typeface="Arial" panose="020B0604020202020204" pitchFamily="34"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1341d855-ade1-42c1-a344-696ad36ecd1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71630035A942940BB09D4DDD2AEC05D" ma:contentTypeVersion="15" ma:contentTypeDescription="Create a new document." ma:contentTypeScope="" ma:versionID="b668911a417da10057e3c3429a8b6609">
  <xsd:schema xmlns:xsd="http://www.w3.org/2001/XMLSchema" xmlns:xs="http://www.w3.org/2001/XMLSchema" xmlns:p="http://schemas.microsoft.com/office/2006/metadata/properties" xmlns:ns3="7b1d2a06-82db-45dc-8b0d-aff0b16ffe59" xmlns:ns4="1341d855-ade1-42c1-a344-696ad36ecd1d" targetNamespace="http://schemas.microsoft.com/office/2006/metadata/properties" ma:root="true" ma:fieldsID="29c93696485f0b6bd4ad77130ab5210f" ns3:_="" ns4:_="">
    <xsd:import namespace="7b1d2a06-82db-45dc-8b0d-aff0b16ffe59"/>
    <xsd:import namespace="1341d855-ade1-42c1-a344-696ad36ecd1d"/>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DateTaken" minOccurs="0"/>
                <xsd:element ref="ns4:MediaLengthInSeconds" minOccurs="0"/>
                <xsd:element ref="ns4:MediaServiceAutoTags" minOccurs="0"/>
                <xsd:element ref="ns4:MediaServiceOCR" minOccurs="0"/>
                <xsd:element ref="ns4:MediaServiceGenerationTime" minOccurs="0"/>
                <xsd:element ref="ns4:MediaServiceEventHashCode" minOccurs="0"/>
                <xsd:element ref="ns4:MediaServiceLocation"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1d2a06-82db-45dc-8b0d-aff0b16ffe59"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41d855-ade1-42c1-a344-696ad36ecd1d"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9DBCF2-36EF-4E46-BDC3-7A86AED923EC}">
  <ds:schemaRefs>
    <ds:schemaRef ds:uri="1341d855-ade1-42c1-a344-696ad36ecd1d"/>
    <ds:schemaRef ds:uri="7b1d2a06-82db-45dc-8b0d-aff0b16ffe5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67061CF-19BB-4F46-A331-BE0A52FB5759}">
  <ds:schemaRefs>
    <ds:schemaRef ds:uri="http://schemas.microsoft.com/sharepoint/v3/contenttype/forms"/>
  </ds:schemaRefs>
</ds:datastoreItem>
</file>

<file path=customXml/itemProps3.xml><?xml version="1.0" encoding="utf-8"?>
<ds:datastoreItem xmlns:ds="http://schemas.openxmlformats.org/officeDocument/2006/customXml" ds:itemID="{87C31E42-EFC7-42BB-AB2B-32470C8CD0E8}">
  <ds:schemaRefs>
    <ds:schemaRef ds:uri="1341d855-ade1-42c1-a344-696ad36ecd1d"/>
    <ds:schemaRef ds:uri="7b1d2a06-82db-45dc-8b0d-aff0b16ffe5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2530</Words>
  <Application>Microsoft Office PowerPoint</Application>
  <PresentationFormat>Custom</PresentationFormat>
  <Paragraphs>157</Paragraphs>
  <Slides>18</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Arial Narrow</vt:lpstr>
      <vt:lpstr>Segoe UI</vt:lpstr>
      <vt:lpstr>Wingdings</vt:lpstr>
      <vt:lpstr>master</vt:lpstr>
      <vt:lpstr>PowerPoint Presentation</vt:lpstr>
      <vt:lpstr>Objectifs</vt:lpstr>
      <vt:lpstr>Présentation du vaccin hexavalent</vt:lpstr>
      <vt:lpstr>Manipulation du vaccin hexavalent pendant les séances de vaccination</vt:lpstr>
      <vt:lpstr>Comment organiser un porte-vaccin ?</vt:lpstr>
      <vt:lpstr>Préparation d’une séance  de vaccination de sensibilisation</vt:lpstr>
      <vt:lpstr>Question aux participants</vt:lpstr>
      <vt:lpstr>Préparation et administration du vaccin hexavalent (1/2)</vt:lpstr>
      <vt:lpstr>Préparation et administration du vaccin hexavalent (2/2)</vt:lpstr>
      <vt:lpstr>Manipulation des flacons de vaccin ouverts</vt:lpstr>
      <vt:lpstr>Formulaires de déclaration : Registre de vaccination</vt:lpstr>
      <vt:lpstr>Formulaires de déclaration : Carnet de vaccination</vt:lpstr>
      <vt:lpstr>Formulaires de déclaration : Feuille de pointage</vt:lpstr>
      <vt:lpstr>Augmenter la couverture et  réduire les opportunités manquées</vt:lpstr>
      <vt:lpstr>Messages clés 1/2</vt:lpstr>
      <vt:lpstr>Messages clés 2/2</vt:lpstr>
      <vt:lpstr>Ressources</vt:lpstr>
      <vt:lpstr>Questions pour tester les connaissances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Mira Browne</dc:creator>
  <cp:lastModifiedBy>AMP</cp:lastModifiedBy>
  <cp:revision>7</cp:revision>
  <cp:lastPrinted>2019-06-07T11:13:12Z</cp:lastPrinted>
  <dcterms:created xsi:type="dcterms:W3CDTF">2018-09-03T13:12:59Z</dcterms:created>
  <dcterms:modified xsi:type="dcterms:W3CDTF">2024-10-24T07:14:17Z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0x010100E71630035A942940BB09D4DDD2AEC05D</vt:lpwstr>
  </property>
</Properties>
</file>