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340" r:id="rId2"/>
    <p:sldId id="338" r:id="rId3"/>
    <p:sldId id="351" r:id="rId4"/>
    <p:sldId id="344" r:id="rId5"/>
    <p:sldId id="354" r:id="rId6"/>
    <p:sldId id="352" r:id="rId7"/>
    <p:sldId id="355" r:id="rId8"/>
    <p:sldId id="347" r:id="rId9"/>
    <p:sldId id="348" r:id="rId10"/>
    <p:sldId id="350" r:id="rId11"/>
    <p:sldId id="346" r:id="rId12"/>
    <p:sldId id="369" r:id="rId13"/>
  </p:sldIdLst>
  <p:sldSz cx="10693400" cy="7561263"/>
  <p:notesSz cx="6797675" cy="9874250"/>
  <p:defaultTextStyle>
    <a:defPPr>
      <a:defRPr lang="en-GB"/>
    </a:defPPr>
    <a:lvl1pPr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1pPr>
    <a:lvl2pPr marL="457200"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2pPr>
    <a:lvl3pPr marL="914400"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3pPr>
    <a:lvl4pPr marL="1371600"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4pPr>
    <a:lvl5pPr marL="1828800"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5pPr>
    <a:lvl6pPr marL="2286000" algn="l" defTabSz="914400" rtl="0" eaLnBrk="1" latinLnBrk="0" hangingPunct="1">
      <a:defRPr sz="3900" b="1" kern="1200">
        <a:solidFill>
          <a:srgbClr val="000066"/>
        </a:solidFill>
        <a:latin typeface="Arial" panose="020B0604020202020204" pitchFamily="34" charset="0"/>
        <a:ea typeface="+mn-ea"/>
        <a:cs typeface="Arial" panose="020B0604020202020204" pitchFamily="34" charset="0"/>
      </a:defRPr>
    </a:lvl6pPr>
    <a:lvl7pPr marL="2743200" algn="l" defTabSz="914400" rtl="0" eaLnBrk="1" latinLnBrk="0" hangingPunct="1">
      <a:defRPr sz="3900" b="1" kern="1200">
        <a:solidFill>
          <a:srgbClr val="000066"/>
        </a:solidFill>
        <a:latin typeface="Arial" panose="020B0604020202020204" pitchFamily="34" charset="0"/>
        <a:ea typeface="+mn-ea"/>
        <a:cs typeface="Arial" panose="020B0604020202020204" pitchFamily="34" charset="0"/>
      </a:defRPr>
    </a:lvl7pPr>
    <a:lvl8pPr marL="3200400" algn="l" defTabSz="914400" rtl="0" eaLnBrk="1" latinLnBrk="0" hangingPunct="1">
      <a:defRPr sz="3900" b="1" kern="1200">
        <a:solidFill>
          <a:srgbClr val="000066"/>
        </a:solidFill>
        <a:latin typeface="Arial" panose="020B0604020202020204" pitchFamily="34" charset="0"/>
        <a:ea typeface="+mn-ea"/>
        <a:cs typeface="Arial" panose="020B0604020202020204" pitchFamily="34" charset="0"/>
      </a:defRPr>
    </a:lvl8pPr>
    <a:lvl9pPr marL="3657600" algn="l" defTabSz="914400" rtl="0" eaLnBrk="1" latinLnBrk="0" hangingPunct="1">
      <a:defRPr sz="3900" b="1" kern="1200">
        <a:solidFill>
          <a:srgbClr val="000066"/>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381">
          <p15:clr>
            <a:srgbClr val="A4A3A4"/>
          </p15:clr>
        </p15:guide>
        <p15:guide id="2" pos="3368">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A18414-B2E7-FB42-74A9-03060BAD29DD}" name="Gill Mayers" initials="GM" userId="S::mayersg@mmglobalhealth.org::93979798-3130-4e50-99f9-bac937c4d9ff" providerId="AD"/>
  <p188:author id="{17A4F615-F07B-6BFC-CA32-3AED14D54E69}" name="Gillian Mayers" initials="GM" userId="0b969f44a77387f9" providerId="Windows Live"/>
  <p188:author id="{EABCA734-A31A-ECAF-8F98-9B5B65610822}" name="WALLDORF, Jenny" initials="WJ" userId="S::walldorfj@who.int::bbf2318a-f2f7-45e3-a649-79296eaa30f9" providerId="AD"/>
  <p188:author id="{A560D998-AF24-42E8-6BBD-A5ACA64FB19D}" name="Mrs Gillian F. MAYERS (mayersgill@gmail.com)" initials="GM" userId="S::mayersgill@gmail.com::d9b941f0-ac22-4431-a954-e58ec48ed8eb" providerId="AD"/>
  <p188:author id="{BC78E6E0-F2D7-8675-9ACE-6732D00ABEF3}" name="RAMIREZ GONZALEZ, Alejandro" initials="RA" userId="S::ramirezgonzaleza@who.int::f85759c6-dd51-4b10-afc6-8161062f0dd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BAHL, Jhilmil" initials="bahlj"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66FF33"/>
    <a:srgbClr val="96CCEE"/>
    <a:srgbClr val="72BBE8"/>
    <a:srgbClr val="1E7FB8"/>
    <a:srgbClr val="C4DAF4"/>
    <a:srgbClr val="4189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718" autoAdjust="0"/>
  </p:normalViewPr>
  <p:slideViewPr>
    <p:cSldViewPr snapToGrid="0">
      <p:cViewPr varScale="1">
        <p:scale>
          <a:sx n="87" d="100"/>
          <a:sy n="87" d="100"/>
        </p:scale>
        <p:origin x="1884" y="84"/>
      </p:cViewPr>
      <p:guideLst>
        <p:guide orient="horz" pos="2381"/>
        <p:guide pos="3368"/>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MIREZ GONZALEZ, Alejandro" userId="S::ramirezgonzaleza@who.int::f85759c6-dd51-4b10-afc6-8161062f0dd8" providerId="AD" clId="Web-{0E6D5586-8F0F-1DC0-0DF5-9F38279A83BB}"/>
    <pc:docChg chg="modSld">
      <pc:chgData name="RAMIREZ GONZALEZ, Alejandro" userId="S::ramirezgonzaleza@who.int::f85759c6-dd51-4b10-afc6-8161062f0dd8" providerId="AD" clId="Web-{0E6D5586-8F0F-1DC0-0DF5-9F38279A83BB}" dt="2024-09-24T05:49:53.964" v="49"/>
      <pc:docMkLst>
        <pc:docMk/>
      </pc:docMkLst>
      <pc:sldChg chg="modNotes">
        <pc:chgData name="RAMIREZ GONZALEZ, Alejandro" userId="S::ramirezgonzaleza@who.int::f85759c6-dd51-4b10-afc6-8161062f0dd8" providerId="AD" clId="Web-{0E6D5586-8F0F-1DC0-0DF5-9F38279A83BB}" dt="2024-09-24T05:49:53.964" v="49"/>
        <pc:sldMkLst>
          <pc:docMk/>
          <pc:sldMk cId="4124278751" sldId="369"/>
        </pc:sldMkLst>
      </pc:sldChg>
    </pc:docChg>
  </pc:docChgLst>
  <pc:docChgLst>
    <pc:chgData name="RAMIREZ GONZALEZ, Alejandro" userId="S::ramirezgonzaleza@who.int::f85759c6-dd51-4b10-afc6-8161062f0dd8" providerId="AD" clId="Web-{0D1AB62E-CF2D-254D-FA22-5EB854CBB31D}"/>
    <pc:docChg chg="mod">
      <pc:chgData name="RAMIREZ GONZALEZ, Alejandro" userId="S::ramirezgonzaleza@who.int::f85759c6-dd51-4b10-afc6-8161062f0dd8" providerId="AD" clId="Web-{0D1AB62E-CF2D-254D-FA22-5EB854CBB31D}" dt="2024-08-08T07:21:03.095" v="0"/>
      <pc:docMkLst>
        <pc:docMk/>
      </pc:docMkLst>
    </pc:docChg>
  </pc:docChgLst>
  <pc:docChgLst>
    <pc:chgData name="RAMIREZ GONZALEZ, Alejandro" userId="S::ramirezgonzaleza@who.int::f85759c6-dd51-4b10-afc6-8161062f0dd8" providerId="AD" clId="Web-{5CD123BD-84F9-A47F-70E4-544BF4980CBD}"/>
    <pc:docChg chg="modSld">
      <pc:chgData name="RAMIREZ GONZALEZ, Alejandro" userId="S::ramirezgonzaleza@who.int::f85759c6-dd51-4b10-afc6-8161062f0dd8" providerId="AD" clId="Web-{5CD123BD-84F9-A47F-70E4-544BF4980CBD}" dt="2024-09-02T13:10:33.920" v="1" actId="20577"/>
      <pc:docMkLst>
        <pc:docMk/>
      </pc:docMkLst>
      <pc:sldChg chg="modSp">
        <pc:chgData name="RAMIREZ GONZALEZ, Alejandro" userId="S::ramirezgonzaleza@who.int::f85759c6-dd51-4b10-afc6-8161062f0dd8" providerId="AD" clId="Web-{5CD123BD-84F9-A47F-70E4-544BF4980CBD}" dt="2024-09-02T13:10:33.920" v="1" actId="20577"/>
        <pc:sldMkLst>
          <pc:docMk/>
          <pc:sldMk cId="0" sldId="340"/>
        </pc:sldMkLst>
        <pc:spChg chg="mod">
          <ac:chgData name="RAMIREZ GONZALEZ, Alejandro" userId="S::ramirezgonzaleza@who.int::f85759c6-dd51-4b10-afc6-8161062f0dd8" providerId="AD" clId="Web-{5CD123BD-84F9-A47F-70E4-544BF4980CBD}" dt="2024-09-02T13:10:33.920" v="1" actId="20577"/>
          <ac:spMkLst>
            <pc:docMk/>
            <pc:sldMk cId="0" sldId="340"/>
            <ac:spMk id="246792" creationId="{374B5F3D-CB48-4A3B-B8B7-BF62A505CBF1}"/>
          </ac:spMkLst>
        </pc:spChg>
      </pc:sldChg>
    </pc:docChg>
  </pc:docChgLst>
  <pc:docChgLst>
    <pc:chgData name="Mrs Gillian F. MAYERS (mayersgill@gmail.com)" userId="S::mayersgill_gmail.com#ext#@worldhealthorg.onmicrosoft.com::d9b941f0-ac22-4431-a954-e58ec48ed8eb" providerId="AD" clId="Web-{96E4C16E-52CC-0DF1-D141-C2E5973CDBA3}"/>
    <pc:docChg chg="modSld">
      <pc:chgData name="Mrs Gillian F. MAYERS (mayersgill@gmail.com)" userId="S::mayersgill_gmail.com#ext#@worldhealthorg.onmicrosoft.com::d9b941f0-ac22-4431-a954-e58ec48ed8eb" providerId="AD" clId="Web-{96E4C16E-52CC-0DF1-D141-C2E5973CDBA3}" dt="2024-09-13T08:52:57.300" v="0" actId="20577"/>
      <pc:docMkLst>
        <pc:docMk/>
      </pc:docMkLst>
      <pc:sldChg chg="modSp">
        <pc:chgData name="Mrs Gillian F. MAYERS (mayersgill@gmail.com)" userId="S::mayersgill_gmail.com#ext#@worldhealthorg.onmicrosoft.com::d9b941f0-ac22-4431-a954-e58ec48ed8eb" providerId="AD" clId="Web-{96E4C16E-52CC-0DF1-D141-C2E5973CDBA3}" dt="2024-09-13T08:52:57.300" v="0" actId="20577"/>
        <pc:sldMkLst>
          <pc:docMk/>
          <pc:sldMk cId="3365225140" sldId="346"/>
        </pc:sldMkLst>
        <pc:spChg chg="mod">
          <ac:chgData name="Mrs Gillian F. MAYERS (mayersgill@gmail.com)" userId="S::mayersgill_gmail.com#ext#@worldhealthorg.onmicrosoft.com::d9b941f0-ac22-4431-a954-e58ec48ed8eb" providerId="AD" clId="Web-{96E4C16E-52CC-0DF1-D141-C2E5973CDBA3}" dt="2024-09-13T08:52:57.300" v="0" actId="20577"/>
          <ac:spMkLst>
            <pc:docMk/>
            <pc:sldMk cId="3365225140" sldId="346"/>
            <ac:spMk id="3" creationId="{D569FACA-2B15-479D-BB8C-D752EC4C2B1C}"/>
          </ac:spMkLst>
        </pc:spChg>
      </pc:sldChg>
    </pc:docChg>
  </pc:docChgLst>
  <pc:docChgLst>
    <pc:chgData name="RAMIREZ GONZALEZ, Alejandro" userId="f85759c6-dd51-4b10-afc6-8161062f0dd8" providerId="ADAL" clId="{AB5FCCD7-7A9C-4917-9947-12043400010A}"/>
    <pc:docChg chg="undo custSel modSld">
      <pc:chgData name="RAMIREZ GONZALEZ, Alejandro" userId="f85759c6-dd51-4b10-afc6-8161062f0dd8" providerId="ADAL" clId="{AB5FCCD7-7A9C-4917-9947-12043400010A}" dt="2024-09-24T05:52:21.914" v="1316" actId="20577"/>
      <pc:docMkLst>
        <pc:docMk/>
      </pc:docMkLst>
      <pc:sldChg chg="modSp mod modCm">
        <pc:chgData name="RAMIREZ GONZALEZ, Alejandro" userId="f85759c6-dd51-4b10-afc6-8161062f0dd8" providerId="ADAL" clId="{AB5FCCD7-7A9C-4917-9947-12043400010A}" dt="2024-08-28T14:15:45.535" v="112" actId="20577"/>
        <pc:sldMkLst>
          <pc:docMk/>
          <pc:sldMk cId="0" sldId="338"/>
        </pc:sldMkLst>
        <pc:spChg chg="mod">
          <ac:chgData name="RAMIREZ GONZALEZ, Alejandro" userId="f85759c6-dd51-4b10-afc6-8161062f0dd8" providerId="ADAL" clId="{AB5FCCD7-7A9C-4917-9947-12043400010A}" dt="2024-08-28T14:15:45.535" v="112" actId="20577"/>
          <ac:spMkLst>
            <pc:docMk/>
            <pc:sldMk cId="0" sldId="338"/>
            <ac:spMk id="220163" creationId="{FE721EF2-B645-43AD-A4F7-D176566543A5}"/>
          </ac:spMkLst>
        </pc:spChg>
      </pc:sldChg>
      <pc:sldChg chg="modSp mod addCm">
        <pc:chgData name="RAMIREZ GONZALEZ, Alejandro" userId="f85759c6-dd51-4b10-afc6-8161062f0dd8" providerId="ADAL" clId="{AB5FCCD7-7A9C-4917-9947-12043400010A}" dt="2024-08-28T14:25:45.752" v="915" actId="20577"/>
        <pc:sldMkLst>
          <pc:docMk/>
          <pc:sldMk cId="2978209178" sldId="344"/>
        </pc:sldMkLst>
        <pc:spChg chg="mod">
          <ac:chgData name="RAMIREZ GONZALEZ, Alejandro" userId="f85759c6-dd51-4b10-afc6-8161062f0dd8" providerId="ADAL" clId="{AB5FCCD7-7A9C-4917-9947-12043400010A}" dt="2024-08-28T14:19:39.926" v="310" actId="20577"/>
          <ac:spMkLst>
            <pc:docMk/>
            <pc:sldMk cId="2978209178" sldId="344"/>
            <ac:spMk id="2" creationId="{E0DC73E1-C886-4B12-B101-421354BBFF37}"/>
          </ac:spMkLst>
        </pc:spChg>
        <pc:spChg chg="mod">
          <ac:chgData name="RAMIREZ GONZALEZ, Alejandro" userId="f85759c6-dd51-4b10-afc6-8161062f0dd8" providerId="ADAL" clId="{AB5FCCD7-7A9C-4917-9947-12043400010A}" dt="2024-08-28T14:25:45.752" v="915" actId="20577"/>
          <ac:spMkLst>
            <pc:docMk/>
            <pc:sldMk cId="2978209178" sldId="344"/>
            <ac:spMk id="3" creationId="{AD96DF8F-7E0A-4475-9523-569B78A4805F}"/>
          </ac:spMkLst>
        </pc:spChg>
      </pc:sldChg>
      <pc:sldChg chg="addSp delSp modSp mod modCm">
        <pc:chgData name="RAMIREZ GONZALEZ, Alejandro" userId="f85759c6-dd51-4b10-afc6-8161062f0dd8" providerId="ADAL" clId="{AB5FCCD7-7A9C-4917-9947-12043400010A}" dt="2024-09-02T12:43:16.667" v="1277" actId="1076"/>
        <pc:sldMkLst>
          <pc:docMk/>
          <pc:sldMk cId="2557249543" sldId="347"/>
        </pc:sldMkLst>
        <pc:spChg chg="mod">
          <ac:chgData name="RAMIREZ GONZALEZ, Alejandro" userId="f85759c6-dd51-4b10-afc6-8161062f0dd8" providerId="ADAL" clId="{AB5FCCD7-7A9C-4917-9947-12043400010A}" dt="2024-08-28T15:58:31.058" v="1015" actId="20577"/>
          <ac:spMkLst>
            <pc:docMk/>
            <pc:sldMk cId="2557249543" sldId="347"/>
            <ac:spMk id="2" creationId="{5E5D3597-EC87-4FD5-81FD-335C427F0B3E}"/>
          </ac:spMkLst>
        </pc:spChg>
        <pc:spChg chg="mod">
          <ac:chgData name="RAMIREZ GONZALEZ, Alejandro" userId="f85759c6-dd51-4b10-afc6-8161062f0dd8" providerId="ADAL" clId="{AB5FCCD7-7A9C-4917-9947-12043400010A}" dt="2024-09-02T12:43:07.389" v="1274" actId="14100"/>
          <ac:spMkLst>
            <pc:docMk/>
            <pc:sldMk cId="2557249543" sldId="347"/>
            <ac:spMk id="3" creationId="{4D76EF9A-DF17-4059-A498-B2C1C06929CA}"/>
          </ac:spMkLst>
        </pc:spChg>
        <pc:picChg chg="add mod">
          <ac:chgData name="RAMIREZ GONZALEZ, Alejandro" userId="f85759c6-dd51-4b10-afc6-8161062f0dd8" providerId="ADAL" clId="{AB5FCCD7-7A9C-4917-9947-12043400010A}" dt="2024-09-02T12:43:16.667" v="1277" actId="1076"/>
          <ac:picMkLst>
            <pc:docMk/>
            <pc:sldMk cId="2557249543" sldId="347"/>
            <ac:picMk id="5" creationId="{B12D2759-5AF1-5C49-186B-DEC461F2D179}"/>
          </ac:picMkLst>
        </pc:picChg>
        <pc:picChg chg="add del mod">
          <ac:chgData name="RAMIREZ GONZALEZ, Alejandro" userId="f85759c6-dd51-4b10-afc6-8161062f0dd8" providerId="ADAL" clId="{AB5FCCD7-7A9C-4917-9947-12043400010A}" dt="2024-09-02T12:43:05.210" v="1272" actId="22"/>
          <ac:picMkLst>
            <pc:docMk/>
            <pc:sldMk cId="2557249543" sldId="347"/>
            <ac:picMk id="7" creationId="{7A33E14A-DEAB-78DB-717A-992F7C48B825}"/>
          </ac:picMkLst>
        </pc:picChg>
      </pc:sldChg>
      <pc:sldChg chg="modSp mod modCm">
        <pc:chgData name="RAMIREZ GONZALEZ, Alejandro" userId="f85759c6-dd51-4b10-afc6-8161062f0dd8" providerId="ADAL" clId="{AB5FCCD7-7A9C-4917-9947-12043400010A}" dt="2024-09-10T06:32:11.296" v="1284" actId="403"/>
        <pc:sldMkLst>
          <pc:docMk/>
          <pc:sldMk cId="2225479185" sldId="348"/>
        </pc:sldMkLst>
        <pc:spChg chg="mod">
          <ac:chgData name="RAMIREZ GONZALEZ, Alejandro" userId="f85759c6-dd51-4b10-afc6-8161062f0dd8" providerId="ADAL" clId="{AB5FCCD7-7A9C-4917-9947-12043400010A}" dt="2024-08-28T15:59:24.713" v="1034" actId="20577"/>
          <ac:spMkLst>
            <pc:docMk/>
            <pc:sldMk cId="2225479185" sldId="348"/>
            <ac:spMk id="2" creationId="{FBA4EC8D-3296-4E7A-9D97-B7C54DC40FB6}"/>
          </ac:spMkLst>
        </pc:spChg>
        <pc:spChg chg="mod">
          <ac:chgData name="RAMIREZ GONZALEZ, Alejandro" userId="f85759c6-dd51-4b10-afc6-8161062f0dd8" providerId="ADAL" clId="{AB5FCCD7-7A9C-4917-9947-12043400010A}" dt="2024-09-10T06:32:11.296" v="1284" actId="403"/>
          <ac:spMkLst>
            <pc:docMk/>
            <pc:sldMk cId="2225479185" sldId="348"/>
            <ac:spMk id="3" creationId="{2BA21091-A8B4-49D5-80A3-9FDB58D987BD}"/>
          </ac:spMkLst>
        </pc:spChg>
      </pc:sldChg>
      <pc:sldChg chg="modSp mod">
        <pc:chgData name="RAMIREZ GONZALEZ, Alejandro" userId="f85759c6-dd51-4b10-afc6-8161062f0dd8" providerId="ADAL" clId="{AB5FCCD7-7A9C-4917-9947-12043400010A}" dt="2024-09-10T06:33:19.935" v="1291" actId="403"/>
        <pc:sldMkLst>
          <pc:docMk/>
          <pc:sldMk cId="16014688" sldId="350"/>
        </pc:sldMkLst>
        <pc:spChg chg="mod">
          <ac:chgData name="RAMIREZ GONZALEZ, Alejandro" userId="f85759c6-dd51-4b10-afc6-8161062f0dd8" providerId="ADAL" clId="{AB5FCCD7-7A9C-4917-9947-12043400010A}" dt="2024-09-10T06:33:19.935" v="1291" actId="403"/>
          <ac:spMkLst>
            <pc:docMk/>
            <pc:sldMk cId="16014688" sldId="350"/>
            <ac:spMk id="3" creationId="{0F78E384-33FB-40E5-84B8-81469187E2AE}"/>
          </ac:spMkLst>
        </pc:spChg>
      </pc:sldChg>
      <pc:sldChg chg="modSp mod addCm modCm">
        <pc:chgData name="RAMIREZ GONZALEZ, Alejandro" userId="f85759c6-dd51-4b10-afc6-8161062f0dd8" providerId="ADAL" clId="{AB5FCCD7-7A9C-4917-9947-12043400010A}" dt="2024-08-28T14:24:40.145" v="817" actId="20577"/>
        <pc:sldMkLst>
          <pc:docMk/>
          <pc:sldMk cId="0" sldId="351"/>
        </pc:sldMkLst>
        <pc:spChg chg="mod">
          <ac:chgData name="RAMIREZ GONZALEZ, Alejandro" userId="f85759c6-dd51-4b10-afc6-8161062f0dd8" providerId="ADAL" clId="{AB5FCCD7-7A9C-4917-9947-12043400010A}" dt="2024-08-28T14:24:40.145" v="817" actId="20577"/>
          <ac:spMkLst>
            <pc:docMk/>
            <pc:sldMk cId="0" sldId="351"/>
            <ac:spMk id="6146" creationId="{390D237D-7252-D9B7-1FAB-C723A7D22F23}"/>
          </ac:spMkLst>
        </pc:spChg>
        <pc:spChg chg="mod">
          <ac:chgData name="RAMIREZ GONZALEZ, Alejandro" userId="f85759c6-dd51-4b10-afc6-8161062f0dd8" providerId="ADAL" clId="{AB5FCCD7-7A9C-4917-9947-12043400010A}" dt="2024-08-28T14:17:56.134" v="239" actId="20577"/>
          <ac:spMkLst>
            <pc:docMk/>
            <pc:sldMk cId="0" sldId="351"/>
            <ac:spMk id="9219" creationId="{CBD59539-B17B-1CA1-E194-FBEBC21BF64F}"/>
          </ac:spMkLst>
        </pc:spChg>
      </pc:sldChg>
      <pc:sldChg chg="modSp mod">
        <pc:chgData name="RAMIREZ GONZALEZ, Alejandro" userId="f85759c6-dd51-4b10-afc6-8161062f0dd8" providerId="ADAL" clId="{AB5FCCD7-7A9C-4917-9947-12043400010A}" dt="2024-08-28T14:29:35.393" v="948" actId="255"/>
        <pc:sldMkLst>
          <pc:docMk/>
          <pc:sldMk cId="2154345699" sldId="352"/>
        </pc:sldMkLst>
        <pc:spChg chg="mod">
          <ac:chgData name="RAMIREZ GONZALEZ, Alejandro" userId="f85759c6-dd51-4b10-afc6-8161062f0dd8" providerId="ADAL" clId="{AB5FCCD7-7A9C-4917-9947-12043400010A}" dt="2024-08-28T14:24:25.449" v="811" actId="20577"/>
          <ac:spMkLst>
            <pc:docMk/>
            <pc:sldMk cId="2154345699" sldId="352"/>
            <ac:spMk id="2" creationId="{805FB90B-DCEE-450D-A3C3-5461F624ECC2}"/>
          </ac:spMkLst>
        </pc:spChg>
        <pc:spChg chg="mod">
          <ac:chgData name="RAMIREZ GONZALEZ, Alejandro" userId="f85759c6-dd51-4b10-afc6-8161062f0dd8" providerId="ADAL" clId="{AB5FCCD7-7A9C-4917-9947-12043400010A}" dt="2024-08-28T14:29:35.393" v="948" actId="255"/>
          <ac:spMkLst>
            <pc:docMk/>
            <pc:sldMk cId="2154345699" sldId="352"/>
            <ac:spMk id="3" creationId="{720DF93E-3AF1-49DB-B1FE-22C3327308C8}"/>
          </ac:spMkLst>
        </pc:spChg>
      </pc:sldChg>
      <pc:sldChg chg="modSp mod">
        <pc:chgData name="RAMIREZ GONZALEZ, Alejandro" userId="f85759c6-dd51-4b10-afc6-8161062f0dd8" providerId="ADAL" clId="{AB5FCCD7-7A9C-4917-9947-12043400010A}" dt="2024-09-09T14:33:23.255" v="1283" actId="20577"/>
        <pc:sldMkLst>
          <pc:docMk/>
          <pc:sldMk cId="2813288587" sldId="354"/>
        </pc:sldMkLst>
        <pc:spChg chg="mod">
          <ac:chgData name="RAMIREZ GONZALEZ, Alejandro" userId="f85759c6-dd51-4b10-afc6-8161062f0dd8" providerId="ADAL" clId="{AB5FCCD7-7A9C-4917-9947-12043400010A}" dt="2024-09-09T14:33:23.255" v="1283" actId="20577"/>
          <ac:spMkLst>
            <pc:docMk/>
            <pc:sldMk cId="2813288587" sldId="354"/>
            <ac:spMk id="2" creationId="{2DAF4DD3-D9BE-418D-928D-1D65280C9F49}"/>
          </ac:spMkLst>
        </pc:spChg>
      </pc:sldChg>
      <pc:sldChg chg="modSp mod">
        <pc:chgData name="RAMIREZ GONZALEZ, Alejandro" userId="f85759c6-dd51-4b10-afc6-8161062f0dd8" providerId="ADAL" clId="{AB5FCCD7-7A9C-4917-9947-12043400010A}" dt="2024-08-28T14:41:17.630" v="986" actId="20577"/>
        <pc:sldMkLst>
          <pc:docMk/>
          <pc:sldMk cId="1350726950" sldId="355"/>
        </pc:sldMkLst>
        <pc:spChg chg="mod">
          <ac:chgData name="RAMIREZ GONZALEZ, Alejandro" userId="f85759c6-dd51-4b10-afc6-8161062f0dd8" providerId="ADAL" clId="{AB5FCCD7-7A9C-4917-9947-12043400010A}" dt="2024-08-28T14:38:50.478" v="960" actId="20577"/>
          <ac:spMkLst>
            <pc:docMk/>
            <pc:sldMk cId="1350726950" sldId="355"/>
            <ac:spMk id="2" creationId="{805FB90B-DCEE-450D-A3C3-5461F624ECC2}"/>
          </ac:spMkLst>
        </pc:spChg>
        <pc:spChg chg="mod">
          <ac:chgData name="RAMIREZ GONZALEZ, Alejandro" userId="f85759c6-dd51-4b10-afc6-8161062f0dd8" providerId="ADAL" clId="{AB5FCCD7-7A9C-4917-9947-12043400010A}" dt="2024-08-28T14:41:17.630" v="986" actId="20577"/>
          <ac:spMkLst>
            <pc:docMk/>
            <pc:sldMk cId="1350726950" sldId="355"/>
            <ac:spMk id="3" creationId="{720DF93E-3AF1-49DB-B1FE-22C3327308C8}"/>
          </ac:spMkLst>
        </pc:spChg>
      </pc:sldChg>
      <pc:sldChg chg="modSp mod modCm modNotesTx">
        <pc:chgData name="RAMIREZ GONZALEZ, Alejandro" userId="f85759c6-dd51-4b10-afc6-8161062f0dd8" providerId="ADAL" clId="{AB5FCCD7-7A9C-4917-9947-12043400010A}" dt="2024-09-24T05:52:21.914" v="1316" actId="20577"/>
        <pc:sldMkLst>
          <pc:docMk/>
          <pc:sldMk cId="4124278751" sldId="369"/>
        </pc:sldMkLst>
        <pc:spChg chg="mod">
          <ac:chgData name="RAMIREZ GONZALEZ, Alejandro" userId="f85759c6-dd51-4b10-afc6-8161062f0dd8" providerId="ADAL" clId="{AB5FCCD7-7A9C-4917-9947-12043400010A}" dt="2024-09-10T06:33:40.383" v="1292" actId="20577"/>
          <ac:spMkLst>
            <pc:docMk/>
            <pc:sldMk cId="4124278751" sldId="369"/>
            <ac:spMk id="3" creationId="{F0E3035E-81BA-4372-8FBD-958BFC0D1CD9}"/>
          </ac:spMkLst>
        </pc:spChg>
      </pc:sldChg>
    </pc:docChg>
  </pc:docChgLst>
  <pc:docChgLst>
    <pc:chgData name="Gill Mayers" userId="d9b941f0-ac22-4431-a954-e58ec48ed8eb" providerId="ADAL" clId="{247B82EB-891D-433D-8908-84AF99A0D18A}"/>
    <pc:docChg chg="undo custSel addSld delSld modSld modMainMaster">
      <pc:chgData name="Gill Mayers" userId="d9b941f0-ac22-4431-a954-e58ec48ed8eb" providerId="ADAL" clId="{247B82EB-891D-433D-8908-84AF99A0D18A}" dt="2024-09-09T16:01:35.570" v="2597" actId="20577"/>
      <pc:docMkLst>
        <pc:docMk/>
      </pc:docMkLst>
      <pc:sldChg chg="addSp modSp mod">
        <pc:chgData name="Gill Mayers" userId="d9b941f0-ac22-4431-a954-e58ec48ed8eb" providerId="ADAL" clId="{247B82EB-891D-433D-8908-84AF99A0D18A}" dt="2024-09-09T15:41:01.939" v="17" actId="1035"/>
        <pc:sldMkLst>
          <pc:docMk/>
          <pc:sldMk cId="0" sldId="338"/>
        </pc:sldMkLst>
        <pc:spChg chg="mod">
          <ac:chgData name="Gill Mayers" userId="d9b941f0-ac22-4431-a954-e58ec48ed8eb" providerId="ADAL" clId="{247B82EB-891D-433D-8908-84AF99A0D18A}" dt="2024-09-09T15:41:01.939" v="17" actId="1035"/>
          <ac:spMkLst>
            <pc:docMk/>
            <pc:sldMk cId="0" sldId="338"/>
            <ac:spMk id="220163" creationId="{FE721EF2-B645-43AD-A4F7-D176566543A5}"/>
          </ac:spMkLst>
        </pc:spChg>
        <pc:picChg chg="add mod">
          <ac:chgData name="Gill Mayers" userId="d9b941f0-ac22-4431-a954-e58ec48ed8eb" providerId="ADAL" clId="{247B82EB-891D-433D-8908-84AF99A0D18A}" dt="2024-09-09T15:40:24.875" v="9"/>
          <ac:picMkLst>
            <pc:docMk/>
            <pc:sldMk cId="0" sldId="338"/>
            <ac:picMk id="2" creationId="{2FB44315-0F40-BC76-7C42-3BE531ECD734}"/>
          </ac:picMkLst>
        </pc:picChg>
        <pc:picChg chg="add mod">
          <ac:chgData name="Gill Mayers" userId="d9b941f0-ac22-4431-a954-e58ec48ed8eb" providerId="ADAL" clId="{247B82EB-891D-433D-8908-84AF99A0D18A}" dt="2024-09-09T15:40:30.273" v="10"/>
          <ac:picMkLst>
            <pc:docMk/>
            <pc:sldMk cId="0" sldId="338"/>
            <ac:picMk id="3" creationId="{CFCCF91C-94AD-ECE1-AF46-8576F12B18C2}"/>
          </ac:picMkLst>
        </pc:picChg>
      </pc:sldChg>
      <pc:sldChg chg="modSp mod">
        <pc:chgData name="Gill Mayers" userId="d9b941f0-ac22-4431-a954-e58ec48ed8eb" providerId="ADAL" clId="{247B82EB-891D-433D-8908-84AF99A0D18A}" dt="2024-09-09T15:43:07.548" v="31"/>
        <pc:sldMkLst>
          <pc:docMk/>
          <pc:sldMk cId="3365225140" sldId="346"/>
        </pc:sldMkLst>
        <pc:spChg chg="mod">
          <ac:chgData name="Gill Mayers" userId="d9b941f0-ac22-4431-a954-e58ec48ed8eb" providerId="ADAL" clId="{247B82EB-891D-433D-8908-84AF99A0D18A}" dt="2024-09-09T15:43:07.548" v="31"/>
          <ac:spMkLst>
            <pc:docMk/>
            <pc:sldMk cId="3365225140" sldId="346"/>
            <ac:spMk id="3" creationId="{D569FACA-2B15-479D-BB8C-D752EC4C2B1C}"/>
          </ac:spMkLst>
        </pc:spChg>
      </pc:sldChg>
      <pc:sldChg chg="add del">
        <pc:chgData name="Gill Mayers" userId="d9b941f0-ac22-4431-a954-e58ec48ed8eb" providerId="ADAL" clId="{247B82EB-891D-433D-8908-84AF99A0D18A}" dt="2024-09-09T15:39:58.728" v="8"/>
        <pc:sldMkLst>
          <pc:docMk/>
          <pc:sldMk cId="4227601747" sldId="356"/>
        </pc:sldMkLst>
      </pc:sldChg>
      <pc:sldChg chg="modSp add mod modNotesTx">
        <pc:chgData name="Gill Mayers" userId="d9b941f0-ac22-4431-a954-e58ec48ed8eb" providerId="ADAL" clId="{247B82EB-891D-433D-8908-84AF99A0D18A}" dt="2024-09-09T16:01:35.570" v="2597" actId="20577"/>
        <pc:sldMkLst>
          <pc:docMk/>
          <pc:sldMk cId="4124278751" sldId="369"/>
        </pc:sldMkLst>
        <pc:spChg chg="mod">
          <ac:chgData name="Gill Mayers" userId="d9b941f0-ac22-4431-a954-e58ec48ed8eb" providerId="ADAL" clId="{247B82EB-891D-433D-8908-84AF99A0D18A}" dt="2024-09-09T15:54:34.417" v="1659" actId="20577"/>
          <ac:spMkLst>
            <pc:docMk/>
            <pc:sldMk cId="4124278751" sldId="369"/>
            <ac:spMk id="3" creationId="{F0E3035E-81BA-4372-8FBD-958BFC0D1CD9}"/>
          </ac:spMkLst>
        </pc:spChg>
      </pc:sldChg>
      <pc:sldMasterChg chg="modSp mod">
        <pc:chgData name="Gill Mayers" userId="d9b941f0-ac22-4431-a954-e58ec48ed8eb" providerId="ADAL" clId="{247B82EB-891D-433D-8908-84AF99A0D18A}" dt="2024-09-09T15:39:33.770" v="6" actId="20577"/>
        <pc:sldMasterMkLst>
          <pc:docMk/>
          <pc:sldMasterMk cId="0" sldId="2147483649"/>
        </pc:sldMasterMkLst>
        <pc:spChg chg="mod">
          <ac:chgData name="Gill Mayers" userId="d9b941f0-ac22-4431-a954-e58ec48ed8eb" providerId="ADAL" clId="{247B82EB-891D-433D-8908-84AF99A0D18A}" dt="2024-09-09T15:39:33.770" v="6" actId="20577"/>
          <ac:spMkLst>
            <pc:docMk/>
            <pc:sldMasterMk cId="0" sldId="2147483649"/>
            <ac:spMk id="7181" creationId="{F1040D86-1620-4DAA-AE9D-490CE42DE6FF}"/>
          </ac:spMkLst>
        </pc:spChg>
      </pc:sldMasterChg>
    </pc:docChg>
  </pc:docChgLst>
  <pc:docChgLst>
    <pc:chgData name="RAMIREZ GONZALEZ, Alejandro" userId="S::ramirezgonzaleza@who.int::f85759c6-dd51-4b10-afc6-8161062f0dd8" providerId="AD" clId="Web-{D2659BDB-B879-007E-1220-DD8714812D21}"/>
    <pc:docChg chg="modSld">
      <pc:chgData name="RAMIREZ GONZALEZ, Alejandro" userId="S::ramirezgonzaleza@who.int::f85759c6-dd51-4b10-afc6-8161062f0dd8" providerId="AD" clId="Web-{D2659BDB-B879-007E-1220-DD8714812D21}" dt="2024-09-09T09:27:57.194" v="17" actId="1076"/>
      <pc:docMkLst>
        <pc:docMk/>
      </pc:docMkLst>
      <pc:sldChg chg="addSp modSp">
        <pc:chgData name="RAMIREZ GONZALEZ, Alejandro" userId="S::ramirezgonzaleza@who.int::f85759c6-dd51-4b10-afc6-8161062f0dd8" providerId="AD" clId="Web-{D2659BDB-B879-007E-1220-DD8714812D21}" dt="2024-09-09T09:27:57.194" v="17" actId="1076"/>
        <pc:sldMkLst>
          <pc:docMk/>
          <pc:sldMk cId="2557249543" sldId="347"/>
        </pc:sldMkLst>
        <pc:spChg chg="mod">
          <ac:chgData name="RAMIREZ GONZALEZ, Alejandro" userId="S::ramirezgonzaleza@who.int::f85759c6-dd51-4b10-afc6-8161062f0dd8" providerId="AD" clId="Web-{D2659BDB-B879-007E-1220-DD8714812D21}" dt="2024-09-09T09:26:07.362" v="0" actId="14100"/>
          <ac:spMkLst>
            <pc:docMk/>
            <pc:sldMk cId="2557249543" sldId="347"/>
            <ac:spMk id="3" creationId="{4D76EF9A-DF17-4059-A498-B2C1C06929CA}"/>
          </ac:spMkLst>
        </pc:spChg>
        <pc:picChg chg="add mod">
          <ac:chgData name="RAMIREZ GONZALEZ, Alejandro" userId="S::ramirezgonzaleza@who.int::f85759c6-dd51-4b10-afc6-8161062f0dd8" providerId="AD" clId="Web-{D2659BDB-B879-007E-1220-DD8714812D21}" dt="2024-09-09T09:27:50.694" v="16"/>
          <ac:picMkLst>
            <pc:docMk/>
            <pc:sldMk cId="2557249543" sldId="347"/>
            <ac:picMk id="4" creationId="{F35A5EA8-E2CB-6F09-B8A7-25949A3977B9}"/>
          </ac:picMkLst>
        </pc:picChg>
        <pc:picChg chg="mod">
          <ac:chgData name="RAMIREZ GONZALEZ, Alejandro" userId="S::ramirezgonzaleza@who.int::f85759c6-dd51-4b10-afc6-8161062f0dd8" providerId="AD" clId="Web-{D2659BDB-B879-007E-1220-DD8714812D21}" dt="2024-09-09T09:27:57.194" v="17" actId="1076"/>
          <ac:picMkLst>
            <pc:docMk/>
            <pc:sldMk cId="2557249543" sldId="347"/>
            <ac:picMk id="5" creationId="{B12D2759-5AF1-5C49-186B-DEC461F2D179}"/>
          </ac:picMkLst>
        </pc:picChg>
      </pc:sldChg>
    </pc:docChg>
  </pc:docChgLst>
  <pc:docChgLst>
    <pc:chgData name="Mrs Gillian F. MAYERS (mayersgill@gmail.com)" userId="d9b941f0-ac22-4431-a954-e58ec48ed8eb" providerId="ADAL" clId="{247B82EB-891D-433D-8908-84AF99A0D18A}"/>
    <pc:docChg chg="modSld">
      <pc:chgData name="Mrs Gillian F. MAYERS (mayersgill@gmail.com)" userId="d9b941f0-ac22-4431-a954-e58ec48ed8eb" providerId="ADAL" clId="{247B82EB-891D-433D-8908-84AF99A0D18A}" dt="2024-09-08T09:03:53.424" v="29" actId="1035"/>
      <pc:docMkLst>
        <pc:docMk/>
      </pc:docMkLst>
      <pc:sldChg chg="modSp mod">
        <pc:chgData name="Mrs Gillian F. MAYERS (mayersgill@gmail.com)" userId="d9b941f0-ac22-4431-a954-e58ec48ed8eb" providerId="ADAL" clId="{247B82EB-891D-433D-8908-84AF99A0D18A}" dt="2024-09-08T08:57:36.434" v="7" actId="6549"/>
        <pc:sldMkLst>
          <pc:docMk/>
          <pc:sldMk cId="2978209178" sldId="344"/>
        </pc:sldMkLst>
        <pc:spChg chg="mod">
          <ac:chgData name="Mrs Gillian F. MAYERS (mayersgill@gmail.com)" userId="d9b941f0-ac22-4431-a954-e58ec48ed8eb" providerId="ADAL" clId="{247B82EB-891D-433D-8908-84AF99A0D18A}" dt="2024-09-08T08:57:36.434" v="7" actId="6549"/>
          <ac:spMkLst>
            <pc:docMk/>
            <pc:sldMk cId="2978209178" sldId="344"/>
            <ac:spMk id="2" creationId="{E0DC73E1-C886-4B12-B101-421354BBFF37}"/>
          </ac:spMkLst>
        </pc:spChg>
      </pc:sldChg>
      <pc:sldChg chg="modSp mod">
        <pc:chgData name="Mrs Gillian F. MAYERS (mayersgill@gmail.com)" userId="d9b941f0-ac22-4431-a954-e58ec48ed8eb" providerId="ADAL" clId="{247B82EB-891D-433D-8908-84AF99A0D18A}" dt="2024-09-08T08:57:56.523" v="17" actId="6549"/>
        <pc:sldMkLst>
          <pc:docMk/>
          <pc:sldMk cId="2557249543" sldId="347"/>
        </pc:sldMkLst>
        <pc:spChg chg="mod">
          <ac:chgData name="Mrs Gillian F. MAYERS (mayersgill@gmail.com)" userId="d9b941f0-ac22-4431-a954-e58ec48ed8eb" providerId="ADAL" clId="{247B82EB-891D-433D-8908-84AF99A0D18A}" dt="2024-09-08T08:57:56.523" v="17" actId="6549"/>
          <ac:spMkLst>
            <pc:docMk/>
            <pc:sldMk cId="2557249543" sldId="347"/>
            <ac:spMk id="2" creationId="{5E5D3597-EC87-4FD5-81FD-335C427F0B3E}"/>
          </ac:spMkLst>
        </pc:spChg>
      </pc:sldChg>
      <pc:sldChg chg="modSp mod">
        <pc:chgData name="Mrs Gillian F. MAYERS (mayersgill@gmail.com)" userId="d9b941f0-ac22-4431-a954-e58ec48ed8eb" providerId="ADAL" clId="{247B82EB-891D-433D-8908-84AF99A0D18A}" dt="2024-09-08T09:02:59.714" v="22" actId="114"/>
        <pc:sldMkLst>
          <pc:docMk/>
          <pc:sldMk cId="2225479185" sldId="348"/>
        </pc:sldMkLst>
        <pc:spChg chg="mod">
          <ac:chgData name="Mrs Gillian F. MAYERS (mayersgill@gmail.com)" userId="d9b941f0-ac22-4431-a954-e58ec48ed8eb" providerId="ADAL" clId="{247B82EB-891D-433D-8908-84AF99A0D18A}" dt="2024-09-08T08:58:01.773" v="21" actId="6549"/>
          <ac:spMkLst>
            <pc:docMk/>
            <pc:sldMk cId="2225479185" sldId="348"/>
            <ac:spMk id="2" creationId="{FBA4EC8D-3296-4E7A-9D97-B7C54DC40FB6}"/>
          </ac:spMkLst>
        </pc:spChg>
        <pc:spChg chg="mod">
          <ac:chgData name="Mrs Gillian F. MAYERS (mayersgill@gmail.com)" userId="d9b941f0-ac22-4431-a954-e58ec48ed8eb" providerId="ADAL" clId="{247B82EB-891D-433D-8908-84AF99A0D18A}" dt="2024-09-08T09:02:59.714" v="22" actId="114"/>
          <ac:spMkLst>
            <pc:docMk/>
            <pc:sldMk cId="2225479185" sldId="348"/>
            <ac:spMk id="3" creationId="{2BA21091-A8B4-49D5-80A3-9FDB58D987BD}"/>
          </ac:spMkLst>
        </pc:spChg>
      </pc:sldChg>
      <pc:sldChg chg="modSp">
        <pc:chgData name="Mrs Gillian F. MAYERS (mayersgill@gmail.com)" userId="d9b941f0-ac22-4431-a954-e58ec48ed8eb" providerId="ADAL" clId="{247B82EB-891D-433D-8908-84AF99A0D18A}" dt="2024-09-08T09:03:53.424" v="29" actId="1035"/>
        <pc:sldMkLst>
          <pc:docMk/>
          <pc:sldMk cId="16014688" sldId="350"/>
        </pc:sldMkLst>
        <pc:spChg chg="mod">
          <ac:chgData name="Mrs Gillian F. MAYERS (mayersgill@gmail.com)" userId="d9b941f0-ac22-4431-a954-e58ec48ed8eb" providerId="ADAL" clId="{247B82EB-891D-433D-8908-84AF99A0D18A}" dt="2024-09-08T09:03:53.424" v="29" actId="1035"/>
          <ac:spMkLst>
            <pc:docMk/>
            <pc:sldMk cId="16014688" sldId="350"/>
            <ac:spMk id="3" creationId="{0F78E384-33FB-40E5-84B8-81469187E2AE}"/>
          </ac:spMkLst>
        </pc:spChg>
      </pc:sldChg>
      <pc:sldChg chg="modSp mod">
        <pc:chgData name="Mrs Gillian F. MAYERS (mayersgill@gmail.com)" userId="d9b941f0-ac22-4431-a954-e58ec48ed8eb" providerId="ADAL" clId="{247B82EB-891D-433D-8908-84AF99A0D18A}" dt="2024-09-08T08:57:32.479" v="5" actId="6549"/>
        <pc:sldMkLst>
          <pc:docMk/>
          <pc:sldMk cId="0" sldId="351"/>
        </pc:sldMkLst>
        <pc:spChg chg="mod">
          <ac:chgData name="Mrs Gillian F. MAYERS (mayersgill@gmail.com)" userId="d9b941f0-ac22-4431-a954-e58ec48ed8eb" providerId="ADAL" clId="{247B82EB-891D-433D-8908-84AF99A0D18A}" dt="2024-09-08T08:57:32.479" v="5" actId="6549"/>
          <ac:spMkLst>
            <pc:docMk/>
            <pc:sldMk cId="0" sldId="351"/>
            <ac:spMk id="6146" creationId="{390D237D-7252-D9B7-1FAB-C723A7D22F23}"/>
          </ac:spMkLst>
        </pc:spChg>
      </pc:sldChg>
      <pc:sldChg chg="modSp mod">
        <pc:chgData name="Mrs Gillian F. MAYERS (mayersgill@gmail.com)" userId="d9b941f0-ac22-4431-a954-e58ec48ed8eb" providerId="ADAL" clId="{247B82EB-891D-433D-8908-84AF99A0D18A}" dt="2024-09-08T08:57:47.780" v="11" actId="20577"/>
        <pc:sldMkLst>
          <pc:docMk/>
          <pc:sldMk cId="2154345699" sldId="352"/>
        </pc:sldMkLst>
        <pc:spChg chg="mod">
          <ac:chgData name="Mrs Gillian F. MAYERS (mayersgill@gmail.com)" userId="d9b941f0-ac22-4431-a954-e58ec48ed8eb" providerId="ADAL" clId="{247B82EB-891D-433D-8908-84AF99A0D18A}" dt="2024-09-08T08:57:47.780" v="11" actId="20577"/>
          <ac:spMkLst>
            <pc:docMk/>
            <pc:sldMk cId="2154345699" sldId="352"/>
            <ac:spMk id="2" creationId="{805FB90B-DCEE-450D-A3C3-5461F624ECC2}"/>
          </ac:spMkLst>
        </pc:spChg>
      </pc:sldChg>
      <pc:sldChg chg="modSp mod">
        <pc:chgData name="Mrs Gillian F. MAYERS (mayersgill@gmail.com)" userId="d9b941f0-ac22-4431-a954-e58ec48ed8eb" providerId="ADAL" clId="{247B82EB-891D-433D-8908-84AF99A0D18A}" dt="2024-09-08T08:57:41.138" v="9" actId="6549"/>
        <pc:sldMkLst>
          <pc:docMk/>
          <pc:sldMk cId="2813288587" sldId="354"/>
        </pc:sldMkLst>
        <pc:spChg chg="mod">
          <ac:chgData name="Mrs Gillian F. MAYERS (mayersgill@gmail.com)" userId="d9b941f0-ac22-4431-a954-e58ec48ed8eb" providerId="ADAL" clId="{247B82EB-891D-433D-8908-84AF99A0D18A}" dt="2024-09-08T08:57:41.138" v="9" actId="6549"/>
          <ac:spMkLst>
            <pc:docMk/>
            <pc:sldMk cId="2813288587" sldId="354"/>
            <ac:spMk id="2" creationId="{2DAF4DD3-D9BE-418D-928D-1D65280C9F4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3EA45C34-184F-467C-ACEB-E41F09F5AEC9}"/>
              </a:ext>
            </a:extLst>
          </p:cNvPr>
          <p:cNvSpPr>
            <a:spLocks noGrp="1" noChangeArrowheads="1"/>
          </p:cNvSpPr>
          <p:nvPr>
            <p:ph type="hdr" sz="quarter"/>
          </p:nvPr>
        </p:nvSpPr>
        <p:spPr bwMode="auto">
          <a:xfrm>
            <a:off x="1" y="0"/>
            <a:ext cx="2946145" cy="494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09" tIns="46205" rIns="92409" bIns="46205" numCol="1" anchor="t" anchorCtr="0" compatLnSpc="1">
            <a:prstTxWarp prst="textNoShape">
              <a:avLst/>
            </a:prstTxWarp>
          </a:bodyPr>
          <a:lstStyle>
            <a:lvl1pPr>
              <a:defRPr sz="1200" b="0">
                <a:solidFill>
                  <a:schemeClr val="tx1"/>
                </a:solidFill>
              </a:defRPr>
            </a:lvl1pPr>
          </a:lstStyle>
          <a:p>
            <a:r>
              <a:rPr lang="en-GB" altLang="en-US"/>
              <a:t>World Health Organization</a:t>
            </a:r>
          </a:p>
        </p:txBody>
      </p:sp>
      <p:sp>
        <p:nvSpPr>
          <p:cNvPr id="29699" name="Rectangle 3">
            <a:extLst>
              <a:ext uri="{FF2B5EF4-FFF2-40B4-BE49-F238E27FC236}">
                <a16:creationId xmlns:a16="http://schemas.microsoft.com/office/drawing/2014/main" id="{7A7956FD-AD79-43EF-94FD-5287D9FC73DC}"/>
              </a:ext>
            </a:extLst>
          </p:cNvPr>
          <p:cNvSpPr>
            <a:spLocks noGrp="1" noChangeArrowheads="1"/>
          </p:cNvSpPr>
          <p:nvPr>
            <p:ph type="dt" sz="quarter" idx="1"/>
          </p:nvPr>
        </p:nvSpPr>
        <p:spPr bwMode="auto">
          <a:xfrm>
            <a:off x="3849911" y="0"/>
            <a:ext cx="2946144" cy="494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09" tIns="46205" rIns="92409" bIns="46205" numCol="1" anchor="t" anchorCtr="0" compatLnSpc="1">
            <a:prstTxWarp prst="textNoShape">
              <a:avLst/>
            </a:prstTxWarp>
          </a:bodyPr>
          <a:lstStyle>
            <a:lvl1pPr algn="r">
              <a:defRPr sz="1200" b="0">
                <a:solidFill>
                  <a:schemeClr val="tx1"/>
                </a:solidFill>
              </a:defRPr>
            </a:lvl1pPr>
          </a:lstStyle>
          <a:p>
            <a:fld id="{E92CA2CD-0057-49E2-9EDC-FE2658CE31A0}" type="datetime3">
              <a:rPr lang="en-GB" altLang="en-US"/>
              <a:pPr/>
              <a:t>24 October, 2024</a:t>
            </a:fld>
            <a:endParaRPr lang="en-GB" altLang="en-US"/>
          </a:p>
        </p:txBody>
      </p:sp>
      <p:sp>
        <p:nvSpPr>
          <p:cNvPr id="29700" name="Rectangle 4">
            <a:extLst>
              <a:ext uri="{FF2B5EF4-FFF2-40B4-BE49-F238E27FC236}">
                <a16:creationId xmlns:a16="http://schemas.microsoft.com/office/drawing/2014/main" id="{C2DCB18E-6E23-4564-8FC0-9325020D8B3F}"/>
              </a:ext>
            </a:extLst>
          </p:cNvPr>
          <p:cNvSpPr>
            <a:spLocks noGrp="1" noChangeArrowheads="1"/>
          </p:cNvSpPr>
          <p:nvPr>
            <p:ph type="ftr" sz="quarter" idx="2"/>
          </p:nvPr>
        </p:nvSpPr>
        <p:spPr bwMode="auto">
          <a:xfrm>
            <a:off x="1" y="9378466"/>
            <a:ext cx="2946145" cy="494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09" tIns="46205" rIns="92409" bIns="46205" numCol="1" anchor="b" anchorCtr="0" compatLnSpc="1">
            <a:prstTxWarp prst="textNoShape">
              <a:avLst/>
            </a:prstTxWarp>
          </a:bodyPr>
          <a:lstStyle>
            <a:lvl1pPr>
              <a:defRPr sz="1200" b="0">
                <a:solidFill>
                  <a:schemeClr val="tx1"/>
                </a:solidFill>
              </a:defRPr>
            </a:lvl1pPr>
          </a:lstStyle>
          <a:p>
            <a:endParaRPr lang="en-GB" altLang="en-US"/>
          </a:p>
        </p:txBody>
      </p:sp>
      <p:sp>
        <p:nvSpPr>
          <p:cNvPr id="29701" name="Rectangle 5">
            <a:extLst>
              <a:ext uri="{FF2B5EF4-FFF2-40B4-BE49-F238E27FC236}">
                <a16:creationId xmlns:a16="http://schemas.microsoft.com/office/drawing/2014/main" id="{6175F468-C713-4900-9F2F-63B3D18567F9}"/>
              </a:ext>
            </a:extLst>
          </p:cNvPr>
          <p:cNvSpPr>
            <a:spLocks noGrp="1" noChangeArrowheads="1"/>
          </p:cNvSpPr>
          <p:nvPr>
            <p:ph type="sldNum" sz="quarter" idx="3"/>
          </p:nvPr>
        </p:nvSpPr>
        <p:spPr bwMode="auto">
          <a:xfrm>
            <a:off x="3849911" y="9378466"/>
            <a:ext cx="2946144" cy="494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09" tIns="46205" rIns="92409" bIns="46205" numCol="1" anchor="b" anchorCtr="0" compatLnSpc="1">
            <a:prstTxWarp prst="textNoShape">
              <a:avLst/>
            </a:prstTxWarp>
          </a:bodyPr>
          <a:lstStyle>
            <a:lvl1pPr algn="r">
              <a:defRPr sz="1200" b="0">
                <a:solidFill>
                  <a:schemeClr val="tx1"/>
                </a:solidFill>
              </a:defRPr>
            </a:lvl1pPr>
          </a:lstStyle>
          <a:p>
            <a:fld id="{EF93C53F-F5AA-42D1-B370-E23C66595E55}" type="slidenum">
              <a:rPr lang="en-GB" altLang="en-US"/>
              <a:pPr/>
              <a:t>‹#›</a:t>
            </a:fld>
            <a:endParaRPr lang="en-GB" altLang="en-US"/>
          </a:p>
        </p:txBody>
      </p:sp>
    </p:spTree>
    <p:extLst>
      <p:ext uri="{BB962C8B-B14F-4D97-AF65-F5344CB8AC3E}">
        <p14:creationId xmlns:p14="http://schemas.microsoft.com/office/powerpoint/2010/main" val="102967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52078838-B6D4-4F9E-8D19-B4BF73CCD83B}"/>
              </a:ext>
            </a:extLst>
          </p:cNvPr>
          <p:cNvSpPr>
            <a:spLocks noGrp="1" noChangeArrowheads="1"/>
          </p:cNvSpPr>
          <p:nvPr>
            <p:ph type="hdr" sz="quarter"/>
          </p:nvPr>
        </p:nvSpPr>
        <p:spPr bwMode="auto">
          <a:xfrm>
            <a:off x="1" y="0"/>
            <a:ext cx="2946145" cy="494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09" tIns="46205" rIns="92409" bIns="46205" numCol="1" anchor="t" anchorCtr="0" compatLnSpc="1">
            <a:prstTxWarp prst="textNoShape">
              <a:avLst/>
            </a:prstTxWarp>
          </a:bodyPr>
          <a:lstStyle>
            <a:lvl1pPr>
              <a:defRPr sz="1200" b="0">
                <a:solidFill>
                  <a:schemeClr val="tx1"/>
                </a:solidFill>
              </a:defRPr>
            </a:lvl1pPr>
          </a:lstStyle>
          <a:p>
            <a:r>
              <a:rPr lang="en-GB" altLang="en-US"/>
              <a:t>World Health Organization</a:t>
            </a:r>
          </a:p>
        </p:txBody>
      </p:sp>
      <p:sp>
        <p:nvSpPr>
          <p:cNvPr id="31747" name="Rectangle 3">
            <a:extLst>
              <a:ext uri="{FF2B5EF4-FFF2-40B4-BE49-F238E27FC236}">
                <a16:creationId xmlns:a16="http://schemas.microsoft.com/office/drawing/2014/main" id="{FB653432-1AEB-48FF-B55A-8F72396B086F}"/>
              </a:ext>
            </a:extLst>
          </p:cNvPr>
          <p:cNvSpPr>
            <a:spLocks noGrp="1" noChangeArrowheads="1"/>
          </p:cNvSpPr>
          <p:nvPr>
            <p:ph type="dt" idx="1"/>
          </p:nvPr>
        </p:nvSpPr>
        <p:spPr bwMode="auto">
          <a:xfrm>
            <a:off x="3849911" y="0"/>
            <a:ext cx="2946144" cy="494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09" tIns="46205" rIns="92409" bIns="46205" numCol="1" anchor="t" anchorCtr="0" compatLnSpc="1">
            <a:prstTxWarp prst="textNoShape">
              <a:avLst/>
            </a:prstTxWarp>
          </a:bodyPr>
          <a:lstStyle>
            <a:lvl1pPr algn="r">
              <a:defRPr sz="1200" b="0">
                <a:solidFill>
                  <a:schemeClr val="tx1"/>
                </a:solidFill>
              </a:defRPr>
            </a:lvl1pPr>
          </a:lstStyle>
          <a:p>
            <a:fld id="{E8DDC5C9-4B3A-473A-ABBD-3DBA1F1753D6}" type="datetime3">
              <a:rPr lang="en-GB" altLang="en-US"/>
              <a:pPr/>
              <a:t>24 October, 2024</a:t>
            </a:fld>
            <a:endParaRPr lang="en-GB" altLang="en-US"/>
          </a:p>
        </p:txBody>
      </p:sp>
      <p:sp>
        <p:nvSpPr>
          <p:cNvPr id="31748" name="Rectangle 4">
            <a:extLst>
              <a:ext uri="{FF2B5EF4-FFF2-40B4-BE49-F238E27FC236}">
                <a16:creationId xmlns:a16="http://schemas.microsoft.com/office/drawing/2014/main" id="{F8558861-4829-4DEF-893B-BA6916C7F15D}"/>
              </a:ext>
            </a:extLst>
          </p:cNvPr>
          <p:cNvSpPr>
            <a:spLocks noGrp="1" noRot="1" noChangeAspect="1" noChangeArrowheads="1" noTextEdit="1"/>
          </p:cNvSpPr>
          <p:nvPr>
            <p:ph type="sldImg" idx="2"/>
          </p:nvPr>
        </p:nvSpPr>
        <p:spPr bwMode="auto">
          <a:xfrm>
            <a:off x="781050" y="741363"/>
            <a:ext cx="5235575" cy="370205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1749" name="Rectangle 5">
            <a:extLst>
              <a:ext uri="{FF2B5EF4-FFF2-40B4-BE49-F238E27FC236}">
                <a16:creationId xmlns:a16="http://schemas.microsoft.com/office/drawing/2014/main" id="{804143DE-5FE9-4664-8921-BCF8F7393362}"/>
              </a:ext>
            </a:extLst>
          </p:cNvPr>
          <p:cNvSpPr>
            <a:spLocks noGrp="1" noChangeArrowheads="1"/>
          </p:cNvSpPr>
          <p:nvPr>
            <p:ph type="body" sz="quarter" idx="3"/>
          </p:nvPr>
        </p:nvSpPr>
        <p:spPr bwMode="auto">
          <a:xfrm>
            <a:off x="680254" y="4690030"/>
            <a:ext cx="5437168" cy="4442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09" tIns="46205" rIns="92409" bIns="46205"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31750" name="Rectangle 6">
            <a:extLst>
              <a:ext uri="{FF2B5EF4-FFF2-40B4-BE49-F238E27FC236}">
                <a16:creationId xmlns:a16="http://schemas.microsoft.com/office/drawing/2014/main" id="{F0167113-3BA4-4013-BB38-A3F93C0D123A}"/>
              </a:ext>
            </a:extLst>
          </p:cNvPr>
          <p:cNvSpPr>
            <a:spLocks noGrp="1" noChangeArrowheads="1"/>
          </p:cNvSpPr>
          <p:nvPr>
            <p:ph type="ftr" sz="quarter" idx="4"/>
          </p:nvPr>
        </p:nvSpPr>
        <p:spPr bwMode="auto">
          <a:xfrm>
            <a:off x="1" y="9378466"/>
            <a:ext cx="2946145" cy="494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09" tIns="46205" rIns="92409" bIns="46205" numCol="1" anchor="b" anchorCtr="0" compatLnSpc="1">
            <a:prstTxWarp prst="textNoShape">
              <a:avLst/>
            </a:prstTxWarp>
          </a:bodyPr>
          <a:lstStyle>
            <a:lvl1pPr>
              <a:defRPr sz="1200" b="0">
                <a:solidFill>
                  <a:schemeClr val="tx1"/>
                </a:solidFill>
              </a:defRPr>
            </a:lvl1pPr>
          </a:lstStyle>
          <a:p>
            <a:endParaRPr lang="en-GB" altLang="en-US"/>
          </a:p>
        </p:txBody>
      </p:sp>
      <p:sp>
        <p:nvSpPr>
          <p:cNvPr id="31751" name="Rectangle 7">
            <a:extLst>
              <a:ext uri="{FF2B5EF4-FFF2-40B4-BE49-F238E27FC236}">
                <a16:creationId xmlns:a16="http://schemas.microsoft.com/office/drawing/2014/main" id="{17BD6522-13BA-4841-97DA-596C162310AE}"/>
              </a:ext>
            </a:extLst>
          </p:cNvPr>
          <p:cNvSpPr>
            <a:spLocks noGrp="1" noChangeArrowheads="1"/>
          </p:cNvSpPr>
          <p:nvPr>
            <p:ph type="sldNum" sz="quarter" idx="5"/>
          </p:nvPr>
        </p:nvSpPr>
        <p:spPr bwMode="auto">
          <a:xfrm>
            <a:off x="3849911" y="9378466"/>
            <a:ext cx="2946144" cy="494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409" tIns="46205" rIns="92409" bIns="46205" numCol="1" anchor="b" anchorCtr="0" compatLnSpc="1">
            <a:prstTxWarp prst="textNoShape">
              <a:avLst/>
            </a:prstTxWarp>
          </a:bodyPr>
          <a:lstStyle>
            <a:lvl1pPr algn="r">
              <a:defRPr sz="1200" b="0">
                <a:solidFill>
                  <a:schemeClr val="tx1"/>
                </a:solidFill>
              </a:defRPr>
            </a:lvl1pPr>
          </a:lstStyle>
          <a:p>
            <a:fld id="{52A7C36E-CD20-4897-9184-2879EB4517D3}" type="slidenum">
              <a:rPr lang="en-GB" altLang="en-US"/>
              <a:pPr/>
              <a:t>‹#›</a:t>
            </a:fld>
            <a:endParaRPr lang="en-GB" altLang="en-US"/>
          </a:p>
        </p:txBody>
      </p:sp>
    </p:spTree>
    <p:extLst>
      <p:ext uri="{BB962C8B-B14F-4D97-AF65-F5344CB8AC3E}">
        <p14:creationId xmlns:p14="http://schemas.microsoft.com/office/powerpoint/2010/main" val="2631489770"/>
      </p:ext>
    </p:extLst>
  </p:cSld>
  <p:clrMap bg1="lt1" tx1="dk1" bg2="lt2" tx2="dk2" accent1="accent1" accent2="accent2" accent3="accent3" accent4="accent4" accent5="accent5" accent6="accent6" hlink="hlink" folHlink="folHlink"/>
  <p:hf ftr="0"/>
  <p:notesStyle>
    <a:lvl1pPr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DC1D392D-58BE-4B00-80B3-6A08F448491C}"/>
              </a:ext>
            </a:extLst>
          </p:cNvPr>
          <p:cNvSpPr>
            <a:spLocks noGrp="1" noChangeArrowheads="1"/>
          </p:cNvSpPr>
          <p:nvPr>
            <p:ph type="hdr" sz="quarter"/>
          </p:nvPr>
        </p:nvSpPr>
        <p:spPr>
          <a:ln/>
        </p:spPr>
        <p:txBody>
          <a:bodyPr/>
          <a:lstStyle/>
          <a:p>
            <a:pPr algn="r" rtl="0"/>
            <a:r>
              <a:rPr lang="fr" b="0" i="0" u="none" baseline="0"/>
              <a:t>Organisation mondiale de la Santé</a:t>
            </a:r>
          </a:p>
        </p:txBody>
      </p:sp>
      <p:sp>
        <p:nvSpPr>
          <p:cNvPr id="5" name="Rectangle 3">
            <a:extLst>
              <a:ext uri="{FF2B5EF4-FFF2-40B4-BE49-F238E27FC236}">
                <a16:creationId xmlns:a16="http://schemas.microsoft.com/office/drawing/2014/main" id="{551BAA4C-81A1-46F2-9FE2-8530D1F9C081}"/>
              </a:ext>
            </a:extLst>
          </p:cNvPr>
          <p:cNvSpPr>
            <a:spLocks noGrp="1" noChangeArrowheads="1"/>
          </p:cNvSpPr>
          <p:nvPr>
            <p:ph type="dt" idx="1"/>
          </p:nvPr>
        </p:nvSpPr>
        <p:spPr>
          <a:ln/>
        </p:spPr>
        <p:txBody>
          <a:bodyPr/>
          <a:lstStyle/>
          <a:p>
            <a:pPr algn="r" rtl="0"/>
            <a:fld id="{5EAD3532-AA55-41CA-A787-67D7DF7C28DE}" type="datetime3">
              <a:rPr lang="en-US"/>
              <a:pPr algn="r" rtl="0"/>
              <a:t>24 October 2024</a:t>
            </a:fld>
            <a:endParaRPr lang="fr" altLang="en-US"/>
          </a:p>
        </p:txBody>
      </p:sp>
      <p:sp>
        <p:nvSpPr>
          <p:cNvPr id="7" name="Rectangle 7">
            <a:extLst>
              <a:ext uri="{FF2B5EF4-FFF2-40B4-BE49-F238E27FC236}">
                <a16:creationId xmlns:a16="http://schemas.microsoft.com/office/drawing/2014/main" id="{2B6665BE-B738-441E-A98F-E7B8A4F4B90A}"/>
              </a:ext>
            </a:extLst>
          </p:cNvPr>
          <p:cNvSpPr>
            <a:spLocks noGrp="1" noChangeArrowheads="1"/>
          </p:cNvSpPr>
          <p:nvPr>
            <p:ph type="sldNum" sz="quarter" idx="5"/>
          </p:nvPr>
        </p:nvSpPr>
        <p:spPr>
          <a:ln/>
        </p:spPr>
        <p:txBody>
          <a:bodyPr/>
          <a:lstStyle/>
          <a:p>
            <a:pPr algn="r" rtl="0"/>
            <a:fld id="{48002C4C-291C-44FF-A987-83BB9F7FDFC3}" type="slidenum">
              <a:rPr/>
              <a:pPr/>
              <a:t>1</a:t>
            </a:fld>
            <a:endParaRPr lang="fr" altLang="en-US"/>
          </a:p>
        </p:txBody>
      </p:sp>
      <p:sp>
        <p:nvSpPr>
          <p:cNvPr id="248834" name="Rectangle 2">
            <a:extLst>
              <a:ext uri="{FF2B5EF4-FFF2-40B4-BE49-F238E27FC236}">
                <a16:creationId xmlns:a16="http://schemas.microsoft.com/office/drawing/2014/main" id="{B034C418-8296-4571-9189-9E3DFB869E35}"/>
              </a:ext>
            </a:extLst>
          </p:cNvPr>
          <p:cNvSpPr>
            <a:spLocks noGrp="1" noRot="1" noChangeAspect="1" noChangeArrowheads="1" noTextEdit="1"/>
          </p:cNvSpPr>
          <p:nvPr>
            <p:ph type="sldImg"/>
          </p:nvPr>
        </p:nvSpPr>
        <p:spPr>
          <a:ln/>
        </p:spPr>
      </p:sp>
      <p:sp>
        <p:nvSpPr>
          <p:cNvPr id="248835" name="Rectangle 3">
            <a:extLst>
              <a:ext uri="{FF2B5EF4-FFF2-40B4-BE49-F238E27FC236}">
                <a16:creationId xmlns:a16="http://schemas.microsoft.com/office/drawing/2014/main" id="{CF1EFC5A-E749-4782-946B-248C6E7929AC}"/>
              </a:ext>
            </a:extLst>
          </p:cNvPr>
          <p:cNvSpPr>
            <a:spLocks noGrp="1" noChangeArrowheads="1"/>
          </p:cNvSpPr>
          <p:nvPr>
            <p:ph type="body" idx="1"/>
          </p:nvPr>
        </p:nvSpPr>
        <p:spPr/>
        <p:txBody>
          <a:bodyPr/>
          <a:lstStyle/>
          <a:p>
            <a:pPr algn="l" rtl="0"/>
            <a:endParaRPr lang="fr"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E8DDC5C9-4B3A-473A-ABBD-3DBA1F1753D6}" type="datetime3">
              <a:rPr lang="en-US"/>
              <a:pPr algn="r" rtl="0"/>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11</a:t>
            </a:fld>
            <a:endParaRPr lang="fr" altLang="en-US"/>
          </a:p>
        </p:txBody>
      </p:sp>
    </p:spTree>
    <p:extLst>
      <p:ext uri="{BB962C8B-B14F-4D97-AF65-F5344CB8AC3E}">
        <p14:creationId xmlns:p14="http://schemas.microsoft.com/office/powerpoint/2010/main" val="16216703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 typeface="Arial" pitchFamily="34" charset="0"/>
              <a:buNone/>
              <a:tabLst/>
              <a:defRPr/>
            </a:pPr>
            <a:r>
              <a:rPr lang="fr" sz="1200" b="1" i="0" u="none" baseline="0"/>
              <a:t>Discuter de la protection offerte par le vaccin hexavalent</a:t>
            </a:r>
            <a:endParaRPr lang="fr" sz="1200" b="1" kern="1200" dirty="0">
              <a:solidFill>
                <a:schemeClr val="tx1"/>
              </a:solidFill>
              <a:latin typeface="Arial" pitchFamily="34" charset="0"/>
              <a:ea typeface="+mn-ea"/>
              <a:cs typeface="+mn-cs"/>
            </a:endParaRPr>
          </a:p>
          <a:p>
            <a:pPr marL="173662" indent="-173662" algn="l" defTabSz="914400" rtl="0" eaLnBrk="1" latinLnBrk="0" hangingPunct="1">
              <a:buFont typeface="Arial" pitchFamily="34" charset="0"/>
              <a:buChar char="•"/>
            </a:pPr>
            <a:r>
              <a:rPr lang="fr" sz="1200" b="0" i="0" u="none" kern="1200" baseline="0">
                <a:solidFill>
                  <a:schemeClr val="tx1"/>
                </a:solidFill>
                <a:latin typeface="Arial" pitchFamily="34" charset="0"/>
                <a:ea typeface="+mn-ea"/>
                <a:cs typeface="+mn-cs"/>
              </a:rPr>
              <a:t>Le vaccin hexavalent, ou vaccin 6-en-1, offre une protection contre 6 maladies en combinant les 6 antigènes dans un seul vaccin :</a:t>
            </a:r>
          </a:p>
          <a:p>
            <a:pPr marL="630862" lvl="1" indent="-173662" algn="l" defTabSz="914400" rtl="0" eaLnBrk="1" latinLnBrk="0" hangingPunct="1">
              <a:buFont typeface="Arial" pitchFamily="34" charset="0"/>
              <a:buChar char="•"/>
            </a:pPr>
            <a:r>
              <a:rPr lang="fr" sz="1200" b="0" i="0" u="none" kern="1200" baseline="0">
                <a:solidFill>
                  <a:schemeClr val="tx1"/>
                </a:solidFill>
                <a:latin typeface="Arial" pitchFamily="34" charset="0"/>
                <a:ea typeface="+mn-ea"/>
                <a:cs typeface="+mn-cs"/>
              </a:rPr>
              <a:t>Diphtérie, tétanos, coqueluche à cellules entières (DTC)</a:t>
            </a:r>
          </a:p>
          <a:p>
            <a:pPr marL="630862" lvl="1" indent="-173662" algn="l" defTabSz="914400" rtl="0" eaLnBrk="1" latinLnBrk="0" hangingPunct="1">
              <a:buFont typeface="Arial" pitchFamily="34" charset="0"/>
              <a:buChar char="•"/>
            </a:pPr>
            <a:r>
              <a:rPr lang="fr" sz="1200" b="0" i="1" u="none" kern="1200" baseline="0">
                <a:solidFill>
                  <a:schemeClr val="tx1"/>
                </a:solidFill>
                <a:latin typeface="Arial" pitchFamily="34" charset="0"/>
                <a:ea typeface="+mn-ea"/>
                <a:cs typeface="+mn-cs"/>
              </a:rPr>
              <a:t>Haemophilus influenzae </a:t>
            </a:r>
            <a:r>
              <a:rPr lang="fr" sz="1200" b="0" i="0" u="none" kern="1200" baseline="0">
                <a:solidFill>
                  <a:schemeClr val="tx1"/>
                </a:solidFill>
                <a:latin typeface="Arial" pitchFamily="34" charset="0"/>
                <a:ea typeface="+mn-ea"/>
                <a:cs typeface="+mn-cs"/>
              </a:rPr>
              <a:t>de</a:t>
            </a:r>
            <a:r>
              <a:rPr lang="fr" sz="1200" b="0" i="1" u="none" kern="1200" baseline="0">
                <a:solidFill>
                  <a:schemeClr val="tx1"/>
                </a:solidFill>
                <a:latin typeface="Arial" pitchFamily="34" charset="0"/>
                <a:ea typeface="+mn-ea"/>
                <a:cs typeface="+mn-cs"/>
              </a:rPr>
              <a:t> </a:t>
            </a:r>
            <a:r>
              <a:rPr lang="fr" sz="1200" b="0" i="0" u="none" kern="1200" baseline="0">
                <a:solidFill>
                  <a:schemeClr val="tx1"/>
                </a:solidFill>
                <a:latin typeface="Arial" pitchFamily="34" charset="0"/>
                <a:ea typeface="+mn-ea"/>
                <a:cs typeface="+mn-cs"/>
              </a:rPr>
              <a:t>type b (Hib)</a:t>
            </a:r>
          </a:p>
          <a:p>
            <a:pPr marL="630862" lvl="1" indent="-173662" algn="l" defTabSz="914400" rtl="0" eaLnBrk="1" latinLnBrk="0" hangingPunct="1">
              <a:buFont typeface="Arial" pitchFamily="34" charset="0"/>
              <a:buChar char="•"/>
            </a:pPr>
            <a:r>
              <a:rPr lang="fr" sz="1200" b="0" i="0" u="none" kern="1200" baseline="0">
                <a:solidFill>
                  <a:schemeClr val="tx1"/>
                </a:solidFill>
                <a:latin typeface="Arial" pitchFamily="34" charset="0"/>
                <a:ea typeface="+mn-ea"/>
                <a:cs typeface="+mn-cs"/>
              </a:rPr>
              <a:t>Hépatite B </a:t>
            </a:r>
          </a:p>
          <a:p>
            <a:pPr marL="630862" lvl="1" indent="-173662" algn="l" defTabSz="914400" rtl="0" eaLnBrk="1" latinLnBrk="0" hangingPunct="1">
              <a:buFont typeface="Arial" pitchFamily="34" charset="0"/>
              <a:buChar char="•"/>
            </a:pPr>
            <a:r>
              <a:rPr lang="fr" sz="1200" b="0" i="0" u="none" kern="1200" baseline="0">
                <a:solidFill>
                  <a:schemeClr val="tx1"/>
                </a:solidFill>
                <a:latin typeface="Arial" pitchFamily="34" charset="0"/>
                <a:ea typeface="+mn-ea"/>
                <a:cs typeface="+mn-cs"/>
              </a:rPr>
              <a:t>Vaccin antipoliomyélitique inactivé (VPI)</a:t>
            </a:r>
          </a:p>
          <a:p>
            <a:pPr marL="630862" lvl="1" indent="-173662" algn="l" defTabSz="914400" rtl="0" eaLnBrk="1" latinLnBrk="0" hangingPunct="1">
              <a:buFont typeface="Arial" pitchFamily="34" charset="0"/>
              <a:buChar char="•"/>
            </a:pPr>
            <a:endParaRPr lang="fr" sz="1200" kern="1200" noProof="0" dirty="0">
              <a:solidFill>
                <a:schemeClr val="tx1"/>
              </a:solidFill>
              <a:latin typeface="Arial" pitchFamily="34" charset="0"/>
              <a:ea typeface="+mn-ea"/>
              <a:cs typeface="+mn-cs"/>
            </a:endParaRPr>
          </a:p>
          <a:p>
            <a:pPr marL="0" lvl="0" indent="0" algn="l" defTabSz="914400" rtl="0" eaLnBrk="1" latinLnBrk="0" hangingPunct="1">
              <a:buFont typeface="Arial" pitchFamily="34" charset="0"/>
              <a:buNone/>
            </a:pPr>
            <a:r>
              <a:rPr lang="fr" b="1" i="0" u="none" kern="1200" baseline="0">
                <a:solidFill>
                  <a:schemeClr val="tx1"/>
                </a:solidFill>
                <a:latin typeface="Arial" pitchFamily="34" charset="0"/>
                <a:ea typeface="+mn-ea"/>
                <a:cs typeface="+mn-cs"/>
              </a:rPr>
              <a:t>Décrire le calendrier de vaccination pour le vaccin hexavalent</a:t>
            </a:r>
          </a:p>
          <a:p>
            <a:pPr marL="173662" lvl="0"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Le calendrier recommandé pour le vaccin hexavalent est le suivant :</a:t>
            </a:r>
          </a:p>
          <a:p>
            <a:pPr marL="630862" lvl="1"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3 doses primaires dès 6 semaines</a:t>
            </a:r>
          </a:p>
          <a:p>
            <a:pPr marL="630862" lvl="1"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Intervalle minimal de 4 semaines entre les doses</a:t>
            </a:r>
          </a:p>
          <a:p>
            <a:pPr marL="630862" lvl="1"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Dose de rappel au moins 6 mois après la troisième dose primaire, si la série débute à 6 semaines</a:t>
            </a:r>
          </a:p>
          <a:p>
            <a:pPr marL="457200" lvl="1" indent="0" algn="l" defTabSz="914400" rtl="0" eaLnBrk="1" fontAlgn="base" latinLnBrk="0" hangingPunct="1">
              <a:spcBef>
                <a:spcPct val="30000"/>
              </a:spcBef>
              <a:spcAft>
                <a:spcPct val="0"/>
              </a:spcAft>
              <a:buFont typeface="Arial" pitchFamily="34" charset="0"/>
              <a:buNone/>
            </a:pPr>
            <a:endParaRPr lang="fr" sz="1200" kern="1200" noProof="0" dirty="0">
              <a:solidFill>
                <a:schemeClr val="tx1"/>
              </a:solidFill>
              <a:latin typeface="Arial" pitchFamily="34" charset="0"/>
              <a:ea typeface="+mn-ea"/>
              <a:cs typeface="+mn-cs"/>
            </a:endParaRPr>
          </a:p>
          <a:p>
            <a:pPr marL="0" lvl="0" indent="0" algn="l" defTabSz="914400" rtl="0" eaLnBrk="1" fontAlgn="base" latinLnBrk="0" hangingPunct="1">
              <a:spcBef>
                <a:spcPct val="30000"/>
              </a:spcBef>
              <a:spcAft>
                <a:spcPct val="0"/>
              </a:spcAft>
              <a:buFont typeface="Arial" pitchFamily="34" charset="0"/>
              <a:buNone/>
            </a:pPr>
            <a:r>
              <a:rPr lang="fr" sz="1200" b="1" i="0" u="none" kern="1200" baseline="0">
                <a:solidFill>
                  <a:schemeClr val="tx1"/>
                </a:solidFill>
                <a:latin typeface="Arial" pitchFamily="34" charset="0"/>
                <a:ea typeface="+mn-ea"/>
                <a:cs typeface="+mn-cs"/>
              </a:rPr>
              <a:t>Décrire les contre-indications à l’utilisation du vaccin hexavalent</a:t>
            </a:r>
          </a:p>
          <a:p>
            <a:pPr marL="173662" lvl="0"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Le vaccin hexavalent </a:t>
            </a:r>
            <a:r>
              <a:rPr lang="fr" sz="1200" b="1" i="0" u="none" kern="1200" baseline="0">
                <a:solidFill>
                  <a:schemeClr val="tx1"/>
                </a:solidFill>
                <a:latin typeface="Arial" pitchFamily="34" charset="0"/>
                <a:ea typeface="+mn-ea"/>
                <a:cs typeface="+mn-cs"/>
              </a:rPr>
              <a:t>NE</a:t>
            </a:r>
            <a:r>
              <a:rPr lang="fr" sz="1200" b="0" i="0" u="none" kern="1200" baseline="0">
                <a:solidFill>
                  <a:schemeClr val="tx1"/>
                </a:solidFill>
                <a:latin typeface="Arial" pitchFamily="34" charset="0"/>
                <a:ea typeface="+mn-ea"/>
                <a:cs typeface="+mn-cs"/>
              </a:rPr>
              <a:t> doit </a:t>
            </a:r>
            <a:r>
              <a:rPr lang="fr" sz="1200" b="1" i="0" u="none" kern="1200" baseline="0">
                <a:solidFill>
                  <a:schemeClr val="tx1"/>
                </a:solidFill>
                <a:latin typeface="Arial" pitchFamily="34" charset="0"/>
                <a:ea typeface="+mn-ea"/>
                <a:cs typeface="+mn-cs"/>
              </a:rPr>
              <a:t>PAS</a:t>
            </a:r>
            <a:r>
              <a:rPr lang="fr" sz="1200" b="0" i="0" u="none" kern="1200" baseline="0">
                <a:solidFill>
                  <a:schemeClr val="tx1"/>
                </a:solidFill>
                <a:latin typeface="Arial" pitchFamily="34" charset="0"/>
                <a:ea typeface="+mn-ea"/>
                <a:cs typeface="+mn-cs"/>
              </a:rPr>
              <a:t> être donné aux personnes présentant </a:t>
            </a:r>
          </a:p>
          <a:p>
            <a:pPr marL="630862" lvl="1"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Hypersensibilité après administration antérieure de vaccin contre la diphtérie, le tétanos, la coqueluche, l’hépatite B, la poliomyélite ou Haemophilus influenzae de type b (Hib)</a:t>
            </a:r>
          </a:p>
          <a:p>
            <a:pPr marL="630555" lvl="1" indent="-173355" algn="l" rtl="0">
              <a:buFont typeface="Arial" pitchFamily="34" charset="0"/>
              <a:buChar char="•"/>
            </a:pPr>
            <a:r>
              <a:rPr lang="fr" sz="1200" b="0" i="0" u="none" kern="1200" baseline="0">
                <a:solidFill>
                  <a:schemeClr val="tx1"/>
                </a:solidFill>
                <a:latin typeface="Arial"/>
                <a:cs typeface="Arial"/>
              </a:rPr>
              <a:t>Hypersensibilité aux substances actives des excipients mentionnés</a:t>
            </a:r>
            <a:r>
              <a:rPr lang="fr" b="0" i="0" u="none" baseline="0">
                <a:latin typeface="Arial"/>
                <a:cs typeface="Arial"/>
              </a:rPr>
              <a:t> dans la notice</a:t>
            </a:r>
            <a:endParaRPr lang="fr" sz="1200" kern="1200" noProof="0" dirty="0">
              <a:solidFill>
                <a:schemeClr val="tx1"/>
              </a:solidFill>
              <a:latin typeface="Arial" pitchFamily="34" charset="0"/>
              <a:cs typeface="Arial"/>
            </a:endParaRPr>
          </a:p>
          <a:p>
            <a:pPr marL="630862" lvl="1"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Si un nourrisson a souffert d’une encéphalopathie d’étiologie inconnue dans les 7 jours qui ont suivi la vaccination précédente avec un vaccin contre la coqueluche</a:t>
            </a:r>
          </a:p>
          <a:p>
            <a:pPr marL="630862" lvl="1"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Trouble neurologique non contrôlé ou épilepsie non contrôlée</a:t>
            </a:r>
          </a:p>
          <a:p>
            <a:pPr marL="630862" lvl="1"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Maladie fébrile aiguë, modérée ou sévère</a:t>
            </a:r>
          </a:p>
          <a:p>
            <a:pPr marL="173662" lvl="0"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Le vaccin hexavalent </a:t>
            </a:r>
            <a:r>
              <a:rPr lang="fr" sz="1200" b="1" i="0" u="none" kern="1200" baseline="0">
                <a:solidFill>
                  <a:schemeClr val="tx1"/>
                </a:solidFill>
                <a:latin typeface="Arial" pitchFamily="34" charset="0"/>
                <a:ea typeface="+mn-ea"/>
                <a:cs typeface="+mn-cs"/>
              </a:rPr>
              <a:t>N’</a:t>
            </a:r>
            <a:r>
              <a:rPr lang="fr" sz="1200" b="0" i="0" u="none" kern="1200" baseline="0">
                <a:solidFill>
                  <a:schemeClr val="tx1"/>
                </a:solidFill>
                <a:latin typeface="Arial" pitchFamily="34" charset="0"/>
                <a:ea typeface="+mn-ea"/>
                <a:cs typeface="+mn-cs"/>
              </a:rPr>
              <a:t>est </a:t>
            </a:r>
            <a:r>
              <a:rPr lang="fr" sz="1200" b="1" i="0" u="none" kern="1200" baseline="0">
                <a:solidFill>
                  <a:schemeClr val="tx1"/>
                </a:solidFill>
                <a:latin typeface="Arial" pitchFamily="34" charset="0"/>
                <a:ea typeface="+mn-ea"/>
                <a:cs typeface="+mn-cs"/>
              </a:rPr>
              <a:t>PAS</a:t>
            </a:r>
            <a:r>
              <a:rPr lang="fr" sz="1200" b="0" i="0" u="none" kern="1200" baseline="0">
                <a:solidFill>
                  <a:schemeClr val="tx1"/>
                </a:solidFill>
                <a:latin typeface="Arial" pitchFamily="34" charset="0"/>
                <a:ea typeface="+mn-ea"/>
                <a:cs typeface="+mn-cs"/>
              </a:rPr>
              <a:t> destiné aux femmes en âge de procréer</a:t>
            </a:r>
          </a:p>
          <a:p>
            <a:pPr marL="0" lvl="0" indent="0" algn="l" defTabSz="914400" rtl="0" eaLnBrk="1" fontAlgn="base" latinLnBrk="0" hangingPunct="1">
              <a:spcBef>
                <a:spcPct val="30000"/>
              </a:spcBef>
              <a:spcAft>
                <a:spcPct val="0"/>
              </a:spcAft>
              <a:buFont typeface="Arial" pitchFamily="34" charset="0"/>
              <a:buNone/>
            </a:pPr>
            <a:endParaRPr lang="fr" sz="1200" kern="1200" noProof="0" dirty="0">
              <a:solidFill>
                <a:schemeClr val="tx1"/>
              </a:solidFill>
              <a:latin typeface="Arial" pitchFamily="34" charset="0"/>
              <a:ea typeface="+mn-ea"/>
              <a:cs typeface="+mn-cs"/>
            </a:endParaRPr>
          </a:p>
          <a:p>
            <a:pPr marL="0" lvl="0" indent="0" algn="l" defTabSz="914400" rtl="0" eaLnBrk="1" fontAlgn="base" latinLnBrk="0" hangingPunct="1">
              <a:spcBef>
                <a:spcPct val="30000"/>
              </a:spcBef>
              <a:spcAft>
                <a:spcPct val="0"/>
              </a:spcAft>
              <a:buFont typeface="Arial" pitchFamily="34" charset="0"/>
              <a:buNone/>
            </a:pPr>
            <a:r>
              <a:rPr lang="fr" sz="1200" b="1" i="0" u="none" kern="1200" baseline="0">
                <a:solidFill>
                  <a:schemeClr val="tx1"/>
                </a:solidFill>
                <a:latin typeface="Arial" pitchFamily="34" charset="0"/>
                <a:ea typeface="+mn-ea"/>
                <a:cs typeface="+mn-cs"/>
              </a:rPr>
              <a:t>Discuter de l’utilisation du vaccin hexavalent avec d’autres vaccins</a:t>
            </a:r>
          </a:p>
          <a:p>
            <a:pPr marL="173662" lvl="0"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Le vaccin hexavalent peut être administré de façon concomitante avec le VPC, les vaccins contre la rougeole, les oreillons et la rubéole, le VPO, le rotavirus et le vaccin conjugué contre le méningocoque au cours de la même visite de vaccination</a:t>
            </a:r>
          </a:p>
          <a:p>
            <a:pPr marL="173662" lvl="0"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Le vaccin hexavalent peut être administré en toute sécurité et efficacement avec le vaccin contre la tuberculose (BCG) et celui contre la fièvre jaune, ainsi que la supplémentation en vitamine A.</a:t>
            </a:r>
          </a:p>
          <a:p>
            <a:pPr marL="173662" lvl="0"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Si la co-administration avec un autre vaccin est envisagée, la vaccination doit être effectuée sur des sites d’injection différents</a:t>
            </a:r>
          </a:p>
          <a:p>
            <a:pPr marL="0" lvl="0" indent="0" algn="l" defTabSz="914400" rtl="0" eaLnBrk="1" fontAlgn="base" latinLnBrk="0" hangingPunct="1">
              <a:spcBef>
                <a:spcPct val="30000"/>
              </a:spcBef>
              <a:spcAft>
                <a:spcPct val="0"/>
              </a:spcAft>
              <a:buFont typeface="Arial" pitchFamily="34" charset="0"/>
              <a:buNone/>
            </a:pPr>
            <a:endParaRPr lang="fr" sz="1200" kern="1200" noProof="0" dirty="0">
              <a:solidFill>
                <a:schemeClr val="tx1"/>
              </a:solidFill>
              <a:latin typeface="Arial" pitchFamily="34" charset="0"/>
              <a:ea typeface="+mn-ea"/>
              <a:cs typeface="+mn-cs"/>
            </a:endParaRPr>
          </a:p>
          <a:p>
            <a:pPr marL="0" lvl="0" indent="0" algn="l" defTabSz="914400" rtl="0" eaLnBrk="1" fontAlgn="base" latinLnBrk="0" hangingPunct="1">
              <a:spcBef>
                <a:spcPct val="30000"/>
              </a:spcBef>
              <a:spcAft>
                <a:spcPct val="0"/>
              </a:spcAft>
              <a:buFont typeface="Arial" pitchFamily="34" charset="0"/>
              <a:buNone/>
            </a:pPr>
            <a:r>
              <a:rPr lang="fr" sz="1200" b="1" i="0" u="none" kern="1200" baseline="0">
                <a:solidFill>
                  <a:schemeClr val="tx1"/>
                </a:solidFill>
                <a:latin typeface="Arial" pitchFamily="34" charset="0"/>
                <a:ea typeface="+mn-ea"/>
                <a:cs typeface="+mn-cs"/>
              </a:rPr>
              <a:t>Décrire comment administrer le vaccin hexavalent</a:t>
            </a:r>
          </a:p>
          <a:p>
            <a:pPr marL="173662" lvl="0"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Le vaccin liquide hexavalent doit être agité avant administration </a:t>
            </a:r>
          </a:p>
          <a:p>
            <a:pPr marL="173662" lvl="0"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Il est administré par injection intramusculaire dans la cuisse sur la partie antéro-latérale (externe)</a:t>
            </a:r>
          </a:p>
          <a:p>
            <a:pPr marL="173662" lvl="0"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Lorsque deux vaccins injectables sont administrés au cours de la même visite, ils doivent être injectés dans des membres différents</a:t>
            </a:r>
          </a:p>
          <a:p>
            <a:pPr marL="0" lvl="0" indent="0" algn="l" defTabSz="914400" rtl="0" eaLnBrk="1" fontAlgn="base" latinLnBrk="0" hangingPunct="1">
              <a:spcBef>
                <a:spcPct val="30000"/>
              </a:spcBef>
              <a:spcAft>
                <a:spcPct val="0"/>
              </a:spcAft>
              <a:buFont typeface="Arial" pitchFamily="34" charset="0"/>
              <a:buNone/>
            </a:pPr>
            <a:endParaRPr lang="fr" sz="1200" b="1" kern="1200" noProof="0" dirty="0">
              <a:solidFill>
                <a:schemeClr val="tx1"/>
              </a:solidFill>
              <a:latin typeface="Arial" pitchFamily="34" charset="0"/>
              <a:ea typeface="+mn-ea"/>
              <a:cs typeface="+mn-cs"/>
            </a:endParaRPr>
          </a:p>
          <a:p>
            <a:pPr marL="0" marR="0" lvl="0" algn="l" defTabSz="914400" rtl="0" eaLnBrk="1" fontAlgn="base" latinLnBrk="0" hangingPunct="1">
              <a:spcBef>
                <a:spcPct val="30000"/>
              </a:spcBef>
              <a:spcAft>
                <a:spcPct val="0"/>
              </a:spcAft>
              <a:buFont typeface="Arial" pitchFamily="34" charset="0"/>
              <a:buNone/>
            </a:pPr>
            <a:r>
              <a:rPr lang="fr" sz="1200" b="1" i="0" u="none" kern="1200" baseline="0">
                <a:solidFill>
                  <a:schemeClr val="tx1"/>
                </a:solidFill>
                <a:latin typeface="Arial" pitchFamily="34" charset="0"/>
                <a:ea typeface="+mn-ea"/>
                <a:cs typeface="+mn-cs"/>
              </a:rPr>
              <a:t>Décrire les manifestations indésirables du vaccin hexavalent​</a:t>
            </a:r>
          </a:p>
          <a:p>
            <a:pPr marL="171450" marR="0" lvl="0" indent="-171450" algn="l" defTabSz="914400" rtl="0" eaLnBrk="1" fontAlgn="base" latinLnBrk="0" hangingPunct="1">
              <a:spcBef>
                <a:spcPct val="30000"/>
              </a:spcBef>
              <a:spcAft>
                <a:spcPct val="0"/>
              </a:spcAft>
              <a:buSzPts val="1000"/>
              <a:buFont typeface="Arial" panose="020B0604020202020204" pitchFamily="34" charset="0"/>
              <a:buChar char="•"/>
              <a:tabLst>
                <a:tab pos="457200" algn="l"/>
              </a:tabLst>
            </a:pPr>
            <a:r>
              <a:rPr lang="fr" sz="1200" b="0" i="0" u="none" kern="1200" baseline="0">
                <a:solidFill>
                  <a:schemeClr val="tx1"/>
                </a:solidFill>
                <a:latin typeface="Arial" pitchFamily="34" charset="0"/>
                <a:ea typeface="+mn-ea"/>
                <a:cs typeface="+mn-cs"/>
              </a:rPr>
              <a:t>Manifestations indésirables fréquentes du vaccin hexavalent : ​</a:t>
            </a:r>
          </a:p>
          <a:p>
            <a:pPr marL="628650" marR="0" lvl="1" indent="-171450" algn="l" defTabSz="914400" rtl="0" eaLnBrk="1" fontAlgn="base" latinLnBrk="0" hangingPunct="1">
              <a:spcBef>
                <a:spcPct val="30000"/>
              </a:spcBef>
              <a:spcAft>
                <a:spcPct val="0"/>
              </a:spcAft>
              <a:buSzPts val="1000"/>
              <a:buFont typeface="Arial" panose="020B0604020202020204" pitchFamily="34" charset="0"/>
              <a:buChar char="•"/>
              <a:tabLst>
                <a:tab pos="457200" algn="l"/>
              </a:tabLst>
            </a:pPr>
            <a:r>
              <a:rPr lang="fr" sz="1200" b="0" i="0" u="none" kern="1200" baseline="0">
                <a:solidFill>
                  <a:schemeClr val="tx1"/>
                </a:solidFill>
                <a:latin typeface="Arial" pitchFamily="34" charset="0"/>
                <a:ea typeface="+mn-ea"/>
                <a:cs typeface="+mn-cs"/>
              </a:rPr>
              <a:t>Réactions au site d’injection telles que rougeur, douleur et gonflement​</a:t>
            </a:r>
          </a:p>
          <a:p>
            <a:pPr marL="628650" marR="0" lvl="1" indent="-171450" algn="l" defTabSz="914400" rtl="0" eaLnBrk="1" fontAlgn="base" latinLnBrk="0" hangingPunct="1">
              <a:spcBef>
                <a:spcPct val="30000"/>
              </a:spcBef>
              <a:spcAft>
                <a:spcPct val="0"/>
              </a:spcAft>
              <a:buSzPts val="1000"/>
              <a:buFont typeface="Arial" panose="020B0604020202020204" pitchFamily="34" charset="0"/>
              <a:buChar char="•"/>
              <a:tabLst>
                <a:tab pos="457200" algn="l"/>
                <a:tab pos="457200" algn="l"/>
              </a:tabLst>
            </a:pPr>
            <a:r>
              <a:rPr lang="fr" sz="1200" b="0" i="0" u="none" kern="1200" baseline="0">
                <a:solidFill>
                  <a:schemeClr val="tx1"/>
                </a:solidFill>
                <a:latin typeface="Arial" pitchFamily="34" charset="0"/>
                <a:ea typeface="+mn-ea"/>
                <a:cs typeface="+mn-cs"/>
              </a:rPr>
              <a:t>Pleurs, irritabilité et température élevée</a:t>
            </a:r>
          </a:p>
          <a:p>
            <a:pPr marL="628650" marR="0" lvl="1" indent="-171450" algn="l" defTabSz="914400" rtl="0" eaLnBrk="1" fontAlgn="base" latinLnBrk="0" hangingPunct="1">
              <a:spcBef>
                <a:spcPct val="30000"/>
              </a:spcBef>
              <a:spcAft>
                <a:spcPct val="0"/>
              </a:spcAft>
              <a:buSzPts val="1000"/>
              <a:buFont typeface="Arial" panose="020B0604020202020204" pitchFamily="34" charset="0"/>
              <a:buChar char="•"/>
              <a:tabLst>
                <a:tab pos="457200" algn="l"/>
                <a:tab pos="457200" algn="l"/>
              </a:tabLst>
            </a:pPr>
            <a:r>
              <a:rPr lang="fr" sz="1200" b="0" i="0" u="none" kern="1200" baseline="0">
                <a:solidFill>
                  <a:schemeClr val="tx1"/>
                </a:solidFill>
                <a:latin typeface="Arial" pitchFamily="34" charset="0"/>
                <a:ea typeface="+mn-ea"/>
                <a:cs typeface="+mn-cs"/>
              </a:rPr>
              <a:t>Diminution de l’appétit, somnolence et vomissements</a:t>
            </a:r>
            <a:endParaRPr lang="fr" b="1" dirty="0">
              <a:latin typeface="Arial"/>
              <a:cs typeface="Arial"/>
            </a:endParaRPr>
          </a:p>
          <a:p>
            <a:pPr marL="173662" lvl="0"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Les personnes vaccinées doivent être surveillées pendant 30 minutes après la vaccination pour détecter d’éventuelles réactions allergiques</a:t>
            </a:r>
          </a:p>
          <a:p>
            <a:pPr marL="630862" lvl="1" indent="-173662" algn="l" defTabSz="914400" rtl="0" eaLnBrk="1" fontAlgn="base" latinLnBrk="0" hangingPunct="1">
              <a:spcBef>
                <a:spcPct val="30000"/>
              </a:spcBef>
              <a:spcAft>
                <a:spcPct val="0"/>
              </a:spcAft>
              <a:buFont typeface="Arial" pitchFamily="34" charset="0"/>
              <a:buChar char="•"/>
            </a:pPr>
            <a:endParaRPr lang="fr" sz="1200" kern="1200" noProof="0" dirty="0">
              <a:solidFill>
                <a:schemeClr val="tx1"/>
              </a:solidFill>
              <a:latin typeface="Arial" pitchFamily="34" charset="0"/>
              <a:ea typeface="+mn-ea"/>
              <a:cs typeface="+mn-cs"/>
            </a:endParaRPr>
          </a:p>
        </p:txBody>
      </p:sp>
      <p:sp>
        <p:nvSpPr>
          <p:cNvPr id="4" name="Header Placeholder 3"/>
          <p:cNvSpPr>
            <a:spLocks noGrp="1"/>
          </p:cNvSpPr>
          <p:nvPr>
            <p:ph type="hdr" sz="quarter"/>
          </p:nvPr>
        </p:nvSpPr>
        <p:spPr/>
        <p:txBody>
          <a:bodyPr/>
          <a:lstStyle/>
          <a:p>
            <a:pPr algn="r" rtl="0"/>
            <a:r>
              <a:rPr lang="fr" b="0" i="0" u="none" baseline="0"/>
              <a:t>Organisation mondiale de la Santé</a:t>
            </a:r>
          </a:p>
        </p:txBody>
      </p:sp>
      <p:sp>
        <p:nvSpPr>
          <p:cNvPr id="5" name="Date Placeholder 4"/>
          <p:cNvSpPr>
            <a:spLocks noGrp="1"/>
          </p:cNvSpPr>
          <p:nvPr>
            <p:ph type="dt" idx="1"/>
          </p:nvPr>
        </p:nvSpPr>
        <p:spPr/>
        <p:txBody>
          <a:bodyPr/>
          <a:lstStyle/>
          <a:p>
            <a:pPr algn="r" rtl="0"/>
            <a:fld id="{58F20F16-4783-46BA-96B9-CBC589040205}" type="datetime3">
              <a:rPr lang="en-US"/>
              <a:t>24 October 2024</a:t>
            </a:fld>
            <a:endParaRPr lang="fr" altLang="en-US"/>
          </a:p>
        </p:txBody>
      </p:sp>
      <p:sp>
        <p:nvSpPr>
          <p:cNvPr id="6" name="Slide Number Placeholder 5"/>
          <p:cNvSpPr>
            <a:spLocks noGrp="1"/>
          </p:cNvSpPr>
          <p:nvPr>
            <p:ph type="sldNum" sz="quarter" idx="5"/>
          </p:nvPr>
        </p:nvSpPr>
        <p:spPr/>
        <p:txBody>
          <a:bodyPr/>
          <a:lstStyle/>
          <a:p>
            <a:pPr algn="r" rtl="0"/>
            <a:fld id="{52A7C36E-CD20-4897-9184-2879EB4517D3}" type="slidenum">
              <a:rPr/>
              <a:pPr/>
              <a:t>12</a:t>
            </a:fld>
            <a:endParaRPr lang="fr" altLang="en-US"/>
          </a:p>
        </p:txBody>
      </p:sp>
    </p:spTree>
    <p:extLst>
      <p:ext uri="{BB962C8B-B14F-4D97-AF65-F5344CB8AC3E}">
        <p14:creationId xmlns:p14="http://schemas.microsoft.com/office/powerpoint/2010/main" val="232841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7CCB807A-FD52-4E9B-8795-A580CE4EFF49}"/>
              </a:ext>
            </a:extLst>
          </p:cNvPr>
          <p:cNvSpPr>
            <a:spLocks noGrp="1" noChangeArrowheads="1"/>
          </p:cNvSpPr>
          <p:nvPr>
            <p:ph type="hdr" sz="quarter"/>
          </p:nvPr>
        </p:nvSpPr>
        <p:spPr>
          <a:ln/>
        </p:spPr>
        <p:txBody>
          <a:bodyPr/>
          <a:lstStyle/>
          <a:p>
            <a:pPr algn="r" rtl="0"/>
            <a:r>
              <a:rPr lang="fr" b="0" i="0" u="none" baseline="0"/>
              <a:t>Organisation mondiale de la Santé</a:t>
            </a:r>
          </a:p>
        </p:txBody>
      </p:sp>
      <p:sp>
        <p:nvSpPr>
          <p:cNvPr id="5" name="Rectangle 3">
            <a:extLst>
              <a:ext uri="{FF2B5EF4-FFF2-40B4-BE49-F238E27FC236}">
                <a16:creationId xmlns:a16="http://schemas.microsoft.com/office/drawing/2014/main" id="{F311D56C-13D6-47A7-A04C-D4C95BE7C64B}"/>
              </a:ext>
            </a:extLst>
          </p:cNvPr>
          <p:cNvSpPr>
            <a:spLocks noGrp="1" noChangeArrowheads="1"/>
          </p:cNvSpPr>
          <p:nvPr>
            <p:ph type="dt" idx="1"/>
          </p:nvPr>
        </p:nvSpPr>
        <p:spPr>
          <a:ln/>
        </p:spPr>
        <p:txBody>
          <a:bodyPr/>
          <a:lstStyle/>
          <a:p>
            <a:pPr algn="r" rtl="0"/>
            <a:fld id="{F5187BCE-FA41-4566-9AD9-B0107D4AD07B}" type="datetime3">
              <a:rPr lang="en-US"/>
              <a:pPr algn="r" rtl="0"/>
              <a:t>24 October 2024</a:t>
            </a:fld>
            <a:endParaRPr lang="fr" altLang="en-US"/>
          </a:p>
        </p:txBody>
      </p:sp>
      <p:sp>
        <p:nvSpPr>
          <p:cNvPr id="7" name="Rectangle 7">
            <a:extLst>
              <a:ext uri="{FF2B5EF4-FFF2-40B4-BE49-F238E27FC236}">
                <a16:creationId xmlns:a16="http://schemas.microsoft.com/office/drawing/2014/main" id="{17376B58-EAF3-4E65-9595-A3D6A81C71F7}"/>
              </a:ext>
            </a:extLst>
          </p:cNvPr>
          <p:cNvSpPr>
            <a:spLocks noGrp="1" noChangeArrowheads="1"/>
          </p:cNvSpPr>
          <p:nvPr>
            <p:ph type="sldNum" sz="quarter" idx="5"/>
          </p:nvPr>
        </p:nvSpPr>
        <p:spPr>
          <a:ln/>
        </p:spPr>
        <p:txBody>
          <a:bodyPr/>
          <a:lstStyle/>
          <a:p>
            <a:pPr algn="r" rtl="0"/>
            <a:fld id="{BC8CDCFB-2AAE-4792-9453-BD0FDDCC0731}" type="slidenum">
              <a:rPr/>
              <a:pPr/>
              <a:t>2</a:t>
            </a:fld>
            <a:endParaRPr lang="fr" altLang="en-US"/>
          </a:p>
        </p:txBody>
      </p:sp>
      <p:sp>
        <p:nvSpPr>
          <p:cNvPr id="245762" name="Rectangle 2">
            <a:extLst>
              <a:ext uri="{FF2B5EF4-FFF2-40B4-BE49-F238E27FC236}">
                <a16:creationId xmlns:a16="http://schemas.microsoft.com/office/drawing/2014/main" id="{97F1AF12-0948-474F-A482-5EA86C011D50}"/>
              </a:ext>
            </a:extLst>
          </p:cNvPr>
          <p:cNvSpPr>
            <a:spLocks noGrp="1" noRot="1" noChangeAspect="1" noChangeArrowheads="1" noTextEdit="1"/>
          </p:cNvSpPr>
          <p:nvPr>
            <p:ph type="sldImg"/>
          </p:nvPr>
        </p:nvSpPr>
        <p:spPr>
          <a:ln/>
        </p:spPr>
      </p:sp>
      <p:sp>
        <p:nvSpPr>
          <p:cNvPr id="245763" name="Rectangle 3">
            <a:extLst>
              <a:ext uri="{FF2B5EF4-FFF2-40B4-BE49-F238E27FC236}">
                <a16:creationId xmlns:a16="http://schemas.microsoft.com/office/drawing/2014/main" id="{0545EB3A-349D-4D5C-B442-1C5B365C0011}"/>
              </a:ext>
            </a:extLst>
          </p:cNvPr>
          <p:cNvSpPr>
            <a:spLocks noGrp="1" noChangeArrowheads="1"/>
          </p:cNvSpPr>
          <p:nvPr>
            <p:ph type="body" idx="1"/>
          </p:nvPr>
        </p:nvSpPr>
        <p:spPr>
          <a:ln/>
        </p:spPr>
        <p:txBody>
          <a:bodyPr lIns="0" tIns="0" rIns="0" bIns="0"/>
          <a:lstStyle/>
          <a:p>
            <a:pPr algn="l" rtl="0"/>
            <a:r>
              <a:rPr lang="fr" b="0" i="0" u="none" baseline="0"/>
              <a:t>Voir OMS PP</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2151FBFF-AFBF-1182-11BA-180BE5A8ECB3}"/>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8D6ADD26-C536-D2FC-E644-681EB751F69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0" eaLnBrk="1" hangingPunct="1"/>
            <a:endParaRPr lang="fr" altLang="en-US">
              <a:latin typeface="Arial" panose="020B0604020202020204" pitchFamily="34" charset="0"/>
              <a:ea typeface="ＭＳ Ｐゴシック" panose="020B0600070205080204" pitchFamily="34" charset="-128"/>
            </a:endParaRPr>
          </a:p>
        </p:txBody>
      </p:sp>
      <p:sp>
        <p:nvSpPr>
          <p:cNvPr id="10244" name="Espace réservé du numéro de diapositive 3">
            <a:extLst>
              <a:ext uri="{FF2B5EF4-FFF2-40B4-BE49-F238E27FC236}">
                <a16:creationId xmlns:a16="http://schemas.microsoft.com/office/drawing/2014/main" id="{7C60F71C-4F7B-A1EF-F14C-759C3E6A81D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rtl="0">
              <a:spcBef>
                <a:spcPct val="0"/>
              </a:spcBef>
            </a:pPr>
            <a:fld id="{526A196A-315D-4B93-B5AA-E53E5F3CF712}" type="slidenum">
              <a:rPr>
                <a:cs typeface="Arial" panose="020B0604020202020204" pitchFamily="34" charset="0"/>
              </a:rPr>
              <a:pPr>
                <a:spcBef>
                  <a:spcPct val="0"/>
                </a:spcBef>
              </a:pPr>
              <a:t>3</a:t>
            </a:fld>
            <a:endParaRPr lang="fr"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E8DDC5C9-4B3A-473A-ABBD-3DBA1F1753D6}" type="datetime3">
              <a:rPr lang="en-US"/>
              <a:pPr algn="r" rtl="0"/>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4</a:t>
            </a:fld>
            <a:endParaRPr lang="fr" altLang="en-US"/>
          </a:p>
        </p:txBody>
      </p:sp>
    </p:spTree>
    <p:extLst>
      <p:ext uri="{BB962C8B-B14F-4D97-AF65-F5344CB8AC3E}">
        <p14:creationId xmlns:p14="http://schemas.microsoft.com/office/powerpoint/2010/main" val="18634642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0440E444-B7C8-4B34-98E0-C2370C568013}" type="datetime3">
              <a:rPr lang="en-US"/>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5</a:t>
            </a:fld>
            <a:endParaRPr lang="fr" altLang="en-US"/>
          </a:p>
        </p:txBody>
      </p:sp>
    </p:spTree>
    <p:extLst>
      <p:ext uri="{BB962C8B-B14F-4D97-AF65-F5344CB8AC3E}">
        <p14:creationId xmlns:p14="http://schemas.microsoft.com/office/powerpoint/2010/main" val="1727604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E8DDC5C9-4B3A-473A-ABBD-3DBA1F1753D6}" type="datetime3">
              <a:rPr lang="en-US"/>
              <a:pPr algn="r" rtl="0"/>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6</a:t>
            </a:fld>
            <a:endParaRPr lang="fr" altLang="en-US"/>
          </a:p>
        </p:txBody>
      </p:sp>
    </p:spTree>
    <p:extLst>
      <p:ext uri="{BB962C8B-B14F-4D97-AF65-F5344CB8AC3E}">
        <p14:creationId xmlns:p14="http://schemas.microsoft.com/office/powerpoint/2010/main" val="2469911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E8DDC5C9-4B3A-473A-ABBD-3DBA1F1753D6}" type="datetime3">
              <a:rPr lang="en-US"/>
              <a:pPr algn="r" rtl="0"/>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7</a:t>
            </a:fld>
            <a:endParaRPr lang="fr" altLang="en-US"/>
          </a:p>
        </p:txBody>
      </p:sp>
    </p:spTree>
    <p:extLst>
      <p:ext uri="{BB962C8B-B14F-4D97-AF65-F5344CB8AC3E}">
        <p14:creationId xmlns:p14="http://schemas.microsoft.com/office/powerpoint/2010/main" val="3369725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E8DDC5C9-4B3A-473A-ABBD-3DBA1F1753D6}" type="datetime3">
              <a:rPr lang="en-US"/>
              <a:pPr algn="r" rtl="0"/>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9</a:t>
            </a:fld>
            <a:endParaRPr lang="fr" altLang="en-US"/>
          </a:p>
        </p:txBody>
      </p:sp>
    </p:spTree>
    <p:extLst>
      <p:ext uri="{BB962C8B-B14F-4D97-AF65-F5344CB8AC3E}">
        <p14:creationId xmlns:p14="http://schemas.microsoft.com/office/powerpoint/2010/main" val="15148171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E8DDC5C9-4B3A-473A-ABBD-3DBA1F1753D6}" type="datetime3">
              <a:rPr lang="en-US"/>
              <a:pPr algn="r" rtl="0"/>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10</a:t>
            </a:fld>
            <a:endParaRPr lang="fr" altLang="en-US"/>
          </a:p>
        </p:txBody>
      </p:sp>
    </p:spTree>
    <p:extLst>
      <p:ext uri="{BB962C8B-B14F-4D97-AF65-F5344CB8AC3E}">
        <p14:creationId xmlns:p14="http://schemas.microsoft.com/office/powerpoint/2010/main" val="901494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8F210-657E-49C8-836D-996FD4F71EA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83C0536-49FF-4B1A-94DD-2916D31AEDA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082609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5A9331-A377-4917-9E41-EC86A7B483F9}"/>
              </a:ext>
            </a:extLst>
          </p:cNvPr>
          <p:cNvSpPr>
            <a:spLocks noGrp="1"/>
          </p:cNvSpPr>
          <p:nvPr>
            <p:ph type="title" orient="vert"/>
          </p:nvPr>
        </p:nvSpPr>
        <p:spPr>
          <a:xfrm>
            <a:off x="8020050" y="0"/>
            <a:ext cx="2673350" cy="6607175"/>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486DD3C-BC8D-4E1C-A373-9DB4A091C82F}"/>
              </a:ext>
            </a:extLst>
          </p:cNvPr>
          <p:cNvSpPr>
            <a:spLocks noGrp="1"/>
          </p:cNvSpPr>
          <p:nvPr>
            <p:ph type="body" orient="vert" idx="1"/>
          </p:nvPr>
        </p:nvSpPr>
        <p:spPr>
          <a:xfrm>
            <a:off x="0" y="0"/>
            <a:ext cx="7867650" cy="66071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421603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8712F-6332-43DC-9C53-F3192904151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A2AE90F-1AEF-4809-8623-891DF235171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83244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AB4F7-CBBB-446D-927E-7F8A87158B12}"/>
              </a:ext>
            </a:extLst>
          </p:cNvPr>
          <p:cNvSpPr>
            <a:spLocks noGrp="1"/>
          </p:cNvSpPr>
          <p:nvPr>
            <p:ph type="title"/>
          </p:nvPr>
        </p:nvSpPr>
        <p:spPr>
          <a:xfrm>
            <a:off x="730250" y="1884363"/>
            <a:ext cx="9221788" cy="3146425"/>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442AD71-3A75-4C13-BDDB-21FFF3257CEE}"/>
              </a:ext>
            </a:extLst>
          </p:cNvPr>
          <p:cNvSpPr>
            <a:spLocks noGrp="1"/>
          </p:cNvSpPr>
          <p:nvPr>
            <p:ph type="body" idx="1"/>
          </p:nvPr>
        </p:nvSpPr>
        <p:spPr>
          <a:xfrm>
            <a:off x="730250" y="5059363"/>
            <a:ext cx="9221788" cy="1654175"/>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4645583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CC5B2-B7EF-421E-9E76-4C851F6480B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196BE17-7476-42AA-8EB5-9064A155C85A}"/>
              </a:ext>
            </a:extLst>
          </p:cNvPr>
          <p:cNvSpPr>
            <a:spLocks noGrp="1"/>
          </p:cNvSpPr>
          <p:nvPr>
            <p:ph sz="half" idx="1"/>
          </p:nvPr>
        </p:nvSpPr>
        <p:spPr>
          <a:xfrm>
            <a:off x="517525" y="1522413"/>
            <a:ext cx="4772025" cy="5084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62C9858-9DCF-43EA-9D33-06CD36F61839}"/>
              </a:ext>
            </a:extLst>
          </p:cNvPr>
          <p:cNvSpPr>
            <a:spLocks noGrp="1"/>
          </p:cNvSpPr>
          <p:nvPr>
            <p:ph sz="half" idx="2"/>
          </p:nvPr>
        </p:nvSpPr>
        <p:spPr>
          <a:xfrm>
            <a:off x="5441950" y="1522413"/>
            <a:ext cx="4772025" cy="5084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03678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FE02B-E44A-4C9F-BF9A-4B73D8217CC5}"/>
              </a:ext>
            </a:extLst>
          </p:cNvPr>
          <p:cNvSpPr>
            <a:spLocks noGrp="1"/>
          </p:cNvSpPr>
          <p:nvPr>
            <p:ph type="title"/>
          </p:nvPr>
        </p:nvSpPr>
        <p:spPr>
          <a:xfrm>
            <a:off x="736600" y="403225"/>
            <a:ext cx="9223375" cy="1460500"/>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10E17C5-90CB-438A-9E23-753B5B9CEC70}"/>
              </a:ext>
            </a:extLst>
          </p:cNvPr>
          <p:cNvSpPr>
            <a:spLocks noGrp="1"/>
          </p:cNvSpPr>
          <p:nvPr>
            <p:ph type="body" idx="1"/>
          </p:nvPr>
        </p:nvSpPr>
        <p:spPr>
          <a:xfrm>
            <a:off x="736600" y="1854200"/>
            <a:ext cx="4524375"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076D831-BE70-40E1-821F-7E5622C89B3C}"/>
              </a:ext>
            </a:extLst>
          </p:cNvPr>
          <p:cNvSpPr>
            <a:spLocks noGrp="1"/>
          </p:cNvSpPr>
          <p:nvPr>
            <p:ph sz="half" idx="2"/>
          </p:nvPr>
        </p:nvSpPr>
        <p:spPr>
          <a:xfrm>
            <a:off x="736600" y="2762250"/>
            <a:ext cx="4524375" cy="40624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B1ACA42D-18AA-4B6F-871A-679D5C101181}"/>
              </a:ext>
            </a:extLst>
          </p:cNvPr>
          <p:cNvSpPr>
            <a:spLocks noGrp="1"/>
          </p:cNvSpPr>
          <p:nvPr>
            <p:ph type="body" sz="quarter" idx="3"/>
          </p:nvPr>
        </p:nvSpPr>
        <p:spPr>
          <a:xfrm>
            <a:off x="5413375" y="1854200"/>
            <a:ext cx="4546600"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5AF9751-40F7-471E-A02E-2FD45A55AD32}"/>
              </a:ext>
            </a:extLst>
          </p:cNvPr>
          <p:cNvSpPr>
            <a:spLocks noGrp="1"/>
          </p:cNvSpPr>
          <p:nvPr>
            <p:ph sz="quarter" idx="4"/>
          </p:nvPr>
        </p:nvSpPr>
        <p:spPr>
          <a:xfrm>
            <a:off x="5413375" y="2762250"/>
            <a:ext cx="4546600" cy="40624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36056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CC783-6E39-4B9A-BAE3-D341F6187C62}"/>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44063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4304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A5FC5-C97C-478C-A50E-82FCDC94DB30}"/>
              </a:ext>
            </a:extLst>
          </p:cNvPr>
          <p:cNvSpPr>
            <a:spLocks noGrp="1"/>
          </p:cNvSpPr>
          <p:nvPr>
            <p:ph type="title"/>
          </p:nvPr>
        </p:nvSpPr>
        <p:spPr>
          <a:xfrm>
            <a:off x="736600" y="504825"/>
            <a:ext cx="3449638" cy="1763713"/>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C0D459-99E7-403C-863E-2C222848196E}"/>
              </a:ext>
            </a:extLst>
          </p:cNvPr>
          <p:cNvSpPr>
            <a:spLocks noGrp="1"/>
          </p:cNvSpPr>
          <p:nvPr>
            <p:ph idx="1"/>
          </p:nvPr>
        </p:nvSpPr>
        <p:spPr>
          <a:xfrm>
            <a:off x="4546600" y="1089025"/>
            <a:ext cx="5413375" cy="53736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384CA1A-7525-493F-BE34-977B98A6A352}"/>
              </a:ext>
            </a:extLst>
          </p:cNvPr>
          <p:cNvSpPr>
            <a:spLocks noGrp="1"/>
          </p:cNvSpPr>
          <p:nvPr>
            <p:ph type="body" sz="half" idx="2"/>
          </p:nvPr>
        </p:nvSpPr>
        <p:spPr>
          <a:xfrm>
            <a:off x="736600" y="2268538"/>
            <a:ext cx="3449638" cy="42021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409021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FC8D9-2526-4021-9325-2C1AA4C787A7}"/>
              </a:ext>
            </a:extLst>
          </p:cNvPr>
          <p:cNvSpPr>
            <a:spLocks noGrp="1"/>
          </p:cNvSpPr>
          <p:nvPr>
            <p:ph type="title"/>
          </p:nvPr>
        </p:nvSpPr>
        <p:spPr>
          <a:xfrm>
            <a:off x="736600" y="504825"/>
            <a:ext cx="3449638" cy="1763713"/>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23AD91C-7C50-45A5-871C-D1D452DD00C8}"/>
              </a:ext>
            </a:extLst>
          </p:cNvPr>
          <p:cNvSpPr>
            <a:spLocks noGrp="1"/>
          </p:cNvSpPr>
          <p:nvPr>
            <p:ph type="pic" idx="1"/>
          </p:nvPr>
        </p:nvSpPr>
        <p:spPr>
          <a:xfrm>
            <a:off x="4546600" y="1089025"/>
            <a:ext cx="5413375" cy="53736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a:extLst>
              <a:ext uri="{FF2B5EF4-FFF2-40B4-BE49-F238E27FC236}">
                <a16:creationId xmlns:a16="http://schemas.microsoft.com/office/drawing/2014/main" id="{D0F0747D-B295-443D-8F41-EDB7C2F4A149}"/>
              </a:ext>
            </a:extLst>
          </p:cNvPr>
          <p:cNvSpPr>
            <a:spLocks noGrp="1"/>
          </p:cNvSpPr>
          <p:nvPr>
            <p:ph type="body" sz="half" idx="2"/>
          </p:nvPr>
        </p:nvSpPr>
        <p:spPr>
          <a:xfrm>
            <a:off x="736600" y="2268538"/>
            <a:ext cx="3449638" cy="42021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499407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1" name="Rectangle 3">
            <a:extLst>
              <a:ext uri="{FF2B5EF4-FFF2-40B4-BE49-F238E27FC236}">
                <a16:creationId xmlns:a16="http://schemas.microsoft.com/office/drawing/2014/main" id="{3BF6CA87-F45A-4F76-B868-FDD23ABA5D89}"/>
              </a:ext>
            </a:extLst>
          </p:cNvPr>
          <p:cNvSpPr>
            <a:spLocks noGrp="1" noChangeArrowheads="1"/>
          </p:cNvSpPr>
          <p:nvPr>
            <p:ph type="title"/>
          </p:nvPr>
        </p:nvSpPr>
        <p:spPr bwMode="auto">
          <a:xfrm>
            <a:off x="0" y="0"/>
            <a:ext cx="10693400" cy="1365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en-US"/>
              <a:t>Click to edit Master title style</a:t>
            </a:r>
            <a:endParaRPr lang="en-GB" altLang="en-US"/>
          </a:p>
        </p:txBody>
      </p:sp>
      <p:sp>
        <p:nvSpPr>
          <p:cNvPr id="7172" name="Rectangle 4">
            <a:extLst>
              <a:ext uri="{FF2B5EF4-FFF2-40B4-BE49-F238E27FC236}">
                <a16:creationId xmlns:a16="http://schemas.microsoft.com/office/drawing/2014/main" id="{8343F211-FD94-4112-A3F9-673DE7F09B22}"/>
              </a:ext>
            </a:extLst>
          </p:cNvPr>
          <p:cNvSpPr>
            <a:spLocks noGrp="1" noChangeArrowheads="1"/>
          </p:cNvSpPr>
          <p:nvPr>
            <p:ph type="body" idx="1"/>
          </p:nvPr>
        </p:nvSpPr>
        <p:spPr bwMode="auto">
          <a:xfrm>
            <a:off x="517525" y="1522413"/>
            <a:ext cx="9696450" cy="5084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a:t>Third level</a:t>
            </a:r>
          </a:p>
          <a:p>
            <a:pPr lvl="3"/>
            <a:r>
              <a:rPr lang="en-GB" altLang="en-US"/>
              <a:t>Fourth level</a:t>
            </a:r>
          </a:p>
        </p:txBody>
      </p:sp>
      <p:sp>
        <p:nvSpPr>
          <p:cNvPr id="7174" name="Line 6">
            <a:extLst>
              <a:ext uri="{FF2B5EF4-FFF2-40B4-BE49-F238E27FC236}">
                <a16:creationId xmlns:a16="http://schemas.microsoft.com/office/drawing/2014/main" id="{39BE5AB9-AA89-4BE3-A44D-EE2DC4C0B725}"/>
              </a:ext>
            </a:extLst>
          </p:cNvPr>
          <p:cNvSpPr>
            <a:spLocks noChangeShapeType="1"/>
          </p:cNvSpPr>
          <p:nvPr/>
        </p:nvSpPr>
        <p:spPr bwMode="auto">
          <a:xfrm>
            <a:off x="0" y="1374775"/>
            <a:ext cx="10693400" cy="0"/>
          </a:xfrm>
          <a:prstGeom prst="line">
            <a:avLst/>
          </a:prstGeom>
          <a:noFill/>
          <a:ln w="38100">
            <a:solidFill>
              <a:srgbClr val="1E7FB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1593903" algn="ctr" rotWithShape="0">
                    <a:schemeClr val="bg2"/>
                  </a:outerShdw>
                </a:effectLst>
              </a14:hiddenEffects>
            </a:ext>
          </a:extLst>
        </p:spPr>
        <p:txBody>
          <a:bodyPr/>
          <a:lstStyle/>
          <a:p>
            <a:endParaRPr lang="en-GB"/>
          </a:p>
        </p:txBody>
      </p:sp>
      <p:sp>
        <p:nvSpPr>
          <p:cNvPr id="7180" name="Rectangle 12">
            <a:extLst>
              <a:ext uri="{FF2B5EF4-FFF2-40B4-BE49-F238E27FC236}">
                <a16:creationId xmlns:a16="http://schemas.microsoft.com/office/drawing/2014/main" id="{94B2528B-1F36-4E99-8E7B-8E79D64E6217}"/>
              </a:ext>
            </a:extLst>
          </p:cNvPr>
          <p:cNvSpPr>
            <a:spLocks noChangeArrowheads="1"/>
          </p:cNvSpPr>
          <p:nvPr/>
        </p:nvSpPr>
        <p:spPr bwMode="auto">
          <a:xfrm>
            <a:off x="1588" y="6632575"/>
            <a:ext cx="10693400" cy="928688"/>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81" name="Rectangle 13">
            <a:extLst>
              <a:ext uri="{FF2B5EF4-FFF2-40B4-BE49-F238E27FC236}">
                <a16:creationId xmlns:a16="http://schemas.microsoft.com/office/drawing/2014/main" id="{F1040D86-1620-4DAA-AE9D-490CE42DE6FF}"/>
              </a:ext>
            </a:extLst>
          </p:cNvPr>
          <p:cNvSpPr>
            <a:spLocks noChangeArrowheads="1"/>
          </p:cNvSpPr>
          <p:nvPr/>
        </p:nvSpPr>
        <p:spPr bwMode="auto">
          <a:xfrm>
            <a:off x="1084263" y="7085013"/>
            <a:ext cx="496728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lgn="r" defTabSz="1042988">
              <a:defRPr>
                <a:solidFill>
                  <a:schemeClr val="tx1"/>
                </a:solidFill>
                <a:latin typeface="Arial" panose="020B0604020202020204" pitchFamily="34" charset="0"/>
                <a:cs typeface="Arial" panose="020B0604020202020204" pitchFamily="34" charset="0"/>
              </a:defRPr>
            </a:lvl1pPr>
            <a:lvl2pPr marL="520700" algn="r" defTabSz="1042988">
              <a:defRPr>
                <a:solidFill>
                  <a:schemeClr val="tx1"/>
                </a:solidFill>
                <a:latin typeface="Arial" panose="020B0604020202020204" pitchFamily="34" charset="0"/>
                <a:cs typeface="Arial" panose="020B0604020202020204" pitchFamily="34" charset="0"/>
              </a:defRPr>
            </a:lvl2pPr>
            <a:lvl3pPr marL="1042988" algn="r" defTabSz="1042988">
              <a:defRPr>
                <a:solidFill>
                  <a:schemeClr val="tx1"/>
                </a:solidFill>
                <a:latin typeface="Arial" panose="020B0604020202020204" pitchFamily="34" charset="0"/>
                <a:cs typeface="Arial" panose="020B0604020202020204" pitchFamily="34" charset="0"/>
              </a:defRPr>
            </a:lvl3pPr>
            <a:lvl4pPr marL="1563688" algn="r" defTabSz="1042988">
              <a:defRPr>
                <a:solidFill>
                  <a:schemeClr val="tx1"/>
                </a:solidFill>
                <a:latin typeface="Arial" panose="020B0604020202020204" pitchFamily="34" charset="0"/>
                <a:cs typeface="Arial" panose="020B0604020202020204" pitchFamily="34" charset="0"/>
              </a:defRPr>
            </a:lvl4pPr>
            <a:lvl5pPr marL="2085975" algn="r" defTabSz="1042988">
              <a:defRPr>
                <a:solidFill>
                  <a:schemeClr val="tx1"/>
                </a:solidFill>
                <a:latin typeface="Arial" panose="020B0604020202020204" pitchFamily="34" charset="0"/>
                <a:cs typeface="Arial" panose="020B0604020202020204" pitchFamily="34" charset="0"/>
              </a:defRPr>
            </a:lvl5pPr>
            <a:lvl6pPr marL="25431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003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575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9147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a:r>
              <a:rPr lang="en-GB" altLang="en-US" sz="1400" dirty="0">
                <a:solidFill>
                  <a:srgbClr val="96CCEE"/>
                </a:solidFill>
                <a:latin typeface="Arial Narrow" panose="020B0606020202030204" pitchFamily="34" charset="0"/>
              </a:rPr>
              <a:t>Hexavalent Training – Module 2</a:t>
            </a:r>
            <a:r>
              <a:rPr lang="en-US" altLang="en-US" sz="2000" baseline="12000" dirty="0">
                <a:solidFill>
                  <a:schemeClr val="bg1"/>
                </a:solidFill>
                <a:latin typeface="Arial Narrow" panose="020B0606020202030204" pitchFamily="34" charset="0"/>
              </a:rPr>
              <a:t>  |</a:t>
            </a:r>
            <a:r>
              <a:rPr lang="en-GB" altLang="en-US" sz="1400" dirty="0">
                <a:solidFill>
                  <a:srgbClr val="96CCEE"/>
                </a:solidFill>
                <a:latin typeface="Arial Narrow" panose="020B0606020202030204" pitchFamily="34" charset="0"/>
              </a:rPr>
              <a:t>  </a:t>
            </a:r>
            <a:r>
              <a:rPr lang="en-GB" altLang="en-US" sz="1400" b="0" dirty="0">
                <a:solidFill>
                  <a:srgbClr val="96CCEE"/>
                </a:solidFill>
                <a:latin typeface="Arial Narrow" panose="020B0606020202030204" pitchFamily="34" charset="0"/>
              </a:rPr>
              <a:t>October 2024</a:t>
            </a:r>
          </a:p>
        </p:txBody>
      </p:sp>
      <p:sp>
        <p:nvSpPr>
          <p:cNvPr id="7182" name="Rectangle 14">
            <a:extLst>
              <a:ext uri="{FF2B5EF4-FFF2-40B4-BE49-F238E27FC236}">
                <a16:creationId xmlns:a16="http://schemas.microsoft.com/office/drawing/2014/main" id="{58636617-2BE1-4961-BABC-445288CAEF47}"/>
              </a:ext>
            </a:extLst>
          </p:cNvPr>
          <p:cNvSpPr>
            <a:spLocks noChangeArrowheads="1"/>
          </p:cNvSpPr>
          <p:nvPr/>
        </p:nvSpPr>
        <p:spPr bwMode="auto">
          <a:xfrm>
            <a:off x="420688" y="7054850"/>
            <a:ext cx="415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lgn="r" defTabSz="1042988">
              <a:defRPr>
                <a:solidFill>
                  <a:schemeClr val="tx1"/>
                </a:solidFill>
                <a:latin typeface="Arial" panose="020B0604020202020204" pitchFamily="34" charset="0"/>
                <a:cs typeface="Arial" panose="020B0604020202020204" pitchFamily="34" charset="0"/>
              </a:defRPr>
            </a:lvl1pPr>
            <a:lvl2pPr marL="520700" algn="r" defTabSz="1042988">
              <a:defRPr>
                <a:solidFill>
                  <a:schemeClr val="tx1"/>
                </a:solidFill>
                <a:latin typeface="Arial" panose="020B0604020202020204" pitchFamily="34" charset="0"/>
                <a:cs typeface="Arial" panose="020B0604020202020204" pitchFamily="34" charset="0"/>
              </a:defRPr>
            </a:lvl2pPr>
            <a:lvl3pPr marL="1042988" algn="r" defTabSz="1042988">
              <a:defRPr>
                <a:solidFill>
                  <a:schemeClr val="tx1"/>
                </a:solidFill>
                <a:latin typeface="Arial" panose="020B0604020202020204" pitchFamily="34" charset="0"/>
                <a:cs typeface="Arial" panose="020B0604020202020204" pitchFamily="34" charset="0"/>
              </a:defRPr>
            </a:lvl3pPr>
            <a:lvl4pPr marL="1563688" algn="r" defTabSz="1042988">
              <a:defRPr>
                <a:solidFill>
                  <a:schemeClr val="tx1"/>
                </a:solidFill>
                <a:latin typeface="Arial" panose="020B0604020202020204" pitchFamily="34" charset="0"/>
                <a:cs typeface="Arial" panose="020B0604020202020204" pitchFamily="34" charset="0"/>
              </a:defRPr>
            </a:lvl4pPr>
            <a:lvl5pPr marL="2085975" algn="r" defTabSz="1042988">
              <a:defRPr>
                <a:solidFill>
                  <a:schemeClr val="tx1"/>
                </a:solidFill>
                <a:latin typeface="Arial" panose="020B0604020202020204" pitchFamily="34" charset="0"/>
                <a:cs typeface="Arial" panose="020B0604020202020204" pitchFamily="34" charset="0"/>
              </a:defRPr>
            </a:lvl5pPr>
            <a:lvl6pPr marL="25431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003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575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9147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a:fld id="{C37A8506-7284-4BF1-8E85-D9144E699DEF}" type="slidenum">
              <a:rPr lang="ar-SA" altLang="en-US" sz="1700">
                <a:solidFill>
                  <a:srgbClr val="72BBE8"/>
                </a:solidFill>
                <a:latin typeface="Arial Narrow" panose="020B0606020202030204" pitchFamily="34" charset="0"/>
              </a:rPr>
              <a:pPr rtl="0"/>
              <a:t>‹#›</a:t>
            </a:fld>
            <a:r>
              <a:rPr lang="en-GB" altLang="en-US" sz="1700">
                <a:solidFill>
                  <a:srgbClr val="72BBE8"/>
                </a:solidFill>
                <a:latin typeface="Arial Narrow" panose="020B0606020202030204" pitchFamily="34" charset="0"/>
              </a:rPr>
              <a:t> </a:t>
            </a:r>
            <a:r>
              <a:rPr lang="en-US" altLang="en-US" sz="2400" baseline="14000">
                <a:solidFill>
                  <a:schemeClr val="bg1"/>
                </a:solidFill>
                <a:latin typeface="Arial Narrow" panose="020B0606020202030204" pitchFamily="34" charset="0"/>
              </a:rPr>
              <a:t>|</a:t>
            </a:r>
          </a:p>
        </p:txBody>
      </p:sp>
      <p:pic>
        <p:nvPicPr>
          <p:cNvPr id="7185" name="Picture 17" descr="WHO-EN-white-H">
            <a:extLst>
              <a:ext uri="{FF2B5EF4-FFF2-40B4-BE49-F238E27FC236}">
                <a16:creationId xmlns:a16="http://schemas.microsoft.com/office/drawing/2014/main" id="{33E79288-14EC-4EE1-B3F3-C79EB44CF91A}"/>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521575" y="6659563"/>
            <a:ext cx="2581275" cy="79057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1042988" rtl="0" eaLnBrk="1" fontAlgn="base" hangingPunct="1">
        <a:spcBef>
          <a:spcPct val="0"/>
        </a:spcBef>
        <a:spcAft>
          <a:spcPct val="0"/>
        </a:spcAft>
        <a:defRPr sz="4000" b="1" kern="1200">
          <a:solidFill>
            <a:srgbClr val="000066"/>
          </a:solidFill>
          <a:latin typeface="+mj-lt"/>
          <a:ea typeface="+mj-ea"/>
          <a:cs typeface="+mj-cs"/>
        </a:defRPr>
      </a:lvl1pPr>
      <a:lvl2pPr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2pPr>
      <a:lvl3pPr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3pPr>
      <a:lvl4pPr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4pPr>
      <a:lvl5pPr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5pPr>
      <a:lvl6pPr marL="457200"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6pPr>
      <a:lvl7pPr marL="914400"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7pPr>
      <a:lvl8pPr marL="1371600"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8pPr>
      <a:lvl9pPr marL="1828800"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9pPr>
    </p:titleStyle>
    <p:bodyStyle>
      <a:lvl1pPr marL="390525" indent="-390525" algn="l" defTabSz="1042988" rtl="0" eaLnBrk="1" fontAlgn="base" hangingPunct="1">
        <a:spcBef>
          <a:spcPct val="80000"/>
        </a:spcBef>
        <a:spcAft>
          <a:spcPct val="0"/>
        </a:spcAft>
        <a:buClr>
          <a:srgbClr val="1E7FB8"/>
        </a:buClr>
        <a:buFont typeface="Wingdings" panose="05000000000000000000" pitchFamily="2" charset="2"/>
        <a:buChar char="l"/>
        <a:defRPr sz="2800" kern="1200">
          <a:solidFill>
            <a:srgbClr val="000066"/>
          </a:solidFill>
          <a:latin typeface="+mn-lt"/>
          <a:ea typeface="+mn-ea"/>
          <a:cs typeface="+mn-cs"/>
        </a:defRPr>
      </a:lvl1pPr>
      <a:lvl2pPr marL="919163" indent="-322263" algn="l" defTabSz="1042988" rtl="0" eaLnBrk="1" fontAlgn="base" hangingPunct="1">
        <a:spcBef>
          <a:spcPct val="20000"/>
        </a:spcBef>
        <a:spcAft>
          <a:spcPct val="0"/>
        </a:spcAft>
        <a:buClr>
          <a:srgbClr val="1E7FB8"/>
        </a:buClr>
        <a:buFont typeface="Arial" panose="020B0604020202020204" pitchFamily="34" charset="0"/>
        <a:buChar char="–"/>
        <a:defRPr sz="2400" kern="1200">
          <a:solidFill>
            <a:srgbClr val="000066"/>
          </a:solidFill>
          <a:latin typeface="+mn-lt"/>
          <a:ea typeface="+mn-ea"/>
          <a:cs typeface="+mn-cs"/>
        </a:defRPr>
      </a:lvl2pPr>
      <a:lvl3pPr marL="1433513" indent="-307975" algn="l" defTabSz="1042988" rtl="0" eaLnBrk="1" fontAlgn="base" hangingPunct="1">
        <a:spcBef>
          <a:spcPct val="20000"/>
        </a:spcBef>
        <a:spcAft>
          <a:spcPct val="0"/>
        </a:spcAft>
        <a:buClr>
          <a:srgbClr val="1E7FB8"/>
        </a:buClr>
        <a:buChar char="•"/>
        <a:defRPr sz="2400" kern="1200">
          <a:solidFill>
            <a:srgbClr val="000066"/>
          </a:solidFill>
          <a:latin typeface="Arial Narrow" panose="020B0606020202030204" pitchFamily="34" charset="0"/>
          <a:ea typeface="+mn-ea"/>
          <a:cs typeface="+mn-cs"/>
        </a:defRPr>
      </a:lvl3pPr>
      <a:lvl4pPr marL="1898650" indent="-258763" algn="l" defTabSz="1042988" rtl="0" eaLnBrk="1" fontAlgn="base" hangingPunct="1">
        <a:spcBef>
          <a:spcPct val="20000"/>
        </a:spcBef>
        <a:spcAft>
          <a:spcPct val="0"/>
        </a:spcAft>
        <a:buClr>
          <a:srgbClr val="1E7FB8"/>
        </a:buClr>
        <a:buChar char="–"/>
        <a:defRPr sz="2400" kern="1200">
          <a:solidFill>
            <a:srgbClr val="000066"/>
          </a:solidFill>
          <a:latin typeface="Arial Narrow" panose="020B0606020202030204" pitchFamily="34" charset="0"/>
          <a:ea typeface="+mn-ea"/>
          <a:cs typeface="+mn-cs"/>
        </a:defRPr>
      </a:lvl4pPr>
      <a:lvl5pPr marL="2268538" indent="-165100" algn="r" defTabSz="1042988" rtl="1" eaLnBrk="1" fontAlgn="base" hangingPunct="1">
        <a:spcBef>
          <a:spcPct val="20000"/>
        </a:spcBef>
        <a:spcAft>
          <a:spcPct val="0"/>
        </a:spcAft>
        <a:buChar char="»"/>
        <a:defRPr sz="2300" kern="1200">
          <a:solidFill>
            <a:srgbClr val="00006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who.int/teams/immunization-vaccines-and-biologicals/policies/position-papers/polio"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apps.who.int/iris/bitstream/handle/10665/193412/9789241549097_eng.pdf;jsessionid=0575C4D7BCA237B31D10ADBFC0D982EB?sequence=1" TargetMode="External"/><Relationship Id="rId4" Type="http://schemas.openxmlformats.org/officeDocument/2006/relationships/hyperlink" Target="https://extranet.who.int/prequal/vaccines/p/hexasiil"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www.who.int/teams/immunization-vaccines-and-biologicals/policies/position-papers/polio" TargetMode="External"/><Relationship Id="rId5" Type="http://schemas.openxmlformats.org/officeDocument/2006/relationships/hyperlink" Target="https://www.gavi.org/news/media-room/global-vaccine-alliance-deploy-six-one-vaccine-lower-income-countries" TargetMode="External"/><Relationship Id="rId4" Type="http://schemas.openxmlformats.org/officeDocument/2006/relationships/hyperlink" Target="https://www.who.int/publications/m/item/table-2-summary-of-who-position-papers-recommended-routine-immunizations-for-children"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246791" name="Rectangle 7">
            <a:extLst>
              <a:ext uri="{FF2B5EF4-FFF2-40B4-BE49-F238E27FC236}">
                <a16:creationId xmlns:a16="http://schemas.microsoft.com/office/drawing/2014/main" id="{BA787966-7B25-4CAB-9622-03C332A37945}"/>
              </a:ext>
            </a:extLst>
          </p:cNvPr>
          <p:cNvSpPr>
            <a:spLocks noChangeArrowheads="1"/>
          </p:cNvSpPr>
          <p:nvPr/>
        </p:nvSpPr>
        <p:spPr bwMode="auto">
          <a:xfrm>
            <a:off x="0" y="5310188"/>
            <a:ext cx="10693400" cy="2251075"/>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
          </a:p>
        </p:txBody>
      </p:sp>
      <p:pic>
        <p:nvPicPr>
          <p:cNvPr id="246789" name="Picture 5" descr="WHO-EN-white-H">
            <a:extLst>
              <a:ext uri="{FF2B5EF4-FFF2-40B4-BE49-F238E27FC236}">
                <a16:creationId xmlns:a16="http://schemas.microsoft.com/office/drawing/2014/main" id="{19DB2DA4-3654-4E74-831D-8C376796718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30550" y="5578475"/>
            <a:ext cx="4430713" cy="1362075"/>
          </a:xfrm>
          <a:prstGeom prst="rect">
            <a:avLst/>
          </a:prstGeom>
          <a:noFill/>
          <a:extLst>
            <a:ext uri="{909E8E84-426E-40DD-AFC4-6F175D3DCCD1}">
              <a14:hiddenFill xmlns:a14="http://schemas.microsoft.com/office/drawing/2010/main">
                <a:solidFill>
                  <a:srgbClr val="FFFFFF"/>
                </a:solidFill>
              </a14:hiddenFill>
            </a:ext>
          </a:extLst>
        </p:spPr>
      </p:pic>
      <p:sp>
        <p:nvSpPr>
          <p:cNvPr id="246792" name="Rectangle 8">
            <a:extLst>
              <a:ext uri="{FF2B5EF4-FFF2-40B4-BE49-F238E27FC236}">
                <a16:creationId xmlns:a16="http://schemas.microsoft.com/office/drawing/2014/main" id="{374B5F3D-CB48-4A3B-B8B7-BF62A505CBF1}"/>
              </a:ext>
            </a:extLst>
          </p:cNvPr>
          <p:cNvSpPr>
            <a:spLocks noChangeArrowheads="1"/>
          </p:cNvSpPr>
          <p:nvPr/>
        </p:nvSpPr>
        <p:spPr bwMode="auto">
          <a:xfrm>
            <a:off x="778668" y="2626519"/>
            <a:ext cx="9134475" cy="1154112"/>
          </a:xfrm>
          <a:prstGeom prst="rect">
            <a:avLst/>
          </a:prstGeom>
          <a:noFill/>
          <a:ln>
            <a:noFill/>
          </a:ln>
          <a:effectLst>
            <a:outerShdw dist="28398" dir="3806097" algn="ctr" rotWithShape="0">
              <a:srgbClr val="000066"/>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nchor="ctr"/>
          <a:lstStyle>
            <a:lvl1pPr algn="ctr" defTabSz="1042988" rtl="0">
              <a:defRPr sz="5000" b="1">
                <a:solidFill>
                  <a:schemeClr val="bg1"/>
                </a:solidFill>
                <a:latin typeface="Arial" panose="020B0604020202020204" pitchFamily="34" charset="0"/>
                <a:cs typeface="Arial" panose="020B0604020202020204" pitchFamily="34" charset="0"/>
              </a:defRPr>
            </a:lvl1pPr>
            <a:lvl2pPr algn="ctr" defTabSz="1042988" rtl="0">
              <a:defRPr sz="5000" b="1">
                <a:solidFill>
                  <a:schemeClr val="bg1"/>
                </a:solidFill>
                <a:latin typeface="Arial" panose="020B0604020202020204" pitchFamily="34" charset="0"/>
                <a:cs typeface="Arial" panose="020B0604020202020204" pitchFamily="34" charset="0"/>
              </a:defRPr>
            </a:lvl2pPr>
            <a:lvl3pPr algn="ctr" defTabSz="1042988" rtl="0">
              <a:defRPr sz="5000" b="1">
                <a:solidFill>
                  <a:schemeClr val="bg1"/>
                </a:solidFill>
                <a:latin typeface="Arial" panose="020B0604020202020204" pitchFamily="34" charset="0"/>
                <a:cs typeface="Arial" panose="020B0604020202020204" pitchFamily="34" charset="0"/>
              </a:defRPr>
            </a:lvl3pPr>
            <a:lvl4pPr algn="ctr" defTabSz="1042988" rtl="0">
              <a:defRPr sz="5000" b="1">
                <a:solidFill>
                  <a:schemeClr val="bg1"/>
                </a:solidFill>
                <a:latin typeface="Arial" panose="020B0604020202020204" pitchFamily="34" charset="0"/>
                <a:cs typeface="Arial" panose="020B0604020202020204" pitchFamily="34" charset="0"/>
              </a:defRPr>
            </a:lvl4pPr>
            <a:lvl5pPr algn="ctr" defTabSz="1042988" rtl="0">
              <a:defRPr sz="5000" b="1">
                <a:solidFill>
                  <a:schemeClr val="bg1"/>
                </a:solidFill>
                <a:latin typeface="Arial" panose="020B0604020202020204" pitchFamily="34" charset="0"/>
                <a:cs typeface="Arial" panose="020B0604020202020204" pitchFamily="34" charset="0"/>
              </a:defRPr>
            </a:lvl5pPr>
            <a:lvl6pPr marL="457200" algn="ctr" defTabSz="1042988" fontAlgn="base">
              <a:spcBef>
                <a:spcPct val="0"/>
              </a:spcBef>
              <a:spcAft>
                <a:spcPct val="0"/>
              </a:spcAft>
              <a:defRPr sz="5000" b="1">
                <a:solidFill>
                  <a:schemeClr val="bg1"/>
                </a:solidFill>
                <a:latin typeface="Arial" panose="020B0604020202020204" pitchFamily="34" charset="0"/>
                <a:cs typeface="Arial" panose="020B0604020202020204" pitchFamily="34" charset="0"/>
              </a:defRPr>
            </a:lvl6pPr>
            <a:lvl7pPr marL="914400" algn="ctr" defTabSz="1042988" fontAlgn="base">
              <a:spcBef>
                <a:spcPct val="0"/>
              </a:spcBef>
              <a:spcAft>
                <a:spcPct val="0"/>
              </a:spcAft>
              <a:defRPr sz="5000" b="1">
                <a:solidFill>
                  <a:schemeClr val="bg1"/>
                </a:solidFill>
                <a:latin typeface="Arial" panose="020B0604020202020204" pitchFamily="34" charset="0"/>
                <a:cs typeface="Arial" panose="020B0604020202020204" pitchFamily="34" charset="0"/>
              </a:defRPr>
            </a:lvl7pPr>
            <a:lvl8pPr marL="1371600" algn="ctr" defTabSz="1042988" fontAlgn="base">
              <a:spcBef>
                <a:spcPct val="0"/>
              </a:spcBef>
              <a:spcAft>
                <a:spcPct val="0"/>
              </a:spcAft>
              <a:defRPr sz="5000" b="1">
                <a:solidFill>
                  <a:schemeClr val="bg1"/>
                </a:solidFill>
                <a:latin typeface="Arial" panose="020B0604020202020204" pitchFamily="34" charset="0"/>
                <a:cs typeface="Arial" panose="020B0604020202020204" pitchFamily="34" charset="0"/>
              </a:defRPr>
            </a:lvl8pPr>
            <a:lvl9pPr marL="1828800" algn="ctr" defTabSz="1042988" fontAlgn="base">
              <a:spcBef>
                <a:spcPct val="0"/>
              </a:spcBef>
              <a:spcAft>
                <a:spcPct val="0"/>
              </a:spcAft>
              <a:defRPr sz="5000" b="1">
                <a:solidFill>
                  <a:schemeClr val="bg1"/>
                </a:solidFill>
                <a:latin typeface="Arial" panose="020B0604020202020204" pitchFamily="34" charset="0"/>
                <a:cs typeface="Arial" panose="020B0604020202020204" pitchFamily="34" charset="0"/>
              </a:defRPr>
            </a:lvl9pPr>
          </a:lstStyle>
          <a:p>
            <a:pPr rtl="0"/>
            <a:r>
              <a:rPr lang="fr" b="1" i="0" u="none" baseline="0">
                <a:latin typeface="Arial"/>
                <a:cs typeface="Arial"/>
              </a:rPr>
              <a:t>Module 2 : Faits clés sur le vaccin hexavalent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FA036-8A74-47D0-8EB6-3D9888DA3E60}"/>
              </a:ext>
            </a:extLst>
          </p:cNvPr>
          <p:cNvSpPr>
            <a:spLocks noGrp="1"/>
          </p:cNvSpPr>
          <p:nvPr>
            <p:ph type="title"/>
          </p:nvPr>
        </p:nvSpPr>
        <p:spPr/>
        <p:txBody>
          <a:bodyPr/>
          <a:lstStyle/>
          <a:p>
            <a:pPr rtl="0"/>
            <a:r>
              <a:rPr lang="fr" b="1" i="0" u="none" baseline="0"/>
              <a:t>Messages clés</a:t>
            </a:r>
            <a:endParaRPr lang="fr" baseline="30000"/>
          </a:p>
        </p:txBody>
      </p:sp>
      <p:sp>
        <p:nvSpPr>
          <p:cNvPr id="3" name="Content Placeholder 2">
            <a:extLst>
              <a:ext uri="{FF2B5EF4-FFF2-40B4-BE49-F238E27FC236}">
                <a16:creationId xmlns:a16="http://schemas.microsoft.com/office/drawing/2014/main" id="{0F78E384-33FB-40E5-84B8-81469187E2AE}"/>
              </a:ext>
            </a:extLst>
          </p:cNvPr>
          <p:cNvSpPr>
            <a:spLocks noGrp="1"/>
          </p:cNvSpPr>
          <p:nvPr>
            <p:ph idx="1"/>
          </p:nvPr>
        </p:nvSpPr>
        <p:spPr>
          <a:xfrm>
            <a:off x="517525" y="1453589"/>
            <a:ext cx="9696450" cy="5084762"/>
          </a:xfrm>
        </p:spPr>
        <p:txBody>
          <a:bodyPr/>
          <a:lstStyle/>
          <a:p>
            <a:pPr algn="l" rtl="0"/>
            <a:r>
              <a:rPr lang="fr" sz="1800" b="0" i="0" u="none" baseline="0"/>
              <a:t>Le vaccin hexavalent protège contre </a:t>
            </a:r>
            <a:r>
              <a:rPr lang="fr" sz="1800" b="1" i="0" u="none" baseline="0"/>
              <a:t>six maladies</a:t>
            </a:r>
          </a:p>
          <a:p>
            <a:pPr lvl="1" algn="l" rtl="0"/>
            <a:r>
              <a:rPr lang="fr" sz="1600" b="0" i="0" u="none" baseline="0">
                <a:ea typeface="宋体" pitchFamily="2" charset="-122"/>
              </a:rPr>
              <a:t>Diphtérie, tétanos, coqueluche (DTC)</a:t>
            </a:r>
          </a:p>
          <a:p>
            <a:pPr lvl="1" algn="l" rtl="0"/>
            <a:r>
              <a:rPr lang="fr" sz="1600" b="0" i="0" u="none" baseline="0">
                <a:ea typeface="宋体" pitchFamily="2" charset="-122"/>
              </a:rPr>
              <a:t>Hépatite B</a:t>
            </a:r>
          </a:p>
          <a:p>
            <a:pPr lvl="1" algn="l" rtl="0"/>
            <a:r>
              <a:rPr lang="fr" sz="1600" b="0" i="1" u="none" baseline="0">
                <a:ea typeface="宋体" pitchFamily="2" charset="-122"/>
              </a:rPr>
              <a:t>Haemophilus influenzae</a:t>
            </a:r>
            <a:r>
              <a:rPr lang="fr" sz="1600" b="0" i="0" u="none" baseline="0">
                <a:ea typeface="宋体" pitchFamily="2" charset="-122"/>
              </a:rPr>
              <a:t> de type b</a:t>
            </a:r>
          </a:p>
          <a:p>
            <a:pPr lvl="1" algn="l" rtl="0"/>
            <a:r>
              <a:rPr lang="fr" sz="1600" b="0" i="0" u="none" baseline="0">
                <a:ea typeface="宋体" pitchFamily="2" charset="-122"/>
              </a:rPr>
              <a:t>Polio</a:t>
            </a:r>
          </a:p>
          <a:p>
            <a:pPr algn="l" rtl="0"/>
            <a:r>
              <a:rPr lang="fr" sz="1800" b="0" i="0" u="none" baseline="0"/>
              <a:t>Le programme hexavalent recommandé dans votre pays est : </a:t>
            </a:r>
          </a:p>
          <a:p>
            <a:pPr lvl="1" algn="l" rtl="0"/>
            <a:r>
              <a:rPr lang="fr" sz="1600" b="1" i="0" u="none" baseline="0">
                <a:solidFill>
                  <a:srgbClr val="FF0000"/>
                </a:solidFill>
              </a:rPr>
              <a:t>[insérer pour le pays spécifique]</a:t>
            </a:r>
          </a:p>
          <a:p>
            <a:pPr algn="l" rtl="0"/>
            <a:r>
              <a:rPr lang="fr" sz="1800" b="0" i="0" u="none" baseline="0"/>
              <a:t>Le vaccin hexavalent ne doit pas être administré à des personnes présentant une hypersensibilité antérieure à l’un des composants</a:t>
            </a:r>
          </a:p>
          <a:p>
            <a:pPr algn="l" rtl="0"/>
            <a:r>
              <a:rPr lang="fr" sz="1800" b="0" i="0" u="none" baseline="0"/>
              <a:t>Le vaccin hexavalent </a:t>
            </a:r>
            <a:r>
              <a:rPr lang="fr" sz="1600" b="0" i="0" u="none" baseline="0"/>
              <a:t>peut être </a:t>
            </a:r>
            <a:r>
              <a:rPr lang="fr" sz="1600" b="1" i="0" u="none" baseline="0"/>
              <a:t>co-administré avec d’autres vaccins </a:t>
            </a:r>
            <a:r>
              <a:rPr lang="fr" sz="1600" b="0" i="0" u="none" baseline="0"/>
              <a:t>en utilisant un site d’injection différent au cours de la même visite</a:t>
            </a:r>
          </a:p>
          <a:p>
            <a:pPr algn="l" rtl="0"/>
            <a:r>
              <a:rPr lang="fr" sz="1800" b="0" i="0" u="none" baseline="0"/>
              <a:t>Le vaccin hexavalent est administré par </a:t>
            </a:r>
            <a:r>
              <a:rPr lang="fr" sz="1800" b="1" i="0" u="none" baseline="0"/>
              <a:t>injection intramusculaire (IM) </a:t>
            </a:r>
          </a:p>
          <a:p>
            <a:pPr algn="l" rtl="0"/>
            <a:r>
              <a:rPr lang="fr" sz="1800" b="1" i="0" u="none" baseline="0"/>
              <a:t>Les manifestations indésirables fréquentes </a:t>
            </a:r>
            <a:r>
              <a:rPr lang="fr" sz="1800" b="0" i="0" u="none" baseline="0"/>
              <a:t>du</a:t>
            </a:r>
            <a:r>
              <a:rPr lang="fr" sz="1800" b="1" i="0" u="none" baseline="0"/>
              <a:t> </a:t>
            </a:r>
            <a:r>
              <a:rPr lang="fr" sz="1800" b="0" i="0" u="none" baseline="0"/>
              <a:t>vaccin</a:t>
            </a:r>
            <a:r>
              <a:rPr lang="fr" sz="1800" b="1" i="0" u="none" baseline="0"/>
              <a:t> </a:t>
            </a:r>
            <a:r>
              <a:rPr lang="fr" sz="1800" b="0" i="0" u="none" baseline="0"/>
              <a:t>hexavalent</a:t>
            </a:r>
            <a:r>
              <a:rPr lang="fr" sz="1800" b="1" i="0" u="none" baseline="0"/>
              <a:t> </a:t>
            </a:r>
            <a:r>
              <a:rPr lang="fr" sz="1800" b="0" i="0" u="none" baseline="0"/>
              <a:t>incluent</a:t>
            </a:r>
            <a:r>
              <a:rPr lang="fr" sz="1800" b="1" i="0" u="none" baseline="0"/>
              <a:t> </a:t>
            </a:r>
            <a:r>
              <a:rPr lang="fr" sz="1800" b="0" i="0" u="none" baseline="0"/>
              <a:t>douleur et gonflement au site d’injection, diminution de l’appétit, somnolence et vomissements</a:t>
            </a:r>
            <a:endParaRPr lang="fr" sz="2000" dirty="0"/>
          </a:p>
        </p:txBody>
      </p:sp>
    </p:spTree>
    <p:extLst>
      <p:ext uri="{BB962C8B-B14F-4D97-AF65-F5344CB8AC3E}">
        <p14:creationId xmlns:p14="http://schemas.microsoft.com/office/powerpoint/2010/main" val="160146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79F19-C317-4511-B2E9-6A3C95F7DA11}"/>
              </a:ext>
            </a:extLst>
          </p:cNvPr>
          <p:cNvSpPr>
            <a:spLocks noGrp="1"/>
          </p:cNvSpPr>
          <p:nvPr>
            <p:ph type="title"/>
          </p:nvPr>
        </p:nvSpPr>
        <p:spPr/>
        <p:txBody>
          <a:bodyPr/>
          <a:lstStyle/>
          <a:p>
            <a:pPr rtl="0"/>
            <a:r>
              <a:rPr lang="fr" b="1" i="0" u="none" baseline="0"/>
              <a:t>Ressources</a:t>
            </a:r>
          </a:p>
        </p:txBody>
      </p:sp>
      <p:sp>
        <p:nvSpPr>
          <p:cNvPr id="3" name="Content Placeholder 2">
            <a:extLst>
              <a:ext uri="{FF2B5EF4-FFF2-40B4-BE49-F238E27FC236}">
                <a16:creationId xmlns:a16="http://schemas.microsoft.com/office/drawing/2014/main" id="{D569FACA-2B15-479D-BB8C-D752EC4C2B1C}"/>
              </a:ext>
            </a:extLst>
          </p:cNvPr>
          <p:cNvSpPr>
            <a:spLocks noGrp="1"/>
          </p:cNvSpPr>
          <p:nvPr>
            <p:ph idx="1"/>
          </p:nvPr>
        </p:nvSpPr>
        <p:spPr/>
        <p:txBody>
          <a:bodyPr/>
          <a:lstStyle/>
          <a:p>
            <a:pPr algn="l" rtl="0"/>
            <a:r>
              <a:rPr lang="fr" sz="2200" b="0" i="0" u="none" baseline="0"/>
              <a:t>Document de position de l’OMS sur la poliomyélite (2022) </a:t>
            </a:r>
            <a:r>
              <a:rPr lang="fr" sz="2200" b="0" i="0" u="none" baseline="0">
                <a:hlinkClick r:id="rId3"/>
              </a:rPr>
              <a:t>https://www.who.int/teams/immunization-vaccines-and-biologicals/policies/position-papers/polio</a:t>
            </a:r>
            <a:r>
              <a:rPr lang="fr" sz="2200" b="0" i="0" u="none" baseline="0"/>
              <a:t> Consulté le 9 septembre 2024</a:t>
            </a:r>
          </a:p>
          <a:p>
            <a:pPr algn="l" rtl="0"/>
            <a:r>
              <a:rPr lang="fr" sz="2200" b="0" i="0" u="none" baseline="0"/>
              <a:t>Notice du produit Hexasiil : </a:t>
            </a:r>
            <a:r>
              <a:rPr lang="fr" sz="2200" b="0" i="0" u="none" baseline="0">
                <a:hlinkClick r:id="rId4"/>
              </a:rPr>
              <a:t>https://extranet.who.int/prequal/vaccines/p/hexasiil</a:t>
            </a:r>
            <a:r>
              <a:rPr lang="fr" sz="2200" b="0" i="0" u="none" baseline="0"/>
              <a:t> Consulté le 9 septembre 2024</a:t>
            </a:r>
          </a:p>
          <a:p>
            <a:pPr algn="l" rtl="0"/>
            <a:r>
              <a:rPr lang="fr" sz="2200" b="0" i="0" u="none" baseline="0"/>
              <a:t>La vaccination en pratique : guide pratique pour le personnel de santé – mise à jour 2015, Module 5 </a:t>
            </a:r>
            <a:r>
              <a:rPr lang="fr" sz="2200" b="0" i="0" u="none" baseline="0">
                <a:hlinkClick r:id="rId5"/>
              </a:rPr>
              <a:t>http://apps.who.int/iris/bitstream/handle/10665/193412/9789241549097_eng.pdf;jsessionid=0575C4D7BCA237B31D10ADBFC0D982EB?sequence=1</a:t>
            </a:r>
            <a:r>
              <a:rPr lang="fr" sz="2200" b="0" i="0" u="none" baseline="0"/>
              <a:t> Consulté le 9 septembre 2024</a:t>
            </a:r>
          </a:p>
          <a:p>
            <a:pPr marL="0" indent="0" algn="l" rtl="0">
              <a:buNone/>
            </a:pPr>
            <a:endParaRPr lang="fr" sz="2400"/>
          </a:p>
          <a:p>
            <a:pPr marL="0" indent="0" algn="l" rtl="0">
              <a:buNone/>
            </a:pPr>
            <a:endParaRPr lang="fr" sz="2400"/>
          </a:p>
          <a:p>
            <a:pPr marL="0" indent="0" algn="l" rtl="0">
              <a:buNone/>
            </a:pPr>
            <a:endParaRPr lang="fr" sz="2400"/>
          </a:p>
          <a:p>
            <a:endParaRPr lang="fr" sz="4000"/>
          </a:p>
        </p:txBody>
      </p:sp>
    </p:spTree>
    <p:extLst>
      <p:ext uri="{BB962C8B-B14F-4D97-AF65-F5344CB8AC3E}">
        <p14:creationId xmlns:p14="http://schemas.microsoft.com/office/powerpoint/2010/main" val="33652251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797B4-348D-4204-9A56-DD5A2AC0406A}"/>
              </a:ext>
            </a:extLst>
          </p:cNvPr>
          <p:cNvSpPr>
            <a:spLocks noGrp="1"/>
          </p:cNvSpPr>
          <p:nvPr>
            <p:ph type="title"/>
          </p:nvPr>
        </p:nvSpPr>
        <p:spPr/>
        <p:txBody>
          <a:bodyPr/>
          <a:lstStyle/>
          <a:p>
            <a:pPr rtl="0"/>
            <a:r>
              <a:rPr lang="fr" b="1" i="0" u="none" baseline="0"/>
              <a:t>Questions pour tester les connaissances</a:t>
            </a:r>
          </a:p>
        </p:txBody>
      </p:sp>
      <p:sp>
        <p:nvSpPr>
          <p:cNvPr id="3" name="Content Placeholder 2">
            <a:extLst>
              <a:ext uri="{FF2B5EF4-FFF2-40B4-BE49-F238E27FC236}">
                <a16:creationId xmlns:a16="http://schemas.microsoft.com/office/drawing/2014/main" id="{F0E3035E-81BA-4372-8FBD-958BFC0D1CD9}"/>
              </a:ext>
            </a:extLst>
          </p:cNvPr>
          <p:cNvSpPr>
            <a:spLocks noGrp="1"/>
          </p:cNvSpPr>
          <p:nvPr>
            <p:ph idx="1"/>
          </p:nvPr>
        </p:nvSpPr>
        <p:spPr/>
        <p:txBody>
          <a:bodyPr/>
          <a:lstStyle/>
          <a:p>
            <a:pPr marL="0" indent="0" algn="l" rtl="0">
              <a:buNone/>
            </a:pPr>
            <a:r>
              <a:rPr lang="fr" sz="2400" b="0" i="1" u="none" baseline="0">
                <a:solidFill>
                  <a:srgbClr val="FF0000"/>
                </a:solidFill>
              </a:rPr>
              <a:t>Note pour les facilitateurs : Voir les réponses suggérées dans les notes ci-dessous</a:t>
            </a:r>
          </a:p>
          <a:p>
            <a:pPr algn="l" rtl="0"/>
            <a:r>
              <a:rPr lang="fr" sz="2400" b="0" i="0" u="none" baseline="0"/>
              <a:t>Discuter de la protection offerte par le vaccin hexavalent</a:t>
            </a:r>
          </a:p>
          <a:p>
            <a:pPr algn="l" rtl="0"/>
            <a:r>
              <a:rPr lang="fr" sz="2400" b="0" i="0" u="none" baseline="0"/>
              <a:t>Décrire le calendrier de vaccination pour le vaccin hexavalent</a:t>
            </a:r>
          </a:p>
          <a:p>
            <a:pPr algn="l" rtl="0"/>
            <a:r>
              <a:rPr lang="fr" sz="2400" b="0" i="0" u="none" baseline="0"/>
              <a:t>Décrire les contre-indications à l’utilisation du vaccin hexavalent</a:t>
            </a:r>
          </a:p>
          <a:p>
            <a:pPr marL="390525" lvl="1" indent="-390525" algn="l" rtl="0">
              <a:spcBef>
                <a:spcPct val="80000"/>
              </a:spcBef>
              <a:buFont typeface="Wingdings" panose="05000000000000000000" pitchFamily="2" charset="2"/>
              <a:buChar char="l"/>
            </a:pPr>
            <a:r>
              <a:rPr lang="fr" b="0" i="0" u="none" baseline="0"/>
              <a:t>Discuter de l’utilisation du vaccin hexavalent avec d’autres vaccins</a:t>
            </a:r>
          </a:p>
          <a:p>
            <a:pPr marL="390525" lvl="1" indent="-390525" algn="l" rtl="0">
              <a:spcBef>
                <a:spcPct val="80000"/>
              </a:spcBef>
              <a:buFont typeface="Wingdings" panose="05000000000000000000" pitchFamily="2" charset="2"/>
              <a:buChar char="l"/>
            </a:pPr>
            <a:r>
              <a:rPr lang="fr" b="0" i="0" u="none" baseline="0"/>
              <a:t>Décrire comment administrer le vaccin hexavalent </a:t>
            </a:r>
          </a:p>
          <a:p>
            <a:pPr marL="390525" lvl="1" indent="-390525" algn="l" rtl="0">
              <a:spcBef>
                <a:spcPct val="80000"/>
              </a:spcBef>
              <a:buFont typeface="Wingdings" panose="05000000000000000000" pitchFamily="2" charset="2"/>
              <a:buChar char="l"/>
            </a:pPr>
            <a:r>
              <a:rPr lang="fr" b="0" i="0" u="none" baseline="0"/>
              <a:t>Décrire les manifestations indésirables du vaccin hexavalent</a:t>
            </a:r>
          </a:p>
          <a:p>
            <a:endParaRPr lang="fr" altLang="en-US" sz="2000" b="0" dirty="0">
              <a:ea typeface="ＭＳ Ｐゴシック" panose="020B0600070205080204" pitchFamily="34" charset="-128"/>
            </a:endParaRPr>
          </a:p>
        </p:txBody>
      </p:sp>
    </p:spTree>
    <p:extLst>
      <p:ext uri="{BB962C8B-B14F-4D97-AF65-F5344CB8AC3E}">
        <p14:creationId xmlns:p14="http://schemas.microsoft.com/office/powerpoint/2010/main" val="4124278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a:extLst>
              <a:ext uri="{FF2B5EF4-FFF2-40B4-BE49-F238E27FC236}">
                <a16:creationId xmlns:a16="http://schemas.microsoft.com/office/drawing/2014/main" id="{55015C14-1D9C-4AC4-9971-9FB22DC29A5F}"/>
              </a:ext>
            </a:extLst>
          </p:cNvPr>
          <p:cNvSpPr>
            <a:spLocks noGrp="1" noChangeArrowheads="1"/>
          </p:cNvSpPr>
          <p:nvPr>
            <p:ph type="title"/>
          </p:nvPr>
        </p:nvSpPr>
        <p:spPr/>
        <p:txBody>
          <a:bodyPr/>
          <a:lstStyle/>
          <a:p>
            <a:pPr rtl="0"/>
            <a:r>
              <a:rPr lang="fr" b="1" i="0" u="none" baseline="0"/>
              <a:t>Objectifs</a:t>
            </a:r>
          </a:p>
        </p:txBody>
      </p:sp>
      <p:sp>
        <p:nvSpPr>
          <p:cNvPr id="220163" name="Rectangle 3">
            <a:extLst>
              <a:ext uri="{FF2B5EF4-FFF2-40B4-BE49-F238E27FC236}">
                <a16:creationId xmlns:a16="http://schemas.microsoft.com/office/drawing/2014/main" id="{FE721EF2-B645-43AD-A4F7-D176566543A5}"/>
              </a:ext>
            </a:extLst>
          </p:cNvPr>
          <p:cNvSpPr>
            <a:spLocks noGrp="1" noChangeArrowheads="1"/>
          </p:cNvSpPr>
          <p:nvPr>
            <p:ph type="body" idx="1"/>
          </p:nvPr>
        </p:nvSpPr>
        <p:spPr>
          <a:xfrm>
            <a:off x="1887793" y="1473253"/>
            <a:ext cx="8326181" cy="5084762"/>
          </a:xfrm>
        </p:spPr>
        <p:txBody>
          <a:bodyPr/>
          <a:lstStyle/>
          <a:p>
            <a:pPr algn="l" rtl="0"/>
            <a:r>
              <a:rPr lang="fr" sz="2000" b="0" i="0" u="none" baseline="0" dirty="0"/>
              <a:t>À la fin de ce module, vous devriez être en mesure de : </a:t>
            </a:r>
          </a:p>
          <a:p>
            <a:pPr lvl="1" algn="l" rtl="0"/>
            <a:r>
              <a:rPr lang="fr" sz="2000" b="0" i="0" u="none" baseline="0" dirty="0"/>
              <a:t>Discuter de la protection offerte par le vaccin hexavalent</a:t>
            </a:r>
          </a:p>
          <a:p>
            <a:pPr lvl="1" algn="l" rtl="0"/>
            <a:r>
              <a:rPr lang="fr" sz="2000" b="0" i="0" u="none" baseline="0" dirty="0"/>
              <a:t>Décrire le calendrier de vaccination pour le vaccin hexavalent</a:t>
            </a:r>
            <a:endParaRPr lang="fr" sz="2000" baseline="30000" dirty="0"/>
          </a:p>
          <a:p>
            <a:pPr lvl="1" algn="l" rtl="0"/>
            <a:r>
              <a:rPr lang="fr" sz="2000" b="0" i="0" u="none" baseline="0" dirty="0"/>
              <a:t>Décrire les contre-indications à l’utilisation du vaccin hexavalent</a:t>
            </a:r>
          </a:p>
          <a:p>
            <a:pPr lvl="1" algn="l" rtl="0"/>
            <a:r>
              <a:rPr lang="fr" sz="2000" b="0" i="0" u="none" baseline="0" dirty="0"/>
              <a:t>Discuter de l’utilisation du vaccin hexavalent avec d’autres vaccins</a:t>
            </a:r>
          </a:p>
          <a:p>
            <a:pPr lvl="1" algn="l" rtl="0"/>
            <a:r>
              <a:rPr lang="fr" sz="2000" b="0" i="0" u="none" baseline="0" dirty="0"/>
              <a:t>Décrire comment administrer le vaccin hexavalent </a:t>
            </a:r>
            <a:endParaRPr lang="fr" sz="2000" baseline="30000" dirty="0"/>
          </a:p>
          <a:p>
            <a:pPr lvl="1" algn="l" rtl="0"/>
            <a:r>
              <a:rPr lang="fr" sz="2000" b="0" i="0" u="none" baseline="0" dirty="0"/>
              <a:t>Décrire les manifestations indésirables du vaccin hexavalent</a:t>
            </a:r>
            <a:endParaRPr lang="fr" sz="2000" baseline="30000" dirty="0"/>
          </a:p>
          <a:p>
            <a:pPr algn="l" rtl="0"/>
            <a:r>
              <a:rPr lang="fr" sz="2000" b="0" i="0" u="none" baseline="0" dirty="0"/>
              <a:t>Durée</a:t>
            </a:r>
          </a:p>
          <a:p>
            <a:pPr lvl="1" algn="l" rtl="0"/>
            <a:r>
              <a:rPr lang="fr" sz="2000" b="0" i="0" u="none" baseline="0" dirty="0"/>
              <a:t>15’</a:t>
            </a:r>
          </a:p>
          <a:p>
            <a:endParaRPr lang="fr" altLang="en-US" sz="2400" dirty="0"/>
          </a:p>
        </p:txBody>
      </p:sp>
      <p:pic>
        <p:nvPicPr>
          <p:cNvPr id="2" name="Picture 2" descr="arrow">
            <a:extLst>
              <a:ext uri="{FF2B5EF4-FFF2-40B4-BE49-F238E27FC236}">
                <a16:creationId xmlns:a16="http://schemas.microsoft.com/office/drawing/2014/main" id="{2FB44315-0F40-BC76-7C42-3BE531ECD7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069" y="1550255"/>
            <a:ext cx="1565611" cy="129486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a:extLst>
              <a:ext uri="{FF2B5EF4-FFF2-40B4-BE49-F238E27FC236}">
                <a16:creationId xmlns:a16="http://schemas.microsoft.com/office/drawing/2014/main" id="{CFCCF91C-94AD-ECE1-AF46-8576F12B18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709" y="4885639"/>
            <a:ext cx="1057276" cy="129486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390D237D-7252-D9B7-1FAB-C723A7D22F23}"/>
              </a:ext>
            </a:extLst>
          </p:cNvPr>
          <p:cNvSpPr>
            <a:spLocks noGrp="1" noChangeArrowheads="1"/>
          </p:cNvSpPr>
          <p:nvPr>
            <p:ph type="title"/>
          </p:nvPr>
        </p:nvSpPr>
        <p:spPr/>
        <p:txBody>
          <a:bodyPr/>
          <a:lstStyle/>
          <a:p>
            <a:pPr rtl="0">
              <a:defRPr/>
            </a:pPr>
            <a:r>
              <a:rPr lang="fr" b="1" i="0" u="none" baseline="0"/>
              <a:t>Protection offerte par le vaccin hexavalent</a:t>
            </a:r>
            <a:r>
              <a:rPr lang="fr" b="0" i="0" u="none" baseline="0"/>
              <a:t> </a:t>
            </a:r>
            <a:br>
              <a:rPr lang="fr"/>
            </a:br>
            <a:endParaRPr lang="fr"/>
          </a:p>
        </p:txBody>
      </p:sp>
      <p:sp>
        <p:nvSpPr>
          <p:cNvPr id="9219" name="Rectangle 14">
            <a:extLst>
              <a:ext uri="{FF2B5EF4-FFF2-40B4-BE49-F238E27FC236}">
                <a16:creationId xmlns:a16="http://schemas.microsoft.com/office/drawing/2014/main" id="{CBD59539-B17B-1CA1-E194-FBEBC21BF64F}"/>
              </a:ext>
            </a:extLst>
          </p:cNvPr>
          <p:cNvSpPr>
            <a:spLocks noChangeArrowheads="1"/>
          </p:cNvSpPr>
          <p:nvPr/>
        </p:nvSpPr>
        <p:spPr bwMode="auto">
          <a:xfrm>
            <a:off x="822195" y="1522754"/>
            <a:ext cx="9113771" cy="50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90525" indent="-390525" algn="l" defTabSz="1042988" rtl="0"/>
            <a:r>
              <a:rPr lang="fr" sz="2800" b="0" i="0" u="none" baseline="0" dirty="0">
                <a:latin typeface="+mn-lt"/>
                <a:ea typeface="+mn-ea"/>
                <a:cs typeface="+mn-cs"/>
              </a:rPr>
              <a:t>Pour protéger leurs populations contre la polio, les pays utilisent le VPOb et/ou le VPI</a:t>
            </a:r>
          </a:p>
          <a:p>
            <a:pPr marL="854075" lvl="1" indent="-390525" algn="l" defTabSz="1042988" rtl="0"/>
            <a:r>
              <a:rPr lang="fr" sz="2000" b="0" i="0" u="none" baseline="0" dirty="0">
                <a:latin typeface="+mn-lt"/>
                <a:ea typeface="+mn-ea"/>
                <a:cs typeface="+mn-cs"/>
              </a:rPr>
              <a:t>Dans de nombreux pays, le VPI n’est disponible qu’en tant que vaccin « unique » administré en même temps que d’autres vaccins injectables tels que le vaccin pentavalent et le vaccin contre la rougeole </a:t>
            </a:r>
            <a:endParaRPr lang="fr" altLang="en-US" sz="2400" b="0" dirty="0">
              <a:latin typeface="+mn-lt"/>
              <a:ea typeface="+mn-ea"/>
              <a:cs typeface="+mn-cs"/>
            </a:endParaRPr>
          </a:p>
          <a:p>
            <a:pPr marL="390525" indent="-390525" algn="l" rtl="0" eaLnBrk="0" hangingPunct="0"/>
            <a:r>
              <a:rPr lang="fr" sz="2400" b="0" i="0" u="none" baseline="0" dirty="0"/>
              <a:t>Le vaccin hexavalent, ou vaccin 6-en-1, offre une protection contre 6 maladies en combinant les 6 antigènes dans un seul vaccin</a:t>
            </a:r>
          </a:p>
          <a:p>
            <a:pPr marL="854075" lvl="1" indent="-390525" algn="l" rtl="0" eaLnBrk="0" hangingPunct="0"/>
            <a:r>
              <a:rPr lang="fr" sz="2400" b="0" i="0" u="none" baseline="0" dirty="0">
                <a:ea typeface="ＭＳ Ｐゴシック" panose="020B0600070205080204" pitchFamily="34" charset="-128"/>
              </a:rPr>
              <a:t>Diphtérie, tétanos, coqueluche</a:t>
            </a:r>
            <a:r>
              <a:rPr lang="fr" sz="2400" b="1" i="0" u="none" baseline="0" dirty="0">
                <a:ea typeface="ＭＳ Ｐゴシック" panose="020B0600070205080204" pitchFamily="34" charset="-128"/>
              </a:rPr>
              <a:t> à cellules entières</a:t>
            </a:r>
            <a:r>
              <a:rPr lang="fr" sz="2400" b="0" i="0" u="none" baseline="0" dirty="0">
                <a:ea typeface="ＭＳ Ｐゴシック" panose="020B0600070205080204" pitchFamily="34" charset="-128"/>
              </a:rPr>
              <a:t> (DTC)</a:t>
            </a:r>
          </a:p>
          <a:p>
            <a:pPr lvl="1" algn="l" rtl="0" eaLnBrk="0" hangingPunct="0"/>
            <a:r>
              <a:rPr lang="fr" sz="2400" b="0" i="1" u="none" baseline="0" dirty="0">
                <a:ea typeface="ＭＳ Ｐゴシック" panose="020B0600070205080204" pitchFamily="34" charset="-128"/>
              </a:rPr>
              <a:t>Haemophilus influenzae </a:t>
            </a:r>
            <a:r>
              <a:rPr lang="fr" sz="2400" b="0" i="0" u="none" baseline="0" dirty="0">
                <a:ea typeface="ＭＳ Ｐゴシック" panose="020B0600070205080204" pitchFamily="34" charset="-128"/>
              </a:rPr>
              <a:t>de</a:t>
            </a:r>
            <a:r>
              <a:rPr lang="fr" sz="2400" b="0" i="1" u="none" baseline="0" dirty="0">
                <a:ea typeface="ＭＳ Ｐゴシック" panose="020B0600070205080204" pitchFamily="34" charset="-128"/>
              </a:rPr>
              <a:t> </a:t>
            </a:r>
            <a:r>
              <a:rPr lang="fr" sz="2400" b="0" i="0" u="none" baseline="0" dirty="0">
                <a:ea typeface="ＭＳ Ｐゴシック" panose="020B0600070205080204" pitchFamily="34" charset="-128"/>
              </a:rPr>
              <a:t>type b (Hib)</a:t>
            </a:r>
          </a:p>
          <a:p>
            <a:pPr lvl="1" algn="l" rtl="0" eaLnBrk="0" hangingPunct="0"/>
            <a:r>
              <a:rPr lang="fr" sz="2400" b="0" i="0" u="none" baseline="0" dirty="0">
                <a:ea typeface="ＭＳ Ｐゴシック" panose="020B0600070205080204" pitchFamily="34" charset="-128"/>
              </a:rPr>
              <a:t>Hépatite B</a:t>
            </a:r>
          </a:p>
          <a:p>
            <a:pPr lvl="1" algn="l" rtl="0" eaLnBrk="0" hangingPunct="0"/>
            <a:r>
              <a:rPr lang="fr" sz="2400" b="0" i="0" u="none" baseline="0" dirty="0">
                <a:ea typeface="ＭＳ Ｐゴシック" panose="020B0600070205080204" pitchFamily="34" charset="-128"/>
              </a:rPr>
              <a:t>Vaccin antipoliomyélitique </a:t>
            </a:r>
            <a:r>
              <a:rPr lang="fr" sz="2400" b="1" i="0" u="none" baseline="0" dirty="0">
                <a:ea typeface="ＭＳ Ｐゴシック" panose="020B0600070205080204" pitchFamily="34" charset="-128"/>
              </a:rPr>
              <a:t>inactivé</a:t>
            </a:r>
            <a:r>
              <a:rPr lang="fr" sz="2400" b="0" i="0" u="none" baseline="0" dirty="0">
                <a:ea typeface="ＭＳ Ｐゴシック" panose="020B0600070205080204" pitchFamily="34" charset="-128"/>
              </a:rPr>
              <a:t> (VPI)</a:t>
            </a:r>
          </a:p>
          <a:p>
            <a:pPr lvl="1" algn="l" rtl="0" eaLnBrk="0" hangingPunct="0"/>
            <a:endParaRPr lang="fr" altLang="en-US" sz="2400" b="0" dirty="0">
              <a:ea typeface="ＭＳ Ｐゴシック" panose="020B0600070205080204" pitchFamily="34" charset="-128"/>
            </a:endParaRPr>
          </a:p>
          <a:p>
            <a:pPr lvl="1" algn="l" rtl="0"/>
            <a:endParaRPr lang="fr" altLang="en-US" sz="2000" b="0" dirty="0">
              <a:ea typeface="ＭＳ Ｐゴシック" panose="020B0600070205080204"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C73E1-C886-4B12-B101-421354BBFF37}"/>
              </a:ext>
            </a:extLst>
          </p:cNvPr>
          <p:cNvSpPr>
            <a:spLocks noGrp="1"/>
          </p:cNvSpPr>
          <p:nvPr>
            <p:ph type="title"/>
          </p:nvPr>
        </p:nvSpPr>
        <p:spPr/>
        <p:txBody>
          <a:bodyPr/>
          <a:lstStyle/>
          <a:p>
            <a:pPr rtl="0"/>
            <a:r>
              <a:rPr lang="fr" b="1" i="0" u="none" baseline="0"/>
              <a:t>Vaccination avec le vaccin hexavalent</a:t>
            </a:r>
            <a:endParaRPr lang="fr"/>
          </a:p>
        </p:txBody>
      </p:sp>
      <p:sp>
        <p:nvSpPr>
          <p:cNvPr id="3" name="Content Placeholder 2">
            <a:extLst>
              <a:ext uri="{FF2B5EF4-FFF2-40B4-BE49-F238E27FC236}">
                <a16:creationId xmlns:a16="http://schemas.microsoft.com/office/drawing/2014/main" id="{AD96DF8F-7E0A-4475-9523-569B78A4805F}"/>
              </a:ext>
            </a:extLst>
          </p:cNvPr>
          <p:cNvSpPr>
            <a:spLocks noGrp="1"/>
          </p:cNvSpPr>
          <p:nvPr>
            <p:ph idx="1"/>
          </p:nvPr>
        </p:nvSpPr>
        <p:spPr>
          <a:xfrm>
            <a:off x="517525" y="1735056"/>
            <a:ext cx="9696450" cy="5367490"/>
          </a:xfrm>
        </p:spPr>
        <p:txBody>
          <a:bodyPr/>
          <a:lstStyle/>
          <a:p>
            <a:pPr algn="l" rtl="0"/>
            <a:r>
              <a:rPr lang="fr" sz="2700" b="0" i="0" u="none" baseline="0"/>
              <a:t>Le calendrier recommandé pour le vaccin hexavalent est le suivant :</a:t>
            </a:r>
          </a:p>
          <a:p>
            <a:pPr lvl="1" algn="l" rtl="0"/>
            <a:r>
              <a:rPr lang="fr" sz="2300" b="0" i="0" u="none" baseline="0"/>
              <a:t>3 doses primaires dès 6 semaines</a:t>
            </a:r>
          </a:p>
          <a:p>
            <a:pPr lvl="1" algn="l" rtl="0"/>
            <a:r>
              <a:rPr lang="fr" sz="2300" b="0" i="0" u="none" baseline="0"/>
              <a:t>Intervalle minimal de 4 semaines entre les doses</a:t>
            </a:r>
          </a:p>
          <a:p>
            <a:pPr lvl="1" algn="l" rtl="0"/>
            <a:r>
              <a:rPr lang="fr" sz="2300" b="0" i="0" u="none" baseline="0"/>
              <a:t>Si la série débute à 6 semaines, une dose de rappel est recommandée au moins 6 mois après la troisième dose primaire</a:t>
            </a:r>
          </a:p>
          <a:p>
            <a:pPr algn="l" rtl="0"/>
            <a:r>
              <a:rPr lang="fr" sz="2700" b="0" i="0" u="none" baseline="0"/>
              <a:t>Les options de calendrier hexavalent et pentavalent + VPI sont également recommandées par l’OMS</a:t>
            </a:r>
          </a:p>
          <a:p>
            <a:pPr lvl="1" algn="l" rtl="0"/>
            <a:r>
              <a:rPr lang="fr" sz="2300" b="0" i="0" u="none" baseline="0"/>
              <a:t>Toutefois, l’utilisation de vaccins hexavalents pourrait présenter certains avantages programmatiques et l’OMS encourage les pays à envisager cette option</a:t>
            </a:r>
          </a:p>
          <a:p>
            <a:endParaRPr lang="fr" sz="2700"/>
          </a:p>
        </p:txBody>
      </p:sp>
    </p:spTree>
    <p:extLst>
      <p:ext uri="{BB962C8B-B14F-4D97-AF65-F5344CB8AC3E}">
        <p14:creationId xmlns:p14="http://schemas.microsoft.com/office/powerpoint/2010/main" val="29782091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F4DD3-D9BE-418D-928D-1D65280C9F49}"/>
              </a:ext>
            </a:extLst>
          </p:cNvPr>
          <p:cNvSpPr>
            <a:spLocks noGrp="1"/>
          </p:cNvSpPr>
          <p:nvPr>
            <p:ph type="title"/>
          </p:nvPr>
        </p:nvSpPr>
        <p:spPr/>
        <p:txBody>
          <a:bodyPr/>
          <a:lstStyle/>
          <a:p>
            <a:pPr rtl="0"/>
            <a:r>
              <a:rPr lang="fr" sz="3200" b="1" i="0" u="none" baseline="0" dirty="0"/>
              <a:t>Illustration comparant les calendriers recommandés par l’OMS pour le vaccin hexavalent et l’association Penta + VPI</a:t>
            </a:r>
            <a:endParaRPr lang="fr" sz="3200" dirty="0"/>
          </a:p>
        </p:txBody>
      </p:sp>
      <p:pic>
        <p:nvPicPr>
          <p:cNvPr id="7" name="Content Placeholder 6" descr="A screenshot of a computer screen&#10;&#10;Description automatically generated">
            <a:extLst>
              <a:ext uri="{FF2B5EF4-FFF2-40B4-BE49-F238E27FC236}">
                <a16:creationId xmlns:a16="http://schemas.microsoft.com/office/drawing/2014/main" id="{B90BBD2A-007C-2FA2-A4D6-71AD2C2D89FC}"/>
              </a:ext>
            </a:extLst>
          </p:cNvPr>
          <p:cNvPicPr>
            <a:picLocks noGrp="1" noChangeAspect="1"/>
          </p:cNvPicPr>
          <p:nvPr>
            <p:ph idx="1"/>
          </p:nvPr>
        </p:nvPicPr>
        <p:blipFill>
          <a:blip r:embed="rId3"/>
          <a:stretch>
            <a:fillRect/>
          </a:stretch>
        </p:blipFill>
        <p:spPr>
          <a:xfrm>
            <a:off x="652006" y="1612491"/>
            <a:ext cx="9696450" cy="2228992"/>
          </a:xfrm>
          <a:prstGeom prst="rect">
            <a:avLst/>
          </a:prstGeom>
          <a:noFill/>
        </p:spPr>
      </p:pic>
      <p:sp>
        <p:nvSpPr>
          <p:cNvPr id="8" name="Text Placeholder 5">
            <a:extLst>
              <a:ext uri="{FF2B5EF4-FFF2-40B4-BE49-F238E27FC236}">
                <a16:creationId xmlns:a16="http://schemas.microsoft.com/office/drawing/2014/main" id="{C4F7B2D3-5244-D50D-B14B-D45D9C8A5631}"/>
              </a:ext>
            </a:extLst>
          </p:cNvPr>
          <p:cNvSpPr txBox="1">
            <a:spLocks/>
          </p:cNvSpPr>
          <p:nvPr/>
        </p:nvSpPr>
        <p:spPr>
          <a:xfrm>
            <a:off x="209550" y="4139380"/>
            <a:ext cx="10232308" cy="2228992"/>
          </a:xfrm>
          <a:prstGeom prst="rect">
            <a:avLst/>
          </a:prstGeom>
          <a:solidFill>
            <a:srgbClr val="CCECFF"/>
          </a:solidFill>
        </p:spPr>
        <p:txBody>
          <a:bodyPr>
            <a:noAutofit/>
          </a:bodyPr>
          <a:lstStyle>
            <a:lvl1pPr marL="390525" indent="-390525" algn="l" defTabSz="1042988" rtl="0" eaLnBrk="1" fontAlgn="base" hangingPunct="1">
              <a:spcBef>
                <a:spcPct val="80000"/>
              </a:spcBef>
              <a:spcAft>
                <a:spcPct val="0"/>
              </a:spcAft>
              <a:buClr>
                <a:srgbClr val="1E7FB8"/>
              </a:buClr>
              <a:buFont typeface="Wingdings" panose="05000000000000000000" pitchFamily="2" charset="2"/>
              <a:buChar char="l"/>
              <a:defRPr sz="2800" kern="1200">
                <a:solidFill>
                  <a:srgbClr val="000066"/>
                </a:solidFill>
                <a:latin typeface="+mn-lt"/>
                <a:ea typeface="+mn-ea"/>
                <a:cs typeface="+mn-cs"/>
              </a:defRPr>
            </a:lvl1pPr>
            <a:lvl2pPr marL="919163" indent="-322263" algn="l" defTabSz="1042988" rtl="0" eaLnBrk="1" fontAlgn="base" hangingPunct="1">
              <a:spcBef>
                <a:spcPct val="20000"/>
              </a:spcBef>
              <a:spcAft>
                <a:spcPct val="0"/>
              </a:spcAft>
              <a:buClr>
                <a:srgbClr val="1E7FB8"/>
              </a:buClr>
              <a:buFont typeface="Arial" panose="020B0604020202020204" pitchFamily="34" charset="0"/>
              <a:buChar char="–"/>
              <a:defRPr sz="2400" kern="1200">
                <a:solidFill>
                  <a:srgbClr val="000066"/>
                </a:solidFill>
                <a:latin typeface="+mn-lt"/>
                <a:ea typeface="+mn-ea"/>
                <a:cs typeface="+mn-cs"/>
              </a:defRPr>
            </a:lvl2pPr>
            <a:lvl3pPr marL="1433513" indent="-307975" algn="l" defTabSz="1042988" rtl="0" eaLnBrk="1" fontAlgn="base" hangingPunct="1">
              <a:spcBef>
                <a:spcPct val="20000"/>
              </a:spcBef>
              <a:spcAft>
                <a:spcPct val="0"/>
              </a:spcAft>
              <a:buClr>
                <a:srgbClr val="1E7FB8"/>
              </a:buClr>
              <a:buChar char="•"/>
              <a:defRPr sz="2400" kern="1200">
                <a:solidFill>
                  <a:srgbClr val="000066"/>
                </a:solidFill>
                <a:latin typeface="Arial Narrow" panose="020B0606020202030204" pitchFamily="34" charset="0"/>
                <a:ea typeface="+mn-ea"/>
                <a:cs typeface="+mn-cs"/>
              </a:defRPr>
            </a:lvl3pPr>
            <a:lvl4pPr marL="1898650" indent="-258763" algn="l" defTabSz="1042988" rtl="0" eaLnBrk="1" fontAlgn="base" hangingPunct="1">
              <a:spcBef>
                <a:spcPct val="20000"/>
              </a:spcBef>
              <a:spcAft>
                <a:spcPct val="0"/>
              </a:spcAft>
              <a:buClr>
                <a:srgbClr val="1E7FB8"/>
              </a:buClr>
              <a:buChar char="–"/>
              <a:defRPr sz="2400" kern="1200">
                <a:solidFill>
                  <a:srgbClr val="000066"/>
                </a:solidFill>
                <a:latin typeface="Arial Narrow" panose="020B0606020202030204" pitchFamily="34" charset="0"/>
                <a:ea typeface="+mn-ea"/>
                <a:cs typeface="+mn-cs"/>
              </a:defRPr>
            </a:lvl4pPr>
            <a:lvl5pPr marL="2268538" indent="-165100" algn="r" defTabSz="1042988" rtl="1" eaLnBrk="1" fontAlgn="base" hangingPunct="1">
              <a:spcBef>
                <a:spcPct val="20000"/>
              </a:spcBef>
              <a:spcAft>
                <a:spcPct val="0"/>
              </a:spcAft>
              <a:buChar char="»"/>
              <a:defRPr sz="2300" kern="1200">
                <a:solidFill>
                  <a:srgbClr val="00006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a:spcAft>
                <a:spcPts val="600"/>
              </a:spcAft>
              <a:buClr>
                <a:schemeClr val="bg2"/>
              </a:buClr>
              <a:buNone/>
            </a:pPr>
            <a:r>
              <a:rPr lang="fr" sz="1100" b="1" i="0" u="none" baseline="0" dirty="0">
                <a:solidFill>
                  <a:srgbClr val="000000"/>
                </a:solidFill>
                <a:cs typeface="Arial" panose="020B0604020202020204" pitchFamily="34" charset="0"/>
              </a:rPr>
              <a:t>Remarque : </a:t>
            </a:r>
            <a:r>
              <a:rPr lang="fr" sz="1100" b="0" i="0" u="none" baseline="0" dirty="0">
                <a:solidFill>
                  <a:srgbClr val="000000"/>
                </a:solidFill>
                <a:cs typeface="Arial" panose="020B0604020202020204" pitchFamily="34" charset="0"/>
              </a:rPr>
              <a:t>Ce calendrier indicatif est utilisé dans la plupart des pays bénéficiant du soutien de Gavi. D’autres calendriers recommandés par l’OMS sont possibles.</a:t>
            </a:r>
          </a:p>
          <a:p>
            <a:pPr marL="0" indent="0" algn="l" rtl="0">
              <a:spcAft>
                <a:spcPts val="600"/>
              </a:spcAft>
              <a:buClr>
                <a:schemeClr val="bg2"/>
              </a:buClr>
              <a:buNone/>
            </a:pPr>
            <a:r>
              <a:rPr lang="fr" sz="1100" b="0" i="0" u="none" baseline="30000" dirty="0">
                <a:solidFill>
                  <a:srgbClr val="000000"/>
                </a:solidFill>
                <a:cs typeface="Arial" panose="020B0604020202020204" pitchFamily="34" charset="0"/>
              </a:rPr>
              <a:t>1 </a:t>
            </a:r>
            <a:r>
              <a:rPr lang="fr" sz="1100" b="0" i="0" u="none" baseline="0" dirty="0">
                <a:solidFill>
                  <a:srgbClr val="000000"/>
                </a:solidFill>
                <a:cs typeface="Arial" panose="020B0604020202020204" pitchFamily="34" charset="0"/>
              </a:rPr>
              <a:t>Série primaire pour le vaccin pentavalent et hexavalent pouvant être administrée à partir de 6 semaines, avec un intervalle minimal de 4 semaines entre les doses. Les calendriers les plus courants sont les suivants : 6/10/14 semaines, 2/3/4 mois ou 2/4/6 mois (source : </a:t>
            </a:r>
            <a:r>
              <a:rPr lang="fr" sz="1100" b="0" i="0" u="none" baseline="0" dirty="0">
                <a:solidFill>
                  <a:srgbClr val="000000"/>
                </a:solidFill>
                <a:cs typeface="Arial" panose="020B0604020202020204" pitchFamily="34" charset="0"/>
                <a:hlinkClick r:id="rId4"/>
              </a:rPr>
              <a:t>Résumé des notes de synthèse de l'OMS – Vaccinations systématiques recommandées pour les enfants</a:t>
            </a:r>
            <a:r>
              <a:rPr lang="fr" sz="1100" b="0" i="0" u="none" baseline="0" dirty="0">
                <a:solidFill>
                  <a:srgbClr val="000000"/>
                </a:solidFill>
                <a:cs typeface="Arial" panose="020B0604020202020204" pitchFamily="34" charset="0"/>
              </a:rPr>
              <a:t>)</a:t>
            </a:r>
          </a:p>
          <a:p>
            <a:pPr marL="0" indent="0" algn="l" rtl="0">
              <a:spcAft>
                <a:spcPts val="600"/>
              </a:spcAft>
              <a:buClr>
                <a:schemeClr val="bg2"/>
              </a:buClr>
              <a:buNone/>
            </a:pPr>
            <a:r>
              <a:rPr lang="fr" sz="1100" b="0" i="0" u="none" baseline="30000" dirty="0">
                <a:solidFill>
                  <a:srgbClr val="000000"/>
                </a:solidFill>
                <a:cs typeface="Arial" panose="020B0604020202020204" pitchFamily="34" charset="0"/>
              </a:rPr>
              <a:t>2 </a:t>
            </a:r>
            <a:r>
              <a:rPr lang="fr" sz="1100" b="0" i="0" u="none" baseline="0" dirty="0">
                <a:solidFill>
                  <a:srgbClr val="000000"/>
                </a:solidFill>
                <a:cs typeface="Arial" panose="020B0604020202020204" pitchFamily="34" charset="0"/>
              </a:rPr>
              <a:t>La plupart des pays éligibles au soutien de Gavi n’ont pas encore introduit la dose de rappel contenant le DTC, mais elle est désormais prise en charge par Gavi (source : </a:t>
            </a:r>
            <a:r>
              <a:rPr lang="fr" sz="1100" b="0" i="0" u="none" baseline="0" dirty="0">
                <a:solidFill>
                  <a:srgbClr val="000000"/>
                </a:solidFill>
                <a:cs typeface="Arial" panose="020B0604020202020204" pitchFamily="34" charset="0"/>
                <a:hlinkClick r:id="rId5"/>
              </a:rPr>
              <a:t>Bulletin d’information du Conseil d’administration de Gavi, juin 2023</a:t>
            </a:r>
            <a:r>
              <a:rPr lang="fr" sz="1100" b="0" i="0" u="none" baseline="0" dirty="0">
                <a:solidFill>
                  <a:srgbClr val="000000"/>
                </a:solidFill>
                <a:cs typeface="Arial" panose="020B0604020202020204" pitchFamily="34" charset="0"/>
              </a:rPr>
              <a:t>)</a:t>
            </a:r>
          </a:p>
          <a:p>
            <a:pPr marL="0" indent="0" algn="l" rtl="0">
              <a:spcAft>
                <a:spcPts val="600"/>
              </a:spcAft>
              <a:buClr>
                <a:schemeClr val="bg2"/>
              </a:buClr>
              <a:buNone/>
            </a:pPr>
            <a:r>
              <a:rPr lang="fr" sz="1100" b="0" i="0" u="none" baseline="30000" dirty="0">
                <a:solidFill>
                  <a:srgbClr val="000000"/>
                </a:solidFill>
                <a:cs typeface="Arial" panose="020B0604020202020204" pitchFamily="34" charset="0"/>
              </a:rPr>
              <a:t>3</a:t>
            </a:r>
            <a:r>
              <a:rPr lang="fr" sz="1100" b="0" i="0" u="none" baseline="0" dirty="0">
                <a:solidFill>
                  <a:srgbClr val="000000"/>
                </a:solidFill>
                <a:cs typeface="Arial" panose="020B0604020202020204" pitchFamily="34" charset="0"/>
              </a:rPr>
              <a:t> Une dose de rappel du vaccin hexavalent est nécessaire dans les pays qui commencent la série primaire à 6 semaines (source : </a:t>
            </a:r>
            <a:r>
              <a:rPr lang="fr" sz="1100" b="0" i="0" u="none" baseline="0" dirty="0">
                <a:solidFill>
                  <a:srgbClr val="000000"/>
                </a:solidFill>
                <a:cs typeface="Arial" panose="020B0604020202020204" pitchFamily="34" charset="0"/>
                <a:hlinkClick r:id="rId6"/>
              </a:rPr>
              <a:t>Note de synthèse de l’OMS sur le vaccin antipoliomyélitique, juin 2022</a:t>
            </a:r>
            <a:r>
              <a:rPr lang="fr" sz="1100" b="0" i="0" u="none" baseline="0" dirty="0">
                <a:solidFill>
                  <a:srgbClr val="000000"/>
                </a:solidFill>
                <a:cs typeface="Arial" panose="020B0604020202020204" pitchFamily="34" charset="0"/>
              </a:rPr>
              <a:t>)</a:t>
            </a:r>
          </a:p>
          <a:p>
            <a:endParaRPr lang="fr" sz="1100" b="0" dirty="0"/>
          </a:p>
        </p:txBody>
      </p:sp>
    </p:spTree>
    <p:extLst>
      <p:ext uri="{BB962C8B-B14F-4D97-AF65-F5344CB8AC3E}">
        <p14:creationId xmlns:p14="http://schemas.microsoft.com/office/powerpoint/2010/main" val="28132885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FB90B-DCEE-450D-A3C3-5461F624ECC2}"/>
              </a:ext>
            </a:extLst>
          </p:cNvPr>
          <p:cNvSpPr>
            <a:spLocks noGrp="1"/>
          </p:cNvSpPr>
          <p:nvPr>
            <p:ph type="title"/>
          </p:nvPr>
        </p:nvSpPr>
        <p:spPr/>
        <p:txBody>
          <a:bodyPr/>
          <a:lstStyle/>
          <a:p>
            <a:pPr rtl="0"/>
            <a:r>
              <a:rPr lang="fr" b="1" i="0" u="none" baseline="0"/>
              <a:t>Contre-indications au vaccin hexavalent</a:t>
            </a:r>
          </a:p>
        </p:txBody>
      </p:sp>
      <p:sp>
        <p:nvSpPr>
          <p:cNvPr id="3" name="Content Placeholder 2">
            <a:extLst>
              <a:ext uri="{FF2B5EF4-FFF2-40B4-BE49-F238E27FC236}">
                <a16:creationId xmlns:a16="http://schemas.microsoft.com/office/drawing/2014/main" id="{720DF93E-3AF1-49DB-B1FE-22C3327308C8}"/>
              </a:ext>
            </a:extLst>
          </p:cNvPr>
          <p:cNvSpPr>
            <a:spLocks noGrp="1"/>
          </p:cNvSpPr>
          <p:nvPr>
            <p:ph idx="1"/>
          </p:nvPr>
        </p:nvSpPr>
        <p:spPr>
          <a:xfrm>
            <a:off x="517525" y="1492917"/>
            <a:ext cx="9696450" cy="5084762"/>
          </a:xfrm>
        </p:spPr>
        <p:txBody>
          <a:bodyPr/>
          <a:lstStyle/>
          <a:p>
            <a:pPr algn="l" rtl="0"/>
            <a:r>
              <a:rPr lang="fr" sz="2000" b="0" i="0" u="none" baseline="0" dirty="0"/>
              <a:t>Le vaccin hexavalent </a:t>
            </a:r>
            <a:r>
              <a:rPr lang="fr" sz="2000" b="1" i="0" u="none" baseline="0" dirty="0"/>
              <a:t>NE</a:t>
            </a:r>
            <a:r>
              <a:rPr lang="fr" sz="2000" b="0" i="0" u="none" baseline="0" dirty="0"/>
              <a:t> doit </a:t>
            </a:r>
            <a:r>
              <a:rPr lang="fr" sz="2000" b="1" i="0" u="none" baseline="0" dirty="0"/>
              <a:t>PAS</a:t>
            </a:r>
            <a:r>
              <a:rPr lang="fr" sz="2000" b="0" i="0" u="none" baseline="0" dirty="0"/>
              <a:t> être administré aux personnes présentant :</a:t>
            </a:r>
          </a:p>
          <a:p>
            <a:pPr lvl="1" algn="l" rtl="0"/>
            <a:r>
              <a:rPr lang="fr" sz="1800" b="0" i="0" u="none" baseline="0" dirty="0"/>
              <a:t>Hypersensibilité après administration antérieure de vaccin contre la diphtérie, le tétanos, la coqueluche, l’hépatite B, la poliomyélite ou Haemophilus influenzae de type b (Hib)</a:t>
            </a:r>
          </a:p>
          <a:p>
            <a:pPr lvl="1" algn="l" rtl="0"/>
            <a:r>
              <a:rPr lang="fr" sz="1800" b="0" i="0" u="none" baseline="0" dirty="0"/>
              <a:t>Hypersensibilité aux principes actifs ou excipients mentionnés</a:t>
            </a:r>
          </a:p>
          <a:p>
            <a:pPr lvl="1" algn="l" rtl="0"/>
            <a:r>
              <a:rPr lang="fr" sz="1800" b="0" i="0" u="none" baseline="0" dirty="0"/>
              <a:t>Si un nourrisson a souffert d’une encéphalopathie d’étiologie inconnue dans les 7 jours qui ont suivi la vaccination précédente avec un vaccin contre la coqueluche </a:t>
            </a:r>
          </a:p>
          <a:p>
            <a:pPr lvl="1" algn="l" rtl="0"/>
            <a:r>
              <a:rPr lang="fr" sz="1800" b="0" i="0" u="none" baseline="0" dirty="0"/>
              <a:t>Trouble neurologique non contrôlé ou épilepsie non contrôlée</a:t>
            </a:r>
          </a:p>
          <a:p>
            <a:pPr lvl="1" algn="l" rtl="0"/>
            <a:r>
              <a:rPr lang="fr" sz="1800" b="0" i="0" u="none" baseline="0" dirty="0"/>
              <a:t>Maladie fébrile aiguë, modérée ou sévère</a:t>
            </a:r>
          </a:p>
          <a:p>
            <a:pPr algn="l" rtl="0"/>
            <a:r>
              <a:rPr lang="fr" sz="2000" b="0" i="0" u="none" baseline="0" dirty="0"/>
              <a:t>Le vaccin hexavalent </a:t>
            </a:r>
            <a:r>
              <a:rPr lang="fr" sz="2000" b="1" i="0" u="none" baseline="0" dirty="0"/>
              <a:t>N’</a:t>
            </a:r>
            <a:r>
              <a:rPr lang="fr" sz="2000" b="0" i="0" u="none" baseline="0" dirty="0"/>
              <a:t>est </a:t>
            </a:r>
            <a:r>
              <a:rPr lang="fr" sz="2000" b="1" i="0" u="none" baseline="0" dirty="0"/>
              <a:t>PAS</a:t>
            </a:r>
            <a:r>
              <a:rPr lang="fr" sz="2000" b="0" i="0" u="none" baseline="0" dirty="0"/>
              <a:t> destiné aux femmes en âge de procréer - les données sur l’utilisation pendant la grossesse ou l’allaitement ne sont pas disponibles</a:t>
            </a:r>
          </a:p>
          <a:p>
            <a:pPr marL="0" indent="0" algn="l" rtl="0">
              <a:buNone/>
            </a:pPr>
            <a:endParaRPr lang="fr" sz="2000" dirty="0"/>
          </a:p>
        </p:txBody>
      </p:sp>
    </p:spTree>
    <p:extLst>
      <p:ext uri="{BB962C8B-B14F-4D97-AF65-F5344CB8AC3E}">
        <p14:creationId xmlns:p14="http://schemas.microsoft.com/office/powerpoint/2010/main" val="2154345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FB90B-DCEE-450D-A3C3-5461F624ECC2}"/>
              </a:ext>
            </a:extLst>
          </p:cNvPr>
          <p:cNvSpPr>
            <a:spLocks noGrp="1"/>
          </p:cNvSpPr>
          <p:nvPr>
            <p:ph type="title"/>
          </p:nvPr>
        </p:nvSpPr>
        <p:spPr/>
        <p:txBody>
          <a:bodyPr/>
          <a:lstStyle/>
          <a:p>
            <a:pPr rtl="0"/>
            <a:r>
              <a:rPr lang="fr" b="1" i="0" u="none" baseline="0"/>
              <a:t>Utilisation du vaccin hexavalent avec d’autres vaccins</a:t>
            </a:r>
          </a:p>
        </p:txBody>
      </p:sp>
      <p:sp>
        <p:nvSpPr>
          <p:cNvPr id="3" name="Content Placeholder 2">
            <a:extLst>
              <a:ext uri="{FF2B5EF4-FFF2-40B4-BE49-F238E27FC236}">
                <a16:creationId xmlns:a16="http://schemas.microsoft.com/office/drawing/2014/main" id="{720DF93E-3AF1-49DB-B1FE-22C3327308C8}"/>
              </a:ext>
            </a:extLst>
          </p:cNvPr>
          <p:cNvSpPr>
            <a:spLocks noGrp="1"/>
          </p:cNvSpPr>
          <p:nvPr>
            <p:ph idx="1"/>
          </p:nvPr>
        </p:nvSpPr>
        <p:spPr>
          <a:xfrm>
            <a:off x="517525" y="1492917"/>
            <a:ext cx="9696450" cy="5084762"/>
          </a:xfrm>
        </p:spPr>
        <p:txBody>
          <a:bodyPr/>
          <a:lstStyle/>
          <a:p>
            <a:pPr algn="l" rtl="0"/>
            <a:r>
              <a:rPr lang="fr" sz="2400" b="0" i="0" u="none" baseline="0" dirty="0"/>
              <a:t>Le vaccin hexavalent peut être administré de façon concomitante avec le VPC, les vaccins contre la rougeole, les oreillons et la rubéole, le VPO, le rotavirus et le vaccin conjugué contre le méningocoque au cours de la même visite de vaccination</a:t>
            </a:r>
          </a:p>
          <a:p>
            <a:pPr algn="l" rtl="0"/>
            <a:r>
              <a:rPr lang="fr" sz="2400" b="0" i="0" u="none" baseline="0" dirty="0"/>
              <a:t>Le vaccin hexavalent peut être administré en toute sécurité et efficacement avec le vaccin contre la tuberculose (BCG) et celui contre la fièvre jaune, ainsi que la supplémentation en vitamine A.</a:t>
            </a:r>
          </a:p>
          <a:p>
            <a:pPr algn="l" rtl="0"/>
            <a:r>
              <a:rPr lang="fr" sz="2400" b="0" i="0" u="none" baseline="0" dirty="0"/>
              <a:t>Si la co-administration avec un autre vaccin est envisagée, la vaccination doit être effectuée sur des sites d’injection différents</a:t>
            </a:r>
            <a:endParaRPr lang="fr" altLang="nl-BE" sz="2400" dirty="0"/>
          </a:p>
          <a:p>
            <a:pPr marL="0" indent="0" algn="l" rtl="0">
              <a:buNone/>
            </a:pPr>
            <a:endParaRPr lang="fr" sz="2400" dirty="0"/>
          </a:p>
        </p:txBody>
      </p:sp>
    </p:spTree>
    <p:extLst>
      <p:ext uri="{BB962C8B-B14F-4D97-AF65-F5344CB8AC3E}">
        <p14:creationId xmlns:p14="http://schemas.microsoft.com/office/powerpoint/2010/main" val="13507269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D3597-EC87-4FD5-81FD-335C427F0B3E}"/>
              </a:ext>
            </a:extLst>
          </p:cNvPr>
          <p:cNvSpPr>
            <a:spLocks noGrp="1"/>
          </p:cNvSpPr>
          <p:nvPr>
            <p:ph type="title"/>
          </p:nvPr>
        </p:nvSpPr>
        <p:spPr/>
        <p:txBody>
          <a:bodyPr/>
          <a:lstStyle/>
          <a:p>
            <a:pPr rtl="0"/>
            <a:r>
              <a:rPr lang="fr" b="1" i="0" u="none" baseline="0"/>
              <a:t>Comment administrer le vaccin hexavalent</a:t>
            </a:r>
            <a:endParaRPr lang="fr"/>
          </a:p>
        </p:txBody>
      </p:sp>
      <p:sp>
        <p:nvSpPr>
          <p:cNvPr id="3" name="Content Placeholder 2">
            <a:extLst>
              <a:ext uri="{FF2B5EF4-FFF2-40B4-BE49-F238E27FC236}">
                <a16:creationId xmlns:a16="http://schemas.microsoft.com/office/drawing/2014/main" id="{4D76EF9A-DF17-4059-A498-B2C1C06929CA}"/>
              </a:ext>
            </a:extLst>
          </p:cNvPr>
          <p:cNvSpPr>
            <a:spLocks noGrp="1"/>
          </p:cNvSpPr>
          <p:nvPr>
            <p:ph idx="1"/>
          </p:nvPr>
        </p:nvSpPr>
        <p:spPr>
          <a:xfrm>
            <a:off x="277829" y="1522413"/>
            <a:ext cx="3994701" cy="4721225"/>
          </a:xfrm>
        </p:spPr>
        <p:txBody>
          <a:bodyPr/>
          <a:lstStyle/>
          <a:p>
            <a:pPr algn="l" rtl="0"/>
            <a:r>
              <a:rPr lang="fr" sz="2000" b="0" i="0" u="none" baseline="0" dirty="0"/>
              <a:t>Le vaccin liquide hexavalent doit être agité avant utilisation pour homogénéiser la suspension</a:t>
            </a:r>
          </a:p>
          <a:p>
            <a:pPr algn="l" rtl="0"/>
            <a:r>
              <a:rPr lang="fr" sz="2000" b="0" i="0" u="none" baseline="0" dirty="0"/>
              <a:t>Le vaccin hexavalent est administré par injection intramusculaire (IM) dans la cuisse sur la partie antéro-latérale (externe)</a:t>
            </a:r>
          </a:p>
          <a:p>
            <a:pPr algn="l" rtl="0"/>
            <a:r>
              <a:rPr lang="fr" sz="2000" b="0" i="0" u="none" baseline="0" dirty="0"/>
              <a:t>Lorsque deux vaccins injectables sont administrés au cours de la même visite, ils doivent être injectés dans des membres différents</a:t>
            </a:r>
            <a:endParaRPr lang="fr" sz="2000" dirty="0"/>
          </a:p>
        </p:txBody>
      </p:sp>
      <p:pic>
        <p:nvPicPr>
          <p:cNvPr id="5" name="Picture 4">
            <a:extLst>
              <a:ext uri="{FF2B5EF4-FFF2-40B4-BE49-F238E27FC236}">
                <a16:creationId xmlns:a16="http://schemas.microsoft.com/office/drawing/2014/main" id="{B12D2759-5AF1-5C49-186B-DEC461F2D179}"/>
              </a:ext>
            </a:extLst>
          </p:cNvPr>
          <p:cNvPicPr>
            <a:picLocks noChangeAspect="1"/>
          </p:cNvPicPr>
          <p:nvPr/>
        </p:nvPicPr>
        <p:blipFill>
          <a:blip r:embed="rId2"/>
          <a:stretch>
            <a:fillRect/>
          </a:stretch>
        </p:blipFill>
        <p:spPr>
          <a:xfrm>
            <a:off x="4493550" y="1817549"/>
            <a:ext cx="2351122" cy="28465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A diagram of a baby being examined&#10;&#10;Description automatically generated">
            <a:extLst>
              <a:ext uri="{FF2B5EF4-FFF2-40B4-BE49-F238E27FC236}">
                <a16:creationId xmlns:a16="http://schemas.microsoft.com/office/drawing/2014/main" id="{F35A5EA8-E2CB-6F09-B8A7-25949A3977B9}"/>
              </a:ext>
            </a:extLst>
          </p:cNvPr>
          <p:cNvPicPr>
            <a:picLocks noChangeAspect="1"/>
          </p:cNvPicPr>
          <p:nvPr/>
        </p:nvPicPr>
        <p:blipFill>
          <a:blip r:embed="rId3"/>
          <a:stretch>
            <a:fillRect/>
          </a:stretch>
        </p:blipFill>
        <p:spPr>
          <a:xfrm>
            <a:off x="7242297" y="3553199"/>
            <a:ext cx="2986254" cy="28493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572495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4EC8D-3296-4E7A-9D97-B7C54DC40FB6}"/>
              </a:ext>
            </a:extLst>
          </p:cNvPr>
          <p:cNvSpPr>
            <a:spLocks noGrp="1"/>
          </p:cNvSpPr>
          <p:nvPr>
            <p:ph type="title"/>
          </p:nvPr>
        </p:nvSpPr>
        <p:spPr/>
        <p:txBody>
          <a:bodyPr/>
          <a:lstStyle/>
          <a:p>
            <a:pPr rtl="0"/>
            <a:r>
              <a:rPr lang="fr" b="1" i="0" u="none" baseline="0"/>
              <a:t>Manifestations indésirables du vaccin hexavalent</a:t>
            </a:r>
            <a:endParaRPr lang="fr"/>
          </a:p>
        </p:txBody>
      </p:sp>
      <p:sp>
        <p:nvSpPr>
          <p:cNvPr id="3" name="Content Placeholder 2">
            <a:extLst>
              <a:ext uri="{FF2B5EF4-FFF2-40B4-BE49-F238E27FC236}">
                <a16:creationId xmlns:a16="http://schemas.microsoft.com/office/drawing/2014/main" id="{2BA21091-A8B4-49D5-80A3-9FDB58D987BD}"/>
              </a:ext>
            </a:extLst>
          </p:cNvPr>
          <p:cNvSpPr>
            <a:spLocks noGrp="1"/>
          </p:cNvSpPr>
          <p:nvPr>
            <p:ph idx="1"/>
          </p:nvPr>
        </p:nvSpPr>
        <p:spPr/>
        <p:txBody>
          <a:bodyPr/>
          <a:lstStyle/>
          <a:p>
            <a:pPr marR="0" algn="l" rtl="0"/>
            <a:r>
              <a:rPr lang="fr" sz="1800" b="0" i="0" u="none" baseline="0" dirty="0"/>
              <a:t>Associer la vaccination avec le DTC est une pratique courante depuis les années 1940</a:t>
            </a:r>
          </a:p>
          <a:p>
            <a:pPr marR="0" algn="l" rtl="0"/>
            <a:r>
              <a:rPr lang="fr" sz="1800" b="0" i="0" u="none" baseline="0" dirty="0"/>
              <a:t>Plus récemment, des antigènes supplémentaires, tels que ceux contre l’hépatite B et </a:t>
            </a:r>
            <a:r>
              <a:rPr lang="fr" sz="1800" b="0" i="1" u="none" baseline="0" dirty="0"/>
              <a:t>Haemophilus influenzae </a:t>
            </a:r>
            <a:r>
              <a:rPr lang="fr" sz="1800" b="0" i="0" u="none" baseline="0" dirty="0"/>
              <a:t>de type b, ont été ajoutés, ce qui permet d’administrer un vaccin pentavalent, ou VPI, pour l’administration d’un vaccin hexavalent </a:t>
            </a:r>
          </a:p>
          <a:p>
            <a:pPr marR="0" algn="l" rtl="0"/>
            <a:r>
              <a:rPr lang="fr" sz="1800" b="0" i="0" u="none" baseline="0" dirty="0"/>
              <a:t>Aucun de ces vaccins combinés ne présente de manifestations indésirables qui n’ont pas été observées avec les composants individuels et les vaccins combinés actuellement utilisés assurent d’excellents résultats en matière d’innocuité  </a:t>
            </a:r>
            <a:endParaRPr lang="fr" sz="1800" dirty="0"/>
          </a:p>
          <a:p>
            <a:pPr lvl="1" algn="l" rtl="0"/>
            <a:r>
              <a:rPr lang="fr" sz="1600" b="0" i="0" u="none" baseline="0" dirty="0"/>
              <a:t>Comme pour tout nouveau vaccin, les pays devraient surveiller son innocuité, y compris en détectant et en enquêtant sur chaque MAPI</a:t>
            </a:r>
          </a:p>
          <a:p>
            <a:pPr algn="l" rtl="0"/>
            <a:r>
              <a:rPr lang="fr" sz="1800" b="0" i="0" u="none" baseline="0" dirty="0"/>
              <a:t>Manifestations indésirables fréquentes du vaccin hexavalent : </a:t>
            </a:r>
          </a:p>
          <a:p>
            <a:pPr lvl="1" algn="l" rtl="0"/>
            <a:r>
              <a:rPr lang="fr" sz="1600" b="0" i="0" u="none" baseline="0" dirty="0"/>
              <a:t>Réactions au site d’injection telles que rougeur, douleur et gonflement</a:t>
            </a:r>
          </a:p>
          <a:p>
            <a:pPr lvl="1" algn="l" rtl="0"/>
            <a:r>
              <a:rPr lang="fr" sz="1600" b="0" i="0" u="none" baseline="0" dirty="0"/>
              <a:t>Diminution de l’appétit, somnolence et vomissements</a:t>
            </a:r>
          </a:p>
          <a:p>
            <a:pPr algn="l" rtl="0"/>
            <a:r>
              <a:rPr lang="fr" sz="1800" b="0" i="0" u="none" baseline="0" dirty="0"/>
              <a:t>Comme pour tous les vaccins, le sujet vacciné doit être surveillé pendant 30 minutes après la vaccination pour détecter les éventuelles réactions allergiques</a:t>
            </a:r>
          </a:p>
        </p:txBody>
      </p:sp>
    </p:spTree>
    <p:extLst>
      <p:ext uri="{BB962C8B-B14F-4D97-AF65-F5344CB8AC3E}">
        <p14:creationId xmlns:p14="http://schemas.microsoft.com/office/powerpoint/2010/main" val="2225479185"/>
      </p:ext>
    </p:extLst>
  </p:cSld>
  <p:clrMapOvr>
    <a:masterClrMapping/>
  </p:clrMapOvr>
</p:sld>
</file>

<file path=ppt/theme/theme1.xml><?xml version="1.0" encoding="utf-8"?>
<a:theme xmlns:a="http://schemas.openxmlformats.org/drawingml/2006/main" name="master">
  <a:themeElements>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GB" altLang="en-US" sz="3900" b="1" i="0" u="none" strike="noStrike" cap="none" normalizeH="0" baseline="0" smtClean="0">
            <a:ln>
              <a:noFill/>
            </a:ln>
            <a:solidFill>
              <a:srgbClr val="000066"/>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GB" altLang="en-US" sz="3900" b="1" i="0" u="none" strike="noStrike" cap="none" normalizeH="0" baseline="0" smtClean="0">
            <a:ln>
              <a:noFill/>
            </a:ln>
            <a:solidFill>
              <a:srgbClr val="000066"/>
            </a:solidFill>
            <a:effectLst/>
            <a:latin typeface="Arial" panose="020B0604020202020204" pitchFamily="34" charset="0"/>
            <a:cs typeface="Arial" panose="020B0604020202020204" pitchFamily="34"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1717</Words>
  <Application>Microsoft Office PowerPoint</Application>
  <PresentationFormat>Custom</PresentationFormat>
  <Paragraphs>152</Paragraphs>
  <Slides>12</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ＭＳ Ｐゴシック</vt:lpstr>
      <vt:lpstr>宋体</vt:lpstr>
      <vt:lpstr>Arial</vt:lpstr>
      <vt:lpstr>Arial Narrow</vt:lpstr>
      <vt:lpstr>Wingdings</vt:lpstr>
      <vt:lpstr>master</vt:lpstr>
      <vt:lpstr>PowerPoint Presentation</vt:lpstr>
      <vt:lpstr>Objectifs</vt:lpstr>
      <vt:lpstr>Protection offerte par le vaccin hexavalent  </vt:lpstr>
      <vt:lpstr>Vaccination avec le vaccin hexavalent</vt:lpstr>
      <vt:lpstr>Illustration comparant les calendriers recommandés par l’OMS pour le vaccin hexavalent et l’association Penta + VPI</vt:lpstr>
      <vt:lpstr>Contre-indications au vaccin hexavalent</vt:lpstr>
      <vt:lpstr>Utilisation du vaccin hexavalent avec d’autres vaccins</vt:lpstr>
      <vt:lpstr>Comment administrer le vaccin hexavalent</vt:lpstr>
      <vt:lpstr>Manifestations indésirables du vaccin hexavalent</vt:lpstr>
      <vt:lpstr>Messages clés</vt:lpstr>
      <vt:lpstr>Ressources</vt:lpstr>
      <vt:lpstr>Questions pour tester les connaissances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Mira Browne</dc:creator>
  <cp:lastModifiedBy>AMP</cp:lastModifiedBy>
  <cp:revision>4</cp:revision>
  <cp:lastPrinted>2018-09-13T12:17:05Z</cp:lastPrinted>
  <dcterms:created xsi:type="dcterms:W3CDTF">2018-09-02T19:05:49Z</dcterms:created>
  <dcterms:modified xsi:type="dcterms:W3CDTF">2024-10-24T07:03:41Z</dcterms:modified>
</cp:coreProperties>
</file>