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7"/>
  </p:notesMasterIdLst>
  <p:handoutMasterIdLst>
    <p:handoutMasterId r:id="rId18"/>
  </p:handoutMasterIdLst>
  <p:sldIdLst>
    <p:sldId id="319" r:id="rId2"/>
    <p:sldId id="315" r:id="rId3"/>
    <p:sldId id="282" r:id="rId4"/>
    <p:sldId id="310" r:id="rId5"/>
    <p:sldId id="311" r:id="rId6"/>
    <p:sldId id="296" r:id="rId7"/>
    <p:sldId id="320" r:id="rId8"/>
    <p:sldId id="316" r:id="rId9"/>
    <p:sldId id="321" r:id="rId10"/>
    <p:sldId id="300" r:id="rId11"/>
    <p:sldId id="314" r:id="rId12"/>
    <p:sldId id="312" r:id="rId13"/>
    <p:sldId id="318" r:id="rId14"/>
    <p:sldId id="308" r:id="rId15"/>
    <p:sldId id="317" r:id="rId16"/>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433">
          <p15:clr>
            <a:srgbClr val="A4A3A4"/>
          </p15:clr>
        </p15:guide>
        <p15:guide id="2" pos="5623">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7"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0066"/>
    <a:srgbClr val="C5C5C5"/>
    <a:srgbClr val="C0C0C0"/>
    <a:srgbClr val="CC0000"/>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051" autoAdjust="0"/>
  </p:normalViewPr>
  <p:slideViewPr>
    <p:cSldViewPr>
      <p:cViewPr varScale="1">
        <p:scale>
          <a:sx n="74" d="100"/>
          <a:sy n="74" d="100"/>
        </p:scale>
        <p:origin x="946" y="67"/>
      </p:cViewPr>
      <p:guideLst>
        <p:guide orient="horz" pos="2433"/>
        <p:guide pos="5623"/>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304" y="68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F5FF200-AA25-4F8B-8B58-06B3E9FE5E2D}"/>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2446CA99-E7D4-46E7-8DB8-E4448AF00197}"/>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2DE384C-8506-42BB-BAE9-72DCEB4A41D5}"/>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31D8C497-74CF-4342-A128-49C731132973}"/>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24FE0453-C3E9-4C8E-9C9C-B98598BDD477}"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D24EAA0-9709-41B3-BF34-39C652C78CFC}"/>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C58AB72F-72C4-4869-9AD4-5AFC9D40D744}"/>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fr-FR"/>
          </a:p>
        </p:txBody>
      </p:sp>
      <p:sp>
        <p:nvSpPr>
          <p:cNvPr id="4100" name="Rectangle 4">
            <a:extLst>
              <a:ext uri="{FF2B5EF4-FFF2-40B4-BE49-F238E27FC236}">
                <a16:creationId xmlns:a16="http://schemas.microsoft.com/office/drawing/2014/main" id="{C2987A03-6530-4701-9029-88FD83ACE387}"/>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8E0ACA7C-3CCF-494C-8163-89D3F93C68BB}"/>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A2892C6-C5D7-4570-9218-FB290E413B0B}"/>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BDA42D2E-7931-4A9C-A8E5-53D268FE1C5B}"/>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9EB60347-D716-4C0B-AEE7-6FCF91A8B6A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8B69CD54-45C0-4627-81D3-75BC2555FD34}"/>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B80B057-51E7-4964-BDA1-91BAD47B7F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FD811CE0-DE21-4F10-B6EA-7FE7ABA970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D4632DF-D165-4DAE-8BFF-210FA3D4601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1BEF0D1F-12ED-4928-BD1B-E309A8CF6088}"/>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71AC8CEF-4857-402A-BC1C-87A9B22ED7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a:t>
            </a:r>
          </a:p>
          <a:p>
            <a:r>
              <a:rPr lang="fr-FR" altLang="en-US" b="1" dirty="0"/>
              <a:t>Expliquez aux participants comment enregistrer la vaccination sur la feuille de décompte.</a:t>
            </a:r>
          </a:p>
          <a:p>
            <a:endParaRPr lang="fr-FR" altLang="en-US" b="1" dirty="0"/>
          </a:p>
          <a:p>
            <a:r>
              <a:rPr lang="fr-FR" altLang="en-US" dirty="0">
                <a:solidFill>
                  <a:srgbClr val="000000"/>
                </a:solidFill>
                <a:cs typeface="Arial" panose="020B0604020202020204" pitchFamily="34" charset="0"/>
              </a:rPr>
              <a:t>Les feuilles de décompte ont été modifiées pour ajouter les deux dose du vaccin VPI dans le programme national de vaccination. </a:t>
            </a:r>
          </a:p>
          <a:p>
            <a:r>
              <a:rPr lang="fr-FR" altLang="en-US" dirty="0">
                <a:solidFill>
                  <a:srgbClr val="000000"/>
                </a:solidFill>
                <a:cs typeface="Arial" panose="020B0604020202020204" pitchFamily="34" charset="0"/>
              </a:rPr>
              <a:t>Les agents de santé doivent garder un décompte de chaque dose de vaccin administrée.</a:t>
            </a:r>
          </a:p>
          <a:p>
            <a:r>
              <a:rPr lang="fr-FR" altLang="en-US" dirty="0">
                <a:solidFill>
                  <a:srgbClr val="000000"/>
                </a:solidFill>
                <a:cs typeface="Arial" panose="020B0604020202020204" pitchFamily="34" charset="0"/>
              </a:rPr>
              <a:t>À la fin d’une séance de vaccination, comptez toutes les doses sur la feuille de décompte. Cela vous donnera le nombre total de vaccinations, avec chaque vaccin par dose.</a:t>
            </a:r>
          </a:p>
          <a:p>
            <a:endParaRPr lang="fr-FR" altLang="en-US" dirty="0">
              <a:cs typeface="Arial" panose="020B0604020202020204" pitchFamily="34" charset="0"/>
            </a:endParaRPr>
          </a:p>
          <a:p>
            <a:r>
              <a:rPr lang="fr-FR" altLang="en-US" dirty="0">
                <a:cs typeface="Arial" panose="020B0604020202020204" pitchFamily="34" charset="0"/>
              </a:rPr>
              <a:t>Si vos feuilles de décompte sont à l’ancien format, ajoutez une ligne pour inscrire les doses de VPI administrées.</a:t>
            </a:r>
          </a:p>
        </p:txBody>
      </p:sp>
      <p:sp>
        <p:nvSpPr>
          <p:cNvPr id="25604" name="Espace réservé du numéro de diapositive 3">
            <a:extLst>
              <a:ext uri="{FF2B5EF4-FFF2-40B4-BE49-F238E27FC236}">
                <a16:creationId xmlns:a16="http://schemas.microsoft.com/office/drawing/2014/main" id="{5DD90C34-6F3D-4541-A58E-1038F7ABB3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A785457-DF66-4F21-AE56-C5C54A072CB1}"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35570088-28F5-4069-A2F4-729AF6825BCC}"/>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6E50F443-962F-4117-BCE3-D277C9FF20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a:t>
            </a:r>
          </a:p>
          <a:p>
            <a:r>
              <a:rPr lang="fr-FR" altLang="en-US" b="1"/>
              <a:t>Expliquez aux participants comment enregistrer les vaccinations sur le formulaire de rapport mensuel.</a:t>
            </a:r>
          </a:p>
          <a:p>
            <a:endParaRPr lang="fr-FR" altLang="en-US" b="1"/>
          </a:p>
          <a:p>
            <a:r>
              <a:rPr lang="fr-FR" altLang="en-US">
                <a:solidFill>
                  <a:srgbClr val="000000"/>
                </a:solidFill>
                <a:cs typeface="Arial" panose="020B0604020202020204" pitchFamily="34" charset="0"/>
              </a:rPr>
              <a:t>Les fiches de rapport mensuel ont été modifiées pour inclure le VPI dans le programme national de vaccination.</a:t>
            </a:r>
          </a:p>
          <a:p>
            <a:r>
              <a:rPr lang="fr-FR" altLang="en-US">
                <a:solidFill>
                  <a:srgbClr val="000000"/>
                </a:solidFill>
                <a:cs typeface="Arial" panose="020B0604020202020204" pitchFamily="34" charset="0"/>
              </a:rPr>
              <a:t>Inscrivez le nombre de doses de VPI administrées chaque mois, ainsi que les doses d’autres vaccins.</a:t>
            </a:r>
          </a:p>
          <a:p>
            <a:r>
              <a:rPr lang="fr-FR" altLang="en-US">
                <a:solidFill>
                  <a:srgbClr val="000000"/>
                </a:solidFill>
                <a:cs typeface="Arial" panose="020B0604020202020204" pitchFamily="34" charset="0"/>
              </a:rPr>
              <a:t>Utilisez les feuilles de décompte pour préparer les rapports mensuels à envoyer aux superviseurs.</a:t>
            </a:r>
          </a:p>
          <a:p>
            <a:r>
              <a:rPr lang="fr-FR" altLang="en-US">
                <a:solidFill>
                  <a:srgbClr val="000000"/>
                </a:solidFill>
                <a:cs typeface="Arial" panose="020B0604020202020204" pitchFamily="34" charset="0"/>
              </a:rPr>
              <a:t>Si vos formulaires de rapport mensuel sont à l’ancien format, ajoutez un espace pour inscrire les doses de VPI administrées.</a:t>
            </a:r>
          </a:p>
        </p:txBody>
      </p:sp>
      <p:sp>
        <p:nvSpPr>
          <p:cNvPr id="27652" name="Espace réservé du numéro de diapositive 3">
            <a:extLst>
              <a:ext uri="{FF2B5EF4-FFF2-40B4-BE49-F238E27FC236}">
                <a16:creationId xmlns:a16="http://schemas.microsoft.com/office/drawing/2014/main" id="{C6AB4DD6-EB20-4229-A898-08A3598523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6B0975E-6FE8-4004-8EFB-11010C6E418D}"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A88982C3-3A37-478F-9E7A-79DAC95AB61A}"/>
              </a:ext>
            </a:extLst>
          </p:cNvPr>
          <p:cNvSpPr>
            <a:spLocks noGrp="1" noRot="1" noChangeAspect="1" noChangeArrowheads="1" noTextEdit="1"/>
          </p:cNvSpPr>
          <p:nvPr>
            <p:ph type="sldImg"/>
          </p:nvPr>
        </p:nvSpPr>
        <p:spPr>
          <a:ln/>
        </p:spPr>
      </p:sp>
      <p:sp>
        <p:nvSpPr>
          <p:cNvPr id="29699" name="Notes Placeholder 2">
            <a:extLst>
              <a:ext uri="{FF2B5EF4-FFF2-40B4-BE49-F238E27FC236}">
                <a16:creationId xmlns:a16="http://schemas.microsoft.com/office/drawing/2014/main" id="{B7C23425-C5B5-4445-9D21-B98B7609A1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a:t>
            </a:r>
          </a:p>
          <a:p>
            <a:r>
              <a:rPr lang="fr-FR" altLang="en-US" b="1" dirty="0"/>
              <a:t>Expliquez aux participants comment suivre les nourrissons devant être vaccinés par le VPI.</a:t>
            </a:r>
          </a:p>
          <a:p>
            <a:endParaRPr lang="fr-FR" altLang="en-US" b="1" dirty="0"/>
          </a:p>
          <a:p>
            <a:r>
              <a:rPr lang="fr-FR" altLang="en-US" dirty="0"/>
              <a:t>Si des nourrissons n’ont pas été vaccinés à temps par le VPI1, il sera possible de leur administrer le VPI1 quand ils se </a:t>
            </a:r>
            <a:r>
              <a:rPr lang="fr-FR" altLang="en-US" sz="1200" kern="1200" dirty="0">
                <a:solidFill>
                  <a:schemeClr val="tx1"/>
                </a:solidFill>
                <a:latin typeface="Arial" pitchFamily="34" charset="0"/>
                <a:ea typeface="MS PGothic" pitchFamily="34" charset="-128"/>
              </a:rPr>
              <a:t>présentent à 9 mois pour </a:t>
            </a:r>
            <a:r>
              <a:rPr lang="fr-FR" altLang="en-US" dirty="0"/>
              <a:t>leur vaccin contre la rougeole.</a:t>
            </a:r>
          </a:p>
          <a:p>
            <a:r>
              <a:rPr lang="fr-FR" altLang="en-US" dirty="0"/>
              <a:t>Ils devront revenir, pas plus tôt que 4 semaines après le VPI1, pour leur vaccin VPI2.</a:t>
            </a:r>
          </a:p>
          <a:p>
            <a:r>
              <a:rPr lang="fr-FR" altLang="en-US" dirty="0"/>
              <a:t>Cette information doit être communiquée aux parents et à la communauté en général. </a:t>
            </a:r>
          </a:p>
          <a:p>
            <a:r>
              <a:rPr lang="fr-FR" altLang="en-US" dirty="0"/>
              <a:t>Faites appel à des volontaires pour informer les parents des nouveau-nés et les inciter à conduire leurs enfants pour les faire vacciner dans les délais. </a:t>
            </a:r>
          </a:p>
          <a:p>
            <a:r>
              <a:rPr lang="fr-FR" altLang="en-US" dirty="0"/>
              <a:t>Les parents de nourrissons devant être vaccinés mais qui ne se sont pas encore présentés au centre de santé doivent recevoir un rappel et faire l’objet d’un suivi.</a:t>
            </a:r>
          </a:p>
          <a:p>
            <a:endParaRPr lang="fr-FR" altLang="en-US" dirty="0"/>
          </a:p>
        </p:txBody>
      </p:sp>
      <p:sp>
        <p:nvSpPr>
          <p:cNvPr id="29700" name="Slide Number Placeholder 3">
            <a:extLst>
              <a:ext uri="{FF2B5EF4-FFF2-40B4-BE49-F238E27FC236}">
                <a16:creationId xmlns:a16="http://schemas.microsoft.com/office/drawing/2014/main" id="{3D151779-49EE-4554-AE6C-7908F42597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8D36DC8-E21F-4F1F-9846-09D2CB4339B9}"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CCE96A9-CA73-4187-B0F0-4FA6A02B6B39}"/>
              </a:ext>
            </a:extLst>
          </p:cNvPr>
          <p:cNvSpPr>
            <a:spLocks noGrp="1" noRot="1" noChangeAspect="1" noChangeArrowheads="1" noTextEdit="1"/>
          </p:cNvSpPr>
          <p:nvPr>
            <p:ph type="sldImg"/>
          </p:nvPr>
        </p:nvSpPr>
        <p:spPr>
          <a:ln/>
        </p:spPr>
      </p:sp>
      <p:sp>
        <p:nvSpPr>
          <p:cNvPr id="31747" name="Notes Placeholder 2">
            <a:extLst>
              <a:ext uri="{FF2B5EF4-FFF2-40B4-BE49-F238E27FC236}">
                <a16:creationId xmlns:a16="http://schemas.microsoft.com/office/drawing/2014/main" id="{7A469998-76F4-4945-B035-C7094EF3E4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a:t>
            </a:r>
          </a:p>
          <a:p>
            <a:r>
              <a:rPr lang="fr-FR" altLang="en-US" b="1" dirty="0"/>
              <a:t>Expliquez aux participants comment suivre les nourrissons qui n’ont pas reçu de dose de VPI</a:t>
            </a:r>
            <a:endParaRPr lang="fr-FR" altLang="en-US" dirty="0"/>
          </a:p>
          <a:p>
            <a:endParaRPr lang="fr-FR" altLang="en-US" dirty="0"/>
          </a:p>
          <a:p>
            <a:r>
              <a:rPr lang="fr-FR" altLang="en-US" dirty="0"/>
              <a:t>Une copie de la carte de vaccination du nourrisson peut être gardée pendant le mois où l’enfant est supposé revenir pour une deuxième dose de vaccin antirotavirus.</a:t>
            </a:r>
          </a:p>
          <a:p>
            <a:r>
              <a:rPr lang="fr-FR" altLang="en-US" dirty="0"/>
              <a:t>Par exemple, si un nourrisson reçoit le vaccin pentavalent et le vaccin antirotavirus en janvier, placez une copie de la carte dans la section Février. Tous les mois, examinez les cartes de rappel et assurez un suivi de ceux qui n’ont pas été présentés pour l’administration du vaccin prévu. </a:t>
            </a:r>
          </a:p>
          <a:p>
            <a:r>
              <a:rPr lang="fr-FR" altLang="en-US" dirty="0"/>
              <a:t>Faites appel à des volontaires de la communauté pour que les enfants remplissant les conditions requises pour une vaccination par le VPI soient présentés au centre de santé. </a:t>
            </a:r>
          </a:p>
          <a:p>
            <a:r>
              <a:rPr lang="fr-FR" altLang="en-US" dirty="0"/>
              <a:t>Expliquez également aux volontaires pour quelles raisons il est important d’amener le plus tôt possible les enfants qui ont manqué leur vaccination par le VPI. </a:t>
            </a:r>
          </a:p>
          <a:p>
            <a:endParaRPr lang="fr-FR" altLang="en-US" dirty="0"/>
          </a:p>
        </p:txBody>
      </p:sp>
      <p:sp>
        <p:nvSpPr>
          <p:cNvPr id="31748" name="Slide Number Placeholder 3">
            <a:extLst>
              <a:ext uri="{FF2B5EF4-FFF2-40B4-BE49-F238E27FC236}">
                <a16:creationId xmlns:a16="http://schemas.microsoft.com/office/drawing/2014/main" id="{3D8BC7AE-25AA-44E0-B0F0-40F1FDB715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DD2CF31-8CD1-4E59-BF12-822A9B98DAF4}" type="slidenum">
              <a:rPr lang="en-GB" altLang="en-US">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D5EF6D17-4F98-485C-956E-62FDFC724C47}"/>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6AA54A92-C454-4BC0-9D16-99EFF4226A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Expliquez aux participants que ces messages sont les principales informations à ne pas oublier.</a:t>
            </a:r>
            <a:endParaRPr lang="fr-FR" altLang="en-US" dirty="0"/>
          </a:p>
          <a:p>
            <a:endParaRPr lang="fr-FR" altLang="en-US"/>
          </a:p>
          <a:p>
            <a:pPr eaLnBrk="1" hangingPunct="1"/>
            <a:endParaRPr lang="fr-FR" altLang="en-US"/>
          </a:p>
        </p:txBody>
      </p:sp>
      <p:sp>
        <p:nvSpPr>
          <p:cNvPr id="33796" name="Espace réservé du numéro de diapositive 3">
            <a:extLst>
              <a:ext uri="{FF2B5EF4-FFF2-40B4-BE49-F238E27FC236}">
                <a16:creationId xmlns:a16="http://schemas.microsoft.com/office/drawing/2014/main" id="{B673D0F8-3B91-4398-AC24-300CF60052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4600F0F-83B1-4968-B55C-EFA8C26173B0}"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F9A2C2A9-DD1B-4A69-A538-C780DCCEBC16}"/>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4D89753C-1017-4972-9C98-93FE15D3B8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a:t>
            </a:r>
            <a:r>
              <a:rPr lang="fr-FR" altLang="en-US"/>
              <a:t>  </a:t>
            </a:r>
          </a:p>
          <a:p>
            <a:endParaRPr lang="en-US" altLang="en-US"/>
          </a:p>
          <a:p>
            <a:r>
              <a:rPr lang="fr-FR" altLang="en-US"/>
              <a:t>Ce module est terminé.</a:t>
            </a:r>
          </a:p>
          <a:p>
            <a:r>
              <a:rPr lang="fr-FR" altLang="en-US"/>
              <a:t>On vous a présenté le module intitulé « </a:t>
            </a:r>
            <a:r>
              <a:rPr lang="fr-FR" altLang="en-US">
                <a:solidFill>
                  <a:schemeClr val="bg1"/>
                </a:solidFill>
              </a:rPr>
              <a:t>Enregistrement et suivi des vaccinations par le vaccin antipoliomyélitique inactivé ».</a:t>
            </a:r>
          </a:p>
          <a:p>
            <a:br>
              <a:rPr lang="fr-FR" altLang="en-US"/>
            </a:br>
            <a:r>
              <a:rPr lang="fr-FR" altLang="en-US"/>
              <a:t>Le module suivant s’intitule « Suivi des manifestations postvaccinales indésirables (MAPI) associées au VPI »</a:t>
            </a:r>
          </a:p>
          <a:p>
            <a:endParaRPr lang="fr-FR" altLang="en-US"/>
          </a:p>
          <a:p>
            <a:r>
              <a:rPr lang="fr-FR" altLang="en-US"/>
              <a:t>Je vous remercie de votre attention.</a:t>
            </a:r>
          </a:p>
          <a:p>
            <a:r>
              <a:rPr lang="en-US" altLang="en-US"/>
              <a:t> </a:t>
            </a:r>
            <a:endParaRPr lang="fr-FR" altLang="en-US"/>
          </a:p>
        </p:txBody>
      </p:sp>
      <p:sp>
        <p:nvSpPr>
          <p:cNvPr id="35844" name="Espace réservé du numéro de diapositive 3">
            <a:extLst>
              <a:ext uri="{FF2B5EF4-FFF2-40B4-BE49-F238E27FC236}">
                <a16:creationId xmlns:a16="http://schemas.microsoft.com/office/drawing/2014/main" id="{87A36F8D-AA52-409A-A019-9EB5431FB6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D7389DA-7255-4EE7-BC08-9C78D5C68B09}" type="slidenum">
              <a:rPr lang="en-GB" altLang="en-US">
                <a:cs typeface="Arial" panose="020B0604020202020204" pitchFamily="34" charset="0"/>
              </a:rPr>
              <a:pPr>
                <a:spcBef>
                  <a:spcPct val="0"/>
                </a:spcBef>
              </a:pPr>
              <a:t>15</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B3754DA7-F5F4-4B2B-950E-A6F9F39F587E}"/>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72DD6E33-C2C1-483C-8356-B0B1B98D4A94}"/>
              </a:ext>
            </a:extLst>
          </p:cNvPr>
          <p:cNvSpPr>
            <a:spLocks noGrp="1"/>
          </p:cNvSpPr>
          <p:nvPr>
            <p:ph type="body" idx="1"/>
          </p:nvPr>
        </p:nvSpPr>
        <p:spPr>
          <a:xfrm>
            <a:off x="681038" y="4721225"/>
            <a:ext cx="5443537" cy="4783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9220" name="Espace réservé du numéro de diapositive 3">
            <a:extLst>
              <a:ext uri="{FF2B5EF4-FFF2-40B4-BE49-F238E27FC236}">
                <a16:creationId xmlns:a16="http://schemas.microsoft.com/office/drawing/2014/main" id="{110973F1-B7DC-456C-9673-18A143960B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69320D7-4B62-40F5-9E35-70218369728A}" type="slidenum">
              <a:rPr lang="fr-FR" altLang="en-US">
                <a:solidFill>
                  <a:srgbClr val="000000"/>
                </a:solidFill>
                <a:cs typeface="Arial" panose="020B0604020202020204" pitchFamily="34" charset="0"/>
              </a:rPr>
              <a:pPr>
                <a:spcBef>
                  <a:spcPct val="0"/>
                </a:spcBef>
              </a:pPr>
              <a:t>2</a:t>
            </a:fld>
            <a:endParaRPr lang="fr-FR" altLang="en-US">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AB4C1207-47B5-4156-B490-B73D706DF2EE}"/>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ED90EA58-2B5C-44B9-B139-6C3C72A81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a:t>
            </a:r>
          </a:p>
          <a:p>
            <a:r>
              <a:rPr lang="fr-FR" altLang="en-US" b="1"/>
              <a:t>Expliquez aux participants les principales questions soulevées dans ce module.</a:t>
            </a:r>
          </a:p>
          <a:p>
            <a:endParaRPr lang="fr-FR" altLang="en-US" b="1"/>
          </a:p>
          <a:p>
            <a:r>
              <a:rPr lang="fr-FR" altLang="en-US"/>
              <a:t>Dès que vous avez vacciné l’enfant, que devez-vous faire ?</a:t>
            </a:r>
          </a:p>
          <a:p>
            <a:r>
              <a:rPr lang="fr-FR" altLang="en-US"/>
              <a:t> </a:t>
            </a:r>
            <a:br>
              <a:rPr lang="fr-FR" altLang="en-US"/>
            </a:br>
            <a:r>
              <a:rPr lang="fr-FR" altLang="en-US"/>
              <a:t>Nous allons vous donner les réponses aux questions suivantes :</a:t>
            </a:r>
          </a:p>
          <a:p>
            <a:pPr>
              <a:buFontTx/>
              <a:buChar char="•"/>
            </a:pPr>
            <a:r>
              <a:rPr lang="fr-FR" altLang="en-US"/>
              <a:t> Comment enregistrer la vaccination sur la carte ?</a:t>
            </a:r>
          </a:p>
          <a:p>
            <a:pPr>
              <a:buFontTx/>
              <a:buChar char="•"/>
            </a:pPr>
            <a:r>
              <a:rPr lang="fr-FR" altLang="en-US"/>
              <a:t> Comment enregistrer et déclarer la vaccination sur la feuille de décompte et dans le rapport mensuel ?</a:t>
            </a:r>
          </a:p>
          <a:p>
            <a:pPr>
              <a:buFontTx/>
              <a:buChar char="•"/>
            </a:pPr>
            <a:r>
              <a:rPr lang="fr-FR" altLang="en-US"/>
              <a:t> Comment assurer un suivi des vaccinations par le VPI ?</a:t>
            </a:r>
          </a:p>
          <a:p>
            <a:pPr>
              <a:buFontTx/>
              <a:buChar char="•"/>
            </a:pPr>
            <a:r>
              <a:rPr lang="fr-FR" altLang="en-US"/>
              <a:t> </a:t>
            </a:r>
            <a:r>
              <a:rPr lang="fr-FR" altLang="en-US">
                <a:solidFill>
                  <a:srgbClr val="000000"/>
                </a:solidFill>
                <a:cs typeface="Arial" panose="020B0604020202020204" pitchFamily="34" charset="0"/>
              </a:rPr>
              <a:t>Comment assurer un suivi des nourrissons remplissant les conditions requises pour être vaccinés ?</a:t>
            </a:r>
          </a:p>
        </p:txBody>
      </p:sp>
      <p:sp>
        <p:nvSpPr>
          <p:cNvPr id="11268" name="Espace réservé du numéro de diapositive 3">
            <a:extLst>
              <a:ext uri="{FF2B5EF4-FFF2-40B4-BE49-F238E27FC236}">
                <a16:creationId xmlns:a16="http://schemas.microsoft.com/office/drawing/2014/main" id="{44AE2FCF-826E-4BB1-B05C-0B6D10F98A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FAE7D5D-3672-4179-AFAF-0EA15CBFF7C6}"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8D9735F0-7EEF-4964-AD26-EC17325F253C}"/>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A22FBA7E-08C1-4632-B5A7-C7330173A8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a:t>
            </a:r>
          </a:p>
          <a:p>
            <a:r>
              <a:rPr lang="fr-FR" altLang="en-US" b="1"/>
              <a:t>Expliquez aux participants les principaux usages de la carte de vaccination.</a:t>
            </a:r>
          </a:p>
          <a:p>
            <a:endParaRPr lang="fr-FR" altLang="en-US" b="1"/>
          </a:p>
          <a:p>
            <a:r>
              <a:rPr lang="fr-FR" altLang="en-US"/>
              <a:t>La carte de vaccination :</a:t>
            </a:r>
          </a:p>
          <a:p>
            <a:pPr>
              <a:buFontTx/>
              <a:buChar char="•"/>
            </a:pPr>
            <a:r>
              <a:rPr lang="fr-FR" altLang="en-US"/>
              <a:t> Indique la date de naissance de l’enfant ;</a:t>
            </a:r>
          </a:p>
          <a:p>
            <a:pPr>
              <a:buFontTx/>
              <a:buChar char="•"/>
            </a:pPr>
            <a:r>
              <a:rPr lang="fr-FR" altLang="en-US">
                <a:cs typeface="Arial" panose="020B0604020202020204" pitchFamily="34" charset="0"/>
              </a:rPr>
              <a:t> Indique à l’agent de santé et au responsable de l’enfant :</a:t>
            </a:r>
          </a:p>
          <a:p>
            <a:pPr marL="744538" lvl="1" indent="-285750">
              <a:buFontTx/>
              <a:buChar char="•"/>
            </a:pPr>
            <a:r>
              <a:rPr lang="fr-FR" altLang="en-US"/>
              <a:t>Les vaccins déjà reçus et ceux nécessaires dans le futur,</a:t>
            </a:r>
          </a:p>
          <a:p>
            <a:pPr marL="744538" lvl="1" indent="-285750">
              <a:buFontTx/>
              <a:buChar char="•"/>
            </a:pPr>
            <a:r>
              <a:rPr lang="fr-FR" altLang="en-US"/>
              <a:t>Le prochain rendez-vous de vaccination.</a:t>
            </a:r>
          </a:p>
          <a:p>
            <a:pPr>
              <a:buFontTx/>
              <a:buChar char="•"/>
            </a:pPr>
            <a:r>
              <a:rPr lang="fr-FR" altLang="en-US"/>
              <a:t> </a:t>
            </a:r>
            <a:r>
              <a:rPr lang="fr-FR" altLang="en-US">
                <a:solidFill>
                  <a:srgbClr val="000000"/>
                </a:solidFill>
                <a:cs typeface="Arial" panose="020B0604020202020204" pitchFamily="34" charset="0"/>
              </a:rPr>
              <a:t>Peut aider à identifier les nourrissons qui n’ont pas été présentés à temps pour une vaccination ;</a:t>
            </a:r>
          </a:p>
          <a:p>
            <a:pPr>
              <a:buFontTx/>
              <a:buChar char="•"/>
            </a:pPr>
            <a:r>
              <a:rPr lang="fr-FR" altLang="en-US"/>
              <a:t> Est utile pour la réalisation d’enquêtes sur la couverture vaccinale.</a:t>
            </a:r>
          </a:p>
        </p:txBody>
      </p:sp>
      <p:sp>
        <p:nvSpPr>
          <p:cNvPr id="13316" name="Slide Number Placeholder 3">
            <a:extLst>
              <a:ext uri="{FF2B5EF4-FFF2-40B4-BE49-F238E27FC236}">
                <a16:creationId xmlns:a16="http://schemas.microsoft.com/office/drawing/2014/main" id="{0865B83A-ECE0-4421-AFF6-EE51E624DB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B45ECC2-5ED0-4D44-A706-EC4B06F764A8}"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D93FCE69-FD24-4DF8-B7BA-DB48D4D9446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346DF62C-A998-44BE-A83E-7ED4F4B28A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a:t>
            </a:r>
          </a:p>
          <a:p>
            <a:r>
              <a:rPr lang="fr-FR" altLang="en-US" b="1"/>
              <a:t>Expliquez aux participants comment utiliser la carte de vaccination. </a:t>
            </a:r>
          </a:p>
          <a:p>
            <a:endParaRPr lang="en-US" altLang="en-US" b="1"/>
          </a:p>
          <a:p>
            <a:r>
              <a:rPr lang="fr-FR" altLang="en-US"/>
              <a:t>Les parents doivent ranger la carte en lieu sûr chez eux.</a:t>
            </a:r>
          </a:p>
          <a:p>
            <a:r>
              <a:rPr lang="fr-FR" altLang="en-US"/>
              <a:t>Ensuite, ils ne doivent pas oublier de rapporter la carte de vaccination au centre de santé à chaque consultation.</a:t>
            </a:r>
          </a:p>
          <a:p>
            <a:r>
              <a:rPr lang="fr-FR" altLang="en-US"/>
              <a:t>L’agent de santé doit vérifier sur la carte que l’enfant remplit les conditions requises pour être vacciné ; il y inscrit les informations après la vaccination, en donnant les détails sur les vaccins administrés et en notant la date du prochain rendez-vous.</a:t>
            </a:r>
          </a:p>
          <a:p>
            <a:r>
              <a:rPr lang="fr-FR" altLang="en-US"/>
              <a:t>Puis, les parents doivent remporter la carte de vaccination chez eux et la ranger en lieu sûr.</a:t>
            </a:r>
          </a:p>
        </p:txBody>
      </p:sp>
      <p:sp>
        <p:nvSpPr>
          <p:cNvPr id="15364" name="Espace réservé du numéro de diapositive 3">
            <a:extLst>
              <a:ext uri="{FF2B5EF4-FFF2-40B4-BE49-F238E27FC236}">
                <a16:creationId xmlns:a16="http://schemas.microsoft.com/office/drawing/2014/main" id="{94A612A4-D702-4B6F-938B-6933958FC5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850E8F9-1C65-43BC-8BBE-0A3D24B29470}"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5144982-C72C-4473-BA24-45905335BD0B}"/>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81C8F7C2-5172-4312-A46A-817EA02524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a:t>
            </a:r>
          </a:p>
          <a:p>
            <a:r>
              <a:rPr lang="fr-FR" altLang="en-US" b="1" dirty="0"/>
              <a:t>Expliquez aux participants comment enregistrer la vaccination.</a:t>
            </a:r>
          </a:p>
          <a:p>
            <a:endParaRPr lang="fr-FR" altLang="en-US" b="1" dirty="0"/>
          </a:p>
          <a:p>
            <a:r>
              <a:rPr lang="fr-FR" altLang="en-US" dirty="0"/>
              <a:t>Chaque fois qu’un vaccin est administré, l’agent de santé doit remplir la carte de vaccination en précisant quels vaccins il a administrés. </a:t>
            </a:r>
          </a:p>
          <a:p>
            <a:r>
              <a:rPr lang="fr-FR" altLang="en-US" dirty="0">
                <a:solidFill>
                  <a:srgbClr val="000000"/>
                </a:solidFill>
                <a:cs typeface="Arial" panose="020B0604020202020204" pitchFamily="34" charset="0"/>
              </a:rPr>
              <a:t>Indiquez sur la carte la date de la vaccination </a:t>
            </a:r>
            <a:r>
              <a:rPr lang="fr-FR" altLang="en-US" b="1" dirty="0">
                <a:solidFill>
                  <a:srgbClr val="000000"/>
                </a:solidFill>
                <a:cs typeface="Arial" panose="020B0604020202020204" pitchFamily="34" charset="0"/>
              </a:rPr>
              <a:t>après</a:t>
            </a:r>
            <a:r>
              <a:rPr lang="fr-FR" altLang="en-US" dirty="0">
                <a:solidFill>
                  <a:srgbClr val="000000"/>
                </a:solidFill>
                <a:cs typeface="Arial" panose="020B0604020202020204" pitchFamily="34" charset="0"/>
              </a:rPr>
              <a:t> avoir administré les vaccins.</a:t>
            </a:r>
          </a:p>
          <a:p>
            <a:endParaRPr lang="fr-FR" altLang="en-US" dirty="0">
              <a:solidFill>
                <a:srgbClr val="000000"/>
              </a:solidFill>
              <a:cs typeface="Arial" panose="020B0604020202020204" pitchFamily="34" charset="0"/>
            </a:endParaRPr>
          </a:p>
          <a:p>
            <a:r>
              <a:rPr lang="fr-FR" altLang="en-US" dirty="0">
                <a:solidFill>
                  <a:srgbClr val="000000"/>
                </a:solidFill>
                <a:cs typeface="Arial" panose="020B0604020202020204" pitchFamily="34" charset="0"/>
              </a:rPr>
              <a:t>L’agent de santé doit noter également sur la carte la date du prochain rendez-vous et il doit rappeler au responsable de l’enfant qu’il doit revenir à la date indiquée et ne pas oublier d’apporter la carte de vaccination.</a:t>
            </a:r>
          </a:p>
          <a:p>
            <a:r>
              <a:rPr lang="fr-FR" altLang="en-US" dirty="0">
                <a:solidFill>
                  <a:srgbClr val="000000"/>
                </a:solidFill>
                <a:cs typeface="Arial" panose="020B0604020202020204" pitchFamily="34" charset="0"/>
              </a:rPr>
              <a:t>À chaque consultation, rappelez au responsable d’un enfant de ne pas oublier d’apporter la carte.</a:t>
            </a:r>
          </a:p>
          <a:p>
            <a:endParaRPr lang="fr-FR" altLang="en-US" dirty="0">
              <a:solidFill>
                <a:srgbClr val="000000"/>
              </a:solidFill>
              <a:cs typeface="Arial" panose="020B0604020202020204" pitchFamily="34" charset="0"/>
            </a:endParaRPr>
          </a:p>
          <a:p>
            <a:r>
              <a:rPr lang="fr-FR" altLang="en-US" dirty="0">
                <a:solidFill>
                  <a:srgbClr val="000000"/>
                </a:solidFill>
                <a:cs typeface="Arial" panose="020B0604020202020204" pitchFamily="34" charset="0"/>
              </a:rPr>
              <a:t>Notez que la carte de vaccination est en cours de modification pour l’ajout de l’espace réservé aux deus doses de VPI. Le sigle à indiquer pour le vaccin antipoliomyélitique inactivé est « VPI1 » et « VPI2 » pour la deuxième dose. Les agents de santé doivent utiliser cette abréviation lorsqu’ils enregistrent le vaccin qu’ils viennent d’administrer. </a:t>
            </a:r>
            <a:endParaRPr lang="en-GB" altLang="en-US" sz="1300" dirty="0">
              <a:solidFill>
                <a:srgbClr val="000000"/>
              </a:solidFill>
              <a:cs typeface="Arial" panose="020B0604020202020204" pitchFamily="34" charset="0"/>
            </a:endParaRPr>
          </a:p>
        </p:txBody>
      </p:sp>
      <p:sp>
        <p:nvSpPr>
          <p:cNvPr id="17412" name="Espace réservé du numéro de diapositive 3">
            <a:extLst>
              <a:ext uri="{FF2B5EF4-FFF2-40B4-BE49-F238E27FC236}">
                <a16:creationId xmlns:a16="http://schemas.microsoft.com/office/drawing/2014/main" id="{D4928C95-F5A4-4924-BD71-FF44FF0BCC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81F68F3-9D1B-40CC-B325-A703FF653BF4}"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4CF5ADBF-F263-473C-89D3-B49EBB9FEC31}"/>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45AE565F-B8FA-45B5-B0A3-C160A9FC5B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a:t>
            </a:r>
          </a:p>
          <a:p>
            <a:r>
              <a:rPr lang="fr-FR" altLang="en-US" b="1" dirty="0"/>
              <a:t>Expliquez aux participants de ne pas oublier d’enregistrer le VPI1 et le VPO … et pas simplement « vaccins polio »</a:t>
            </a:r>
          </a:p>
          <a:p>
            <a:endParaRPr lang="fr-FR" altLang="en-US" b="1" dirty="0"/>
          </a:p>
          <a:p>
            <a:r>
              <a:rPr lang="fr-FR" altLang="en-US" dirty="0"/>
              <a:t>Le VPI1 et le VPO3 seront administrés simultanément.</a:t>
            </a:r>
          </a:p>
          <a:p>
            <a:r>
              <a:rPr lang="fr-FR" altLang="en-US" dirty="0"/>
              <a:t>C’est pourquoi le VPI et le VPO doivent être enregistrés et suivis séparément</a:t>
            </a:r>
            <a:r>
              <a:rPr lang="en-US" altLang="en-US" dirty="0"/>
              <a:t>.</a:t>
            </a:r>
          </a:p>
          <a:p>
            <a:endParaRPr lang="en-GB" altLang="en-US" sz="1300" dirty="0"/>
          </a:p>
        </p:txBody>
      </p:sp>
      <p:sp>
        <p:nvSpPr>
          <p:cNvPr id="19460" name="Espace réservé du numéro de diapositive 3">
            <a:extLst>
              <a:ext uri="{FF2B5EF4-FFF2-40B4-BE49-F238E27FC236}">
                <a16:creationId xmlns:a16="http://schemas.microsoft.com/office/drawing/2014/main" id="{364F961E-E635-4537-A40B-1CDFBDF22F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3AA3F8D-16A7-4EFE-8A4E-8BDA24EE639C}"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78B3575D-3F5D-473B-A0EE-5B423E4866A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B7D32DF4-1C53-4750-9C5E-45833558AB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89" rIns="91381" bIns="45689"/>
          <a:lstStyle/>
          <a:p>
            <a:r>
              <a:rPr lang="fr-FR" altLang="en-US" b="1" dirty="0"/>
              <a:t>À l’attention de l’animateur :</a:t>
            </a:r>
          </a:p>
          <a:p>
            <a:r>
              <a:rPr lang="fr-FR" altLang="en-US" b="1" dirty="0"/>
              <a:t>Lisez la situation et posez la question aux participants.</a:t>
            </a:r>
          </a:p>
          <a:p>
            <a:r>
              <a:rPr lang="fr-FR" altLang="en-US" b="1" dirty="0"/>
              <a:t>Cette question vous permettra de vérifier que les participants ont compris quoi faire lorsque la carte de vaccination est un ancien modèle (à savoir qu’elle ne comporte aucune ligne pour enregistrer le VPI). </a:t>
            </a:r>
          </a:p>
          <a:p>
            <a:endParaRPr lang="fr-FR" altLang="en-US" b="1" dirty="0"/>
          </a:p>
          <a:p>
            <a:r>
              <a:rPr lang="fr-FR" altLang="en-US" b="1" dirty="0"/>
              <a:t>Réponse :</a:t>
            </a:r>
          </a:p>
          <a:p>
            <a:r>
              <a:rPr lang="fr-FR" altLang="en-US" dirty="0"/>
              <a:t>Si les parents du nourrisson vous remettent un ancien modèle de carte de vaccination, les agents de santé peuvent ajouter à la main les informations sur le VPI administré. Inscrivez VPI1 et la date à laquelle la dose a été administrée et VPI2 et la date a laquelle la deuxième dose a été administrée. Ou remplacez la carte par une nouvelle carte et reportez toutes les informations de l’ancienne carte sur la nouvelle</a:t>
            </a:r>
            <a:r>
              <a:rPr lang="en-US" altLang="en-US" dirty="0"/>
              <a:t>.</a:t>
            </a:r>
            <a:endParaRPr lang="fr-FR" altLang="en-US" dirty="0"/>
          </a:p>
        </p:txBody>
      </p:sp>
      <p:sp>
        <p:nvSpPr>
          <p:cNvPr id="21508" name="Espace réservé du numéro de diapositive 3">
            <a:extLst>
              <a:ext uri="{FF2B5EF4-FFF2-40B4-BE49-F238E27FC236}">
                <a16:creationId xmlns:a16="http://schemas.microsoft.com/office/drawing/2014/main" id="{1830DDC8-8E94-4A3A-8E42-2C4B3F2EDE9B}"/>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89" rIns="91381" bIns="45689"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74480AD-5041-4577-8061-E2D2843F55B5}" type="slidenum">
              <a:rPr lang="fr-FR" altLang="en-US">
                <a:cs typeface="Arial" panose="020B0604020202020204" pitchFamily="34" charset="0"/>
              </a:rPr>
              <a:pPr algn="r" eaLnBrk="1" hangingPunct="1">
                <a:spcBef>
                  <a:spcPct val="0"/>
                </a:spcBef>
              </a:pPr>
              <a:t>8</a:t>
            </a:fld>
            <a:endParaRPr lang="fr-FR"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D7B9A839-16C0-471B-ADF1-4D8998AE9B8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C62041FB-C9B2-4380-812F-7CC3F17D1B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3556" name="Slide Number Placeholder 3">
            <a:extLst>
              <a:ext uri="{FF2B5EF4-FFF2-40B4-BE49-F238E27FC236}">
                <a16:creationId xmlns:a16="http://schemas.microsoft.com/office/drawing/2014/main" id="{A75F6E8E-AD00-4EE6-BB1C-D09CBE04B2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4BDE8DE-FA5F-4854-BEAD-451F6A4BCF34}"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31199F92-D0D5-4EAE-8AA2-8B22B942D9D7}"/>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75747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48410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70869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89782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atin typeface="Gill Sans MT" panose="020B0502020104020203" pitchFamily="34" charset="0"/>
              </a:defRPr>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81459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atin typeface="Gill Sans MT" panose="020B0502020104020203" pitchFamily="34" charset="0"/>
              </a:defRPr>
            </a:lvl1pPr>
            <a:lvl2pPr>
              <a:defRPr sz="2100">
                <a:latin typeface="Gill Sans MT" panose="020B0502020104020203" pitchFamily="34" charset="0"/>
              </a:defRPr>
            </a:lvl2pPr>
            <a:lvl3pPr>
              <a:defRPr sz="1800">
                <a:latin typeface="Gill Sans MT" panose="020B0502020104020203" pitchFamily="34" charset="0"/>
              </a:defRPr>
            </a:lvl3pPr>
            <a:lvl4pPr>
              <a:defRPr sz="1600">
                <a:latin typeface="Gill Sans MT" panose="020B0502020104020203" pitchFamily="34" charset="0"/>
              </a:defRPr>
            </a:lvl4pPr>
            <a:lvl5pPr>
              <a:defRPr sz="1600">
                <a:latin typeface="Gill Sans MT" panose="020B0502020104020203"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3450" y="1380815"/>
            <a:ext cx="4080591" cy="4611835"/>
          </a:xfrm>
        </p:spPr>
        <p:txBody>
          <a:bodyPr/>
          <a:lstStyle>
            <a:lvl1pPr>
              <a:defRPr sz="2500">
                <a:latin typeface="Gill Sans MT" panose="020B0502020104020203" pitchFamily="34" charset="0"/>
              </a:defRPr>
            </a:lvl1pPr>
            <a:lvl2pPr>
              <a:defRPr sz="2100">
                <a:latin typeface="Gill Sans MT" panose="020B0502020104020203" pitchFamily="34" charset="0"/>
              </a:defRPr>
            </a:lvl2pPr>
            <a:lvl3pPr>
              <a:defRPr sz="1800">
                <a:latin typeface="Gill Sans MT" panose="020B0502020104020203" pitchFamily="34" charset="0"/>
              </a:defRPr>
            </a:lvl3pPr>
            <a:lvl4pPr>
              <a:defRPr sz="1600">
                <a:latin typeface="Gill Sans MT" panose="020B0502020104020203" pitchFamily="34" charset="0"/>
              </a:defRPr>
            </a:lvl4pPr>
            <a:lvl5pPr>
              <a:defRPr sz="1600">
                <a:latin typeface="Gill Sans MT" panose="020B0502020104020203"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2652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17">
            <a:extLst>
              <a:ext uri="{FF2B5EF4-FFF2-40B4-BE49-F238E27FC236}">
                <a16:creationId xmlns:a16="http://schemas.microsoft.com/office/drawing/2014/main" id="{3AF24985-2809-40E9-97BC-C923F4CACAF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003800" y="4941888"/>
            <a:ext cx="220821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10">
            <a:extLst>
              <a:ext uri="{FF2B5EF4-FFF2-40B4-BE49-F238E27FC236}">
                <a16:creationId xmlns:a16="http://schemas.microsoft.com/office/drawing/2014/main" id="{18FA1327-2DC7-40BE-8FB0-01E80CFF2720}"/>
              </a:ext>
            </a:extLst>
          </p:cNvPr>
          <p:cNvSpPr txBox="1">
            <a:spLocks noChangeArrowheads="1"/>
          </p:cNvSpPr>
          <p:nvPr userDrawn="1"/>
        </p:nvSpPr>
        <p:spPr bwMode="auto">
          <a:xfrm>
            <a:off x="1033463" y="6494463"/>
            <a:ext cx="184150" cy="368300"/>
          </a:xfrm>
          <a:prstGeom prst="rect">
            <a:avLst/>
          </a:prstGeom>
          <a:noFill/>
          <a:ln>
            <a:noFill/>
          </a:ln>
        </p:spPr>
        <p:txBody>
          <a:bodyPr wrap="none">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defRPr/>
            </a:pPr>
            <a:endParaRPr lang="fr-FR" sz="1800"/>
          </a:p>
        </p:txBody>
      </p:sp>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3"/>
            <a:ext cx="4039867" cy="37031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83197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805260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03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5639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31481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F104E90-F2CF-498D-AEC7-383D2D726020}"/>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C46BDDF5-D1B3-414A-9D68-190FF0169144}"/>
              </a:ext>
            </a:extLst>
          </p:cNvPr>
          <p:cNvSpPr>
            <a:spLocks noGrp="1" noChangeArrowheads="1"/>
          </p:cNvSpPr>
          <p:nvPr>
            <p:ph type="body" idx="1"/>
          </p:nvPr>
        </p:nvSpPr>
        <p:spPr bwMode="auto">
          <a:xfrm>
            <a:off x="427038" y="1341438"/>
            <a:ext cx="8289925"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7929F4FB-EA80-446E-A99D-BD04E247CE3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C9D22343-F360-4EFD-9C5F-2200CEC54257}"/>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E700A7F2-7249-430C-B6C9-F3D76A97C777}"/>
              </a:ext>
            </a:extLst>
          </p:cNvPr>
          <p:cNvSpPr>
            <a:spLocks noChangeArrowheads="1"/>
          </p:cNvSpPr>
          <p:nvPr/>
        </p:nvSpPr>
        <p:spPr bwMode="auto">
          <a:xfrm>
            <a:off x="927100" y="6432550"/>
            <a:ext cx="50847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fr-FR" altLang="en-US" sz="1200" b="1" dirty="0">
                <a:solidFill>
                  <a:srgbClr val="96CCEE"/>
                </a:solidFill>
                <a:latin typeface="Arial Narrow" panose="020B0606020202030204" pitchFamily="34" charset="0"/>
              </a:rPr>
              <a:t>Enregistrement et suivi des vaccinations par le VPI, Module 5 </a:t>
            </a:r>
            <a:r>
              <a:rPr lang="fr-FR" altLang="en-US" sz="1200" b="1" dirty="0">
                <a:solidFill>
                  <a:srgbClr val="72BBE8"/>
                </a:solidFill>
                <a:latin typeface="Arial Narrow" panose="020B0606020202030204" pitchFamily="34" charset="0"/>
              </a:rPr>
              <a:t> </a:t>
            </a:r>
            <a:r>
              <a:rPr lang="fr-FR" altLang="en-US" b="1" baseline="12000" dirty="0">
                <a:solidFill>
                  <a:srgbClr val="FFFFFF"/>
                </a:solidFill>
                <a:latin typeface="Arial Narrow" panose="020B0606020202030204" pitchFamily="34" charset="0"/>
              </a:rPr>
              <a:t>|</a:t>
            </a:r>
            <a:r>
              <a:rPr lang="fr-FR" altLang="en-US" sz="1200" b="1" dirty="0">
                <a:solidFill>
                  <a:srgbClr val="96CCEE"/>
                </a:solidFill>
                <a:latin typeface="Arial Narrow" panose="020B0606020202030204" pitchFamily="34" charset="0"/>
              </a:rPr>
              <a:t>  </a:t>
            </a:r>
            <a:r>
              <a:rPr lang="fr-FR" altLang="en-US" sz="1200" dirty="0">
                <a:solidFill>
                  <a:srgbClr val="96CCEE"/>
                </a:solidFill>
                <a:latin typeface="Arial Narrow" panose="020B0606020202030204" pitchFamily="34" charset="0"/>
              </a:rPr>
              <a:t>décembre 2020</a:t>
            </a:r>
          </a:p>
        </p:txBody>
      </p:sp>
      <p:sp>
        <p:nvSpPr>
          <p:cNvPr id="1031" name="Rectangle 14">
            <a:extLst>
              <a:ext uri="{FF2B5EF4-FFF2-40B4-BE49-F238E27FC236}">
                <a16:creationId xmlns:a16="http://schemas.microsoft.com/office/drawing/2014/main" id="{8FEFFA6A-EA0A-4692-B54F-7AED9DA61E5B}"/>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2B3CA40D-0F14-461D-8707-B5AE46696191}"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a:extLst>
              <a:ext uri="{FF2B5EF4-FFF2-40B4-BE49-F238E27FC236}">
                <a16:creationId xmlns:a16="http://schemas.microsoft.com/office/drawing/2014/main" id="{B90CE5AE-FEDD-4A00-B1FC-91D0B32D5C6B}"/>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300788" y="6165850"/>
            <a:ext cx="2560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61" r:id="rId1"/>
    <p:sldLayoutId id="2147485052" r:id="rId2"/>
    <p:sldLayoutId id="2147485053" r:id="rId3"/>
    <p:sldLayoutId id="2147485054" r:id="rId4"/>
    <p:sldLayoutId id="2147485062" r:id="rId5"/>
    <p:sldLayoutId id="2147485055" r:id="rId6"/>
    <p:sldLayoutId id="2147485056" r:id="rId7"/>
    <p:sldLayoutId id="2147485057" r:id="rId8"/>
    <p:sldLayoutId id="2147485058" r:id="rId9"/>
    <p:sldLayoutId id="2147485059" r:id="rId10"/>
    <p:sldLayoutId id="214748506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a:extLst>
              <a:ext uri="{FF2B5EF4-FFF2-40B4-BE49-F238E27FC236}">
                <a16:creationId xmlns:a16="http://schemas.microsoft.com/office/drawing/2014/main" id="{D9FB32B1-461C-4C50-AD20-1E23D1D51489}"/>
              </a:ext>
            </a:extLst>
          </p:cNvPr>
          <p:cNvSpPr txBox="1">
            <a:spLocks noChangeArrowheads="1"/>
          </p:cNvSpPr>
          <p:nvPr/>
        </p:nvSpPr>
        <p:spPr bwMode="auto">
          <a:xfrm>
            <a:off x="900113" y="2060575"/>
            <a:ext cx="7343775"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FontTx/>
              <a:buNone/>
            </a:pPr>
            <a:r>
              <a:rPr lang="fr-FR" altLang="en-US" sz="3200" b="1">
                <a:solidFill>
                  <a:schemeClr val="bg1"/>
                </a:solidFill>
              </a:rPr>
              <a:t>Module 5</a:t>
            </a:r>
          </a:p>
          <a:p>
            <a:pPr algn="ctr">
              <a:buFontTx/>
              <a:buNone/>
            </a:pPr>
            <a:r>
              <a:rPr lang="fr-FR" altLang="en-US" sz="3200" b="1">
                <a:solidFill>
                  <a:schemeClr val="bg1"/>
                </a:solidFill>
              </a:rPr>
              <a:t>Enregistrement et suivi des vaccinations pour le vaccin antipoliomyélitique inactivé (VPI)</a:t>
            </a:r>
          </a:p>
        </p:txBody>
      </p:sp>
      <p:sp>
        <p:nvSpPr>
          <p:cNvPr id="5" name="TextBox 4">
            <a:extLst>
              <a:ext uri="{FF2B5EF4-FFF2-40B4-BE49-F238E27FC236}">
                <a16:creationId xmlns:a16="http://schemas.microsoft.com/office/drawing/2014/main" id="{BAB06E46-9773-45A9-AF6E-2945A91A9E71}"/>
              </a:ext>
            </a:extLst>
          </p:cNvPr>
          <p:cNvSpPr txBox="1">
            <a:spLocks noChangeArrowheads="1"/>
          </p:cNvSpPr>
          <p:nvPr/>
        </p:nvSpPr>
        <p:spPr>
          <a:xfrm>
            <a:off x="685800" y="404813"/>
            <a:ext cx="7772400" cy="863600"/>
          </a:xfrm>
          <a:prstGeom prst="rect">
            <a:avLst/>
          </a:prstGeom>
          <a:noFill/>
          <a:ln/>
        </p:spPr>
        <p:txBody>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r>
              <a:rPr lang="fr-FR" b="1" dirty="0">
                <a:solidFill>
                  <a:schemeClr val="bg1"/>
                </a:solidFill>
                <a:latin typeface="Arial" pitchFamily="34" charset="0"/>
              </a:rPr>
              <a:t>Formation en vue de l</a:t>
            </a:r>
            <a:r>
              <a:rPr lang="fr-FR" altLang="en-US" b="1" dirty="0">
                <a:solidFill>
                  <a:schemeClr val="bg1"/>
                </a:solidFill>
                <a:latin typeface="Arial" pitchFamily="34" charset="0"/>
              </a:rPr>
              <a:t>’</a:t>
            </a:r>
            <a:r>
              <a:rPr lang="fr-FR" b="1" dirty="0">
                <a:solidFill>
                  <a:schemeClr val="bg1"/>
                </a:solidFill>
                <a:latin typeface="Arial" pitchFamily="34" charset="0"/>
              </a:rPr>
              <a:t>introduction d’une deuxième dose de vaccin antipoliomyélitique inactivé (VPI)</a:t>
            </a:r>
            <a:endParaRPr lang="fr-FR" sz="3500" b="1" dirty="0">
              <a:solidFill>
                <a:schemeClr val="bg1"/>
              </a:solidFill>
              <a:effectLst>
                <a:outerShdw blurRad="38100" dist="38100" dir="2700000" algn="tl">
                  <a:srgbClr val="C0C0C0"/>
                </a:outerShdw>
              </a:effectLst>
              <a:latin typeface="Arial" pitchFamily="34" charset="0"/>
            </a:endParaRPr>
          </a:p>
        </p:txBody>
      </p:sp>
      <p:pic>
        <p:nvPicPr>
          <p:cNvPr id="6148" name="Picture 17">
            <a:extLst>
              <a:ext uri="{FF2B5EF4-FFF2-40B4-BE49-F238E27FC236}">
                <a16:creationId xmlns:a16="http://schemas.microsoft.com/office/drawing/2014/main" id="{C17F4822-9725-485E-B46C-0846BE6125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975" y="5251450"/>
            <a:ext cx="44640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a:extLst>
              <a:ext uri="{FF2B5EF4-FFF2-40B4-BE49-F238E27FC236}">
                <a16:creationId xmlns:a16="http://schemas.microsoft.com/office/drawing/2014/main" id="{57A6A68F-A79C-479D-B691-3CA223723D67}"/>
              </a:ext>
            </a:extLst>
          </p:cNvPr>
          <p:cNvGrpSpPr>
            <a:grpSpLocks/>
          </p:cNvGrpSpPr>
          <p:nvPr/>
        </p:nvGrpSpPr>
        <p:grpSpPr bwMode="auto">
          <a:xfrm>
            <a:off x="4787900" y="1481138"/>
            <a:ext cx="4248150" cy="4324350"/>
            <a:chOff x="4211638" y="1481138"/>
            <a:chExt cx="4570412" cy="4324350"/>
          </a:xfrm>
        </p:grpSpPr>
        <p:pic>
          <p:nvPicPr>
            <p:cNvPr id="24611" name="Picture 7">
              <a:extLst>
                <a:ext uri="{FF2B5EF4-FFF2-40B4-BE49-F238E27FC236}">
                  <a16:creationId xmlns:a16="http://schemas.microsoft.com/office/drawing/2014/main" id="{CD6038AD-F462-48E2-BEE6-DEC5EF25D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1481138"/>
              <a:ext cx="4570412"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1">
              <a:extLst>
                <a:ext uri="{FF2B5EF4-FFF2-40B4-BE49-F238E27FC236}">
                  <a16:creationId xmlns:a16="http://schemas.microsoft.com/office/drawing/2014/main" id="{21A6F7EF-FC30-4320-9552-9549A8FAB169}"/>
                </a:ext>
              </a:extLst>
            </p:cNvPr>
            <p:cNvSpPr txBox="1">
              <a:spLocks noChangeArrowheads="1"/>
            </p:cNvSpPr>
            <p:nvPr/>
          </p:nvSpPr>
          <p:spPr bwMode="auto">
            <a:xfrm>
              <a:off x="4717184" y="3730625"/>
              <a:ext cx="273268" cy="153988"/>
            </a:xfrm>
            <a:prstGeom prst="rect">
              <a:avLst/>
            </a:prstGeom>
            <a:solidFill>
              <a:schemeClr val="bg1"/>
            </a:solidFill>
            <a:ln>
              <a:noFill/>
            </a:ln>
          </p:spPr>
          <p:txBody>
            <a:bodyPr lIns="0" tIns="0" rIns="0" bIns="0">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altLang="en-US" sz="1000" dirty="0">
                  <a:solidFill>
                    <a:schemeClr val="accent4"/>
                  </a:solidFill>
                  <a:latin typeface="Gill Sans MT" panose="020B0502020104020203" pitchFamily="34" charset="0"/>
                </a:rPr>
                <a:t>VPI</a:t>
              </a:r>
            </a:p>
          </p:txBody>
        </p:sp>
      </p:grpSp>
      <p:sp>
        <p:nvSpPr>
          <p:cNvPr id="10242" name="Rectangle 2">
            <a:extLst>
              <a:ext uri="{FF2B5EF4-FFF2-40B4-BE49-F238E27FC236}">
                <a16:creationId xmlns:a16="http://schemas.microsoft.com/office/drawing/2014/main" id="{8AD61332-66D7-4F8A-8FB4-4C2B00F689C3}"/>
              </a:ext>
            </a:extLst>
          </p:cNvPr>
          <p:cNvSpPr>
            <a:spLocks noGrp="1" noChangeArrowheads="1"/>
          </p:cNvSpPr>
          <p:nvPr>
            <p:ph type="title" idx="4294967295"/>
          </p:nvPr>
        </p:nvSpPr>
        <p:spPr>
          <a:xfrm>
            <a:off x="215900" y="0"/>
            <a:ext cx="8677275" cy="1238250"/>
          </a:xfrm>
        </p:spPr>
        <p:txBody>
          <a:bodyPr/>
          <a:lstStyle/>
          <a:p>
            <a:pPr eaLnBrk="1" hangingPunct="1">
              <a:defRPr/>
            </a:pPr>
            <a:r>
              <a:rPr lang="fr-FR" sz="3600">
                <a:latin typeface="Gill Sans MT" pitchFamily="34" charset="0"/>
              </a:rPr>
              <a:t>Comment enregistrer la vaccination par le VPI sur les feuilles de décompte ?</a:t>
            </a:r>
            <a:endParaRPr lang="en-GB" sz="3600">
              <a:latin typeface="Gill Sans MT" pitchFamily="34" charset="0"/>
            </a:endParaRPr>
          </a:p>
        </p:txBody>
      </p:sp>
      <p:sp>
        <p:nvSpPr>
          <p:cNvPr id="24580" name="Rectangle 7">
            <a:extLst>
              <a:ext uri="{FF2B5EF4-FFF2-40B4-BE49-F238E27FC236}">
                <a16:creationId xmlns:a16="http://schemas.microsoft.com/office/drawing/2014/main" id="{E4744AF5-817A-4BE0-82ED-3AD3B61A3E21}"/>
              </a:ext>
            </a:extLst>
          </p:cNvPr>
          <p:cNvSpPr>
            <a:spLocks noChangeArrowheads="1"/>
          </p:cNvSpPr>
          <p:nvPr/>
        </p:nvSpPr>
        <p:spPr bwMode="auto">
          <a:xfrm>
            <a:off x="179388" y="1341438"/>
            <a:ext cx="475297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2400" dirty="0">
                <a:latin typeface="Gill Sans MT" panose="020B0502020104020203" pitchFamily="34" charset="0"/>
              </a:rPr>
              <a:t>Les feuilles de décompte ont été modifiées pour ajouter la vaccination par le VPI1 et VPI2.</a:t>
            </a:r>
          </a:p>
          <a:p>
            <a:pPr>
              <a:spcBef>
                <a:spcPts val="600"/>
              </a:spcBef>
            </a:pPr>
            <a:r>
              <a:rPr lang="fr-FR" altLang="en-US" sz="2400" dirty="0">
                <a:latin typeface="Gill Sans MT" panose="020B0502020104020203" pitchFamily="34" charset="0"/>
              </a:rPr>
              <a:t>Les agents de santé doivent garder un décompte de chaque dose de vaccin administrée.</a:t>
            </a:r>
          </a:p>
          <a:p>
            <a:pPr>
              <a:spcBef>
                <a:spcPts val="600"/>
              </a:spcBef>
            </a:pPr>
            <a:r>
              <a:rPr lang="fr-FR" altLang="en-US" sz="2400" dirty="0">
                <a:latin typeface="Gill Sans MT" panose="020B0502020104020203" pitchFamily="34" charset="0"/>
              </a:rPr>
              <a:t>À la fin d’une séance de vaccination, comptez toutes les doses sur la feuille de décompte.</a:t>
            </a:r>
          </a:p>
          <a:p>
            <a:pPr>
              <a:spcBef>
                <a:spcPts val="1200"/>
              </a:spcBef>
            </a:pPr>
            <a:r>
              <a:rPr lang="fr-FR" altLang="en-US" sz="2400" dirty="0">
                <a:latin typeface="Gill Sans MT" panose="020B0502020104020203" pitchFamily="34" charset="0"/>
              </a:rPr>
              <a:t>Si vous devez utiliser une ancienne feuille de décompte, ajoutez une ligne pour les doses de VPI.</a:t>
            </a:r>
          </a:p>
        </p:txBody>
      </p:sp>
      <p:pic>
        <p:nvPicPr>
          <p:cNvPr id="24581" name="Picture 1">
            <a:extLst>
              <a:ext uri="{FF2B5EF4-FFF2-40B4-BE49-F238E27FC236}">
                <a16:creationId xmlns:a16="http://schemas.microsoft.com/office/drawing/2014/main" id="{9E592A99-F264-449F-B95F-A8AF76A8C709}"/>
              </a:ext>
            </a:extLst>
          </p:cNvPr>
          <p:cNvPicPr>
            <a:picLocks noChangeAspect="1"/>
          </p:cNvPicPr>
          <p:nvPr/>
        </p:nvPicPr>
        <p:blipFill>
          <a:blip r:embed="rId4">
            <a:extLst>
              <a:ext uri="{28A0092B-C50C-407E-A947-70E740481C1C}">
                <a14:useLocalDpi xmlns:a14="http://schemas.microsoft.com/office/drawing/2010/main" val="0"/>
              </a:ext>
            </a:extLst>
          </a:blip>
          <a:srcRect l="32089" t="31413" r="36063" b="44237"/>
          <a:stretch>
            <a:fillRect/>
          </a:stretch>
        </p:blipFill>
        <p:spPr bwMode="auto">
          <a:xfrm>
            <a:off x="5724525" y="5300663"/>
            <a:ext cx="188913"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10">
            <a:extLst>
              <a:ext uri="{FF2B5EF4-FFF2-40B4-BE49-F238E27FC236}">
                <a16:creationId xmlns:a16="http://schemas.microsoft.com/office/drawing/2014/main" id="{AC2A8F5B-BB9E-480A-B6A3-5A026D5DB31D}"/>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353853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11">
            <a:extLst>
              <a:ext uri="{FF2B5EF4-FFF2-40B4-BE49-F238E27FC236}">
                <a16:creationId xmlns:a16="http://schemas.microsoft.com/office/drawing/2014/main" id="{4C7CD09E-3594-42F7-B815-2A9AC9E43CA2}"/>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412908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12">
            <a:extLst>
              <a:ext uri="{FF2B5EF4-FFF2-40B4-BE49-F238E27FC236}">
                <a16:creationId xmlns:a16="http://schemas.microsoft.com/office/drawing/2014/main" id="{8A06B65B-3A8A-4F71-A271-3D2B68C1094B}"/>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4716463"/>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13">
            <a:extLst>
              <a:ext uri="{FF2B5EF4-FFF2-40B4-BE49-F238E27FC236}">
                <a16:creationId xmlns:a16="http://schemas.microsoft.com/office/drawing/2014/main" id="{553B1147-D805-46D6-A8B2-613829239F7A}"/>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7308850" y="4719638"/>
            <a:ext cx="179388"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4">
            <a:extLst>
              <a:ext uri="{FF2B5EF4-FFF2-40B4-BE49-F238E27FC236}">
                <a16:creationId xmlns:a16="http://schemas.microsoft.com/office/drawing/2014/main" id="{3D34CA8F-4DCD-4452-895D-D937BD7C63CF}"/>
              </a:ext>
            </a:extLst>
          </p:cNvPr>
          <p:cNvPicPr>
            <a:picLocks noChangeAspect="1"/>
          </p:cNvPicPr>
          <p:nvPr/>
        </p:nvPicPr>
        <p:blipFill>
          <a:blip r:embed="rId7">
            <a:extLst>
              <a:ext uri="{28A0092B-C50C-407E-A947-70E740481C1C}">
                <a14:useLocalDpi xmlns:a14="http://schemas.microsoft.com/office/drawing/2010/main" val="0"/>
              </a:ext>
            </a:extLst>
          </a:blip>
          <a:srcRect l="37558" t="31413" r="36063" b="44237"/>
          <a:stretch>
            <a:fillRect/>
          </a:stretch>
        </p:blipFill>
        <p:spPr bwMode="auto">
          <a:xfrm>
            <a:off x="6307138" y="4724400"/>
            <a:ext cx="1333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Picture 15">
            <a:extLst>
              <a:ext uri="{FF2B5EF4-FFF2-40B4-BE49-F238E27FC236}">
                <a16:creationId xmlns:a16="http://schemas.microsoft.com/office/drawing/2014/main" id="{B7FCE517-2B3E-48A6-871D-42FC543CE7E7}"/>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5108575"/>
            <a:ext cx="1809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Picture 16">
            <a:extLst>
              <a:ext uri="{FF2B5EF4-FFF2-40B4-BE49-F238E27FC236}">
                <a16:creationId xmlns:a16="http://schemas.microsoft.com/office/drawing/2014/main" id="{8FC0E3C9-BCA0-4D00-8F1D-6CBF27D39357}"/>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4337050"/>
            <a:ext cx="18097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Picture 17">
            <a:extLst>
              <a:ext uri="{FF2B5EF4-FFF2-40B4-BE49-F238E27FC236}">
                <a16:creationId xmlns:a16="http://schemas.microsoft.com/office/drawing/2014/main" id="{0033BD13-C6BA-4991-993A-0B1DDA0C455E}"/>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373538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Picture 18">
            <a:extLst>
              <a:ext uri="{FF2B5EF4-FFF2-40B4-BE49-F238E27FC236}">
                <a16:creationId xmlns:a16="http://schemas.microsoft.com/office/drawing/2014/main" id="{F7558C9E-BF3B-4982-AABB-0709E9B9E0CB}"/>
              </a:ext>
            </a:extLst>
          </p:cNvPr>
          <p:cNvPicPr>
            <a:picLocks noChangeAspect="1"/>
          </p:cNvPicPr>
          <p:nvPr/>
        </p:nvPicPr>
        <p:blipFill>
          <a:blip r:embed="rId8">
            <a:extLst>
              <a:ext uri="{28A0092B-C50C-407E-A947-70E740481C1C}">
                <a14:useLocalDpi xmlns:a14="http://schemas.microsoft.com/office/drawing/2010/main" val="0"/>
              </a:ext>
            </a:extLst>
          </a:blip>
          <a:srcRect t="31413" r="36063" b="44237"/>
          <a:stretch>
            <a:fillRect/>
          </a:stretch>
        </p:blipFill>
        <p:spPr bwMode="auto">
          <a:xfrm>
            <a:off x="5727700" y="2952750"/>
            <a:ext cx="37782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1" name="Picture 19">
            <a:extLst>
              <a:ext uri="{FF2B5EF4-FFF2-40B4-BE49-F238E27FC236}">
                <a16:creationId xmlns:a16="http://schemas.microsoft.com/office/drawing/2014/main" id="{11EEAC5C-03F4-4C35-A882-ADAC453302FB}"/>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352800"/>
            <a:ext cx="18097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2" name="Picture 20">
            <a:extLst>
              <a:ext uri="{FF2B5EF4-FFF2-40B4-BE49-F238E27FC236}">
                <a16:creationId xmlns:a16="http://schemas.microsoft.com/office/drawing/2014/main" id="{B89A6F99-2596-4C94-89DB-C379C3062085}"/>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929063"/>
            <a:ext cx="1809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3" name="TextBox 2">
            <a:extLst>
              <a:ext uri="{FF2B5EF4-FFF2-40B4-BE49-F238E27FC236}">
                <a16:creationId xmlns:a16="http://schemas.microsoft.com/office/drawing/2014/main" id="{153A37E4-B5CA-496C-BFF5-7B0A0288141C}"/>
              </a:ext>
            </a:extLst>
          </p:cNvPr>
          <p:cNvSpPr txBox="1">
            <a:spLocks noChangeArrowheads="1"/>
          </p:cNvSpPr>
          <p:nvPr/>
        </p:nvSpPr>
        <p:spPr bwMode="auto">
          <a:xfrm>
            <a:off x="6472238" y="3111500"/>
            <a:ext cx="144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4594" name="TextBox 22">
            <a:extLst>
              <a:ext uri="{FF2B5EF4-FFF2-40B4-BE49-F238E27FC236}">
                <a16:creationId xmlns:a16="http://schemas.microsoft.com/office/drawing/2014/main" id="{D5CA1941-C419-40AC-BBB8-3A06C25B00E6}"/>
              </a:ext>
            </a:extLst>
          </p:cNvPr>
          <p:cNvSpPr txBox="1">
            <a:spLocks noChangeArrowheads="1"/>
          </p:cNvSpPr>
          <p:nvPr/>
        </p:nvSpPr>
        <p:spPr bwMode="auto">
          <a:xfrm>
            <a:off x="6488113" y="33274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4595" name="TextBox 23">
            <a:extLst>
              <a:ext uri="{FF2B5EF4-FFF2-40B4-BE49-F238E27FC236}">
                <a16:creationId xmlns:a16="http://schemas.microsoft.com/office/drawing/2014/main" id="{884C3AF7-2E4E-4017-A184-C4AD826409E0}"/>
              </a:ext>
            </a:extLst>
          </p:cNvPr>
          <p:cNvSpPr txBox="1">
            <a:spLocks noChangeArrowheads="1"/>
          </p:cNvSpPr>
          <p:nvPr/>
        </p:nvSpPr>
        <p:spPr bwMode="auto">
          <a:xfrm>
            <a:off x="6473825" y="3686175"/>
            <a:ext cx="3159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15</a:t>
            </a:r>
          </a:p>
        </p:txBody>
      </p:sp>
      <p:sp>
        <p:nvSpPr>
          <p:cNvPr id="24596" name="TextBox 25">
            <a:extLst>
              <a:ext uri="{FF2B5EF4-FFF2-40B4-BE49-F238E27FC236}">
                <a16:creationId xmlns:a16="http://schemas.microsoft.com/office/drawing/2014/main" id="{DBCD7602-E6B0-405D-88D0-6A18DECD4B0F}"/>
              </a:ext>
            </a:extLst>
          </p:cNvPr>
          <p:cNvSpPr txBox="1">
            <a:spLocks noChangeArrowheads="1"/>
          </p:cNvSpPr>
          <p:nvPr/>
        </p:nvSpPr>
        <p:spPr bwMode="auto">
          <a:xfrm>
            <a:off x="6488113" y="3902075"/>
            <a:ext cx="142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4597" name="TextBox 27">
            <a:extLst>
              <a:ext uri="{FF2B5EF4-FFF2-40B4-BE49-F238E27FC236}">
                <a16:creationId xmlns:a16="http://schemas.microsoft.com/office/drawing/2014/main" id="{3348A448-33B6-493B-850F-89830EADC4D2}"/>
              </a:ext>
            </a:extLst>
          </p:cNvPr>
          <p:cNvSpPr txBox="1">
            <a:spLocks noChangeArrowheads="1"/>
          </p:cNvSpPr>
          <p:nvPr/>
        </p:nvSpPr>
        <p:spPr bwMode="auto">
          <a:xfrm>
            <a:off x="6488113" y="4335463"/>
            <a:ext cx="1428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4598" name="TextBox 28">
            <a:extLst>
              <a:ext uri="{FF2B5EF4-FFF2-40B4-BE49-F238E27FC236}">
                <a16:creationId xmlns:a16="http://schemas.microsoft.com/office/drawing/2014/main" id="{72BDF5BB-D49F-476A-A807-5563C5ED1496}"/>
              </a:ext>
            </a:extLst>
          </p:cNvPr>
          <p:cNvSpPr txBox="1">
            <a:spLocks noChangeArrowheads="1"/>
          </p:cNvSpPr>
          <p:nvPr/>
        </p:nvSpPr>
        <p:spPr bwMode="auto">
          <a:xfrm>
            <a:off x="8027988" y="4694238"/>
            <a:ext cx="1444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4599" name="TextBox 30">
            <a:extLst>
              <a:ext uri="{FF2B5EF4-FFF2-40B4-BE49-F238E27FC236}">
                <a16:creationId xmlns:a16="http://schemas.microsoft.com/office/drawing/2014/main" id="{CF6108A9-4DA2-4812-B661-532B375E49FE}"/>
              </a:ext>
            </a:extLst>
          </p:cNvPr>
          <p:cNvSpPr txBox="1">
            <a:spLocks noChangeArrowheads="1"/>
          </p:cNvSpPr>
          <p:nvPr/>
        </p:nvSpPr>
        <p:spPr bwMode="auto">
          <a:xfrm>
            <a:off x="6488113" y="4911725"/>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8</a:t>
            </a:r>
          </a:p>
        </p:txBody>
      </p:sp>
      <p:sp>
        <p:nvSpPr>
          <p:cNvPr id="24600" name="TextBox 31">
            <a:extLst>
              <a:ext uri="{FF2B5EF4-FFF2-40B4-BE49-F238E27FC236}">
                <a16:creationId xmlns:a16="http://schemas.microsoft.com/office/drawing/2014/main" id="{04736D88-C68C-4ED6-A0DC-5D6EB34534AE}"/>
              </a:ext>
            </a:extLst>
          </p:cNvPr>
          <p:cNvSpPr txBox="1">
            <a:spLocks noChangeArrowheads="1"/>
          </p:cNvSpPr>
          <p:nvPr/>
        </p:nvSpPr>
        <p:spPr bwMode="auto">
          <a:xfrm>
            <a:off x="6488113" y="52705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3</a:t>
            </a:r>
          </a:p>
        </p:txBody>
      </p:sp>
      <p:sp>
        <p:nvSpPr>
          <p:cNvPr id="24601" name="TextBox 32">
            <a:extLst>
              <a:ext uri="{FF2B5EF4-FFF2-40B4-BE49-F238E27FC236}">
                <a16:creationId xmlns:a16="http://schemas.microsoft.com/office/drawing/2014/main" id="{2C331BBB-41E6-48C9-B34A-1441ADDA2F6C}"/>
              </a:ext>
            </a:extLst>
          </p:cNvPr>
          <p:cNvSpPr txBox="1">
            <a:spLocks noChangeArrowheads="1"/>
          </p:cNvSpPr>
          <p:nvPr/>
        </p:nvSpPr>
        <p:spPr bwMode="auto">
          <a:xfrm>
            <a:off x="6488113" y="2924175"/>
            <a:ext cx="142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8</a:t>
            </a:r>
          </a:p>
        </p:txBody>
      </p:sp>
      <p:pic>
        <p:nvPicPr>
          <p:cNvPr id="24602" name="Picture 33">
            <a:extLst>
              <a:ext uri="{FF2B5EF4-FFF2-40B4-BE49-F238E27FC236}">
                <a16:creationId xmlns:a16="http://schemas.microsoft.com/office/drawing/2014/main" id="{807E9E0D-24A2-4340-BDAD-278F88E3317A}"/>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151188"/>
            <a:ext cx="1809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3" name="TextBox 34">
            <a:extLst>
              <a:ext uri="{FF2B5EF4-FFF2-40B4-BE49-F238E27FC236}">
                <a16:creationId xmlns:a16="http://schemas.microsoft.com/office/drawing/2014/main" id="{7C287E76-0383-4C21-A773-2561716FEACF}"/>
              </a:ext>
            </a:extLst>
          </p:cNvPr>
          <p:cNvSpPr txBox="1">
            <a:spLocks noChangeArrowheads="1"/>
          </p:cNvSpPr>
          <p:nvPr/>
        </p:nvSpPr>
        <p:spPr bwMode="auto">
          <a:xfrm>
            <a:off x="6511925" y="4119563"/>
            <a:ext cx="3175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15</a:t>
            </a:r>
          </a:p>
        </p:txBody>
      </p:sp>
      <p:sp>
        <p:nvSpPr>
          <p:cNvPr id="24604" name="TextBox 35">
            <a:extLst>
              <a:ext uri="{FF2B5EF4-FFF2-40B4-BE49-F238E27FC236}">
                <a16:creationId xmlns:a16="http://schemas.microsoft.com/office/drawing/2014/main" id="{42B8FB0E-BC53-47F3-924E-14F463357A0E}"/>
              </a:ext>
            </a:extLst>
          </p:cNvPr>
          <p:cNvSpPr txBox="1">
            <a:spLocks noChangeArrowheads="1"/>
          </p:cNvSpPr>
          <p:nvPr/>
        </p:nvSpPr>
        <p:spPr bwMode="auto">
          <a:xfrm>
            <a:off x="6516688" y="4694238"/>
            <a:ext cx="3159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18</a:t>
            </a:r>
          </a:p>
        </p:txBody>
      </p:sp>
      <p:sp>
        <p:nvSpPr>
          <p:cNvPr id="24605" name="TextBox 36">
            <a:extLst>
              <a:ext uri="{FF2B5EF4-FFF2-40B4-BE49-F238E27FC236}">
                <a16:creationId xmlns:a16="http://schemas.microsoft.com/office/drawing/2014/main" id="{AF7A142B-FA9E-4786-881F-5C3DF7795DCD}"/>
              </a:ext>
            </a:extLst>
          </p:cNvPr>
          <p:cNvSpPr txBox="1">
            <a:spLocks noChangeArrowheads="1"/>
          </p:cNvSpPr>
          <p:nvPr/>
        </p:nvSpPr>
        <p:spPr bwMode="auto">
          <a:xfrm>
            <a:off x="6443663" y="3543300"/>
            <a:ext cx="317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15</a:t>
            </a:r>
          </a:p>
        </p:txBody>
      </p:sp>
      <p:pic>
        <p:nvPicPr>
          <p:cNvPr id="24606" name="Picture 37">
            <a:extLst>
              <a:ext uri="{FF2B5EF4-FFF2-40B4-BE49-F238E27FC236}">
                <a16:creationId xmlns:a16="http://schemas.microsoft.com/office/drawing/2014/main" id="{66860561-B462-4C71-BC0A-91B688335A3B}"/>
              </a:ext>
            </a:extLst>
          </p:cNvPr>
          <p:cNvPicPr>
            <a:picLocks noChangeAspect="1"/>
          </p:cNvPicPr>
          <p:nvPr/>
        </p:nvPicPr>
        <p:blipFill>
          <a:blip r:embed="rId8">
            <a:extLst>
              <a:ext uri="{28A0092B-C50C-407E-A947-70E740481C1C}">
                <a14:useLocalDpi xmlns:a14="http://schemas.microsoft.com/office/drawing/2010/main" val="0"/>
              </a:ext>
            </a:extLst>
          </a:blip>
          <a:srcRect t="31413" r="36063" b="44237"/>
          <a:stretch>
            <a:fillRect/>
          </a:stretch>
        </p:blipFill>
        <p:spPr bwMode="auto">
          <a:xfrm>
            <a:off x="5727700" y="4926013"/>
            <a:ext cx="3778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7" name="TextBox 38">
            <a:extLst>
              <a:ext uri="{FF2B5EF4-FFF2-40B4-BE49-F238E27FC236}">
                <a16:creationId xmlns:a16="http://schemas.microsoft.com/office/drawing/2014/main" id="{74EBBD6D-63C5-4D1A-8001-03D99C344A8A}"/>
              </a:ext>
            </a:extLst>
          </p:cNvPr>
          <p:cNvSpPr txBox="1">
            <a:spLocks noChangeArrowheads="1"/>
          </p:cNvSpPr>
          <p:nvPr/>
        </p:nvSpPr>
        <p:spPr bwMode="auto">
          <a:xfrm>
            <a:off x="6488113" y="50546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pic>
        <p:nvPicPr>
          <p:cNvPr id="24608" name="Picture 39">
            <a:extLst>
              <a:ext uri="{FF2B5EF4-FFF2-40B4-BE49-F238E27FC236}">
                <a16:creationId xmlns:a16="http://schemas.microsoft.com/office/drawing/2014/main" id="{40556948-8D1C-4595-84B0-1BFBC2094304}"/>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4508500"/>
            <a:ext cx="179388"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9" name="TextBox 40">
            <a:extLst>
              <a:ext uri="{FF2B5EF4-FFF2-40B4-BE49-F238E27FC236}">
                <a16:creationId xmlns:a16="http://schemas.microsoft.com/office/drawing/2014/main" id="{44E3C373-8E47-4B80-AC87-0A7E543465AC}"/>
              </a:ext>
            </a:extLst>
          </p:cNvPr>
          <p:cNvSpPr txBox="1">
            <a:spLocks noChangeArrowheads="1"/>
          </p:cNvSpPr>
          <p:nvPr/>
        </p:nvSpPr>
        <p:spPr bwMode="auto">
          <a:xfrm>
            <a:off x="6516688" y="4478338"/>
            <a:ext cx="1428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42" name="Freeform 501">
            <a:extLst>
              <a:ext uri="{FF2B5EF4-FFF2-40B4-BE49-F238E27FC236}">
                <a16:creationId xmlns:a16="http://schemas.microsoft.com/office/drawing/2014/main" id="{341849CE-3D44-4A21-9F73-F0ECE7C10569}"/>
              </a:ext>
            </a:extLst>
          </p:cNvPr>
          <p:cNvSpPr>
            <a:spLocks noEditPoints="1"/>
          </p:cNvSpPr>
          <p:nvPr/>
        </p:nvSpPr>
        <p:spPr bwMode="auto">
          <a:xfrm>
            <a:off x="4937125" y="3609975"/>
            <a:ext cx="858838" cy="366713"/>
          </a:xfrm>
          <a:custGeom>
            <a:avLst/>
            <a:gdLst>
              <a:gd name="T0" fmla="*/ 2147483647 w 500"/>
              <a:gd name="T1" fmla="*/ 2147483647 h 305"/>
              <a:gd name="T2" fmla="*/ 2147483647 w 500"/>
              <a:gd name="T3" fmla="*/ 2147483647 h 305"/>
              <a:gd name="T4" fmla="*/ 2147483647 w 500"/>
              <a:gd name="T5" fmla="*/ 2147483647 h 305"/>
              <a:gd name="T6" fmla="*/ 2147483647 w 500"/>
              <a:gd name="T7" fmla="*/ 2147483647 h 305"/>
              <a:gd name="T8" fmla="*/ 2147483647 w 500"/>
              <a:gd name="T9" fmla="*/ 2147483647 h 305"/>
              <a:gd name="T10" fmla="*/ 2147483647 w 500"/>
              <a:gd name="T11" fmla="*/ 2147483647 h 305"/>
              <a:gd name="T12" fmla="*/ 2147483647 w 500"/>
              <a:gd name="T13" fmla="*/ 2147483647 h 305"/>
              <a:gd name="T14" fmla="*/ 2147483647 w 500"/>
              <a:gd name="T15" fmla="*/ 2147483647 h 305"/>
              <a:gd name="T16" fmla="*/ 2147483647 w 500"/>
              <a:gd name="T17" fmla="*/ 2147483647 h 305"/>
              <a:gd name="T18" fmla="*/ 2147483647 w 500"/>
              <a:gd name="T19" fmla="*/ 2147483647 h 305"/>
              <a:gd name="T20" fmla="*/ 2147483647 w 500"/>
              <a:gd name="T21" fmla="*/ 2147483647 h 305"/>
              <a:gd name="T22" fmla="*/ 2147483647 w 500"/>
              <a:gd name="T23" fmla="*/ 2147483647 h 305"/>
              <a:gd name="T24" fmla="*/ 2147483647 w 500"/>
              <a:gd name="T25" fmla="*/ 2147483647 h 305"/>
              <a:gd name="T26" fmla="*/ 2147483647 w 500"/>
              <a:gd name="T27" fmla="*/ 2147483647 h 305"/>
              <a:gd name="T28" fmla="*/ 2147483647 w 500"/>
              <a:gd name="T29" fmla="*/ 2147483647 h 305"/>
              <a:gd name="T30" fmla="*/ 2147483647 w 500"/>
              <a:gd name="T31" fmla="*/ 2147483647 h 305"/>
              <a:gd name="T32" fmla="*/ 2147483647 w 500"/>
              <a:gd name="T33" fmla="*/ 2147483647 h 305"/>
              <a:gd name="T34" fmla="*/ 2147483647 w 500"/>
              <a:gd name="T35" fmla="*/ 2147483647 h 305"/>
              <a:gd name="T36" fmla="*/ 2147483647 w 500"/>
              <a:gd name="T37" fmla="*/ 2147483647 h 305"/>
              <a:gd name="T38" fmla="*/ 2147483647 w 500"/>
              <a:gd name="T39" fmla="*/ 2147483647 h 305"/>
              <a:gd name="T40" fmla="*/ 2147483647 w 500"/>
              <a:gd name="T41" fmla="*/ 2147483647 h 305"/>
              <a:gd name="T42" fmla="*/ 2147483647 w 500"/>
              <a:gd name="T43" fmla="*/ 2147483647 h 305"/>
              <a:gd name="T44" fmla="*/ 2147483647 w 500"/>
              <a:gd name="T45" fmla="*/ 2147483647 h 305"/>
              <a:gd name="T46" fmla="*/ 2147483647 w 500"/>
              <a:gd name="T47" fmla="*/ 2147483647 h 305"/>
              <a:gd name="T48" fmla="*/ 2147483647 w 500"/>
              <a:gd name="T49" fmla="*/ 2147483647 h 305"/>
              <a:gd name="T50" fmla="*/ 2147483647 w 500"/>
              <a:gd name="T51" fmla="*/ 2147483647 h 305"/>
              <a:gd name="T52" fmla="*/ 2147483647 w 500"/>
              <a:gd name="T53" fmla="*/ 2147483647 h 305"/>
              <a:gd name="T54" fmla="*/ 2147483647 w 500"/>
              <a:gd name="T55" fmla="*/ 2147483647 h 305"/>
              <a:gd name="T56" fmla="*/ 2147483647 w 500"/>
              <a:gd name="T57" fmla="*/ 2147483647 h 305"/>
              <a:gd name="T58" fmla="*/ 2147483647 w 500"/>
              <a:gd name="T59" fmla="*/ 2147483647 h 305"/>
              <a:gd name="T60" fmla="*/ 2147483647 w 500"/>
              <a:gd name="T61" fmla="*/ 2147483647 h 305"/>
              <a:gd name="T62" fmla="*/ 2147483647 w 500"/>
              <a:gd name="T63" fmla="*/ 2147483647 h 305"/>
              <a:gd name="T64" fmla="*/ 2147483647 w 500"/>
              <a:gd name="T65" fmla="*/ 2147483647 h 305"/>
              <a:gd name="T66" fmla="*/ 2147483647 w 500"/>
              <a:gd name="T67" fmla="*/ 2147483647 h 305"/>
              <a:gd name="T68" fmla="*/ 2147483647 w 500"/>
              <a:gd name="T69" fmla="*/ 2147483647 h 305"/>
              <a:gd name="T70" fmla="*/ 2147483647 w 500"/>
              <a:gd name="T71" fmla="*/ 2147483647 h 305"/>
              <a:gd name="T72" fmla="*/ 2147483647 w 500"/>
              <a:gd name="T73" fmla="*/ 2147483647 h 305"/>
              <a:gd name="T74" fmla="*/ 2147483647 w 500"/>
              <a:gd name="T75" fmla="*/ 2147483647 h 305"/>
              <a:gd name="T76" fmla="*/ 2147483647 w 500"/>
              <a:gd name="T77" fmla="*/ 2147483647 h 305"/>
              <a:gd name="T78" fmla="*/ 2147483647 w 500"/>
              <a:gd name="T79" fmla="*/ 2147483647 h 305"/>
              <a:gd name="T80" fmla="*/ 2147483647 w 500"/>
              <a:gd name="T81" fmla="*/ 2147483647 h 305"/>
              <a:gd name="T82" fmla="*/ 2147483647 w 500"/>
              <a:gd name="T83" fmla="*/ 2147483647 h 305"/>
              <a:gd name="T84" fmla="*/ 2147483647 w 500"/>
              <a:gd name="T85" fmla="*/ 2147483647 h 305"/>
              <a:gd name="T86" fmla="*/ 2147483647 w 500"/>
              <a:gd name="T87" fmla="*/ 2147483647 h 305"/>
              <a:gd name="T88" fmla="*/ 2147483647 w 500"/>
              <a:gd name="T89" fmla="*/ 2147483647 h 305"/>
              <a:gd name="T90" fmla="*/ 2147483647 w 500"/>
              <a:gd name="T91" fmla="*/ 2147483647 h 305"/>
              <a:gd name="T92" fmla="*/ 2147483647 w 500"/>
              <a:gd name="T93" fmla="*/ 2147483647 h 305"/>
              <a:gd name="T94" fmla="*/ 2147483647 w 500"/>
              <a:gd name="T95" fmla="*/ 2147483647 h 305"/>
              <a:gd name="T96" fmla="*/ 2147483647 w 500"/>
              <a:gd name="T97" fmla="*/ 2147483647 h 305"/>
              <a:gd name="T98" fmla="*/ 2147483647 w 500"/>
              <a:gd name="T99" fmla="*/ 2147483647 h 305"/>
              <a:gd name="T100" fmla="*/ 2147483647 w 500"/>
              <a:gd name="T101" fmla="*/ 2147483647 h 305"/>
              <a:gd name="T102" fmla="*/ 2147483647 w 500"/>
              <a:gd name="T103" fmla="*/ 2147483647 h 305"/>
              <a:gd name="T104" fmla="*/ 2147483647 w 500"/>
              <a:gd name="T105" fmla="*/ 2147483647 h 305"/>
              <a:gd name="T106" fmla="*/ 2147483647 w 500"/>
              <a:gd name="T107" fmla="*/ 2147483647 h 305"/>
              <a:gd name="T108" fmla="*/ 2147483647 w 500"/>
              <a:gd name="T109" fmla="*/ 2147483647 h 305"/>
              <a:gd name="T110" fmla="*/ 2147483647 w 500"/>
              <a:gd name="T111" fmla="*/ 2147483647 h 305"/>
              <a:gd name="T112" fmla="*/ 2147483647 w 500"/>
              <a:gd name="T113" fmla="*/ 2147483647 h 305"/>
              <a:gd name="T114" fmla="*/ 2147483647 w 500"/>
              <a:gd name="T115" fmla="*/ 2147483647 h 305"/>
              <a:gd name="T116" fmla="*/ 2147483647 w 500"/>
              <a:gd name="T117" fmla="*/ 2147483647 h 3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305">
                <a:moveTo>
                  <a:pt x="484" y="124"/>
                </a:moveTo>
                <a:cubicBezTo>
                  <a:pt x="485" y="125"/>
                  <a:pt x="485" y="127"/>
                  <a:pt x="485" y="128"/>
                </a:cubicBezTo>
                <a:lnTo>
                  <a:pt x="484" y="124"/>
                </a:lnTo>
                <a:close/>
                <a:moveTo>
                  <a:pt x="450" y="71"/>
                </a:moveTo>
                <a:cubicBezTo>
                  <a:pt x="449" y="70"/>
                  <a:pt x="448" y="69"/>
                  <a:pt x="445" y="68"/>
                </a:cubicBezTo>
                <a:cubicBezTo>
                  <a:pt x="445" y="68"/>
                  <a:pt x="449" y="70"/>
                  <a:pt x="450" y="71"/>
                </a:cubicBezTo>
                <a:close/>
                <a:moveTo>
                  <a:pt x="438" y="65"/>
                </a:moveTo>
                <a:cubicBezTo>
                  <a:pt x="440" y="66"/>
                  <a:pt x="443" y="67"/>
                  <a:pt x="443" y="67"/>
                </a:cubicBezTo>
                <a:cubicBezTo>
                  <a:pt x="442" y="67"/>
                  <a:pt x="438" y="65"/>
                  <a:pt x="438" y="65"/>
                </a:cubicBezTo>
                <a:close/>
                <a:moveTo>
                  <a:pt x="422" y="60"/>
                </a:moveTo>
                <a:cubicBezTo>
                  <a:pt x="420" y="60"/>
                  <a:pt x="417" y="58"/>
                  <a:pt x="417" y="58"/>
                </a:cubicBezTo>
                <a:cubicBezTo>
                  <a:pt x="418" y="59"/>
                  <a:pt x="421" y="60"/>
                  <a:pt x="422" y="60"/>
                </a:cubicBezTo>
                <a:close/>
                <a:moveTo>
                  <a:pt x="413" y="55"/>
                </a:moveTo>
                <a:cubicBezTo>
                  <a:pt x="410" y="54"/>
                  <a:pt x="405" y="52"/>
                  <a:pt x="404" y="52"/>
                </a:cubicBezTo>
                <a:cubicBezTo>
                  <a:pt x="408" y="53"/>
                  <a:pt x="411" y="54"/>
                  <a:pt x="413" y="55"/>
                </a:cubicBezTo>
                <a:close/>
                <a:moveTo>
                  <a:pt x="366" y="54"/>
                </a:moveTo>
                <a:cubicBezTo>
                  <a:pt x="370" y="55"/>
                  <a:pt x="379" y="56"/>
                  <a:pt x="384" y="57"/>
                </a:cubicBezTo>
                <a:cubicBezTo>
                  <a:pt x="379" y="56"/>
                  <a:pt x="372" y="55"/>
                  <a:pt x="366" y="54"/>
                </a:cubicBezTo>
                <a:close/>
                <a:moveTo>
                  <a:pt x="366" y="49"/>
                </a:moveTo>
                <a:cubicBezTo>
                  <a:pt x="361" y="48"/>
                  <a:pt x="361" y="48"/>
                  <a:pt x="361" y="48"/>
                </a:cubicBezTo>
                <a:cubicBezTo>
                  <a:pt x="359" y="48"/>
                  <a:pt x="347" y="47"/>
                  <a:pt x="348" y="47"/>
                </a:cubicBezTo>
                <a:cubicBezTo>
                  <a:pt x="356" y="47"/>
                  <a:pt x="366" y="49"/>
                  <a:pt x="372" y="50"/>
                </a:cubicBezTo>
                <a:cubicBezTo>
                  <a:pt x="370" y="50"/>
                  <a:pt x="368" y="50"/>
                  <a:pt x="366" y="49"/>
                </a:cubicBezTo>
                <a:close/>
                <a:moveTo>
                  <a:pt x="299" y="46"/>
                </a:moveTo>
                <a:cubicBezTo>
                  <a:pt x="296" y="46"/>
                  <a:pt x="296" y="46"/>
                  <a:pt x="296" y="46"/>
                </a:cubicBezTo>
                <a:cubicBezTo>
                  <a:pt x="296" y="47"/>
                  <a:pt x="296" y="47"/>
                  <a:pt x="297" y="47"/>
                </a:cubicBezTo>
                <a:cubicBezTo>
                  <a:pt x="299" y="46"/>
                  <a:pt x="299" y="46"/>
                  <a:pt x="299" y="46"/>
                </a:cubicBezTo>
                <a:close/>
                <a:moveTo>
                  <a:pt x="264" y="53"/>
                </a:moveTo>
                <a:cubicBezTo>
                  <a:pt x="264" y="53"/>
                  <a:pt x="264" y="53"/>
                  <a:pt x="264" y="53"/>
                </a:cubicBezTo>
                <a:cubicBezTo>
                  <a:pt x="264" y="53"/>
                  <a:pt x="265" y="53"/>
                  <a:pt x="265" y="53"/>
                </a:cubicBezTo>
                <a:cubicBezTo>
                  <a:pt x="265" y="53"/>
                  <a:pt x="265" y="53"/>
                  <a:pt x="265" y="53"/>
                </a:cubicBezTo>
                <a:cubicBezTo>
                  <a:pt x="269" y="52"/>
                  <a:pt x="269" y="52"/>
                  <a:pt x="269" y="52"/>
                </a:cubicBezTo>
                <a:lnTo>
                  <a:pt x="264" y="53"/>
                </a:lnTo>
                <a:close/>
                <a:moveTo>
                  <a:pt x="264" y="53"/>
                </a:moveTo>
                <a:cubicBezTo>
                  <a:pt x="264" y="53"/>
                  <a:pt x="264" y="53"/>
                  <a:pt x="264" y="53"/>
                </a:cubicBezTo>
                <a:cubicBezTo>
                  <a:pt x="264" y="53"/>
                  <a:pt x="264" y="53"/>
                  <a:pt x="264" y="53"/>
                </a:cubicBezTo>
                <a:cubicBezTo>
                  <a:pt x="263" y="53"/>
                  <a:pt x="264" y="53"/>
                  <a:pt x="264" y="53"/>
                </a:cubicBezTo>
                <a:close/>
                <a:moveTo>
                  <a:pt x="264" y="53"/>
                </a:moveTo>
                <a:cubicBezTo>
                  <a:pt x="264" y="53"/>
                  <a:pt x="264" y="53"/>
                  <a:pt x="264" y="53"/>
                </a:cubicBezTo>
                <a:cubicBezTo>
                  <a:pt x="264" y="53"/>
                  <a:pt x="264" y="53"/>
                  <a:pt x="264" y="53"/>
                </a:cubicBezTo>
                <a:cubicBezTo>
                  <a:pt x="264" y="53"/>
                  <a:pt x="264" y="53"/>
                  <a:pt x="264" y="53"/>
                </a:cubicBezTo>
                <a:close/>
                <a:moveTo>
                  <a:pt x="265" y="51"/>
                </a:moveTo>
                <a:cubicBezTo>
                  <a:pt x="264" y="51"/>
                  <a:pt x="264" y="51"/>
                  <a:pt x="264" y="51"/>
                </a:cubicBezTo>
                <a:cubicBezTo>
                  <a:pt x="264" y="51"/>
                  <a:pt x="264" y="51"/>
                  <a:pt x="264" y="51"/>
                </a:cubicBezTo>
                <a:cubicBezTo>
                  <a:pt x="264" y="51"/>
                  <a:pt x="264" y="51"/>
                  <a:pt x="265" y="51"/>
                </a:cubicBezTo>
                <a:cubicBezTo>
                  <a:pt x="265" y="51"/>
                  <a:pt x="265" y="51"/>
                  <a:pt x="265" y="51"/>
                </a:cubicBezTo>
                <a:cubicBezTo>
                  <a:pt x="265" y="51"/>
                  <a:pt x="265" y="51"/>
                  <a:pt x="265" y="50"/>
                </a:cubicBezTo>
                <a:cubicBezTo>
                  <a:pt x="265" y="51"/>
                  <a:pt x="265" y="51"/>
                  <a:pt x="265" y="51"/>
                </a:cubicBezTo>
                <a:close/>
                <a:moveTo>
                  <a:pt x="265" y="57"/>
                </a:moveTo>
                <a:cubicBezTo>
                  <a:pt x="265" y="57"/>
                  <a:pt x="265" y="57"/>
                  <a:pt x="265" y="57"/>
                </a:cubicBezTo>
                <a:cubicBezTo>
                  <a:pt x="265" y="57"/>
                  <a:pt x="265" y="57"/>
                  <a:pt x="265" y="57"/>
                </a:cubicBezTo>
                <a:close/>
                <a:moveTo>
                  <a:pt x="264" y="51"/>
                </a:moveTo>
                <a:cubicBezTo>
                  <a:pt x="264" y="51"/>
                  <a:pt x="264" y="52"/>
                  <a:pt x="264" y="52"/>
                </a:cubicBezTo>
                <a:cubicBezTo>
                  <a:pt x="264" y="52"/>
                  <a:pt x="264" y="52"/>
                  <a:pt x="264" y="51"/>
                </a:cubicBezTo>
                <a:close/>
                <a:moveTo>
                  <a:pt x="264" y="51"/>
                </a:moveTo>
                <a:cubicBezTo>
                  <a:pt x="264" y="51"/>
                  <a:pt x="264" y="51"/>
                  <a:pt x="264" y="51"/>
                </a:cubicBezTo>
                <a:cubicBezTo>
                  <a:pt x="264" y="51"/>
                  <a:pt x="264" y="51"/>
                  <a:pt x="264" y="51"/>
                </a:cubicBezTo>
                <a:close/>
                <a:moveTo>
                  <a:pt x="265" y="58"/>
                </a:moveTo>
                <a:cubicBezTo>
                  <a:pt x="265" y="58"/>
                  <a:pt x="265" y="58"/>
                  <a:pt x="265" y="58"/>
                </a:cubicBezTo>
                <a:cubicBezTo>
                  <a:pt x="265" y="58"/>
                  <a:pt x="265" y="58"/>
                  <a:pt x="265" y="58"/>
                </a:cubicBezTo>
                <a:close/>
                <a:moveTo>
                  <a:pt x="265" y="57"/>
                </a:moveTo>
                <a:cubicBezTo>
                  <a:pt x="264" y="57"/>
                  <a:pt x="264" y="57"/>
                  <a:pt x="264" y="57"/>
                </a:cubicBezTo>
                <a:cubicBezTo>
                  <a:pt x="264" y="57"/>
                  <a:pt x="265" y="57"/>
                  <a:pt x="265" y="57"/>
                </a:cubicBezTo>
                <a:close/>
                <a:moveTo>
                  <a:pt x="263" y="51"/>
                </a:moveTo>
                <a:cubicBezTo>
                  <a:pt x="263" y="51"/>
                  <a:pt x="263" y="51"/>
                  <a:pt x="263" y="51"/>
                </a:cubicBezTo>
                <a:cubicBezTo>
                  <a:pt x="263" y="51"/>
                  <a:pt x="263" y="51"/>
                  <a:pt x="263" y="51"/>
                </a:cubicBezTo>
                <a:close/>
                <a:moveTo>
                  <a:pt x="263" y="54"/>
                </a:moveTo>
                <a:cubicBezTo>
                  <a:pt x="263" y="54"/>
                  <a:pt x="263" y="53"/>
                  <a:pt x="263" y="53"/>
                </a:cubicBezTo>
                <a:cubicBezTo>
                  <a:pt x="263" y="53"/>
                  <a:pt x="263" y="53"/>
                  <a:pt x="263" y="54"/>
                </a:cubicBezTo>
                <a:close/>
                <a:moveTo>
                  <a:pt x="262" y="53"/>
                </a:moveTo>
                <a:cubicBezTo>
                  <a:pt x="263" y="53"/>
                  <a:pt x="263" y="53"/>
                  <a:pt x="263" y="53"/>
                </a:cubicBezTo>
                <a:cubicBezTo>
                  <a:pt x="263" y="53"/>
                  <a:pt x="262" y="53"/>
                  <a:pt x="262" y="53"/>
                </a:cubicBezTo>
                <a:close/>
                <a:moveTo>
                  <a:pt x="262" y="53"/>
                </a:moveTo>
                <a:cubicBezTo>
                  <a:pt x="262" y="52"/>
                  <a:pt x="262" y="53"/>
                  <a:pt x="262" y="53"/>
                </a:cubicBezTo>
                <a:cubicBezTo>
                  <a:pt x="262" y="53"/>
                  <a:pt x="262" y="52"/>
                  <a:pt x="262" y="52"/>
                </a:cubicBezTo>
                <a:cubicBezTo>
                  <a:pt x="262" y="53"/>
                  <a:pt x="262" y="53"/>
                  <a:pt x="262" y="53"/>
                </a:cubicBezTo>
                <a:close/>
                <a:moveTo>
                  <a:pt x="262" y="56"/>
                </a:moveTo>
                <a:cubicBezTo>
                  <a:pt x="263" y="56"/>
                  <a:pt x="262" y="56"/>
                  <a:pt x="262" y="56"/>
                </a:cubicBezTo>
                <a:close/>
                <a:moveTo>
                  <a:pt x="261" y="58"/>
                </a:moveTo>
                <a:cubicBezTo>
                  <a:pt x="262" y="58"/>
                  <a:pt x="262" y="58"/>
                  <a:pt x="262" y="58"/>
                </a:cubicBezTo>
                <a:cubicBezTo>
                  <a:pt x="262" y="58"/>
                  <a:pt x="261" y="58"/>
                  <a:pt x="261" y="58"/>
                </a:cubicBezTo>
                <a:close/>
                <a:moveTo>
                  <a:pt x="262" y="58"/>
                </a:moveTo>
                <a:cubicBezTo>
                  <a:pt x="262" y="58"/>
                  <a:pt x="262" y="58"/>
                  <a:pt x="262" y="58"/>
                </a:cubicBezTo>
                <a:cubicBezTo>
                  <a:pt x="262" y="59"/>
                  <a:pt x="262" y="59"/>
                  <a:pt x="262" y="58"/>
                </a:cubicBezTo>
                <a:close/>
                <a:moveTo>
                  <a:pt x="262" y="61"/>
                </a:moveTo>
                <a:cubicBezTo>
                  <a:pt x="262" y="61"/>
                  <a:pt x="262" y="61"/>
                  <a:pt x="262" y="61"/>
                </a:cubicBezTo>
                <a:cubicBezTo>
                  <a:pt x="262" y="61"/>
                  <a:pt x="262" y="61"/>
                  <a:pt x="262" y="61"/>
                </a:cubicBezTo>
                <a:close/>
                <a:moveTo>
                  <a:pt x="261" y="61"/>
                </a:moveTo>
                <a:cubicBezTo>
                  <a:pt x="260" y="61"/>
                  <a:pt x="260" y="61"/>
                  <a:pt x="261" y="61"/>
                </a:cubicBezTo>
                <a:close/>
                <a:moveTo>
                  <a:pt x="339" y="54"/>
                </a:moveTo>
                <a:cubicBezTo>
                  <a:pt x="334" y="54"/>
                  <a:pt x="330" y="54"/>
                  <a:pt x="326" y="54"/>
                </a:cubicBezTo>
                <a:cubicBezTo>
                  <a:pt x="329" y="54"/>
                  <a:pt x="333" y="54"/>
                  <a:pt x="336" y="54"/>
                </a:cubicBezTo>
                <a:cubicBezTo>
                  <a:pt x="336" y="54"/>
                  <a:pt x="338" y="54"/>
                  <a:pt x="339" y="54"/>
                </a:cubicBezTo>
                <a:close/>
                <a:moveTo>
                  <a:pt x="263" y="56"/>
                </a:moveTo>
                <a:cubicBezTo>
                  <a:pt x="264" y="56"/>
                  <a:pt x="264" y="56"/>
                  <a:pt x="264" y="56"/>
                </a:cubicBezTo>
                <a:cubicBezTo>
                  <a:pt x="264" y="56"/>
                  <a:pt x="264" y="56"/>
                  <a:pt x="264" y="56"/>
                </a:cubicBezTo>
                <a:cubicBezTo>
                  <a:pt x="264" y="56"/>
                  <a:pt x="265" y="56"/>
                  <a:pt x="265" y="56"/>
                </a:cubicBezTo>
                <a:cubicBezTo>
                  <a:pt x="265" y="56"/>
                  <a:pt x="265" y="56"/>
                  <a:pt x="265" y="56"/>
                </a:cubicBezTo>
                <a:cubicBezTo>
                  <a:pt x="265" y="56"/>
                  <a:pt x="265" y="56"/>
                  <a:pt x="265" y="56"/>
                </a:cubicBezTo>
                <a:cubicBezTo>
                  <a:pt x="265" y="56"/>
                  <a:pt x="265" y="56"/>
                  <a:pt x="265" y="56"/>
                </a:cubicBezTo>
                <a:cubicBezTo>
                  <a:pt x="265" y="56"/>
                  <a:pt x="265" y="56"/>
                  <a:pt x="265" y="55"/>
                </a:cubicBezTo>
                <a:cubicBezTo>
                  <a:pt x="265" y="56"/>
                  <a:pt x="264" y="56"/>
                  <a:pt x="263" y="56"/>
                </a:cubicBezTo>
                <a:close/>
                <a:moveTo>
                  <a:pt x="264" y="52"/>
                </a:moveTo>
                <a:cubicBezTo>
                  <a:pt x="264" y="52"/>
                  <a:pt x="264" y="52"/>
                  <a:pt x="264" y="52"/>
                </a:cubicBezTo>
                <a:cubicBezTo>
                  <a:pt x="264" y="52"/>
                  <a:pt x="263" y="52"/>
                  <a:pt x="263" y="52"/>
                </a:cubicBezTo>
                <a:cubicBezTo>
                  <a:pt x="263" y="52"/>
                  <a:pt x="264" y="52"/>
                  <a:pt x="264" y="52"/>
                </a:cubicBezTo>
                <a:close/>
                <a:moveTo>
                  <a:pt x="261" y="53"/>
                </a:moveTo>
                <a:cubicBezTo>
                  <a:pt x="261" y="52"/>
                  <a:pt x="261" y="52"/>
                  <a:pt x="260" y="52"/>
                </a:cubicBezTo>
                <a:cubicBezTo>
                  <a:pt x="260" y="53"/>
                  <a:pt x="259" y="53"/>
                  <a:pt x="259" y="53"/>
                </a:cubicBezTo>
                <a:cubicBezTo>
                  <a:pt x="259" y="53"/>
                  <a:pt x="260" y="53"/>
                  <a:pt x="260" y="53"/>
                </a:cubicBezTo>
                <a:cubicBezTo>
                  <a:pt x="260" y="53"/>
                  <a:pt x="260" y="53"/>
                  <a:pt x="260" y="53"/>
                </a:cubicBezTo>
                <a:cubicBezTo>
                  <a:pt x="261" y="53"/>
                  <a:pt x="261" y="53"/>
                  <a:pt x="262" y="52"/>
                </a:cubicBezTo>
                <a:cubicBezTo>
                  <a:pt x="262" y="52"/>
                  <a:pt x="262" y="52"/>
                  <a:pt x="262" y="52"/>
                </a:cubicBezTo>
                <a:cubicBezTo>
                  <a:pt x="262" y="52"/>
                  <a:pt x="263" y="52"/>
                  <a:pt x="263" y="52"/>
                </a:cubicBezTo>
                <a:cubicBezTo>
                  <a:pt x="262" y="52"/>
                  <a:pt x="262" y="52"/>
                  <a:pt x="261" y="53"/>
                </a:cubicBezTo>
                <a:close/>
                <a:moveTo>
                  <a:pt x="262" y="59"/>
                </a:moveTo>
                <a:cubicBezTo>
                  <a:pt x="262" y="59"/>
                  <a:pt x="262" y="59"/>
                  <a:pt x="262" y="59"/>
                </a:cubicBezTo>
                <a:cubicBezTo>
                  <a:pt x="262" y="59"/>
                  <a:pt x="262" y="59"/>
                  <a:pt x="262" y="59"/>
                </a:cubicBezTo>
                <a:close/>
                <a:moveTo>
                  <a:pt x="500" y="148"/>
                </a:moveTo>
                <a:cubicBezTo>
                  <a:pt x="498" y="158"/>
                  <a:pt x="496" y="166"/>
                  <a:pt x="494" y="169"/>
                </a:cubicBezTo>
                <a:cubicBezTo>
                  <a:pt x="493" y="172"/>
                  <a:pt x="495" y="168"/>
                  <a:pt x="494" y="170"/>
                </a:cubicBezTo>
                <a:cubicBezTo>
                  <a:pt x="493" y="174"/>
                  <a:pt x="490" y="181"/>
                  <a:pt x="488" y="184"/>
                </a:cubicBezTo>
                <a:cubicBezTo>
                  <a:pt x="486" y="189"/>
                  <a:pt x="483" y="194"/>
                  <a:pt x="480" y="199"/>
                </a:cubicBezTo>
                <a:cubicBezTo>
                  <a:pt x="478" y="202"/>
                  <a:pt x="477" y="204"/>
                  <a:pt x="475" y="206"/>
                </a:cubicBezTo>
                <a:cubicBezTo>
                  <a:pt x="470" y="212"/>
                  <a:pt x="470" y="212"/>
                  <a:pt x="470" y="212"/>
                </a:cubicBezTo>
                <a:cubicBezTo>
                  <a:pt x="469" y="214"/>
                  <a:pt x="466" y="216"/>
                  <a:pt x="465" y="217"/>
                </a:cubicBezTo>
                <a:cubicBezTo>
                  <a:pt x="462" y="221"/>
                  <a:pt x="456" y="228"/>
                  <a:pt x="452" y="232"/>
                </a:cubicBezTo>
                <a:cubicBezTo>
                  <a:pt x="438" y="245"/>
                  <a:pt x="422" y="256"/>
                  <a:pt x="405" y="264"/>
                </a:cubicBezTo>
                <a:cubicBezTo>
                  <a:pt x="387" y="272"/>
                  <a:pt x="369" y="278"/>
                  <a:pt x="351" y="284"/>
                </a:cubicBezTo>
                <a:cubicBezTo>
                  <a:pt x="314" y="295"/>
                  <a:pt x="277" y="301"/>
                  <a:pt x="239" y="304"/>
                </a:cubicBezTo>
                <a:cubicBezTo>
                  <a:pt x="221" y="305"/>
                  <a:pt x="200" y="305"/>
                  <a:pt x="183" y="305"/>
                </a:cubicBezTo>
                <a:cubicBezTo>
                  <a:pt x="177" y="304"/>
                  <a:pt x="172" y="304"/>
                  <a:pt x="167" y="304"/>
                </a:cubicBezTo>
                <a:cubicBezTo>
                  <a:pt x="155" y="303"/>
                  <a:pt x="142" y="302"/>
                  <a:pt x="129" y="301"/>
                </a:cubicBezTo>
                <a:cubicBezTo>
                  <a:pt x="116" y="299"/>
                  <a:pt x="103" y="298"/>
                  <a:pt x="93" y="296"/>
                </a:cubicBezTo>
                <a:cubicBezTo>
                  <a:pt x="77" y="292"/>
                  <a:pt x="61" y="288"/>
                  <a:pt x="45" y="280"/>
                </a:cubicBezTo>
                <a:cubicBezTo>
                  <a:pt x="38" y="277"/>
                  <a:pt x="32" y="273"/>
                  <a:pt x="27" y="269"/>
                </a:cubicBezTo>
                <a:cubicBezTo>
                  <a:pt x="24" y="268"/>
                  <a:pt x="22" y="266"/>
                  <a:pt x="20" y="264"/>
                </a:cubicBezTo>
                <a:cubicBezTo>
                  <a:pt x="11" y="256"/>
                  <a:pt x="4" y="244"/>
                  <a:pt x="2" y="232"/>
                </a:cubicBezTo>
                <a:cubicBezTo>
                  <a:pt x="1" y="225"/>
                  <a:pt x="0" y="219"/>
                  <a:pt x="0" y="213"/>
                </a:cubicBezTo>
                <a:cubicBezTo>
                  <a:pt x="0" y="203"/>
                  <a:pt x="2" y="191"/>
                  <a:pt x="6" y="180"/>
                </a:cubicBezTo>
                <a:cubicBezTo>
                  <a:pt x="10" y="169"/>
                  <a:pt x="16" y="158"/>
                  <a:pt x="22" y="148"/>
                </a:cubicBezTo>
                <a:cubicBezTo>
                  <a:pt x="25" y="143"/>
                  <a:pt x="29" y="139"/>
                  <a:pt x="32" y="134"/>
                </a:cubicBezTo>
                <a:cubicBezTo>
                  <a:pt x="34" y="132"/>
                  <a:pt x="36" y="130"/>
                  <a:pt x="38" y="127"/>
                </a:cubicBezTo>
                <a:cubicBezTo>
                  <a:pt x="44" y="119"/>
                  <a:pt x="54" y="109"/>
                  <a:pt x="61" y="102"/>
                </a:cubicBezTo>
                <a:cubicBezTo>
                  <a:pt x="65" y="98"/>
                  <a:pt x="69" y="95"/>
                  <a:pt x="74" y="91"/>
                </a:cubicBezTo>
                <a:cubicBezTo>
                  <a:pt x="83" y="83"/>
                  <a:pt x="92" y="76"/>
                  <a:pt x="100" y="70"/>
                </a:cubicBezTo>
                <a:cubicBezTo>
                  <a:pt x="111" y="62"/>
                  <a:pt x="128" y="52"/>
                  <a:pt x="143" y="45"/>
                </a:cubicBezTo>
                <a:cubicBezTo>
                  <a:pt x="144" y="44"/>
                  <a:pt x="144" y="44"/>
                  <a:pt x="144" y="44"/>
                </a:cubicBezTo>
                <a:cubicBezTo>
                  <a:pt x="155" y="39"/>
                  <a:pt x="166" y="33"/>
                  <a:pt x="177" y="29"/>
                </a:cubicBezTo>
                <a:cubicBezTo>
                  <a:pt x="179" y="29"/>
                  <a:pt x="179" y="29"/>
                  <a:pt x="180" y="28"/>
                </a:cubicBezTo>
                <a:cubicBezTo>
                  <a:pt x="194" y="23"/>
                  <a:pt x="194" y="23"/>
                  <a:pt x="194" y="23"/>
                </a:cubicBezTo>
                <a:cubicBezTo>
                  <a:pt x="215" y="16"/>
                  <a:pt x="231" y="12"/>
                  <a:pt x="249" y="9"/>
                </a:cubicBezTo>
                <a:cubicBezTo>
                  <a:pt x="259" y="6"/>
                  <a:pt x="271" y="5"/>
                  <a:pt x="281" y="3"/>
                </a:cubicBezTo>
                <a:cubicBezTo>
                  <a:pt x="284" y="3"/>
                  <a:pt x="287" y="2"/>
                  <a:pt x="290" y="2"/>
                </a:cubicBezTo>
                <a:cubicBezTo>
                  <a:pt x="293" y="2"/>
                  <a:pt x="295" y="2"/>
                  <a:pt x="297" y="1"/>
                </a:cubicBezTo>
                <a:cubicBezTo>
                  <a:pt x="304" y="1"/>
                  <a:pt x="304" y="1"/>
                  <a:pt x="304" y="1"/>
                </a:cubicBezTo>
                <a:cubicBezTo>
                  <a:pt x="307" y="1"/>
                  <a:pt x="311" y="0"/>
                  <a:pt x="314" y="0"/>
                </a:cubicBezTo>
                <a:cubicBezTo>
                  <a:pt x="318" y="0"/>
                  <a:pt x="321" y="0"/>
                  <a:pt x="324" y="0"/>
                </a:cubicBezTo>
                <a:cubicBezTo>
                  <a:pt x="327" y="0"/>
                  <a:pt x="331" y="0"/>
                  <a:pt x="334" y="0"/>
                </a:cubicBezTo>
                <a:cubicBezTo>
                  <a:pt x="343" y="0"/>
                  <a:pt x="351" y="0"/>
                  <a:pt x="361" y="1"/>
                </a:cubicBezTo>
                <a:cubicBezTo>
                  <a:pt x="368" y="2"/>
                  <a:pt x="376" y="2"/>
                  <a:pt x="384" y="4"/>
                </a:cubicBezTo>
                <a:cubicBezTo>
                  <a:pt x="389" y="4"/>
                  <a:pt x="394" y="5"/>
                  <a:pt x="398" y="6"/>
                </a:cubicBezTo>
                <a:cubicBezTo>
                  <a:pt x="400" y="7"/>
                  <a:pt x="403" y="8"/>
                  <a:pt x="405" y="8"/>
                </a:cubicBezTo>
                <a:cubicBezTo>
                  <a:pt x="408" y="9"/>
                  <a:pt x="410" y="10"/>
                  <a:pt x="413" y="11"/>
                </a:cubicBezTo>
                <a:cubicBezTo>
                  <a:pt x="415" y="11"/>
                  <a:pt x="415" y="11"/>
                  <a:pt x="415" y="11"/>
                </a:cubicBezTo>
                <a:cubicBezTo>
                  <a:pt x="415" y="11"/>
                  <a:pt x="415" y="11"/>
                  <a:pt x="415" y="11"/>
                </a:cubicBezTo>
                <a:cubicBezTo>
                  <a:pt x="415" y="11"/>
                  <a:pt x="415" y="11"/>
                  <a:pt x="415" y="11"/>
                </a:cubicBezTo>
                <a:cubicBezTo>
                  <a:pt x="416" y="11"/>
                  <a:pt x="416" y="11"/>
                  <a:pt x="416" y="12"/>
                </a:cubicBezTo>
                <a:cubicBezTo>
                  <a:pt x="417" y="12"/>
                  <a:pt x="419" y="13"/>
                  <a:pt x="420" y="12"/>
                </a:cubicBezTo>
                <a:cubicBezTo>
                  <a:pt x="420" y="12"/>
                  <a:pt x="420" y="12"/>
                  <a:pt x="420" y="12"/>
                </a:cubicBezTo>
                <a:cubicBezTo>
                  <a:pt x="421" y="12"/>
                  <a:pt x="421" y="12"/>
                  <a:pt x="421" y="12"/>
                </a:cubicBezTo>
                <a:cubicBezTo>
                  <a:pt x="421" y="13"/>
                  <a:pt x="422" y="13"/>
                  <a:pt x="423" y="13"/>
                </a:cubicBezTo>
                <a:cubicBezTo>
                  <a:pt x="423" y="13"/>
                  <a:pt x="423" y="13"/>
                  <a:pt x="423" y="13"/>
                </a:cubicBezTo>
                <a:cubicBezTo>
                  <a:pt x="424" y="13"/>
                  <a:pt x="424" y="14"/>
                  <a:pt x="424" y="14"/>
                </a:cubicBezTo>
                <a:cubicBezTo>
                  <a:pt x="425" y="14"/>
                  <a:pt x="425" y="14"/>
                  <a:pt x="425" y="14"/>
                </a:cubicBezTo>
                <a:cubicBezTo>
                  <a:pt x="426" y="14"/>
                  <a:pt x="426" y="14"/>
                  <a:pt x="426" y="15"/>
                </a:cubicBezTo>
                <a:cubicBezTo>
                  <a:pt x="426" y="15"/>
                  <a:pt x="426" y="15"/>
                  <a:pt x="426" y="15"/>
                </a:cubicBezTo>
                <a:cubicBezTo>
                  <a:pt x="426" y="15"/>
                  <a:pt x="427" y="16"/>
                  <a:pt x="428" y="16"/>
                </a:cubicBezTo>
                <a:cubicBezTo>
                  <a:pt x="428" y="17"/>
                  <a:pt x="429" y="17"/>
                  <a:pt x="429" y="17"/>
                </a:cubicBezTo>
                <a:cubicBezTo>
                  <a:pt x="430" y="17"/>
                  <a:pt x="430" y="19"/>
                  <a:pt x="431" y="19"/>
                </a:cubicBezTo>
                <a:cubicBezTo>
                  <a:pt x="430" y="20"/>
                  <a:pt x="431" y="20"/>
                  <a:pt x="431" y="20"/>
                </a:cubicBezTo>
                <a:cubicBezTo>
                  <a:pt x="431" y="20"/>
                  <a:pt x="431" y="21"/>
                  <a:pt x="431" y="21"/>
                </a:cubicBezTo>
                <a:cubicBezTo>
                  <a:pt x="431" y="21"/>
                  <a:pt x="431" y="22"/>
                  <a:pt x="431" y="22"/>
                </a:cubicBezTo>
                <a:cubicBezTo>
                  <a:pt x="431" y="22"/>
                  <a:pt x="431" y="23"/>
                  <a:pt x="431" y="23"/>
                </a:cubicBezTo>
                <a:cubicBezTo>
                  <a:pt x="431" y="23"/>
                  <a:pt x="432" y="24"/>
                  <a:pt x="432" y="24"/>
                </a:cubicBezTo>
                <a:cubicBezTo>
                  <a:pt x="432" y="25"/>
                  <a:pt x="431" y="25"/>
                  <a:pt x="431" y="26"/>
                </a:cubicBezTo>
                <a:cubicBezTo>
                  <a:pt x="431" y="27"/>
                  <a:pt x="430" y="28"/>
                  <a:pt x="430" y="29"/>
                </a:cubicBezTo>
                <a:cubicBezTo>
                  <a:pt x="430" y="29"/>
                  <a:pt x="430" y="29"/>
                  <a:pt x="430" y="29"/>
                </a:cubicBezTo>
                <a:cubicBezTo>
                  <a:pt x="429" y="29"/>
                  <a:pt x="429" y="30"/>
                  <a:pt x="428" y="30"/>
                </a:cubicBezTo>
                <a:cubicBezTo>
                  <a:pt x="428" y="30"/>
                  <a:pt x="428" y="30"/>
                  <a:pt x="428" y="31"/>
                </a:cubicBezTo>
                <a:cubicBezTo>
                  <a:pt x="427" y="31"/>
                  <a:pt x="427" y="31"/>
                  <a:pt x="427" y="31"/>
                </a:cubicBezTo>
                <a:cubicBezTo>
                  <a:pt x="426" y="31"/>
                  <a:pt x="424" y="32"/>
                  <a:pt x="423" y="32"/>
                </a:cubicBezTo>
                <a:cubicBezTo>
                  <a:pt x="423" y="32"/>
                  <a:pt x="423" y="32"/>
                  <a:pt x="423" y="32"/>
                </a:cubicBezTo>
                <a:cubicBezTo>
                  <a:pt x="422" y="32"/>
                  <a:pt x="422" y="32"/>
                  <a:pt x="421" y="32"/>
                </a:cubicBezTo>
                <a:cubicBezTo>
                  <a:pt x="421" y="33"/>
                  <a:pt x="420" y="32"/>
                  <a:pt x="420" y="32"/>
                </a:cubicBezTo>
                <a:cubicBezTo>
                  <a:pt x="420" y="32"/>
                  <a:pt x="419" y="32"/>
                  <a:pt x="419" y="32"/>
                </a:cubicBezTo>
                <a:cubicBezTo>
                  <a:pt x="419" y="32"/>
                  <a:pt x="418" y="32"/>
                  <a:pt x="418" y="32"/>
                </a:cubicBezTo>
                <a:cubicBezTo>
                  <a:pt x="417" y="32"/>
                  <a:pt x="417" y="31"/>
                  <a:pt x="416" y="31"/>
                </a:cubicBezTo>
                <a:cubicBezTo>
                  <a:pt x="416" y="31"/>
                  <a:pt x="416" y="31"/>
                  <a:pt x="416" y="31"/>
                </a:cubicBezTo>
                <a:cubicBezTo>
                  <a:pt x="415" y="31"/>
                  <a:pt x="415" y="30"/>
                  <a:pt x="415" y="30"/>
                </a:cubicBezTo>
                <a:cubicBezTo>
                  <a:pt x="415" y="30"/>
                  <a:pt x="415" y="30"/>
                  <a:pt x="414" y="30"/>
                </a:cubicBezTo>
                <a:cubicBezTo>
                  <a:pt x="414" y="29"/>
                  <a:pt x="415" y="29"/>
                  <a:pt x="414" y="29"/>
                </a:cubicBezTo>
                <a:cubicBezTo>
                  <a:pt x="414" y="28"/>
                  <a:pt x="413" y="30"/>
                  <a:pt x="413" y="29"/>
                </a:cubicBezTo>
                <a:cubicBezTo>
                  <a:pt x="413" y="28"/>
                  <a:pt x="412" y="28"/>
                  <a:pt x="411" y="27"/>
                </a:cubicBezTo>
                <a:cubicBezTo>
                  <a:pt x="410" y="27"/>
                  <a:pt x="410" y="27"/>
                  <a:pt x="410" y="27"/>
                </a:cubicBezTo>
                <a:cubicBezTo>
                  <a:pt x="410" y="27"/>
                  <a:pt x="410" y="27"/>
                  <a:pt x="410" y="27"/>
                </a:cubicBezTo>
                <a:cubicBezTo>
                  <a:pt x="410" y="27"/>
                  <a:pt x="410" y="27"/>
                  <a:pt x="410" y="27"/>
                </a:cubicBezTo>
                <a:cubicBezTo>
                  <a:pt x="408" y="26"/>
                  <a:pt x="408" y="26"/>
                  <a:pt x="408" y="26"/>
                </a:cubicBezTo>
                <a:cubicBezTo>
                  <a:pt x="407" y="26"/>
                  <a:pt x="407" y="26"/>
                  <a:pt x="407" y="26"/>
                </a:cubicBezTo>
                <a:cubicBezTo>
                  <a:pt x="399" y="23"/>
                  <a:pt x="390" y="21"/>
                  <a:pt x="383" y="20"/>
                </a:cubicBezTo>
                <a:cubicBezTo>
                  <a:pt x="376" y="19"/>
                  <a:pt x="370" y="18"/>
                  <a:pt x="363" y="17"/>
                </a:cubicBezTo>
                <a:cubicBezTo>
                  <a:pt x="342" y="15"/>
                  <a:pt x="321" y="16"/>
                  <a:pt x="300" y="17"/>
                </a:cubicBezTo>
                <a:cubicBezTo>
                  <a:pt x="288" y="18"/>
                  <a:pt x="273" y="20"/>
                  <a:pt x="262" y="22"/>
                </a:cubicBezTo>
                <a:cubicBezTo>
                  <a:pt x="249" y="24"/>
                  <a:pt x="236" y="27"/>
                  <a:pt x="224" y="30"/>
                </a:cubicBezTo>
                <a:cubicBezTo>
                  <a:pt x="217" y="32"/>
                  <a:pt x="210" y="34"/>
                  <a:pt x="203" y="36"/>
                </a:cubicBezTo>
                <a:cubicBezTo>
                  <a:pt x="196" y="38"/>
                  <a:pt x="196" y="38"/>
                  <a:pt x="196" y="38"/>
                </a:cubicBezTo>
                <a:cubicBezTo>
                  <a:pt x="190" y="41"/>
                  <a:pt x="183" y="43"/>
                  <a:pt x="176" y="46"/>
                </a:cubicBezTo>
                <a:cubicBezTo>
                  <a:pt x="170" y="49"/>
                  <a:pt x="164" y="51"/>
                  <a:pt x="157" y="54"/>
                </a:cubicBezTo>
                <a:cubicBezTo>
                  <a:pt x="148" y="58"/>
                  <a:pt x="138" y="64"/>
                  <a:pt x="127" y="70"/>
                </a:cubicBezTo>
                <a:cubicBezTo>
                  <a:pt x="117" y="77"/>
                  <a:pt x="106" y="84"/>
                  <a:pt x="96" y="92"/>
                </a:cubicBezTo>
                <a:cubicBezTo>
                  <a:pt x="93" y="94"/>
                  <a:pt x="93" y="94"/>
                  <a:pt x="93" y="94"/>
                </a:cubicBezTo>
                <a:cubicBezTo>
                  <a:pt x="80" y="104"/>
                  <a:pt x="69" y="115"/>
                  <a:pt x="59" y="125"/>
                </a:cubicBezTo>
                <a:cubicBezTo>
                  <a:pt x="47" y="138"/>
                  <a:pt x="34" y="155"/>
                  <a:pt x="26" y="171"/>
                </a:cubicBezTo>
                <a:cubicBezTo>
                  <a:pt x="19" y="186"/>
                  <a:pt x="14" y="201"/>
                  <a:pt x="14" y="217"/>
                </a:cubicBezTo>
                <a:cubicBezTo>
                  <a:pt x="15" y="222"/>
                  <a:pt x="15" y="229"/>
                  <a:pt x="17" y="234"/>
                </a:cubicBezTo>
                <a:cubicBezTo>
                  <a:pt x="19" y="239"/>
                  <a:pt x="22" y="244"/>
                  <a:pt x="26" y="249"/>
                </a:cubicBezTo>
                <a:cubicBezTo>
                  <a:pt x="28" y="252"/>
                  <a:pt x="31" y="255"/>
                  <a:pt x="35" y="258"/>
                </a:cubicBezTo>
                <a:cubicBezTo>
                  <a:pt x="40" y="261"/>
                  <a:pt x="45" y="264"/>
                  <a:pt x="51" y="267"/>
                </a:cubicBezTo>
                <a:cubicBezTo>
                  <a:pt x="61" y="272"/>
                  <a:pt x="72" y="276"/>
                  <a:pt x="84" y="279"/>
                </a:cubicBezTo>
                <a:cubicBezTo>
                  <a:pt x="95" y="282"/>
                  <a:pt x="106" y="284"/>
                  <a:pt x="117" y="285"/>
                </a:cubicBezTo>
                <a:cubicBezTo>
                  <a:pt x="121" y="286"/>
                  <a:pt x="125" y="286"/>
                  <a:pt x="129" y="287"/>
                </a:cubicBezTo>
                <a:cubicBezTo>
                  <a:pt x="131" y="287"/>
                  <a:pt x="134" y="287"/>
                  <a:pt x="137" y="287"/>
                </a:cubicBezTo>
                <a:cubicBezTo>
                  <a:pt x="150" y="289"/>
                  <a:pt x="168" y="290"/>
                  <a:pt x="184" y="291"/>
                </a:cubicBezTo>
                <a:cubicBezTo>
                  <a:pt x="206" y="291"/>
                  <a:pt x="227" y="291"/>
                  <a:pt x="251" y="289"/>
                </a:cubicBezTo>
                <a:cubicBezTo>
                  <a:pt x="268" y="287"/>
                  <a:pt x="287" y="285"/>
                  <a:pt x="306" y="281"/>
                </a:cubicBezTo>
                <a:cubicBezTo>
                  <a:pt x="331" y="276"/>
                  <a:pt x="357" y="268"/>
                  <a:pt x="381" y="259"/>
                </a:cubicBezTo>
                <a:cubicBezTo>
                  <a:pt x="395" y="254"/>
                  <a:pt x="407" y="248"/>
                  <a:pt x="419" y="241"/>
                </a:cubicBezTo>
                <a:cubicBezTo>
                  <a:pt x="430" y="233"/>
                  <a:pt x="440" y="224"/>
                  <a:pt x="449" y="215"/>
                </a:cubicBezTo>
                <a:cubicBezTo>
                  <a:pt x="450" y="214"/>
                  <a:pt x="451" y="213"/>
                  <a:pt x="453" y="211"/>
                </a:cubicBezTo>
                <a:cubicBezTo>
                  <a:pt x="455" y="209"/>
                  <a:pt x="454" y="210"/>
                  <a:pt x="456" y="207"/>
                </a:cubicBezTo>
                <a:cubicBezTo>
                  <a:pt x="458" y="205"/>
                  <a:pt x="457" y="207"/>
                  <a:pt x="458" y="205"/>
                </a:cubicBezTo>
                <a:cubicBezTo>
                  <a:pt x="464" y="198"/>
                  <a:pt x="464" y="198"/>
                  <a:pt x="464" y="198"/>
                </a:cubicBezTo>
                <a:cubicBezTo>
                  <a:pt x="465" y="197"/>
                  <a:pt x="466" y="196"/>
                  <a:pt x="467" y="195"/>
                </a:cubicBezTo>
                <a:cubicBezTo>
                  <a:pt x="467" y="194"/>
                  <a:pt x="468" y="193"/>
                  <a:pt x="469" y="192"/>
                </a:cubicBezTo>
                <a:cubicBezTo>
                  <a:pt x="472" y="187"/>
                  <a:pt x="475" y="182"/>
                  <a:pt x="477" y="177"/>
                </a:cubicBezTo>
                <a:cubicBezTo>
                  <a:pt x="482" y="167"/>
                  <a:pt x="486" y="156"/>
                  <a:pt x="487" y="146"/>
                </a:cubicBezTo>
                <a:cubicBezTo>
                  <a:pt x="487" y="143"/>
                  <a:pt x="487" y="146"/>
                  <a:pt x="488" y="144"/>
                </a:cubicBezTo>
                <a:cubicBezTo>
                  <a:pt x="488" y="142"/>
                  <a:pt x="488" y="141"/>
                  <a:pt x="487" y="139"/>
                </a:cubicBezTo>
                <a:cubicBezTo>
                  <a:pt x="487" y="137"/>
                  <a:pt x="487" y="136"/>
                  <a:pt x="487" y="134"/>
                </a:cubicBezTo>
                <a:cubicBezTo>
                  <a:pt x="487" y="130"/>
                  <a:pt x="486" y="126"/>
                  <a:pt x="485" y="123"/>
                </a:cubicBezTo>
                <a:cubicBezTo>
                  <a:pt x="483" y="115"/>
                  <a:pt x="480" y="108"/>
                  <a:pt x="475" y="103"/>
                </a:cubicBezTo>
                <a:cubicBezTo>
                  <a:pt x="472" y="98"/>
                  <a:pt x="467" y="94"/>
                  <a:pt x="462" y="91"/>
                </a:cubicBezTo>
                <a:cubicBezTo>
                  <a:pt x="460" y="90"/>
                  <a:pt x="461" y="90"/>
                  <a:pt x="460" y="90"/>
                </a:cubicBezTo>
                <a:cubicBezTo>
                  <a:pt x="458" y="89"/>
                  <a:pt x="459" y="89"/>
                  <a:pt x="458" y="88"/>
                </a:cubicBezTo>
                <a:cubicBezTo>
                  <a:pt x="456" y="87"/>
                  <a:pt x="456" y="87"/>
                  <a:pt x="456" y="87"/>
                </a:cubicBezTo>
                <a:cubicBezTo>
                  <a:pt x="453" y="86"/>
                  <a:pt x="453" y="86"/>
                  <a:pt x="453" y="86"/>
                </a:cubicBezTo>
                <a:cubicBezTo>
                  <a:pt x="439" y="78"/>
                  <a:pt x="424" y="72"/>
                  <a:pt x="409" y="67"/>
                </a:cubicBezTo>
                <a:cubicBezTo>
                  <a:pt x="406" y="66"/>
                  <a:pt x="406" y="66"/>
                  <a:pt x="402" y="64"/>
                </a:cubicBezTo>
                <a:cubicBezTo>
                  <a:pt x="398" y="63"/>
                  <a:pt x="399" y="63"/>
                  <a:pt x="396" y="63"/>
                </a:cubicBezTo>
                <a:cubicBezTo>
                  <a:pt x="395" y="63"/>
                  <a:pt x="392" y="61"/>
                  <a:pt x="391" y="61"/>
                </a:cubicBezTo>
                <a:cubicBezTo>
                  <a:pt x="390" y="61"/>
                  <a:pt x="391" y="61"/>
                  <a:pt x="391" y="61"/>
                </a:cubicBezTo>
                <a:cubicBezTo>
                  <a:pt x="388" y="60"/>
                  <a:pt x="378" y="58"/>
                  <a:pt x="373" y="57"/>
                </a:cubicBezTo>
                <a:cubicBezTo>
                  <a:pt x="366" y="56"/>
                  <a:pt x="358" y="54"/>
                  <a:pt x="350" y="53"/>
                </a:cubicBezTo>
                <a:cubicBezTo>
                  <a:pt x="358" y="54"/>
                  <a:pt x="365" y="55"/>
                  <a:pt x="367" y="55"/>
                </a:cubicBezTo>
                <a:cubicBezTo>
                  <a:pt x="359" y="53"/>
                  <a:pt x="344" y="52"/>
                  <a:pt x="336" y="51"/>
                </a:cubicBezTo>
                <a:cubicBezTo>
                  <a:pt x="318" y="50"/>
                  <a:pt x="294" y="52"/>
                  <a:pt x="273" y="56"/>
                </a:cubicBezTo>
                <a:cubicBezTo>
                  <a:pt x="272" y="56"/>
                  <a:pt x="271" y="56"/>
                  <a:pt x="271" y="56"/>
                </a:cubicBezTo>
                <a:cubicBezTo>
                  <a:pt x="265" y="57"/>
                  <a:pt x="265" y="57"/>
                  <a:pt x="265" y="57"/>
                </a:cubicBezTo>
                <a:cubicBezTo>
                  <a:pt x="264" y="58"/>
                  <a:pt x="264" y="58"/>
                  <a:pt x="264" y="58"/>
                </a:cubicBezTo>
                <a:cubicBezTo>
                  <a:pt x="264" y="58"/>
                  <a:pt x="263" y="58"/>
                  <a:pt x="262" y="58"/>
                </a:cubicBezTo>
                <a:cubicBezTo>
                  <a:pt x="264" y="58"/>
                  <a:pt x="264" y="58"/>
                  <a:pt x="264" y="58"/>
                </a:cubicBezTo>
                <a:cubicBezTo>
                  <a:pt x="265" y="57"/>
                  <a:pt x="265" y="57"/>
                  <a:pt x="265" y="57"/>
                </a:cubicBezTo>
                <a:cubicBezTo>
                  <a:pt x="266" y="57"/>
                  <a:pt x="266" y="57"/>
                  <a:pt x="266" y="57"/>
                </a:cubicBezTo>
                <a:cubicBezTo>
                  <a:pt x="266" y="57"/>
                  <a:pt x="266" y="57"/>
                  <a:pt x="266" y="57"/>
                </a:cubicBezTo>
                <a:cubicBezTo>
                  <a:pt x="267" y="57"/>
                  <a:pt x="267" y="57"/>
                  <a:pt x="267" y="57"/>
                </a:cubicBezTo>
                <a:cubicBezTo>
                  <a:pt x="288" y="53"/>
                  <a:pt x="309" y="50"/>
                  <a:pt x="330" y="51"/>
                </a:cubicBezTo>
                <a:cubicBezTo>
                  <a:pt x="335" y="51"/>
                  <a:pt x="343" y="51"/>
                  <a:pt x="352" y="52"/>
                </a:cubicBezTo>
                <a:cubicBezTo>
                  <a:pt x="362" y="53"/>
                  <a:pt x="371" y="55"/>
                  <a:pt x="378" y="57"/>
                </a:cubicBezTo>
                <a:cubicBezTo>
                  <a:pt x="387" y="58"/>
                  <a:pt x="391" y="59"/>
                  <a:pt x="387" y="58"/>
                </a:cubicBezTo>
                <a:cubicBezTo>
                  <a:pt x="376" y="55"/>
                  <a:pt x="367" y="53"/>
                  <a:pt x="356" y="52"/>
                </a:cubicBezTo>
                <a:cubicBezTo>
                  <a:pt x="354" y="51"/>
                  <a:pt x="352" y="51"/>
                  <a:pt x="355" y="51"/>
                </a:cubicBezTo>
                <a:cubicBezTo>
                  <a:pt x="377" y="53"/>
                  <a:pt x="401" y="60"/>
                  <a:pt x="418" y="66"/>
                </a:cubicBezTo>
                <a:cubicBezTo>
                  <a:pt x="428" y="70"/>
                  <a:pt x="428" y="70"/>
                  <a:pt x="428" y="70"/>
                </a:cubicBezTo>
                <a:cubicBezTo>
                  <a:pt x="430" y="70"/>
                  <a:pt x="431" y="71"/>
                  <a:pt x="432" y="71"/>
                </a:cubicBezTo>
                <a:cubicBezTo>
                  <a:pt x="432" y="71"/>
                  <a:pt x="430" y="70"/>
                  <a:pt x="430" y="70"/>
                </a:cubicBezTo>
                <a:cubicBezTo>
                  <a:pt x="411" y="62"/>
                  <a:pt x="395" y="56"/>
                  <a:pt x="374" y="52"/>
                </a:cubicBezTo>
                <a:cubicBezTo>
                  <a:pt x="371" y="51"/>
                  <a:pt x="368" y="51"/>
                  <a:pt x="365" y="50"/>
                </a:cubicBezTo>
                <a:cubicBezTo>
                  <a:pt x="358" y="49"/>
                  <a:pt x="347" y="48"/>
                  <a:pt x="338" y="47"/>
                </a:cubicBezTo>
                <a:cubicBezTo>
                  <a:pt x="336" y="47"/>
                  <a:pt x="337" y="47"/>
                  <a:pt x="336" y="47"/>
                </a:cubicBezTo>
                <a:cubicBezTo>
                  <a:pt x="315" y="46"/>
                  <a:pt x="296" y="48"/>
                  <a:pt x="277" y="51"/>
                </a:cubicBezTo>
                <a:cubicBezTo>
                  <a:pt x="293" y="48"/>
                  <a:pt x="310" y="47"/>
                  <a:pt x="325" y="47"/>
                </a:cubicBezTo>
                <a:cubicBezTo>
                  <a:pt x="327" y="47"/>
                  <a:pt x="328" y="46"/>
                  <a:pt x="330" y="46"/>
                </a:cubicBezTo>
                <a:cubicBezTo>
                  <a:pt x="343" y="47"/>
                  <a:pt x="363" y="49"/>
                  <a:pt x="379" y="52"/>
                </a:cubicBezTo>
                <a:cubicBezTo>
                  <a:pt x="381" y="52"/>
                  <a:pt x="382" y="52"/>
                  <a:pt x="375" y="51"/>
                </a:cubicBezTo>
                <a:cubicBezTo>
                  <a:pt x="377" y="51"/>
                  <a:pt x="378" y="51"/>
                  <a:pt x="381" y="52"/>
                </a:cubicBezTo>
                <a:cubicBezTo>
                  <a:pt x="381" y="52"/>
                  <a:pt x="380" y="52"/>
                  <a:pt x="379" y="52"/>
                </a:cubicBezTo>
                <a:cubicBezTo>
                  <a:pt x="388" y="53"/>
                  <a:pt x="389" y="54"/>
                  <a:pt x="398" y="56"/>
                </a:cubicBezTo>
                <a:cubicBezTo>
                  <a:pt x="399" y="56"/>
                  <a:pt x="400" y="56"/>
                  <a:pt x="399" y="56"/>
                </a:cubicBezTo>
                <a:cubicBezTo>
                  <a:pt x="392" y="54"/>
                  <a:pt x="385" y="52"/>
                  <a:pt x="379" y="51"/>
                </a:cubicBezTo>
                <a:cubicBezTo>
                  <a:pt x="375" y="50"/>
                  <a:pt x="372" y="50"/>
                  <a:pt x="369" y="49"/>
                </a:cubicBezTo>
                <a:cubicBezTo>
                  <a:pt x="367" y="49"/>
                  <a:pt x="367" y="49"/>
                  <a:pt x="365" y="48"/>
                </a:cubicBezTo>
                <a:cubicBezTo>
                  <a:pt x="363" y="48"/>
                  <a:pt x="360" y="48"/>
                  <a:pt x="358" y="48"/>
                </a:cubicBezTo>
                <a:cubicBezTo>
                  <a:pt x="353" y="47"/>
                  <a:pt x="353" y="47"/>
                  <a:pt x="353" y="47"/>
                </a:cubicBezTo>
                <a:cubicBezTo>
                  <a:pt x="345" y="46"/>
                  <a:pt x="336" y="46"/>
                  <a:pt x="327" y="45"/>
                </a:cubicBezTo>
                <a:cubicBezTo>
                  <a:pt x="321" y="45"/>
                  <a:pt x="314" y="45"/>
                  <a:pt x="307" y="46"/>
                </a:cubicBezTo>
                <a:cubicBezTo>
                  <a:pt x="310" y="45"/>
                  <a:pt x="315" y="45"/>
                  <a:pt x="320" y="45"/>
                </a:cubicBezTo>
                <a:cubicBezTo>
                  <a:pt x="337" y="45"/>
                  <a:pt x="357" y="46"/>
                  <a:pt x="371" y="49"/>
                </a:cubicBezTo>
                <a:cubicBezTo>
                  <a:pt x="372" y="49"/>
                  <a:pt x="369" y="48"/>
                  <a:pt x="368" y="48"/>
                </a:cubicBezTo>
                <a:cubicBezTo>
                  <a:pt x="363" y="47"/>
                  <a:pt x="360" y="47"/>
                  <a:pt x="356" y="46"/>
                </a:cubicBezTo>
                <a:cubicBezTo>
                  <a:pt x="354" y="46"/>
                  <a:pt x="357" y="46"/>
                  <a:pt x="355" y="46"/>
                </a:cubicBezTo>
                <a:cubicBezTo>
                  <a:pt x="345" y="45"/>
                  <a:pt x="335" y="45"/>
                  <a:pt x="323" y="45"/>
                </a:cubicBezTo>
                <a:cubicBezTo>
                  <a:pt x="322" y="44"/>
                  <a:pt x="319" y="44"/>
                  <a:pt x="321" y="44"/>
                </a:cubicBezTo>
                <a:cubicBezTo>
                  <a:pt x="319" y="44"/>
                  <a:pt x="319" y="44"/>
                  <a:pt x="317" y="44"/>
                </a:cubicBezTo>
                <a:cubicBezTo>
                  <a:pt x="314" y="44"/>
                  <a:pt x="318" y="44"/>
                  <a:pt x="317" y="44"/>
                </a:cubicBezTo>
                <a:cubicBezTo>
                  <a:pt x="314" y="44"/>
                  <a:pt x="310" y="45"/>
                  <a:pt x="308" y="45"/>
                </a:cubicBezTo>
                <a:cubicBezTo>
                  <a:pt x="294" y="46"/>
                  <a:pt x="282" y="47"/>
                  <a:pt x="266" y="50"/>
                </a:cubicBezTo>
                <a:cubicBezTo>
                  <a:pt x="276" y="48"/>
                  <a:pt x="290" y="46"/>
                  <a:pt x="305" y="45"/>
                </a:cubicBezTo>
                <a:cubicBezTo>
                  <a:pt x="308" y="44"/>
                  <a:pt x="304" y="45"/>
                  <a:pt x="307" y="44"/>
                </a:cubicBezTo>
                <a:cubicBezTo>
                  <a:pt x="311" y="44"/>
                  <a:pt x="314" y="44"/>
                  <a:pt x="318" y="44"/>
                </a:cubicBezTo>
                <a:cubicBezTo>
                  <a:pt x="328" y="44"/>
                  <a:pt x="328" y="44"/>
                  <a:pt x="328" y="44"/>
                </a:cubicBezTo>
                <a:cubicBezTo>
                  <a:pt x="333" y="44"/>
                  <a:pt x="338" y="44"/>
                  <a:pt x="343" y="44"/>
                </a:cubicBezTo>
                <a:cubicBezTo>
                  <a:pt x="348" y="45"/>
                  <a:pt x="351" y="45"/>
                  <a:pt x="356" y="45"/>
                </a:cubicBezTo>
                <a:cubicBezTo>
                  <a:pt x="358" y="46"/>
                  <a:pt x="358" y="45"/>
                  <a:pt x="361" y="46"/>
                </a:cubicBezTo>
                <a:cubicBezTo>
                  <a:pt x="362" y="46"/>
                  <a:pt x="357" y="45"/>
                  <a:pt x="360" y="45"/>
                </a:cubicBezTo>
                <a:cubicBezTo>
                  <a:pt x="363" y="46"/>
                  <a:pt x="360" y="45"/>
                  <a:pt x="362" y="46"/>
                </a:cubicBezTo>
                <a:cubicBezTo>
                  <a:pt x="365" y="46"/>
                  <a:pt x="366" y="46"/>
                  <a:pt x="368" y="46"/>
                </a:cubicBezTo>
                <a:cubicBezTo>
                  <a:pt x="375" y="48"/>
                  <a:pt x="382" y="49"/>
                  <a:pt x="389" y="51"/>
                </a:cubicBezTo>
                <a:cubicBezTo>
                  <a:pt x="391" y="51"/>
                  <a:pt x="386" y="50"/>
                  <a:pt x="388" y="50"/>
                </a:cubicBezTo>
                <a:cubicBezTo>
                  <a:pt x="391" y="51"/>
                  <a:pt x="401" y="54"/>
                  <a:pt x="403" y="54"/>
                </a:cubicBezTo>
                <a:cubicBezTo>
                  <a:pt x="411" y="57"/>
                  <a:pt x="415" y="58"/>
                  <a:pt x="424" y="61"/>
                </a:cubicBezTo>
                <a:cubicBezTo>
                  <a:pt x="427" y="63"/>
                  <a:pt x="424" y="61"/>
                  <a:pt x="426" y="62"/>
                </a:cubicBezTo>
                <a:cubicBezTo>
                  <a:pt x="431" y="64"/>
                  <a:pt x="434" y="65"/>
                  <a:pt x="440" y="68"/>
                </a:cubicBezTo>
                <a:cubicBezTo>
                  <a:pt x="444" y="69"/>
                  <a:pt x="450" y="72"/>
                  <a:pt x="455" y="75"/>
                </a:cubicBezTo>
                <a:cubicBezTo>
                  <a:pt x="455" y="74"/>
                  <a:pt x="452" y="73"/>
                  <a:pt x="449" y="71"/>
                </a:cubicBezTo>
                <a:cubicBezTo>
                  <a:pt x="451" y="72"/>
                  <a:pt x="456" y="75"/>
                  <a:pt x="458" y="76"/>
                </a:cubicBezTo>
                <a:cubicBezTo>
                  <a:pt x="466" y="80"/>
                  <a:pt x="473" y="84"/>
                  <a:pt x="480" y="91"/>
                </a:cubicBezTo>
                <a:cubicBezTo>
                  <a:pt x="486" y="97"/>
                  <a:pt x="492" y="105"/>
                  <a:pt x="495" y="116"/>
                </a:cubicBezTo>
                <a:cubicBezTo>
                  <a:pt x="496" y="119"/>
                  <a:pt x="497" y="120"/>
                  <a:pt x="498" y="123"/>
                </a:cubicBezTo>
                <a:cubicBezTo>
                  <a:pt x="498" y="124"/>
                  <a:pt x="498" y="124"/>
                  <a:pt x="498" y="123"/>
                </a:cubicBezTo>
                <a:cubicBezTo>
                  <a:pt x="498" y="126"/>
                  <a:pt x="499" y="130"/>
                  <a:pt x="499" y="134"/>
                </a:cubicBezTo>
                <a:cubicBezTo>
                  <a:pt x="500" y="136"/>
                  <a:pt x="500" y="139"/>
                  <a:pt x="500" y="141"/>
                </a:cubicBezTo>
                <a:cubicBezTo>
                  <a:pt x="500" y="143"/>
                  <a:pt x="500" y="146"/>
                  <a:pt x="500" y="148"/>
                </a:cubicBezTo>
                <a:close/>
                <a:moveTo>
                  <a:pt x="385" y="50"/>
                </a:moveTo>
                <a:cubicBezTo>
                  <a:pt x="380" y="49"/>
                  <a:pt x="378" y="49"/>
                  <a:pt x="371" y="47"/>
                </a:cubicBezTo>
                <a:cubicBezTo>
                  <a:pt x="369" y="47"/>
                  <a:pt x="367" y="47"/>
                  <a:pt x="364" y="46"/>
                </a:cubicBezTo>
                <a:cubicBezTo>
                  <a:pt x="363" y="47"/>
                  <a:pt x="354" y="45"/>
                  <a:pt x="354" y="46"/>
                </a:cubicBezTo>
                <a:cubicBezTo>
                  <a:pt x="359" y="46"/>
                  <a:pt x="362" y="47"/>
                  <a:pt x="365" y="47"/>
                </a:cubicBezTo>
                <a:cubicBezTo>
                  <a:pt x="367" y="47"/>
                  <a:pt x="364" y="47"/>
                  <a:pt x="366" y="47"/>
                </a:cubicBezTo>
                <a:cubicBezTo>
                  <a:pt x="370" y="48"/>
                  <a:pt x="380" y="49"/>
                  <a:pt x="386" y="51"/>
                </a:cubicBezTo>
                <a:cubicBezTo>
                  <a:pt x="386" y="51"/>
                  <a:pt x="384" y="50"/>
                  <a:pt x="385" y="50"/>
                </a:cubicBezTo>
                <a:close/>
                <a:moveTo>
                  <a:pt x="387" y="51"/>
                </a:moveTo>
                <a:cubicBezTo>
                  <a:pt x="387" y="51"/>
                  <a:pt x="388" y="51"/>
                  <a:pt x="388" y="51"/>
                </a:cubicBezTo>
                <a:cubicBezTo>
                  <a:pt x="392" y="52"/>
                  <a:pt x="389" y="51"/>
                  <a:pt x="387" y="51"/>
                </a:cubicBezTo>
                <a:close/>
                <a:moveTo>
                  <a:pt x="391" y="61"/>
                </a:moveTo>
                <a:cubicBezTo>
                  <a:pt x="391" y="61"/>
                  <a:pt x="391" y="61"/>
                  <a:pt x="391" y="61"/>
                </a:cubicBezTo>
                <a:cubicBezTo>
                  <a:pt x="391" y="61"/>
                  <a:pt x="391" y="61"/>
                  <a:pt x="391" y="61"/>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17F58-8CF9-42CA-A86D-EF28494FE57F}"/>
              </a:ext>
            </a:extLst>
          </p:cNvPr>
          <p:cNvSpPr>
            <a:spLocks noGrp="1"/>
          </p:cNvSpPr>
          <p:nvPr>
            <p:ph type="title" idx="4294967295"/>
          </p:nvPr>
        </p:nvSpPr>
        <p:spPr>
          <a:xfrm>
            <a:off x="179388" y="0"/>
            <a:ext cx="8748712" cy="1238250"/>
          </a:xfrm>
        </p:spPr>
        <p:txBody>
          <a:bodyPr/>
          <a:lstStyle/>
          <a:p>
            <a:pPr>
              <a:defRPr/>
            </a:pPr>
            <a:r>
              <a:rPr lang="fr-FR"/>
              <a:t>Comment enregistrer le VPI sur le formulaire de rapport mensuel</a:t>
            </a:r>
            <a:endParaRPr lang="en-GB"/>
          </a:p>
        </p:txBody>
      </p:sp>
      <p:grpSp>
        <p:nvGrpSpPr>
          <p:cNvPr id="26627" name="Group 2">
            <a:extLst>
              <a:ext uri="{FF2B5EF4-FFF2-40B4-BE49-F238E27FC236}">
                <a16:creationId xmlns:a16="http://schemas.microsoft.com/office/drawing/2014/main" id="{2E413976-0EE6-4CA5-A10E-2E07057A7455}"/>
              </a:ext>
            </a:extLst>
          </p:cNvPr>
          <p:cNvGrpSpPr>
            <a:grpSpLocks/>
          </p:cNvGrpSpPr>
          <p:nvPr/>
        </p:nvGrpSpPr>
        <p:grpSpPr bwMode="auto">
          <a:xfrm>
            <a:off x="192088" y="3573463"/>
            <a:ext cx="8772525" cy="2428875"/>
            <a:chOff x="120650" y="2492375"/>
            <a:chExt cx="8772525" cy="2428875"/>
          </a:xfrm>
        </p:grpSpPr>
        <p:grpSp>
          <p:nvGrpSpPr>
            <p:cNvPr id="26631" name="Group 3">
              <a:extLst>
                <a:ext uri="{FF2B5EF4-FFF2-40B4-BE49-F238E27FC236}">
                  <a16:creationId xmlns:a16="http://schemas.microsoft.com/office/drawing/2014/main" id="{1463C771-CC66-4512-8817-9C84F501D4B2}"/>
                </a:ext>
              </a:extLst>
            </p:cNvPr>
            <p:cNvGrpSpPr>
              <a:grpSpLocks/>
            </p:cNvGrpSpPr>
            <p:nvPr/>
          </p:nvGrpSpPr>
          <p:grpSpPr bwMode="auto">
            <a:xfrm>
              <a:off x="120650" y="2492375"/>
              <a:ext cx="8772525" cy="2428875"/>
              <a:chOff x="120650" y="2492375"/>
              <a:chExt cx="8772525" cy="2428875"/>
            </a:xfrm>
          </p:grpSpPr>
          <p:pic>
            <p:nvPicPr>
              <p:cNvPr id="26633" name="Picture 9" descr="CompilDoc">
                <a:extLst>
                  <a:ext uri="{FF2B5EF4-FFF2-40B4-BE49-F238E27FC236}">
                    <a16:creationId xmlns:a16="http://schemas.microsoft.com/office/drawing/2014/main" id="{B3A51E47-4735-440A-A4C9-CF739D1860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 y="2492375"/>
                <a:ext cx="87725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TextBox 2">
                <a:extLst>
                  <a:ext uri="{FF2B5EF4-FFF2-40B4-BE49-F238E27FC236}">
                    <a16:creationId xmlns:a16="http://schemas.microsoft.com/office/drawing/2014/main" id="{FC67E4C5-92CB-46CB-98E0-B0A25B928054}"/>
                  </a:ext>
                </a:extLst>
              </p:cNvPr>
              <p:cNvSpPr txBox="1">
                <a:spLocks noChangeArrowheads="1"/>
              </p:cNvSpPr>
              <p:nvPr/>
            </p:nvSpPr>
            <p:spPr bwMode="auto">
              <a:xfrm>
                <a:off x="4360739" y="2939987"/>
                <a:ext cx="360040" cy="1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900">
                    <a:solidFill>
                      <a:srgbClr val="FF0000"/>
                    </a:solidFill>
                    <a:latin typeface="Times" panose="02020603050405020304" pitchFamily="18" charset="0"/>
                  </a:rPr>
                  <a:t>VPI</a:t>
                </a:r>
              </a:p>
            </p:txBody>
          </p:sp>
        </p:grpSp>
        <p:sp>
          <p:nvSpPr>
            <p:cNvPr id="8" name="Freeform 501">
              <a:extLst>
                <a:ext uri="{FF2B5EF4-FFF2-40B4-BE49-F238E27FC236}">
                  <a16:creationId xmlns:a16="http://schemas.microsoft.com/office/drawing/2014/main" id="{5B3A9B5B-A941-47B3-8F4F-D7D0ABD1D578}"/>
                </a:ext>
              </a:extLst>
            </p:cNvPr>
            <p:cNvSpPr>
              <a:spLocks noEditPoints="1"/>
            </p:cNvSpPr>
            <p:nvPr/>
          </p:nvSpPr>
          <p:spPr bwMode="auto">
            <a:xfrm>
              <a:off x="4251325" y="2825750"/>
              <a:ext cx="536575" cy="366712"/>
            </a:xfrm>
            <a:custGeom>
              <a:avLst/>
              <a:gdLst>
                <a:gd name="T0" fmla="*/ 2147483647 w 500"/>
                <a:gd name="T1" fmla="*/ 2147483647 h 305"/>
                <a:gd name="T2" fmla="*/ 2147483647 w 500"/>
                <a:gd name="T3" fmla="*/ 2147483647 h 305"/>
                <a:gd name="T4" fmla="*/ 2147483647 w 500"/>
                <a:gd name="T5" fmla="*/ 2147483647 h 305"/>
                <a:gd name="T6" fmla="*/ 2147483647 w 500"/>
                <a:gd name="T7" fmla="*/ 2147483647 h 305"/>
                <a:gd name="T8" fmla="*/ 2147483647 w 500"/>
                <a:gd name="T9" fmla="*/ 2147483647 h 305"/>
                <a:gd name="T10" fmla="*/ 2147483647 w 500"/>
                <a:gd name="T11" fmla="*/ 2147483647 h 305"/>
                <a:gd name="T12" fmla="*/ 2147483647 w 500"/>
                <a:gd name="T13" fmla="*/ 2147483647 h 305"/>
                <a:gd name="T14" fmla="*/ 2147483647 w 500"/>
                <a:gd name="T15" fmla="*/ 2147483647 h 305"/>
                <a:gd name="T16" fmla="*/ 2147483647 w 500"/>
                <a:gd name="T17" fmla="*/ 2147483647 h 305"/>
                <a:gd name="T18" fmla="*/ 2147483647 w 500"/>
                <a:gd name="T19" fmla="*/ 2147483647 h 305"/>
                <a:gd name="T20" fmla="*/ 2147483647 w 500"/>
                <a:gd name="T21" fmla="*/ 2147483647 h 305"/>
                <a:gd name="T22" fmla="*/ 2147483647 w 500"/>
                <a:gd name="T23" fmla="*/ 2147483647 h 305"/>
                <a:gd name="T24" fmla="*/ 2147483647 w 500"/>
                <a:gd name="T25" fmla="*/ 2147483647 h 305"/>
                <a:gd name="T26" fmla="*/ 2147483647 w 500"/>
                <a:gd name="T27" fmla="*/ 2147483647 h 305"/>
                <a:gd name="T28" fmla="*/ 2147483647 w 500"/>
                <a:gd name="T29" fmla="*/ 2147483647 h 305"/>
                <a:gd name="T30" fmla="*/ 2147483647 w 500"/>
                <a:gd name="T31" fmla="*/ 2147483647 h 305"/>
                <a:gd name="T32" fmla="*/ 2147483647 w 500"/>
                <a:gd name="T33" fmla="*/ 2147483647 h 305"/>
                <a:gd name="T34" fmla="*/ 2147483647 w 500"/>
                <a:gd name="T35" fmla="*/ 2147483647 h 305"/>
                <a:gd name="T36" fmla="*/ 2147483647 w 500"/>
                <a:gd name="T37" fmla="*/ 2147483647 h 305"/>
                <a:gd name="T38" fmla="*/ 2147483647 w 500"/>
                <a:gd name="T39" fmla="*/ 2147483647 h 305"/>
                <a:gd name="T40" fmla="*/ 2147483647 w 500"/>
                <a:gd name="T41" fmla="*/ 2147483647 h 305"/>
                <a:gd name="T42" fmla="*/ 2147483647 w 500"/>
                <a:gd name="T43" fmla="*/ 2147483647 h 305"/>
                <a:gd name="T44" fmla="*/ 2147483647 w 500"/>
                <a:gd name="T45" fmla="*/ 2147483647 h 305"/>
                <a:gd name="T46" fmla="*/ 2147483647 w 500"/>
                <a:gd name="T47" fmla="*/ 2147483647 h 305"/>
                <a:gd name="T48" fmla="*/ 2147483647 w 500"/>
                <a:gd name="T49" fmla="*/ 2147483647 h 305"/>
                <a:gd name="T50" fmla="*/ 2147483647 w 500"/>
                <a:gd name="T51" fmla="*/ 2147483647 h 305"/>
                <a:gd name="T52" fmla="*/ 2147483647 w 500"/>
                <a:gd name="T53" fmla="*/ 2147483647 h 305"/>
                <a:gd name="T54" fmla="*/ 2147483647 w 500"/>
                <a:gd name="T55" fmla="*/ 2147483647 h 305"/>
                <a:gd name="T56" fmla="*/ 2147483647 w 500"/>
                <a:gd name="T57" fmla="*/ 2147483647 h 305"/>
                <a:gd name="T58" fmla="*/ 2147483647 w 500"/>
                <a:gd name="T59" fmla="*/ 2147483647 h 305"/>
                <a:gd name="T60" fmla="*/ 2147483647 w 500"/>
                <a:gd name="T61" fmla="*/ 2147483647 h 305"/>
                <a:gd name="T62" fmla="*/ 2147483647 w 500"/>
                <a:gd name="T63" fmla="*/ 2147483647 h 305"/>
                <a:gd name="T64" fmla="*/ 2147483647 w 500"/>
                <a:gd name="T65" fmla="*/ 2147483647 h 305"/>
                <a:gd name="T66" fmla="*/ 2147483647 w 500"/>
                <a:gd name="T67" fmla="*/ 2147483647 h 305"/>
                <a:gd name="T68" fmla="*/ 2147483647 w 500"/>
                <a:gd name="T69" fmla="*/ 2147483647 h 305"/>
                <a:gd name="T70" fmla="*/ 2147483647 w 500"/>
                <a:gd name="T71" fmla="*/ 2147483647 h 305"/>
                <a:gd name="T72" fmla="*/ 2147483647 w 500"/>
                <a:gd name="T73" fmla="*/ 2147483647 h 305"/>
                <a:gd name="T74" fmla="*/ 2147483647 w 500"/>
                <a:gd name="T75" fmla="*/ 2147483647 h 305"/>
                <a:gd name="T76" fmla="*/ 2147483647 w 500"/>
                <a:gd name="T77" fmla="*/ 2147483647 h 305"/>
                <a:gd name="T78" fmla="*/ 2147483647 w 500"/>
                <a:gd name="T79" fmla="*/ 2147483647 h 305"/>
                <a:gd name="T80" fmla="*/ 2147483647 w 500"/>
                <a:gd name="T81" fmla="*/ 2147483647 h 305"/>
                <a:gd name="T82" fmla="*/ 2147483647 w 500"/>
                <a:gd name="T83" fmla="*/ 2147483647 h 305"/>
                <a:gd name="T84" fmla="*/ 2147483647 w 500"/>
                <a:gd name="T85" fmla="*/ 2147483647 h 305"/>
                <a:gd name="T86" fmla="*/ 2147483647 w 500"/>
                <a:gd name="T87" fmla="*/ 2147483647 h 305"/>
                <a:gd name="T88" fmla="*/ 2147483647 w 500"/>
                <a:gd name="T89" fmla="*/ 2147483647 h 305"/>
                <a:gd name="T90" fmla="*/ 2147483647 w 500"/>
                <a:gd name="T91" fmla="*/ 2147483647 h 305"/>
                <a:gd name="T92" fmla="*/ 2147483647 w 500"/>
                <a:gd name="T93" fmla="*/ 2147483647 h 305"/>
                <a:gd name="T94" fmla="*/ 2147483647 w 500"/>
                <a:gd name="T95" fmla="*/ 2147483647 h 305"/>
                <a:gd name="T96" fmla="*/ 2147483647 w 500"/>
                <a:gd name="T97" fmla="*/ 2147483647 h 305"/>
                <a:gd name="T98" fmla="*/ 2147483647 w 500"/>
                <a:gd name="T99" fmla="*/ 2147483647 h 305"/>
                <a:gd name="T100" fmla="*/ 2147483647 w 500"/>
                <a:gd name="T101" fmla="*/ 2147483647 h 305"/>
                <a:gd name="T102" fmla="*/ 2147483647 w 500"/>
                <a:gd name="T103" fmla="*/ 2147483647 h 305"/>
                <a:gd name="T104" fmla="*/ 2147483647 w 500"/>
                <a:gd name="T105" fmla="*/ 2147483647 h 305"/>
                <a:gd name="T106" fmla="*/ 2147483647 w 500"/>
                <a:gd name="T107" fmla="*/ 2147483647 h 305"/>
                <a:gd name="T108" fmla="*/ 2147483647 w 500"/>
                <a:gd name="T109" fmla="*/ 2147483647 h 305"/>
                <a:gd name="T110" fmla="*/ 2147483647 w 500"/>
                <a:gd name="T111" fmla="*/ 2147483647 h 305"/>
                <a:gd name="T112" fmla="*/ 2147483647 w 500"/>
                <a:gd name="T113" fmla="*/ 2147483647 h 305"/>
                <a:gd name="T114" fmla="*/ 2147483647 w 500"/>
                <a:gd name="T115" fmla="*/ 2147483647 h 305"/>
                <a:gd name="T116" fmla="*/ 2147483647 w 500"/>
                <a:gd name="T117" fmla="*/ 2147483647 h 3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305">
                  <a:moveTo>
                    <a:pt x="484" y="124"/>
                  </a:moveTo>
                  <a:cubicBezTo>
                    <a:pt x="485" y="125"/>
                    <a:pt x="485" y="127"/>
                    <a:pt x="485" y="128"/>
                  </a:cubicBezTo>
                  <a:lnTo>
                    <a:pt x="484" y="124"/>
                  </a:lnTo>
                  <a:close/>
                  <a:moveTo>
                    <a:pt x="450" y="71"/>
                  </a:moveTo>
                  <a:cubicBezTo>
                    <a:pt x="449" y="70"/>
                    <a:pt x="448" y="69"/>
                    <a:pt x="445" y="68"/>
                  </a:cubicBezTo>
                  <a:cubicBezTo>
                    <a:pt x="445" y="68"/>
                    <a:pt x="449" y="70"/>
                    <a:pt x="450" y="71"/>
                  </a:cubicBezTo>
                  <a:close/>
                  <a:moveTo>
                    <a:pt x="438" y="65"/>
                  </a:moveTo>
                  <a:cubicBezTo>
                    <a:pt x="440" y="66"/>
                    <a:pt x="443" y="67"/>
                    <a:pt x="443" y="67"/>
                  </a:cubicBezTo>
                  <a:cubicBezTo>
                    <a:pt x="442" y="67"/>
                    <a:pt x="438" y="65"/>
                    <a:pt x="438" y="65"/>
                  </a:cubicBezTo>
                  <a:close/>
                  <a:moveTo>
                    <a:pt x="422" y="60"/>
                  </a:moveTo>
                  <a:cubicBezTo>
                    <a:pt x="420" y="60"/>
                    <a:pt x="417" y="58"/>
                    <a:pt x="417" y="58"/>
                  </a:cubicBezTo>
                  <a:cubicBezTo>
                    <a:pt x="418" y="59"/>
                    <a:pt x="421" y="60"/>
                    <a:pt x="422" y="60"/>
                  </a:cubicBezTo>
                  <a:close/>
                  <a:moveTo>
                    <a:pt x="413" y="55"/>
                  </a:moveTo>
                  <a:cubicBezTo>
                    <a:pt x="410" y="54"/>
                    <a:pt x="405" y="52"/>
                    <a:pt x="404" y="52"/>
                  </a:cubicBezTo>
                  <a:cubicBezTo>
                    <a:pt x="408" y="53"/>
                    <a:pt x="411" y="54"/>
                    <a:pt x="413" y="55"/>
                  </a:cubicBezTo>
                  <a:close/>
                  <a:moveTo>
                    <a:pt x="366" y="54"/>
                  </a:moveTo>
                  <a:cubicBezTo>
                    <a:pt x="370" y="55"/>
                    <a:pt x="379" y="56"/>
                    <a:pt x="384" y="57"/>
                  </a:cubicBezTo>
                  <a:cubicBezTo>
                    <a:pt x="379" y="56"/>
                    <a:pt x="372" y="55"/>
                    <a:pt x="366" y="54"/>
                  </a:cubicBezTo>
                  <a:close/>
                  <a:moveTo>
                    <a:pt x="366" y="49"/>
                  </a:moveTo>
                  <a:cubicBezTo>
                    <a:pt x="361" y="48"/>
                    <a:pt x="361" y="48"/>
                    <a:pt x="361" y="48"/>
                  </a:cubicBezTo>
                  <a:cubicBezTo>
                    <a:pt x="359" y="48"/>
                    <a:pt x="347" y="47"/>
                    <a:pt x="348" y="47"/>
                  </a:cubicBezTo>
                  <a:cubicBezTo>
                    <a:pt x="356" y="47"/>
                    <a:pt x="366" y="49"/>
                    <a:pt x="372" y="50"/>
                  </a:cubicBezTo>
                  <a:cubicBezTo>
                    <a:pt x="370" y="50"/>
                    <a:pt x="368" y="50"/>
                    <a:pt x="366" y="49"/>
                  </a:cubicBezTo>
                  <a:close/>
                  <a:moveTo>
                    <a:pt x="299" y="46"/>
                  </a:moveTo>
                  <a:cubicBezTo>
                    <a:pt x="296" y="46"/>
                    <a:pt x="296" y="46"/>
                    <a:pt x="296" y="46"/>
                  </a:cubicBezTo>
                  <a:cubicBezTo>
                    <a:pt x="296" y="47"/>
                    <a:pt x="296" y="47"/>
                    <a:pt x="297" y="47"/>
                  </a:cubicBezTo>
                  <a:cubicBezTo>
                    <a:pt x="299" y="46"/>
                    <a:pt x="299" y="46"/>
                    <a:pt x="299" y="46"/>
                  </a:cubicBezTo>
                  <a:close/>
                  <a:moveTo>
                    <a:pt x="264" y="53"/>
                  </a:moveTo>
                  <a:cubicBezTo>
                    <a:pt x="264" y="53"/>
                    <a:pt x="264" y="53"/>
                    <a:pt x="264" y="53"/>
                  </a:cubicBezTo>
                  <a:cubicBezTo>
                    <a:pt x="264" y="53"/>
                    <a:pt x="265" y="53"/>
                    <a:pt x="265" y="53"/>
                  </a:cubicBezTo>
                  <a:cubicBezTo>
                    <a:pt x="265" y="53"/>
                    <a:pt x="265" y="53"/>
                    <a:pt x="265" y="53"/>
                  </a:cubicBezTo>
                  <a:cubicBezTo>
                    <a:pt x="269" y="52"/>
                    <a:pt x="269" y="52"/>
                    <a:pt x="269" y="52"/>
                  </a:cubicBezTo>
                  <a:lnTo>
                    <a:pt x="264" y="53"/>
                  </a:lnTo>
                  <a:close/>
                  <a:moveTo>
                    <a:pt x="264" y="53"/>
                  </a:moveTo>
                  <a:cubicBezTo>
                    <a:pt x="264" y="53"/>
                    <a:pt x="264" y="53"/>
                    <a:pt x="264" y="53"/>
                  </a:cubicBezTo>
                  <a:cubicBezTo>
                    <a:pt x="264" y="53"/>
                    <a:pt x="264" y="53"/>
                    <a:pt x="264" y="53"/>
                  </a:cubicBezTo>
                  <a:cubicBezTo>
                    <a:pt x="263" y="53"/>
                    <a:pt x="264" y="53"/>
                    <a:pt x="264" y="53"/>
                  </a:cubicBezTo>
                  <a:close/>
                  <a:moveTo>
                    <a:pt x="264" y="53"/>
                  </a:moveTo>
                  <a:cubicBezTo>
                    <a:pt x="264" y="53"/>
                    <a:pt x="264" y="53"/>
                    <a:pt x="264" y="53"/>
                  </a:cubicBezTo>
                  <a:cubicBezTo>
                    <a:pt x="264" y="53"/>
                    <a:pt x="264" y="53"/>
                    <a:pt x="264" y="53"/>
                  </a:cubicBezTo>
                  <a:cubicBezTo>
                    <a:pt x="264" y="53"/>
                    <a:pt x="264" y="53"/>
                    <a:pt x="264" y="53"/>
                  </a:cubicBezTo>
                  <a:close/>
                  <a:moveTo>
                    <a:pt x="265" y="51"/>
                  </a:moveTo>
                  <a:cubicBezTo>
                    <a:pt x="264" y="51"/>
                    <a:pt x="264" y="51"/>
                    <a:pt x="264" y="51"/>
                  </a:cubicBezTo>
                  <a:cubicBezTo>
                    <a:pt x="264" y="51"/>
                    <a:pt x="264" y="51"/>
                    <a:pt x="264" y="51"/>
                  </a:cubicBezTo>
                  <a:cubicBezTo>
                    <a:pt x="264" y="51"/>
                    <a:pt x="264" y="51"/>
                    <a:pt x="265" y="51"/>
                  </a:cubicBezTo>
                  <a:cubicBezTo>
                    <a:pt x="265" y="51"/>
                    <a:pt x="265" y="51"/>
                    <a:pt x="265" y="51"/>
                  </a:cubicBezTo>
                  <a:cubicBezTo>
                    <a:pt x="265" y="51"/>
                    <a:pt x="265" y="51"/>
                    <a:pt x="265" y="50"/>
                  </a:cubicBezTo>
                  <a:cubicBezTo>
                    <a:pt x="265" y="51"/>
                    <a:pt x="265" y="51"/>
                    <a:pt x="265" y="51"/>
                  </a:cubicBezTo>
                  <a:close/>
                  <a:moveTo>
                    <a:pt x="265" y="57"/>
                  </a:moveTo>
                  <a:cubicBezTo>
                    <a:pt x="265" y="57"/>
                    <a:pt x="265" y="57"/>
                    <a:pt x="265" y="57"/>
                  </a:cubicBezTo>
                  <a:cubicBezTo>
                    <a:pt x="265" y="57"/>
                    <a:pt x="265" y="57"/>
                    <a:pt x="265" y="57"/>
                  </a:cubicBezTo>
                  <a:close/>
                  <a:moveTo>
                    <a:pt x="264" y="51"/>
                  </a:moveTo>
                  <a:cubicBezTo>
                    <a:pt x="264" y="51"/>
                    <a:pt x="264" y="52"/>
                    <a:pt x="264" y="52"/>
                  </a:cubicBezTo>
                  <a:cubicBezTo>
                    <a:pt x="264" y="52"/>
                    <a:pt x="264" y="52"/>
                    <a:pt x="264" y="51"/>
                  </a:cubicBezTo>
                  <a:close/>
                  <a:moveTo>
                    <a:pt x="264" y="51"/>
                  </a:moveTo>
                  <a:cubicBezTo>
                    <a:pt x="264" y="51"/>
                    <a:pt x="264" y="51"/>
                    <a:pt x="264" y="51"/>
                  </a:cubicBezTo>
                  <a:cubicBezTo>
                    <a:pt x="264" y="51"/>
                    <a:pt x="264" y="51"/>
                    <a:pt x="264" y="51"/>
                  </a:cubicBezTo>
                  <a:close/>
                  <a:moveTo>
                    <a:pt x="265" y="58"/>
                  </a:moveTo>
                  <a:cubicBezTo>
                    <a:pt x="265" y="58"/>
                    <a:pt x="265" y="58"/>
                    <a:pt x="265" y="58"/>
                  </a:cubicBezTo>
                  <a:cubicBezTo>
                    <a:pt x="265" y="58"/>
                    <a:pt x="265" y="58"/>
                    <a:pt x="265" y="58"/>
                  </a:cubicBezTo>
                  <a:close/>
                  <a:moveTo>
                    <a:pt x="265" y="57"/>
                  </a:moveTo>
                  <a:cubicBezTo>
                    <a:pt x="264" y="57"/>
                    <a:pt x="264" y="57"/>
                    <a:pt x="264" y="57"/>
                  </a:cubicBezTo>
                  <a:cubicBezTo>
                    <a:pt x="264" y="57"/>
                    <a:pt x="265" y="57"/>
                    <a:pt x="265" y="57"/>
                  </a:cubicBezTo>
                  <a:close/>
                  <a:moveTo>
                    <a:pt x="263" y="51"/>
                  </a:moveTo>
                  <a:cubicBezTo>
                    <a:pt x="263" y="51"/>
                    <a:pt x="263" y="51"/>
                    <a:pt x="263" y="51"/>
                  </a:cubicBezTo>
                  <a:cubicBezTo>
                    <a:pt x="263" y="51"/>
                    <a:pt x="263" y="51"/>
                    <a:pt x="263" y="51"/>
                  </a:cubicBezTo>
                  <a:close/>
                  <a:moveTo>
                    <a:pt x="263" y="54"/>
                  </a:moveTo>
                  <a:cubicBezTo>
                    <a:pt x="263" y="54"/>
                    <a:pt x="263" y="53"/>
                    <a:pt x="263" y="53"/>
                  </a:cubicBezTo>
                  <a:cubicBezTo>
                    <a:pt x="263" y="53"/>
                    <a:pt x="263" y="53"/>
                    <a:pt x="263" y="54"/>
                  </a:cubicBezTo>
                  <a:close/>
                  <a:moveTo>
                    <a:pt x="262" y="53"/>
                  </a:moveTo>
                  <a:cubicBezTo>
                    <a:pt x="263" y="53"/>
                    <a:pt x="263" y="53"/>
                    <a:pt x="263" y="53"/>
                  </a:cubicBezTo>
                  <a:cubicBezTo>
                    <a:pt x="263" y="53"/>
                    <a:pt x="262" y="53"/>
                    <a:pt x="262" y="53"/>
                  </a:cubicBezTo>
                  <a:close/>
                  <a:moveTo>
                    <a:pt x="262" y="53"/>
                  </a:moveTo>
                  <a:cubicBezTo>
                    <a:pt x="262" y="52"/>
                    <a:pt x="262" y="53"/>
                    <a:pt x="262" y="53"/>
                  </a:cubicBezTo>
                  <a:cubicBezTo>
                    <a:pt x="262" y="53"/>
                    <a:pt x="262" y="52"/>
                    <a:pt x="262" y="52"/>
                  </a:cubicBezTo>
                  <a:cubicBezTo>
                    <a:pt x="262" y="53"/>
                    <a:pt x="262" y="53"/>
                    <a:pt x="262" y="53"/>
                  </a:cubicBezTo>
                  <a:close/>
                  <a:moveTo>
                    <a:pt x="262" y="56"/>
                  </a:moveTo>
                  <a:cubicBezTo>
                    <a:pt x="263" y="56"/>
                    <a:pt x="262" y="56"/>
                    <a:pt x="262" y="56"/>
                  </a:cubicBezTo>
                  <a:close/>
                  <a:moveTo>
                    <a:pt x="261" y="58"/>
                  </a:moveTo>
                  <a:cubicBezTo>
                    <a:pt x="262" y="58"/>
                    <a:pt x="262" y="58"/>
                    <a:pt x="262" y="58"/>
                  </a:cubicBezTo>
                  <a:cubicBezTo>
                    <a:pt x="262" y="58"/>
                    <a:pt x="261" y="58"/>
                    <a:pt x="261" y="58"/>
                  </a:cubicBezTo>
                  <a:close/>
                  <a:moveTo>
                    <a:pt x="262" y="58"/>
                  </a:moveTo>
                  <a:cubicBezTo>
                    <a:pt x="262" y="58"/>
                    <a:pt x="262" y="58"/>
                    <a:pt x="262" y="58"/>
                  </a:cubicBezTo>
                  <a:cubicBezTo>
                    <a:pt x="262" y="59"/>
                    <a:pt x="262" y="59"/>
                    <a:pt x="262" y="58"/>
                  </a:cubicBezTo>
                  <a:close/>
                  <a:moveTo>
                    <a:pt x="262" y="61"/>
                  </a:moveTo>
                  <a:cubicBezTo>
                    <a:pt x="262" y="61"/>
                    <a:pt x="262" y="61"/>
                    <a:pt x="262" y="61"/>
                  </a:cubicBezTo>
                  <a:cubicBezTo>
                    <a:pt x="262" y="61"/>
                    <a:pt x="262" y="61"/>
                    <a:pt x="262" y="61"/>
                  </a:cubicBezTo>
                  <a:close/>
                  <a:moveTo>
                    <a:pt x="261" y="61"/>
                  </a:moveTo>
                  <a:cubicBezTo>
                    <a:pt x="260" y="61"/>
                    <a:pt x="260" y="61"/>
                    <a:pt x="261" y="61"/>
                  </a:cubicBezTo>
                  <a:close/>
                  <a:moveTo>
                    <a:pt x="339" y="54"/>
                  </a:moveTo>
                  <a:cubicBezTo>
                    <a:pt x="334" y="54"/>
                    <a:pt x="330" y="54"/>
                    <a:pt x="326" y="54"/>
                  </a:cubicBezTo>
                  <a:cubicBezTo>
                    <a:pt x="329" y="54"/>
                    <a:pt x="333" y="54"/>
                    <a:pt x="336" y="54"/>
                  </a:cubicBezTo>
                  <a:cubicBezTo>
                    <a:pt x="336" y="54"/>
                    <a:pt x="338" y="54"/>
                    <a:pt x="339" y="54"/>
                  </a:cubicBezTo>
                  <a:close/>
                  <a:moveTo>
                    <a:pt x="263" y="56"/>
                  </a:moveTo>
                  <a:cubicBezTo>
                    <a:pt x="264" y="56"/>
                    <a:pt x="264" y="56"/>
                    <a:pt x="264" y="56"/>
                  </a:cubicBezTo>
                  <a:cubicBezTo>
                    <a:pt x="264" y="56"/>
                    <a:pt x="264" y="56"/>
                    <a:pt x="264" y="56"/>
                  </a:cubicBezTo>
                  <a:cubicBezTo>
                    <a:pt x="264" y="56"/>
                    <a:pt x="265" y="56"/>
                    <a:pt x="265" y="56"/>
                  </a:cubicBezTo>
                  <a:cubicBezTo>
                    <a:pt x="265" y="56"/>
                    <a:pt x="265" y="56"/>
                    <a:pt x="265" y="56"/>
                  </a:cubicBezTo>
                  <a:cubicBezTo>
                    <a:pt x="265" y="56"/>
                    <a:pt x="265" y="56"/>
                    <a:pt x="265" y="56"/>
                  </a:cubicBezTo>
                  <a:cubicBezTo>
                    <a:pt x="265" y="56"/>
                    <a:pt x="265" y="56"/>
                    <a:pt x="265" y="56"/>
                  </a:cubicBezTo>
                  <a:cubicBezTo>
                    <a:pt x="265" y="56"/>
                    <a:pt x="265" y="56"/>
                    <a:pt x="265" y="55"/>
                  </a:cubicBezTo>
                  <a:cubicBezTo>
                    <a:pt x="265" y="56"/>
                    <a:pt x="264" y="56"/>
                    <a:pt x="263" y="56"/>
                  </a:cubicBezTo>
                  <a:close/>
                  <a:moveTo>
                    <a:pt x="264" y="52"/>
                  </a:moveTo>
                  <a:cubicBezTo>
                    <a:pt x="264" y="52"/>
                    <a:pt x="264" y="52"/>
                    <a:pt x="264" y="52"/>
                  </a:cubicBezTo>
                  <a:cubicBezTo>
                    <a:pt x="264" y="52"/>
                    <a:pt x="263" y="52"/>
                    <a:pt x="263" y="52"/>
                  </a:cubicBezTo>
                  <a:cubicBezTo>
                    <a:pt x="263" y="52"/>
                    <a:pt x="264" y="52"/>
                    <a:pt x="264" y="52"/>
                  </a:cubicBezTo>
                  <a:close/>
                  <a:moveTo>
                    <a:pt x="261" y="53"/>
                  </a:moveTo>
                  <a:cubicBezTo>
                    <a:pt x="261" y="52"/>
                    <a:pt x="261" y="52"/>
                    <a:pt x="260" y="52"/>
                  </a:cubicBezTo>
                  <a:cubicBezTo>
                    <a:pt x="260" y="53"/>
                    <a:pt x="259" y="53"/>
                    <a:pt x="259" y="53"/>
                  </a:cubicBezTo>
                  <a:cubicBezTo>
                    <a:pt x="259" y="53"/>
                    <a:pt x="260" y="53"/>
                    <a:pt x="260" y="53"/>
                  </a:cubicBezTo>
                  <a:cubicBezTo>
                    <a:pt x="260" y="53"/>
                    <a:pt x="260" y="53"/>
                    <a:pt x="260" y="53"/>
                  </a:cubicBezTo>
                  <a:cubicBezTo>
                    <a:pt x="261" y="53"/>
                    <a:pt x="261" y="53"/>
                    <a:pt x="262" y="52"/>
                  </a:cubicBezTo>
                  <a:cubicBezTo>
                    <a:pt x="262" y="52"/>
                    <a:pt x="262" y="52"/>
                    <a:pt x="262" y="52"/>
                  </a:cubicBezTo>
                  <a:cubicBezTo>
                    <a:pt x="262" y="52"/>
                    <a:pt x="263" y="52"/>
                    <a:pt x="263" y="52"/>
                  </a:cubicBezTo>
                  <a:cubicBezTo>
                    <a:pt x="262" y="52"/>
                    <a:pt x="262" y="52"/>
                    <a:pt x="261" y="53"/>
                  </a:cubicBezTo>
                  <a:close/>
                  <a:moveTo>
                    <a:pt x="262" y="59"/>
                  </a:moveTo>
                  <a:cubicBezTo>
                    <a:pt x="262" y="59"/>
                    <a:pt x="262" y="59"/>
                    <a:pt x="262" y="59"/>
                  </a:cubicBezTo>
                  <a:cubicBezTo>
                    <a:pt x="262" y="59"/>
                    <a:pt x="262" y="59"/>
                    <a:pt x="262" y="59"/>
                  </a:cubicBezTo>
                  <a:close/>
                  <a:moveTo>
                    <a:pt x="500" y="148"/>
                  </a:moveTo>
                  <a:cubicBezTo>
                    <a:pt x="498" y="158"/>
                    <a:pt x="496" y="166"/>
                    <a:pt x="494" y="169"/>
                  </a:cubicBezTo>
                  <a:cubicBezTo>
                    <a:pt x="493" y="172"/>
                    <a:pt x="495" y="168"/>
                    <a:pt x="494" y="170"/>
                  </a:cubicBezTo>
                  <a:cubicBezTo>
                    <a:pt x="493" y="174"/>
                    <a:pt x="490" y="181"/>
                    <a:pt x="488" y="184"/>
                  </a:cubicBezTo>
                  <a:cubicBezTo>
                    <a:pt x="486" y="189"/>
                    <a:pt x="483" y="194"/>
                    <a:pt x="480" y="199"/>
                  </a:cubicBezTo>
                  <a:cubicBezTo>
                    <a:pt x="478" y="202"/>
                    <a:pt x="477" y="204"/>
                    <a:pt x="475" y="206"/>
                  </a:cubicBezTo>
                  <a:cubicBezTo>
                    <a:pt x="470" y="212"/>
                    <a:pt x="470" y="212"/>
                    <a:pt x="470" y="212"/>
                  </a:cubicBezTo>
                  <a:cubicBezTo>
                    <a:pt x="469" y="214"/>
                    <a:pt x="466" y="216"/>
                    <a:pt x="465" y="217"/>
                  </a:cubicBezTo>
                  <a:cubicBezTo>
                    <a:pt x="462" y="221"/>
                    <a:pt x="456" y="228"/>
                    <a:pt x="452" y="232"/>
                  </a:cubicBezTo>
                  <a:cubicBezTo>
                    <a:pt x="438" y="245"/>
                    <a:pt x="422" y="256"/>
                    <a:pt x="405" y="264"/>
                  </a:cubicBezTo>
                  <a:cubicBezTo>
                    <a:pt x="387" y="272"/>
                    <a:pt x="369" y="278"/>
                    <a:pt x="351" y="284"/>
                  </a:cubicBezTo>
                  <a:cubicBezTo>
                    <a:pt x="314" y="295"/>
                    <a:pt x="277" y="301"/>
                    <a:pt x="239" y="304"/>
                  </a:cubicBezTo>
                  <a:cubicBezTo>
                    <a:pt x="221" y="305"/>
                    <a:pt x="200" y="305"/>
                    <a:pt x="183" y="305"/>
                  </a:cubicBezTo>
                  <a:cubicBezTo>
                    <a:pt x="177" y="304"/>
                    <a:pt x="172" y="304"/>
                    <a:pt x="167" y="304"/>
                  </a:cubicBezTo>
                  <a:cubicBezTo>
                    <a:pt x="155" y="303"/>
                    <a:pt x="142" y="302"/>
                    <a:pt x="129" y="301"/>
                  </a:cubicBezTo>
                  <a:cubicBezTo>
                    <a:pt x="116" y="299"/>
                    <a:pt x="103" y="298"/>
                    <a:pt x="93" y="296"/>
                  </a:cubicBezTo>
                  <a:cubicBezTo>
                    <a:pt x="77" y="292"/>
                    <a:pt x="61" y="288"/>
                    <a:pt x="45" y="280"/>
                  </a:cubicBezTo>
                  <a:cubicBezTo>
                    <a:pt x="38" y="277"/>
                    <a:pt x="32" y="273"/>
                    <a:pt x="27" y="269"/>
                  </a:cubicBezTo>
                  <a:cubicBezTo>
                    <a:pt x="24" y="268"/>
                    <a:pt x="22" y="266"/>
                    <a:pt x="20" y="264"/>
                  </a:cubicBezTo>
                  <a:cubicBezTo>
                    <a:pt x="11" y="256"/>
                    <a:pt x="4" y="244"/>
                    <a:pt x="2" y="232"/>
                  </a:cubicBezTo>
                  <a:cubicBezTo>
                    <a:pt x="1" y="225"/>
                    <a:pt x="0" y="219"/>
                    <a:pt x="0" y="213"/>
                  </a:cubicBezTo>
                  <a:cubicBezTo>
                    <a:pt x="0" y="203"/>
                    <a:pt x="2" y="191"/>
                    <a:pt x="6" y="180"/>
                  </a:cubicBezTo>
                  <a:cubicBezTo>
                    <a:pt x="10" y="169"/>
                    <a:pt x="16" y="158"/>
                    <a:pt x="22" y="148"/>
                  </a:cubicBezTo>
                  <a:cubicBezTo>
                    <a:pt x="25" y="143"/>
                    <a:pt x="29" y="139"/>
                    <a:pt x="32" y="134"/>
                  </a:cubicBezTo>
                  <a:cubicBezTo>
                    <a:pt x="34" y="132"/>
                    <a:pt x="36" y="130"/>
                    <a:pt x="38" y="127"/>
                  </a:cubicBezTo>
                  <a:cubicBezTo>
                    <a:pt x="44" y="119"/>
                    <a:pt x="54" y="109"/>
                    <a:pt x="61" y="102"/>
                  </a:cubicBezTo>
                  <a:cubicBezTo>
                    <a:pt x="65" y="98"/>
                    <a:pt x="69" y="95"/>
                    <a:pt x="74" y="91"/>
                  </a:cubicBezTo>
                  <a:cubicBezTo>
                    <a:pt x="83" y="83"/>
                    <a:pt x="92" y="76"/>
                    <a:pt x="100" y="70"/>
                  </a:cubicBezTo>
                  <a:cubicBezTo>
                    <a:pt x="111" y="62"/>
                    <a:pt x="128" y="52"/>
                    <a:pt x="143" y="45"/>
                  </a:cubicBezTo>
                  <a:cubicBezTo>
                    <a:pt x="144" y="44"/>
                    <a:pt x="144" y="44"/>
                    <a:pt x="144" y="44"/>
                  </a:cubicBezTo>
                  <a:cubicBezTo>
                    <a:pt x="155" y="39"/>
                    <a:pt x="166" y="33"/>
                    <a:pt x="177" y="29"/>
                  </a:cubicBezTo>
                  <a:cubicBezTo>
                    <a:pt x="179" y="29"/>
                    <a:pt x="179" y="29"/>
                    <a:pt x="180" y="28"/>
                  </a:cubicBezTo>
                  <a:cubicBezTo>
                    <a:pt x="194" y="23"/>
                    <a:pt x="194" y="23"/>
                    <a:pt x="194" y="23"/>
                  </a:cubicBezTo>
                  <a:cubicBezTo>
                    <a:pt x="215" y="16"/>
                    <a:pt x="231" y="12"/>
                    <a:pt x="249" y="9"/>
                  </a:cubicBezTo>
                  <a:cubicBezTo>
                    <a:pt x="259" y="6"/>
                    <a:pt x="271" y="5"/>
                    <a:pt x="281" y="3"/>
                  </a:cubicBezTo>
                  <a:cubicBezTo>
                    <a:pt x="284" y="3"/>
                    <a:pt x="287" y="2"/>
                    <a:pt x="290" y="2"/>
                  </a:cubicBezTo>
                  <a:cubicBezTo>
                    <a:pt x="293" y="2"/>
                    <a:pt x="295" y="2"/>
                    <a:pt x="297" y="1"/>
                  </a:cubicBezTo>
                  <a:cubicBezTo>
                    <a:pt x="304" y="1"/>
                    <a:pt x="304" y="1"/>
                    <a:pt x="304" y="1"/>
                  </a:cubicBezTo>
                  <a:cubicBezTo>
                    <a:pt x="307" y="1"/>
                    <a:pt x="311" y="0"/>
                    <a:pt x="314" y="0"/>
                  </a:cubicBezTo>
                  <a:cubicBezTo>
                    <a:pt x="318" y="0"/>
                    <a:pt x="321" y="0"/>
                    <a:pt x="324" y="0"/>
                  </a:cubicBezTo>
                  <a:cubicBezTo>
                    <a:pt x="327" y="0"/>
                    <a:pt x="331" y="0"/>
                    <a:pt x="334" y="0"/>
                  </a:cubicBezTo>
                  <a:cubicBezTo>
                    <a:pt x="343" y="0"/>
                    <a:pt x="351" y="0"/>
                    <a:pt x="361" y="1"/>
                  </a:cubicBezTo>
                  <a:cubicBezTo>
                    <a:pt x="368" y="2"/>
                    <a:pt x="376" y="2"/>
                    <a:pt x="384" y="4"/>
                  </a:cubicBezTo>
                  <a:cubicBezTo>
                    <a:pt x="389" y="4"/>
                    <a:pt x="394" y="5"/>
                    <a:pt x="398" y="6"/>
                  </a:cubicBezTo>
                  <a:cubicBezTo>
                    <a:pt x="400" y="7"/>
                    <a:pt x="403" y="8"/>
                    <a:pt x="405" y="8"/>
                  </a:cubicBezTo>
                  <a:cubicBezTo>
                    <a:pt x="408" y="9"/>
                    <a:pt x="410" y="10"/>
                    <a:pt x="413" y="11"/>
                  </a:cubicBezTo>
                  <a:cubicBezTo>
                    <a:pt x="415" y="11"/>
                    <a:pt x="415" y="11"/>
                    <a:pt x="415" y="11"/>
                  </a:cubicBezTo>
                  <a:cubicBezTo>
                    <a:pt x="415" y="11"/>
                    <a:pt x="415" y="11"/>
                    <a:pt x="415" y="11"/>
                  </a:cubicBezTo>
                  <a:cubicBezTo>
                    <a:pt x="415" y="11"/>
                    <a:pt x="415" y="11"/>
                    <a:pt x="415" y="11"/>
                  </a:cubicBezTo>
                  <a:cubicBezTo>
                    <a:pt x="416" y="11"/>
                    <a:pt x="416" y="11"/>
                    <a:pt x="416" y="12"/>
                  </a:cubicBezTo>
                  <a:cubicBezTo>
                    <a:pt x="417" y="12"/>
                    <a:pt x="419" y="13"/>
                    <a:pt x="420" y="12"/>
                  </a:cubicBezTo>
                  <a:cubicBezTo>
                    <a:pt x="420" y="12"/>
                    <a:pt x="420" y="12"/>
                    <a:pt x="420" y="12"/>
                  </a:cubicBezTo>
                  <a:cubicBezTo>
                    <a:pt x="421" y="12"/>
                    <a:pt x="421" y="12"/>
                    <a:pt x="421" y="12"/>
                  </a:cubicBezTo>
                  <a:cubicBezTo>
                    <a:pt x="421" y="13"/>
                    <a:pt x="422" y="13"/>
                    <a:pt x="423" y="13"/>
                  </a:cubicBezTo>
                  <a:cubicBezTo>
                    <a:pt x="423" y="13"/>
                    <a:pt x="423" y="13"/>
                    <a:pt x="423" y="13"/>
                  </a:cubicBezTo>
                  <a:cubicBezTo>
                    <a:pt x="424" y="13"/>
                    <a:pt x="424" y="14"/>
                    <a:pt x="424" y="14"/>
                  </a:cubicBezTo>
                  <a:cubicBezTo>
                    <a:pt x="425" y="14"/>
                    <a:pt x="425" y="14"/>
                    <a:pt x="425" y="14"/>
                  </a:cubicBezTo>
                  <a:cubicBezTo>
                    <a:pt x="426" y="14"/>
                    <a:pt x="426" y="14"/>
                    <a:pt x="426" y="15"/>
                  </a:cubicBezTo>
                  <a:cubicBezTo>
                    <a:pt x="426" y="15"/>
                    <a:pt x="426" y="15"/>
                    <a:pt x="426" y="15"/>
                  </a:cubicBezTo>
                  <a:cubicBezTo>
                    <a:pt x="426" y="15"/>
                    <a:pt x="427" y="16"/>
                    <a:pt x="428" y="16"/>
                  </a:cubicBezTo>
                  <a:cubicBezTo>
                    <a:pt x="428" y="17"/>
                    <a:pt x="429" y="17"/>
                    <a:pt x="429" y="17"/>
                  </a:cubicBezTo>
                  <a:cubicBezTo>
                    <a:pt x="430" y="17"/>
                    <a:pt x="430" y="19"/>
                    <a:pt x="431" y="19"/>
                  </a:cubicBezTo>
                  <a:cubicBezTo>
                    <a:pt x="430" y="20"/>
                    <a:pt x="431" y="20"/>
                    <a:pt x="431" y="20"/>
                  </a:cubicBezTo>
                  <a:cubicBezTo>
                    <a:pt x="431" y="20"/>
                    <a:pt x="431" y="21"/>
                    <a:pt x="431" y="21"/>
                  </a:cubicBezTo>
                  <a:cubicBezTo>
                    <a:pt x="431" y="21"/>
                    <a:pt x="431" y="22"/>
                    <a:pt x="431" y="22"/>
                  </a:cubicBezTo>
                  <a:cubicBezTo>
                    <a:pt x="431" y="22"/>
                    <a:pt x="431" y="23"/>
                    <a:pt x="431" y="23"/>
                  </a:cubicBezTo>
                  <a:cubicBezTo>
                    <a:pt x="431" y="23"/>
                    <a:pt x="432" y="24"/>
                    <a:pt x="432" y="24"/>
                  </a:cubicBezTo>
                  <a:cubicBezTo>
                    <a:pt x="432" y="25"/>
                    <a:pt x="431" y="25"/>
                    <a:pt x="431" y="26"/>
                  </a:cubicBezTo>
                  <a:cubicBezTo>
                    <a:pt x="431" y="27"/>
                    <a:pt x="430" y="28"/>
                    <a:pt x="430" y="29"/>
                  </a:cubicBezTo>
                  <a:cubicBezTo>
                    <a:pt x="430" y="29"/>
                    <a:pt x="430" y="29"/>
                    <a:pt x="430" y="29"/>
                  </a:cubicBezTo>
                  <a:cubicBezTo>
                    <a:pt x="429" y="29"/>
                    <a:pt x="429" y="30"/>
                    <a:pt x="428" y="30"/>
                  </a:cubicBezTo>
                  <a:cubicBezTo>
                    <a:pt x="428" y="30"/>
                    <a:pt x="428" y="30"/>
                    <a:pt x="428" y="31"/>
                  </a:cubicBezTo>
                  <a:cubicBezTo>
                    <a:pt x="427" y="31"/>
                    <a:pt x="427" y="31"/>
                    <a:pt x="427" y="31"/>
                  </a:cubicBezTo>
                  <a:cubicBezTo>
                    <a:pt x="426" y="31"/>
                    <a:pt x="424" y="32"/>
                    <a:pt x="423" y="32"/>
                  </a:cubicBezTo>
                  <a:cubicBezTo>
                    <a:pt x="423" y="32"/>
                    <a:pt x="423" y="32"/>
                    <a:pt x="423" y="32"/>
                  </a:cubicBezTo>
                  <a:cubicBezTo>
                    <a:pt x="422" y="32"/>
                    <a:pt x="422" y="32"/>
                    <a:pt x="421" y="32"/>
                  </a:cubicBezTo>
                  <a:cubicBezTo>
                    <a:pt x="421" y="33"/>
                    <a:pt x="420" y="32"/>
                    <a:pt x="420" y="32"/>
                  </a:cubicBezTo>
                  <a:cubicBezTo>
                    <a:pt x="420" y="32"/>
                    <a:pt x="419" y="32"/>
                    <a:pt x="419" y="32"/>
                  </a:cubicBezTo>
                  <a:cubicBezTo>
                    <a:pt x="419" y="32"/>
                    <a:pt x="418" y="32"/>
                    <a:pt x="418" y="32"/>
                  </a:cubicBezTo>
                  <a:cubicBezTo>
                    <a:pt x="417" y="32"/>
                    <a:pt x="417" y="31"/>
                    <a:pt x="416" y="31"/>
                  </a:cubicBezTo>
                  <a:cubicBezTo>
                    <a:pt x="416" y="31"/>
                    <a:pt x="416" y="31"/>
                    <a:pt x="416" y="31"/>
                  </a:cubicBezTo>
                  <a:cubicBezTo>
                    <a:pt x="415" y="31"/>
                    <a:pt x="415" y="30"/>
                    <a:pt x="415" y="30"/>
                  </a:cubicBezTo>
                  <a:cubicBezTo>
                    <a:pt x="415" y="30"/>
                    <a:pt x="415" y="30"/>
                    <a:pt x="414" y="30"/>
                  </a:cubicBezTo>
                  <a:cubicBezTo>
                    <a:pt x="414" y="29"/>
                    <a:pt x="415" y="29"/>
                    <a:pt x="414" y="29"/>
                  </a:cubicBezTo>
                  <a:cubicBezTo>
                    <a:pt x="414" y="28"/>
                    <a:pt x="413" y="30"/>
                    <a:pt x="413" y="29"/>
                  </a:cubicBezTo>
                  <a:cubicBezTo>
                    <a:pt x="413" y="28"/>
                    <a:pt x="412" y="28"/>
                    <a:pt x="411" y="27"/>
                  </a:cubicBezTo>
                  <a:cubicBezTo>
                    <a:pt x="410" y="27"/>
                    <a:pt x="410" y="27"/>
                    <a:pt x="410" y="27"/>
                  </a:cubicBezTo>
                  <a:cubicBezTo>
                    <a:pt x="410" y="27"/>
                    <a:pt x="410" y="27"/>
                    <a:pt x="410" y="27"/>
                  </a:cubicBezTo>
                  <a:cubicBezTo>
                    <a:pt x="410" y="27"/>
                    <a:pt x="410" y="27"/>
                    <a:pt x="410" y="27"/>
                  </a:cubicBezTo>
                  <a:cubicBezTo>
                    <a:pt x="408" y="26"/>
                    <a:pt x="408" y="26"/>
                    <a:pt x="408" y="26"/>
                  </a:cubicBezTo>
                  <a:cubicBezTo>
                    <a:pt x="407" y="26"/>
                    <a:pt x="407" y="26"/>
                    <a:pt x="407" y="26"/>
                  </a:cubicBezTo>
                  <a:cubicBezTo>
                    <a:pt x="399" y="23"/>
                    <a:pt x="390" y="21"/>
                    <a:pt x="383" y="20"/>
                  </a:cubicBezTo>
                  <a:cubicBezTo>
                    <a:pt x="376" y="19"/>
                    <a:pt x="370" y="18"/>
                    <a:pt x="363" y="17"/>
                  </a:cubicBezTo>
                  <a:cubicBezTo>
                    <a:pt x="342" y="15"/>
                    <a:pt x="321" y="16"/>
                    <a:pt x="300" y="17"/>
                  </a:cubicBezTo>
                  <a:cubicBezTo>
                    <a:pt x="288" y="18"/>
                    <a:pt x="273" y="20"/>
                    <a:pt x="262" y="22"/>
                  </a:cubicBezTo>
                  <a:cubicBezTo>
                    <a:pt x="249" y="24"/>
                    <a:pt x="236" y="27"/>
                    <a:pt x="224" y="30"/>
                  </a:cubicBezTo>
                  <a:cubicBezTo>
                    <a:pt x="217" y="32"/>
                    <a:pt x="210" y="34"/>
                    <a:pt x="203" y="36"/>
                  </a:cubicBezTo>
                  <a:cubicBezTo>
                    <a:pt x="196" y="38"/>
                    <a:pt x="196" y="38"/>
                    <a:pt x="196" y="38"/>
                  </a:cubicBezTo>
                  <a:cubicBezTo>
                    <a:pt x="190" y="41"/>
                    <a:pt x="183" y="43"/>
                    <a:pt x="176" y="46"/>
                  </a:cubicBezTo>
                  <a:cubicBezTo>
                    <a:pt x="170" y="49"/>
                    <a:pt x="164" y="51"/>
                    <a:pt x="157" y="54"/>
                  </a:cubicBezTo>
                  <a:cubicBezTo>
                    <a:pt x="148" y="58"/>
                    <a:pt x="138" y="64"/>
                    <a:pt x="127" y="70"/>
                  </a:cubicBezTo>
                  <a:cubicBezTo>
                    <a:pt x="117" y="77"/>
                    <a:pt x="106" y="84"/>
                    <a:pt x="96" y="92"/>
                  </a:cubicBezTo>
                  <a:cubicBezTo>
                    <a:pt x="93" y="94"/>
                    <a:pt x="93" y="94"/>
                    <a:pt x="93" y="94"/>
                  </a:cubicBezTo>
                  <a:cubicBezTo>
                    <a:pt x="80" y="104"/>
                    <a:pt x="69" y="115"/>
                    <a:pt x="59" y="125"/>
                  </a:cubicBezTo>
                  <a:cubicBezTo>
                    <a:pt x="47" y="138"/>
                    <a:pt x="34" y="155"/>
                    <a:pt x="26" y="171"/>
                  </a:cubicBezTo>
                  <a:cubicBezTo>
                    <a:pt x="19" y="186"/>
                    <a:pt x="14" y="201"/>
                    <a:pt x="14" y="217"/>
                  </a:cubicBezTo>
                  <a:cubicBezTo>
                    <a:pt x="15" y="222"/>
                    <a:pt x="15" y="229"/>
                    <a:pt x="17" y="234"/>
                  </a:cubicBezTo>
                  <a:cubicBezTo>
                    <a:pt x="19" y="239"/>
                    <a:pt x="22" y="244"/>
                    <a:pt x="26" y="249"/>
                  </a:cubicBezTo>
                  <a:cubicBezTo>
                    <a:pt x="28" y="252"/>
                    <a:pt x="31" y="255"/>
                    <a:pt x="35" y="258"/>
                  </a:cubicBezTo>
                  <a:cubicBezTo>
                    <a:pt x="40" y="261"/>
                    <a:pt x="45" y="264"/>
                    <a:pt x="51" y="267"/>
                  </a:cubicBezTo>
                  <a:cubicBezTo>
                    <a:pt x="61" y="272"/>
                    <a:pt x="72" y="276"/>
                    <a:pt x="84" y="279"/>
                  </a:cubicBezTo>
                  <a:cubicBezTo>
                    <a:pt x="95" y="282"/>
                    <a:pt x="106" y="284"/>
                    <a:pt x="117" y="285"/>
                  </a:cubicBezTo>
                  <a:cubicBezTo>
                    <a:pt x="121" y="286"/>
                    <a:pt x="125" y="286"/>
                    <a:pt x="129" y="287"/>
                  </a:cubicBezTo>
                  <a:cubicBezTo>
                    <a:pt x="131" y="287"/>
                    <a:pt x="134" y="287"/>
                    <a:pt x="137" y="287"/>
                  </a:cubicBezTo>
                  <a:cubicBezTo>
                    <a:pt x="150" y="289"/>
                    <a:pt x="168" y="290"/>
                    <a:pt x="184" y="291"/>
                  </a:cubicBezTo>
                  <a:cubicBezTo>
                    <a:pt x="206" y="291"/>
                    <a:pt x="227" y="291"/>
                    <a:pt x="251" y="289"/>
                  </a:cubicBezTo>
                  <a:cubicBezTo>
                    <a:pt x="268" y="287"/>
                    <a:pt x="287" y="285"/>
                    <a:pt x="306" y="281"/>
                  </a:cubicBezTo>
                  <a:cubicBezTo>
                    <a:pt x="331" y="276"/>
                    <a:pt x="357" y="268"/>
                    <a:pt x="381" y="259"/>
                  </a:cubicBezTo>
                  <a:cubicBezTo>
                    <a:pt x="395" y="254"/>
                    <a:pt x="407" y="248"/>
                    <a:pt x="419" y="241"/>
                  </a:cubicBezTo>
                  <a:cubicBezTo>
                    <a:pt x="430" y="233"/>
                    <a:pt x="440" y="224"/>
                    <a:pt x="449" y="215"/>
                  </a:cubicBezTo>
                  <a:cubicBezTo>
                    <a:pt x="450" y="214"/>
                    <a:pt x="451" y="213"/>
                    <a:pt x="453" y="211"/>
                  </a:cubicBezTo>
                  <a:cubicBezTo>
                    <a:pt x="455" y="209"/>
                    <a:pt x="454" y="210"/>
                    <a:pt x="456" y="207"/>
                  </a:cubicBezTo>
                  <a:cubicBezTo>
                    <a:pt x="458" y="205"/>
                    <a:pt x="457" y="207"/>
                    <a:pt x="458" y="205"/>
                  </a:cubicBezTo>
                  <a:cubicBezTo>
                    <a:pt x="464" y="198"/>
                    <a:pt x="464" y="198"/>
                    <a:pt x="464" y="198"/>
                  </a:cubicBezTo>
                  <a:cubicBezTo>
                    <a:pt x="465" y="197"/>
                    <a:pt x="466" y="196"/>
                    <a:pt x="467" y="195"/>
                  </a:cubicBezTo>
                  <a:cubicBezTo>
                    <a:pt x="467" y="194"/>
                    <a:pt x="468" y="193"/>
                    <a:pt x="469" y="192"/>
                  </a:cubicBezTo>
                  <a:cubicBezTo>
                    <a:pt x="472" y="187"/>
                    <a:pt x="475" y="182"/>
                    <a:pt x="477" y="177"/>
                  </a:cubicBezTo>
                  <a:cubicBezTo>
                    <a:pt x="482" y="167"/>
                    <a:pt x="486" y="156"/>
                    <a:pt x="487" y="146"/>
                  </a:cubicBezTo>
                  <a:cubicBezTo>
                    <a:pt x="487" y="143"/>
                    <a:pt x="487" y="146"/>
                    <a:pt x="488" y="144"/>
                  </a:cubicBezTo>
                  <a:cubicBezTo>
                    <a:pt x="488" y="142"/>
                    <a:pt x="488" y="141"/>
                    <a:pt x="487" y="139"/>
                  </a:cubicBezTo>
                  <a:cubicBezTo>
                    <a:pt x="487" y="137"/>
                    <a:pt x="487" y="136"/>
                    <a:pt x="487" y="134"/>
                  </a:cubicBezTo>
                  <a:cubicBezTo>
                    <a:pt x="487" y="130"/>
                    <a:pt x="486" y="126"/>
                    <a:pt x="485" y="123"/>
                  </a:cubicBezTo>
                  <a:cubicBezTo>
                    <a:pt x="483" y="115"/>
                    <a:pt x="480" y="108"/>
                    <a:pt x="475" y="103"/>
                  </a:cubicBezTo>
                  <a:cubicBezTo>
                    <a:pt x="472" y="98"/>
                    <a:pt x="467" y="94"/>
                    <a:pt x="462" y="91"/>
                  </a:cubicBezTo>
                  <a:cubicBezTo>
                    <a:pt x="460" y="90"/>
                    <a:pt x="461" y="90"/>
                    <a:pt x="460" y="90"/>
                  </a:cubicBezTo>
                  <a:cubicBezTo>
                    <a:pt x="458" y="89"/>
                    <a:pt x="459" y="89"/>
                    <a:pt x="458" y="88"/>
                  </a:cubicBezTo>
                  <a:cubicBezTo>
                    <a:pt x="456" y="87"/>
                    <a:pt x="456" y="87"/>
                    <a:pt x="456" y="87"/>
                  </a:cubicBezTo>
                  <a:cubicBezTo>
                    <a:pt x="453" y="86"/>
                    <a:pt x="453" y="86"/>
                    <a:pt x="453" y="86"/>
                  </a:cubicBezTo>
                  <a:cubicBezTo>
                    <a:pt x="439" y="78"/>
                    <a:pt x="424" y="72"/>
                    <a:pt x="409" y="67"/>
                  </a:cubicBezTo>
                  <a:cubicBezTo>
                    <a:pt x="406" y="66"/>
                    <a:pt x="406" y="66"/>
                    <a:pt x="402" y="64"/>
                  </a:cubicBezTo>
                  <a:cubicBezTo>
                    <a:pt x="398" y="63"/>
                    <a:pt x="399" y="63"/>
                    <a:pt x="396" y="63"/>
                  </a:cubicBezTo>
                  <a:cubicBezTo>
                    <a:pt x="395" y="63"/>
                    <a:pt x="392" y="61"/>
                    <a:pt x="391" y="61"/>
                  </a:cubicBezTo>
                  <a:cubicBezTo>
                    <a:pt x="390" y="61"/>
                    <a:pt x="391" y="61"/>
                    <a:pt x="391" y="61"/>
                  </a:cubicBezTo>
                  <a:cubicBezTo>
                    <a:pt x="388" y="60"/>
                    <a:pt x="378" y="58"/>
                    <a:pt x="373" y="57"/>
                  </a:cubicBezTo>
                  <a:cubicBezTo>
                    <a:pt x="366" y="56"/>
                    <a:pt x="358" y="54"/>
                    <a:pt x="350" y="53"/>
                  </a:cubicBezTo>
                  <a:cubicBezTo>
                    <a:pt x="358" y="54"/>
                    <a:pt x="365" y="55"/>
                    <a:pt x="367" y="55"/>
                  </a:cubicBezTo>
                  <a:cubicBezTo>
                    <a:pt x="359" y="53"/>
                    <a:pt x="344" y="52"/>
                    <a:pt x="336" y="51"/>
                  </a:cubicBezTo>
                  <a:cubicBezTo>
                    <a:pt x="318" y="50"/>
                    <a:pt x="294" y="52"/>
                    <a:pt x="273" y="56"/>
                  </a:cubicBezTo>
                  <a:cubicBezTo>
                    <a:pt x="272" y="56"/>
                    <a:pt x="271" y="56"/>
                    <a:pt x="271" y="56"/>
                  </a:cubicBezTo>
                  <a:cubicBezTo>
                    <a:pt x="265" y="57"/>
                    <a:pt x="265" y="57"/>
                    <a:pt x="265" y="57"/>
                  </a:cubicBezTo>
                  <a:cubicBezTo>
                    <a:pt x="264" y="58"/>
                    <a:pt x="264" y="58"/>
                    <a:pt x="264" y="58"/>
                  </a:cubicBezTo>
                  <a:cubicBezTo>
                    <a:pt x="264" y="58"/>
                    <a:pt x="263" y="58"/>
                    <a:pt x="262" y="58"/>
                  </a:cubicBezTo>
                  <a:cubicBezTo>
                    <a:pt x="264" y="58"/>
                    <a:pt x="264" y="58"/>
                    <a:pt x="264" y="58"/>
                  </a:cubicBezTo>
                  <a:cubicBezTo>
                    <a:pt x="265" y="57"/>
                    <a:pt x="265" y="57"/>
                    <a:pt x="265" y="57"/>
                  </a:cubicBezTo>
                  <a:cubicBezTo>
                    <a:pt x="266" y="57"/>
                    <a:pt x="266" y="57"/>
                    <a:pt x="266" y="57"/>
                  </a:cubicBezTo>
                  <a:cubicBezTo>
                    <a:pt x="266" y="57"/>
                    <a:pt x="266" y="57"/>
                    <a:pt x="266" y="57"/>
                  </a:cubicBezTo>
                  <a:cubicBezTo>
                    <a:pt x="267" y="57"/>
                    <a:pt x="267" y="57"/>
                    <a:pt x="267" y="57"/>
                  </a:cubicBezTo>
                  <a:cubicBezTo>
                    <a:pt x="288" y="53"/>
                    <a:pt x="309" y="50"/>
                    <a:pt x="330" y="51"/>
                  </a:cubicBezTo>
                  <a:cubicBezTo>
                    <a:pt x="335" y="51"/>
                    <a:pt x="343" y="51"/>
                    <a:pt x="352" y="52"/>
                  </a:cubicBezTo>
                  <a:cubicBezTo>
                    <a:pt x="362" y="53"/>
                    <a:pt x="371" y="55"/>
                    <a:pt x="378" y="57"/>
                  </a:cubicBezTo>
                  <a:cubicBezTo>
                    <a:pt x="387" y="58"/>
                    <a:pt x="391" y="59"/>
                    <a:pt x="387" y="58"/>
                  </a:cubicBezTo>
                  <a:cubicBezTo>
                    <a:pt x="376" y="55"/>
                    <a:pt x="367" y="53"/>
                    <a:pt x="356" y="52"/>
                  </a:cubicBezTo>
                  <a:cubicBezTo>
                    <a:pt x="354" y="51"/>
                    <a:pt x="352" y="51"/>
                    <a:pt x="355" y="51"/>
                  </a:cubicBezTo>
                  <a:cubicBezTo>
                    <a:pt x="377" y="53"/>
                    <a:pt x="401" y="60"/>
                    <a:pt x="418" y="66"/>
                  </a:cubicBezTo>
                  <a:cubicBezTo>
                    <a:pt x="428" y="70"/>
                    <a:pt x="428" y="70"/>
                    <a:pt x="428" y="70"/>
                  </a:cubicBezTo>
                  <a:cubicBezTo>
                    <a:pt x="430" y="70"/>
                    <a:pt x="431" y="71"/>
                    <a:pt x="432" y="71"/>
                  </a:cubicBezTo>
                  <a:cubicBezTo>
                    <a:pt x="432" y="71"/>
                    <a:pt x="430" y="70"/>
                    <a:pt x="430" y="70"/>
                  </a:cubicBezTo>
                  <a:cubicBezTo>
                    <a:pt x="411" y="62"/>
                    <a:pt x="395" y="56"/>
                    <a:pt x="374" y="52"/>
                  </a:cubicBezTo>
                  <a:cubicBezTo>
                    <a:pt x="371" y="51"/>
                    <a:pt x="368" y="51"/>
                    <a:pt x="365" y="50"/>
                  </a:cubicBezTo>
                  <a:cubicBezTo>
                    <a:pt x="358" y="49"/>
                    <a:pt x="347" y="48"/>
                    <a:pt x="338" y="47"/>
                  </a:cubicBezTo>
                  <a:cubicBezTo>
                    <a:pt x="336" y="47"/>
                    <a:pt x="337" y="47"/>
                    <a:pt x="336" y="47"/>
                  </a:cubicBezTo>
                  <a:cubicBezTo>
                    <a:pt x="315" y="46"/>
                    <a:pt x="296" y="48"/>
                    <a:pt x="277" y="51"/>
                  </a:cubicBezTo>
                  <a:cubicBezTo>
                    <a:pt x="293" y="48"/>
                    <a:pt x="310" y="47"/>
                    <a:pt x="325" y="47"/>
                  </a:cubicBezTo>
                  <a:cubicBezTo>
                    <a:pt x="327" y="47"/>
                    <a:pt x="328" y="46"/>
                    <a:pt x="330" y="46"/>
                  </a:cubicBezTo>
                  <a:cubicBezTo>
                    <a:pt x="343" y="47"/>
                    <a:pt x="363" y="49"/>
                    <a:pt x="379" y="52"/>
                  </a:cubicBezTo>
                  <a:cubicBezTo>
                    <a:pt x="381" y="52"/>
                    <a:pt x="382" y="52"/>
                    <a:pt x="375" y="51"/>
                  </a:cubicBezTo>
                  <a:cubicBezTo>
                    <a:pt x="377" y="51"/>
                    <a:pt x="378" y="51"/>
                    <a:pt x="381" y="52"/>
                  </a:cubicBezTo>
                  <a:cubicBezTo>
                    <a:pt x="381" y="52"/>
                    <a:pt x="380" y="52"/>
                    <a:pt x="379" y="52"/>
                  </a:cubicBezTo>
                  <a:cubicBezTo>
                    <a:pt x="388" y="53"/>
                    <a:pt x="389" y="54"/>
                    <a:pt x="398" y="56"/>
                  </a:cubicBezTo>
                  <a:cubicBezTo>
                    <a:pt x="399" y="56"/>
                    <a:pt x="400" y="56"/>
                    <a:pt x="399" y="56"/>
                  </a:cubicBezTo>
                  <a:cubicBezTo>
                    <a:pt x="392" y="54"/>
                    <a:pt x="385" y="52"/>
                    <a:pt x="379" y="51"/>
                  </a:cubicBezTo>
                  <a:cubicBezTo>
                    <a:pt x="375" y="50"/>
                    <a:pt x="372" y="50"/>
                    <a:pt x="369" y="49"/>
                  </a:cubicBezTo>
                  <a:cubicBezTo>
                    <a:pt x="367" y="49"/>
                    <a:pt x="367" y="49"/>
                    <a:pt x="365" y="48"/>
                  </a:cubicBezTo>
                  <a:cubicBezTo>
                    <a:pt x="363" y="48"/>
                    <a:pt x="360" y="48"/>
                    <a:pt x="358" y="48"/>
                  </a:cubicBezTo>
                  <a:cubicBezTo>
                    <a:pt x="353" y="47"/>
                    <a:pt x="353" y="47"/>
                    <a:pt x="353" y="47"/>
                  </a:cubicBezTo>
                  <a:cubicBezTo>
                    <a:pt x="345" y="46"/>
                    <a:pt x="336" y="46"/>
                    <a:pt x="327" y="45"/>
                  </a:cubicBezTo>
                  <a:cubicBezTo>
                    <a:pt x="321" y="45"/>
                    <a:pt x="314" y="45"/>
                    <a:pt x="307" y="46"/>
                  </a:cubicBezTo>
                  <a:cubicBezTo>
                    <a:pt x="310" y="45"/>
                    <a:pt x="315" y="45"/>
                    <a:pt x="320" y="45"/>
                  </a:cubicBezTo>
                  <a:cubicBezTo>
                    <a:pt x="337" y="45"/>
                    <a:pt x="357" y="46"/>
                    <a:pt x="371" y="49"/>
                  </a:cubicBezTo>
                  <a:cubicBezTo>
                    <a:pt x="372" y="49"/>
                    <a:pt x="369" y="48"/>
                    <a:pt x="368" y="48"/>
                  </a:cubicBezTo>
                  <a:cubicBezTo>
                    <a:pt x="363" y="47"/>
                    <a:pt x="360" y="47"/>
                    <a:pt x="356" y="46"/>
                  </a:cubicBezTo>
                  <a:cubicBezTo>
                    <a:pt x="354" y="46"/>
                    <a:pt x="357" y="46"/>
                    <a:pt x="355" y="46"/>
                  </a:cubicBezTo>
                  <a:cubicBezTo>
                    <a:pt x="345" y="45"/>
                    <a:pt x="335" y="45"/>
                    <a:pt x="323" y="45"/>
                  </a:cubicBezTo>
                  <a:cubicBezTo>
                    <a:pt x="322" y="44"/>
                    <a:pt x="319" y="44"/>
                    <a:pt x="321" y="44"/>
                  </a:cubicBezTo>
                  <a:cubicBezTo>
                    <a:pt x="319" y="44"/>
                    <a:pt x="319" y="44"/>
                    <a:pt x="317" y="44"/>
                  </a:cubicBezTo>
                  <a:cubicBezTo>
                    <a:pt x="314" y="44"/>
                    <a:pt x="318" y="44"/>
                    <a:pt x="317" y="44"/>
                  </a:cubicBezTo>
                  <a:cubicBezTo>
                    <a:pt x="314" y="44"/>
                    <a:pt x="310" y="45"/>
                    <a:pt x="308" y="45"/>
                  </a:cubicBezTo>
                  <a:cubicBezTo>
                    <a:pt x="294" y="46"/>
                    <a:pt x="282" y="47"/>
                    <a:pt x="266" y="50"/>
                  </a:cubicBezTo>
                  <a:cubicBezTo>
                    <a:pt x="276" y="48"/>
                    <a:pt x="290" y="46"/>
                    <a:pt x="305" y="45"/>
                  </a:cubicBezTo>
                  <a:cubicBezTo>
                    <a:pt x="308" y="44"/>
                    <a:pt x="304" y="45"/>
                    <a:pt x="307" y="44"/>
                  </a:cubicBezTo>
                  <a:cubicBezTo>
                    <a:pt x="311" y="44"/>
                    <a:pt x="314" y="44"/>
                    <a:pt x="318" y="44"/>
                  </a:cubicBezTo>
                  <a:cubicBezTo>
                    <a:pt x="328" y="44"/>
                    <a:pt x="328" y="44"/>
                    <a:pt x="328" y="44"/>
                  </a:cubicBezTo>
                  <a:cubicBezTo>
                    <a:pt x="333" y="44"/>
                    <a:pt x="338" y="44"/>
                    <a:pt x="343" y="44"/>
                  </a:cubicBezTo>
                  <a:cubicBezTo>
                    <a:pt x="348" y="45"/>
                    <a:pt x="351" y="45"/>
                    <a:pt x="356" y="45"/>
                  </a:cubicBezTo>
                  <a:cubicBezTo>
                    <a:pt x="358" y="46"/>
                    <a:pt x="358" y="45"/>
                    <a:pt x="361" y="46"/>
                  </a:cubicBezTo>
                  <a:cubicBezTo>
                    <a:pt x="362" y="46"/>
                    <a:pt x="357" y="45"/>
                    <a:pt x="360" y="45"/>
                  </a:cubicBezTo>
                  <a:cubicBezTo>
                    <a:pt x="363" y="46"/>
                    <a:pt x="360" y="45"/>
                    <a:pt x="362" y="46"/>
                  </a:cubicBezTo>
                  <a:cubicBezTo>
                    <a:pt x="365" y="46"/>
                    <a:pt x="366" y="46"/>
                    <a:pt x="368" y="46"/>
                  </a:cubicBezTo>
                  <a:cubicBezTo>
                    <a:pt x="375" y="48"/>
                    <a:pt x="382" y="49"/>
                    <a:pt x="389" y="51"/>
                  </a:cubicBezTo>
                  <a:cubicBezTo>
                    <a:pt x="391" y="51"/>
                    <a:pt x="386" y="50"/>
                    <a:pt x="388" y="50"/>
                  </a:cubicBezTo>
                  <a:cubicBezTo>
                    <a:pt x="391" y="51"/>
                    <a:pt x="401" y="54"/>
                    <a:pt x="403" y="54"/>
                  </a:cubicBezTo>
                  <a:cubicBezTo>
                    <a:pt x="411" y="57"/>
                    <a:pt x="415" y="58"/>
                    <a:pt x="424" y="61"/>
                  </a:cubicBezTo>
                  <a:cubicBezTo>
                    <a:pt x="427" y="63"/>
                    <a:pt x="424" y="61"/>
                    <a:pt x="426" y="62"/>
                  </a:cubicBezTo>
                  <a:cubicBezTo>
                    <a:pt x="431" y="64"/>
                    <a:pt x="434" y="65"/>
                    <a:pt x="440" y="68"/>
                  </a:cubicBezTo>
                  <a:cubicBezTo>
                    <a:pt x="444" y="69"/>
                    <a:pt x="450" y="72"/>
                    <a:pt x="455" y="75"/>
                  </a:cubicBezTo>
                  <a:cubicBezTo>
                    <a:pt x="455" y="74"/>
                    <a:pt x="452" y="73"/>
                    <a:pt x="449" y="71"/>
                  </a:cubicBezTo>
                  <a:cubicBezTo>
                    <a:pt x="451" y="72"/>
                    <a:pt x="456" y="75"/>
                    <a:pt x="458" y="76"/>
                  </a:cubicBezTo>
                  <a:cubicBezTo>
                    <a:pt x="466" y="80"/>
                    <a:pt x="473" y="84"/>
                    <a:pt x="480" y="91"/>
                  </a:cubicBezTo>
                  <a:cubicBezTo>
                    <a:pt x="486" y="97"/>
                    <a:pt x="492" y="105"/>
                    <a:pt x="495" y="116"/>
                  </a:cubicBezTo>
                  <a:cubicBezTo>
                    <a:pt x="496" y="119"/>
                    <a:pt x="497" y="120"/>
                    <a:pt x="498" y="123"/>
                  </a:cubicBezTo>
                  <a:cubicBezTo>
                    <a:pt x="498" y="124"/>
                    <a:pt x="498" y="124"/>
                    <a:pt x="498" y="123"/>
                  </a:cubicBezTo>
                  <a:cubicBezTo>
                    <a:pt x="498" y="126"/>
                    <a:pt x="499" y="130"/>
                    <a:pt x="499" y="134"/>
                  </a:cubicBezTo>
                  <a:cubicBezTo>
                    <a:pt x="500" y="136"/>
                    <a:pt x="500" y="139"/>
                    <a:pt x="500" y="141"/>
                  </a:cubicBezTo>
                  <a:cubicBezTo>
                    <a:pt x="500" y="143"/>
                    <a:pt x="500" y="146"/>
                    <a:pt x="500" y="148"/>
                  </a:cubicBezTo>
                  <a:close/>
                  <a:moveTo>
                    <a:pt x="385" y="50"/>
                  </a:moveTo>
                  <a:cubicBezTo>
                    <a:pt x="380" y="49"/>
                    <a:pt x="378" y="49"/>
                    <a:pt x="371" y="47"/>
                  </a:cubicBezTo>
                  <a:cubicBezTo>
                    <a:pt x="369" y="47"/>
                    <a:pt x="367" y="47"/>
                    <a:pt x="364" y="46"/>
                  </a:cubicBezTo>
                  <a:cubicBezTo>
                    <a:pt x="363" y="47"/>
                    <a:pt x="354" y="45"/>
                    <a:pt x="354" y="46"/>
                  </a:cubicBezTo>
                  <a:cubicBezTo>
                    <a:pt x="359" y="46"/>
                    <a:pt x="362" y="47"/>
                    <a:pt x="365" y="47"/>
                  </a:cubicBezTo>
                  <a:cubicBezTo>
                    <a:pt x="367" y="47"/>
                    <a:pt x="364" y="47"/>
                    <a:pt x="366" y="47"/>
                  </a:cubicBezTo>
                  <a:cubicBezTo>
                    <a:pt x="370" y="48"/>
                    <a:pt x="380" y="49"/>
                    <a:pt x="386" y="51"/>
                  </a:cubicBezTo>
                  <a:cubicBezTo>
                    <a:pt x="386" y="51"/>
                    <a:pt x="384" y="50"/>
                    <a:pt x="385" y="50"/>
                  </a:cubicBezTo>
                  <a:close/>
                  <a:moveTo>
                    <a:pt x="387" y="51"/>
                  </a:moveTo>
                  <a:cubicBezTo>
                    <a:pt x="387" y="51"/>
                    <a:pt x="388" y="51"/>
                    <a:pt x="388" y="51"/>
                  </a:cubicBezTo>
                  <a:cubicBezTo>
                    <a:pt x="392" y="52"/>
                    <a:pt x="389" y="51"/>
                    <a:pt x="387" y="51"/>
                  </a:cubicBezTo>
                  <a:close/>
                  <a:moveTo>
                    <a:pt x="391" y="61"/>
                  </a:moveTo>
                  <a:cubicBezTo>
                    <a:pt x="391" y="61"/>
                    <a:pt x="391" y="61"/>
                    <a:pt x="391" y="61"/>
                  </a:cubicBezTo>
                  <a:cubicBezTo>
                    <a:pt x="391" y="61"/>
                    <a:pt x="391" y="61"/>
                    <a:pt x="391" y="61"/>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grpSp>
      <p:sp>
        <p:nvSpPr>
          <p:cNvPr id="26628" name="Rectangle 7">
            <a:extLst>
              <a:ext uri="{FF2B5EF4-FFF2-40B4-BE49-F238E27FC236}">
                <a16:creationId xmlns:a16="http://schemas.microsoft.com/office/drawing/2014/main" id="{88826535-C46E-4CBE-B120-4F86370F3F09}"/>
              </a:ext>
            </a:extLst>
          </p:cNvPr>
          <p:cNvSpPr>
            <a:spLocks noChangeArrowheads="1"/>
          </p:cNvSpPr>
          <p:nvPr/>
        </p:nvSpPr>
        <p:spPr bwMode="auto">
          <a:xfrm>
            <a:off x="179388" y="1268413"/>
            <a:ext cx="874712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000"/>
              </a:spcBef>
            </a:pPr>
            <a:r>
              <a:rPr lang="fr-FR" altLang="en-US" sz="2000">
                <a:latin typeface="Gill Sans MT" panose="020B0502020104020203" pitchFamily="34" charset="0"/>
              </a:rPr>
              <a:t>Les formulaires de rapport mensuel ont été modifiées également pour inclure le VPI.</a:t>
            </a:r>
          </a:p>
          <a:p>
            <a:pPr>
              <a:spcBef>
                <a:spcPts val="400"/>
              </a:spcBef>
            </a:pPr>
            <a:r>
              <a:rPr lang="fr-FR" altLang="en-US" sz="2000">
                <a:latin typeface="Gill Sans MT" panose="020B0502020104020203" pitchFamily="34" charset="0"/>
              </a:rPr>
              <a:t>Utilisez les feuilles de décompte pour préparer les rapports mensuels.</a:t>
            </a:r>
          </a:p>
          <a:p>
            <a:pPr>
              <a:spcBef>
                <a:spcPts val="400"/>
              </a:spcBef>
            </a:pPr>
            <a:r>
              <a:rPr lang="fr-FR" altLang="en-US" sz="2000">
                <a:latin typeface="Gill Sans MT" panose="020B0502020104020203" pitchFamily="34" charset="0"/>
              </a:rPr>
              <a:t>Inscrivez le nombre de doses de vaccin administrées chaque mois, y compris les doses de VPI.</a:t>
            </a:r>
          </a:p>
          <a:p>
            <a:pPr>
              <a:spcBef>
                <a:spcPts val="400"/>
              </a:spcBef>
            </a:pPr>
            <a:r>
              <a:rPr lang="fr-FR" altLang="en-US" sz="2000">
                <a:latin typeface="Gill Sans MT" panose="020B0502020104020203" pitchFamily="34" charset="0"/>
              </a:rPr>
              <a:t>Si vos formulaires de rapport mensuel sont à l’ancien format, ajoutez un espace pour les doses de VPI.</a:t>
            </a:r>
          </a:p>
        </p:txBody>
      </p:sp>
      <p:cxnSp>
        <p:nvCxnSpPr>
          <p:cNvPr id="13317" name="Straight Connector 4">
            <a:extLst>
              <a:ext uri="{FF2B5EF4-FFF2-40B4-BE49-F238E27FC236}">
                <a16:creationId xmlns:a16="http://schemas.microsoft.com/office/drawing/2014/main" id="{69B26B5C-4FA7-42C3-84B5-282751908908}"/>
              </a:ext>
            </a:extLst>
          </p:cNvPr>
          <p:cNvCxnSpPr>
            <a:cxnSpLocks noChangeShapeType="1"/>
          </p:cNvCxnSpPr>
          <p:nvPr/>
        </p:nvCxnSpPr>
        <p:spPr bwMode="auto">
          <a:xfrm>
            <a:off x="179388" y="3573463"/>
            <a:ext cx="8761412" cy="0"/>
          </a:xfrm>
          <a:prstGeom prst="line">
            <a:avLst/>
          </a:prstGeom>
          <a:noFill/>
          <a:ln w="9525">
            <a:solidFill>
              <a:schemeClr val="tx1"/>
            </a:solidFill>
            <a:round/>
            <a:headEnd/>
            <a:tailEnd/>
          </a:ln>
          <a:effectLst/>
        </p:spPr>
      </p:cxnSp>
      <p:cxnSp>
        <p:nvCxnSpPr>
          <p:cNvPr id="13318" name="Straight Connector 9">
            <a:extLst>
              <a:ext uri="{FF2B5EF4-FFF2-40B4-BE49-F238E27FC236}">
                <a16:creationId xmlns:a16="http://schemas.microsoft.com/office/drawing/2014/main" id="{5CEAA05D-D111-4042-8A55-1E1C915CD3EE}"/>
              </a:ext>
            </a:extLst>
          </p:cNvPr>
          <p:cNvCxnSpPr>
            <a:cxnSpLocks noChangeShapeType="1"/>
          </p:cNvCxnSpPr>
          <p:nvPr/>
        </p:nvCxnSpPr>
        <p:spPr bwMode="auto">
          <a:xfrm>
            <a:off x="179388" y="3573463"/>
            <a:ext cx="0" cy="2395537"/>
          </a:xfrm>
          <a:prstGeom prst="line">
            <a:avLst/>
          </a:prstGeom>
          <a:noFill/>
          <a:ln w="9525">
            <a:solidFill>
              <a:schemeClr val="tx1"/>
            </a:solidFill>
            <a:round/>
            <a:headEnd/>
            <a:tailEnd/>
          </a:ln>
          <a:effec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37E8BF8-B872-4C62-A5A7-ED6845A53A7B}"/>
              </a:ext>
            </a:extLst>
          </p:cNvPr>
          <p:cNvSpPr>
            <a:spLocks noGrp="1"/>
          </p:cNvSpPr>
          <p:nvPr>
            <p:ph type="title" idx="4294967295"/>
          </p:nvPr>
        </p:nvSpPr>
        <p:spPr/>
        <p:txBody>
          <a:bodyPr/>
          <a:lstStyle/>
          <a:p>
            <a:pPr>
              <a:defRPr/>
            </a:pPr>
            <a:r>
              <a:rPr lang="fr-FR">
                <a:latin typeface="Gill Sans MT" pitchFamily="34" charset="0"/>
              </a:rPr>
              <a:t>Comment suivre les nourrissons devant être vaccinés par le VPI</a:t>
            </a:r>
          </a:p>
        </p:txBody>
      </p:sp>
      <p:sp>
        <p:nvSpPr>
          <p:cNvPr id="28675" name="Content Placeholder 2">
            <a:extLst>
              <a:ext uri="{FF2B5EF4-FFF2-40B4-BE49-F238E27FC236}">
                <a16:creationId xmlns:a16="http://schemas.microsoft.com/office/drawing/2014/main" id="{5D66B710-CDA5-4398-8550-84BE7375E53F}"/>
              </a:ext>
            </a:extLst>
          </p:cNvPr>
          <p:cNvSpPr>
            <a:spLocks/>
          </p:cNvSpPr>
          <p:nvPr/>
        </p:nvSpPr>
        <p:spPr bwMode="auto">
          <a:xfrm>
            <a:off x="395288" y="1268413"/>
            <a:ext cx="8483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1800" dirty="0">
                <a:latin typeface="Gill Sans MT" panose="020B0502020104020203" pitchFamily="34" charset="0"/>
              </a:rPr>
              <a:t>Il est </a:t>
            </a:r>
            <a:r>
              <a:rPr lang="fr-FR" altLang="en-US" sz="1800" b="1" dirty="0">
                <a:latin typeface="Gill Sans MT" panose="020B0502020104020203" pitchFamily="34" charset="0"/>
              </a:rPr>
              <a:t>impératif d’administrer le VPI1 à tous les nourrissons à l’</a:t>
            </a:r>
            <a:r>
              <a:rPr lang="fr-FR" altLang="ja-JP" sz="1800" b="1" dirty="0">
                <a:latin typeface="Gill Sans MT" panose="020B0502020104020203" pitchFamily="34" charset="0"/>
              </a:rPr>
              <a:t>âge de 14 semaines</a:t>
            </a:r>
            <a:r>
              <a:rPr lang="fr-FR" altLang="ja-JP" sz="1800" dirty="0">
                <a:latin typeface="Gill Sans MT" panose="020B0502020104020203" pitchFamily="34" charset="0"/>
              </a:rPr>
              <a:t>, habituellement en même temps que le Penta3 (ou DTC3) et que le VPO3, et </a:t>
            </a:r>
            <a:r>
              <a:rPr lang="fr-FR" altLang="ja-JP" sz="1800" b="1" dirty="0">
                <a:latin typeface="Gill Sans MT" panose="020B0502020104020203" pitchFamily="34" charset="0"/>
              </a:rPr>
              <a:t>le VPI2 au  moins 4 mois après le VPI1</a:t>
            </a:r>
            <a:r>
              <a:rPr lang="fr-FR" altLang="ja-JP" sz="1800" dirty="0">
                <a:latin typeface="Gill Sans MT" panose="020B0502020104020203" pitchFamily="34" charset="0"/>
              </a:rPr>
              <a:t>, habituellement en même temps que le vaccin contre la rougeole.</a:t>
            </a:r>
          </a:p>
          <a:p>
            <a:pPr>
              <a:spcBef>
                <a:spcPts val="1200"/>
              </a:spcBef>
            </a:pPr>
            <a:r>
              <a:rPr lang="fr-FR" altLang="ja-JP" sz="1800" dirty="0">
                <a:latin typeface="Gill Sans MT" panose="020B0502020104020203" pitchFamily="34" charset="0"/>
              </a:rPr>
              <a:t>Si les </a:t>
            </a:r>
            <a:r>
              <a:rPr lang="fr-FR" altLang="ja-JP" sz="1800" dirty="0" err="1">
                <a:latin typeface="Gill Sans MT" panose="020B0502020104020203" pitchFamily="34" charset="0"/>
              </a:rPr>
              <a:t>nourissons</a:t>
            </a:r>
            <a:r>
              <a:rPr lang="fr-FR" altLang="ja-JP" sz="1800" dirty="0">
                <a:latin typeface="Gill Sans MT" panose="020B0502020104020203" pitchFamily="34" charset="0"/>
              </a:rPr>
              <a:t> sont en retard pour leur vaccin VPI1, ceci peut être administr</a:t>
            </a:r>
            <a:r>
              <a:rPr lang="fr-FR" altLang="en-US" sz="1800" dirty="0">
                <a:latin typeface="Gill Sans MT" panose="020B0502020104020203" pitchFamily="34" charset="0"/>
              </a:rPr>
              <a:t>é</a:t>
            </a:r>
            <a:r>
              <a:rPr lang="fr-FR" altLang="ja-JP" sz="1800" dirty="0">
                <a:latin typeface="Gill Sans MT" panose="020B0502020104020203" pitchFamily="34" charset="0"/>
              </a:rPr>
              <a:t> </a:t>
            </a:r>
            <a:r>
              <a:rPr lang="fr-FR" altLang="en-US" sz="1800" dirty="0">
                <a:latin typeface="Gill Sans MT" panose="020B0502020104020203" pitchFamily="34" charset="0"/>
              </a:rPr>
              <a:t>à </a:t>
            </a:r>
            <a:r>
              <a:rPr lang="fr-FR" altLang="ja-JP" sz="1800" dirty="0">
                <a:latin typeface="Gill Sans MT" panose="020B0502020104020203" pitchFamily="34" charset="0"/>
              </a:rPr>
              <a:t>9 mois, au même temps que le vaccin contre la rougeole, et ils devront revenir pour leur vaccin VPI2 pas plus tôt que 4 semaines après le vaccin VPI1.</a:t>
            </a:r>
          </a:p>
          <a:p>
            <a:pPr>
              <a:spcBef>
                <a:spcPts val="600"/>
              </a:spcBef>
            </a:pPr>
            <a:r>
              <a:rPr lang="fr-FR" altLang="en-US" sz="1800" dirty="0">
                <a:latin typeface="Gill Sans MT" panose="020B0502020104020203" pitchFamily="34" charset="0"/>
              </a:rPr>
              <a:t>Selon le PEV, </a:t>
            </a:r>
            <a:r>
              <a:rPr lang="fr-FR" altLang="en-US" sz="1800" b="1" dirty="0">
                <a:latin typeface="Gill Sans MT" panose="020B0502020104020203" pitchFamily="34" charset="0"/>
              </a:rPr>
              <a:t>tous les enfants remplissant les conditions requises doivent être identifiés</a:t>
            </a:r>
            <a:r>
              <a:rPr lang="fr-FR" altLang="en-US" sz="1800" dirty="0">
                <a:latin typeface="Gill Sans MT" panose="020B0502020104020203" pitchFamily="34" charset="0"/>
              </a:rPr>
              <a:t> et ils doivent être inclus dans les séances de vaccination.</a:t>
            </a:r>
          </a:p>
          <a:p>
            <a:pPr lvl="1">
              <a:spcBef>
                <a:spcPts val="300"/>
              </a:spcBef>
            </a:pPr>
            <a:r>
              <a:rPr lang="fr-FR" altLang="en-US" sz="1400" b="1" dirty="0">
                <a:latin typeface="Gill Sans MT" panose="020B0502020104020203" pitchFamily="34" charset="0"/>
                <a:ea typeface="MS PGothic" panose="020B0600070205080204" pitchFamily="34" charset="-128"/>
              </a:rPr>
              <a:t>Comment identifier les nouveau-nés ?</a:t>
            </a:r>
          </a:p>
          <a:p>
            <a:pPr lvl="2">
              <a:spcBef>
                <a:spcPct val="0"/>
              </a:spcBef>
            </a:pPr>
            <a:r>
              <a:rPr lang="fr-FR" altLang="en-US" sz="1400" dirty="0">
                <a:latin typeface="Gill Sans MT" panose="020B0502020104020203" pitchFamily="34" charset="0"/>
                <a:ea typeface="MS PGothic" panose="020B0600070205080204" pitchFamily="34" charset="-128"/>
              </a:rPr>
              <a:t>Examinez les registres des naissances et d’autres dossiers médicaux ou registres d’état civil ;</a:t>
            </a:r>
          </a:p>
          <a:p>
            <a:pPr lvl="2">
              <a:spcBef>
                <a:spcPct val="0"/>
              </a:spcBef>
            </a:pPr>
            <a:r>
              <a:rPr lang="fr-FR" altLang="en-US" sz="1400" dirty="0">
                <a:latin typeface="Gill Sans MT" panose="020B0502020104020203" pitchFamily="34" charset="0"/>
                <a:ea typeface="MS PGothic" panose="020B0600070205080204" pitchFamily="34" charset="-128"/>
              </a:rPr>
              <a:t>Faites appel à des volontaires, aux chefs des communautés et aux chefs religieux pour obtenir des informations sur les naissances.</a:t>
            </a:r>
          </a:p>
          <a:p>
            <a:pPr lvl="1">
              <a:spcBef>
                <a:spcPts val="300"/>
              </a:spcBef>
            </a:pPr>
            <a:r>
              <a:rPr lang="fr-FR" altLang="en-US" sz="1400" b="1" dirty="0">
                <a:latin typeface="Gill Sans MT" panose="020B0502020104020203" pitchFamily="34" charset="0"/>
                <a:ea typeface="MS PGothic" panose="020B0600070205080204" pitchFamily="34" charset="-128"/>
              </a:rPr>
              <a:t>Comment obtenir que les nourrissons soient vaccinés ?</a:t>
            </a:r>
          </a:p>
          <a:p>
            <a:pPr lvl="2">
              <a:spcBef>
                <a:spcPct val="0"/>
              </a:spcBef>
            </a:pPr>
            <a:r>
              <a:rPr lang="fr-FR" altLang="en-US" sz="1400" dirty="0">
                <a:latin typeface="Gill Sans MT" panose="020B0502020104020203" pitchFamily="34" charset="0"/>
                <a:ea typeface="MS PGothic" panose="020B0600070205080204" pitchFamily="34" charset="-128"/>
              </a:rPr>
              <a:t>Informez les parents sur les séances de vaccination</a:t>
            </a:r>
          </a:p>
          <a:p>
            <a:pPr lvl="2">
              <a:spcBef>
                <a:spcPct val="0"/>
              </a:spcBef>
            </a:pPr>
            <a:r>
              <a:rPr lang="fr-FR" altLang="en-US" sz="1400" dirty="0">
                <a:latin typeface="Gill Sans MT" panose="020B0502020104020203" pitchFamily="34" charset="0"/>
                <a:ea typeface="MS PGothic" panose="020B0600070205080204" pitchFamily="34" charset="-128"/>
              </a:rPr>
              <a:t>Faites appel à des volontaires pour identifier avec les parents les enfants qui doivent être vaccinés et assurez un suivi.</a:t>
            </a:r>
            <a:endParaRPr lang="en-US" altLang="en-US" sz="1400" dirty="0">
              <a:latin typeface="Gill Sans MT" panose="020B0502020104020203" pitchFamily="34" charset="0"/>
              <a:ea typeface="MS PGothic" panose="020B0600070205080204" pitchFamily="34"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F045F3E-94DD-4787-B878-8DAD18175AF6}"/>
              </a:ext>
            </a:extLst>
          </p:cNvPr>
          <p:cNvSpPr>
            <a:spLocks noGrp="1"/>
          </p:cNvSpPr>
          <p:nvPr>
            <p:ph type="title" idx="4294967295"/>
          </p:nvPr>
        </p:nvSpPr>
        <p:spPr>
          <a:xfrm>
            <a:off x="144463" y="0"/>
            <a:ext cx="8820150" cy="1238250"/>
          </a:xfrm>
        </p:spPr>
        <p:txBody>
          <a:bodyPr/>
          <a:lstStyle/>
          <a:p>
            <a:pPr>
              <a:defRPr/>
            </a:pPr>
            <a:r>
              <a:rPr lang="fr-FR">
                <a:latin typeface="Gill Sans MT" pitchFamily="34" charset="0"/>
              </a:rPr>
              <a:t>Comment suivre les nourrissons qui n</a:t>
            </a:r>
            <a:r>
              <a:rPr lang="fr-FR" altLang="en-US">
                <a:latin typeface="Gill Sans MT" pitchFamily="34" charset="0"/>
              </a:rPr>
              <a:t>’</a:t>
            </a:r>
            <a:r>
              <a:rPr lang="fr-FR">
                <a:latin typeface="Gill Sans MT" pitchFamily="34" charset="0"/>
              </a:rPr>
              <a:t>ont pas reçu de dose de VPI</a:t>
            </a:r>
          </a:p>
        </p:txBody>
      </p:sp>
      <p:pic>
        <p:nvPicPr>
          <p:cNvPr id="30723" name="Picture 2" descr="K:\Jenner_Public\EPI_new\Training\IIP\FINAL_IIP CD_Fr-En\EN\FIGURES\module7\7F.gif">
            <a:extLst>
              <a:ext uri="{FF2B5EF4-FFF2-40B4-BE49-F238E27FC236}">
                <a16:creationId xmlns:a16="http://schemas.microsoft.com/office/drawing/2014/main" id="{825FACEF-5FBB-48B4-8B07-9679532754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156325" y="3430588"/>
            <a:ext cx="29527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Content Placeholder 2">
            <a:extLst>
              <a:ext uri="{FF2B5EF4-FFF2-40B4-BE49-F238E27FC236}">
                <a16:creationId xmlns:a16="http://schemas.microsoft.com/office/drawing/2014/main" id="{EF34A4E6-539D-4DEA-A38D-2C505C1A1F6C}"/>
              </a:ext>
            </a:extLst>
          </p:cNvPr>
          <p:cNvSpPr txBox="1">
            <a:spLocks/>
          </p:cNvSpPr>
          <p:nvPr/>
        </p:nvSpPr>
        <p:spPr bwMode="auto">
          <a:xfrm>
            <a:off x="107950" y="1268413"/>
            <a:ext cx="829151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2100" dirty="0">
                <a:latin typeface="Gill Sans MT" panose="020B0502020104020203" pitchFamily="34" charset="0"/>
              </a:rPr>
              <a:t>Assurez-vous que tous les enfants reçoivent leur première dose de VPI à partir de l’</a:t>
            </a:r>
            <a:r>
              <a:rPr lang="fr-FR" altLang="ja-JP" sz="2100" dirty="0">
                <a:latin typeface="Gill Sans MT" panose="020B0502020104020203" pitchFamily="34" charset="0"/>
              </a:rPr>
              <a:t>âge de 14 semaines, en même temps que le Penta3 et le VPO3, et leur deuxième dose au moins 4 mois après, en même temps que le vaccin contre la rougeole.</a:t>
            </a:r>
          </a:p>
          <a:p>
            <a:pPr>
              <a:spcBef>
                <a:spcPts val="300"/>
              </a:spcBef>
            </a:pPr>
            <a:r>
              <a:rPr lang="fr-FR" altLang="en-US" sz="2100" dirty="0">
                <a:latin typeface="Gill Sans MT" panose="020B0502020104020203" pitchFamily="34" charset="0"/>
              </a:rPr>
              <a:t>Assurez un suivi des nourrissons supposés recevoir une dose de VPI1 ou VPI2 mais n’ont pas été vaccinés.</a:t>
            </a:r>
          </a:p>
        </p:txBody>
      </p:sp>
      <p:sp>
        <p:nvSpPr>
          <p:cNvPr id="30725" name="Text Box 6">
            <a:extLst>
              <a:ext uri="{FF2B5EF4-FFF2-40B4-BE49-F238E27FC236}">
                <a16:creationId xmlns:a16="http://schemas.microsoft.com/office/drawing/2014/main" id="{CF1AD370-CDCD-4998-9D2D-F2E743BEE3BE}"/>
              </a:ext>
            </a:extLst>
          </p:cNvPr>
          <p:cNvSpPr txBox="1">
            <a:spLocks noChangeArrowheads="1"/>
          </p:cNvSpPr>
          <p:nvPr/>
        </p:nvSpPr>
        <p:spPr bwMode="auto">
          <a:xfrm>
            <a:off x="6372225" y="4910138"/>
            <a:ext cx="942975" cy="274637"/>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1200" b="1">
                <a:solidFill>
                  <a:schemeClr val="tx1"/>
                </a:solidFill>
              </a:rPr>
              <a:t>Year: 2015</a:t>
            </a:r>
          </a:p>
        </p:txBody>
      </p:sp>
      <p:sp>
        <p:nvSpPr>
          <p:cNvPr id="30726" name="Content Placeholder 2">
            <a:extLst>
              <a:ext uri="{FF2B5EF4-FFF2-40B4-BE49-F238E27FC236}">
                <a16:creationId xmlns:a16="http://schemas.microsoft.com/office/drawing/2014/main" id="{AB7E2BA9-57C8-4FBB-9809-C176EB7F1752}"/>
              </a:ext>
            </a:extLst>
          </p:cNvPr>
          <p:cNvSpPr txBox="1">
            <a:spLocks/>
          </p:cNvSpPr>
          <p:nvPr/>
        </p:nvSpPr>
        <p:spPr bwMode="auto">
          <a:xfrm>
            <a:off x="107950" y="3356992"/>
            <a:ext cx="6119813"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en-US" sz="2100" dirty="0">
                <a:latin typeface="Gill Sans MT" panose="020B0502020104020203" pitchFamily="34" charset="0"/>
              </a:rPr>
              <a:t>Utilisez des cartes de rappel, des registres de vaccination ou faites appel à des volontaires de la communauté pour suivre ceux qui ne sont pas complètement vaccinés. </a:t>
            </a:r>
          </a:p>
          <a:p>
            <a:pPr>
              <a:spcBef>
                <a:spcPts val="300"/>
              </a:spcBef>
            </a:pPr>
            <a:r>
              <a:rPr lang="fr-FR" altLang="en-US" sz="2100" dirty="0">
                <a:latin typeface="Gill Sans MT" panose="020B0502020104020203" pitchFamily="34" charset="0"/>
              </a:rPr>
              <a:t>Faites appel à des volontaires de la communauté pour rappeler aux familles de faire vacciner les nourrissons qui présenteront bientôt les conditions requises.</a:t>
            </a:r>
          </a:p>
        </p:txBody>
      </p:sp>
      <p:sp>
        <p:nvSpPr>
          <p:cNvPr id="30727" name="TextBox 1">
            <a:extLst>
              <a:ext uri="{FF2B5EF4-FFF2-40B4-BE49-F238E27FC236}">
                <a16:creationId xmlns:a16="http://schemas.microsoft.com/office/drawing/2014/main" id="{99354628-A40F-4352-BB80-3CFF331BDE38}"/>
              </a:ext>
            </a:extLst>
          </p:cNvPr>
          <p:cNvSpPr txBox="1">
            <a:spLocks noChangeArrowheads="1"/>
          </p:cNvSpPr>
          <p:nvPr/>
        </p:nvSpPr>
        <p:spPr bwMode="auto">
          <a:xfrm>
            <a:off x="6149975" y="2924175"/>
            <a:ext cx="216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400">
                <a:solidFill>
                  <a:srgbClr val="C00000"/>
                </a:solidFill>
                <a:latin typeface="Gill Sans MT" panose="020B0502020104020203" pitchFamily="34" charset="0"/>
              </a:rPr>
              <a:t>Suivre les enfants devant être vaccinés chaque mois</a:t>
            </a:r>
          </a:p>
        </p:txBody>
      </p:sp>
      <p:sp>
        <p:nvSpPr>
          <p:cNvPr id="30728" name="Freeform 19">
            <a:extLst>
              <a:ext uri="{FF2B5EF4-FFF2-40B4-BE49-F238E27FC236}">
                <a16:creationId xmlns:a16="http://schemas.microsoft.com/office/drawing/2014/main" id="{20A883DA-90BB-4108-912B-F2536F37AB02}"/>
              </a:ext>
            </a:extLst>
          </p:cNvPr>
          <p:cNvSpPr>
            <a:spLocks noChangeAspect="1" noEditPoints="1"/>
          </p:cNvSpPr>
          <p:nvPr/>
        </p:nvSpPr>
        <p:spPr bwMode="auto">
          <a:xfrm rot="4714348" flipV="1">
            <a:off x="5564188" y="3378200"/>
            <a:ext cx="1557337" cy="627063"/>
          </a:xfrm>
          <a:custGeom>
            <a:avLst/>
            <a:gdLst>
              <a:gd name="T0" fmla="*/ 2147483646 w 868"/>
              <a:gd name="T1" fmla="*/ 2147483646 h 351"/>
              <a:gd name="T2" fmla="*/ 2147483646 w 868"/>
              <a:gd name="T3" fmla="*/ 2147483646 h 351"/>
              <a:gd name="T4" fmla="*/ 2147483646 w 868"/>
              <a:gd name="T5" fmla="*/ 2147483646 h 351"/>
              <a:gd name="T6" fmla="*/ 2147483646 w 868"/>
              <a:gd name="T7" fmla="*/ 2147483646 h 351"/>
              <a:gd name="T8" fmla="*/ 2147483646 w 868"/>
              <a:gd name="T9" fmla="*/ 2147483646 h 351"/>
              <a:gd name="T10" fmla="*/ 2147483646 w 868"/>
              <a:gd name="T11" fmla="*/ 2147483646 h 351"/>
              <a:gd name="T12" fmla="*/ 2147483646 w 868"/>
              <a:gd name="T13" fmla="*/ 2147483646 h 351"/>
              <a:gd name="T14" fmla="*/ 2147483646 w 868"/>
              <a:gd name="T15" fmla="*/ 2147483646 h 351"/>
              <a:gd name="T16" fmla="*/ 2147483646 w 868"/>
              <a:gd name="T17" fmla="*/ 2147483646 h 351"/>
              <a:gd name="T18" fmla="*/ 2147483646 w 868"/>
              <a:gd name="T19" fmla="*/ 2147483646 h 351"/>
              <a:gd name="T20" fmla="*/ 2147483646 w 868"/>
              <a:gd name="T21" fmla="*/ 2147483646 h 351"/>
              <a:gd name="T22" fmla="*/ 2147483646 w 868"/>
              <a:gd name="T23" fmla="*/ 2147483646 h 351"/>
              <a:gd name="T24" fmla="*/ 2147483646 w 868"/>
              <a:gd name="T25" fmla="*/ 2147483646 h 351"/>
              <a:gd name="T26" fmla="*/ 2147483646 w 868"/>
              <a:gd name="T27" fmla="*/ 2147483646 h 351"/>
              <a:gd name="T28" fmla="*/ 2147483646 w 868"/>
              <a:gd name="T29" fmla="*/ 2147483646 h 351"/>
              <a:gd name="T30" fmla="*/ 2147483646 w 868"/>
              <a:gd name="T31" fmla="*/ 2147483646 h 351"/>
              <a:gd name="T32" fmla="*/ 2147483646 w 868"/>
              <a:gd name="T33" fmla="*/ 2147483646 h 351"/>
              <a:gd name="T34" fmla="*/ 2147483646 w 868"/>
              <a:gd name="T35" fmla="*/ 2147483646 h 351"/>
              <a:gd name="T36" fmla="*/ 2147483646 w 868"/>
              <a:gd name="T37" fmla="*/ 2147483646 h 351"/>
              <a:gd name="T38" fmla="*/ 2147483646 w 868"/>
              <a:gd name="T39" fmla="*/ 2147483646 h 351"/>
              <a:gd name="T40" fmla="*/ 2147483646 w 868"/>
              <a:gd name="T41" fmla="*/ 2147483646 h 351"/>
              <a:gd name="T42" fmla="*/ 2147483646 w 868"/>
              <a:gd name="T43" fmla="*/ 2147483646 h 351"/>
              <a:gd name="T44" fmla="*/ 2147483646 w 868"/>
              <a:gd name="T45" fmla="*/ 2147483646 h 351"/>
              <a:gd name="T46" fmla="*/ 2147483646 w 868"/>
              <a:gd name="T47" fmla="*/ 2147483646 h 351"/>
              <a:gd name="T48" fmla="*/ 2147483646 w 868"/>
              <a:gd name="T49" fmla="*/ 2147483646 h 351"/>
              <a:gd name="T50" fmla="*/ 2147483646 w 868"/>
              <a:gd name="T51" fmla="*/ 2147483646 h 351"/>
              <a:gd name="T52" fmla="*/ 2147483646 w 868"/>
              <a:gd name="T53" fmla="*/ 2147483646 h 351"/>
              <a:gd name="T54" fmla="*/ 2147483646 w 868"/>
              <a:gd name="T55" fmla="*/ 2147483646 h 351"/>
              <a:gd name="T56" fmla="*/ 2147483646 w 868"/>
              <a:gd name="T57" fmla="*/ 2147483646 h 351"/>
              <a:gd name="T58" fmla="*/ 2147483646 w 868"/>
              <a:gd name="T59" fmla="*/ 2147483646 h 351"/>
              <a:gd name="T60" fmla="*/ 2147483646 w 868"/>
              <a:gd name="T61" fmla="*/ 2147483646 h 351"/>
              <a:gd name="T62" fmla="*/ 2147483646 w 868"/>
              <a:gd name="T63" fmla="*/ 2147483646 h 351"/>
              <a:gd name="T64" fmla="*/ 2147483646 w 868"/>
              <a:gd name="T65" fmla="*/ 2147483646 h 351"/>
              <a:gd name="T66" fmla="*/ 2147483646 w 868"/>
              <a:gd name="T67" fmla="*/ 2147483646 h 351"/>
              <a:gd name="T68" fmla="*/ 2147483646 w 868"/>
              <a:gd name="T69" fmla="*/ 2147483646 h 351"/>
              <a:gd name="T70" fmla="*/ 2147483646 w 868"/>
              <a:gd name="T71" fmla="*/ 2147483646 h 351"/>
              <a:gd name="T72" fmla="*/ 2147483646 w 868"/>
              <a:gd name="T73" fmla="*/ 2147483646 h 351"/>
              <a:gd name="T74" fmla="*/ 2147483646 w 868"/>
              <a:gd name="T75" fmla="*/ 2147483646 h 351"/>
              <a:gd name="T76" fmla="*/ 2147483646 w 868"/>
              <a:gd name="T77" fmla="*/ 2147483646 h 351"/>
              <a:gd name="T78" fmla="*/ 2147483646 w 868"/>
              <a:gd name="T79" fmla="*/ 2147483646 h 351"/>
              <a:gd name="T80" fmla="*/ 2147483646 w 868"/>
              <a:gd name="T81" fmla="*/ 2147483646 h 351"/>
              <a:gd name="T82" fmla="*/ 2147483646 w 868"/>
              <a:gd name="T83" fmla="*/ 2147483646 h 351"/>
              <a:gd name="T84" fmla="*/ 2147483646 w 868"/>
              <a:gd name="T85" fmla="*/ 2147483646 h 351"/>
              <a:gd name="T86" fmla="*/ 2147483646 w 868"/>
              <a:gd name="T87" fmla="*/ 2147483646 h 351"/>
              <a:gd name="T88" fmla="*/ 2147483646 w 868"/>
              <a:gd name="T89" fmla="*/ 2147483646 h 351"/>
              <a:gd name="T90" fmla="*/ 2147483646 w 868"/>
              <a:gd name="T91" fmla="*/ 2147483646 h 351"/>
              <a:gd name="T92" fmla="*/ 2147483646 w 868"/>
              <a:gd name="T93" fmla="*/ 2147483646 h 351"/>
              <a:gd name="T94" fmla="*/ 2147483646 w 868"/>
              <a:gd name="T95" fmla="*/ 2147483646 h 351"/>
              <a:gd name="T96" fmla="*/ 2147483646 w 868"/>
              <a:gd name="T97" fmla="*/ 2147483646 h 351"/>
              <a:gd name="T98" fmla="*/ 2147483646 w 868"/>
              <a:gd name="T99" fmla="*/ 2147483646 h 351"/>
              <a:gd name="T100" fmla="*/ 2147483646 w 868"/>
              <a:gd name="T101" fmla="*/ 2147483646 h 351"/>
              <a:gd name="T102" fmla="*/ 2147483646 w 868"/>
              <a:gd name="T103" fmla="*/ 2147483646 h 351"/>
              <a:gd name="T104" fmla="*/ 2147483646 w 868"/>
              <a:gd name="T105" fmla="*/ 2147483646 h 351"/>
              <a:gd name="T106" fmla="*/ 2147483646 w 868"/>
              <a:gd name="T107" fmla="*/ 2147483646 h 351"/>
              <a:gd name="T108" fmla="*/ 2147483646 w 868"/>
              <a:gd name="T109" fmla="*/ 2147483646 h 351"/>
              <a:gd name="T110" fmla="*/ 2147483646 w 868"/>
              <a:gd name="T111" fmla="*/ 2147483646 h 351"/>
              <a:gd name="T112" fmla="*/ 2147483646 w 868"/>
              <a:gd name="T113" fmla="*/ 2147483646 h 351"/>
              <a:gd name="T114" fmla="*/ 2147483646 w 868"/>
              <a:gd name="T115" fmla="*/ 2147483646 h 351"/>
              <a:gd name="T116" fmla="*/ 2147483646 w 868"/>
              <a:gd name="T117" fmla="*/ 2147483646 h 351"/>
              <a:gd name="T118" fmla="*/ 2147483646 w 868"/>
              <a:gd name="T119" fmla="*/ 2147483646 h 351"/>
              <a:gd name="T120" fmla="*/ 2147483646 w 868"/>
              <a:gd name="T121" fmla="*/ 2147483646 h 351"/>
              <a:gd name="T122" fmla="*/ 2147483646 w 868"/>
              <a:gd name="T123" fmla="*/ 2147483646 h 351"/>
              <a:gd name="T124" fmla="*/ 2147483646 w 868"/>
              <a:gd name="T125" fmla="*/ 2147483646 h 3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8" h="351">
                <a:moveTo>
                  <a:pt x="813" y="278"/>
                </a:moveTo>
                <a:cubicBezTo>
                  <a:pt x="812" y="276"/>
                  <a:pt x="811" y="275"/>
                  <a:pt x="812" y="275"/>
                </a:cubicBezTo>
                <a:cubicBezTo>
                  <a:pt x="813" y="277"/>
                  <a:pt x="813" y="278"/>
                  <a:pt x="813" y="278"/>
                </a:cubicBezTo>
                <a:close/>
                <a:moveTo>
                  <a:pt x="812" y="266"/>
                </a:moveTo>
                <a:cubicBezTo>
                  <a:pt x="813" y="269"/>
                  <a:pt x="814" y="269"/>
                  <a:pt x="814" y="271"/>
                </a:cubicBezTo>
                <a:cubicBezTo>
                  <a:pt x="813" y="267"/>
                  <a:pt x="813" y="271"/>
                  <a:pt x="813" y="270"/>
                </a:cubicBezTo>
                <a:cubicBezTo>
                  <a:pt x="815" y="276"/>
                  <a:pt x="814" y="270"/>
                  <a:pt x="815" y="272"/>
                </a:cubicBezTo>
                <a:cubicBezTo>
                  <a:pt x="814" y="268"/>
                  <a:pt x="813" y="267"/>
                  <a:pt x="812" y="266"/>
                </a:cubicBezTo>
                <a:close/>
                <a:moveTo>
                  <a:pt x="781" y="282"/>
                </a:moveTo>
                <a:cubicBezTo>
                  <a:pt x="782" y="285"/>
                  <a:pt x="783" y="285"/>
                  <a:pt x="784" y="284"/>
                </a:cubicBezTo>
                <a:cubicBezTo>
                  <a:pt x="782" y="282"/>
                  <a:pt x="782" y="282"/>
                  <a:pt x="781" y="282"/>
                </a:cubicBezTo>
                <a:close/>
                <a:moveTo>
                  <a:pt x="798" y="267"/>
                </a:moveTo>
                <a:cubicBezTo>
                  <a:pt x="798" y="268"/>
                  <a:pt x="801" y="272"/>
                  <a:pt x="801" y="272"/>
                </a:cubicBezTo>
                <a:cubicBezTo>
                  <a:pt x="801" y="269"/>
                  <a:pt x="799" y="267"/>
                  <a:pt x="798" y="267"/>
                </a:cubicBezTo>
                <a:close/>
                <a:moveTo>
                  <a:pt x="791" y="270"/>
                </a:moveTo>
                <a:cubicBezTo>
                  <a:pt x="791" y="272"/>
                  <a:pt x="793" y="275"/>
                  <a:pt x="793" y="276"/>
                </a:cubicBezTo>
                <a:cubicBezTo>
                  <a:pt x="793" y="274"/>
                  <a:pt x="791" y="271"/>
                  <a:pt x="791" y="270"/>
                </a:cubicBezTo>
                <a:close/>
                <a:moveTo>
                  <a:pt x="789" y="269"/>
                </a:moveTo>
                <a:cubicBezTo>
                  <a:pt x="788" y="269"/>
                  <a:pt x="791" y="272"/>
                  <a:pt x="790" y="273"/>
                </a:cubicBezTo>
                <a:cubicBezTo>
                  <a:pt x="789" y="270"/>
                  <a:pt x="788" y="270"/>
                  <a:pt x="787" y="270"/>
                </a:cubicBezTo>
                <a:cubicBezTo>
                  <a:pt x="789" y="273"/>
                  <a:pt x="790" y="274"/>
                  <a:pt x="791" y="276"/>
                </a:cubicBezTo>
                <a:cubicBezTo>
                  <a:pt x="792" y="276"/>
                  <a:pt x="792" y="274"/>
                  <a:pt x="793" y="276"/>
                </a:cubicBezTo>
                <a:cubicBezTo>
                  <a:pt x="792" y="273"/>
                  <a:pt x="791" y="272"/>
                  <a:pt x="789" y="269"/>
                </a:cubicBezTo>
                <a:close/>
                <a:moveTo>
                  <a:pt x="801" y="266"/>
                </a:moveTo>
                <a:cubicBezTo>
                  <a:pt x="800" y="266"/>
                  <a:pt x="800" y="268"/>
                  <a:pt x="801" y="271"/>
                </a:cubicBezTo>
                <a:cubicBezTo>
                  <a:pt x="802" y="271"/>
                  <a:pt x="801" y="267"/>
                  <a:pt x="801" y="266"/>
                </a:cubicBezTo>
                <a:close/>
                <a:moveTo>
                  <a:pt x="799" y="270"/>
                </a:moveTo>
                <a:cubicBezTo>
                  <a:pt x="799" y="270"/>
                  <a:pt x="798" y="270"/>
                  <a:pt x="798" y="269"/>
                </a:cubicBezTo>
                <a:cubicBezTo>
                  <a:pt x="797" y="269"/>
                  <a:pt x="797" y="270"/>
                  <a:pt x="798" y="272"/>
                </a:cubicBezTo>
                <a:cubicBezTo>
                  <a:pt x="798" y="271"/>
                  <a:pt x="800" y="273"/>
                  <a:pt x="799" y="270"/>
                </a:cubicBezTo>
                <a:close/>
                <a:moveTo>
                  <a:pt x="770" y="269"/>
                </a:moveTo>
                <a:cubicBezTo>
                  <a:pt x="771" y="271"/>
                  <a:pt x="772" y="272"/>
                  <a:pt x="773" y="272"/>
                </a:cubicBezTo>
                <a:cubicBezTo>
                  <a:pt x="772" y="270"/>
                  <a:pt x="771" y="269"/>
                  <a:pt x="770" y="269"/>
                </a:cubicBezTo>
                <a:close/>
                <a:moveTo>
                  <a:pt x="807" y="248"/>
                </a:moveTo>
                <a:cubicBezTo>
                  <a:pt x="808" y="250"/>
                  <a:pt x="810" y="253"/>
                  <a:pt x="810" y="252"/>
                </a:cubicBezTo>
                <a:cubicBezTo>
                  <a:pt x="809" y="249"/>
                  <a:pt x="808" y="247"/>
                  <a:pt x="807" y="248"/>
                </a:cubicBezTo>
                <a:close/>
                <a:moveTo>
                  <a:pt x="802" y="246"/>
                </a:moveTo>
                <a:cubicBezTo>
                  <a:pt x="803" y="247"/>
                  <a:pt x="803" y="248"/>
                  <a:pt x="804" y="251"/>
                </a:cubicBezTo>
                <a:cubicBezTo>
                  <a:pt x="805" y="251"/>
                  <a:pt x="803" y="245"/>
                  <a:pt x="802" y="246"/>
                </a:cubicBezTo>
                <a:close/>
                <a:moveTo>
                  <a:pt x="805" y="245"/>
                </a:moveTo>
                <a:cubicBezTo>
                  <a:pt x="803" y="240"/>
                  <a:pt x="804" y="239"/>
                  <a:pt x="802" y="235"/>
                </a:cubicBezTo>
                <a:cubicBezTo>
                  <a:pt x="800" y="234"/>
                  <a:pt x="796" y="236"/>
                  <a:pt x="801" y="245"/>
                </a:cubicBezTo>
                <a:cubicBezTo>
                  <a:pt x="801" y="242"/>
                  <a:pt x="806" y="248"/>
                  <a:pt x="805" y="245"/>
                </a:cubicBezTo>
                <a:close/>
                <a:moveTo>
                  <a:pt x="759" y="246"/>
                </a:moveTo>
                <a:cubicBezTo>
                  <a:pt x="759" y="247"/>
                  <a:pt x="758" y="246"/>
                  <a:pt x="758" y="246"/>
                </a:cubicBezTo>
                <a:cubicBezTo>
                  <a:pt x="759" y="248"/>
                  <a:pt x="760" y="248"/>
                  <a:pt x="759" y="248"/>
                </a:cubicBezTo>
                <a:cubicBezTo>
                  <a:pt x="760" y="250"/>
                  <a:pt x="760" y="250"/>
                  <a:pt x="761" y="250"/>
                </a:cubicBezTo>
                <a:cubicBezTo>
                  <a:pt x="759" y="248"/>
                  <a:pt x="760" y="248"/>
                  <a:pt x="759" y="246"/>
                </a:cubicBezTo>
                <a:close/>
                <a:moveTo>
                  <a:pt x="766" y="178"/>
                </a:moveTo>
                <a:cubicBezTo>
                  <a:pt x="766" y="178"/>
                  <a:pt x="766" y="178"/>
                  <a:pt x="767" y="180"/>
                </a:cubicBezTo>
                <a:cubicBezTo>
                  <a:pt x="767" y="180"/>
                  <a:pt x="768" y="181"/>
                  <a:pt x="768" y="181"/>
                </a:cubicBezTo>
                <a:cubicBezTo>
                  <a:pt x="767" y="179"/>
                  <a:pt x="768" y="180"/>
                  <a:pt x="766" y="178"/>
                </a:cubicBezTo>
                <a:close/>
                <a:moveTo>
                  <a:pt x="756" y="167"/>
                </a:moveTo>
                <a:cubicBezTo>
                  <a:pt x="757" y="168"/>
                  <a:pt x="758" y="169"/>
                  <a:pt x="757" y="169"/>
                </a:cubicBezTo>
                <a:cubicBezTo>
                  <a:pt x="762" y="175"/>
                  <a:pt x="758" y="167"/>
                  <a:pt x="756" y="167"/>
                </a:cubicBezTo>
                <a:close/>
                <a:moveTo>
                  <a:pt x="713" y="128"/>
                </a:moveTo>
                <a:cubicBezTo>
                  <a:pt x="713" y="127"/>
                  <a:pt x="714" y="127"/>
                  <a:pt x="715" y="128"/>
                </a:cubicBezTo>
                <a:cubicBezTo>
                  <a:pt x="712" y="125"/>
                  <a:pt x="710" y="125"/>
                  <a:pt x="713" y="128"/>
                </a:cubicBezTo>
                <a:close/>
                <a:moveTo>
                  <a:pt x="640" y="70"/>
                </a:moveTo>
                <a:cubicBezTo>
                  <a:pt x="634" y="64"/>
                  <a:pt x="636" y="68"/>
                  <a:pt x="640" y="70"/>
                </a:cubicBezTo>
                <a:close/>
                <a:moveTo>
                  <a:pt x="545" y="23"/>
                </a:moveTo>
                <a:cubicBezTo>
                  <a:pt x="544" y="24"/>
                  <a:pt x="548" y="25"/>
                  <a:pt x="549" y="24"/>
                </a:cubicBezTo>
                <a:cubicBezTo>
                  <a:pt x="546" y="24"/>
                  <a:pt x="547" y="24"/>
                  <a:pt x="545" y="23"/>
                </a:cubicBezTo>
                <a:close/>
                <a:moveTo>
                  <a:pt x="539" y="20"/>
                </a:moveTo>
                <a:cubicBezTo>
                  <a:pt x="539" y="20"/>
                  <a:pt x="538" y="20"/>
                  <a:pt x="538" y="20"/>
                </a:cubicBezTo>
                <a:cubicBezTo>
                  <a:pt x="540" y="21"/>
                  <a:pt x="543" y="22"/>
                  <a:pt x="543" y="21"/>
                </a:cubicBezTo>
                <a:cubicBezTo>
                  <a:pt x="540" y="20"/>
                  <a:pt x="540" y="21"/>
                  <a:pt x="539" y="20"/>
                </a:cubicBezTo>
                <a:close/>
                <a:moveTo>
                  <a:pt x="530" y="17"/>
                </a:moveTo>
                <a:cubicBezTo>
                  <a:pt x="529" y="18"/>
                  <a:pt x="534" y="19"/>
                  <a:pt x="534" y="18"/>
                </a:cubicBezTo>
                <a:lnTo>
                  <a:pt x="530" y="17"/>
                </a:lnTo>
                <a:close/>
                <a:moveTo>
                  <a:pt x="524" y="16"/>
                </a:moveTo>
                <a:cubicBezTo>
                  <a:pt x="524" y="16"/>
                  <a:pt x="522" y="16"/>
                  <a:pt x="522" y="17"/>
                </a:cubicBezTo>
                <a:cubicBezTo>
                  <a:pt x="524" y="17"/>
                  <a:pt x="527" y="18"/>
                  <a:pt x="529" y="18"/>
                </a:cubicBezTo>
                <a:cubicBezTo>
                  <a:pt x="528" y="17"/>
                  <a:pt x="526" y="17"/>
                  <a:pt x="524" y="16"/>
                </a:cubicBezTo>
                <a:close/>
                <a:moveTo>
                  <a:pt x="498" y="10"/>
                </a:moveTo>
                <a:cubicBezTo>
                  <a:pt x="501" y="10"/>
                  <a:pt x="502" y="10"/>
                  <a:pt x="503" y="10"/>
                </a:cubicBezTo>
                <a:cubicBezTo>
                  <a:pt x="502" y="10"/>
                  <a:pt x="498" y="9"/>
                  <a:pt x="498" y="10"/>
                </a:cubicBezTo>
                <a:close/>
                <a:moveTo>
                  <a:pt x="467" y="7"/>
                </a:moveTo>
                <a:cubicBezTo>
                  <a:pt x="468" y="7"/>
                  <a:pt x="473" y="8"/>
                  <a:pt x="473" y="7"/>
                </a:cubicBezTo>
                <a:cubicBezTo>
                  <a:pt x="470" y="7"/>
                  <a:pt x="467" y="6"/>
                  <a:pt x="467" y="7"/>
                </a:cubicBezTo>
                <a:close/>
                <a:moveTo>
                  <a:pt x="443" y="52"/>
                </a:moveTo>
                <a:cubicBezTo>
                  <a:pt x="443" y="52"/>
                  <a:pt x="443" y="52"/>
                  <a:pt x="443" y="53"/>
                </a:cubicBezTo>
                <a:cubicBezTo>
                  <a:pt x="445" y="53"/>
                  <a:pt x="444" y="54"/>
                  <a:pt x="447" y="54"/>
                </a:cubicBezTo>
                <a:cubicBezTo>
                  <a:pt x="446" y="53"/>
                  <a:pt x="446" y="53"/>
                  <a:pt x="448" y="53"/>
                </a:cubicBezTo>
                <a:cubicBezTo>
                  <a:pt x="447" y="52"/>
                  <a:pt x="446" y="52"/>
                  <a:pt x="443" y="52"/>
                </a:cubicBezTo>
                <a:close/>
                <a:moveTo>
                  <a:pt x="435" y="51"/>
                </a:moveTo>
                <a:cubicBezTo>
                  <a:pt x="435" y="52"/>
                  <a:pt x="430" y="51"/>
                  <a:pt x="431" y="51"/>
                </a:cubicBezTo>
                <a:cubicBezTo>
                  <a:pt x="432" y="51"/>
                  <a:pt x="436" y="52"/>
                  <a:pt x="437" y="52"/>
                </a:cubicBezTo>
                <a:cubicBezTo>
                  <a:pt x="435" y="52"/>
                  <a:pt x="437" y="51"/>
                  <a:pt x="435" y="51"/>
                </a:cubicBezTo>
                <a:close/>
                <a:moveTo>
                  <a:pt x="402" y="50"/>
                </a:moveTo>
                <a:cubicBezTo>
                  <a:pt x="404" y="50"/>
                  <a:pt x="406" y="50"/>
                  <a:pt x="406" y="49"/>
                </a:cubicBezTo>
                <a:cubicBezTo>
                  <a:pt x="404" y="49"/>
                  <a:pt x="402" y="49"/>
                  <a:pt x="402" y="50"/>
                </a:cubicBezTo>
                <a:close/>
                <a:moveTo>
                  <a:pt x="391" y="1"/>
                </a:moveTo>
                <a:cubicBezTo>
                  <a:pt x="391" y="2"/>
                  <a:pt x="395" y="2"/>
                  <a:pt x="397" y="2"/>
                </a:cubicBezTo>
                <a:cubicBezTo>
                  <a:pt x="397" y="2"/>
                  <a:pt x="395" y="2"/>
                  <a:pt x="395" y="3"/>
                </a:cubicBezTo>
                <a:cubicBezTo>
                  <a:pt x="396" y="3"/>
                  <a:pt x="397" y="3"/>
                  <a:pt x="398" y="3"/>
                </a:cubicBezTo>
                <a:cubicBezTo>
                  <a:pt x="397" y="2"/>
                  <a:pt x="401" y="4"/>
                  <a:pt x="402" y="3"/>
                </a:cubicBezTo>
                <a:cubicBezTo>
                  <a:pt x="400" y="2"/>
                  <a:pt x="396" y="3"/>
                  <a:pt x="399" y="2"/>
                </a:cubicBezTo>
                <a:cubicBezTo>
                  <a:pt x="393" y="2"/>
                  <a:pt x="395" y="1"/>
                  <a:pt x="391" y="1"/>
                </a:cubicBezTo>
                <a:close/>
                <a:moveTo>
                  <a:pt x="394" y="3"/>
                </a:moveTo>
                <a:cubicBezTo>
                  <a:pt x="391" y="3"/>
                  <a:pt x="389" y="3"/>
                  <a:pt x="388" y="3"/>
                </a:cubicBezTo>
                <a:cubicBezTo>
                  <a:pt x="391" y="3"/>
                  <a:pt x="394" y="4"/>
                  <a:pt x="395" y="3"/>
                </a:cubicBezTo>
                <a:cubicBezTo>
                  <a:pt x="394" y="3"/>
                  <a:pt x="394" y="3"/>
                  <a:pt x="394" y="3"/>
                </a:cubicBezTo>
                <a:close/>
                <a:moveTo>
                  <a:pt x="384" y="2"/>
                </a:moveTo>
                <a:cubicBezTo>
                  <a:pt x="386" y="2"/>
                  <a:pt x="388" y="2"/>
                  <a:pt x="389" y="2"/>
                </a:cubicBezTo>
                <a:cubicBezTo>
                  <a:pt x="387" y="2"/>
                  <a:pt x="384" y="2"/>
                  <a:pt x="384" y="2"/>
                </a:cubicBezTo>
                <a:close/>
                <a:moveTo>
                  <a:pt x="371" y="5"/>
                </a:moveTo>
                <a:cubicBezTo>
                  <a:pt x="370" y="6"/>
                  <a:pt x="367" y="6"/>
                  <a:pt x="365" y="6"/>
                </a:cubicBezTo>
                <a:cubicBezTo>
                  <a:pt x="367" y="7"/>
                  <a:pt x="377" y="6"/>
                  <a:pt x="377" y="5"/>
                </a:cubicBezTo>
                <a:cubicBezTo>
                  <a:pt x="374" y="5"/>
                  <a:pt x="374" y="5"/>
                  <a:pt x="371" y="5"/>
                </a:cubicBezTo>
                <a:close/>
                <a:moveTo>
                  <a:pt x="364" y="51"/>
                </a:moveTo>
                <a:cubicBezTo>
                  <a:pt x="364" y="52"/>
                  <a:pt x="367" y="51"/>
                  <a:pt x="370" y="51"/>
                </a:cubicBezTo>
                <a:cubicBezTo>
                  <a:pt x="370" y="51"/>
                  <a:pt x="366" y="51"/>
                  <a:pt x="364" y="51"/>
                </a:cubicBezTo>
                <a:close/>
                <a:moveTo>
                  <a:pt x="363" y="50"/>
                </a:moveTo>
                <a:cubicBezTo>
                  <a:pt x="365" y="49"/>
                  <a:pt x="366" y="49"/>
                  <a:pt x="367" y="49"/>
                </a:cubicBezTo>
                <a:cubicBezTo>
                  <a:pt x="365" y="48"/>
                  <a:pt x="363" y="49"/>
                  <a:pt x="363" y="50"/>
                </a:cubicBezTo>
                <a:close/>
                <a:moveTo>
                  <a:pt x="326" y="13"/>
                </a:moveTo>
                <a:cubicBezTo>
                  <a:pt x="327" y="12"/>
                  <a:pt x="332" y="11"/>
                  <a:pt x="333" y="11"/>
                </a:cubicBezTo>
                <a:cubicBezTo>
                  <a:pt x="329" y="11"/>
                  <a:pt x="328" y="12"/>
                  <a:pt x="326" y="13"/>
                </a:cubicBezTo>
                <a:close/>
                <a:moveTo>
                  <a:pt x="321" y="10"/>
                </a:moveTo>
                <a:cubicBezTo>
                  <a:pt x="322" y="11"/>
                  <a:pt x="325" y="10"/>
                  <a:pt x="329" y="9"/>
                </a:cubicBezTo>
                <a:cubicBezTo>
                  <a:pt x="329" y="9"/>
                  <a:pt x="329" y="9"/>
                  <a:pt x="328" y="9"/>
                </a:cubicBezTo>
                <a:cubicBezTo>
                  <a:pt x="326" y="10"/>
                  <a:pt x="323" y="10"/>
                  <a:pt x="321" y="10"/>
                </a:cubicBezTo>
                <a:close/>
                <a:moveTo>
                  <a:pt x="322" y="58"/>
                </a:moveTo>
                <a:cubicBezTo>
                  <a:pt x="323" y="58"/>
                  <a:pt x="326" y="58"/>
                  <a:pt x="328" y="58"/>
                </a:cubicBezTo>
                <a:cubicBezTo>
                  <a:pt x="327" y="57"/>
                  <a:pt x="325" y="57"/>
                  <a:pt x="322" y="58"/>
                </a:cubicBezTo>
                <a:close/>
                <a:moveTo>
                  <a:pt x="313" y="59"/>
                </a:moveTo>
                <a:cubicBezTo>
                  <a:pt x="314" y="60"/>
                  <a:pt x="309" y="60"/>
                  <a:pt x="309" y="61"/>
                </a:cubicBezTo>
                <a:cubicBezTo>
                  <a:pt x="311" y="61"/>
                  <a:pt x="312" y="61"/>
                  <a:pt x="316" y="60"/>
                </a:cubicBezTo>
                <a:cubicBezTo>
                  <a:pt x="315" y="60"/>
                  <a:pt x="316" y="59"/>
                  <a:pt x="313" y="59"/>
                </a:cubicBezTo>
                <a:close/>
                <a:moveTo>
                  <a:pt x="286" y="24"/>
                </a:moveTo>
                <a:cubicBezTo>
                  <a:pt x="286" y="24"/>
                  <a:pt x="280" y="25"/>
                  <a:pt x="280" y="26"/>
                </a:cubicBezTo>
                <a:cubicBezTo>
                  <a:pt x="281" y="26"/>
                  <a:pt x="280" y="26"/>
                  <a:pt x="281" y="26"/>
                </a:cubicBezTo>
                <a:cubicBezTo>
                  <a:pt x="282" y="26"/>
                  <a:pt x="284" y="25"/>
                  <a:pt x="285" y="24"/>
                </a:cubicBezTo>
                <a:cubicBezTo>
                  <a:pt x="285" y="25"/>
                  <a:pt x="286" y="25"/>
                  <a:pt x="287" y="25"/>
                </a:cubicBezTo>
                <a:cubicBezTo>
                  <a:pt x="290" y="24"/>
                  <a:pt x="290" y="24"/>
                  <a:pt x="294" y="23"/>
                </a:cubicBezTo>
                <a:cubicBezTo>
                  <a:pt x="293" y="22"/>
                  <a:pt x="293" y="22"/>
                  <a:pt x="293" y="22"/>
                </a:cubicBezTo>
                <a:cubicBezTo>
                  <a:pt x="290" y="23"/>
                  <a:pt x="288" y="23"/>
                  <a:pt x="286" y="24"/>
                </a:cubicBezTo>
                <a:close/>
                <a:moveTo>
                  <a:pt x="287" y="68"/>
                </a:moveTo>
                <a:cubicBezTo>
                  <a:pt x="289" y="67"/>
                  <a:pt x="289" y="67"/>
                  <a:pt x="289" y="66"/>
                </a:cubicBezTo>
                <a:cubicBezTo>
                  <a:pt x="287" y="67"/>
                  <a:pt x="287" y="67"/>
                  <a:pt x="287" y="68"/>
                </a:cubicBezTo>
                <a:close/>
                <a:moveTo>
                  <a:pt x="237" y="80"/>
                </a:moveTo>
                <a:cubicBezTo>
                  <a:pt x="236" y="81"/>
                  <a:pt x="235" y="83"/>
                  <a:pt x="230" y="86"/>
                </a:cubicBezTo>
                <a:cubicBezTo>
                  <a:pt x="227" y="86"/>
                  <a:pt x="224" y="88"/>
                  <a:pt x="221" y="89"/>
                </a:cubicBezTo>
                <a:cubicBezTo>
                  <a:pt x="221" y="89"/>
                  <a:pt x="221" y="90"/>
                  <a:pt x="220" y="91"/>
                </a:cubicBezTo>
                <a:cubicBezTo>
                  <a:pt x="219" y="91"/>
                  <a:pt x="215" y="92"/>
                  <a:pt x="215" y="93"/>
                </a:cubicBezTo>
                <a:cubicBezTo>
                  <a:pt x="217" y="93"/>
                  <a:pt x="218" y="93"/>
                  <a:pt x="220" y="92"/>
                </a:cubicBezTo>
                <a:cubicBezTo>
                  <a:pt x="222" y="91"/>
                  <a:pt x="219" y="91"/>
                  <a:pt x="221" y="90"/>
                </a:cubicBezTo>
                <a:cubicBezTo>
                  <a:pt x="227" y="88"/>
                  <a:pt x="233" y="84"/>
                  <a:pt x="238" y="81"/>
                </a:cubicBezTo>
                <a:cubicBezTo>
                  <a:pt x="237" y="81"/>
                  <a:pt x="237" y="81"/>
                  <a:pt x="236" y="81"/>
                </a:cubicBezTo>
                <a:cubicBezTo>
                  <a:pt x="239" y="80"/>
                  <a:pt x="241" y="79"/>
                  <a:pt x="242" y="78"/>
                </a:cubicBezTo>
                <a:cubicBezTo>
                  <a:pt x="239" y="79"/>
                  <a:pt x="238" y="79"/>
                  <a:pt x="237" y="80"/>
                </a:cubicBezTo>
                <a:close/>
                <a:moveTo>
                  <a:pt x="228" y="79"/>
                </a:moveTo>
                <a:cubicBezTo>
                  <a:pt x="228" y="80"/>
                  <a:pt x="230" y="79"/>
                  <a:pt x="228" y="80"/>
                </a:cubicBezTo>
                <a:cubicBezTo>
                  <a:pt x="228" y="80"/>
                  <a:pt x="224" y="82"/>
                  <a:pt x="224" y="81"/>
                </a:cubicBezTo>
                <a:cubicBezTo>
                  <a:pt x="219" y="84"/>
                  <a:pt x="214" y="86"/>
                  <a:pt x="212" y="89"/>
                </a:cubicBezTo>
                <a:cubicBezTo>
                  <a:pt x="217" y="86"/>
                  <a:pt x="220" y="83"/>
                  <a:pt x="224" y="82"/>
                </a:cubicBezTo>
                <a:cubicBezTo>
                  <a:pt x="224" y="82"/>
                  <a:pt x="222" y="83"/>
                  <a:pt x="223" y="83"/>
                </a:cubicBezTo>
                <a:cubicBezTo>
                  <a:pt x="226" y="82"/>
                  <a:pt x="228" y="80"/>
                  <a:pt x="232" y="79"/>
                </a:cubicBezTo>
                <a:cubicBezTo>
                  <a:pt x="231" y="78"/>
                  <a:pt x="231" y="78"/>
                  <a:pt x="228" y="79"/>
                </a:cubicBezTo>
                <a:close/>
                <a:moveTo>
                  <a:pt x="209" y="55"/>
                </a:moveTo>
                <a:cubicBezTo>
                  <a:pt x="212" y="54"/>
                  <a:pt x="215" y="52"/>
                  <a:pt x="216" y="50"/>
                </a:cubicBezTo>
                <a:cubicBezTo>
                  <a:pt x="212" y="52"/>
                  <a:pt x="211" y="53"/>
                  <a:pt x="209" y="55"/>
                </a:cubicBezTo>
                <a:close/>
                <a:moveTo>
                  <a:pt x="220" y="66"/>
                </a:moveTo>
                <a:cubicBezTo>
                  <a:pt x="223" y="64"/>
                  <a:pt x="220" y="67"/>
                  <a:pt x="223" y="65"/>
                </a:cubicBezTo>
                <a:cubicBezTo>
                  <a:pt x="224" y="64"/>
                  <a:pt x="223" y="65"/>
                  <a:pt x="223" y="64"/>
                </a:cubicBezTo>
                <a:cubicBezTo>
                  <a:pt x="222" y="65"/>
                  <a:pt x="220" y="65"/>
                  <a:pt x="220" y="66"/>
                </a:cubicBezTo>
                <a:close/>
                <a:moveTo>
                  <a:pt x="217" y="67"/>
                </a:moveTo>
                <a:cubicBezTo>
                  <a:pt x="214" y="69"/>
                  <a:pt x="216" y="70"/>
                  <a:pt x="219" y="67"/>
                </a:cubicBezTo>
                <a:cubicBezTo>
                  <a:pt x="214" y="69"/>
                  <a:pt x="222" y="65"/>
                  <a:pt x="217" y="67"/>
                </a:cubicBezTo>
                <a:close/>
                <a:moveTo>
                  <a:pt x="226" y="94"/>
                </a:moveTo>
                <a:cubicBezTo>
                  <a:pt x="225" y="94"/>
                  <a:pt x="224" y="95"/>
                  <a:pt x="224" y="96"/>
                </a:cubicBezTo>
                <a:cubicBezTo>
                  <a:pt x="226" y="94"/>
                  <a:pt x="226" y="95"/>
                  <a:pt x="228" y="94"/>
                </a:cubicBezTo>
                <a:cubicBezTo>
                  <a:pt x="228" y="93"/>
                  <a:pt x="227" y="94"/>
                  <a:pt x="226" y="94"/>
                </a:cubicBezTo>
                <a:close/>
                <a:moveTo>
                  <a:pt x="216" y="80"/>
                </a:moveTo>
                <a:cubicBezTo>
                  <a:pt x="215" y="80"/>
                  <a:pt x="213" y="82"/>
                  <a:pt x="211" y="82"/>
                </a:cubicBezTo>
                <a:cubicBezTo>
                  <a:pt x="211" y="83"/>
                  <a:pt x="214" y="82"/>
                  <a:pt x="216" y="80"/>
                </a:cubicBezTo>
                <a:close/>
                <a:moveTo>
                  <a:pt x="206" y="79"/>
                </a:moveTo>
                <a:cubicBezTo>
                  <a:pt x="206" y="79"/>
                  <a:pt x="208" y="78"/>
                  <a:pt x="207" y="79"/>
                </a:cubicBezTo>
                <a:cubicBezTo>
                  <a:pt x="209" y="77"/>
                  <a:pt x="210" y="78"/>
                  <a:pt x="212" y="75"/>
                </a:cubicBezTo>
                <a:cubicBezTo>
                  <a:pt x="210" y="76"/>
                  <a:pt x="208" y="77"/>
                  <a:pt x="206" y="79"/>
                </a:cubicBezTo>
                <a:close/>
                <a:moveTo>
                  <a:pt x="192" y="65"/>
                </a:moveTo>
                <a:cubicBezTo>
                  <a:pt x="191" y="66"/>
                  <a:pt x="190" y="67"/>
                  <a:pt x="190" y="67"/>
                </a:cubicBezTo>
                <a:cubicBezTo>
                  <a:pt x="193" y="65"/>
                  <a:pt x="197" y="64"/>
                  <a:pt x="198" y="63"/>
                </a:cubicBezTo>
                <a:cubicBezTo>
                  <a:pt x="194" y="64"/>
                  <a:pt x="195" y="64"/>
                  <a:pt x="192" y="65"/>
                </a:cubicBezTo>
                <a:close/>
                <a:moveTo>
                  <a:pt x="208" y="90"/>
                </a:moveTo>
                <a:cubicBezTo>
                  <a:pt x="207" y="91"/>
                  <a:pt x="206" y="91"/>
                  <a:pt x="206" y="92"/>
                </a:cubicBezTo>
                <a:cubicBezTo>
                  <a:pt x="207" y="91"/>
                  <a:pt x="206" y="93"/>
                  <a:pt x="209" y="91"/>
                </a:cubicBezTo>
                <a:cubicBezTo>
                  <a:pt x="210" y="90"/>
                  <a:pt x="208" y="91"/>
                  <a:pt x="208" y="90"/>
                </a:cubicBezTo>
                <a:close/>
                <a:moveTo>
                  <a:pt x="207" y="101"/>
                </a:moveTo>
                <a:cubicBezTo>
                  <a:pt x="208" y="101"/>
                  <a:pt x="212" y="98"/>
                  <a:pt x="214" y="97"/>
                </a:cubicBezTo>
                <a:cubicBezTo>
                  <a:pt x="211" y="99"/>
                  <a:pt x="207" y="101"/>
                  <a:pt x="207" y="101"/>
                </a:cubicBezTo>
                <a:close/>
                <a:moveTo>
                  <a:pt x="190" y="86"/>
                </a:moveTo>
                <a:cubicBezTo>
                  <a:pt x="191" y="85"/>
                  <a:pt x="196" y="82"/>
                  <a:pt x="196" y="82"/>
                </a:cubicBezTo>
                <a:cubicBezTo>
                  <a:pt x="194" y="83"/>
                  <a:pt x="192" y="85"/>
                  <a:pt x="190" y="86"/>
                </a:cubicBezTo>
                <a:close/>
                <a:moveTo>
                  <a:pt x="198" y="111"/>
                </a:moveTo>
                <a:cubicBezTo>
                  <a:pt x="199" y="112"/>
                  <a:pt x="204" y="109"/>
                  <a:pt x="205" y="107"/>
                </a:cubicBezTo>
                <a:cubicBezTo>
                  <a:pt x="203" y="109"/>
                  <a:pt x="201" y="110"/>
                  <a:pt x="198" y="111"/>
                </a:cubicBezTo>
                <a:close/>
                <a:moveTo>
                  <a:pt x="185" y="86"/>
                </a:moveTo>
                <a:cubicBezTo>
                  <a:pt x="185" y="86"/>
                  <a:pt x="189" y="84"/>
                  <a:pt x="188" y="84"/>
                </a:cubicBezTo>
                <a:cubicBezTo>
                  <a:pt x="184" y="85"/>
                  <a:pt x="184" y="87"/>
                  <a:pt x="183" y="89"/>
                </a:cubicBezTo>
                <a:cubicBezTo>
                  <a:pt x="184" y="88"/>
                  <a:pt x="184" y="88"/>
                  <a:pt x="184" y="88"/>
                </a:cubicBezTo>
                <a:cubicBezTo>
                  <a:pt x="187" y="87"/>
                  <a:pt x="190" y="84"/>
                  <a:pt x="188" y="84"/>
                </a:cubicBezTo>
                <a:cubicBezTo>
                  <a:pt x="188" y="84"/>
                  <a:pt x="186" y="86"/>
                  <a:pt x="185" y="86"/>
                </a:cubicBezTo>
                <a:close/>
                <a:moveTo>
                  <a:pt x="175" y="77"/>
                </a:moveTo>
                <a:cubicBezTo>
                  <a:pt x="177" y="75"/>
                  <a:pt x="182" y="73"/>
                  <a:pt x="180" y="73"/>
                </a:cubicBezTo>
                <a:cubicBezTo>
                  <a:pt x="179" y="75"/>
                  <a:pt x="174" y="76"/>
                  <a:pt x="175" y="77"/>
                </a:cubicBezTo>
                <a:close/>
                <a:moveTo>
                  <a:pt x="186" y="115"/>
                </a:moveTo>
                <a:cubicBezTo>
                  <a:pt x="187" y="115"/>
                  <a:pt x="191" y="112"/>
                  <a:pt x="191" y="111"/>
                </a:cubicBezTo>
                <a:cubicBezTo>
                  <a:pt x="190" y="112"/>
                  <a:pt x="187" y="113"/>
                  <a:pt x="186" y="115"/>
                </a:cubicBezTo>
                <a:close/>
                <a:moveTo>
                  <a:pt x="177" y="93"/>
                </a:moveTo>
                <a:cubicBezTo>
                  <a:pt x="170" y="97"/>
                  <a:pt x="177" y="95"/>
                  <a:pt x="177" y="93"/>
                </a:cubicBezTo>
                <a:close/>
                <a:moveTo>
                  <a:pt x="183" y="114"/>
                </a:moveTo>
                <a:cubicBezTo>
                  <a:pt x="185" y="113"/>
                  <a:pt x="188" y="111"/>
                  <a:pt x="188" y="110"/>
                </a:cubicBezTo>
                <a:cubicBezTo>
                  <a:pt x="185" y="112"/>
                  <a:pt x="184" y="113"/>
                  <a:pt x="183" y="114"/>
                </a:cubicBezTo>
                <a:close/>
                <a:moveTo>
                  <a:pt x="158" y="89"/>
                </a:moveTo>
                <a:cubicBezTo>
                  <a:pt x="160" y="88"/>
                  <a:pt x="165" y="84"/>
                  <a:pt x="163" y="85"/>
                </a:cubicBezTo>
                <a:cubicBezTo>
                  <a:pt x="163" y="85"/>
                  <a:pt x="157" y="89"/>
                  <a:pt x="158" y="89"/>
                </a:cubicBezTo>
                <a:close/>
                <a:moveTo>
                  <a:pt x="166" y="104"/>
                </a:moveTo>
                <a:cubicBezTo>
                  <a:pt x="168" y="103"/>
                  <a:pt x="170" y="102"/>
                  <a:pt x="171" y="101"/>
                </a:cubicBezTo>
                <a:cubicBezTo>
                  <a:pt x="169" y="103"/>
                  <a:pt x="166" y="103"/>
                  <a:pt x="166" y="104"/>
                </a:cubicBezTo>
                <a:close/>
                <a:moveTo>
                  <a:pt x="172" y="122"/>
                </a:moveTo>
                <a:cubicBezTo>
                  <a:pt x="172" y="122"/>
                  <a:pt x="176" y="120"/>
                  <a:pt x="176" y="120"/>
                </a:cubicBezTo>
                <a:cubicBezTo>
                  <a:pt x="175" y="120"/>
                  <a:pt x="175" y="120"/>
                  <a:pt x="172" y="122"/>
                </a:cubicBezTo>
                <a:close/>
                <a:moveTo>
                  <a:pt x="142" y="97"/>
                </a:moveTo>
                <a:cubicBezTo>
                  <a:pt x="145" y="95"/>
                  <a:pt x="147" y="93"/>
                  <a:pt x="148" y="92"/>
                </a:cubicBezTo>
                <a:cubicBezTo>
                  <a:pt x="146" y="93"/>
                  <a:pt x="142" y="96"/>
                  <a:pt x="142" y="97"/>
                </a:cubicBezTo>
                <a:close/>
                <a:moveTo>
                  <a:pt x="155" y="112"/>
                </a:moveTo>
                <a:cubicBezTo>
                  <a:pt x="155" y="112"/>
                  <a:pt x="156" y="111"/>
                  <a:pt x="156" y="111"/>
                </a:cubicBezTo>
                <a:cubicBezTo>
                  <a:pt x="155" y="112"/>
                  <a:pt x="156" y="112"/>
                  <a:pt x="157" y="111"/>
                </a:cubicBezTo>
                <a:cubicBezTo>
                  <a:pt x="157" y="111"/>
                  <a:pt x="158" y="110"/>
                  <a:pt x="158" y="109"/>
                </a:cubicBezTo>
                <a:cubicBezTo>
                  <a:pt x="157" y="110"/>
                  <a:pt x="155" y="111"/>
                  <a:pt x="155" y="112"/>
                </a:cubicBezTo>
                <a:close/>
                <a:moveTo>
                  <a:pt x="164" y="129"/>
                </a:moveTo>
                <a:cubicBezTo>
                  <a:pt x="165" y="128"/>
                  <a:pt x="170" y="125"/>
                  <a:pt x="169" y="124"/>
                </a:cubicBezTo>
                <a:cubicBezTo>
                  <a:pt x="167" y="126"/>
                  <a:pt x="165" y="127"/>
                  <a:pt x="164" y="129"/>
                </a:cubicBezTo>
                <a:close/>
                <a:moveTo>
                  <a:pt x="153" y="112"/>
                </a:moveTo>
                <a:cubicBezTo>
                  <a:pt x="155" y="111"/>
                  <a:pt x="158" y="109"/>
                  <a:pt x="157" y="109"/>
                </a:cubicBezTo>
                <a:cubicBezTo>
                  <a:pt x="154" y="110"/>
                  <a:pt x="154" y="111"/>
                  <a:pt x="153" y="112"/>
                </a:cubicBezTo>
                <a:close/>
                <a:moveTo>
                  <a:pt x="164" y="125"/>
                </a:moveTo>
                <a:cubicBezTo>
                  <a:pt x="165" y="124"/>
                  <a:pt x="167" y="122"/>
                  <a:pt x="167" y="122"/>
                </a:cubicBezTo>
                <a:cubicBezTo>
                  <a:pt x="166" y="122"/>
                  <a:pt x="162" y="125"/>
                  <a:pt x="164" y="125"/>
                </a:cubicBezTo>
                <a:close/>
                <a:moveTo>
                  <a:pt x="162" y="131"/>
                </a:moveTo>
                <a:cubicBezTo>
                  <a:pt x="162" y="131"/>
                  <a:pt x="161" y="132"/>
                  <a:pt x="161" y="133"/>
                </a:cubicBezTo>
                <a:cubicBezTo>
                  <a:pt x="164" y="130"/>
                  <a:pt x="164" y="130"/>
                  <a:pt x="164" y="130"/>
                </a:cubicBezTo>
                <a:cubicBezTo>
                  <a:pt x="162" y="131"/>
                  <a:pt x="170" y="126"/>
                  <a:pt x="167" y="127"/>
                </a:cubicBezTo>
                <a:cubicBezTo>
                  <a:pt x="165" y="129"/>
                  <a:pt x="163" y="130"/>
                  <a:pt x="162" y="131"/>
                </a:cubicBezTo>
                <a:close/>
                <a:moveTo>
                  <a:pt x="153" y="115"/>
                </a:moveTo>
                <a:cubicBezTo>
                  <a:pt x="153" y="115"/>
                  <a:pt x="154" y="114"/>
                  <a:pt x="153" y="114"/>
                </a:cubicBezTo>
                <a:cubicBezTo>
                  <a:pt x="149" y="118"/>
                  <a:pt x="155" y="114"/>
                  <a:pt x="153" y="116"/>
                </a:cubicBezTo>
                <a:cubicBezTo>
                  <a:pt x="155" y="115"/>
                  <a:pt x="155" y="115"/>
                  <a:pt x="155" y="115"/>
                </a:cubicBezTo>
                <a:cubicBezTo>
                  <a:pt x="155" y="115"/>
                  <a:pt x="155" y="114"/>
                  <a:pt x="155" y="114"/>
                </a:cubicBezTo>
                <a:cubicBezTo>
                  <a:pt x="154" y="115"/>
                  <a:pt x="153" y="115"/>
                  <a:pt x="153" y="115"/>
                </a:cubicBezTo>
                <a:close/>
                <a:moveTo>
                  <a:pt x="132" y="105"/>
                </a:moveTo>
                <a:cubicBezTo>
                  <a:pt x="135" y="103"/>
                  <a:pt x="140" y="99"/>
                  <a:pt x="140" y="98"/>
                </a:cubicBezTo>
                <a:cubicBezTo>
                  <a:pt x="136" y="101"/>
                  <a:pt x="133" y="104"/>
                  <a:pt x="132" y="105"/>
                </a:cubicBezTo>
                <a:close/>
                <a:moveTo>
                  <a:pt x="158" y="134"/>
                </a:moveTo>
                <a:cubicBezTo>
                  <a:pt x="159" y="132"/>
                  <a:pt x="163" y="130"/>
                  <a:pt x="163" y="130"/>
                </a:cubicBezTo>
                <a:cubicBezTo>
                  <a:pt x="161" y="131"/>
                  <a:pt x="157" y="133"/>
                  <a:pt x="158" y="134"/>
                </a:cubicBezTo>
                <a:close/>
                <a:moveTo>
                  <a:pt x="149" y="141"/>
                </a:moveTo>
                <a:cubicBezTo>
                  <a:pt x="151" y="141"/>
                  <a:pt x="153" y="139"/>
                  <a:pt x="153" y="138"/>
                </a:cubicBezTo>
                <a:cubicBezTo>
                  <a:pt x="154" y="138"/>
                  <a:pt x="157" y="136"/>
                  <a:pt x="158" y="135"/>
                </a:cubicBezTo>
                <a:cubicBezTo>
                  <a:pt x="155" y="136"/>
                  <a:pt x="151" y="139"/>
                  <a:pt x="149" y="141"/>
                </a:cubicBezTo>
                <a:close/>
                <a:moveTo>
                  <a:pt x="132" y="110"/>
                </a:moveTo>
                <a:cubicBezTo>
                  <a:pt x="132" y="108"/>
                  <a:pt x="128" y="112"/>
                  <a:pt x="127" y="113"/>
                </a:cubicBezTo>
                <a:cubicBezTo>
                  <a:pt x="126" y="114"/>
                  <a:pt x="128" y="114"/>
                  <a:pt x="129" y="112"/>
                </a:cubicBezTo>
                <a:cubicBezTo>
                  <a:pt x="129" y="111"/>
                  <a:pt x="131" y="110"/>
                  <a:pt x="131" y="110"/>
                </a:cubicBezTo>
                <a:cubicBezTo>
                  <a:pt x="131" y="110"/>
                  <a:pt x="131" y="110"/>
                  <a:pt x="132" y="110"/>
                </a:cubicBezTo>
                <a:close/>
                <a:moveTo>
                  <a:pt x="137" y="153"/>
                </a:moveTo>
                <a:cubicBezTo>
                  <a:pt x="139" y="150"/>
                  <a:pt x="143" y="148"/>
                  <a:pt x="143" y="147"/>
                </a:cubicBezTo>
                <a:cubicBezTo>
                  <a:pt x="140" y="149"/>
                  <a:pt x="138" y="151"/>
                  <a:pt x="137" y="153"/>
                </a:cubicBezTo>
                <a:close/>
                <a:moveTo>
                  <a:pt x="105" y="131"/>
                </a:moveTo>
                <a:cubicBezTo>
                  <a:pt x="110" y="128"/>
                  <a:pt x="114" y="123"/>
                  <a:pt x="118" y="120"/>
                </a:cubicBezTo>
                <a:cubicBezTo>
                  <a:pt x="117" y="119"/>
                  <a:pt x="117" y="119"/>
                  <a:pt x="117" y="119"/>
                </a:cubicBezTo>
                <a:cubicBezTo>
                  <a:pt x="113" y="123"/>
                  <a:pt x="107" y="128"/>
                  <a:pt x="105" y="131"/>
                </a:cubicBezTo>
                <a:close/>
                <a:moveTo>
                  <a:pt x="144" y="153"/>
                </a:moveTo>
                <a:cubicBezTo>
                  <a:pt x="144" y="154"/>
                  <a:pt x="143" y="155"/>
                  <a:pt x="143" y="155"/>
                </a:cubicBezTo>
                <a:cubicBezTo>
                  <a:pt x="146" y="153"/>
                  <a:pt x="146" y="153"/>
                  <a:pt x="146" y="153"/>
                </a:cubicBezTo>
                <a:cubicBezTo>
                  <a:pt x="145" y="153"/>
                  <a:pt x="146" y="152"/>
                  <a:pt x="144" y="153"/>
                </a:cubicBezTo>
                <a:close/>
                <a:moveTo>
                  <a:pt x="124" y="137"/>
                </a:moveTo>
                <a:cubicBezTo>
                  <a:pt x="125" y="137"/>
                  <a:pt x="126" y="136"/>
                  <a:pt x="126" y="136"/>
                </a:cubicBezTo>
                <a:cubicBezTo>
                  <a:pt x="125" y="136"/>
                  <a:pt x="123" y="138"/>
                  <a:pt x="122" y="139"/>
                </a:cubicBezTo>
                <a:cubicBezTo>
                  <a:pt x="121" y="140"/>
                  <a:pt x="121" y="140"/>
                  <a:pt x="122" y="140"/>
                </a:cubicBezTo>
                <a:cubicBezTo>
                  <a:pt x="124" y="138"/>
                  <a:pt x="123" y="138"/>
                  <a:pt x="124" y="137"/>
                </a:cubicBezTo>
                <a:close/>
                <a:moveTo>
                  <a:pt x="112" y="136"/>
                </a:moveTo>
                <a:cubicBezTo>
                  <a:pt x="109" y="139"/>
                  <a:pt x="114" y="135"/>
                  <a:pt x="111" y="138"/>
                </a:cubicBezTo>
                <a:cubicBezTo>
                  <a:pt x="113" y="136"/>
                  <a:pt x="113" y="136"/>
                  <a:pt x="115" y="135"/>
                </a:cubicBezTo>
                <a:cubicBezTo>
                  <a:pt x="115" y="135"/>
                  <a:pt x="116" y="134"/>
                  <a:pt x="115" y="134"/>
                </a:cubicBezTo>
                <a:cubicBezTo>
                  <a:pt x="113" y="136"/>
                  <a:pt x="114" y="134"/>
                  <a:pt x="112" y="136"/>
                </a:cubicBezTo>
                <a:close/>
                <a:moveTo>
                  <a:pt x="125" y="156"/>
                </a:moveTo>
                <a:cubicBezTo>
                  <a:pt x="126" y="156"/>
                  <a:pt x="128" y="154"/>
                  <a:pt x="129" y="152"/>
                </a:cubicBezTo>
                <a:cubicBezTo>
                  <a:pt x="128" y="153"/>
                  <a:pt x="126" y="154"/>
                  <a:pt x="125" y="156"/>
                </a:cubicBezTo>
                <a:close/>
                <a:moveTo>
                  <a:pt x="113" y="150"/>
                </a:moveTo>
                <a:cubicBezTo>
                  <a:pt x="117" y="147"/>
                  <a:pt x="116" y="148"/>
                  <a:pt x="120" y="145"/>
                </a:cubicBezTo>
                <a:cubicBezTo>
                  <a:pt x="118" y="145"/>
                  <a:pt x="121" y="143"/>
                  <a:pt x="120" y="143"/>
                </a:cubicBezTo>
                <a:cubicBezTo>
                  <a:pt x="119" y="145"/>
                  <a:pt x="113" y="149"/>
                  <a:pt x="113" y="150"/>
                </a:cubicBezTo>
                <a:close/>
                <a:moveTo>
                  <a:pt x="112" y="138"/>
                </a:moveTo>
                <a:cubicBezTo>
                  <a:pt x="110" y="140"/>
                  <a:pt x="110" y="138"/>
                  <a:pt x="108" y="140"/>
                </a:cubicBezTo>
                <a:cubicBezTo>
                  <a:pt x="107" y="142"/>
                  <a:pt x="109" y="140"/>
                  <a:pt x="110" y="141"/>
                </a:cubicBezTo>
                <a:cubicBezTo>
                  <a:pt x="111" y="140"/>
                  <a:pt x="114" y="137"/>
                  <a:pt x="112" y="138"/>
                </a:cubicBezTo>
                <a:close/>
                <a:moveTo>
                  <a:pt x="96" y="141"/>
                </a:moveTo>
                <a:cubicBezTo>
                  <a:pt x="99" y="138"/>
                  <a:pt x="99" y="138"/>
                  <a:pt x="99" y="138"/>
                </a:cubicBezTo>
                <a:cubicBezTo>
                  <a:pt x="98" y="137"/>
                  <a:pt x="98" y="137"/>
                  <a:pt x="98" y="137"/>
                </a:cubicBezTo>
                <a:cubicBezTo>
                  <a:pt x="96" y="139"/>
                  <a:pt x="97" y="139"/>
                  <a:pt x="96" y="141"/>
                </a:cubicBezTo>
                <a:close/>
                <a:moveTo>
                  <a:pt x="119" y="170"/>
                </a:moveTo>
                <a:cubicBezTo>
                  <a:pt x="119" y="171"/>
                  <a:pt x="120" y="168"/>
                  <a:pt x="120" y="169"/>
                </a:cubicBezTo>
                <a:cubicBezTo>
                  <a:pt x="121" y="168"/>
                  <a:pt x="125" y="165"/>
                  <a:pt x="123" y="166"/>
                </a:cubicBezTo>
                <a:cubicBezTo>
                  <a:pt x="121" y="168"/>
                  <a:pt x="121" y="168"/>
                  <a:pt x="119" y="170"/>
                </a:cubicBezTo>
                <a:close/>
                <a:moveTo>
                  <a:pt x="111" y="161"/>
                </a:moveTo>
                <a:cubicBezTo>
                  <a:pt x="113" y="159"/>
                  <a:pt x="114" y="159"/>
                  <a:pt x="115" y="158"/>
                </a:cubicBezTo>
                <a:cubicBezTo>
                  <a:pt x="114" y="158"/>
                  <a:pt x="115" y="157"/>
                  <a:pt x="114" y="157"/>
                </a:cubicBezTo>
                <a:cubicBezTo>
                  <a:pt x="113" y="159"/>
                  <a:pt x="111" y="160"/>
                  <a:pt x="111" y="161"/>
                </a:cubicBezTo>
                <a:close/>
                <a:moveTo>
                  <a:pt x="85" y="151"/>
                </a:moveTo>
                <a:cubicBezTo>
                  <a:pt x="83" y="153"/>
                  <a:pt x="82" y="154"/>
                  <a:pt x="81" y="155"/>
                </a:cubicBezTo>
                <a:cubicBezTo>
                  <a:pt x="81" y="156"/>
                  <a:pt x="81" y="156"/>
                  <a:pt x="81" y="156"/>
                </a:cubicBezTo>
                <a:cubicBezTo>
                  <a:pt x="81" y="156"/>
                  <a:pt x="81" y="156"/>
                  <a:pt x="81" y="156"/>
                </a:cubicBezTo>
                <a:cubicBezTo>
                  <a:pt x="82" y="156"/>
                  <a:pt x="82" y="156"/>
                  <a:pt x="82" y="156"/>
                </a:cubicBezTo>
                <a:cubicBezTo>
                  <a:pt x="83" y="155"/>
                  <a:pt x="83" y="155"/>
                  <a:pt x="83" y="155"/>
                </a:cubicBezTo>
                <a:cubicBezTo>
                  <a:pt x="84" y="154"/>
                  <a:pt x="85" y="152"/>
                  <a:pt x="86" y="151"/>
                </a:cubicBezTo>
                <a:cubicBezTo>
                  <a:pt x="89" y="149"/>
                  <a:pt x="91" y="146"/>
                  <a:pt x="93" y="143"/>
                </a:cubicBezTo>
                <a:cubicBezTo>
                  <a:pt x="90" y="146"/>
                  <a:pt x="87" y="149"/>
                  <a:pt x="85" y="151"/>
                </a:cubicBezTo>
                <a:close/>
                <a:moveTo>
                  <a:pt x="88" y="156"/>
                </a:moveTo>
                <a:cubicBezTo>
                  <a:pt x="90" y="154"/>
                  <a:pt x="91" y="154"/>
                  <a:pt x="93" y="152"/>
                </a:cubicBezTo>
                <a:cubicBezTo>
                  <a:pt x="93" y="151"/>
                  <a:pt x="93" y="150"/>
                  <a:pt x="94" y="149"/>
                </a:cubicBezTo>
                <a:cubicBezTo>
                  <a:pt x="91" y="152"/>
                  <a:pt x="87" y="156"/>
                  <a:pt x="88" y="156"/>
                </a:cubicBezTo>
                <a:close/>
                <a:moveTo>
                  <a:pt x="86" y="154"/>
                </a:moveTo>
                <a:cubicBezTo>
                  <a:pt x="88" y="153"/>
                  <a:pt x="87" y="154"/>
                  <a:pt x="89" y="152"/>
                </a:cubicBezTo>
                <a:cubicBezTo>
                  <a:pt x="89" y="152"/>
                  <a:pt x="89" y="152"/>
                  <a:pt x="90" y="151"/>
                </a:cubicBezTo>
                <a:cubicBezTo>
                  <a:pt x="89" y="151"/>
                  <a:pt x="89" y="151"/>
                  <a:pt x="90" y="151"/>
                </a:cubicBezTo>
                <a:cubicBezTo>
                  <a:pt x="90" y="150"/>
                  <a:pt x="90" y="150"/>
                  <a:pt x="90" y="150"/>
                </a:cubicBezTo>
                <a:cubicBezTo>
                  <a:pt x="89" y="152"/>
                  <a:pt x="86" y="154"/>
                  <a:pt x="86" y="154"/>
                </a:cubicBezTo>
                <a:close/>
                <a:moveTo>
                  <a:pt x="96" y="160"/>
                </a:moveTo>
                <a:cubicBezTo>
                  <a:pt x="96" y="161"/>
                  <a:pt x="94" y="163"/>
                  <a:pt x="94" y="164"/>
                </a:cubicBezTo>
                <a:cubicBezTo>
                  <a:pt x="96" y="162"/>
                  <a:pt x="96" y="161"/>
                  <a:pt x="98" y="160"/>
                </a:cubicBezTo>
                <a:cubicBezTo>
                  <a:pt x="97" y="159"/>
                  <a:pt x="97" y="160"/>
                  <a:pt x="96" y="160"/>
                </a:cubicBezTo>
                <a:close/>
                <a:moveTo>
                  <a:pt x="95" y="158"/>
                </a:moveTo>
                <a:cubicBezTo>
                  <a:pt x="95" y="158"/>
                  <a:pt x="95" y="158"/>
                  <a:pt x="95" y="158"/>
                </a:cubicBezTo>
                <a:cubicBezTo>
                  <a:pt x="93" y="159"/>
                  <a:pt x="94" y="159"/>
                  <a:pt x="92" y="160"/>
                </a:cubicBezTo>
                <a:cubicBezTo>
                  <a:pt x="93" y="161"/>
                  <a:pt x="93" y="161"/>
                  <a:pt x="93" y="161"/>
                </a:cubicBezTo>
                <a:cubicBezTo>
                  <a:pt x="94" y="159"/>
                  <a:pt x="94" y="160"/>
                  <a:pt x="95" y="158"/>
                </a:cubicBezTo>
                <a:close/>
                <a:moveTo>
                  <a:pt x="85" y="163"/>
                </a:moveTo>
                <a:cubicBezTo>
                  <a:pt x="86" y="162"/>
                  <a:pt x="86" y="162"/>
                  <a:pt x="86" y="162"/>
                </a:cubicBezTo>
                <a:cubicBezTo>
                  <a:pt x="86" y="162"/>
                  <a:pt x="85" y="162"/>
                  <a:pt x="85" y="163"/>
                </a:cubicBezTo>
                <a:close/>
                <a:moveTo>
                  <a:pt x="91" y="167"/>
                </a:moveTo>
                <a:cubicBezTo>
                  <a:pt x="91" y="167"/>
                  <a:pt x="91" y="167"/>
                  <a:pt x="91" y="168"/>
                </a:cubicBezTo>
                <a:cubicBezTo>
                  <a:pt x="92" y="168"/>
                  <a:pt x="92" y="168"/>
                  <a:pt x="92" y="167"/>
                </a:cubicBezTo>
                <a:cubicBezTo>
                  <a:pt x="92" y="167"/>
                  <a:pt x="92" y="167"/>
                  <a:pt x="92" y="167"/>
                </a:cubicBezTo>
                <a:cubicBezTo>
                  <a:pt x="92" y="167"/>
                  <a:pt x="91" y="166"/>
                  <a:pt x="91" y="167"/>
                </a:cubicBezTo>
                <a:close/>
                <a:moveTo>
                  <a:pt x="101" y="179"/>
                </a:moveTo>
                <a:cubicBezTo>
                  <a:pt x="101" y="179"/>
                  <a:pt x="101" y="179"/>
                  <a:pt x="102" y="180"/>
                </a:cubicBezTo>
                <a:cubicBezTo>
                  <a:pt x="102" y="179"/>
                  <a:pt x="102" y="178"/>
                  <a:pt x="103" y="178"/>
                </a:cubicBezTo>
                <a:cubicBezTo>
                  <a:pt x="103" y="178"/>
                  <a:pt x="103" y="178"/>
                  <a:pt x="103" y="177"/>
                </a:cubicBezTo>
                <a:cubicBezTo>
                  <a:pt x="102" y="178"/>
                  <a:pt x="102" y="178"/>
                  <a:pt x="101" y="179"/>
                </a:cubicBezTo>
                <a:close/>
                <a:moveTo>
                  <a:pt x="111" y="187"/>
                </a:moveTo>
                <a:cubicBezTo>
                  <a:pt x="111" y="188"/>
                  <a:pt x="112" y="187"/>
                  <a:pt x="112" y="187"/>
                </a:cubicBezTo>
                <a:cubicBezTo>
                  <a:pt x="111" y="187"/>
                  <a:pt x="112" y="187"/>
                  <a:pt x="112" y="186"/>
                </a:cubicBezTo>
                <a:cubicBezTo>
                  <a:pt x="111" y="186"/>
                  <a:pt x="112" y="187"/>
                  <a:pt x="111" y="187"/>
                </a:cubicBezTo>
                <a:close/>
                <a:moveTo>
                  <a:pt x="100" y="178"/>
                </a:moveTo>
                <a:cubicBezTo>
                  <a:pt x="100" y="179"/>
                  <a:pt x="101" y="179"/>
                  <a:pt x="101" y="178"/>
                </a:cubicBezTo>
                <a:cubicBezTo>
                  <a:pt x="101" y="178"/>
                  <a:pt x="101" y="178"/>
                  <a:pt x="101" y="178"/>
                </a:cubicBezTo>
                <a:cubicBezTo>
                  <a:pt x="101" y="178"/>
                  <a:pt x="101" y="178"/>
                  <a:pt x="101" y="178"/>
                </a:cubicBezTo>
                <a:cubicBezTo>
                  <a:pt x="101" y="178"/>
                  <a:pt x="100" y="178"/>
                  <a:pt x="100" y="178"/>
                </a:cubicBezTo>
                <a:close/>
                <a:moveTo>
                  <a:pt x="101" y="180"/>
                </a:moveTo>
                <a:cubicBezTo>
                  <a:pt x="101" y="179"/>
                  <a:pt x="101" y="181"/>
                  <a:pt x="102" y="180"/>
                </a:cubicBezTo>
                <a:cubicBezTo>
                  <a:pt x="102" y="180"/>
                  <a:pt x="101" y="179"/>
                  <a:pt x="101" y="179"/>
                </a:cubicBezTo>
                <a:cubicBezTo>
                  <a:pt x="101" y="179"/>
                  <a:pt x="100" y="180"/>
                  <a:pt x="101" y="180"/>
                </a:cubicBezTo>
                <a:close/>
                <a:moveTo>
                  <a:pt x="76" y="157"/>
                </a:moveTo>
                <a:cubicBezTo>
                  <a:pt x="76" y="157"/>
                  <a:pt x="77" y="156"/>
                  <a:pt x="76" y="156"/>
                </a:cubicBezTo>
                <a:cubicBezTo>
                  <a:pt x="76" y="156"/>
                  <a:pt x="76" y="157"/>
                  <a:pt x="76" y="157"/>
                </a:cubicBezTo>
                <a:close/>
                <a:moveTo>
                  <a:pt x="99" y="179"/>
                </a:moveTo>
                <a:cubicBezTo>
                  <a:pt x="99" y="178"/>
                  <a:pt x="100" y="180"/>
                  <a:pt x="100" y="179"/>
                </a:cubicBezTo>
                <a:cubicBezTo>
                  <a:pt x="99" y="179"/>
                  <a:pt x="100" y="179"/>
                  <a:pt x="100" y="178"/>
                </a:cubicBezTo>
                <a:cubicBezTo>
                  <a:pt x="100" y="178"/>
                  <a:pt x="99" y="179"/>
                  <a:pt x="99" y="179"/>
                </a:cubicBezTo>
                <a:close/>
                <a:moveTo>
                  <a:pt x="104" y="186"/>
                </a:moveTo>
                <a:cubicBezTo>
                  <a:pt x="105" y="185"/>
                  <a:pt x="105" y="185"/>
                  <a:pt x="105" y="185"/>
                </a:cubicBezTo>
                <a:cubicBezTo>
                  <a:pt x="105" y="184"/>
                  <a:pt x="104" y="185"/>
                  <a:pt x="104" y="186"/>
                </a:cubicBezTo>
                <a:close/>
                <a:moveTo>
                  <a:pt x="100" y="181"/>
                </a:moveTo>
                <a:cubicBezTo>
                  <a:pt x="100" y="181"/>
                  <a:pt x="100" y="181"/>
                  <a:pt x="100" y="181"/>
                </a:cubicBezTo>
                <a:cubicBezTo>
                  <a:pt x="100" y="181"/>
                  <a:pt x="100" y="181"/>
                  <a:pt x="100" y="181"/>
                </a:cubicBezTo>
                <a:cubicBezTo>
                  <a:pt x="100" y="181"/>
                  <a:pt x="101" y="181"/>
                  <a:pt x="101" y="181"/>
                </a:cubicBezTo>
                <a:cubicBezTo>
                  <a:pt x="100" y="181"/>
                  <a:pt x="100" y="180"/>
                  <a:pt x="100" y="181"/>
                </a:cubicBezTo>
                <a:close/>
                <a:moveTo>
                  <a:pt x="108" y="192"/>
                </a:moveTo>
                <a:cubicBezTo>
                  <a:pt x="108" y="191"/>
                  <a:pt x="109" y="190"/>
                  <a:pt x="109" y="190"/>
                </a:cubicBezTo>
                <a:cubicBezTo>
                  <a:pt x="108" y="191"/>
                  <a:pt x="107" y="191"/>
                  <a:pt x="108" y="192"/>
                </a:cubicBezTo>
                <a:close/>
                <a:moveTo>
                  <a:pt x="76" y="161"/>
                </a:moveTo>
                <a:cubicBezTo>
                  <a:pt x="76" y="161"/>
                  <a:pt x="77" y="162"/>
                  <a:pt x="77" y="161"/>
                </a:cubicBezTo>
                <a:cubicBezTo>
                  <a:pt x="77" y="161"/>
                  <a:pt x="77" y="161"/>
                  <a:pt x="77" y="161"/>
                </a:cubicBezTo>
                <a:cubicBezTo>
                  <a:pt x="77" y="161"/>
                  <a:pt x="78" y="161"/>
                  <a:pt x="77" y="161"/>
                </a:cubicBezTo>
                <a:cubicBezTo>
                  <a:pt x="77" y="161"/>
                  <a:pt x="77" y="161"/>
                  <a:pt x="76" y="161"/>
                </a:cubicBezTo>
                <a:close/>
                <a:moveTo>
                  <a:pt x="99" y="182"/>
                </a:moveTo>
                <a:cubicBezTo>
                  <a:pt x="99" y="182"/>
                  <a:pt x="99" y="182"/>
                  <a:pt x="99" y="182"/>
                </a:cubicBezTo>
                <a:cubicBezTo>
                  <a:pt x="100" y="182"/>
                  <a:pt x="100" y="182"/>
                  <a:pt x="100" y="181"/>
                </a:cubicBezTo>
                <a:cubicBezTo>
                  <a:pt x="99" y="181"/>
                  <a:pt x="99" y="182"/>
                  <a:pt x="99" y="182"/>
                </a:cubicBezTo>
                <a:close/>
                <a:moveTo>
                  <a:pt x="102" y="184"/>
                </a:moveTo>
                <a:cubicBezTo>
                  <a:pt x="102" y="184"/>
                  <a:pt x="102" y="185"/>
                  <a:pt x="102" y="185"/>
                </a:cubicBezTo>
                <a:cubicBezTo>
                  <a:pt x="102" y="185"/>
                  <a:pt x="102" y="185"/>
                  <a:pt x="102" y="185"/>
                </a:cubicBezTo>
                <a:cubicBezTo>
                  <a:pt x="102" y="185"/>
                  <a:pt x="103" y="185"/>
                  <a:pt x="103" y="184"/>
                </a:cubicBezTo>
                <a:cubicBezTo>
                  <a:pt x="103" y="185"/>
                  <a:pt x="102" y="184"/>
                  <a:pt x="102" y="184"/>
                </a:cubicBezTo>
                <a:close/>
                <a:moveTo>
                  <a:pt x="103" y="187"/>
                </a:moveTo>
                <a:cubicBezTo>
                  <a:pt x="104" y="186"/>
                  <a:pt x="104" y="186"/>
                  <a:pt x="104" y="185"/>
                </a:cubicBezTo>
                <a:cubicBezTo>
                  <a:pt x="104" y="186"/>
                  <a:pt x="103" y="186"/>
                  <a:pt x="103" y="187"/>
                </a:cubicBezTo>
                <a:close/>
                <a:moveTo>
                  <a:pt x="99" y="185"/>
                </a:moveTo>
                <a:cubicBezTo>
                  <a:pt x="99" y="185"/>
                  <a:pt x="100" y="185"/>
                  <a:pt x="100" y="185"/>
                </a:cubicBezTo>
                <a:cubicBezTo>
                  <a:pt x="100" y="185"/>
                  <a:pt x="101" y="185"/>
                  <a:pt x="101" y="186"/>
                </a:cubicBezTo>
                <a:cubicBezTo>
                  <a:pt x="102" y="186"/>
                  <a:pt x="100" y="184"/>
                  <a:pt x="102" y="184"/>
                </a:cubicBezTo>
                <a:cubicBezTo>
                  <a:pt x="101" y="184"/>
                  <a:pt x="101" y="184"/>
                  <a:pt x="101" y="183"/>
                </a:cubicBezTo>
                <a:cubicBezTo>
                  <a:pt x="100" y="184"/>
                  <a:pt x="99" y="184"/>
                  <a:pt x="99" y="185"/>
                </a:cubicBezTo>
                <a:close/>
                <a:moveTo>
                  <a:pt x="84" y="169"/>
                </a:moveTo>
                <a:cubicBezTo>
                  <a:pt x="84" y="169"/>
                  <a:pt x="85" y="169"/>
                  <a:pt x="85" y="168"/>
                </a:cubicBezTo>
                <a:cubicBezTo>
                  <a:pt x="85" y="169"/>
                  <a:pt x="84" y="169"/>
                  <a:pt x="84" y="169"/>
                </a:cubicBezTo>
                <a:close/>
                <a:moveTo>
                  <a:pt x="97" y="181"/>
                </a:moveTo>
                <a:cubicBezTo>
                  <a:pt x="98" y="181"/>
                  <a:pt x="97" y="182"/>
                  <a:pt x="98" y="182"/>
                </a:cubicBezTo>
                <a:cubicBezTo>
                  <a:pt x="98" y="181"/>
                  <a:pt x="98" y="181"/>
                  <a:pt x="98" y="181"/>
                </a:cubicBezTo>
                <a:cubicBezTo>
                  <a:pt x="98" y="181"/>
                  <a:pt x="98" y="181"/>
                  <a:pt x="97" y="181"/>
                </a:cubicBezTo>
                <a:close/>
                <a:moveTo>
                  <a:pt x="105" y="194"/>
                </a:moveTo>
                <a:cubicBezTo>
                  <a:pt x="106" y="194"/>
                  <a:pt x="106" y="192"/>
                  <a:pt x="107" y="192"/>
                </a:cubicBezTo>
                <a:cubicBezTo>
                  <a:pt x="107" y="192"/>
                  <a:pt x="107" y="192"/>
                  <a:pt x="107" y="192"/>
                </a:cubicBezTo>
                <a:cubicBezTo>
                  <a:pt x="106" y="192"/>
                  <a:pt x="105" y="193"/>
                  <a:pt x="105" y="194"/>
                </a:cubicBezTo>
                <a:close/>
                <a:moveTo>
                  <a:pt x="91" y="184"/>
                </a:moveTo>
                <a:cubicBezTo>
                  <a:pt x="92" y="184"/>
                  <a:pt x="91" y="185"/>
                  <a:pt x="91" y="185"/>
                </a:cubicBezTo>
                <a:cubicBezTo>
                  <a:pt x="92" y="185"/>
                  <a:pt x="92" y="184"/>
                  <a:pt x="93" y="184"/>
                </a:cubicBezTo>
                <a:cubicBezTo>
                  <a:pt x="92" y="184"/>
                  <a:pt x="92" y="184"/>
                  <a:pt x="92" y="183"/>
                </a:cubicBezTo>
                <a:cubicBezTo>
                  <a:pt x="92" y="184"/>
                  <a:pt x="92" y="184"/>
                  <a:pt x="91" y="184"/>
                </a:cubicBezTo>
                <a:close/>
                <a:moveTo>
                  <a:pt x="72" y="169"/>
                </a:moveTo>
                <a:cubicBezTo>
                  <a:pt x="73" y="170"/>
                  <a:pt x="73" y="170"/>
                  <a:pt x="73" y="170"/>
                </a:cubicBezTo>
                <a:cubicBezTo>
                  <a:pt x="73" y="169"/>
                  <a:pt x="75" y="168"/>
                  <a:pt x="74" y="167"/>
                </a:cubicBezTo>
                <a:cubicBezTo>
                  <a:pt x="73" y="168"/>
                  <a:pt x="73" y="169"/>
                  <a:pt x="72" y="169"/>
                </a:cubicBezTo>
                <a:close/>
                <a:moveTo>
                  <a:pt x="74" y="170"/>
                </a:moveTo>
                <a:cubicBezTo>
                  <a:pt x="75" y="170"/>
                  <a:pt x="76" y="169"/>
                  <a:pt x="76" y="168"/>
                </a:cubicBezTo>
                <a:cubicBezTo>
                  <a:pt x="75" y="169"/>
                  <a:pt x="74" y="170"/>
                  <a:pt x="74" y="170"/>
                </a:cubicBezTo>
                <a:close/>
                <a:moveTo>
                  <a:pt x="88" y="184"/>
                </a:moveTo>
                <a:cubicBezTo>
                  <a:pt x="89" y="185"/>
                  <a:pt x="89" y="185"/>
                  <a:pt x="89" y="185"/>
                </a:cubicBezTo>
                <a:cubicBezTo>
                  <a:pt x="90" y="184"/>
                  <a:pt x="90" y="184"/>
                  <a:pt x="90" y="183"/>
                </a:cubicBezTo>
                <a:cubicBezTo>
                  <a:pt x="90" y="183"/>
                  <a:pt x="89" y="184"/>
                  <a:pt x="88" y="184"/>
                </a:cubicBezTo>
                <a:close/>
                <a:moveTo>
                  <a:pt x="71" y="168"/>
                </a:moveTo>
                <a:cubicBezTo>
                  <a:pt x="71" y="168"/>
                  <a:pt x="71" y="167"/>
                  <a:pt x="71" y="167"/>
                </a:cubicBezTo>
                <a:cubicBezTo>
                  <a:pt x="71" y="167"/>
                  <a:pt x="71" y="168"/>
                  <a:pt x="71" y="168"/>
                </a:cubicBezTo>
                <a:close/>
                <a:moveTo>
                  <a:pt x="89" y="187"/>
                </a:moveTo>
                <a:cubicBezTo>
                  <a:pt x="90" y="188"/>
                  <a:pt x="90" y="187"/>
                  <a:pt x="90" y="187"/>
                </a:cubicBezTo>
                <a:cubicBezTo>
                  <a:pt x="91" y="187"/>
                  <a:pt x="91" y="186"/>
                  <a:pt x="91" y="186"/>
                </a:cubicBezTo>
                <a:cubicBezTo>
                  <a:pt x="90" y="186"/>
                  <a:pt x="90" y="187"/>
                  <a:pt x="89" y="186"/>
                </a:cubicBezTo>
                <a:cubicBezTo>
                  <a:pt x="89" y="186"/>
                  <a:pt x="90" y="187"/>
                  <a:pt x="89" y="187"/>
                </a:cubicBezTo>
                <a:close/>
                <a:moveTo>
                  <a:pt x="84" y="182"/>
                </a:moveTo>
                <a:cubicBezTo>
                  <a:pt x="84" y="182"/>
                  <a:pt x="85" y="180"/>
                  <a:pt x="84" y="180"/>
                </a:cubicBezTo>
                <a:cubicBezTo>
                  <a:pt x="84" y="181"/>
                  <a:pt x="83" y="181"/>
                  <a:pt x="84" y="182"/>
                </a:cubicBezTo>
                <a:close/>
                <a:moveTo>
                  <a:pt x="72" y="173"/>
                </a:moveTo>
                <a:cubicBezTo>
                  <a:pt x="72" y="173"/>
                  <a:pt x="73" y="173"/>
                  <a:pt x="73" y="173"/>
                </a:cubicBezTo>
                <a:cubicBezTo>
                  <a:pt x="73" y="173"/>
                  <a:pt x="73" y="173"/>
                  <a:pt x="73" y="172"/>
                </a:cubicBezTo>
                <a:cubicBezTo>
                  <a:pt x="72" y="172"/>
                  <a:pt x="75" y="172"/>
                  <a:pt x="74" y="171"/>
                </a:cubicBezTo>
                <a:cubicBezTo>
                  <a:pt x="73" y="171"/>
                  <a:pt x="73" y="172"/>
                  <a:pt x="72" y="173"/>
                </a:cubicBezTo>
                <a:close/>
                <a:moveTo>
                  <a:pt x="97" y="197"/>
                </a:moveTo>
                <a:cubicBezTo>
                  <a:pt x="98" y="196"/>
                  <a:pt x="99" y="195"/>
                  <a:pt x="99" y="194"/>
                </a:cubicBezTo>
                <a:cubicBezTo>
                  <a:pt x="99" y="195"/>
                  <a:pt x="97" y="195"/>
                  <a:pt x="97" y="197"/>
                </a:cubicBezTo>
                <a:close/>
                <a:moveTo>
                  <a:pt x="69" y="174"/>
                </a:moveTo>
                <a:cubicBezTo>
                  <a:pt x="70" y="173"/>
                  <a:pt x="71" y="172"/>
                  <a:pt x="72" y="171"/>
                </a:cubicBezTo>
                <a:cubicBezTo>
                  <a:pt x="72" y="170"/>
                  <a:pt x="72" y="170"/>
                  <a:pt x="72" y="170"/>
                </a:cubicBezTo>
                <a:cubicBezTo>
                  <a:pt x="71" y="172"/>
                  <a:pt x="69" y="172"/>
                  <a:pt x="69" y="174"/>
                </a:cubicBezTo>
                <a:close/>
                <a:moveTo>
                  <a:pt x="91" y="189"/>
                </a:moveTo>
                <a:cubicBezTo>
                  <a:pt x="91" y="189"/>
                  <a:pt x="92" y="189"/>
                  <a:pt x="91" y="188"/>
                </a:cubicBezTo>
                <a:cubicBezTo>
                  <a:pt x="91" y="189"/>
                  <a:pt x="90" y="189"/>
                  <a:pt x="91" y="189"/>
                </a:cubicBezTo>
                <a:close/>
                <a:moveTo>
                  <a:pt x="69" y="171"/>
                </a:moveTo>
                <a:cubicBezTo>
                  <a:pt x="69" y="170"/>
                  <a:pt x="70" y="169"/>
                  <a:pt x="70" y="169"/>
                </a:cubicBezTo>
                <a:cubicBezTo>
                  <a:pt x="69" y="169"/>
                  <a:pt x="68" y="170"/>
                  <a:pt x="69" y="171"/>
                </a:cubicBezTo>
                <a:close/>
                <a:moveTo>
                  <a:pt x="67" y="172"/>
                </a:moveTo>
                <a:cubicBezTo>
                  <a:pt x="68" y="173"/>
                  <a:pt x="68" y="172"/>
                  <a:pt x="68" y="171"/>
                </a:cubicBezTo>
                <a:lnTo>
                  <a:pt x="67" y="172"/>
                </a:lnTo>
                <a:close/>
                <a:moveTo>
                  <a:pt x="96" y="198"/>
                </a:moveTo>
                <a:cubicBezTo>
                  <a:pt x="97" y="198"/>
                  <a:pt x="97" y="197"/>
                  <a:pt x="97" y="197"/>
                </a:cubicBezTo>
                <a:cubicBezTo>
                  <a:pt x="96" y="197"/>
                  <a:pt x="96" y="198"/>
                  <a:pt x="96" y="198"/>
                </a:cubicBezTo>
                <a:close/>
                <a:moveTo>
                  <a:pt x="75" y="181"/>
                </a:moveTo>
                <a:cubicBezTo>
                  <a:pt x="76" y="181"/>
                  <a:pt x="77" y="180"/>
                  <a:pt x="76" y="180"/>
                </a:cubicBezTo>
                <a:cubicBezTo>
                  <a:pt x="76" y="180"/>
                  <a:pt x="75" y="181"/>
                  <a:pt x="75" y="181"/>
                </a:cubicBezTo>
                <a:close/>
                <a:moveTo>
                  <a:pt x="90" y="195"/>
                </a:moveTo>
                <a:cubicBezTo>
                  <a:pt x="91" y="196"/>
                  <a:pt x="91" y="194"/>
                  <a:pt x="92" y="194"/>
                </a:cubicBezTo>
                <a:cubicBezTo>
                  <a:pt x="92" y="194"/>
                  <a:pt x="92" y="194"/>
                  <a:pt x="91" y="193"/>
                </a:cubicBezTo>
                <a:cubicBezTo>
                  <a:pt x="91" y="194"/>
                  <a:pt x="91" y="195"/>
                  <a:pt x="90" y="195"/>
                </a:cubicBezTo>
                <a:close/>
                <a:moveTo>
                  <a:pt x="65" y="173"/>
                </a:moveTo>
                <a:cubicBezTo>
                  <a:pt x="66" y="173"/>
                  <a:pt x="66" y="172"/>
                  <a:pt x="66" y="172"/>
                </a:cubicBezTo>
                <a:cubicBezTo>
                  <a:pt x="66" y="172"/>
                  <a:pt x="65" y="173"/>
                  <a:pt x="65" y="173"/>
                </a:cubicBezTo>
                <a:close/>
                <a:moveTo>
                  <a:pt x="67" y="176"/>
                </a:moveTo>
                <a:cubicBezTo>
                  <a:pt x="68" y="177"/>
                  <a:pt x="69" y="175"/>
                  <a:pt x="68" y="175"/>
                </a:cubicBezTo>
                <a:cubicBezTo>
                  <a:pt x="68" y="176"/>
                  <a:pt x="67" y="176"/>
                  <a:pt x="67" y="176"/>
                </a:cubicBezTo>
                <a:close/>
                <a:moveTo>
                  <a:pt x="70" y="178"/>
                </a:moveTo>
                <a:cubicBezTo>
                  <a:pt x="70" y="179"/>
                  <a:pt x="70" y="178"/>
                  <a:pt x="70" y="177"/>
                </a:cubicBezTo>
                <a:cubicBezTo>
                  <a:pt x="70" y="177"/>
                  <a:pt x="70" y="178"/>
                  <a:pt x="70" y="178"/>
                </a:cubicBezTo>
                <a:close/>
                <a:moveTo>
                  <a:pt x="88" y="196"/>
                </a:moveTo>
                <a:cubicBezTo>
                  <a:pt x="89" y="196"/>
                  <a:pt x="90" y="195"/>
                  <a:pt x="89" y="194"/>
                </a:cubicBezTo>
                <a:cubicBezTo>
                  <a:pt x="89" y="196"/>
                  <a:pt x="87" y="195"/>
                  <a:pt x="88" y="196"/>
                </a:cubicBezTo>
                <a:close/>
                <a:moveTo>
                  <a:pt x="63" y="174"/>
                </a:moveTo>
                <a:cubicBezTo>
                  <a:pt x="63" y="174"/>
                  <a:pt x="63" y="174"/>
                  <a:pt x="63" y="174"/>
                </a:cubicBezTo>
                <a:cubicBezTo>
                  <a:pt x="64" y="174"/>
                  <a:pt x="64" y="173"/>
                  <a:pt x="64" y="172"/>
                </a:cubicBezTo>
                <a:cubicBezTo>
                  <a:pt x="64" y="172"/>
                  <a:pt x="64" y="173"/>
                  <a:pt x="63" y="174"/>
                </a:cubicBezTo>
                <a:close/>
                <a:moveTo>
                  <a:pt x="87" y="195"/>
                </a:moveTo>
                <a:cubicBezTo>
                  <a:pt x="87" y="194"/>
                  <a:pt x="87" y="194"/>
                  <a:pt x="88" y="194"/>
                </a:cubicBezTo>
                <a:cubicBezTo>
                  <a:pt x="87" y="193"/>
                  <a:pt x="87" y="193"/>
                  <a:pt x="87" y="193"/>
                </a:cubicBezTo>
                <a:cubicBezTo>
                  <a:pt x="87" y="194"/>
                  <a:pt x="86" y="194"/>
                  <a:pt x="87" y="195"/>
                </a:cubicBezTo>
                <a:close/>
                <a:moveTo>
                  <a:pt x="89" y="196"/>
                </a:moveTo>
                <a:cubicBezTo>
                  <a:pt x="89" y="196"/>
                  <a:pt x="90" y="197"/>
                  <a:pt x="90" y="197"/>
                </a:cubicBezTo>
                <a:cubicBezTo>
                  <a:pt x="90" y="196"/>
                  <a:pt x="90" y="196"/>
                  <a:pt x="89" y="196"/>
                </a:cubicBezTo>
                <a:close/>
                <a:moveTo>
                  <a:pt x="70" y="180"/>
                </a:moveTo>
                <a:cubicBezTo>
                  <a:pt x="70" y="180"/>
                  <a:pt x="70" y="180"/>
                  <a:pt x="70" y="179"/>
                </a:cubicBezTo>
                <a:cubicBezTo>
                  <a:pt x="70" y="179"/>
                  <a:pt x="69" y="179"/>
                  <a:pt x="69" y="180"/>
                </a:cubicBezTo>
                <a:cubicBezTo>
                  <a:pt x="69" y="180"/>
                  <a:pt x="69" y="180"/>
                  <a:pt x="70" y="180"/>
                </a:cubicBezTo>
                <a:close/>
                <a:moveTo>
                  <a:pt x="63" y="175"/>
                </a:moveTo>
                <a:cubicBezTo>
                  <a:pt x="62" y="175"/>
                  <a:pt x="61" y="176"/>
                  <a:pt x="61" y="177"/>
                </a:cubicBezTo>
                <a:cubicBezTo>
                  <a:pt x="62" y="177"/>
                  <a:pt x="63" y="175"/>
                  <a:pt x="63" y="174"/>
                </a:cubicBezTo>
                <a:cubicBezTo>
                  <a:pt x="63" y="174"/>
                  <a:pt x="63" y="175"/>
                  <a:pt x="63" y="175"/>
                </a:cubicBezTo>
                <a:close/>
                <a:moveTo>
                  <a:pt x="88" y="201"/>
                </a:moveTo>
                <a:cubicBezTo>
                  <a:pt x="88" y="202"/>
                  <a:pt x="88" y="202"/>
                  <a:pt x="89" y="202"/>
                </a:cubicBezTo>
                <a:cubicBezTo>
                  <a:pt x="89" y="201"/>
                  <a:pt x="89" y="201"/>
                  <a:pt x="90" y="200"/>
                </a:cubicBezTo>
                <a:cubicBezTo>
                  <a:pt x="90" y="200"/>
                  <a:pt x="90" y="200"/>
                  <a:pt x="90" y="199"/>
                </a:cubicBezTo>
                <a:cubicBezTo>
                  <a:pt x="90" y="199"/>
                  <a:pt x="90" y="199"/>
                  <a:pt x="90" y="199"/>
                </a:cubicBezTo>
                <a:cubicBezTo>
                  <a:pt x="89" y="200"/>
                  <a:pt x="89" y="201"/>
                  <a:pt x="88" y="201"/>
                </a:cubicBezTo>
                <a:close/>
                <a:moveTo>
                  <a:pt x="92" y="203"/>
                </a:moveTo>
                <a:cubicBezTo>
                  <a:pt x="92" y="203"/>
                  <a:pt x="93" y="202"/>
                  <a:pt x="93" y="202"/>
                </a:cubicBezTo>
                <a:cubicBezTo>
                  <a:pt x="92" y="202"/>
                  <a:pt x="92" y="202"/>
                  <a:pt x="92" y="203"/>
                </a:cubicBezTo>
                <a:close/>
                <a:moveTo>
                  <a:pt x="62" y="177"/>
                </a:moveTo>
                <a:cubicBezTo>
                  <a:pt x="62" y="177"/>
                  <a:pt x="63" y="177"/>
                  <a:pt x="63" y="176"/>
                </a:cubicBezTo>
                <a:cubicBezTo>
                  <a:pt x="62" y="176"/>
                  <a:pt x="62" y="177"/>
                  <a:pt x="62" y="177"/>
                </a:cubicBezTo>
                <a:close/>
                <a:moveTo>
                  <a:pt x="62" y="177"/>
                </a:moveTo>
                <a:cubicBezTo>
                  <a:pt x="62" y="178"/>
                  <a:pt x="63" y="178"/>
                  <a:pt x="63" y="178"/>
                </a:cubicBezTo>
                <a:cubicBezTo>
                  <a:pt x="63" y="177"/>
                  <a:pt x="63" y="177"/>
                  <a:pt x="62" y="177"/>
                </a:cubicBezTo>
                <a:close/>
                <a:moveTo>
                  <a:pt x="90" y="205"/>
                </a:moveTo>
                <a:cubicBezTo>
                  <a:pt x="90" y="205"/>
                  <a:pt x="92" y="204"/>
                  <a:pt x="91" y="203"/>
                </a:cubicBezTo>
                <a:cubicBezTo>
                  <a:pt x="91" y="203"/>
                  <a:pt x="90" y="204"/>
                  <a:pt x="90" y="205"/>
                </a:cubicBezTo>
                <a:close/>
                <a:moveTo>
                  <a:pt x="89" y="203"/>
                </a:moveTo>
                <a:cubicBezTo>
                  <a:pt x="90" y="204"/>
                  <a:pt x="91" y="202"/>
                  <a:pt x="90" y="202"/>
                </a:cubicBezTo>
                <a:cubicBezTo>
                  <a:pt x="90" y="203"/>
                  <a:pt x="90" y="203"/>
                  <a:pt x="89" y="203"/>
                </a:cubicBezTo>
                <a:close/>
                <a:moveTo>
                  <a:pt x="78" y="193"/>
                </a:moveTo>
                <a:cubicBezTo>
                  <a:pt x="76" y="194"/>
                  <a:pt x="79" y="195"/>
                  <a:pt x="78" y="196"/>
                </a:cubicBezTo>
                <a:cubicBezTo>
                  <a:pt x="79" y="196"/>
                  <a:pt x="80" y="194"/>
                  <a:pt x="80" y="194"/>
                </a:cubicBezTo>
                <a:cubicBezTo>
                  <a:pt x="79" y="195"/>
                  <a:pt x="78" y="194"/>
                  <a:pt x="78" y="193"/>
                </a:cubicBezTo>
                <a:close/>
                <a:moveTo>
                  <a:pt x="70" y="188"/>
                </a:moveTo>
                <a:cubicBezTo>
                  <a:pt x="69" y="188"/>
                  <a:pt x="70" y="188"/>
                  <a:pt x="69" y="188"/>
                </a:cubicBezTo>
                <a:cubicBezTo>
                  <a:pt x="69" y="189"/>
                  <a:pt x="67" y="189"/>
                  <a:pt x="68" y="190"/>
                </a:cubicBezTo>
                <a:cubicBezTo>
                  <a:pt x="68" y="189"/>
                  <a:pt x="70" y="190"/>
                  <a:pt x="70" y="188"/>
                </a:cubicBezTo>
                <a:cubicBezTo>
                  <a:pt x="70" y="188"/>
                  <a:pt x="70" y="188"/>
                  <a:pt x="70" y="188"/>
                </a:cubicBezTo>
                <a:close/>
                <a:moveTo>
                  <a:pt x="66" y="185"/>
                </a:moveTo>
                <a:cubicBezTo>
                  <a:pt x="65" y="185"/>
                  <a:pt x="65" y="185"/>
                  <a:pt x="66" y="186"/>
                </a:cubicBezTo>
                <a:cubicBezTo>
                  <a:pt x="66" y="185"/>
                  <a:pt x="66" y="184"/>
                  <a:pt x="66" y="185"/>
                </a:cubicBezTo>
                <a:close/>
                <a:moveTo>
                  <a:pt x="79" y="199"/>
                </a:moveTo>
                <a:cubicBezTo>
                  <a:pt x="80" y="199"/>
                  <a:pt x="81" y="198"/>
                  <a:pt x="81" y="198"/>
                </a:cubicBezTo>
                <a:cubicBezTo>
                  <a:pt x="80" y="198"/>
                  <a:pt x="79" y="199"/>
                  <a:pt x="79" y="199"/>
                </a:cubicBezTo>
                <a:close/>
                <a:moveTo>
                  <a:pt x="84" y="202"/>
                </a:moveTo>
                <a:cubicBezTo>
                  <a:pt x="85" y="202"/>
                  <a:pt x="85" y="201"/>
                  <a:pt x="85" y="201"/>
                </a:cubicBezTo>
                <a:cubicBezTo>
                  <a:pt x="84" y="201"/>
                  <a:pt x="84" y="202"/>
                  <a:pt x="84" y="202"/>
                </a:cubicBezTo>
                <a:close/>
                <a:moveTo>
                  <a:pt x="58" y="182"/>
                </a:moveTo>
                <a:cubicBezTo>
                  <a:pt x="58" y="183"/>
                  <a:pt x="60" y="181"/>
                  <a:pt x="59" y="181"/>
                </a:cubicBezTo>
                <a:cubicBezTo>
                  <a:pt x="59" y="181"/>
                  <a:pt x="57" y="182"/>
                  <a:pt x="58" y="182"/>
                </a:cubicBezTo>
                <a:close/>
                <a:moveTo>
                  <a:pt x="76" y="197"/>
                </a:moveTo>
                <a:cubicBezTo>
                  <a:pt x="77" y="198"/>
                  <a:pt x="78" y="196"/>
                  <a:pt x="77" y="197"/>
                </a:cubicBezTo>
                <a:cubicBezTo>
                  <a:pt x="77" y="197"/>
                  <a:pt x="76" y="197"/>
                  <a:pt x="76" y="197"/>
                </a:cubicBezTo>
                <a:close/>
                <a:moveTo>
                  <a:pt x="68" y="191"/>
                </a:moveTo>
                <a:cubicBezTo>
                  <a:pt x="68" y="191"/>
                  <a:pt x="68" y="191"/>
                  <a:pt x="69" y="191"/>
                </a:cubicBezTo>
                <a:cubicBezTo>
                  <a:pt x="68" y="191"/>
                  <a:pt x="69" y="190"/>
                  <a:pt x="69" y="190"/>
                </a:cubicBezTo>
                <a:cubicBezTo>
                  <a:pt x="68" y="190"/>
                  <a:pt x="68" y="191"/>
                  <a:pt x="68" y="191"/>
                </a:cubicBezTo>
                <a:close/>
                <a:moveTo>
                  <a:pt x="69" y="194"/>
                </a:moveTo>
                <a:cubicBezTo>
                  <a:pt x="70" y="195"/>
                  <a:pt x="70" y="194"/>
                  <a:pt x="71" y="194"/>
                </a:cubicBezTo>
                <a:cubicBezTo>
                  <a:pt x="70" y="193"/>
                  <a:pt x="71" y="193"/>
                  <a:pt x="70" y="193"/>
                </a:cubicBezTo>
                <a:cubicBezTo>
                  <a:pt x="70" y="193"/>
                  <a:pt x="70" y="194"/>
                  <a:pt x="69" y="194"/>
                </a:cubicBezTo>
                <a:close/>
                <a:moveTo>
                  <a:pt x="64" y="195"/>
                </a:moveTo>
                <a:cubicBezTo>
                  <a:pt x="64" y="194"/>
                  <a:pt x="64" y="195"/>
                  <a:pt x="64" y="194"/>
                </a:cubicBezTo>
                <a:cubicBezTo>
                  <a:pt x="65" y="193"/>
                  <a:pt x="65" y="191"/>
                  <a:pt x="67" y="190"/>
                </a:cubicBezTo>
                <a:cubicBezTo>
                  <a:pt x="67" y="191"/>
                  <a:pt x="67" y="192"/>
                  <a:pt x="68" y="191"/>
                </a:cubicBezTo>
                <a:cubicBezTo>
                  <a:pt x="67" y="193"/>
                  <a:pt x="66" y="194"/>
                  <a:pt x="65" y="195"/>
                </a:cubicBezTo>
                <a:cubicBezTo>
                  <a:pt x="65" y="194"/>
                  <a:pt x="66" y="194"/>
                  <a:pt x="66" y="193"/>
                </a:cubicBezTo>
                <a:cubicBezTo>
                  <a:pt x="65" y="192"/>
                  <a:pt x="65" y="195"/>
                  <a:pt x="64" y="195"/>
                </a:cubicBezTo>
                <a:cubicBezTo>
                  <a:pt x="64" y="195"/>
                  <a:pt x="64" y="195"/>
                  <a:pt x="64" y="195"/>
                </a:cubicBezTo>
                <a:close/>
                <a:moveTo>
                  <a:pt x="66" y="192"/>
                </a:moveTo>
                <a:cubicBezTo>
                  <a:pt x="66" y="192"/>
                  <a:pt x="68" y="192"/>
                  <a:pt x="67" y="191"/>
                </a:cubicBezTo>
                <a:cubicBezTo>
                  <a:pt x="67" y="192"/>
                  <a:pt x="66" y="192"/>
                  <a:pt x="66" y="192"/>
                </a:cubicBezTo>
                <a:close/>
                <a:moveTo>
                  <a:pt x="68" y="196"/>
                </a:moveTo>
                <a:cubicBezTo>
                  <a:pt x="69" y="196"/>
                  <a:pt x="69" y="195"/>
                  <a:pt x="69" y="195"/>
                </a:cubicBezTo>
                <a:cubicBezTo>
                  <a:pt x="69" y="195"/>
                  <a:pt x="68" y="196"/>
                  <a:pt x="68" y="196"/>
                </a:cubicBezTo>
                <a:close/>
                <a:moveTo>
                  <a:pt x="81" y="205"/>
                </a:moveTo>
                <a:cubicBezTo>
                  <a:pt x="81" y="206"/>
                  <a:pt x="80" y="206"/>
                  <a:pt x="80" y="207"/>
                </a:cubicBezTo>
                <a:cubicBezTo>
                  <a:pt x="81" y="207"/>
                  <a:pt x="81" y="206"/>
                  <a:pt x="81" y="205"/>
                </a:cubicBezTo>
                <a:close/>
                <a:moveTo>
                  <a:pt x="85" y="210"/>
                </a:moveTo>
                <a:cubicBezTo>
                  <a:pt x="85" y="211"/>
                  <a:pt x="84" y="211"/>
                  <a:pt x="84" y="213"/>
                </a:cubicBezTo>
                <a:cubicBezTo>
                  <a:pt x="84" y="212"/>
                  <a:pt x="87" y="210"/>
                  <a:pt x="86" y="210"/>
                </a:cubicBezTo>
                <a:cubicBezTo>
                  <a:pt x="86" y="210"/>
                  <a:pt x="85" y="210"/>
                  <a:pt x="85" y="210"/>
                </a:cubicBezTo>
                <a:close/>
                <a:moveTo>
                  <a:pt x="81" y="210"/>
                </a:moveTo>
                <a:cubicBezTo>
                  <a:pt x="82" y="210"/>
                  <a:pt x="83" y="209"/>
                  <a:pt x="83" y="207"/>
                </a:cubicBezTo>
                <a:cubicBezTo>
                  <a:pt x="82" y="208"/>
                  <a:pt x="81" y="209"/>
                  <a:pt x="81" y="210"/>
                </a:cubicBezTo>
                <a:close/>
                <a:moveTo>
                  <a:pt x="67" y="196"/>
                </a:moveTo>
                <a:cubicBezTo>
                  <a:pt x="67" y="195"/>
                  <a:pt x="67" y="195"/>
                  <a:pt x="67" y="195"/>
                </a:cubicBezTo>
                <a:cubicBezTo>
                  <a:pt x="66" y="194"/>
                  <a:pt x="67" y="195"/>
                  <a:pt x="67" y="196"/>
                </a:cubicBezTo>
                <a:close/>
                <a:moveTo>
                  <a:pt x="54" y="186"/>
                </a:moveTo>
                <a:cubicBezTo>
                  <a:pt x="55" y="186"/>
                  <a:pt x="55" y="186"/>
                  <a:pt x="55" y="186"/>
                </a:cubicBezTo>
                <a:cubicBezTo>
                  <a:pt x="55" y="186"/>
                  <a:pt x="55" y="187"/>
                  <a:pt x="55" y="187"/>
                </a:cubicBezTo>
                <a:cubicBezTo>
                  <a:pt x="56" y="186"/>
                  <a:pt x="55" y="186"/>
                  <a:pt x="55" y="186"/>
                </a:cubicBezTo>
                <a:cubicBezTo>
                  <a:pt x="55" y="185"/>
                  <a:pt x="55" y="186"/>
                  <a:pt x="54" y="186"/>
                </a:cubicBezTo>
                <a:cubicBezTo>
                  <a:pt x="54" y="186"/>
                  <a:pt x="54" y="186"/>
                  <a:pt x="54" y="186"/>
                </a:cubicBezTo>
                <a:close/>
                <a:moveTo>
                  <a:pt x="63" y="194"/>
                </a:moveTo>
                <a:cubicBezTo>
                  <a:pt x="63" y="194"/>
                  <a:pt x="64" y="194"/>
                  <a:pt x="64" y="193"/>
                </a:cubicBezTo>
                <a:cubicBezTo>
                  <a:pt x="63" y="193"/>
                  <a:pt x="62" y="194"/>
                  <a:pt x="63" y="194"/>
                </a:cubicBezTo>
                <a:close/>
                <a:moveTo>
                  <a:pt x="68" y="198"/>
                </a:moveTo>
                <a:cubicBezTo>
                  <a:pt x="68" y="197"/>
                  <a:pt x="68" y="197"/>
                  <a:pt x="68" y="197"/>
                </a:cubicBezTo>
                <a:cubicBezTo>
                  <a:pt x="68" y="197"/>
                  <a:pt x="67" y="198"/>
                  <a:pt x="68" y="198"/>
                </a:cubicBezTo>
                <a:close/>
                <a:moveTo>
                  <a:pt x="68" y="200"/>
                </a:moveTo>
                <a:cubicBezTo>
                  <a:pt x="69" y="201"/>
                  <a:pt x="69" y="200"/>
                  <a:pt x="70" y="200"/>
                </a:cubicBezTo>
                <a:cubicBezTo>
                  <a:pt x="70" y="200"/>
                  <a:pt x="70" y="199"/>
                  <a:pt x="70" y="199"/>
                </a:cubicBezTo>
                <a:cubicBezTo>
                  <a:pt x="70" y="199"/>
                  <a:pt x="70" y="199"/>
                  <a:pt x="70" y="198"/>
                </a:cubicBezTo>
                <a:cubicBezTo>
                  <a:pt x="69" y="199"/>
                  <a:pt x="69" y="200"/>
                  <a:pt x="68" y="200"/>
                </a:cubicBezTo>
                <a:close/>
                <a:moveTo>
                  <a:pt x="53" y="186"/>
                </a:moveTo>
                <a:cubicBezTo>
                  <a:pt x="53" y="185"/>
                  <a:pt x="54" y="185"/>
                  <a:pt x="53" y="184"/>
                </a:cubicBezTo>
                <a:cubicBezTo>
                  <a:pt x="53" y="184"/>
                  <a:pt x="53" y="185"/>
                  <a:pt x="53" y="186"/>
                </a:cubicBezTo>
                <a:close/>
                <a:moveTo>
                  <a:pt x="66" y="197"/>
                </a:moveTo>
                <a:cubicBezTo>
                  <a:pt x="67" y="196"/>
                  <a:pt x="66" y="197"/>
                  <a:pt x="66" y="196"/>
                </a:cubicBezTo>
                <a:cubicBezTo>
                  <a:pt x="66" y="196"/>
                  <a:pt x="66" y="197"/>
                  <a:pt x="66" y="197"/>
                </a:cubicBezTo>
                <a:close/>
                <a:moveTo>
                  <a:pt x="71" y="202"/>
                </a:moveTo>
                <a:cubicBezTo>
                  <a:pt x="71" y="202"/>
                  <a:pt x="72" y="202"/>
                  <a:pt x="72" y="201"/>
                </a:cubicBezTo>
                <a:cubicBezTo>
                  <a:pt x="71" y="201"/>
                  <a:pt x="70" y="202"/>
                  <a:pt x="71" y="202"/>
                </a:cubicBezTo>
                <a:close/>
                <a:moveTo>
                  <a:pt x="60" y="193"/>
                </a:moveTo>
                <a:cubicBezTo>
                  <a:pt x="61" y="193"/>
                  <a:pt x="61" y="193"/>
                  <a:pt x="61" y="194"/>
                </a:cubicBezTo>
                <a:cubicBezTo>
                  <a:pt x="61" y="193"/>
                  <a:pt x="61" y="194"/>
                  <a:pt x="61" y="194"/>
                </a:cubicBezTo>
                <a:cubicBezTo>
                  <a:pt x="61" y="194"/>
                  <a:pt x="62" y="193"/>
                  <a:pt x="61" y="193"/>
                </a:cubicBezTo>
                <a:cubicBezTo>
                  <a:pt x="61" y="193"/>
                  <a:pt x="61" y="193"/>
                  <a:pt x="60" y="193"/>
                </a:cubicBezTo>
                <a:close/>
                <a:moveTo>
                  <a:pt x="54" y="191"/>
                </a:moveTo>
                <a:cubicBezTo>
                  <a:pt x="55" y="191"/>
                  <a:pt x="56" y="190"/>
                  <a:pt x="56" y="189"/>
                </a:cubicBezTo>
                <a:cubicBezTo>
                  <a:pt x="55" y="189"/>
                  <a:pt x="54" y="190"/>
                  <a:pt x="54" y="191"/>
                </a:cubicBezTo>
                <a:close/>
                <a:moveTo>
                  <a:pt x="76" y="210"/>
                </a:moveTo>
                <a:cubicBezTo>
                  <a:pt x="77" y="209"/>
                  <a:pt x="78" y="209"/>
                  <a:pt x="78" y="208"/>
                </a:cubicBezTo>
                <a:cubicBezTo>
                  <a:pt x="78" y="208"/>
                  <a:pt x="76" y="210"/>
                  <a:pt x="76" y="210"/>
                </a:cubicBezTo>
                <a:close/>
                <a:moveTo>
                  <a:pt x="75" y="208"/>
                </a:moveTo>
                <a:cubicBezTo>
                  <a:pt x="75" y="208"/>
                  <a:pt x="75" y="208"/>
                  <a:pt x="75" y="208"/>
                </a:cubicBezTo>
                <a:cubicBezTo>
                  <a:pt x="75" y="208"/>
                  <a:pt x="75" y="207"/>
                  <a:pt x="75" y="207"/>
                </a:cubicBezTo>
                <a:cubicBezTo>
                  <a:pt x="75" y="207"/>
                  <a:pt x="75" y="207"/>
                  <a:pt x="75" y="207"/>
                </a:cubicBezTo>
                <a:cubicBezTo>
                  <a:pt x="74" y="207"/>
                  <a:pt x="75" y="207"/>
                  <a:pt x="74" y="208"/>
                </a:cubicBezTo>
                <a:lnTo>
                  <a:pt x="75" y="208"/>
                </a:lnTo>
                <a:close/>
                <a:moveTo>
                  <a:pt x="74" y="206"/>
                </a:moveTo>
                <a:cubicBezTo>
                  <a:pt x="73" y="207"/>
                  <a:pt x="73" y="205"/>
                  <a:pt x="73" y="206"/>
                </a:cubicBezTo>
                <a:cubicBezTo>
                  <a:pt x="73" y="206"/>
                  <a:pt x="72" y="207"/>
                  <a:pt x="73" y="207"/>
                </a:cubicBezTo>
                <a:cubicBezTo>
                  <a:pt x="73" y="207"/>
                  <a:pt x="73" y="207"/>
                  <a:pt x="73" y="207"/>
                </a:cubicBezTo>
                <a:cubicBezTo>
                  <a:pt x="73" y="207"/>
                  <a:pt x="73" y="207"/>
                  <a:pt x="73" y="207"/>
                </a:cubicBezTo>
                <a:cubicBezTo>
                  <a:pt x="74" y="207"/>
                  <a:pt x="74" y="206"/>
                  <a:pt x="74" y="206"/>
                </a:cubicBezTo>
                <a:close/>
                <a:moveTo>
                  <a:pt x="50" y="189"/>
                </a:moveTo>
                <a:cubicBezTo>
                  <a:pt x="51" y="190"/>
                  <a:pt x="52" y="189"/>
                  <a:pt x="51" y="188"/>
                </a:cubicBezTo>
                <a:cubicBezTo>
                  <a:pt x="51" y="189"/>
                  <a:pt x="51" y="189"/>
                  <a:pt x="50" y="189"/>
                </a:cubicBezTo>
                <a:close/>
                <a:moveTo>
                  <a:pt x="53" y="192"/>
                </a:moveTo>
                <a:cubicBezTo>
                  <a:pt x="54" y="193"/>
                  <a:pt x="54" y="192"/>
                  <a:pt x="54" y="192"/>
                </a:cubicBezTo>
                <a:cubicBezTo>
                  <a:pt x="54" y="192"/>
                  <a:pt x="54" y="191"/>
                  <a:pt x="54" y="191"/>
                </a:cubicBezTo>
                <a:lnTo>
                  <a:pt x="53" y="192"/>
                </a:lnTo>
                <a:close/>
                <a:moveTo>
                  <a:pt x="73" y="209"/>
                </a:moveTo>
                <a:cubicBezTo>
                  <a:pt x="73" y="209"/>
                  <a:pt x="73" y="210"/>
                  <a:pt x="73" y="209"/>
                </a:cubicBezTo>
                <a:cubicBezTo>
                  <a:pt x="73" y="209"/>
                  <a:pt x="74" y="210"/>
                  <a:pt x="74" y="209"/>
                </a:cubicBezTo>
                <a:cubicBezTo>
                  <a:pt x="74" y="209"/>
                  <a:pt x="74" y="208"/>
                  <a:pt x="74" y="208"/>
                </a:cubicBezTo>
                <a:cubicBezTo>
                  <a:pt x="73" y="209"/>
                  <a:pt x="73" y="208"/>
                  <a:pt x="73" y="208"/>
                </a:cubicBezTo>
                <a:cubicBezTo>
                  <a:pt x="73" y="208"/>
                  <a:pt x="73" y="209"/>
                  <a:pt x="73" y="209"/>
                </a:cubicBezTo>
                <a:cubicBezTo>
                  <a:pt x="73" y="209"/>
                  <a:pt x="73" y="209"/>
                  <a:pt x="73" y="209"/>
                </a:cubicBezTo>
                <a:close/>
                <a:moveTo>
                  <a:pt x="49" y="190"/>
                </a:moveTo>
                <a:cubicBezTo>
                  <a:pt x="49" y="190"/>
                  <a:pt x="50" y="189"/>
                  <a:pt x="50" y="189"/>
                </a:cubicBezTo>
                <a:cubicBezTo>
                  <a:pt x="50" y="189"/>
                  <a:pt x="49" y="190"/>
                  <a:pt x="49" y="190"/>
                </a:cubicBezTo>
                <a:close/>
                <a:moveTo>
                  <a:pt x="52" y="194"/>
                </a:moveTo>
                <a:cubicBezTo>
                  <a:pt x="53" y="194"/>
                  <a:pt x="54" y="193"/>
                  <a:pt x="53" y="192"/>
                </a:cubicBezTo>
                <a:cubicBezTo>
                  <a:pt x="53" y="193"/>
                  <a:pt x="52" y="193"/>
                  <a:pt x="52" y="194"/>
                </a:cubicBezTo>
                <a:close/>
                <a:moveTo>
                  <a:pt x="66" y="205"/>
                </a:moveTo>
                <a:cubicBezTo>
                  <a:pt x="66" y="205"/>
                  <a:pt x="67" y="204"/>
                  <a:pt x="67" y="204"/>
                </a:cubicBezTo>
                <a:cubicBezTo>
                  <a:pt x="67" y="204"/>
                  <a:pt x="67" y="204"/>
                  <a:pt x="67" y="204"/>
                </a:cubicBezTo>
                <a:cubicBezTo>
                  <a:pt x="67" y="204"/>
                  <a:pt x="66" y="205"/>
                  <a:pt x="66" y="205"/>
                </a:cubicBezTo>
                <a:close/>
                <a:moveTo>
                  <a:pt x="58" y="198"/>
                </a:moveTo>
                <a:cubicBezTo>
                  <a:pt x="57" y="198"/>
                  <a:pt x="57" y="197"/>
                  <a:pt x="57" y="197"/>
                </a:cubicBezTo>
                <a:cubicBezTo>
                  <a:pt x="56" y="197"/>
                  <a:pt x="57" y="198"/>
                  <a:pt x="58" y="198"/>
                </a:cubicBezTo>
                <a:close/>
                <a:moveTo>
                  <a:pt x="50" y="197"/>
                </a:moveTo>
                <a:cubicBezTo>
                  <a:pt x="51" y="196"/>
                  <a:pt x="51" y="195"/>
                  <a:pt x="52" y="195"/>
                </a:cubicBezTo>
                <a:cubicBezTo>
                  <a:pt x="52" y="194"/>
                  <a:pt x="52" y="194"/>
                  <a:pt x="52" y="194"/>
                </a:cubicBezTo>
                <a:cubicBezTo>
                  <a:pt x="51" y="195"/>
                  <a:pt x="50" y="196"/>
                  <a:pt x="50" y="197"/>
                </a:cubicBezTo>
                <a:close/>
                <a:moveTo>
                  <a:pt x="79" y="218"/>
                </a:moveTo>
                <a:cubicBezTo>
                  <a:pt x="80" y="219"/>
                  <a:pt x="80" y="218"/>
                  <a:pt x="80" y="218"/>
                </a:cubicBezTo>
                <a:cubicBezTo>
                  <a:pt x="80" y="218"/>
                  <a:pt x="80" y="218"/>
                  <a:pt x="79" y="218"/>
                </a:cubicBezTo>
                <a:close/>
                <a:moveTo>
                  <a:pt x="45" y="192"/>
                </a:moveTo>
                <a:cubicBezTo>
                  <a:pt x="45" y="192"/>
                  <a:pt x="47" y="192"/>
                  <a:pt x="46" y="191"/>
                </a:cubicBezTo>
                <a:cubicBezTo>
                  <a:pt x="46" y="192"/>
                  <a:pt x="45" y="191"/>
                  <a:pt x="45" y="192"/>
                </a:cubicBezTo>
                <a:close/>
                <a:moveTo>
                  <a:pt x="42" y="196"/>
                </a:moveTo>
                <a:cubicBezTo>
                  <a:pt x="44" y="196"/>
                  <a:pt x="43" y="194"/>
                  <a:pt x="45" y="193"/>
                </a:cubicBezTo>
                <a:cubicBezTo>
                  <a:pt x="44" y="193"/>
                  <a:pt x="44" y="193"/>
                  <a:pt x="44" y="193"/>
                </a:cubicBezTo>
                <a:cubicBezTo>
                  <a:pt x="44" y="194"/>
                  <a:pt x="42" y="194"/>
                  <a:pt x="42" y="196"/>
                </a:cubicBezTo>
                <a:close/>
                <a:moveTo>
                  <a:pt x="49" y="199"/>
                </a:moveTo>
                <a:cubicBezTo>
                  <a:pt x="49" y="198"/>
                  <a:pt x="50" y="198"/>
                  <a:pt x="49" y="197"/>
                </a:cubicBezTo>
                <a:cubicBezTo>
                  <a:pt x="49" y="198"/>
                  <a:pt x="48" y="198"/>
                  <a:pt x="49" y="199"/>
                </a:cubicBezTo>
                <a:close/>
                <a:moveTo>
                  <a:pt x="67" y="214"/>
                </a:moveTo>
                <a:cubicBezTo>
                  <a:pt x="67" y="214"/>
                  <a:pt x="66" y="215"/>
                  <a:pt x="67" y="215"/>
                </a:cubicBezTo>
                <a:cubicBezTo>
                  <a:pt x="66" y="214"/>
                  <a:pt x="68" y="214"/>
                  <a:pt x="68" y="214"/>
                </a:cubicBezTo>
                <a:cubicBezTo>
                  <a:pt x="67" y="214"/>
                  <a:pt x="67" y="214"/>
                  <a:pt x="67" y="214"/>
                </a:cubicBezTo>
                <a:close/>
                <a:moveTo>
                  <a:pt x="72" y="224"/>
                </a:moveTo>
                <a:cubicBezTo>
                  <a:pt x="72" y="224"/>
                  <a:pt x="74" y="222"/>
                  <a:pt x="74" y="221"/>
                </a:cubicBezTo>
                <a:cubicBezTo>
                  <a:pt x="74" y="222"/>
                  <a:pt x="72" y="224"/>
                  <a:pt x="72" y="224"/>
                </a:cubicBezTo>
                <a:close/>
                <a:moveTo>
                  <a:pt x="59" y="212"/>
                </a:moveTo>
                <a:cubicBezTo>
                  <a:pt x="59" y="211"/>
                  <a:pt x="61" y="211"/>
                  <a:pt x="61" y="211"/>
                </a:cubicBezTo>
                <a:cubicBezTo>
                  <a:pt x="60" y="211"/>
                  <a:pt x="59" y="211"/>
                  <a:pt x="59" y="212"/>
                </a:cubicBezTo>
                <a:close/>
                <a:moveTo>
                  <a:pt x="71" y="219"/>
                </a:moveTo>
                <a:cubicBezTo>
                  <a:pt x="71" y="219"/>
                  <a:pt x="70" y="219"/>
                  <a:pt x="70" y="218"/>
                </a:cubicBezTo>
                <a:cubicBezTo>
                  <a:pt x="70" y="219"/>
                  <a:pt x="70" y="219"/>
                  <a:pt x="71" y="219"/>
                </a:cubicBezTo>
                <a:close/>
                <a:moveTo>
                  <a:pt x="41" y="197"/>
                </a:moveTo>
                <a:cubicBezTo>
                  <a:pt x="42" y="198"/>
                  <a:pt x="42" y="197"/>
                  <a:pt x="42" y="196"/>
                </a:cubicBezTo>
                <a:cubicBezTo>
                  <a:pt x="42" y="196"/>
                  <a:pt x="42" y="196"/>
                  <a:pt x="41" y="197"/>
                </a:cubicBezTo>
                <a:close/>
                <a:moveTo>
                  <a:pt x="57" y="214"/>
                </a:moveTo>
                <a:cubicBezTo>
                  <a:pt x="57" y="214"/>
                  <a:pt x="57" y="214"/>
                  <a:pt x="57" y="215"/>
                </a:cubicBezTo>
                <a:cubicBezTo>
                  <a:pt x="58" y="214"/>
                  <a:pt x="58" y="214"/>
                  <a:pt x="58" y="213"/>
                </a:cubicBezTo>
                <a:cubicBezTo>
                  <a:pt x="58" y="214"/>
                  <a:pt x="58" y="214"/>
                  <a:pt x="57" y="214"/>
                </a:cubicBezTo>
                <a:close/>
                <a:moveTo>
                  <a:pt x="62" y="219"/>
                </a:moveTo>
                <a:cubicBezTo>
                  <a:pt x="62" y="218"/>
                  <a:pt x="62" y="218"/>
                  <a:pt x="62" y="218"/>
                </a:cubicBezTo>
                <a:cubicBezTo>
                  <a:pt x="61" y="218"/>
                  <a:pt x="61" y="218"/>
                  <a:pt x="62" y="219"/>
                </a:cubicBezTo>
                <a:close/>
                <a:moveTo>
                  <a:pt x="62" y="219"/>
                </a:moveTo>
                <a:cubicBezTo>
                  <a:pt x="62" y="220"/>
                  <a:pt x="63" y="220"/>
                  <a:pt x="63" y="220"/>
                </a:cubicBezTo>
                <a:cubicBezTo>
                  <a:pt x="63" y="220"/>
                  <a:pt x="62" y="219"/>
                  <a:pt x="62" y="219"/>
                </a:cubicBezTo>
                <a:close/>
                <a:moveTo>
                  <a:pt x="43" y="206"/>
                </a:moveTo>
                <a:cubicBezTo>
                  <a:pt x="43" y="205"/>
                  <a:pt x="44" y="204"/>
                  <a:pt x="43" y="204"/>
                </a:cubicBezTo>
                <a:cubicBezTo>
                  <a:pt x="42" y="205"/>
                  <a:pt x="42" y="205"/>
                  <a:pt x="43" y="206"/>
                </a:cubicBezTo>
                <a:close/>
                <a:moveTo>
                  <a:pt x="59" y="218"/>
                </a:moveTo>
                <a:cubicBezTo>
                  <a:pt x="60" y="219"/>
                  <a:pt x="60" y="218"/>
                  <a:pt x="60" y="217"/>
                </a:cubicBezTo>
                <a:cubicBezTo>
                  <a:pt x="60" y="217"/>
                  <a:pt x="59" y="218"/>
                  <a:pt x="59" y="218"/>
                </a:cubicBezTo>
                <a:close/>
                <a:moveTo>
                  <a:pt x="57" y="218"/>
                </a:moveTo>
                <a:cubicBezTo>
                  <a:pt x="57" y="217"/>
                  <a:pt x="58" y="217"/>
                  <a:pt x="58" y="216"/>
                </a:cubicBezTo>
                <a:cubicBezTo>
                  <a:pt x="58" y="216"/>
                  <a:pt x="57" y="217"/>
                  <a:pt x="57" y="218"/>
                </a:cubicBezTo>
                <a:close/>
                <a:moveTo>
                  <a:pt x="64" y="226"/>
                </a:moveTo>
                <a:cubicBezTo>
                  <a:pt x="65" y="225"/>
                  <a:pt x="66" y="225"/>
                  <a:pt x="66" y="224"/>
                </a:cubicBezTo>
                <a:cubicBezTo>
                  <a:pt x="66" y="224"/>
                  <a:pt x="66" y="224"/>
                  <a:pt x="66" y="223"/>
                </a:cubicBezTo>
                <a:cubicBezTo>
                  <a:pt x="65" y="224"/>
                  <a:pt x="64" y="225"/>
                  <a:pt x="64" y="226"/>
                </a:cubicBezTo>
                <a:close/>
                <a:moveTo>
                  <a:pt x="49" y="214"/>
                </a:moveTo>
                <a:cubicBezTo>
                  <a:pt x="50" y="214"/>
                  <a:pt x="51" y="213"/>
                  <a:pt x="51" y="212"/>
                </a:cubicBezTo>
                <a:cubicBezTo>
                  <a:pt x="50" y="213"/>
                  <a:pt x="49" y="213"/>
                  <a:pt x="49" y="214"/>
                </a:cubicBezTo>
                <a:close/>
                <a:moveTo>
                  <a:pt x="57" y="221"/>
                </a:moveTo>
                <a:cubicBezTo>
                  <a:pt x="58" y="220"/>
                  <a:pt x="59" y="220"/>
                  <a:pt x="59" y="219"/>
                </a:cubicBezTo>
                <a:cubicBezTo>
                  <a:pt x="58" y="219"/>
                  <a:pt x="56" y="220"/>
                  <a:pt x="57" y="221"/>
                </a:cubicBezTo>
                <a:close/>
                <a:moveTo>
                  <a:pt x="41" y="208"/>
                </a:moveTo>
                <a:cubicBezTo>
                  <a:pt x="41" y="208"/>
                  <a:pt x="41" y="207"/>
                  <a:pt x="41" y="207"/>
                </a:cubicBezTo>
                <a:cubicBezTo>
                  <a:pt x="41" y="207"/>
                  <a:pt x="40" y="208"/>
                  <a:pt x="41" y="208"/>
                </a:cubicBezTo>
                <a:close/>
                <a:moveTo>
                  <a:pt x="62" y="226"/>
                </a:moveTo>
                <a:cubicBezTo>
                  <a:pt x="62" y="225"/>
                  <a:pt x="63" y="225"/>
                  <a:pt x="62" y="224"/>
                </a:cubicBezTo>
                <a:cubicBezTo>
                  <a:pt x="62" y="225"/>
                  <a:pt x="61" y="225"/>
                  <a:pt x="62" y="226"/>
                </a:cubicBezTo>
                <a:close/>
                <a:moveTo>
                  <a:pt x="53" y="219"/>
                </a:moveTo>
                <a:cubicBezTo>
                  <a:pt x="54" y="219"/>
                  <a:pt x="54" y="220"/>
                  <a:pt x="55" y="219"/>
                </a:cubicBezTo>
                <a:cubicBezTo>
                  <a:pt x="54" y="219"/>
                  <a:pt x="54" y="218"/>
                  <a:pt x="53" y="219"/>
                </a:cubicBezTo>
                <a:close/>
                <a:moveTo>
                  <a:pt x="68" y="232"/>
                </a:moveTo>
                <a:cubicBezTo>
                  <a:pt x="69" y="233"/>
                  <a:pt x="70" y="231"/>
                  <a:pt x="69" y="231"/>
                </a:cubicBezTo>
                <a:cubicBezTo>
                  <a:pt x="69" y="231"/>
                  <a:pt x="69" y="232"/>
                  <a:pt x="68" y="232"/>
                </a:cubicBezTo>
                <a:close/>
                <a:moveTo>
                  <a:pt x="55" y="224"/>
                </a:moveTo>
                <a:cubicBezTo>
                  <a:pt x="56" y="223"/>
                  <a:pt x="57" y="222"/>
                  <a:pt x="57" y="221"/>
                </a:cubicBezTo>
                <a:cubicBezTo>
                  <a:pt x="56" y="222"/>
                  <a:pt x="56" y="223"/>
                  <a:pt x="55" y="224"/>
                </a:cubicBezTo>
                <a:close/>
                <a:moveTo>
                  <a:pt x="62" y="228"/>
                </a:moveTo>
                <a:cubicBezTo>
                  <a:pt x="63" y="228"/>
                  <a:pt x="63" y="228"/>
                  <a:pt x="64" y="228"/>
                </a:cubicBezTo>
                <a:cubicBezTo>
                  <a:pt x="63" y="227"/>
                  <a:pt x="64" y="227"/>
                  <a:pt x="63" y="226"/>
                </a:cubicBezTo>
                <a:cubicBezTo>
                  <a:pt x="63" y="227"/>
                  <a:pt x="62" y="228"/>
                  <a:pt x="62" y="228"/>
                </a:cubicBezTo>
                <a:close/>
                <a:moveTo>
                  <a:pt x="53" y="220"/>
                </a:moveTo>
                <a:cubicBezTo>
                  <a:pt x="53" y="220"/>
                  <a:pt x="54" y="219"/>
                  <a:pt x="53" y="219"/>
                </a:cubicBezTo>
                <a:cubicBezTo>
                  <a:pt x="52" y="221"/>
                  <a:pt x="51" y="222"/>
                  <a:pt x="53" y="220"/>
                </a:cubicBezTo>
                <a:close/>
                <a:moveTo>
                  <a:pt x="47" y="216"/>
                </a:moveTo>
                <a:cubicBezTo>
                  <a:pt x="47" y="217"/>
                  <a:pt x="46" y="217"/>
                  <a:pt x="47" y="218"/>
                </a:cubicBezTo>
                <a:cubicBezTo>
                  <a:pt x="47" y="217"/>
                  <a:pt x="47" y="217"/>
                  <a:pt x="48" y="217"/>
                </a:cubicBezTo>
                <a:cubicBezTo>
                  <a:pt x="48" y="216"/>
                  <a:pt x="48" y="216"/>
                  <a:pt x="47" y="216"/>
                </a:cubicBezTo>
                <a:close/>
                <a:moveTo>
                  <a:pt x="59" y="227"/>
                </a:moveTo>
                <a:cubicBezTo>
                  <a:pt x="59" y="227"/>
                  <a:pt x="59" y="227"/>
                  <a:pt x="59" y="228"/>
                </a:cubicBezTo>
                <a:cubicBezTo>
                  <a:pt x="59" y="227"/>
                  <a:pt x="60" y="227"/>
                  <a:pt x="60" y="226"/>
                </a:cubicBezTo>
                <a:cubicBezTo>
                  <a:pt x="60" y="227"/>
                  <a:pt x="59" y="226"/>
                  <a:pt x="59" y="227"/>
                </a:cubicBezTo>
                <a:close/>
                <a:moveTo>
                  <a:pt x="57" y="227"/>
                </a:moveTo>
                <a:cubicBezTo>
                  <a:pt x="57" y="227"/>
                  <a:pt x="59" y="226"/>
                  <a:pt x="58" y="226"/>
                </a:cubicBezTo>
                <a:cubicBezTo>
                  <a:pt x="58" y="226"/>
                  <a:pt x="57" y="226"/>
                  <a:pt x="57" y="227"/>
                </a:cubicBezTo>
                <a:close/>
                <a:moveTo>
                  <a:pt x="51" y="223"/>
                </a:moveTo>
                <a:cubicBezTo>
                  <a:pt x="51" y="222"/>
                  <a:pt x="52" y="222"/>
                  <a:pt x="52" y="221"/>
                </a:cubicBezTo>
                <a:cubicBezTo>
                  <a:pt x="51" y="222"/>
                  <a:pt x="51" y="222"/>
                  <a:pt x="51" y="223"/>
                </a:cubicBezTo>
                <a:close/>
                <a:moveTo>
                  <a:pt x="33" y="211"/>
                </a:moveTo>
                <a:cubicBezTo>
                  <a:pt x="34" y="212"/>
                  <a:pt x="35" y="210"/>
                  <a:pt x="35" y="209"/>
                </a:cubicBezTo>
                <a:cubicBezTo>
                  <a:pt x="34" y="210"/>
                  <a:pt x="34" y="211"/>
                  <a:pt x="33" y="211"/>
                </a:cubicBezTo>
                <a:close/>
                <a:moveTo>
                  <a:pt x="40" y="214"/>
                </a:moveTo>
                <a:cubicBezTo>
                  <a:pt x="40" y="214"/>
                  <a:pt x="41" y="214"/>
                  <a:pt x="40" y="213"/>
                </a:cubicBezTo>
                <a:cubicBezTo>
                  <a:pt x="40" y="213"/>
                  <a:pt x="39" y="214"/>
                  <a:pt x="40" y="214"/>
                </a:cubicBezTo>
                <a:close/>
                <a:moveTo>
                  <a:pt x="35" y="215"/>
                </a:moveTo>
                <a:cubicBezTo>
                  <a:pt x="36" y="215"/>
                  <a:pt x="37" y="214"/>
                  <a:pt x="37" y="213"/>
                </a:cubicBezTo>
                <a:cubicBezTo>
                  <a:pt x="36" y="214"/>
                  <a:pt x="35" y="215"/>
                  <a:pt x="35" y="215"/>
                </a:cubicBezTo>
                <a:close/>
                <a:moveTo>
                  <a:pt x="48" y="223"/>
                </a:moveTo>
                <a:cubicBezTo>
                  <a:pt x="49" y="223"/>
                  <a:pt x="49" y="222"/>
                  <a:pt x="48" y="222"/>
                </a:cubicBezTo>
                <a:cubicBezTo>
                  <a:pt x="48" y="222"/>
                  <a:pt x="48" y="223"/>
                  <a:pt x="48" y="223"/>
                </a:cubicBezTo>
                <a:close/>
                <a:moveTo>
                  <a:pt x="38" y="217"/>
                </a:moveTo>
                <a:cubicBezTo>
                  <a:pt x="38" y="217"/>
                  <a:pt x="39" y="216"/>
                  <a:pt x="39" y="215"/>
                </a:cubicBezTo>
                <a:lnTo>
                  <a:pt x="38" y="217"/>
                </a:lnTo>
                <a:close/>
                <a:moveTo>
                  <a:pt x="43" y="223"/>
                </a:moveTo>
                <a:cubicBezTo>
                  <a:pt x="43" y="223"/>
                  <a:pt x="45" y="222"/>
                  <a:pt x="44" y="221"/>
                </a:cubicBezTo>
                <a:cubicBezTo>
                  <a:pt x="44" y="222"/>
                  <a:pt x="42" y="223"/>
                  <a:pt x="43" y="223"/>
                </a:cubicBezTo>
                <a:close/>
                <a:moveTo>
                  <a:pt x="62" y="237"/>
                </a:moveTo>
                <a:cubicBezTo>
                  <a:pt x="62" y="237"/>
                  <a:pt x="63" y="236"/>
                  <a:pt x="62" y="235"/>
                </a:cubicBezTo>
                <a:cubicBezTo>
                  <a:pt x="62" y="236"/>
                  <a:pt x="61" y="237"/>
                  <a:pt x="62" y="237"/>
                </a:cubicBezTo>
                <a:close/>
                <a:moveTo>
                  <a:pt x="30" y="213"/>
                </a:moveTo>
                <a:cubicBezTo>
                  <a:pt x="30" y="212"/>
                  <a:pt x="31" y="212"/>
                  <a:pt x="30" y="211"/>
                </a:cubicBezTo>
                <a:cubicBezTo>
                  <a:pt x="30" y="212"/>
                  <a:pt x="29" y="212"/>
                  <a:pt x="30" y="213"/>
                </a:cubicBezTo>
                <a:close/>
                <a:moveTo>
                  <a:pt x="49" y="228"/>
                </a:moveTo>
                <a:cubicBezTo>
                  <a:pt x="50" y="229"/>
                  <a:pt x="50" y="227"/>
                  <a:pt x="50" y="228"/>
                </a:cubicBezTo>
                <a:cubicBezTo>
                  <a:pt x="51" y="227"/>
                  <a:pt x="51" y="227"/>
                  <a:pt x="51" y="227"/>
                </a:cubicBezTo>
                <a:cubicBezTo>
                  <a:pt x="51" y="227"/>
                  <a:pt x="51" y="227"/>
                  <a:pt x="51" y="227"/>
                </a:cubicBezTo>
                <a:cubicBezTo>
                  <a:pt x="50" y="228"/>
                  <a:pt x="49" y="227"/>
                  <a:pt x="49" y="228"/>
                </a:cubicBezTo>
                <a:close/>
                <a:moveTo>
                  <a:pt x="44" y="225"/>
                </a:moveTo>
                <a:cubicBezTo>
                  <a:pt x="44" y="224"/>
                  <a:pt x="45" y="224"/>
                  <a:pt x="44" y="223"/>
                </a:cubicBezTo>
                <a:cubicBezTo>
                  <a:pt x="44" y="224"/>
                  <a:pt x="44" y="224"/>
                  <a:pt x="44" y="225"/>
                </a:cubicBezTo>
                <a:close/>
                <a:moveTo>
                  <a:pt x="64" y="238"/>
                </a:moveTo>
                <a:cubicBezTo>
                  <a:pt x="63" y="238"/>
                  <a:pt x="63" y="239"/>
                  <a:pt x="63" y="239"/>
                </a:cubicBezTo>
                <a:cubicBezTo>
                  <a:pt x="64" y="239"/>
                  <a:pt x="64" y="239"/>
                  <a:pt x="64" y="238"/>
                </a:cubicBezTo>
                <a:close/>
                <a:moveTo>
                  <a:pt x="29" y="217"/>
                </a:moveTo>
                <a:cubicBezTo>
                  <a:pt x="30" y="217"/>
                  <a:pt x="30" y="216"/>
                  <a:pt x="30" y="215"/>
                </a:cubicBezTo>
                <a:cubicBezTo>
                  <a:pt x="30" y="216"/>
                  <a:pt x="29" y="216"/>
                  <a:pt x="29" y="217"/>
                </a:cubicBezTo>
                <a:close/>
                <a:moveTo>
                  <a:pt x="55" y="237"/>
                </a:moveTo>
                <a:cubicBezTo>
                  <a:pt x="55" y="236"/>
                  <a:pt x="56" y="236"/>
                  <a:pt x="56" y="235"/>
                </a:cubicBezTo>
                <a:cubicBezTo>
                  <a:pt x="55" y="235"/>
                  <a:pt x="55" y="236"/>
                  <a:pt x="55" y="237"/>
                </a:cubicBezTo>
                <a:close/>
                <a:moveTo>
                  <a:pt x="47" y="231"/>
                </a:moveTo>
                <a:cubicBezTo>
                  <a:pt x="47" y="232"/>
                  <a:pt x="48" y="230"/>
                  <a:pt x="48" y="230"/>
                </a:cubicBezTo>
                <a:cubicBezTo>
                  <a:pt x="47" y="230"/>
                  <a:pt x="47" y="230"/>
                  <a:pt x="47" y="231"/>
                </a:cubicBezTo>
                <a:close/>
                <a:moveTo>
                  <a:pt x="61" y="240"/>
                </a:moveTo>
                <a:cubicBezTo>
                  <a:pt x="62" y="240"/>
                  <a:pt x="61" y="240"/>
                  <a:pt x="61" y="239"/>
                </a:cubicBezTo>
                <a:cubicBezTo>
                  <a:pt x="61" y="240"/>
                  <a:pt x="61" y="240"/>
                  <a:pt x="61" y="240"/>
                </a:cubicBezTo>
                <a:close/>
                <a:moveTo>
                  <a:pt x="34" y="223"/>
                </a:moveTo>
                <a:cubicBezTo>
                  <a:pt x="34" y="222"/>
                  <a:pt x="35" y="222"/>
                  <a:pt x="35" y="221"/>
                </a:cubicBezTo>
                <a:cubicBezTo>
                  <a:pt x="34" y="221"/>
                  <a:pt x="33" y="222"/>
                  <a:pt x="34" y="223"/>
                </a:cubicBezTo>
                <a:close/>
                <a:moveTo>
                  <a:pt x="26" y="217"/>
                </a:moveTo>
                <a:cubicBezTo>
                  <a:pt x="26" y="217"/>
                  <a:pt x="27" y="217"/>
                  <a:pt x="26" y="216"/>
                </a:cubicBezTo>
                <a:cubicBezTo>
                  <a:pt x="26" y="217"/>
                  <a:pt x="26" y="217"/>
                  <a:pt x="26" y="217"/>
                </a:cubicBezTo>
                <a:close/>
                <a:moveTo>
                  <a:pt x="32" y="222"/>
                </a:moveTo>
                <a:cubicBezTo>
                  <a:pt x="33" y="222"/>
                  <a:pt x="33" y="222"/>
                  <a:pt x="33" y="221"/>
                </a:cubicBezTo>
                <a:cubicBezTo>
                  <a:pt x="32" y="221"/>
                  <a:pt x="32" y="222"/>
                  <a:pt x="32" y="222"/>
                </a:cubicBezTo>
                <a:close/>
                <a:moveTo>
                  <a:pt x="27" y="218"/>
                </a:moveTo>
                <a:cubicBezTo>
                  <a:pt x="27" y="219"/>
                  <a:pt x="26" y="220"/>
                  <a:pt x="27" y="221"/>
                </a:cubicBezTo>
                <a:cubicBezTo>
                  <a:pt x="27" y="220"/>
                  <a:pt x="27" y="220"/>
                  <a:pt x="28" y="219"/>
                </a:cubicBezTo>
                <a:cubicBezTo>
                  <a:pt x="28" y="219"/>
                  <a:pt x="28" y="218"/>
                  <a:pt x="27" y="218"/>
                </a:cubicBezTo>
                <a:close/>
                <a:moveTo>
                  <a:pt x="32" y="225"/>
                </a:moveTo>
                <a:cubicBezTo>
                  <a:pt x="33" y="224"/>
                  <a:pt x="33" y="224"/>
                  <a:pt x="34" y="223"/>
                </a:cubicBezTo>
                <a:cubicBezTo>
                  <a:pt x="33" y="223"/>
                  <a:pt x="33" y="223"/>
                  <a:pt x="33" y="223"/>
                </a:cubicBezTo>
                <a:cubicBezTo>
                  <a:pt x="32" y="223"/>
                  <a:pt x="32" y="224"/>
                  <a:pt x="32" y="225"/>
                </a:cubicBezTo>
                <a:close/>
                <a:moveTo>
                  <a:pt x="23" y="221"/>
                </a:moveTo>
                <a:cubicBezTo>
                  <a:pt x="24" y="220"/>
                  <a:pt x="25" y="219"/>
                  <a:pt x="26" y="217"/>
                </a:cubicBezTo>
                <a:cubicBezTo>
                  <a:pt x="25" y="219"/>
                  <a:pt x="24" y="220"/>
                  <a:pt x="23" y="221"/>
                </a:cubicBezTo>
                <a:close/>
                <a:moveTo>
                  <a:pt x="57" y="242"/>
                </a:moveTo>
                <a:cubicBezTo>
                  <a:pt x="58" y="243"/>
                  <a:pt x="58" y="243"/>
                  <a:pt x="58" y="243"/>
                </a:cubicBezTo>
                <a:cubicBezTo>
                  <a:pt x="59" y="243"/>
                  <a:pt x="58" y="242"/>
                  <a:pt x="58" y="241"/>
                </a:cubicBezTo>
                <a:lnTo>
                  <a:pt x="57" y="242"/>
                </a:lnTo>
                <a:close/>
                <a:moveTo>
                  <a:pt x="25" y="220"/>
                </a:moveTo>
                <a:cubicBezTo>
                  <a:pt x="26" y="220"/>
                  <a:pt x="26" y="219"/>
                  <a:pt x="26" y="218"/>
                </a:cubicBezTo>
                <a:cubicBezTo>
                  <a:pt x="26" y="218"/>
                  <a:pt x="25" y="219"/>
                  <a:pt x="25" y="220"/>
                </a:cubicBezTo>
                <a:close/>
                <a:moveTo>
                  <a:pt x="44" y="234"/>
                </a:moveTo>
                <a:cubicBezTo>
                  <a:pt x="44" y="234"/>
                  <a:pt x="45" y="233"/>
                  <a:pt x="45" y="233"/>
                </a:cubicBezTo>
                <a:cubicBezTo>
                  <a:pt x="44" y="233"/>
                  <a:pt x="43" y="233"/>
                  <a:pt x="44" y="234"/>
                </a:cubicBezTo>
                <a:close/>
                <a:moveTo>
                  <a:pt x="49" y="243"/>
                </a:moveTo>
                <a:cubicBezTo>
                  <a:pt x="50" y="242"/>
                  <a:pt x="52" y="240"/>
                  <a:pt x="52" y="239"/>
                </a:cubicBezTo>
                <a:cubicBezTo>
                  <a:pt x="51" y="241"/>
                  <a:pt x="49" y="241"/>
                  <a:pt x="49" y="243"/>
                </a:cubicBezTo>
                <a:close/>
                <a:moveTo>
                  <a:pt x="31" y="225"/>
                </a:moveTo>
                <a:cubicBezTo>
                  <a:pt x="32" y="225"/>
                  <a:pt x="31" y="226"/>
                  <a:pt x="31" y="226"/>
                </a:cubicBezTo>
                <a:cubicBezTo>
                  <a:pt x="32" y="226"/>
                  <a:pt x="32" y="226"/>
                  <a:pt x="32" y="225"/>
                </a:cubicBezTo>
                <a:cubicBezTo>
                  <a:pt x="32" y="225"/>
                  <a:pt x="32" y="225"/>
                  <a:pt x="31" y="225"/>
                </a:cubicBezTo>
                <a:close/>
                <a:moveTo>
                  <a:pt x="42" y="242"/>
                </a:moveTo>
                <a:cubicBezTo>
                  <a:pt x="43" y="241"/>
                  <a:pt x="45" y="239"/>
                  <a:pt x="46" y="236"/>
                </a:cubicBezTo>
                <a:cubicBezTo>
                  <a:pt x="46" y="237"/>
                  <a:pt x="46" y="238"/>
                  <a:pt x="47" y="237"/>
                </a:cubicBezTo>
                <a:cubicBezTo>
                  <a:pt x="47" y="236"/>
                  <a:pt x="46" y="236"/>
                  <a:pt x="46" y="235"/>
                </a:cubicBezTo>
                <a:cubicBezTo>
                  <a:pt x="45" y="238"/>
                  <a:pt x="42" y="240"/>
                  <a:pt x="42" y="242"/>
                </a:cubicBezTo>
                <a:close/>
                <a:moveTo>
                  <a:pt x="23" y="220"/>
                </a:moveTo>
                <a:cubicBezTo>
                  <a:pt x="23" y="220"/>
                  <a:pt x="22" y="220"/>
                  <a:pt x="23" y="219"/>
                </a:cubicBezTo>
                <a:cubicBezTo>
                  <a:pt x="22" y="219"/>
                  <a:pt x="22" y="219"/>
                  <a:pt x="22" y="219"/>
                </a:cubicBezTo>
                <a:cubicBezTo>
                  <a:pt x="22" y="219"/>
                  <a:pt x="22" y="221"/>
                  <a:pt x="23" y="220"/>
                </a:cubicBezTo>
                <a:close/>
                <a:moveTo>
                  <a:pt x="30" y="227"/>
                </a:moveTo>
                <a:cubicBezTo>
                  <a:pt x="30" y="227"/>
                  <a:pt x="30" y="227"/>
                  <a:pt x="31" y="228"/>
                </a:cubicBezTo>
                <a:cubicBezTo>
                  <a:pt x="31" y="227"/>
                  <a:pt x="31" y="227"/>
                  <a:pt x="31" y="227"/>
                </a:cubicBezTo>
                <a:cubicBezTo>
                  <a:pt x="31" y="226"/>
                  <a:pt x="32" y="227"/>
                  <a:pt x="31" y="226"/>
                </a:cubicBezTo>
                <a:cubicBezTo>
                  <a:pt x="31" y="226"/>
                  <a:pt x="31" y="226"/>
                  <a:pt x="30" y="227"/>
                </a:cubicBezTo>
                <a:close/>
                <a:moveTo>
                  <a:pt x="31" y="230"/>
                </a:moveTo>
                <a:cubicBezTo>
                  <a:pt x="32" y="229"/>
                  <a:pt x="33" y="228"/>
                  <a:pt x="33" y="228"/>
                </a:cubicBezTo>
                <a:cubicBezTo>
                  <a:pt x="32" y="228"/>
                  <a:pt x="31" y="229"/>
                  <a:pt x="31" y="230"/>
                </a:cubicBezTo>
                <a:close/>
                <a:moveTo>
                  <a:pt x="57" y="246"/>
                </a:moveTo>
                <a:cubicBezTo>
                  <a:pt x="57" y="246"/>
                  <a:pt x="57" y="246"/>
                  <a:pt x="58" y="246"/>
                </a:cubicBezTo>
                <a:cubicBezTo>
                  <a:pt x="57" y="246"/>
                  <a:pt x="57" y="246"/>
                  <a:pt x="57" y="246"/>
                </a:cubicBezTo>
                <a:close/>
                <a:moveTo>
                  <a:pt x="21" y="224"/>
                </a:moveTo>
                <a:cubicBezTo>
                  <a:pt x="22" y="224"/>
                  <a:pt x="22" y="223"/>
                  <a:pt x="22" y="223"/>
                </a:cubicBezTo>
                <a:cubicBezTo>
                  <a:pt x="22" y="223"/>
                  <a:pt x="21" y="224"/>
                  <a:pt x="21" y="224"/>
                </a:cubicBezTo>
                <a:close/>
                <a:moveTo>
                  <a:pt x="52" y="249"/>
                </a:moveTo>
                <a:cubicBezTo>
                  <a:pt x="52" y="249"/>
                  <a:pt x="52" y="249"/>
                  <a:pt x="51" y="249"/>
                </a:cubicBezTo>
                <a:cubicBezTo>
                  <a:pt x="52" y="250"/>
                  <a:pt x="52" y="249"/>
                  <a:pt x="52" y="250"/>
                </a:cubicBezTo>
                <a:cubicBezTo>
                  <a:pt x="53" y="248"/>
                  <a:pt x="53" y="248"/>
                  <a:pt x="54" y="247"/>
                </a:cubicBezTo>
                <a:cubicBezTo>
                  <a:pt x="53" y="247"/>
                  <a:pt x="52" y="248"/>
                  <a:pt x="52" y="249"/>
                </a:cubicBezTo>
                <a:close/>
                <a:moveTo>
                  <a:pt x="29" y="230"/>
                </a:moveTo>
                <a:cubicBezTo>
                  <a:pt x="29" y="230"/>
                  <a:pt x="29" y="230"/>
                  <a:pt x="29" y="230"/>
                </a:cubicBezTo>
                <a:cubicBezTo>
                  <a:pt x="29" y="229"/>
                  <a:pt x="28" y="230"/>
                  <a:pt x="29" y="230"/>
                </a:cubicBezTo>
                <a:close/>
                <a:moveTo>
                  <a:pt x="54" y="249"/>
                </a:moveTo>
                <a:cubicBezTo>
                  <a:pt x="55" y="250"/>
                  <a:pt x="54" y="251"/>
                  <a:pt x="55" y="250"/>
                </a:cubicBezTo>
                <a:cubicBezTo>
                  <a:pt x="56" y="251"/>
                  <a:pt x="55" y="250"/>
                  <a:pt x="55" y="251"/>
                </a:cubicBezTo>
                <a:cubicBezTo>
                  <a:pt x="56" y="251"/>
                  <a:pt x="56" y="250"/>
                  <a:pt x="56" y="250"/>
                </a:cubicBezTo>
                <a:cubicBezTo>
                  <a:pt x="55" y="249"/>
                  <a:pt x="55" y="249"/>
                  <a:pt x="54" y="249"/>
                </a:cubicBezTo>
                <a:close/>
                <a:moveTo>
                  <a:pt x="47" y="245"/>
                </a:moveTo>
                <a:cubicBezTo>
                  <a:pt x="47" y="246"/>
                  <a:pt x="46" y="246"/>
                  <a:pt x="47" y="246"/>
                </a:cubicBezTo>
                <a:cubicBezTo>
                  <a:pt x="48" y="245"/>
                  <a:pt x="48" y="245"/>
                  <a:pt x="48" y="245"/>
                </a:cubicBezTo>
                <a:cubicBezTo>
                  <a:pt x="48" y="245"/>
                  <a:pt x="47" y="245"/>
                  <a:pt x="47" y="245"/>
                </a:cubicBezTo>
                <a:close/>
                <a:moveTo>
                  <a:pt x="28" y="231"/>
                </a:moveTo>
                <a:cubicBezTo>
                  <a:pt x="28" y="232"/>
                  <a:pt x="27" y="232"/>
                  <a:pt x="27" y="233"/>
                </a:cubicBezTo>
                <a:cubicBezTo>
                  <a:pt x="28" y="232"/>
                  <a:pt x="28" y="231"/>
                  <a:pt x="28" y="231"/>
                </a:cubicBezTo>
                <a:cubicBezTo>
                  <a:pt x="28" y="231"/>
                  <a:pt x="28" y="230"/>
                  <a:pt x="28" y="231"/>
                </a:cubicBezTo>
                <a:close/>
                <a:moveTo>
                  <a:pt x="28" y="235"/>
                </a:moveTo>
                <a:cubicBezTo>
                  <a:pt x="29" y="234"/>
                  <a:pt x="30" y="233"/>
                  <a:pt x="29" y="232"/>
                </a:cubicBezTo>
                <a:cubicBezTo>
                  <a:pt x="29" y="233"/>
                  <a:pt x="29" y="234"/>
                  <a:pt x="28" y="235"/>
                </a:cubicBezTo>
                <a:close/>
                <a:moveTo>
                  <a:pt x="48" y="247"/>
                </a:moveTo>
                <a:cubicBezTo>
                  <a:pt x="48" y="248"/>
                  <a:pt x="49" y="248"/>
                  <a:pt x="49" y="248"/>
                </a:cubicBezTo>
                <a:cubicBezTo>
                  <a:pt x="49" y="248"/>
                  <a:pt x="49" y="248"/>
                  <a:pt x="49" y="248"/>
                </a:cubicBezTo>
                <a:cubicBezTo>
                  <a:pt x="49" y="248"/>
                  <a:pt x="49" y="247"/>
                  <a:pt x="48" y="247"/>
                </a:cubicBezTo>
                <a:close/>
                <a:moveTo>
                  <a:pt x="17" y="226"/>
                </a:moveTo>
                <a:cubicBezTo>
                  <a:pt x="17" y="226"/>
                  <a:pt x="17" y="227"/>
                  <a:pt x="17" y="227"/>
                </a:cubicBezTo>
                <a:cubicBezTo>
                  <a:pt x="17" y="226"/>
                  <a:pt x="18" y="227"/>
                  <a:pt x="18" y="227"/>
                </a:cubicBezTo>
                <a:cubicBezTo>
                  <a:pt x="18" y="226"/>
                  <a:pt x="17" y="226"/>
                  <a:pt x="17" y="225"/>
                </a:cubicBezTo>
                <a:lnTo>
                  <a:pt x="17" y="226"/>
                </a:lnTo>
                <a:close/>
                <a:moveTo>
                  <a:pt x="41" y="244"/>
                </a:moveTo>
                <a:cubicBezTo>
                  <a:pt x="41" y="244"/>
                  <a:pt x="42" y="243"/>
                  <a:pt x="41" y="243"/>
                </a:cubicBezTo>
                <a:cubicBezTo>
                  <a:pt x="40" y="245"/>
                  <a:pt x="39" y="245"/>
                  <a:pt x="41" y="244"/>
                </a:cubicBezTo>
                <a:close/>
                <a:moveTo>
                  <a:pt x="50" y="252"/>
                </a:moveTo>
                <a:cubicBezTo>
                  <a:pt x="50" y="251"/>
                  <a:pt x="51" y="252"/>
                  <a:pt x="51" y="252"/>
                </a:cubicBezTo>
                <a:cubicBezTo>
                  <a:pt x="50" y="252"/>
                  <a:pt x="51" y="251"/>
                  <a:pt x="51" y="250"/>
                </a:cubicBezTo>
                <a:cubicBezTo>
                  <a:pt x="51" y="252"/>
                  <a:pt x="49" y="251"/>
                  <a:pt x="50" y="252"/>
                </a:cubicBezTo>
                <a:close/>
                <a:moveTo>
                  <a:pt x="42" y="245"/>
                </a:moveTo>
                <a:cubicBezTo>
                  <a:pt x="42" y="246"/>
                  <a:pt x="42" y="246"/>
                  <a:pt x="43" y="246"/>
                </a:cubicBezTo>
                <a:cubicBezTo>
                  <a:pt x="43" y="245"/>
                  <a:pt x="42" y="245"/>
                  <a:pt x="42" y="245"/>
                </a:cubicBezTo>
                <a:close/>
                <a:moveTo>
                  <a:pt x="53" y="255"/>
                </a:moveTo>
                <a:cubicBezTo>
                  <a:pt x="53" y="254"/>
                  <a:pt x="54" y="254"/>
                  <a:pt x="53" y="253"/>
                </a:cubicBezTo>
                <a:cubicBezTo>
                  <a:pt x="53" y="254"/>
                  <a:pt x="52" y="254"/>
                  <a:pt x="53" y="255"/>
                </a:cubicBezTo>
                <a:close/>
                <a:moveTo>
                  <a:pt x="40" y="247"/>
                </a:moveTo>
                <a:cubicBezTo>
                  <a:pt x="41" y="247"/>
                  <a:pt x="42" y="246"/>
                  <a:pt x="41" y="246"/>
                </a:cubicBezTo>
                <a:lnTo>
                  <a:pt x="40" y="247"/>
                </a:lnTo>
                <a:close/>
                <a:moveTo>
                  <a:pt x="43" y="248"/>
                </a:moveTo>
                <a:cubicBezTo>
                  <a:pt x="44" y="249"/>
                  <a:pt x="44" y="249"/>
                  <a:pt x="44" y="249"/>
                </a:cubicBezTo>
                <a:cubicBezTo>
                  <a:pt x="44" y="248"/>
                  <a:pt x="43" y="248"/>
                  <a:pt x="43" y="248"/>
                </a:cubicBezTo>
                <a:close/>
                <a:moveTo>
                  <a:pt x="15" y="234"/>
                </a:moveTo>
                <a:cubicBezTo>
                  <a:pt x="15" y="233"/>
                  <a:pt x="15" y="233"/>
                  <a:pt x="15" y="232"/>
                </a:cubicBezTo>
                <a:cubicBezTo>
                  <a:pt x="15" y="233"/>
                  <a:pt x="15" y="233"/>
                  <a:pt x="15" y="233"/>
                </a:cubicBezTo>
                <a:cubicBezTo>
                  <a:pt x="16" y="234"/>
                  <a:pt x="16" y="234"/>
                  <a:pt x="16" y="234"/>
                </a:cubicBezTo>
                <a:cubicBezTo>
                  <a:pt x="17" y="232"/>
                  <a:pt x="17" y="233"/>
                  <a:pt x="18" y="231"/>
                </a:cubicBezTo>
                <a:cubicBezTo>
                  <a:pt x="18" y="231"/>
                  <a:pt x="17" y="231"/>
                  <a:pt x="17" y="230"/>
                </a:cubicBezTo>
                <a:cubicBezTo>
                  <a:pt x="17" y="230"/>
                  <a:pt x="17" y="231"/>
                  <a:pt x="17" y="230"/>
                </a:cubicBezTo>
                <a:cubicBezTo>
                  <a:pt x="17" y="232"/>
                  <a:pt x="16" y="232"/>
                  <a:pt x="15" y="234"/>
                </a:cubicBezTo>
                <a:close/>
                <a:moveTo>
                  <a:pt x="51" y="255"/>
                </a:moveTo>
                <a:cubicBezTo>
                  <a:pt x="51" y="256"/>
                  <a:pt x="50" y="257"/>
                  <a:pt x="51" y="257"/>
                </a:cubicBezTo>
                <a:cubicBezTo>
                  <a:pt x="51" y="256"/>
                  <a:pt x="52" y="256"/>
                  <a:pt x="52" y="255"/>
                </a:cubicBezTo>
                <a:cubicBezTo>
                  <a:pt x="51" y="255"/>
                  <a:pt x="51" y="255"/>
                  <a:pt x="51" y="255"/>
                </a:cubicBezTo>
                <a:close/>
                <a:moveTo>
                  <a:pt x="20" y="235"/>
                </a:moveTo>
                <a:cubicBezTo>
                  <a:pt x="19" y="235"/>
                  <a:pt x="19" y="236"/>
                  <a:pt x="19" y="236"/>
                </a:cubicBezTo>
                <a:cubicBezTo>
                  <a:pt x="20" y="236"/>
                  <a:pt x="20" y="236"/>
                  <a:pt x="20" y="236"/>
                </a:cubicBezTo>
                <a:cubicBezTo>
                  <a:pt x="20" y="236"/>
                  <a:pt x="21" y="235"/>
                  <a:pt x="21" y="235"/>
                </a:cubicBezTo>
                <a:cubicBezTo>
                  <a:pt x="20" y="235"/>
                  <a:pt x="20" y="236"/>
                  <a:pt x="20" y="235"/>
                </a:cubicBezTo>
                <a:close/>
                <a:moveTo>
                  <a:pt x="21" y="238"/>
                </a:moveTo>
                <a:cubicBezTo>
                  <a:pt x="21" y="237"/>
                  <a:pt x="22" y="237"/>
                  <a:pt x="22" y="236"/>
                </a:cubicBezTo>
                <a:cubicBezTo>
                  <a:pt x="21" y="236"/>
                  <a:pt x="21" y="237"/>
                  <a:pt x="21" y="238"/>
                </a:cubicBezTo>
                <a:close/>
                <a:moveTo>
                  <a:pt x="17" y="236"/>
                </a:moveTo>
                <a:cubicBezTo>
                  <a:pt x="18" y="236"/>
                  <a:pt x="18" y="235"/>
                  <a:pt x="18" y="235"/>
                </a:cubicBezTo>
                <a:cubicBezTo>
                  <a:pt x="18" y="235"/>
                  <a:pt x="17" y="236"/>
                  <a:pt x="17" y="236"/>
                </a:cubicBezTo>
                <a:close/>
                <a:moveTo>
                  <a:pt x="23" y="243"/>
                </a:moveTo>
                <a:cubicBezTo>
                  <a:pt x="24" y="243"/>
                  <a:pt x="25" y="241"/>
                  <a:pt x="26" y="240"/>
                </a:cubicBezTo>
                <a:cubicBezTo>
                  <a:pt x="25" y="240"/>
                  <a:pt x="25" y="240"/>
                  <a:pt x="25" y="240"/>
                </a:cubicBezTo>
                <a:cubicBezTo>
                  <a:pt x="24" y="241"/>
                  <a:pt x="24" y="242"/>
                  <a:pt x="23" y="243"/>
                </a:cubicBezTo>
                <a:close/>
                <a:moveTo>
                  <a:pt x="17" y="238"/>
                </a:moveTo>
                <a:cubicBezTo>
                  <a:pt x="17" y="237"/>
                  <a:pt x="18" y="237"/>
                  <a:pt x="18" y="236"/>
                </a:cubicBezTo>
                <a:cubicBezTo>
                  <a:pt x="17" y="236"/>
                  <a:pt x="16" y="237"/>
                  <a:pt x="17" y="238"/>
                </a:cubicBezTo>
                <a:close/>
                <a:moveTo>
                  <a:pt x="35" y="251"/>
                </a:moveTo>
                <a:cubicBezTo>
                  <a:pt x="35" y="252"/>
                  <a:pt x="36" y="250"/>
                  <a:pt x="36" y="250"/>
                </a:cubicBezTo>
                <a:lnTo>
                  <a:pt x="35" y="251"/>
                </a:lnTo>
                <a:close/>
                <a:moveTo>
                  <a:pt x="38" y="255"/>
                </a:moveTo>
                <a:cubicBezTo>
                  <a:pt x="39" y="254"/>
                  <a:pt x="39" y="254"/>
                  <a:pt x="39" y="254"/>
                </a:cubicBezTo>
                <a:cubicBezTo>
                  <a:pt x="39" y="254"/>
                  <a:pt x="38" y="254"/>
                  <a:pt x="38" y="255"/>
                </a:cubicBezTo>
                <a:close/>
                <a:moveTo>
                  <a:pt x="12" y="236"/>
                </a:moveTo>
                <a:cubicBezTo>
                  <a:pt x="12" y="236"/>
                  <a:pt x="12" y="237"/>
                  <a:pt x="12" y="237"/>
                </a:cubicBezTo>
                <a:cubicBezTo>
                  <a:pt x="13" y="236"/>
                  <a:pt x="13" y="236"/>
                  <a:pt x="13" y="236"/>
                </a:cubicBezTo>
                <a:cubicBezTo>
                  <a:pt x="13" y="236"/>
                  <a:pt x="12" y="236"/>
                  <a:pt x="12" y="236"/>
                </a:cubicBezTo>
                <a:close/>
                <a:moveTo>
                  <a:pt x="38" y="253"/>
                </a:moveTo>
                <a:cubicBezTo>
                  <a:pt x="36" y="252"/>
                  <a:pt x="36" y="252"/>
                  <a:pt x="36" y="252"/>
                </a:cubicBezTo>
                <a:cubicBezTo>
                  <a:pt x="36" y="253"/>
                  <a:pt x="37" y="254"/>
                  <a:pt x="38" y="253"/>
                </a:cubicBezTo>
                <a:close/>
                <a:moveTo>
                  <a:pt x="12" y="239"/>
                </a:moveTo>
                <a:cubicBezTo>
                  <a:pt x="13" y="238"/>
                  <a:pt x="13" y="238"/>
                  <a:pt x="13" y="238"/>
                </a:cubicBezTo>
                <a:cubicBezTo>
                  <a:pt x="13" y="238"/>
                  <a:pt x="13" y="239"/>
                  <a:pt x="13" y="238"/>
                </a:cubicBezTo>
                <a:cubicBezTo>
                  <a:pt x="12" y="238"/>
                  <a:pt x="14" y="237"/>
                  <a:pt x="13" y="237"/>
                </a:cubicBezTo>
                <a:cubicBezTo>
                  <a:pt x="12" y="237"/>
                  <a:pt x="12" y="238"/>
                  <a:pt x="12" y="239"/>
                </a:cubicBezTo>
                <a:close/>
                <a:moveTo>
                  <a:pt x="35" y="256"/>
                </a:moveTo>
                <a:cubicBezTo>
                  <a:pt x="35" y="256"/>
                  <a:pt x="36" y="257"/>
                  <a:pt x="36" y="257"/>
                </a:cubicBezTo>
                <a:cubicBezTo>
                  <a:pt x="36" y="256"/>
                  <a:pt x="35" y="256"/>
                  <a:pt x="35" y="256"/>
                </a:cubicBezTo>
                <a:close/>
                <a:moveTo>
                  <a:pt x="27" y="255"/>
                </a:moveTo>
                <a:cubicBezTo>
                  <a:pt x="27" y="255"/>
                  <a:pt x="28" y="254"/>
                  <a:pt x="28" y="254"/>
                </a:cubicBezTo>
                <a:cubicBezTo>
                  <a:pt x="27" y="254"/>
                  <a:pt x="27" y="254"/>
                  <a:pt x="27" y="255"/>
                </a:cubicBezTo>
                <a:close/>
                <a:moveTo>
                  <a:pt x="8" y="244"/>
                </a:moveTo>
                <a:cubicBezTo>
                  <a:pt x="7" y="244"/>
                  <a:pt x="7" y="244"/>
                  <a:pt x="7" y="244"/>
                </a:cubicBezTo>
                <a:cubicBezTo>
                  <a:pt x="8" y="245"/>
                  <a:pt x="8" y="243"/>
                  <a:pt x="7" y="243"/>
                </a:cubicBezTo>
                <a:cubicBezTo>
                  <a:pt x="7" y="243"/>
                  <a:pt x="7" y="243"/>
                  <a:pt x="8" y="244"/>
                </a:cubicBezTo>
                <a:close/>
                <a:moveTo>
                  <a:pt x="6" y="247"/>
                </a:moveTo>
                <a:cubicBezTo>
                  <a:pt x="7" y="248"/>
                  <a:pt x="9" y="244"/>
                  <a:pt x="8" y="244"/>
                </a:cubicBezTo>
                <a:cubicBezTo>
                  <a:pt x="7" y="245"/>
                  <a:pt x="7" y="246"/>
                  <a:pt x="6" y="247"/>
                </a:cubicBezTo>
                <a:close/>
                <a:moveTo>
                  <a:pt x="11" y="248"/>
                </a:moveTo>
                <a:cubicBezTo>
                  <a:pt x="12" y="248"/>
                  <a:pt x="12" y="247"/>
                  <a:pt x="11" y="247"/>
                </a:cubicBezTo>
                <a:cubicBezTo>
                  <a:pt x="11" y="247"/>
                  <a:pt x="11" y="248"/>
                  <a:pt x="11" y="248"/>
                </a:cubicBezTo>
                <a:close/>
                <a:moveTo>
                  <a:pt x="32" y="264"/>
                </a:moveTo>
                <a:cubicBezTo>
                  <a:pt x="33" y="264"/>
                  <a:pt x="33" y="264"/>
                  <a:pt x="33" y="263"/>
                </a:cubicBezTo>
                <a:cubicBezTo>
                  <a:pt x="32" y="263"/>
                  <a:pt x="32" y="263"/>
                  <a:pt x="32" y="264"/>
                </a:cubicBezTo>
                <a:close/>
                <a:moveTo>
                  <a:pt x="10" y="250"/>
                </a:moveTo>
                <a:cubicBezTo>
                  <a:pt x="10" y="250"/>
                  <a:pt x="11" y="249"/>
                  <a:pt x="11" y="249"/>
                </a:cubicBezTo>
                <a:cubicBezTo>
                  <a:pt x="10" y="248"/>
                  <a:pt x="10" y="248"/>
                  <a:pt x="10" y="248"/>
                </a:cubicBezTo>
                <a:cubicBezTo>
                  <a:pt x="10" y="249"/>
                  <a:pt x="9" y="249"/>
                  <a:pt x="10" y="250"/>
                </a:cubicBezTo>
                <a:close/>
                <a:moveTo>
                  <a:pt x="7" y="252"/>
                </a:moveTo>
                <a:cubicBezTo>
                  <a:pt x="7" y="251"/>
                  <a:pt x="9" y="249"/>
                  <a:pt x="8" y="248"/>
                </a:cubicBezTo>
                <a:cubicBezTo>
                  <a:pt x="8" y="249"/>
                  <a:pt x="6" y="251"/>
                  <a:pt x="7" y="252"/>
                </a:cubicBezTo>
                <a:close/>
                <a:moveTo>
                  <a:pt x="3" y="247"/>
                </a:moveTo>
                <a:cubicBezTo>
                  <a:pt x="3" y="246"/>
                  <a:pt x="4" y="246"/>
                  <a:pt x="4" y="246"/>
                </a:cubicBezTo>
                <a:cubicBezTo>
                  <a:pt x="3" y="246"/>
                  <a:pt x="2" y="246"/>
                  <a:pt x="3" y="247"/>
                </a:cubicBezTo>
                <a:close/>
                <a:moveTo>
                  <a:pt x="0" y="255"/>
                </a:moveTo>
                <a:cubicBezTo>
                  <a:pt x="1" y="253"/>
                  <a:pt x="3" y="253"/>
                  <a:pt x="2" y="251"/>
                </a:cubicBezTo>
                <a:cubicBezTo>
                  <a:pt x="2" y="253"/>
                  <a:pt x="0" y="254"/>
                  <a:pt x="0" y="255"/>
                </a:cubicBezTo>
                <a:close/>
                <a:moveTo>
                  <a:pt x="30" y="271"/>
                </a:moveTo>
                <a:cubicBezTo>
                  <a:pt x="30" y="271"/>
                  <a:pt x="31" y="271"/>
                  <a:pt x="31" y="271"/>
                </a:cubicBezTo>
                <a:cubicBezTo>
                  <a:pt x="31" y="271"/>
                  <a:pt x="30" y="270"/>
                  <a:pt x="30" y="271"/>
                </a:cubicBezTo>
                <a:close/>
                <a:moveTo>
                  <a:pt x="34" y="274"/>
                </a:moveTo>
                <a:cubicBezTo>
                  <a:pt x="35" y="275"/>
                  <a:pt x="34" y="275"/>
                  <a:pt x="35" y="275"/>
                </a:cubicBezTo>
                <a:cubicBezTo>
                  <a:pt x="36" y="275"/>
                  <a:pt x="35" y="275"/>
                  <a:pt x="35" y="274"/>
                </a:cubicBezTo>
                <a:cubicBezTo>
                  <a:pt x="35" y="274"/>
                  <a:pt x="35" y="274"/>
                  <a:pt x="34" y="274"/>
                </a:cubicBezTo>
                <a:close/>
                <a:moveTo>
                  <a:pt x="3" y="254"/>
                </a:moveTo>
                <a:cubicBezTo>
                  <a:pt x="2" y="254"/>
                  <a:pt x="2" y="254"/>
                  <a:pt x="2" y="253"/>
                </a:cubicBezTo>
                <a:cubicBezTo>
                  <a:pt x="2" y="254"/>
                  <a:pt x="2" y="254"/>
                  <a:pt x="2" y="254"/>
                </a:cubicBezTo>
                <a:cubicBezTo>
                  <a:pt x="2" y="254"/>
                  <a:pt x="4" y="254"/>
                  <a:pt x="3" y="253"/>
                </a:cubicBezTo>
                <a:lnTo>
                  <a:pt x="3" y="254"/>
                </a:lnTo>
                <a:close/>
                <a:moveTo>
                  <a:pt x="27" y="271"/>
                </a:moveTo>
                <a:cubicBezTo>
                  <a:pt x="27" y="271"/>
                  <a:pt x="27" y="272"/>
                  <a:pt x="28" y="271"/>
                </a:cubicBezTo>
                <a:cubicBezTo>
                  <a:pt x="28" y="271"/>
                  <a:pt x="27" y="270"/>
                  <a:pt x="27" y="271"/>
                </a:cubicBezTo>
                <a:close/>
                <a:moveTo>
                  <a:pt x="31" y="278"/>
                </a:moveTo>
                <a:cubicBezTo>
                  <a:pt x="31" y="277"/>
                  <a:pt x="30" y="277"/>
                  <a:pt x="30" y="276"/>
                </a:cubicBezTo>
                <a:cubicBezTo>
                  <a:pt x="30" y="277"/>
                  <a:pt x="31" y="277"/>
                  <a:pt x="31" y="278"/>
                </a:cubicBezTo>
                <a:close/>
                <a:moveTo>
                  <a:pt x="31" y="281"/>
                </a:moveTo>
                <a:cubicBezTo>
                  <a:pt x="32" y="281"/>
                  <a:pt x="32" y="281"/>
                  <a:pt x="32" y="281"/>
                </a:cubicBezTo>
                <a:cubicBezTo>
                  <a:pt x="32" y="280"/>
                  <a:pt x="32" y="280"/>
                  <a:pt x="33" y="280"/>
                </a:cubicBezTo>
                <a:cubicBezTo>
                  <a:pt x="33" y="280"/>
                  <a:pt x="33" y="279"/>
                  <a:pt x="33" y="279"/>
                </a:cubicBezTo>
                <a:cubicBezTo>
                  <a:pt x="32" y="280"/>
                  <a:pt x="32" y="281"/>
                  <a:pt x="31" y="281"/>
                </a:cubicBezTo>
                <a:close/>
                <a:moveTo>
                  <a:pt x="782" y="255"/>
                </a:moveTo>
                <a:cubicBezTo>
                  <a:pt x="781" y="255"/>
                  <a:pt x="779" y="253"/>
                  <a:pt x="779" y="256"/>
                </a:cubicBezTo>
                <a:cubicBezTo>
                  <a:pt x="781" y="259"/>
                  <a:pt x="782" y="261"/>
                  <a:pt x="783" y="263"/>
                </a:cubicBezTo>
                <a:cubicBezTo>
                  <a:pt x="781" y="263"/>
                  <a:pt x="777" y="259"/>
                  <a:pt x="774" y="258"/>
                </a:cubicBezTo>
                <a:cubicBezTo>
                  <a:pt x="775" y="259"/>
                  <a:pt x="777" y="263"/>
                  <a:pt x="778" y="264"/>
                </a:cubicBezTo>
                <a:cubicBezTo>
                  <a:pt x="779" y="267"/>
                  <a:pt x="779" y="268"/>
                  <a:pt x="780" y="271"/>
                </a:cubicBezTo>
                <a:cubicBezTo>
                  <a:pt x="779" y="271"/>
                  <a:pt x="779" y="271"/>
                  <a:pt x="779" y="272"/>
                </a:cubicBezTo>
                <a:cubicBezTo>
                  <a:pt x="776" y="269"/>
                  <a:pt x="775" y="267"/>
                  <a:pt x="772" y="264"/>
                </a:cubicBezTo>
                <a:cubicBezTo>
                  <a:pt x="771" y="262"/>
                  <a:pt x="772" y="262"/>
                  <a:pt x="771" y="260"/>
                </a:cubicBezTo>
                <a:cubicBezTo>
                  <a:pt x="770" y="259"/>
                  <a:pt x="767" y="254"/>
                  <a:pt x="766" y="252"/>
                </a:cubicBezTo>
                <a:cubicBezTo>
                  <a:pt x="766" y="254"/>
                  <a:pt x="763" y="249"/>
                  <a:pt x="762" y="246"/>
                </a:cubicBezTo>
                <a:cubicBezTo>
                  <a:pt x="763" y="250"/>
                  <a:pt x="761" y="249"/>
                  <a:pt x="764" y="255"/>
                </a:cubicBezTo>
                <a:cubicBezTo>
                  <a:pt x="763" y="252"/>
                  <a:pt x="764" y="254"/>
                  <a:pt x="765" y="256"/>
                </a:cubicBezTo>
                <a:cubicBezTo>
                  <a:pt x="765" y="257"/>
                  <a:pt x="765" y="255"/>
                  <a:pt x="765" y="255"/>
                </a:cubicBezTo>
                <a:cubicBezTo>
                  <a:pt x="766" y="256"/>
                  <a:pt x="766" y="257"/>
                  <a:pt x="766" y="258"/>
                </a:cubicBezTo>
                <a:cubicBezTo>
                  <a:pt x="767" y="259"/>
                  <a:pt x="768" y="260"/>
                  <a:pt x="770" y="260"/>
                </a:cubicBezTo>
                <a:cubicBezTo>
                  <a:pt x="770" y="262"/>
                  <a:pt x="771" y="264"/>
                  <a:pt x="772" y="267"/>
                </a:cubicBezTo>
                <a:cubicBezTo>
                  <a:pt x="771" y="267"/>
                  <a:pt x="768" y="261"/>
                  <a:pt x="769" y="264"/>
                </a:cubicBezTo>
                <a:cubicBezTo>
                  <a:pt x="768" y="262"/>
                  <a:pt x="766" y="259"/>
                  <a:pt x="766" y="260"/>
                </a:cubicBezTo>
                <a:cubicBezTo>
                  <a:pt x="766" y="259"/>
                  <a:pt x="764" y="256"/>
                  <a:pt x="764" y="255"/>
                </a:cubicBezTo>
                <a:cubicBezTo>
                  <a:pt x="763" y="254"/>
                  <a:pt x="762" y="254"/>
                  <a:pt x="761" y="253"/>
                </a:cubicBezTo>
                <a:cubicBezTo>
                  <a:pt x="761" y="252"/>
                  <a:pt x="762" y="253"/>
                  <a:pt x="762" y="252"/>
                </a:cubicBezTo>
                <a:cubicBezTo>
                  <a:pt x="762" y="251"/>
                  <a:pt x="761" y="249"/>
                  <a:pt x="761" y="249"/>
                </a:cubicBezTo>
                <a:cubicBezTo>
                  <a:pt x="757" y="243"/>
                  <a:pt x="757" y="246"/>
                  <a:pt x="752" y="241"/>
                </a:cubicBezTo>
                <a:cubicBezTo>
                  <a:pt x="752" y="241"/>
                  <a:pt x="755" y="244"/>
                  <a:pt x="755" y="245"/>
                </a:cubicBezTo>
                <a:cubicBezTo>
                  <a:pt x="755" y="246"/>
                  <a:pt x="755" y="245"/>
                  <a:pt x="755" y="244"/>
                </a:cubicBezTo>
                <a:cubicBezTo>
                  <a:pt x="755" y="244"/>
                  <a:pt x="755" y="246"/>
                  <a:pt x="756" y="246"/>
                </a:cubicBezTo>
                <a:cubicBezTo>
                  <a:pt x="757" y="248"/>
                  <a:pt x="756" y="247"/>
                  <a:pt x="757" y="249"/>
                </a:cubicBezTo>
                <a:cubicBezTo>
                  <a:pt x="755" y="246"/>
                  <a:pt x="755" y="248"/>
                  <a:pt x="753" y="248"/>
                </a:cubicBezTo>
                <a:cubicBezTo>
                  <a:pt x="752" y="245"/>
                  <a:pt x="751" y="244"/>
                  <a:pt x="750" y="245"/>
                </a:cubicBezTo>
                <a:cubicBezTo>
                  <a:pt x="748" y="242"/>
                  <a:pt x="747" y="243"/>
                  <a:pt x="745" y="239"/>
                </a:cubicBezTo>
                <a:cubicBezTo>
                  <a:pt x="744" y="239"/>
                  <a:pt x="744" y="239"/>
                  <a:pt x="744" y="239"/>
                </a:cubicBezTo>
                <a:cubicBezTo>
                  <a:pt x="743" y="237"/>
                  <a:pt x="741" y="236"/>
                  <a:pt x="739" y="233"/>
                </a:cubicBezTo>
                <a:cubicBezTo>
                  <a:pt x="739" y="232"/>
                  <a:pt x="739" y="231"/>
                  <a:pt x="740" y="231"/>
                </a:cubicBezTo>
                <a:cubicBezTo>
                  <a:pt x="741" y="233"/>
                  <a:pt x="741" y="234"/>
                  <a:pt x="742" y="234"/>
                </a:cubicBezTo>
                <a:cubicBezTo>
                  <a:pt x="742" y="234"/>
                  <a:pt x="741" y="231"/>
                  <a:pt x="743" y="234"/>
                </a:cubicBezTo>
                <a:cubicBezTo>
                  <a:pt x="743" y="233"/>
                  <a:pt x="742" y="232"/>
                  <a:pt x="741" y="231"/>
                </a:cubicBezTo>
                <a:cubicBezTo>
                  <a:pt x="740" y="230"/>
                  <a:pt x="741" y="231"/>
                  <a:pt x="740" y="231"/>
                </a:cubicBezTo>
                <a:cubicBezTo>
                  <a:pt x="739" y="227"/>
                  <a:pt x="737" y="229"/>
                  <a:pt x="736" y="226"/>
                </a:cubicBezTo>
                <a:cubicBezTo>
                  <a:pt x="736" y="227"/>
                  <a:pt x="735" y="226"/>
                  <a:pt x="733" y="224"/>
                </a:cubicBezTo>
                <a:cubicBezTo>
                  <a:pt x="734" y="226"/>
                  <a:pt x="737" y="229"/>
                  <a:pt x="738" y="231"/>
                </a:cubicBezTo>
                <a:cubicBezTo>
                  <a:pt x="735" y="229"/>
                  <a:pt x="728" y="217"/>
                  <a:pt x="726" y="218"/>
                </a:cubicBezTo>
                <a:cubicBezTo>
                  <a:pt x="724" y="215"/>
                  <a:pt x="723" y="213"/>
                  <a:pt x="721" y="210"/>
                </a:cubicBezTo>
                <a:cubicBezTo>
                  <a:pt x="715" y="205"/>
                  <a:pt x="707" y="195"/>
                  <a:pt x="698" y="186"/>
                </a:cubicBezTo>
                <a:cubicBezTo>
                  <a:pt x="698" y="186"/>
                  <a:pt x="701" y="188"/>
                  <a:pt x="700" y="188"/>
                </a:cubicBezTo>
                <a:cubicBezTo>
                  <a:pt x="696" y="184"/>
                  <a:pt x="693" y="182"/>
                  <a:pt x="688" y="177"/>
                </a:cubicBezTo>
                <a:cubicBezTo>
                  <a:pt x="689" y="178"/>
                  <a:pt x="690" y="178"/>
                  <a:pt x="690" y="177"/>
                </a:cubicBezTo>
                <a:cubicBezTo>
                  <a:pt x="689" y="176"/>
                  <a:pt x="689" y="176"/>
                  <a:pt x="689" y="176"/>
                </a:cubicBezTo>
                <a:cubicBezTo>
                  <a:pt x="687" y="174"/>
                  <a:pt x="689" y="177"/>
                  <a:pt x="688" y="177"/>
                </a:cubicBezTo>
                <a:cubicBezTo>
                  <a:pt x="686" y="175"/>
                  <a:pt x="687" y="175"/>
                  <a:pt x="686" y="174"/>
                </a:cubicBezTo>
                <a:cubicBezTo>
                  <a:pt x="684" y="172"/>
                  <a:pt x="686" y="174"/>
                  <a:pt x="684" y="173"/>
                </a:cubicBezTo>
                <a:cubicBezTo>
                  <a:pt x="683" y="172"/>
                  <a:pt x="682" y="169"/>
                  <a:pt x="681" y="170"/>
                </a:cubicBezTo>
                <a:cubicBezTo>
                  <a:pt x="680" y="169"/>
                  <a:pt x="681" y="169"/>
                  <a:pt x="681" y="169"/>
                </a:cubicBezTo>
                <a:cubicBezTo>
                  <a:pt x="680" y="168"/>
                  <a:pt x="679" y="168"/>
                  <a:pt x="678" y="168"/>
                </a:cubicBezTo>
                <a:cubicBezTo>
                  <a:pt x="676" y="165"/>
                  <a:pt x="672" y="163"/>
                  <a:pt x="672" y="161"/>
                </a:cubicBezTo>
                <a:cubicBezTo>
                  <a:pt x="670" y="160"/>
                  <a:pt x="662" y="154"/>
                  <a:pt x="657" y="149"/>
                </a:cubicBezTo>
                <a:cubicBezTo>
                  <a:pt x="660" y="152"/>
                  <a:pt x="654" y="146"/>
                  <a:pt x="654" y="146"/>
                </a:cubicBezTo>
                <a:cubicBezTo>
                  <a:pt x="653" y="145"/>
                  <a:pt x="653" y="145"/>
                  <a:pt x="652" y="145"/>
                </a:cubicBezTo>
                <a:cubicBezTo>
                  <a:pt x="648" y="142"/>
                  <a:pt x="644" y="139"/>
                  <a:pt x="645" y="138"/>
                </a:cubicBezTo>
                <a:cubicBezTo>
                  <a:pt x="641" y="135"/>
                  <a:pt x="641" y="135"/>
                  <a:pt x="641" y="135"/>
                </a:cubicBezTo>
                <a:cubicBezTo>
                  <a:pt x="642" y="137"/>
                  <a:pt x="641" y="136"/>
                  <a:pt x="640" y="136"/>
                </a:cubicBezTo>
                <a:cubicBezTo>
                  <a:pt x="637" y="133"/>
                  <a:pt x="636" y="133"/>
                  <a:pt x="633" y="130"/>
                </a:cubicBezTo>
                <a:cubicBezTo>
                  <a:pt x="633" y="130"/>
                  <a:pt x="632" y="129"/>
                  <a:pt x="633" y="129"/>
                </a:cubicBezTo>
                <a:cubicBezTo>
                  <a:pt x="629" y="126"/>
                  <a:pt x="631" y="129"/>
                  <a:pt x="629" y="128"/>
                </a:cubicBezTo>
                <a:cubicBezTo>
                  <a:pt x="628" y="126"/>
                  <a:pt x="625" y="124"/>
                  <a:pt x="622" y="123"/>
                </a:cubicBezTo>
                <a:cubicBezTo>
                  <a:pt x="626" y="124"/>
                  <a:pt x="620" y="120"/>
                  <a:pt x="618" y="120"/>
                </a:cubicBezTo>
                <a:cubicBezTo>
                  <a:pt x="618" y="120"/>
                  <a:pt x="620" y="122"/>
                  <a:pt x="621" y="122"/>
                </a:cubicBezTo>
                <a:cubicBezTo>
                  <a:pt x="623" y="124"/>
                  <a:pt x="615" y="119"/>
                  <a:pt x="617" y="119"/>
                </a:cubicBezTo>
                <a:cubicBezTo>
                  <a:pt x="614" y="117"/>
                  <a:pt x="614" y="117"/>
                  <a:pt x="614" y="117"/>
                </a:cubicBezTo>
                <a:cubicBezTo>
                  <a:pt x="613" y="116"/>
                  <a:pt x="614" y="118"/>
                  <a:pt x="611" y="116"/>
                </a:cubicBezTo>
                <a:cubicBezTo>
                  <a:pt x="611" y="116"/>
                  <a:pt x="613" y="116"/>
                  <a:pt x="612" y="115"/>
                </a:cubicBezTo>
                <a:cubicBezTo>
                  <a:pt x="610" y="114"/>
                  <a:pt x="612" y="116"/>
                  <a:pt x="610" y="115"/>
                </a:cubicBezTo>
                <a:cubicBezTo>
                  <a:pt x="607" y="112"/>
                  <a:pt x="602" y="111"/>
                  <a:pt x="596" y="106"/>
                </a:cubicBezTo>
                <a:cubicBezTo>
                  <a:pt x="596" y="106"/>
                  <a:pt x="595" y="106"/>
                  <a:pt x="595" y="105"/>
                </a:cubicBezTo>
                <a:cubicBezTo>
                  <a:pt x="594" y="105"/>
                  <a:pt x="594" y="105"/>
                  <a:pt x="594" y="106"/>
                </a:cubicBezTo>
                <a:cubicBezTo>
                  <a:pt x="587" y="101"/>
                  <a:pt x="583" y="99"/>
                  <a:pt x="576" y="95"/>
                </a:cubicBezTo>
                <a:cubicBezTo>
                  <a:pt x="573" y="94"/>
                  <a:pt x="576" y="96"/>
                  <a:pt x="575" y="96"/>
                </a:cubicBezTo>
                <a:cubicBezTo>
                  <a:pt x="575" y="95"/>
                  <a:pt x="571" y="94"/>
                  <a:pt x="571" y="94"/>
                </a:cubicBezTo>
                <a:cubicBezTo>
                  <a:pt x="568" y="92"/>
                  <a:pt x="566" y="90"/>
                  <a:pt x="562" y="88"/>
                </a:cubicBezTo>
                <a:cubicBezTo>
                  <a:pt x="555" y="85"/>
                  <a:pt x="548" y="82"/>
                  <a:pt x="540" y="79"/>
                </a:cubicBezTo>
                <a:cubicBezTo>
                  <a:pt x="540" y="78"/>
                  <a:pt x="540" y="78"/>
                  <a:pt x="540" y="78"/>
                </a:cubicBezTo>
                <a:cubicBezTo>
                  <a:pt x="537" y="77"/>
                  <a:pt x="535" y="76"/>
                  <a:pt x="533" y="75"/>
                </a:cubicBezTo>
                <a:cubicBezTo>
                  <a:pt x="530" y="74"/>
                  <a:pt x="529" y="74"/>
                  <a:pt x="526" y="73"/>
                </a:cubicBezTo>
                <a:cubicBezTo>
                  <a:pt x="526" y="72"/>
                  <a:pt x="526" y="72"/>
                  <a:pt x="526" y="72"/>
                </a:cubicBezTo>
                <a:cubicBezTo>
                  <a:pt x="521" y="71"/>
                  <a:pt x="517" y="70"/>
                  <a:pt x="514" y="68"/>
                </a:cubicBezTo>
                <a:cubicBezTo>
                  <a:pt x="510" y="68"/>
                  <a:pt x="504" y="65"/>
                  <a:pt x="502" y="64"/>
                </a:cubicBezTo>
                <a:cubicBezTo>
                  <a:pt x="500" y="63"/>
                  <a:pt x="502" y="65"/>
                  <a:pt x="502" y="65"/>
                </a:cubicBezTo>
                <a:cubicBezTo>
                  <a:pt x="497" y="64"/>
                  <a:pt x="493" y="62"/>
                  <a:pt x="488" y="60"/>
                </a:cubicBezTo>
                <a:cubicBezTo>
                  <a:pt x="485" y="60"/>
                  <a:pt x="481" y="60"/>
                  <a:pt x="480" y="59"/>
                </a:cubicBezTo>
                <a:cubicBezTo>
                  <a:pt x="483" y="59"/>
                  <a:pt x="485" y="60"/>
                  <a:pt x="484" y="59"/>
                </a:cubicBezTo>
                <a:cubicBezTo>
                  <a:pt x="482" y="58"/>
                  <a:pt x="480" y="59"/>
                  <a:pt x="480" y="58"/>
                </a:cubicBezTo>
                <a:cubicBezTo>
                  <a:pt x="479" y="58"/>
                  <a:pt x="479" y="58"/>
                  <a:pt x="479" y="59"/>
                </a:cubicBezTo>
                <a:cubicBezTo>
                  <a:pt x="474" y="58"/>
                  <a:pt x="470" y="57"/>
                  <a:pt x="468" y="56"/>
                </a:cubicBezTo>
                <a:cubicBezTo>
                  <a:pt x="466" y="56"/>
                  <a:pt x="469" y="57"/>
                  <a:pt x="464" y="56"/>
                </a:cubicBezTo>
                <a:cubicBezTo>
                  <a:pt x="465" y="55"/>
                  <a:pt x="461" y="54"/>
                  <a:pt x="459" y="54"/>
                </a:cubicBezTo>
                <a:cubicBezTo>
                  <a:pt x="459" y="54"/>
                  <a:pt x="459" y="54"/>
                  <a:pt x="458" y="54"/>
                </a:cubicBezTo>
                <a:cubicBezTo>
                  <a:pt x="458" y="54"/>
                  <a:pt x="459" y="54"/>
                  <a:pt x="461" y="54"/>
                </a:cubicBezTo>
                <a:cubicBezTo>
                  <a:pt x="461" y="53"/>
                  <a:pt x="460" y="53"/>
                  <a:pt x="458" y="53"/>
                </a:cubicBezTo>
                <a:cubicBezTo>
                  <a:pt x="457" y="53"/>
                  <a:pt x="456" y="53"/>
                  <a:pt x="456" y="54"/>
                </a:cubicBezTo>
                <a:cubicBezTo>
                  <a:pt x="453" y="53"/>
                  <a:pt x="452" y="52"/>
                  <a:pt x="450" y="52"/>
                </a:cubicBezTo>
                <a:cubicBezTo>
                  <a:pt x="448" y="51"/>
                  <a:pt x="451" y="52"/>
                  <a:pt x="450" y="52"/>
                </a:cubicBezTo>
                <a:cubicBezTo>
                  <a:pt x="442" y="51"/>
                  <a:pt x="434" y="51"/>
                  <a:pt x="428" y="49"/>
                </a:cubicBezTo>
                <a:cubicBezTo>
                  <a:pt x="426" y="49"/>
                  <a:pt x="429" y="50"/>
                  <a:pt x="427" y="50"/>
                </a:cubicBezTo>
                <a:cubicBezTo>
                  <a:pt x="424" y="50"/>
                  <a:pt x="424" y="49"/>
                  <a:pt x="426" y="49"/>
                </a:cubicBezTo>
                <a:cubicBezTo>
                  <a:pt x="426" y="48"/>
                  <a:pt x="425" y="49"/>
                  <a:pt x="423" y="48"/>
                </a:cubicBezTo>
                <a:cubicBezTo>
                  <a:pt x="423" y="49"/>
                  <a:pt x="423" y="49"/>
                  <a:pt x="423" y="49"/>
                </a:cubicBezTo>
                <a:cubicBezTo>
                  <a:pt x="416" y="48"/>
                  <a:pt x="410" y="48"/>
                  <a:pt x="402" y="48"/>
                </a:cubicBezTo>
                <a:cubicBezTo>
                  <a:pt x="404" y="47"/>
                  <a:pt x="401" y="47"/>
                  <a:pt x="397" y="47"/>
                </a:cubicBezTo>
                <a:cubicBezTo>
                  <a:pt x="397" y="46"/>
                  <a:pt x="397" y="46"/>
                  <a:pt x="397" y="46"/>
                </a:cubicBezTo>
                <a:cubicBezTo>
                  <a:pt x="394" y="47"/>
                  <a:pt x="393" y="46"/>
                  <a:pt x="391" y="46"/>
                </a:cubicBezTo>
                <a:cubicBezTo>
                  <a:pt x="389" y="46"/>
                  <a:pt x="395" y="47"/>
                  <a:pt x="393" y="48"/>
                </a:cubicBezTo>
                <a:cubicBezTo>
                  <a:pt x="390" y="47"/>
                  <a:pt x="390" y="47"/>
                  <a:pt x="388" y="47"/>
                </a:cubicBezTo>
                <a:cubicBezTo>
                  <a:pt x="386" y="47"/>
                  <a:pt x="388" y="47"/>
                  <a:pt x="388" y="48"/>
                </a:cubicBezTo>
                <a:cubicBezTo>
                  <a:pt x="385" y="48"/>
                  <a:pt x="385" y="47"/>
                  <a:pt x="382" y="48"/>
                </a:cubicBezTo>
                <a:cubicBezTo>
                  <a:pt x="382" y="47"/>
                  <a:pt x="383" y="47"/>
                  <a:pt x="384" y="47"/>
                </a:cubicBezTo>
                <a:cubicBezTo>
                  <a:pt x="383" y="47"/>
                  <a:pt x="380" y="48"/>
                  <a:pt x="380" y="47"/>
                </a:cubicBezTo>
                <a:cubicBezTo>
                  <a:pt x="379" y="47"/>
                  <a:pt x="380" y="48"/>
                  <a:pt x="377" y="48"/>
                </a:cubicBezTo>
                <a:cubicBezTo>
                  <a:pt x="376" y="47"/>
                  <a:pt x="377" y="47"/>
                  <a:pt x="376" y="47"/>
                </a:cubicBezTo>
                <a:cubicBezTo>
                  <a:pt x="375" y="47"/>
                  <a:pt x="371" y="48"/>
                  <a:pt x="375" y="48"/>
                </a:cubicBezTo>
                <a:cubicBezTo>
                  <a:pt x="374" y="48"/>
                  <a:pt x="373" y="49"/>
                  <a:pt x="371" y="49"/>
                </a:cubicBezTo>
                <a:cubicBezTo>
                  <a:pt x="372" y="48"/>
                  <a:pt x="370" y="48"/>
                  <a:pt x="371" y="47"/>
                </a:cubicBezTo>
                <a:cubicBezTo>
                  <a:pt x="370" y="47"/>
                  <a:pt x="367" y="48"/>
                  <a:pt x="368" y="47"/>
                </a:cubicBezTo>
                <a:cubicBezTo>
                  <a:pt x="365" y="48"/>
                  <a:pt x="363" y="48"/>
                  <a:pt x="361" y="48"/>
                </a:cubicBezTo>
                <a:cubicBezTo>
                  <a:pt x="361" y="47"/>
                  <a:pt x="362" y="47"/>
                  <a:pt x="363" y="47"/>
                </a:cubicBezTo>
                <a:cubicBezTo>
                  <a:pt x="363" y="47"/>
                  <a:pt x="361" y="47"/>
                  <a:pt x="359" y="47"/>
                </a:cubicBezTo>
                <a:cubicBezTo>
                  <a:pt x="358" y="48"/>
                  <a:pt x="355" y="48"/>
                  <a:pt x="351" y="48"/>
                </a:cubicBezTo>
                <a:cubicBezTo>
                  <a:pt x="351" y="49"/>
                  <a:pt x="354" y="48"/>
                  <a:pt x="354" y="49"/>
                </a:cubicBezTo>
                <a:cubicBezTo>
                  <a:pt x="350" y="50"/>
                  <a:pt x="351" y="49"/>
                  <a:pt x="348" y="49"/>
                </a:cubicBezTo>
                <a:cubicBezTo>
                  <a:pt x="350" y="50"/>
                  <a:pt x="344" y="50"/>
                  <a:pt x="342" y="50"/>
                </a:cubicBezTo>
                <a:cubicBezTo>
                  <a:pt x="340" y="50"/>
                  <a:pt x="343" y="50"/>
                  <a:pt x="341" y="51"/>
                </a:cubicBezTo>
                <a:cubicBezTo>
                  <a:pt x="336" y="52"/>
                  <a:pt x="334" y="52"/>
                  <a:pt x="332" y="51"/>
                </a:cubicBezTo>
                <a:cubicBezTo>
                  <a:pt x="334" y="50"/>
                  <a:pt x="335" y="51"/>
                  <a:pt x="335" y="51"/>
                </a:cubicBezTo>
                <a:cubicBezTo>
                  <a:pt x="336" y="51"/>
                  <a:pt x="336" y="51"/>
                  <a:pt x="336" y="51"/>
                </a:cubicBezTo>
                <a:cubicBezTo>
                  <a:pt x="336" y="50"/>
                  <a:pt x="334" y="51"/>
                  <a:pt x="335" y="50"/>
                </a:cubicBezTo>
                <a:cubicBezTo>
                  <a:pt x="331" y="51"/>
                  <a:pt x="331" y="51"/>
                  <a:pt x="331" y="52"/>
                </a:cubicBezTo>
                <a:cubicBezTo>
                  <a:pt x="330" y="51"/>
                  <a:pt x="326" y="51"/>
                  <a:pt x="326" y="52"/>
                </a:cubicBezTo>
                <a:cubicBezTo>
                  <a:pt x="323" y="53"/>
                  <a:pt x="325" y="52"/>
                  <a:pt x="326" y="51"/>
                </a:cubicBezTo>
                <a:cubicBezTo>
                  <a:pt x="326" y="51"/>
                  <a:pt x="322" y="52"/>
                  <a:pt x="321" y="53"/>
                </a:cubicBezTo>
                <a:cubicBezTo>
                  <a:pt x="321" y="53"/>
                  <a:pt x="322" y="53"/>
                  <a:pt x="323" y="53"/>
                </a:cubicBezTo>
                <a:cubicBezTo>
                  <a:pt x="321" y="53"/>
                  <a:pt x="315" y="54"/>
                  <a:pt x="316" y="55"/>
                </a:cubicBezTo>
                <a:cubicBezTo>
                  <a:pt x="314" y="56"/>
                  <a:pt x="314" y="55"/>
                  <a:pt x="312" y="55"/>
                </a:cubicBezTo>
                <a:cubicBezTo>
                  <a:pt x="313" y="55"/>
                  <a:pt x="314" y="54"/>
                  <a:pt x="315" y="54"/>
                </a:cubicBezTo>
                <a:cubicBezTo>
                  <a:pt x="317" y="53"/>
                  <a:pt x="317" y="53"/>
                  <a:pt x="320" y="52"/>
                </a:cubicBezTo>
                <a:cubicBezTo>
                  <a:pt x="319" y="52"/>
                  <a:pt x="314" y="54"/>
                  <a:pt x="313" y="54"/>
                </a:cubicBezTo>
                <a:cubicBezTo>
                  <a:pt x="310" y="54"/>
                  <a:pt x="314" y="54"/>
                  <a:pt x="312" y="55"/>
                </a:cubicBezTo>
                <a:cubicBezTo>
                  <a:pt x="308" y="56"/>
                  <a:pt x="308" y="56"/>
                  <a:pt x="304" y="57"/>
                </a:cubicBezTo>
                <a:cubicBezTo>
                  <a:pt x="305" y="57"/>
                  <a:pt x="307" y="57"/>
                  <a:pt x="307" y="56"/>
                </a:cubicBezTo>
                <a:cubicBezTo>
                  <a:pt x="305" y="56"/>
                  <a:pt x="302" y="58"/>
                  <a:pt x="302" y="58"/>
                </a:cubicBezTo>
                <a:cubicBezTo>
                  <a:pt x="299" y="59"/>
                  <a:pt x="304" y="57"/>
                  <a:pt x="301" y="58"/>
                </a:cubicBezTo>
                <a:cubicBezTo>
                  <a:pt x="301" y="57"/>
                  <a:pt x="304" y="57"/>
                  <a:pt x="303" y="57"/>
                </a:cubicBezTo>
                <a:cubicBezTo>
                  <a:pt x="303" y="57"/>
                  <a:pt x="298" y="58"/>
                  <a:pt x="297" y="58"/>
                </a:cubicBezTo>
                <a:cubicBezTo>
                  <a:pt x="298" y="59"/>
                  <a:pt x="301" y="57"/>
                  <a:pt x="301" y="58"/>
                </a:cubicBezTo>
                <a:cubicBezTo>
                  <a:pt x="296" y="59"/>
                  <a:pt x="295" y="60"/>
                  <a:pt x="292" y="60"/>
                </a:cubicBezTo>
                <a:cubicBezTo>
                  <a:pt x="290" y="61"/>
                  <a:pt x="289" y="61"/>
                  <a:pt x="289" y="62"/>
                </a:cubicBezTo>
                <a:cubicBezTo>
                  <a:pt x="288" y="62"/>
                  <a:pt x="283" y="62"/>
                  <a:pt x="283" y="63"/>
                </a:cubicBezTo>
                <a:cubicBezTo>
                  <a:pt x="279" y="65"/>
                  <a:pt x="279" y="64"/>
                  <a:pt x="276" y="65"/>
                </a:cubicBezTo>
                <a:cubicBezTo>
                  <a:pt x="274" y="66"/>
                  <a:pt x="277" y="66"/>
                  <a:pt x="276" y="66"/>
                </a:cubicBezTo>
                <a:cubicBezTo>
                  <a:pt x="273" y="67"/>
                  <a:pt x="273" y="67"/>
                  <a:pt x="273" y="67"/>
                </a:cubicBezTo>
                <a:cubicBezTo>
                  <a:pt x="275" y="65"/>
                  <a:pt x="264" y="71"/>
                  <a:pt x="260" y="71"/>
                </a:cubicBezTo>
                <a:cubicBezTo>
                  <a:pt x="259" y="72"/>
                  <a:pt x="259" y="72"/>
                  <a:pt x="259" y="73"/>
                </a:cubicBezTo>
                <a:cubicBezTo>
                  <a:pt x="257" y="73"/>
                  <a:pt x="254" y="74"/>
                  <a:pt x="253" y="75"/>
                </a:cubicBezTo>
                <a:cubicBezTo>
                  <a:pt x="253" y="75"/>
                  <a:pt x="253" y="75"/>
                  <a:pt x="253" y="74"/>
                </a:cubicBezTo>
                <a:cubicBezTo>
                  <a:pt x="248" y="77"/>
                  <a:pt x="246" y="78"/>
                  <a:pt x="239" y="81"/>
                </a:cubicBezTo>
                <a:cubicBezTo>
                  <a:pt x="240" y="80"/>
                  <a:pt x="244" y="78"/>
                  <a:pt x="245" y="78"/>
                </a:cubicBezTo>
                <a:cubicBezTo>
                  <a:pt x="244" y="78"/>
                  <a:pt x="244" y="76"/>
                  <a:pt x="243" y="77"/>
                </a:cubicBezTo>
                <a:cubicBezTo>
                  <a:pt x="243" y="77"/>
                  <a:pt x="242" y="76"/>
                  <a:pt x="243" y="75"/>
                </a:cubicBezTo>
                <a:cubicBezTo>
                  <a:pt x="244" y="75"/>
                  <a:pt x="244" y="75"/>
                  <a:pt x="245" y="75"/>
                </a:cubicBezTo>
                <a:cubicBezTo>
                  <a:pt x="247" y="74"/>
                  <a:pt x="243" y="74"/>
                  <a:pt x="246" y="73"/>
                </a:cubicBezTo>
                <a:cubicBezTo>
                  <a:pt x="245" y="73"/>
                  <a:pt x="244" y="74"/>
                  <a:pt x="243" y="75"/>
                </a:cubicBezTo>
                <a:cubicBezTo>
                  <a:pt x="243" y="73"/>
                  <a:pt x="250" y="71"/>
                  <a:pt x="252" y="71"/>
                </a:cubicBezTo>
                <a:cubicBezTo>
                  <a:pt x="254" y="70"/>
                  <a:pt x="251" y="70"/>
                  <a:pt x="254" y="69"/>
                </a:cubicBezTo>
                <a:cubicBezTo>
                  <a:pt x="247" y="70"/>
                  <a:pt x="242" y="74"/>
                  <a:pt x="237" y="76"/>
                </a:cubicBezTo>
                <a:cubicBezTo>
                  <a:pt x="236" y="76"/>
                  <a:pt x="237" y="76"/>
                  <a:pt x="237" y="76"/>
                </a:cubicBezTo>
                <a:cubicBezTo>
                  <a:pt x="235" y="77"/>
                  <a:pt x="233" y="78"/>
                  <a:pt x="233" y="78"/>
                </a:cubicBezTo>
                <a:cubicBezTo>
                  <a:pt x="234" y="77"/>
                  <a:pt x="235" y="77"/>
                  <a:pt x="235" y="76"/>
                </a:cubicBezTo>
                <a:cubicBezTo>
                  <a:pt x="232" y="77"/>
                  <a:pt x="234" y="77"/>
                  <a:pt x="231" y="78"/>
                </a:cubicBezTo>
                <a:cubicBezTo>
                  <a:pt x="229" y="78"/>
                  <a:pt x="231" y="77"/>
                  <a:pt x="227" y="79"/>
                </a:cubicBezTo>
                <a:cubicBezTo>
                  <a:pt x="227" y="78"/>
                  <a:pt x="230" y="77"/>
                  <a:pt x="231" y="76"/>
                </a:cubicBezTo>
                <a:cubicBezTo>
                  <a:pt x="229" y="77"/>
                  <a:pt x="228" y="77"/>
                  <a:pt x="224" y="79"/>
                </a:cubicBezTo>
                <a:cubicBezTo>
                  <a:pt x="227" y="76"/>
                  <a:pt x="236" y="73"/>
                  <a:pt x="233" y="72"/>
                </a:cubicBezTo>
                <a:cubicBezTo>
                  <a:pt x="233" y="72"/>
                  <a:pt x="231" y="72"/>
                  <a:pt x="231" y="72"/>
                </a:cubicBezTo>
                <a:cubicBezTo>
                  <a:pt x="229" y="73"/>
                  <a:pt x="233" y="72"/>
                  <a:pt x="230" y="73"/>
                </a:cubicBezTo>
                <a:cubicBezTo>
                  <a:pt x="230" y="73"/>
                  <a:pt x="232" y="73"/>
                  <a:pt x="232" y="73"/>
                </a:cubicBezTo>
                <a:cubicBezTo>
                  <a:pt x="227" y="76"/>
                  <a:pt x="222" y="80"/>
                  <a:pt x="219" y="80"/>
                </a:cubicBezTo>
                <a:cubicBezTo>
                  <a:pt x="223" y="79"/>
                  <a:pt x="216" y="80"/>
                  <a:pt x="222" y="77"/>
                </a:cubicBezTo>
                <a:cubicBezTo>
                  <a:pt x="221" y="76"/>
                  <a:pt x="216" y="78"/>
                  <a:pt x="218" y="76"/>
                </a:cubicBezTo>
                <a:cubicBezTo>
                  <a:pt x="217" y="77"/>
                  <a:pt x="210" y="80"/>
                  <a:pt x="210" y="82"/>
                </a:cubicBezTo>
                <a:cubicBezTo>
                  <a:pt x="205" y="84"/>
                  <a:pt x="210" y="81"/>
                  <a:pt x="203" y="85"/>
                </a:cubicBezTo>
                <a:cubicBezTo>
                  <a:pt x="207" y="83"/>
                  <a:pt x="205" y="85"/>
                  <a:pt x="206" y="85"/>
                </a:cubicBezTo>
                <a:cubicBezTo>
                  <a:pt x="203" y="87"/>
                  <a:pt x="205" y="85"/>
                  <a:pt x="204" y="85"/>
                </a:cubicBezTo>
                <a:cubicBezTo>
                  <a:pt x="202" y="86"/>
                  <a:pt x="201" y="88"/>
                  <a:pt x="199" y="88"/>
                </a:cubicBezTo>
                <a:cubicBezTo>
                  <a:pt x="199" y="89"/>
                  <a:pt x="199" y="89"/>
                  <a:pt x="198" y="89"/>
                </a:cubicBezTo>
                <a:cubicBezTo>
                  <a:pt x="200" y="89"/>
                  <a:pt x="202" y="86"/>
                  <a:pt x="203" y="86"/>
                </a:cubicBezTo>
                <a:cubicBezTo>
                  <a:pt x="204" y="87"/>
                  <a:pt x="202" y="88"/>
                  <a:pt x="201" y="88"/>
                </a:cubicBezTo>
                <a:cubicBezTo>
                  <a:pt x="201" y="89"/>
                  <a:pt x="205" y="87"/>
                  <a:pt x="202" y="89"/>
                </a:cubicBezTo>
                <a:cubicBezTo>
                  <a:pt x="202" y="89"/>
                  <a:pt x="204" y="88"/>
                  <a:pt x="205" y="87"/>
                </a:cubicBezTo>
                <a:cubicBezTo>
                  <a:pt x="203" y="89"/>
                  <a:pt x="198" y="91"/>
                  <a:pt x="198" y="92"/>
                </a:cubicBezTo>
                <a:cubicBezTo>
                  <a:pt x="198" y="92"/>
                  <a:pt x="198" y="91"/>
                  <a:pt x="195" y="93"/>
                </a:cubicBezTo>
                <a:cubicBezTo>
                  <a:pt x="195" y="92"/>
                  <a:pt x="196" y="92"/>
                  <a:pt x="197" y="91"/>
                </a:cubicBezTo>
                <a:cubicBezTo>
                  <a:pt x="196" y="91"/>
                  <a:pt x="194" y="92"/>
                  <a:pt x="192" y="94"/>
                </a:cubicBezTo>
                <a:cubicBezTo>
                  <a:pt x="191" y="94"/>
                  <a:pt x="190" y="94"/>
                  <a:pt x="190" y="93"/>
                </a:cubicBezTo>
                <a:cubicBezTo>
                  <a:pt x="187" y="95"/>
                  <a:pt x="190" y="94"/>
                  <a:pt x="187" y="96"/>
                </a:cubicBezTo>
                <a:cubicBezTo>
                  <a:pt x="189" y="94"/>
                  <a:pt x="184" y="97"/>
                  <a:pt x="184" y="96"/>
                </a:cubicBezTo>
                <a:cubicBezTo>
                  <a:pt x="182" y="98"/>
                  <a:pt x="180" y="99"/>
                  <a:pt x="179" y="100"/>
                </a:cubicBezTo>
                <a:cubicBezTo>
                  <a:pt x="179" y="99"/>
                  <a:pt x="179" y="98"/>
                  <a:pt x="181" y="98"/>
                </a:cubicBezTo>
                <a:cubicBezTo>
                  <a:pt x="184" y="96"/>
                  <a:pt x="180" y="98"/>
                  <a:pt x="180" y="97"/>
                </a:cubicBezTo>
                <a:cubicBezTo>
                  <a:pt x="184" y="95"/>
                  <a:pt x="186" y="93"/>
                  <a:pt x="191" y="90"/>
                </a:cubicBezTo>
                <a:cubicBezTo>
                  <a:pt x="188" y="92"/>
                  <a:pt x="189" y="92"/>
                  <a:pt x="192" y="90"/>
                </a:cubicBezTo>
                <a:cubicBezTo>
                  <a:pt x="194" y="88"/>
                  <a:pt x="194" y="88"/>
                  <a:pt x="198" y="86"/>
                </a:cubicBezTo>
                <a:cubicBezTo>
                  <a:pt x="200" y="85"/>
                  <a:pt x="196" y="86"/>
                  <a:pt x="200" y="84"/>
                </a:cubicBezTo>
                <a:cubicBezTo>
                  <a:pt x="199" y="85"/>
                  <a:pt x="204" y="82"/>
                  <a:pt x="204" y="84"/>
                </a:cubicBezTo>
                <a:cubicBezTo>
                  <a:pt x="204" y="84"/>
                  <a:pt x="206" y="83"/>
                  <a:pt x="208" y="82"/>
                </a:cubicBezTo>
                <a:cubicBezTo>
                  <a:pt x="208" y="81"/>
                  <a:pt x="209" y="81"/>
                  <a:pt x="209" y="81"/>
                </a:cubicBezTo>
                <a:cubicBezTo>
                  <a:pt x="209" y="80"/>
                  <a:pt x="205" y="82"/>
                  <a:pt x="207" y="82"/>
                </a:cubicBezTo>
                <a:cubicBezTo>
                  <a:pt x="205" y="83"/>
                  <a:pt x="203" y="84"/>
                  <a:pt x="203" y="83"/>
                </a:cubicBezTo>
                <a:cubicBezTo>
                  <a:pt x="206" y="81"/>
                  <a:pt x="206" y="81"/>
                  <a:pt x="206" y="81"/>
                </a:cubicBezTo>
                <a:cubicBezTo>
                  <a:pt x="206" y="81"/>
                  <a:pt x="205" y="82"/>
                  <a:pt x="206" y="82"/>
                </a:cubicBezTo>
                <a:cubicBezTo>
                  <a:pt x="208" y="81"/>
                  <a:pt x="207" y="81"/>
                  <a:pt x="207" y="80"/>
                </a:cubicBezTo>
                <a:cubicBezTo>
                  <a:pt x="208" y="79"/>
                  <a:pt x="209" y="80"/>
                  <a:pt x="210" y="79"/>
                </a:cubicBezTo>
                <a:cubicBezTo>
                  <a:pt x="212" y="78"/>
                  <a:pt x="209" y="81"/>
                  <a:pt x="213" y="79"/>
                </a:cubicBezTo>
                <a:cubicBezTo>
                  <a:pt x="215" y="78"/>
                  <a:pt x="214" y="77"/>
                  <a:pt x="216" y="77"/>
                </a:cubicBezTo>
                <a:cubicBezTo>
                  <a:pt x="218" y="75"/>
                  <a:pt x="218" y="73"/>
                  <a:pt x="217" y="73"/>
                </a:cubicBezTo>
                <a:cubicBezTo>
                  <a:pt x="216" y="74"/>
                  <a:pt x="216" y="74"/>
                  <a:pt x="213" y="75"/>
                </a:cubicBezTo>
                <a:cubicBezTo>
                  <a:pt x="213" y="74"/>
                  <a:pt x="213" y="74"/>
                  <a:pt x="213" y="74"/>
                </a:cubicBezTo>
                <a:cubicBezTo>
                  <a:pt x="219" y="70"/>
                  <a:pt x="218" y="72"/>
                  <a:pt x="221" y="70"/>
                </a:cubicBezTo>
                <a:cubicBezTo>
                  <a:pt x="222" y="70"/>
                  <a:pt x="220" y="71"/>
                  <a:pt x="219" y="72"/>
                </a:cubicBezTo>
                <a:cubicBezTo>
                  <a:pt x="218" y="73"/>
                  <a:pt x="221" y="71"/>
                  <a:pt x="219" y="73"/>
                </a:cubicBezTo>
                <a:cubicBezTo>
                  <a:pt x="219" y="73"/>
                  <a:pt x="223" y="71"/>
                  <a:pt x="222" y="72"/>
                </a:cubicBezTo>
                <a:cubicBezTo>
                  <a:pt x="224" y="71"/>
                  <a:pt x="221" y="72"/>
                  <a:pt x="221" y="71"/>
                </a:cubicBezTo>
                <a:cubicBezTo>
                  <a:pt x="224" y="70"/>
                  <a:pt x="221" y="70"/>
                  <a:pt x="224" y="68"/>
                </a:cubicBezTo>
                <a:cubicBezTo>
                  <a:pt x="224" y="68"/>
                  <a:pt x="224" y="68"/>
                  <a:pt x="224" y="68"/>
                </a:cubicBezTo>
                <a:cubicBezTo>
                  <a:pt x="223" y="68"/>
                  <a:pt x="223" y="69"/>
                  <a:pt x="221" y="70"/>
                </a:cubicBezTo>
                <a:cubicBezTo>
                  <a:pt x="224" y="66"/>
                  <a:pt x="231" y="66"/>
                  <a:pt x="235" y="63"/>
                </a:cubicBezTo>
                <a:cubicBezTo>
                  <a:pt x="234" y="63"/>
                  <a:pt x="233" y="64"/>
                  <a:pt x="234" y="62"/>
                </a:cubicBezTo>
                <a:cubicBezTo>
                  <a:pt x="231" y="63"/>
                  <a:pt x="234" y="63"/>
                  <a:pt x="231" y="64"/>
                </a:cubicBezTo>
                <a:cubicBezTo>
                  <a:pt x="233" y="63"/>
                  <a:pt x="232" y="63"/>
                  <a:pt x="234" y="61"/>
                </a:cubicBezTo>
                <a:cubicBezTo>
                  <a:pt x="236" y="60"/>
                  <a:pt x="235" y="61"/>
                  <a:pt x="234" y="61"/>
                </a:cubicBezTo>
                <a:cubicBezTo>
                  <a:pt x="235" y="61"/>
                  <a:pt x="236" y="61"/>
                  <a:pt x="236" y="62"/>
                </a:cubicBezTo>
                <a:cubicBezTo>
                  <a:pt x="239" y="60"/>
                  <a:pt x="239" y="60"/>
                  <a:pt x="241" y="59"/>
                </a:cubicBezTo>
                <a:cubicBezTo>
                  <a:pt x="240" y="60"/>
                  <a:pt x="244" y="58"/>
                  <a:pt x="245" y="58"/>
                </a:cubicBezTo>
                <a:cubicBezTo>
                  <a:pt x="248" y="57"/>
                  <a:pt x="244" y="57"/>
                  <a:pt x="247" y="57"/>
                </a:cubicBezTo>
                <a:cubicBezTo>
                  <a:pt x="249" y="55"/>
                  <a:pt x="249" y="56"/>
                  <a:pt x="249" y="56"/>
                </a:cubicBezTo>
                <a:cubicBezTo>
                  <a:pt x="248" y="58"/>
                  <a:pt x="246" y="58"/>
                  <a:pt x="244" y="59"/>
                </a:cubicBezTo>
                <a:cubicBezTo>
                  <a:pt x="245" y="59"/>
                  <a:pt x="246" y="59"/>
                  <a:pt x="244" y="61"/>
                </a:cubicBezTo>
                <a:cubicBezTo>
                  <a:pt x="244" y="61"/>
                  <a:pt x="245" y="60"/>
                  <a:pt x="245" y="61"/>
                </a:cubicBezTo>
                <a:cubicBezTo>
                  <a:pt x="245" y="60"/>
                  <a:pt x="245" y="60"/>
                  <a:pt x="246" y="59"/>
                </a:cubicBezTo>
                <a:cubicBezTo>
                  <a:pt x="247" y="59"/>
                  <a:pt x="248" y="59"/>
                  <a:pt x="248" y="59"/>
                </a:cubicBezTo>
                <a:cubicBezTo>
                  <a:pt x="250" y="58"/>
                  <a:pt x="245" y="59"/>
                  <a:pt x="246" y="59"/>
                </a:cubicBezTo>
                <a:cubicBezTo>
                  <a:pt x="248" y="57"/>
                  <a:pt x="253" y="56"/>
                  <a:pt x="253" y="55"/>
                </a:cubicBezTo>
                <a:cubicBezTo>
                  <a:pt x="255" y="54"/>
                  <a:pt x="255" y="55"/>
                  <a:pt x="257" y="55"/>
                </a:cubicBezTo>
                <a:cubicBezTo>
                  <a:pt x="257" y="54"/>
                  <a:pt x="264" y="50"/>
                  <a:pt x="267" y="50"/>
                </a:cubicBezTo>
                <a:cubicBezTo>
                  <a:pt x="271" y="49"/>
                  <a:pt x="268" y="48"/>
                  <a:pt x="268" y="48"/>
                </a:cubicBezTo>
                <a:cubicBezTo>
                  <a:pt x="266" y="49"/>
                  <a:pt x="263" y="49"/>
                  <a:pt x="263" y="50"/>
                </a:cubicBezTo>
                <a:cubicBezTo>
                  <a:pt x="263" y="50"/>
                  <a:pt x="265" y="50"/>
                  <a:pt x="266" y="49"/>
                </a:cubicBezTo>
                <a:cubicBezTo>
                  <a:pt x="263" y="51"/>
                  <a:pt x="256" y="53"/>
                  <a:pt x="253" y="55"/>
                </a:cubicBezTo>
                <a:cubicBezTo>
                  <a:pt x="253" y="54"/>
                  <a:pt x="252" y="54"/>
                  <a:pt x="254" y="53"/>
                </a:cubicBezTo>
                <a:cubicBezTo>
                  <a:pt x="256" y="52"/>
                  <a:pt x="258" y="52"/>
                  <a:pt x="258" y="51"/>
                </a:cubicBezTo>
                <a:cubicBezTo>
                  <a:pt x="261" y="50"/>
                  <a:pt x="259" y="52"/>
                  <a:pt x="257" y="52"/>
                </a:cubicBezTo>
                <a:cubicBezTo>
                  <a:pt x="261" y="51"/>
                  <a:pt x="263" y="49"/>
                  <a:pt x="267" y="48"/>
                </a:cubicBezTo>
                <a:cubicBezTo>
                  <a:pt x="262" y="49"/>
                  <a:pt x="253" y="52"/>
                  <a:pt x="247" y="55"/>
                </a:cubicBezTo>
                <a:cubicBezTo>
                  <a:pt x="244" y="56"/>
                  <a:pt x="242" y="56"/>
                  <a:pt x="242" y="55"/>
                </a:cubicBezTo>
                <a:cubicBezTo>
                  <a:pt x="240" y="56"/>
                  <a:pt x="242" y="56"/>
                  <a:pt x="242" y="57"/>
                </a:cubicBezTo>
                <a:cubicBezTo>
                  <a:pt x="240" y="57"/>
                  <a:pt x="241" y="58"/>
                  <a:pt x="239" y="58"/>
                </a:cubicBezTo>
                <a:cubicBezTo>
                  <a:pt x="238" y="58"/>
                  <a:pt x="240" y="57"/>
                  <a:pt x="239" y="57"/>
                </a:cubicBezTo>
                <a:cubicBezTo>
                  <a:pt x="238" y="57"/>
                  <a:pt x="236" y="58"/>
                  <a:pt x="234" y="59"/>
                </a:cubicBezTo>
                <a:cubicBezTo>
                  <a:pt x="233" y="60"/>
                  <a:pt x="235" y="59"/>
                  <a:pt x="234" y="60"/>
                </a:cubicBezTo>
                <a:cubicBezTo>
                  <a:pt x="236" y="59"/>
                  <a:pt x="235" y="59"/>
                  <a:pt x="235" y="59"/>
                </a:cubicBezTo>
                <a:cubicBezTo>
                  <a:pt x="237" y="57"/>
                  <a:pt x="237" y="58"/>
                  <a:pt x="239" y="58"/>
                </a:cubicBezTo>
                <a:cubicBezTo>
                  <a:pt x="238" y="59"/>
                  <a:pt x="227" y="63"/>
                  <a:pt x="229" y="64"/>
                </a:cubicBezTo>
                <a:cubicBezTo>
                  <a:pt x="228" y="64"/>
                  <a:pt x="227" y="64"/>
                  <a:pt x="226" y="64"/>
                </a:cubicBezTo>
                <a:cubicBezTo>
                  <a:pt x="229" y="61"/>
                  <a:pt x="225" y="63"/>
                  <a:pt x="223" y="62"/>
                </a:cubicBezTo>
                <a:cubicBezTo>
                  <a:pt x="222" y="63"/>
                  <a:pt x="222" y="63"/>
                  <a:pt x="220" y="64"/>
                </a:cubicBezTo>
                <a:cubicBezTo>
                  <a:pt x="220" y="64"/>
                  <a:pt x="221" y="63"/>
                  <a:pt x="221" y="63"/>
                </a:cubicBezTo>
                <a:cubicBezTo>
                  <a:pt x="216" y="65"/>
                  <a:pt x="222" y="64"/>
                  <a:pt x="217" y="66"/>
                </a:cubicBezTo>
                <a:cubicBezTo>
                  <a:pt x="217" y="65"/>
                  <a:pt x="218" y="65"/>
                  <a:pt x="218" y="64"/>
                </a:cubicBezTo>
                <a:cubicBezTo>
                  <a:pt x="213" y="68"/>
                  <a:pt x="214" y="68"/>
                  <a:pt x="210" y="70"/>
                </a:cubicBezTo>
                <a:cubicBezTo>
                  <a:pt x="209" y="69"/>
                  <a:pt x="209" y="69"/>
                  <a:pt x="209" y="69"/>
                </a:cubicBezTo>
                <a:cubicBezTo>
                  <a:pt x="209" y="69"/>
                  <a:pt x="207" y="71"/>
                  <a:pt x="205" y="72"/>
                </a:cubicBezTo>
                <a:cubicBezTo>
                  <a:pt x="205" y="72"/>
                  <a:pt x="207" y="72"/>
                  <a:pt x="204" y="74"/>
                </a:cubicBezTo>
                <a:cubicBezTo>
                  <a:pt x="204" y="73"/>
                  <a:pt x="205" y="72"/>
                  <a:pt x="203" y="73"/>
                </a:cubicBezTo>
                <a:cubicBezTo>
                  <a:pt x="201" y="75"/>
                  <a:pt x="199" y="76"/>
                  <a:pt x="198" y="77"/>
                </a:cubicBezTo>
                <a:cubicBezTo>
                  <a:pt x="199" y="76"/>
                  <a:pt x="202" y="75"/>
                  <a:pt x="198" y="78"/>
                </a:cubicBezTo>
                <a:cubicBezTo>
                  <a:pt x="199" y="78"/>
                  <a:pt x="201" y="77"/>
                  <a:pt x="203" y="75"/>
                </a:cubicBezTo>
                <a:cubicBezTo>
                  <a:pt x="203" y="76"/>
                  <a:pt x="196" y="80"/>
                  <a:pt x="194" y="81"/>
                </a:cubicBezTo>
                <a:cubicBezTo>
                  <a:pt x="197" y="79"/>
                  <a:pt x="196" y="79"/>
                  <a:pt x="197" y="77"/>
                </a:cubicBezTo>
                <a:cubicBezTo>
                  <a:pt x="194" y="79"/>
                  <a:pt x="195" y="78"/>
                  <a:pt x="192" y="80"/>
                </a:cubicBezTo>
                <a:cubicBezTo>
                  <a:pt x="191" y="80"/>
                  <a:pt x="192" y="80"/>
                  <a:pt x="192" y="81"/>
                </a:cubicBezTo>
                <a:cubicBezTo>
                  <a:pt x="187" y="83"/>
                  <a:pt x="184" y="85"/>
                  <a:pt x="179" y="89"/>
                </a:cubicBezTo>
                <a:cubicBezTo>
                  <a:pt x="179" y="89"/>
                  <a:pt x="180" y="89"/>
                  <a:pt x="180" y="89"/>
                </a:cubicBezTo>
                <a:cubicBezTo>
                  <a:pt x="181" y="88"/>
                  <a:pt x="181" y="88"/>
                  <a:pt x="183" y="87"/>
                </a:cubicBezTo>
                <a:cubicBezTo>
                  <a:pt x="182" y="88"/>
                  <a:pt x="182" y="89"/>
                  <a:pt x="182" y="90"/>
                </a:cubicBezTo>
                <a:cubicBezTo>
                  <a:pt x="179" y="91"/>
                  <a:pt x="178" y="93"/>
                  <a:pt x="177" y="92"/>
                </a:cubicBezTo>
                <a:cubicBezTo>
                  <a:pt x="176" y="94"/>
                  <a:pt x="174" y="95"/>
                  <a:pt x="172" y="96"/>
                </a:cubicBezTo>
                <a:cubicBezTo>
                  <a:pt x="171" y="96"/>
                  <a:pt x="173" y="94"/>
                  <a:pt x="173" y="94"/>
                </a:cubicBezTo>
                <a:cubicBezTo>
                  <a:pt x="169" y="96"/>
                  <a:pt x="172" y="96"/>
                  <a:pt x="171" y="97"/>
                </a:cubicBezTo>
                <a:cubicBezTo>
                  <a:pt x="171" y="97"/>
                  <a:pt x="172" y="96"/>
                  <a:pt x="173" y="95"/>
                </a:cubicBezTo>
                <a:cubicBezTo>
                  <a:pt x="173" y="96"/>
                  <a:pt x="169" y="100"/>
                  <a:pt x="173" y="97"/>
                </a:cubicBezTo>
                <a:cubicBezTo>
                  <a:pt x="171" y="99"/>
                  <a:pt x="166" y="102"/>
                  <a:pt x="166" y="101"/>
                </a:cubicBezTo>
                <a:cubicBezTo>
                  <a:pt x="169" y="98"/>
                  <a:pt x="167" y="98"/>
                  <a:pt x="169" y="97"/>
                </a:cubicBezTo>
                <a:cubicBezTo>
                  <a:pt x="168" y="96"/>
                  <a:pt x="165" y="99"/>
                  <a:pt x="163" y="101"/>
                </a:cubicBezTo>
                <a:cubicBezTo>
                  <a:pt x="163" y="101"/>
                  <a:pt x="162" y="101"/>
                  <a:pt x="162" y="101"/>
                </a:cubicBezTo>
                <a:cubicBezTo>
                  <a:pt x="162" y="101"/>
                  <a:pt x="163" y="100"/>
                  <a:pt x="163" y="100"/>
                </a:cubicBezTo>
                <a:cubicBezTo>
                  <a:pt x="163" y="100"/>
                  <a:pt x="162" y="100"/>
                  <a:pt x="161" y="101"/>
                </a:cubicBezTo>
                <a:cubicBezTo>
                  <a:pt x="162" y="102"/>
                  <a:pt x="162" y="102"/>
                  <a:pt x="158" y="102"/>
                </a:cubicBezTo>
                <a:cubicBezTo>
                  <a:pt x="157" y="104"/>
                  <a:pt x="161" y="102"/>
                  <a:pt x="157" y="105"/>
                </a:cubicBezTo>
                <a:cubicBezTo>
                  <a:pt x="157" y="104"/>
                  <a:pt x="155" y="105"/>
                  <a:pt x="154" y="106"/>
                </a:cubicBezTo>
                <a:cubicBezTo>
                  <a:pt x="157" y="105"/>
                  <a:pt x="154" y="107"/>
                  <a:pt x="154" y="107"/>
                </a:cubicBezTo>
                <a:cubicBezTo>
                  <a:pt x="152" y="109"/>
                  <a:pt x="153" y="108"/>
                  <a:pt x="151" y="109"/>
                </a:cubicBezTo>
                <a:cubicBezTo>
                  <a:pt x="151" y="109"/>
                  <a:pt x="153" y="108"/>
                  <a:pt x="152" y="108"/>
                </a:cubicBezTo>
                <a:cubicBezTo>
                  <a:pt x="152" y="108"/>
                  <a:pt x="152" y="108"/>
                  <a:pt x="151" y="108"/>
                </a:cubicBezTo>
                <a:cubicBezTo>
                  <a:pt x="150" y="109"/>
                  <a:pt x="151" y="109"/>
                  <a:pt x="150" y="110"/>
                </a:cubicBezTo>
                <a:cubicBezTo>
                  <a:pt x="150" y="111"/>
                  <a:pt x="153" y="108"/>
                  <a:pt x="150" y="111"/>
                </a:cubicBezTo>
                <a:cubicBezTo>
                  <a:pt x="151" y="111"/>
                  <a:pt x="154" y="109"/>
                  <a:pt x="154" y="108"/>
                </a:cubicBezTo>
                <a:cubicBezTo>
                  <a:pt x="154" y="109"/>
                  <a:pt x="156" y="108"/>
                  <a:pt x="156" y="108"/>
                </a:cubicBezTo>
                <a:cubicBezTo>
                  <a:pt x="154" y="110"/>
                  <a:pt x="154" y="109"/>
                  <a:pt x="153" y="110"/>
                </a:cubicBezTo>
                <a:cubicBezTo>
                  <a:pt x="152" y="111"/>
                  <a:pt x="149" y="113"/>
                  <a:pt x="149" y="114"/>
                </a:cubicBezTo>
                <a:cubicBezTo>
                  <a:pt x="150" y="113"/>
                  <a:pt x="153" y="110"/>
                  <a:pt x="154" y="111"/>
                </a:cubicBezTo>
                <a:cubicBezTo>
                  <a:pt x="151" y="113"/>
                  <a:pt x="152" y="113"/>
                  <a:pt x="153" y="113"/>
                </a:cubicBezTo>
                <a:cubicBezTo>
                  <a:pt x="153" y="113"/>
                  <a:pt x="152" y="113"/>
                  <a:pt x="152" y="113"/>
                </a:cubicBezTo>
                <a:cubicBezTo>
                  <a:pt x="152" y="113"/>
                  <a:pt x="152" y="114"/>
                  <a:pt x="152" y="114"/>
                </a:cubicBezTo>
                <a:cubicBezTo>
                  <a:pt x="150" y="114"/>
                  <a:pt x="153" y="111"/>
                  <a:pt x="149" y="114"/>
                </a:cubicBezTo>
                <a:cubicBezTo>
                  <a:pt x="149" y="116"/>
                  <a:pt x="146" y="119"/>
                  <a:pt x="150" y="117"/>
                </a:cubicBezTo>
                <a:cubicBezTo>
                  <a:pt x="149" y="118"/>
                  <a:pt x="149" y="118"/>
                  <a:pt x="149" y="118"/>
                </a:cubicBezTo>
                <a:cubicBezTo>
                  <a:pt x="147" y="120"/>
                  <a:pt x="146" y="119"/>
                  <a:pt x="147" y="118"/>
                </a:cubicBezTo>
                <a:cubicBezTo>
                  <a:pt x="144" y="118"/>
                  <a:pt x="140" y="124"/>
                  <a:pt x="138" y="124"/>
                </a:cubicBezTo>
                <a:cubicBezTo>
                  <a:pt x="139" y="124"/>
                  <a:pt x="136" y="126"/>
                  <a:pt x="136" y="127"/>
                </a:cubicBezTo>
                <a:cubicBezTo>
                  <a:pt x="137" y="127"/>
                  <a:pt x="140" y="125"/>
                  <a:pt x="143" y="122"/>
                </a:cubicBezTo>
                <a:cubicBezTo>
                  <a:pt x="143" y="122"/>
                  <a:pt x="143" y="122"/>
                  <a:pt x="143" y="122"/>
                </a:cubicBezTo>
                <a:cubicBezTo>
                  <a:pt x="144" y="121"/>
                  <a:pt x="142" y="123"/>
                  <a:pt x="144" y="123"/>
                </a:cubicBezTo>
                <a:cubicBezTo>
                  <a:pt x="142" y="122"/>
                  <a:pt x="139" y="127"/>
                  <a:pt x="138" y="126"/>
                </a:cubicBezTo>
                <a:cubicBezTo>
                  <a:pt x="135" y="128"/>
                  <a:pt x="135" y="129"/>
                  <a:pt x="134" y="130"/>
                </a:cubicBezTo>
                <a:cubicBezTo>
                  <a:pt x="137" y="129"/>
                  <a:pt x="137" y="128"/>
                  <a:pt x="139" y="127"/>
                </a:cubicBezTo>
                <a:cubicBezTo>
                  <a:pt x="139" y="128"/>
                  <a:pt x="140" y="127"/>
                  <a:pt x="139" y="128"/>
                </a:cubicBezTo>
                <a:cubicBezTo>
                  <a:pt x="140" y="128"/>
                  <a:pt x="141" y="127"/>
                  <a:pt x="141" y="127"/>
                </a:cubicBezTo>
                <a:cubicBezTo>
                  <a:pt x="142" y="126"/>
                  <a:pt x="142" y="126"/>
                  <a:pt x="142" y="126"/>
                </a:cubicBezTo>
                <a:cubicBezTo>
                  <a:pt x="143" y="125"/>
                  <a:pt x="144" y="125"/>
                  <a:pt x="146" y="123"/>
                </a:cubicBezTo>
                <a:cubicBezTo>
                  <a:pt x="147" y="121"/>
                  <a:pt x="151" y="120"/>
                  <a:pt x="154" y="116"/>
                </a:cubicBezTo>
                <a:cubicBezTo>
                  <a:pt x="159" y="114"/>
                  <a:pt x="160" y="110"/>
                  <a:pt x="162" y="111"/>
                </a:cubicBezTo>
                <a:cubicBezTo>
                  <a:pt x="165" y="107"/>
                  <a:pt x="169" y="106"/>
                  <a:pt x="173" y="103"/>
                </a:cubicBezTo>
                <a:cubicBezTo>
                  <a:pt x="175" y="101"/>
                  <a:pt x="172" y="103"/>
                  <a:pt x="174" y="102"/>
                </a:cubicBezTo>
                <a:cubicBezTo>
                  <a:pt x="175" y="101"/>
                  <a:pt x="176" y="101"/>
                  <a:pt x="178" y="100"/>
                </a:cubicBezTo>
                <a:cubicBezTo>
                  <a:pt x="174" y="104"/>
                  <a:pt x="169" y="106"/>
                  <a:pt x="163" y="111"/>
                </a:cubicBezTo>
                <a:cubicBezTo>
                  <a:pt x="166" y="111"/>
                  <a:pt x="178" y="99"/>
                  <a:pt x="183" y="98"/>
                </a:cubicBezTo>
                <a:cubicBezTo>
                  <a:pt x="183" y="98"/>
                  <a:pt x="180" y="101"/>
                  <a:pt x="183" y="99"/>
                </a:cubicBezTo>
                <a:cubicBezTo>
                  <a:pt x="183" y="100"/>
                  <a:pt x="177" y="103"/>
                  <a:pt x="177" y="104"/>
                </a:cubicBezTo>
                <a:cubicBezTo>
                  <a:pt x="173" y="106"/>
                  <a:pt x="172" y="108"/>
                  <a:pt x="168" y="110"/>
                </a:cubicBezTo>
                <a:cubicBezTo>
                  <a:pt x="168" y="111"/>
                  <a:pt x="168" y="111"/>
                  <a:pt x="168" y="111"/>
                </a:cubicBezTo>
                <a:cubicBezTo>
                  <a:pt x="170" y="109"/>
                  <a:pt x="173" y="108"/>
                  <a:pt x="176" y="106"/>
                </a:cubicBezTo>
                <a:cubicBezTo>
                  <a:pt x="175" y="107"/>
                  <a:pt x="175" y="107"/>
                  <a:pt x="176" y="107"/>
                </a:cubicBezTo>
                <a:cubicBezTo>
                  <a:pt x="173" y="109"/>
                  <a:pt x="173" y="109"/>
                  <a:pt x="169" y="112"/>
                </a:cubicBezTo>
                <a:cubicBezTo>
                  <a:pt x="168" y="112"/>
                  <a:pt x="168" y="112"/>
                  <a:pt x="168" y="112"/>
                </a:cubicBezTo>
                <a:cubicBezTo>
                  <a:pt x="166" y="114"/>
                  <a:pt x="163" y="116"/>
                  <a:pt x="159" y="119"/>
                </a:cubicBezTo>
                <a:cubicBezTo>
                  <a:pt x="160" y="120"/>
                  <a:pt x="165" y="115"/>
                  <a:pt x="166" y="114"/>
                </a:cubicBezTo>
                <a:cubicBezTo>
                  <a:pt x="167" y="114"/>
                  <a:pt x="166" y="114"/>
                  <a:pt x="166" y="114"/>
                </a:cubicBezTo>
                <a:cubicBezTo>
                  <a:pt x="164" y="116"/>
                  <a:pt x="168" y="113"/>
                  <a:pt x="168" y="114"/>
                </a:cubicBezTo>
                <a:cubicBezTo>
                  <a:pt x="169" y="112"/>
                  <a:pt x="172" y="111"/>
                  <a:pt x="175" y="108"/>
                </a:cubicBezTo>
                <a:cubicBezTo>
                  <a:pt x="175" y="109"/>
                  <a:pt x="174" y="110"/>
                  <a:pt x="174" y="110"/>
                </a:cubicBezTo>
                <a:cubicBezTo>
                  <a:pt x="176" y="108"/>
                  <a:pt x="181" y="104"/>
                  <a:pt x="183" y="104"/>
                </a:cubicBezTo>
                <a:cubicBezTo>
                  <a:pt x="185" y="102"/>
                  <a:pt x="189" y="100"/>
                  <a:pt x="190" y="98"/>
                </a:cubicBezTo>
                <a:cubicBezTo>
                  <a:pt x="191" y="98"/>
                  <a:pt x="196" y="95"/>
                  <a:pt x="199" y="93"/>
                </a:cubicBezTo>
                <a:cubicBezTo>
                  <a:pt x="199" y="93"/>
                  <a:pt x="198" y="94"/>
                  <a:pt x="198" y="94"/>
                </a:cubicBezTo>
                <a:cubicBezTo>
                  <a:pt x="203" y="90"/>
                  <a:pt x="208" y="88"/>
                  <a:pt x="215" y="83"/>
                </a:cubicBezTo>
                <a:cubicBezTo>
                  <a:pt x="214" y="84"/>
                  <a:pt x="214" y="85"/>
                  <a:pt x="215" y="84"/>
                </a:cubicBezTo>
                <a:cubicBezTo>
                  <a:pt x="218" y="83"/>
                  <a:pt x="214" y="85"/>
                  <a:pt x="215" y="85"/>
                </a:cubicBezTo>
                <a:cubicBezTo>
                  <a:pt x="212" y="86"/>
                  <a:pt x="211" y="87"/>
                  <a:pt x="208" y="88"/>
                </a:cubicBezTo>
                <a:cubicBezTo>
                  <a:pt x="206" y="89"/>
                  <a:pt x="209" y="88"/>
                  <a:pt x="209" y="89"/>
                </a:cubicBezTo>
                <a:cubicBezTo>
                  <a:pt x="204" y="91"/>
                  <a:pt x="202" y="93"/>
                  <a:pt x="200" y="95"/>
                </a:cubicBezTo>
                <a:cubicBezTo>
                  <a:pt x="198" y="95"/>
                  <a:pt x="196" y="97"/>
                  <a:pt x="194" y="98"/>
                </a:cubicBezTo>
                <a:cubicBezTo>
                  <a:pt x="193" y="99"/>
                  <a:pt x="193" y="99"/>
                  <a:pt x="193" y="99"/>
                </a:cubicBezTo>
                <a:cubicBezTo>
                  <a:pt x="190" y="100"/>
                  <a:pt x="188" y="102"/>
                  <a:pt x="184" y="105"/>
                </a:cubicBezTo>
                <a:cubicBezTo>
                  <a:pt x="184" y="104"/>
                  <a:pt x="184" y="104"/>
                  <a:pt x="184" y="104"/>
                </a:cubicBezTo>
                <a:cubicBezTo>
                  <a:pt x="183" y="105"/>
                  <a:pt x="182" y="106"/>
                  <a:pt x="182" y="106"/>
                </a:cubicBezTo>
                <a:cubicBezTo>
                  <a:pt x="182" y="106"/>
                  <a:pt x="175" y="111"/>
                  <a:pt x="170" y="115"/>
                </a:cubicBezTo>
                <a:cubicBezTo>
                  <a:pt x="170" y="115"/>
                  <a:pt x="170" y="115"/>
                  <a:pt x="170" y="115"/>
                </a:cubicBezTo>
                <a:cubicBezTo>
                  <a:pt x="164" y="119"/>
                  <a:pt x="167" y="119"/>
                  <a:pt x="161" y="123"/>
                </a:cubicBezTo>
                <a:cubicBezTo>
                  <a:pt x="162" y="123"/>
                  <a:pt x="161" y="124"/>
                  <a:pt x="162" y="123"/>
                </a:cubicBezTo>
                <a:cubicBezTo>
                  <a:pt x="161" y="124"/>
                  <a:pt x="156" y="128"/>
                  <a:pt x="156" y="128"/>
                </a:cubicBezTo>
                <a:cubicBezTo>
                  <a:pt x="155" y="128"/>
                  <a:pt x="156" y="129"/>
                  <a:pt x="155" y="130"/>
                </a:cubicBezTo>
                <a:cubicBezTo>
                  <a:pt x="152" y="130"/>
                  <a:pt x="154" y="128"/>
                  <a:pt x="154" y="127"/>
                </a:cubicBezTo>
                <a:cubicBezTo>
                  <a:pt x="151" y="129"/>
                  <a:pt x="154" y="128"/>
                  <a:pt x="151" y="131"/>
                </a:cubicBezTo>
                <a:cubicBezTo>
                  <a:pt x="151" y="131"/>
                  <a:pt x="152" y="130"/>
                  <a:pt x="152" y="131"/>
                </a:cubicBezTo>
                <a:cubicBezTo>
                  <a:pt x="149" y="133"/>
                  <a:pt x="150" y="133"/>
                  <a:pt x="148" y="135"/>
                </a:cubicBezTo>
                <a:cubicBezTo>
                  <a:pt x="146" y="136"/>
                  <a:pt x="146" y="137"/>
                  <a:pt x="145" y="138"/>
                </a:cubicBezTo>
                <a:cubicBezTo>
                  <a:pt x="145" y="137"/>
                  <a:pt x="145" y="137"/>
                  <a:pt x="142" y="139"/>
                </a:cubicBezTo>
                <a:cubicBezTo>
                  <a:pt x="140" y="141"/>
                  <a:pt x="144" y="138"/>
                  <a:pt x="143" y="139"/>
                </a:cubicBezTo>
                <a:cubicBezTo>
                  <a:pt x="142" y="140"/>
                  <a:pt x="139" y="142"/>
                  <a:pt x="141" y="141"/>
                </a:cubicBezTo>
                <a:cubicBezTo>
                  <a:pt x="141" y="141"/>
                  <a:pt x="139" y="143"/>
                  <a:pt x="139" y="142"/>
                </a:cubicBezTo>
                <a:cubicBezTo>
                  <a:pt x="138" y="144"/>
                  <a:pt x="137" y="145"/>
                  <a:pt x="135" y="148"/>
                </a:cubicBezTo>
                <a:cubicBezTo>
                  <a:pt x="139" y="145"/>
                  <a:pt x="143" y="141"/>
                  <a:pt x="147" y="137"/>
                </a:cubicBezTo>
                <a:cubicBezTo>
                  <a:pt x="149" y="137"/>
                  <a:pt x="147" y="138"/>
                  <a:pt x="149" y="137"/>
                </a:cubicBezTo>
                <a:cubicBezTo>
                  <a:pt x="151" y="135"/>
                  <a:pt x="151" y="135"/>
                  <a:pt x="151" y="134"/>
                </a:cubicBezTo>
                <a:cubicBezTo>
                  <a:pt x="154" y="132"/>
                  <a:pt x="152" y="134"/>
                  <a:pt x="151" y="135"/>
                </a:cubicBezTo>
                <a:cubicBezTo>
                  <a:pt x="152" y="135"/>
                  <a:pt x="154" y="133"/>
                  <a:pt x="156" y="132"/>
                </a:cubicBezTo>
                <a:cubicBezTo>
                  <a:pt x="153" y="132"/>
                  <a:pt x="159" y="128"/>
                  <a:pt x="161" y="127"/>
                </a:cubicBezTo>
                <a:cubicBezTo>
                  <a:pt x="163" y="125"/>
                  <a:pt x="159" y="129"/>
                  <a:pt x="157" y="130"/>
                </a:cubicBezTo>
                <a:cubicBezTo>
                  <a:pt x="159" y="130"/>
                  <a:pt x="156" y="132"/>
                  <a:pt x="156" y="133"/>
                </a:cubicBezTo>
                <a:cubicBezTo>
                  <a:pt x="155" y="134"/>
                  <a:pt x="150" y="138"/>
                  <a:pt x="150" y="139"/>
                </a:cubicBezTo>
                <a:cubicBezTo>
                  <a:pt x="148" y="140"/>
                  <a:pt x="146" y="141"/>
                  <a:pt x="145" y="143"/>
                </a:cubicBezTo>
                <a:cubicBezTo>
                  <a:pt x="144" y="143"/>
                  <a:pt x="145" y="143"/>
                  <a:pt x="145" y="142"/>
                </a:cubicBezTo>
                <a:cubicBezTo>
                  <a:pt x="144" y="145"/>
                  <a:pt x="143" y="144"/>
                  <a:pt x="141" y="145"/>
                </a:cubicBezTo>
                <a:cubicBezTo>
                  <a:pt x="139" y="147"/>
                  <a:pt x="142" y="145"/>
                  <a:pt x="142" y="146"/>
                </a:cubicBezTo>
                <a:cubicBezTo>
                  <a:pt x="140" y="147"/>
                  <a:pt x="141" y="147"/>
                  <a:pt x="139" y="148"/>
                </a:cubicBezTo>
                <a:cubicBezTo>
                  <a:pt x="138" y="148"/>
                  <a:pt x="138" y="147"/>
                  <a:pt x="140" y="145"/>
                </a:cubicBezTo>
                <a:cubicBezTo>
                  <a:pt x="140" y="145"/>
                  <a:pt x="139" y="145"/>
                  <a:pt x="139" y="145"/>
                </a:cubicBezTo>
                <a:cubicBezTo>
                  <a:pt x="137" y="148"/>
                  <a:pt x="135" y="150"/>
                  <a:pt x="136" y="151"/>
                </a:cubicBezTo>
                <a:cubicBezTo>
                  <a:pt x="134" y="153"/>
                  <a:pt x="135" y="151"/>
                  <a:pt x="133" y="152"/>
                </a:cubicBezTo>
                <a:cubicBezTo>
                  <a:pt x="133" y="153"/>
                  <a:pt x="134" y="153"/>
                  <a:pt x="131" y="156"/>
                </a:cubicBezTo>
                <a:cubicBezTo>
                  <a:pt x="131" y="155"/>
                  <a:pt x="131" y="155"/>
                  <a:pt x="130" y="155"/>
                </a:cubicBezTo>
                <a:cubicBezTo>
                  <a:pt x="130" y="156"/>
                  <a:pt x="129" y="157"/>
                  <a:pt x="129" y="158"/>
                </a:cubicBezTo>
                <a:cubicBezTo>
                  <a:pt x="125" y="161"/>
                  <a:pt x="122" y="164"/>
                  <a:pt x="119" y="167"/>
                </a:cubicBezTo>
                <a:cubicBezTo>
                  <a:pt x="118" y="168"/>
                  <a:pt x="118" y="168"/>
                  <a:pt x="118" y="168"/>
                </a:cubicBezTo>
                <a:cubicBezTo>
                  <a:pt x="116" y="169"/>
                  <a:pt x="117" y="169"/>
                  <a:pt x="115" y="171"/>
                </a:cubicBezTo>
                <a:cubicBezTo>
                  <a:pt x="113" y="171"/>
                  <a:pt x="111" y="174"/>
                  <a:pt x="109" y="175"/>
                </a:cubicBezTo>
                <a:cubicBezTo>
                  <a:pt x="110" y="174"/>
                  <a:pt x="110" y="174"/>
                  <a:pt x="110" y="173"/>
                </a:cubicBezTo>
                <a:cubicBezTo>
                  <a:pt x="114" y="170"/>
                  <a:pt x="118" y="163"/>
                  <a:pt x="121" y="162"/>
                </a:cubicBezTo>
                <a:cubicBezTo>
                  <a:pt x="125" y="157"/>
                  <a:pt x="129" y="153"/>
                  <a:pt x="133" y="151"/>
                </a:cubicBezTo>
                <a:cubicBezTo>
                  <a:pt x="134" y="150"/>
                  <a:pt x="134" y="149"/>
                  <a:pt x="134" y="149"/>
                </a:cubicBezTo>
                <a:cubicBezTo>
                  <a:pt x="134" y="148"/>
                  <a:pt x="130" y="152"/>
                  <a:pt x="130" y="150"/>
                </a:cubicBezTo>
                <a:cubicBezTo>
                  <a:pt x="131" y="150"/>
                  <a:pt x="131" y="150"/>
                  <a:pt x="131" y="150"/>
                </a:cubicBezTo>
                <a:cubicBezTo>
                  <a:pt x="133" y="149"/>
                  <a:pt x="133" y="148"/>
                  <a:pt x="135" y="147"/>
                </a:cubicBezTo>
                <a:cubicBezTo>
                  <a:pt x="126" y="153"/>
                  <a:pt x="125" y="155"/>
                  <a:pt x="119" y="161"/>
                </a:cubicBezTo>
                <a:cubicBezTo>
                  <a:pt x="118" y="160"/>
                  <a:pt x="122" y="157"/>
                  <a:pt x="123" y="155"/>
                </a:cubicBezTo>
                <a:cubicBezTo>
                  <a:pt x="121" y="157"/>
                  <a:pt x="123" y="155"/>
                  <a:pt x="121" y="156"/>
                </a:cubicBezTo>
                <a:cubicBezTo>
                  <a:pt x="121" y="155"/>
                  <a:pt x="123" y="153"/>
                  <a:pt x="123" y="153"/>
                </a:cubicBezTo>
                <a:cubicBezTo>
                  <a:pt x="125" y="151"/>
                  <a:pt x="125" y="153"/>
                  <a:pt x="123" y="155"/>
                </a:cubicBezTo>
                <a:cubicBezTo>
                  <a:pt x="123" y="155"/>
                  <a:pt x="127" y="151"/>
                  <a:pt x="125" y="153"/>
                </a:cubicBezTo>
                <a:cubicBezTo>
                  <a:pt x="128" y="151"/>
                  <a:pt x="128" y="151"/>
                  <a:pt x="131" y="148"/>
                </a:cubicBezTo>
                <a:cubicBezTo>
                  <a:pt x="132" y="145"/>
                  <a:pt x="130" y="145"/>
                  <a:pt x="125" y="149"/>
                </a:cubicBezTo>
                <a:cubicBezTo>
                  <a:pt x="120" y="156"/>
                  <a:pt x="111" y="162"/>
                  <a:pt x="106" y="170"/>
                </a:cubicBezTo>
                <a:cubicBezTo>
                  <a:pt x="104" y="170"/>
                  <a:pt x="103" y="171"/>
                  <a:pt x="102" y="172"/>
                </a:cubicBezTo>
                <a:cubicBezTo>
                  <a:pt x="101" y="173"/>
                  <a:pt x="100" y="174"/>
                  <a:pt x="100" y="174"/>
                </a:cubicBezTo>
                <a:cubicBezTo>
                  <a:pt x="100" y="175"/>
                  <a:pt x="100" y="175"/>
                  <a:pt x="99" y="176"/>
                </a:cubicBezTo>
                <a:cubicBezTo>
                  <a:pt x="100" y="176"/>
                  <a:pt x="100" y="176"/>
                  <a:pt x="100" y="175"/>
                </a:cubicBezTo>
                <a:cubicBezTo>
                  <a:pt x="101" y="176"/>
                  <a:pt x="99" y="176"/>
                  <a:pt x="100" y="177"/>
                </a:cubicBezTo>
                <a:cubicBezTo>
                  <a:pt x="99" y="176"/>
                  <a:pt x="98" y="175"/>
                  <a:pt x="97" y="175"/>
                </a:cubicBezTo>
                <a:cubicBezTo>
                  <a:pt x="97" y="175"/>
                  <a:pt x="97" y="176"/>
                  <a:pt x="97" y="176"/>
                </a:cubicBezTo>
                <a:cubicBezTo>
                  <a:pt x="97" y="175"/>
                  <a:pt x="96" y="177"/>
                  <a:pt x="96" y="176"/>
                </a:cubicBezTo>
                <a:cubicBezTo>
                  <a:pt x="97" y="175"/>
                  <a:pt x="97" y="174"/>
                  <a:pt x="98" y="175"/>
                </a:cubicBezTo>
                <a:cubicBezTo>
                  <a:pt x="98" y="174"/>
                  <a:pt x="97" y="174"/>
                  <a:pt x="98" y="174"/>
                </a:cubicBezTo>
                <a:cubicBezTo>
                  <a:pt x="97" y="173"/>
                  <a:pt x="96" y="175"/>
                  <a:pt x="95" y="176"/>
                </a:cubicBezTo>
                <a:cubicBezTo>
                  <a:pt x="95" y="176"/>
                  <a:pt x="95" y="177"/>
                  <a:pt x="94" y="177"/>
                </a:cubicBezTo>
                <a:cubicBezTo>
                  <a:pt x="95" y="178"/>
                  <a:pt x="95" y="177"/>
                  <a:pt x="96" y="177"/>
                </a:cubicBezTo>
                <a:cubicBezTo>
                  <a:pt x="95" y="178"/>
                  <a:pt x="95" y="178"/>
                  <a:pt x="94" y="178"/>
                </a:cubicBezTo>
                <a:cubicBezTo>
                  <a:pt x="94" y="179"/>
                  <a:pt x="95" y="179"/>
                  <a:pt x="95" y="179"/>
                </a:cubicBezTo>
                <a:cubicBezTo>
                  <a:pt x="94" y="179"/>
                  <a:pt x="92" y="179"/>
                  <a:pt x="92" y="180"/>
                </a:cubicBezTo>
                <a:cubicBezTo>
                  <a:pt x="92" y="180"/>
                  <a:pt x="92" y="180"/>
                  <a:pt x="93" y="180"/>
                </a:cubicBezTo>
                <a:cubicBezTo>
                  <a:pt x="93" y="180"/>
                  <a:pt x="93" y="181"/>
                  <a:pt x="93" y="181"/>
                </a:cubicBezTo>
                <a:cubicBezTo>
                  <a:pt x="92" y="181"/>
                  <a:pt x="92" y="180"/>
                  <a:pt x="92" y="181"/>
                </a:cubicBezTo>
                <a:cubicBezTo>
                  <a:pt x="91" y="181"/>
                  <a:pt x="92" y="181"/>
                  <a:pt x="92" y="181"/>
                </a:cubicBezTo>
                <a:cubicBezTo>
                  <a:pt x="92" y="182"/>
                  <a:pt x="91" y="181"/>
                  <a:pt x="91" y="182"/>
                </a:cubicBezTo>
                <a:cubicBezTo>
                  <a:pt x="90" y="182"/>
                  <a:pt x="90" y="183"/>
                  <a:pt x="89" y="183"/>
                </a:cubicBezTo>
                <a:cubicBezTo>
                  <a:pt x="89" y="183"/>
                  <a:pt x="90" y="182"/>
                  <a:pt x="90" y="183"/>
                </a:cubicBezTo>
                <a:cubicBezTo>
                  <a:pt x="89" y="183"/>
                  <a:pt x="89" y="183"/>
                  <a:pt x="88" y="183"/>
                </a:cubicBezTo>
                <a:cubicBezTo>
                  <a:pt x="87" y="184"/>
                  <a:pt x="88" y="184"/>
                  <a:pt x="88" y="184"/>
                </a:cubicBezTo>
                <a:cubicBezTo>
                  <a:pt x="87" y="184"/>
                  <a:pt x="87" y="186"/>
                  <a:pt x="86" y="186"/>
                </a:cubicBezTo>
                <a:cubicBezTo>
                  <a:pt x="86" y="186"/>
                  <a:pt x="86" y="186"/>
                  <a:pt x="86" y="186"/>
                </a:cubicBezTo>
                <a:cubicBezTo>
                  <a:pt x="86" y="186"/>
                  <a:pt x="86" y="186"/>
                  <a:pt x="85" y="186"/>
                </a:cubicBezTo>
                <a:cubicBezTo>
                  <a:pt x="85" y="186"/>
                  <a:pt x="86" y="186"/>
                  <a:pt x="86" y="186"/>
                </a:cubicBezTo>
                <a:cubicBezTo>
                  <a:pt x="84" y="188"/>
                  <a:pt x="83" y="190"/>
                  <a:pt x="81" y="192"/>
                </a:cubicBezTo>
                <a:cubicBezTo>
                  <a:pt x="81" y="192"/>
                  <a:pt x="81" y="192"/>
                  <a:pt x="81" y="192"/>
                </a:cubicBezTo>
                <a:cubicBezTo>
                  <a:pt x="81" y="193"/>
                  <a:pt x="82" y="192"/>
                  <a:pt x="81" y="193"/>
                </a:cubicBezTo>
                <a:cubicBezTo>
                  <a:pt x="81" y="193"/>
                  <a:pt x="81" y="193"/>
                  <a:pt x="81" y="193"/>
                </a:cubicBezTo>
                <a:cubicBezTo>
                  <a:pt x="80" y="193"/>
                  <a:pt x="80" y="194"/>
                  <a:pt x="80" y="193"/>
                </a:cubicBezTo>
                <a:cubicBezTo>
                  <a:pt x="79" y="193"/>
                  <a:pt x="81" y="192"/>
                  <a:pt x="80" y="192"/>
                </a:cubicBezTo>
                <a:cubicBezTo>
                  <a:pt x="80" y="191"/>
                  <a:pt x="80" y="192"/>
                  <a:pt x="80" y="192"/>
                </a:cubicBezTo>
                <a:cubicBezTo>
                  <a:pt x="79" y="191"/>
                  <a:pt x="80" y="191"/>
                  <a:pt x="81" y="190"/>
                </a:cubicBezTo>
                <a:cubicBezTo>
                  <a:pt x="81" y="191"/>
                  <a:pt x="80" y="191"/>
                  <a:pt x="81" y="191"/>
                </a:cubicBezTo>
                <a:cubicBezTo>
                  <a:pt x="81" y="191"/>
                  <a:pt x="82" y="191"/>
                  <a:pt x="82" y="190"/>
                </a:cubicBezTo>
                <a:cubicBezTo>
                  <a:pt x="82" y="190"/>
                  <a:pt x="81" y="191"/>
                  <a:pt x="81" y="190"/>
                </a:cubicBezTo>
                <a:cubicBezTo>
                  <a:pt x="81" y="189"/>
                  <a:pt x="82" y="190"/>
                  <a:pt x="82" y="190"/>
                </a:cubicBezTo>
                <a:cubicBezTo>
                  <a:pt x="83" y="189"/>
                  <a:pt x="82" y="189"/>
                  <a:pt x="81" y="189"/>
                </a:cubicBezTo>
                <a:cubicBezTo>
                  <a:pt x="81" y="189"/>
                  <a:pt x="81" y="190"/>
                  <a:pt x="81" y="190"/>
                </a:cubicBezTo>
                <a:cubicBezTo>
                  <a:pt x="80" y="190"/>
                  <a:pt x="82" y="188"/>
                  <a:pt x="82" y="188"/>
                </a:cubicBezTo>
                <a:cubicBezTo>
                  <a:pt x="83" y="188"/>
                  <a:pt x="82" y="189"/>
                  <a:pt x="82" y="189"/>
                </a:cubicBezTo>
                <a:cubicBezTo>
                  <a:pt x="83" y="189"/>
                  <a:pt x="83" y="188"/>
                  <a:pt x="83" y="189"/>
                </a:cubicBezTo>
                <a:cubicBezTo>
                  <a:pt x="83" y="188"/>
                  <a:pt x="83" y="188"/>
                  <a:pt x="83" y="187"/>
                </a:cubicBezTo>
                <a:cubicBezTo>
                  <a:pt x="86" y="183"/>
                  <a:pt x="86" y="183"/>
                  <a:pt x="86" y="183"/>
                </a:cubicBezTo>
                <a:cubicBezTo>
                  <a:pt x="86" y="184"/>
                  <a:pt x="86" y="183"/>
                  <a:pt x="87" y="184"/>
                </a:cubicBezTo>
                <a:cubicBezTo>
                  <a:pt x="87" y="183"/>
                  <a:pt x="87" y="183"/>
                  <a:pt x="86" y="183"/>
                </a:cubicBezTo>
                <a:cubicBezTo>
                  <a:pt x="87" y="183"/>
                  <a:pt x="86" y="182"/>
                  <a:pt x="87" y="182"/>
                </a:cubicBezTo>
                <a:cubicBezTo>
                  <a:pt x="87" y="182"/>
                  <a:pt x="87" y="182"/>
                  <a:pt x="87" y="183"/>
                </a:cubicBezTo>
                <a:cubicBezTo>
                  <a:pt x="88" y="182"/>
                  <a:pt x="87" y="182"/>
                  <a:pt x="87" y="182"/>
                </a:cubicBezTo>
                <a:cubicBezTo>
                  <a:pt x="89" y="179"/>
                  <a:pt x="92" y="175"/>
                  <a:pt x="95" y="172"/>
                </a:cubicBezTo>
                <a:cubicBezTo>
                  <a:pt x="95" y="172"/>
                  <a:pt x="95" y="172"/>
                  <a:pt x="95" y="172"/>
                </a:cubicBezTo>
                <a:cubicBezTo>
                  <a:pt x="95" y="172"/>
                  <a:pt x="95" y="171"/>
                  <a:pt x="95" y="171"/>
                </a:cubicBezTo>
                <a:cubicBezTo>
                  <a:pt x="95" y="170"/>
                  <a:pt x="95" y="171"/>
                  <a:pt x="95" y="171"/>
                </a:cubicBezTo>
                <a:cubicBezTo>
                  <a:pt x="95" y="171"/>
                  <a:pt x="95" y="171"/>
                  <a:pt x="95" y="170"/>
                </a:cubicBezTo>
                <a:cubicBezTo>
                  <a:pt x="94" y="170"/>
                  <a:pt x="94" y="170"/>
                  <a:pt x="94" y="171"/>
                </a:cubicBezTo>
                <a:cubicBezTo>
                  <a:pt x="93" y="170"/>
                  <a:pt x="94" y="169"/>
                  <a:pt x="95" y="169"/>
                </a:cubicBezTo>
                <a:cubicBezTo>
                  <a:pt x="95" y="169"/>
                  <a:pt x="94" y="169"/>
                  <a:pt x="95" y="170"/>
                </a:cubicBezTo>
                <a:cubicBezTo>
                  <a:pt x="95" y="170"/>
                  <a:pt x="95" y="169"/>
                  <a:pt x="95" y="169"/>
                </a:cubicBezTo>
                <a:cubicBezTo>
                  <a:pt x="96" y="170"/>
                  <a:pt x="95" y="170"/>
                  <a:pt x="95" y="170"/>
                </a:cubicBezTo>
                <a:cubicBezTo>
                  <a:pt x="96" y="170"/>
                  <a:pt x="96" y="170"/>
                  <a:pt x="96" y="170"/>
                </a:cubicBezTo>
                <a:cubicBezTo>
                  <a:pt x="96" y="168"/>
                  <a:pt x="103" y="164"/>
                  <a:pt x="102" y="163"/>
                </a:cubicBezTo>
                <a:cubicBezTo>
                  <a:pt x="105" y="161"/>
                  <a:pt x="102" y="163"/>
                  <a:pt x="105" y="161"/>
                </a:cubicBezTo>
                <a:cubicBezTo>
                  <a:pt x="107" y="157"/>
                  <a:pt x="113" y="152"/>
                  <a:pt x="118" y="147"/>
                </a:cubicBezTo>
                <a:cubicBezTo>
                  <a:pt x="116" y="151"/>
                  <a:pt x="121" y="145"/>
                  <a:pt x="123" y="143"/>
                </a:cubicBezTo>
                <a:cubicBezTo>
                  <a:pt x="123" y="143"/>
                  <a:pt x="123" y="143"/>
                  <a:pt x="123" y="143"/>
                </a:cubicBezTo>
                <a:cubicBezTo>
                  <a:pt x="124" y="142"/>
                  <a:pt x="124" y="143"/>
                  <a:pt x="126" y="141"/>
                </a:cubicBezTo>
                <a:cubicBezTo>
                  <a:pt x="124" y="141"/>
                  <a:pt x="130" y="137"/>
                  <a:pt x="128" y="138"/>
                </a:cubicBezTo>
                <a:cubicBezTo>
                  <a:pt x="129" y="136"/>
                  <a:pt x="131" y="136"/>
                  <a:pt x="131" y="136"/>
                </a:cubicBezTo>
                <a:cubicBezTo>
                  <a:pt x="132" y="135"/>
                  <a:pt x="131" y="135"/>
                  <a:pt x="131" y="135"/>
                </a:cubicBezTo>
                <a:cubicBezTo>
                  <a:pt x="133" y="134"/>
                  <a:pt x="133" y="133"/>
                  <a:pt x="136" y="131"/>
                </a:cubicBezTo>
                <a:cubicBezTo>
                  <a:pt x="135" y="132"/>
                  <a:pt x="136" y="132"/>
                  <a:pt x="137" y="131"/>
                </a:cubicBezTo>
                <a:cubicBezTo>
                  <a:pt x="141" y="128"/>
                  <a:pt x="136" y="130"/>
                  <a:pt x="139" y="128"/>
                </a:cubicBezTo>
                <a:cubicBezTo>
                  <a:pt x="138" y="128"/>
                  <a:pt x="136" y="130"/>
                  <a:pt x="135" y="130"/>
                </a:cubicBezTo>
                <a:cubicBezTo>
                  <a:pt x="134" y="131"/>
                  <a:pt x="134" y="132"/>
                  <a:pt x="134" y="132"/>
                </a:cubicBezTo>
                <a:cubicBezTo>
                  <a:pt x="130" y="134"/>
                  <a:pt x="128" y="137"/>
                  <a:pt x="123" y="141"/>
                </a:cubicBezTo>
                <a:cubicBezTo>
                  <a:pt x="122" y="141"/>
                  <a:pt x="121" y="143"/>
                  <a:pt x="122" y="141"/>
                </a:cubicBezTo>
                <a:cubicBezTo>
                  <a:pt x="121" y="142"/>
                  <a:pt x="120" y="143"/>
                  <a:pt x="117" y="145"/>
                </a:cubicBezTo>
                <a:cubicBezTo>
                  <a:pt x="121" y="141"/>
                  <a:pt x="127" y="135"/>
                  <a:pt x="130" y="134"/>
                </a:cubicBezTo>
                <a:cubicBezTo>
                  <a:pt x="131" y="133"/>
                  <a:pt x="130" y="132"/>
                  <a:pt x="131" y="132"/>
                </a:cubicBezTo>
                <a:cubicBezTo>
                  <a:pt x="129" y="133"/>
                  <a:pt x="130" y="133"/>
                  <a:pt x="128" y="135"/>
                </a:cubicBezTo>
                <a:cubicBezTo>
                  <a:pt x="131" y="131"/>
                  <a:pt x="126" y="134"/>
                  <a:pt x="127" y="132"/>
                </a:cubicBezTo>
                <a:cubicBezTo>
                  <a:pt x="125" y="133"/>
                  <a:pt x="125" y="133"/>
                  <a:pt x="125" y="133"/>
                </a:cubicBezTo>
                <a:cubicBezTo>
                  <a:pt x="124" y="134"/>
                  <a:pt x="127" y="133"/>
                  <a:pt x="125" y="135"/>
                </a:cubicBezTo>
                <a:cubicBezTo>
                  <a:pt x="126" y="134"/>
                  <a:pt x="126" y="134"/>
                  <a:pt x="126" y="134"/>
                </a:cubicBezTo>
                <a:cubicBezTo>
                  <a:pt x="113" y="146"/>
                  <a:pt x="113" y="146"/>
                  <a:pt x="113" y="146"/>
                </a:cubicBezTo>
                <a:cubicBezTo>
                  <a:pt x="112" y="146"/>
                  <a:pt x="112" y="146"/>
                  <a:pt x="113" y="145"/>
                </a:cubicBezTo>
                <a:cubicBezTo>
                  <a:pt x="111" y="147"/>
                  <a:pt x="111" y="147"/>
                  <a:pt x="111" y="147"/>
                </a:cubicBezTo>
                <a:cubicBezTo>
                  <a:pt x="111" y="148"/>
                  <a:pt x="112" y="146"/>
                  <a:pt x="113" y="146"/>
                </a:cubicBezTo>
                <a:cubicBezTo>
                  <a:pt x="113" y="147"/>
                  <a:pt x="111" y="147"/>
                  <a:pt x="110" y="148"/>
                </a:cubicBezTo>
                <a:cubicBezTo>
                  <a:pt x="106" y="153"/>
                  <a:pt x="106" y="153"/>
                  <a:pt x="106" y="153"/>
                </a:cubicBezTo>
                <a:cubicBezTo>
                  <a:pt x="106" y="150"/>
                  <a:pt x="103" y="155"/>
                  <a:pt x="100" y="157"/>
                </a:cubicBezTo>
                <a:cubicBezTo>
                  <a:pt x="101" y="156"/>
                  <a:pt x="104" y="154"/>
                  <a:pt x="104" y="152"/>
                </a:cubicBezTo>
                <a:cubicBezTo>
                  <a:pt x="108" y="149"/>
                  <a:pt x="109" y="148"/>
                  <a:pt x="111" y="145"/>
                </a:cubicBezTo>
                <a:cubicBezTo>
                  <a:pt x="110" y="145"/>
                  <a:pt x="109" y="147"/>
                  <a:pt x="108" y="148"/>
                </a:cubicBezTo>
                <a:cubicBezTo>
                  <a:pt x="108" y="145"/>
                  <a:pt x="106" y="148"/>
                  <a:pt x="103" y="152"/>
                </a:cubicBezTo>
                <a:cubicBezTo>
                  <a:pt x="105" y="150"/>
                  <a:pt x="103" y="150"/>
                  <a:pt x="101" y="151"/>
                </a:cubicBezTo>
                <a:cubicBezTo>
                  <a:pt x="103" y="149"/>
                  <a:pt x="103" y="149"/>
                  <a:pt x="104" y="149"/>
                </a:cubicBezTo>
                <a:cubicBezTo>
                  <a:pt x="105" y="148"/>
                  <a:pt x="105" y="147"/>
                  <a:pt x="107" y="145"/>
                </a:cubicBezTo>
                <a:cubicBezTo>
                  <a:pt x="108" y="144"/>
                  <a:pt x="108" y="146"/>
                  <a:pt x="109" y="144"/>
                </a:cubicBezTo>
                <a:cubicBezTo>
                  <a:pt x="111" y="142"/>
                  <a:pt x="109" y="141"/>
                  <a:pt x="113" y="139"/>
                </a:cubicBezTo>
                <a:cubicBezTo>
                  <a:pt x="113" y="139"/>
                  <a:pt x="111" y="141"/>
                  <a:pt x="111" y="141"/>
                </a:cubicBezTo>
                <a:cubicBezTo>
                  <a:pt x="114" y="139"/>
                  <a:pt x="114" y="138"/>
                  <a:pt x="113" y="138"/>
                </a:cubicBezTo>
                <a:cubicBezTo>
                  <a:pt x="115" y="136"/>
                  <a:pt x="115" y="137"/>
                  <a:pt x="115" y="137"/>
                </a:cubicBezTo>
                <a:cubicBezTo>
                  <a:pt x="115" y="136"/>
                  <a:pt x="118" y="134"/>
                  <a:pt x="118" y="133"/>
                </a:cubicBezTo>
                <a:cubicBezTo>
                  <a:pt x="118" y="133"/>
                  <a:pt x="116" y="134"/>
                  <a:pt x="115" y="135"/>
                </a:cubicBezTo>
                <a:cubicBezTo>
                  <a:pt x="116" y="134"/>
                  <a:pt x="116" y="134"/>
                  <a:pt x="117" y="132"/>
                </a:cubicBezTo>
                <a:cubicBezTo>
                  <a:pt x="115" y="134"/>
                  <a:pt x="115" y="134"/>
                  <a:pt x="116" y="132"/>
                </a:cubicBezTo>
                <a:cubicBezTo>
                  <a:pt x="115" y="132"/>
                  <a:pt x="115" y="132"/>
                  <a:pt x="115" y="132"/>
                </a:cubicBezTo>
                <a:cubicBezTo>
                  <a:pt x="114" y="133"/>
                  <a:pt x="113" y="134"/>
                  <a:pt x="112" y="135"/>
                </a:cubicBezTo>
                <a:cubicBezTo>
                  <a:pt x="111" y="136"/>
                  <a:pt x="112" y="134"/>
                  <a:pt x="109" y="137"/>
                </a:cubicBezTo>
                <a:cubicBezTo>
                  <a:pt x="111" y="135"/>
                  <a:pt x="109" y="136"/>
                  <a:pt x="110" y="134"/>
                </a:cubicBezTo>
                <a:cubicBezTo>
                  <a:pt x="112" y="133"/>
                  <a:pt x="110" y="133"/>
                  <a:pt x="111" y="133"/>
                </a:cubicBezTo>
                <a:cubicBezTo>
                  <a:pt x="112" y="131"/>
                  <a:pt x="115" y="128"/>
                  <a:pt x="116" y="127"/>
                </a:cubicBezTo>
                <a:cubicBezTo>
                  <a:pt x="118" y="126"/>
                  <a:pt x="119" y="125"/>
                  <a:pt x="120" y="126"/>
                </a:cubicBezTo>
                <a:cubicBezTo>
                  <a:pt x="121" y="125"/>
                  <a:pt x="121" y="124"/>
                  <a:pt x="121" y="124"/>
                </a:cubicBezTo>
                <a:cubicBezTo>
                  <a:pt x="121" y="124"/>
                  <a:pt x="119" y="125"/>
                  <a:pt x="119" y="124"/>
                </a:cubicBezTo>
                <a:cubicBezTo>
                  <a:pt x="122" y="121"/>
                  <a:pt x="125" y="119"/>
                  <a:pt x="126" y="117"/>
                </a:cubicBezTo>
                <a:cubicBezTo>
                  <a:pt x="127" y="116"/>
                  <a:pt x="127" y="116"/>
                  <a:pt x="128" y="116"/>
                </a:cubicBezTo>
                <a:cubicBezTo>
                  <a:pt x="142" y="104"/>
                  <a:pt x="148" y="99"/>
                  <a:pt x="162" y="88"/>
                </a:cubicBezTo>
                <a:cubicBezTo>
                  <a:pt x="163" y="89"/>
                  <a:pt x="163" y="89"/>
                  <a:pt x="164" y="88"/>
                </a:cubicBezTo>
                <a:cubicBezTo>
                  <a:pt x="166" y="86"/>
                  <a:pt x="163" y="88"/>
                  <a:pt x="163" y="88"/>
                </a:cubicBezTo>
                <a:cubicBezTo>
                  <a:pt x="175" y="79"/>
                  <a:pt x="184" y="73"/>
                  <a:pt x="197" y="65"/>
                </a:cubicBezTo>
                <a:cubicBezTo>
                  <a:pt x="197" y="65"/>
                  <a:pt x="196" y="65"/>
                  <a:pt x="195" y="66"/>
                </a:cubicBezTo>
                <a:cubicBezTo>
                  <a:pt x="196" y="65"/>
                  <a:pt x="197" y="65"/>
                  <a:pt x="199" y="63"/>
                </a:cubicBezTo>
                <a:cubicBezTo>
                  <a:pt x="199" y="64"/>
                  <a:pt x="199" y="64"/>
                  <a:pt x="201" y="63"/>
                </a:cubicBezTo>
                <a:cubicBezTo>
                  <a:pt x="202" y="63"/>
                  <a:pt x="201" y="62"/>
                  <a:pt x="201" y="62"/>
                </a:cubicBezTo>
                <a:cubicBezTo>
                  <a:pt x="203" y="61"/>
                  <a:pt x="203" y="61"/>
                  <a:pt x="203" y="62"/>
                </a:cubicBezTo>
                <a:cubicBezTo>
                  <a:pt x="207" y="60"/>
                  <a:pt x="211" y="58"/>
                  <a:pt x="214" y="56"/>
                </a:cubicBezTo>
                <a:cubicBezTo>
                  <a:pt x="213" y="56"/>
                  <a:pt x="212" y="57"/>
                  <a:pt x="210" y="57"/>
                </a:cubicBezTo>
                <a:cubicBezTo>
                  <a:pt x="214" y="54"/>
                  <a:pt x="214" y="57"/>
                  <a:pt x="222" y="53"/>
                </a:cubicBezTo>
                <a:cubicBezTo>
                  <a:pt x="222" y="52"/>
                  <a:pt x="218" y="54"/>
                  <a:pt x="217" y="54"/>
                </a:cubicBezTo>
                <a:cubicBezTo>
                  <a:pt x="219" y="52"/>
                  <a:pt x="216" y="54"/>
                  <a:pt x="216" y="53"/>
                </a:cubicBezTo>
                <a:cubicBezTo>
                  <a:pt x="215" y="53"/>
                  <a:pt x="214" y="54"/>
                  <a:pt x="214" y="54"/>
                </a:cubicBezTo>
                <a:cubicBezTo>
                  <a:pt x="212" y="54"/>
                  <a:pt x="215" y="53"/>
                  <a:pt x="210" y="56"/>
                </a:cubicBezTo>
                <a:cubicBezTo>
                  <a:pt x="211" y="54"/>
                  <a:pt x="217" y="52"/>
                  <a:pt x="219" y="50"/>
                </a:cubicBezTo>
                <a:cubicBezTo>
                  <a:pt x="220" y="50"/>
                  <a:pt x="219" y="51"/>
                  <a:pt x="221" y="50"/>
                </a:cubicBezTo>
                <a:cubicBezTo>
                  <a:pt x="227" y="46"/>
                  <a:pt x="237" y="41"/>
                  <a:pt x="245" y="39"/>
                </a:cubicBezTo>
                <a:cubicBezTo>
                  <a:pt x="246" y="40"/>
                  <a:pt x="242" y="40"/>
                  <a:pt x="241" y="41"/>
                </a:cubicBezTo>
                <a:cubicBezTo>
                  <a:pt x="242" y="41"/>
                  <a:pt x="244" y="40"/>
                  <a:pt x="245" y="40"/>
                </a:cubicBezTo>
                <a:cubicBezTo>
                  <a:pt x="247" y="39"/>
                  <a:pt x="249" y="39"/>
                  <a:pt x="254" y="37"/>
                </a:cubicBezTo>
                <a:cubicBezTo>
                  <a:pt x="252" y="37"/>
                  <a:pt x="247" y="38"/>
                  <a:pt x="253" y="36"/>
                </a:cubicBezTo>
                <a:cubicBezTo>
                  <a:pt x="252" y="36"/>
                  <a:pt x="250" y="37"/>
                  <a:pt x="251" y="36"/>
                </a:cubicBezTo>
                <a:cubicBezTo>
                  <a:pt x="252" y="36"/>
                  <a:pt x="254" y="35"/>
                  <a:pt x="255" y="35"/>
                </a:cubicBezTo>
                <a:cubicBezTo>
                  <a:pt x="257" y="35"/>
                  <a:pt x="255" y="34"/>
                  <a:pt x="258" y="33"/>
                </a:cubicBezTo>
                <a:cubicBezTo>
                  <a:pt x="259" y="34"/>
                  <a:pt x="259" y="34"/>
                  <a:pt x="259" y="34"/>
                </a:cubicBezTo>
                <a:cubicBezTo>
                  <a:pt x="263" y="32"/>
                  <a:pt x="265" y="32"/>
                  <a:pt x="267" y="31"/>
                </a:cubicBezTo>
                <a:cubicBezTo>
                  <a:pt x="273" y="28"/>
                  <a:pt x="273" y="30"/>
                  <a:pt x="279" y="27"/>
                </a:cubicBezTo>
                <a:cubicBezTo>
                  <a:pt x="280" y="27"/>
                  <a:pt x="279" y="27"/>
                  <a:pt x="279" y="28"/>
                </a:cubicBezTo>
                <a:cubicBezTo>
                  <a:pt x="282" y="27"/>
                  <a:pt x="285" y="26"/>
                  <a:pt x="285" y="25"/>
                </a:cubicBezTo>
                <a:cubicBezTo>
                  <a:pt x="288" y="26"/>
                  <a:pt x="294" y="23"/>
                  <a:pt x="301" y="22"/>
                </a:cubicBezTo>
                <a:cubicBezTo>
                  <a:pt x="301" y="21"/>
                  <a:pt x="301" y="21"/>
                  <a:pt x="301" y="21"/>
                </a:cubicBezTo>
                <a:cubicBezTo>
                  <a:pt x="301" y="21"/>
                  <a:pt x="297" y="22"/>
                  <a:pt x="296" y="22"/>
                </a:cubicBezTo>
                <a:cubicBezTo>
                  <a:pt x="298" y="21"/>
                  <a:pt x="297" y="22"/>
                  <a:pt x="298" y="21"/>
                </a:cubicBezTo>
                <a:cubicBezTo>
                  <a:pt x="301" y="20"/>
                  <a:pt x="301" y="20"/>
                  <a:pt x="301" y="20"/>
                </a:cubicBezTo>
                <a:cubicBezTo>
                  <a:pt x="301" y="20"/>
                  <a:pt x="297" y="21"/>
                  <a:pt x="297" y="21"/>
                </a:cubicBezTo>
                <a:cubicBezTo>
                  <a:pt x="300" y="19"/>
                  <a:pt x="301" y="19"/>
                  <a:pt x="305" y="18"/>
                </a:cubicBezTo>
                <a:cubicBezTo>
                  <a:pt x="305" y="19"/>
                  <a:pt x="307" y="18"/>
                  <a:pt x="306" y="19"/>
                </a:cubicBezTo>
                <a:cubicBezTo>
                  <a:pt x="308" y="18"/>
                  <a:pt x="309" y="17"/>
                  <a:pt x="309" y="18"/>
                </a:cubicBezTo>
                <a:cubicBezTo>
                  <a:pt x="316" y="16"/>
                  <a:pt x="316" y="16"/>
                  <a:pt x="322" y="15"/>
                </a:cubicBezTo>
                <a:cubicBezTo>
                  <a:pt x="325" y="15"/>
                  <a:pt x="325" y="14"/>
                  <a:pt x="327" y="13"/>
                </a:cubicBezTo>
                <a:cubicBezTo>
                  <a:pt x="329" y="12"/>
                  <a:pt x="329" y="13"/>
                  <a:pt x="330" y="13"/>
                </a:cubicBezTo>
                <a:cubicBezTo>
                  <a:pt x="332" y="13"/>
                  <a:pt x="332" y="12"/>
                  <a:pt x="334" y="12"/>
                </a:cubicBezTo>
                <a:cubicBezTo>
                  <a:pt x="336" y="12"/>
                  <a:pt x="338" y="11"/>
                  <a:pt x="338" y="12"/>
                </a:cubicBezTo>
                <a:cubicBezTo>
                  <a:pt x="337" y="12"/>
                  <a:pt x="338" y="12"/>
                  <a:pt x="337" y="12"/>
                </a:cubicBezTo>
                <a:cubicBezTo>
                  <a:pt x="337" y="12"/>
                  <a:pt x="336" y="12"/>
                  <a:pt x="336" y="12"/>
                </a:cubicBezTo>
                <a:cubicBezTo>
                  <a:pt x="336" y="13"/>
                  <a:pt x="340" y="11"/>
                  <a:pt x="341" y="12"/>
                </a:cubicBezTo>
                <a:cubicBezTo>
                  <a:pt x="343" y="12"/>
                  <a:pt x="337" y="12"/>
                  <a:pt x="340" y="11"/>
                </a:cubicBezTo>
                <a:cubicBezTo>
                  <a:pt x="342" y="11"/>
                  <a:pt x="342" y="11"/>
                  <a:pt x="342" y="11"/>
                </a:cubicBezTo>
                <a:cubicBezTo>
                  <a:pt x="344" y="11"/>
                  <a:pt x="344" y="11"/>
                  <a:pt x="345" y="11"/>
                </a:cubicBezTo>
                <a:cubicBezTo>
                  <a:pt x="346" y="10"/>
                  <a:pt x="340" y="11"/>
                  <a:pt x="342" y="10"/>
                </a:cubicBezTo>
                <a:cubicBezTo>
                  <a:pt x="347" y="10"/>
                  <a:pt x="347" y="10"/>
                  <a:pt x="347" y="10"/>
                </a:cubicBezTo>
                <a:cubicBezTo>
                  <a:pt x="347" y="9"/>
                  <a:pt x="347" y="9"/>
                  <a:pt x="345" y="9"/>
                </a:cubicBezTo>
                <a:cubicBezTo>
                  <a:pt x="349" y="8"/>
                  <a:pt x="350" y="10"/>
                  <a:pt x="354" y="10"/>
                </a:cubicBezTo>
                <a:cubicBezTo>
                  <a:pt x="356" y="10"/>
                  <a:pt x="358" y="9"/>
                  <a:pt x="360" y="9"/>
                </a:cubicBezTo>
                <a:cubicBezTo>
                  <a:pt x="361" y="9"/>
                  <a:pt x="359" y="9"/>
                  <a:pt x="361" y="9"/>
                </a:cubicBezTo>
                <a:cubicBezTo>
                  <a:pt x="360" y="9"/>
                  <a:pt x="359" y="9"/>
                  <a:pt x="358" y="9"/>
                </a:cubicBezTo>
                <a:cubicBezTo>
                  <a:pt x="355" y="8"/>
                  <a:pt x="363" y="8"/>
                  <a:pt x="360" y="8"/>
                </a:cubicBezTo>
                <a:cubicBezTo>
                  <a:pt x="361" y="7"/>
                  <a:pt x="362" y="9"/>
                  <a:pt x="364" y="8"/>
                </a:cubicBezTo>
                <a:cubicBezTo>
                  <a:pt x="367" y="8"/>
                  <a:pt x="362" y="8"/>
                  <a:pt x="363" y="7"/>
                </a:cubicBezTo>
                <a:cubicBezTo>
                  <a:pt x="364" y="7"/>
                  <a:pt x="365" y="7"/>
                  <a:pt x="365" y="7"/>
                </a:cubicBezTo>
                <a:cubicBezTo>
                  <a:pt x="366" y="7"/>
                  <a:pt x="367" y="8"/>
                  <a:pt x="367" y="8"/>
                </a:cubicBezTo>
                <a:cubicBezTo>
                  <a:pt x="367" y="9"/>
                  <a:pt x="370" y="8"/>
                  <a:pt x="371" y="9"/>
                </a:cubicBezTo>
                <a:cubicBezTo>
                  <a:pt x="374" y="8"/>
                  <a:pt x="371" y="8"/>
                  <a:pt x="372" y="8"/>
                </a:cubicBezTo>
                <a:cubicBezTo>
                  <a:pt x="372" y="7"/>
                  <a:pt x="371" y="8"/>
                  <a:pt x="371" y="8"/>
                </a:cubicBezTo>
                <a:cubicBezTo>
                  <a:pt x="371" y="7"/>
                  <a:pt x="379" y="9"/>
                  <a:pt x="381" y="7"/>
                </a:cubicBezTo>
                <a:cubicBezTo>
                  <a:pt x="384" y="7"/>
                  <a:pt x="386" y="8"/>
                  <a:pt x="390" y="7"/>
                </a:cubicBezTo>
                <a:cubicBezTo>
                  <a:pt x="390" y="7"/>
                  <a:pt x="389" y="7"/>
                  <a:pt x="390" y="7"/>
                </a:cubicBezTo>
                <a:cubicBezTo>
                  <a:pt x="387" y="6"/>
                  <a:pt x="389" y="6"/>
                  <a:pt x="386" y="5"/>
                </a:cubicBezTo>
                <a:cubicBezTo>
                  <a:pt x="388" y="6"/>
                  <a:pt x="389" y="7"/>
                  <a:pt x="391" y="6"/>
                </a:cubicBezTo>
                <a:cubicBezTo>
                  <a:pt x="392" y="6"/>
                  <a:pt x="392" y="7"/>
                  <a:pt x="394" y="7"/>
                </a:cubicBezTo>
                <a:cubicBezTo>
                  <a:pt x="395" y="7"/>
                  <a:pt x="395" y="6"/>
                  <a:pt x="395" y="6"/>
                </a:cubicBezTo>
                <a:cubicBezTo>
                  <a:pt x="396" y="6"/>
                  <a:pt x="399" y="6"/>
                  <a:pt x="397" y="6"/>
                </a:cubicBezTo>
                <a:cubicBezTo>
                  <a:pt x="401" y="5"/>
                  <a:pt x="402" y="7"/>
                  <a:pt x="401" y="7"/>
                </a:cubicBezTo>
                <a:cubicBezTo>
                  <a:pt x="408" y="7"/>
                  <a:pt x="400" y="5"/>
                  <a:pt x="400" y="4"/>
                </a:cubicBezTo>
                <a:cubicBezTo>
                  <a:pt x="402" y="5"/>
                  <a:pt x="404" y="4"/>
                  <a:pt x="401" y="4"/>
                </a:cubicBezTo>
                <a:cubicBezTo>
                  <a:pt x="406" y="3"/>
                  <a:pt x="402" y="5"/>
                  <a:pt x="407" y="5"/>
                </a:cubicBezTo>
                <a:cubicBezTo>
                  <a:pt x="411" y="4"/>
                  <a:pt x="406" y="3"/>
                  <a:pt x="410" y="3"/>
                </a:cubicBezTo>
                <a:cubicBezTo>
                  <a:pt x="408" y="2"/>
                  <a:pt x="400" y="3"/>
                  <a:pt x="399" y="2"/>
                </a:cubicBezTo>
                <a:cubicBezTo>
                  <a:pt x="400" y="1"/>
                  <a:pt x="404" y="2"/>
                  <a:pt x="404" y="2"/>
                </a:cubicBezTo>
                <a:cubicBezTo>
                  <a:pt x="407" y="2"/>
                  <a:pt x="407" y="1"/>
                  <a:pt x="412" y="2"/>
                </a:cubicBezTo>
                <a:cubicBezTo>
                  <a:pt x="411" y="2"/>
                  <a:pt x="413" y="2"/>
                  <a:pt x="412" y="3"/>
                </a:cubicBezTo>
                <a:cubicBezTo>
                  <a:pt x="415" y="3"/>
                  <a:pt x="415" y="1"/>
                  <a:pt x="419" y="1"/>
                </a:cubicBezTo>
                <a:cubicBezTo>
                  <a:pt x="417" y="2"/>
                  <a:pt x="416" y="2"/>
                  <a:pt x="421" y="2"/>
                </a:cubicBezTo>
                <a:cubicBezTo>
                  <a:pt x="420" y="3"/>
                  <a:pt x="417" y="3"/>
                  <a:pt x="417" y="2"/>
                </a:cubicBezTo>
                <a:cubicBezTo>
                  <a:pt x="416" y="2"/>
                  <a:pt x="416" y="3"/>
                  <a:pt x="415" y="3"/>
                </a:cubicBezTo>
                <a:cubicBezTo>
                  <a:pt x="414" y="3"/>
                  <a:pt x="417" y="3"/>
                  <a:pt x="417" y="4"/>
                </a:cubicBezTo>
                <a:cubicBezTo>
                  <a:pt x="419" y="4"/>
                  <a:pt x="418" y="3"/>
                  <a:pt x="416" y="3"/>
                </a:cubicBezTo>
                <a:cubicBezTo>
                  <a:pt x="417" y="3"/>
                  <a:pt x="421" y="3"/>
                  <a:pt x="421" y="4"/>
                </a:cubicBezTo>
                <a:cubicBezTo>
                  <a:pt x="418" y="4"/>
                  <a:pt x="427" y="5"/>
                  <a:pt x="424" y="5"/>
                </a:cubicBezTo>
                <a:cubicBezTo>
                  <a:pt x="427" y="5"/>
                  <a:pt x="427" y="6"/>
                  <a:pt x="430" y="6"/>
                </a:cubicBezTo>
                <a:cubicBezTo>
                  <a:pt x="426" y="5"/>
                  <a:pt x="427" y="5"/>
                  <a:pt x="425" y="4"/>
                </a:cubicBezTo>
                <a:cubicBezTo>
                  <a:pt x="426" y="4"/>
                  <a:pt x="428" y="4"/>
                  <a:pt x="430" y="4"/>
                </a:cubicBezTo>
                <a:cubicBezTo>
                  <a:pt x="427" y="4"/>
                  <a:pt x="430" y="4"/>
                  <a:pt x="428" y="4"/>
                </a:cubicBezTo>
                <a:cubicBezTo>
                  <a:pt x="429" y="5"/>
                  <a:pt x="432" y="5"/>
                  <a:pt x="433" y="5"/>
                </a:cubicBezTo>
                <a:cubicBezTo>
                  <a:pt x="434" y="5"/>
                  <a:pt x="431" y="5"/>
                  <a:pt x="431" y="4"/>
                </a:cubicBezTo>
                <a:cubicBezTo>
                  <a:pt x="432" y="4"/>
                  <a:pt x="438" y="5"/>
                  <a:pt x="438" y="5"/>
                </a:cubicBezTo>
                <a:cubicBezTo>
                  <a:pt x="442" y="6"/>
                  <a:pt x="445" y="6"/>
                  <a:pt x="453" y="7"/>
                </a:cubicBezTo>
                <a:cubicBezTo>
                  <a:pt x="453" y="7"/>
                  <a:pt x="452" y="7"/>
                  <a:pt x="451" y="7"/>
                </a:cubicBezTo>
                <a:cubicBezTo>
                  <a:pt x="451" y="7"/>
                  <a:pt x="453" y="7"/>
                  <a:pt x="453" y="7"/>
                </a:cubicBezTo>
                <a:cubicBezTo>
                  <a:pt x="452" y="8"/>
                  <a:pt x="450" y="7"/>
                  <a:pt x="447" y="6"/>
                </a:cubicBezTo>
                <a:cubicBezTo>
                  <a:pt x="447" y="7"/>
                  <a:pt x="447" y="7"/>
                  <a:pt x="447" y="7"/>
                </a:cubicBezTo>
                <a:cubicBezTo>
                  <a:pt x="448" y="7"/>
                  <a:pt x="453" y="8"/>
                  <a:pt x="453" y="9"/>
                </a:cubicBezTo>
                <a:cubicBezTo>
                  <a:pt x="454" y="8"/>
                  <a:pt x="456" y="7"/>
                  <a:pt x="453" y="6"/>
                </a:cubicBezTo>
                <a:cubicBezTo>
                  <a:pt x="454" y="6"/>
                  <a:pt x="457" y="7"/>
                  <a:pt x="455" y="6"/>
                </a:cubicBezTo>
                <a:cubicBezTo>
                  <a:pt x="456" y="6"/>
                  <a:pt x="458" y="7"/>
                  <a:pt x="460" y="7"/>
                </a:cubicBezTo>
                <a:cubicBezTo>
                  <a:pt x="460" y="7"/>
                  <a:pt x="459" y="7"/>
                  <a:pt x="458" y="6"/>
                </a:cubicBezTo>
                <a:cubicBezTo>
                  <a:pt x="460" y="6"/>
                  <a:pt x="465" y="7"/>
                  <a:pt x="465" y="6"/>
                </a:cubicBezTo>
                <a:cubicBezTo>
                  <a:pt x="466" y="7"/>
                  <a:pt x="466" y="7"/>
                  <a:pt x="465" y="7"/>
                </a:cubicBezTo>
                <a:cubicBezTo>
                  <a:pt x="466" y="7"/>
                  <a:pt x="469" y="8"/>
                  <a:pt x="468" y="8"/>
                </a:cubicBezTo>
                <a:cubicBezTo>
                  <a:pt x="466" y="8"/>
                  <a:pt x="466" y="8"/>
                  <a:pt x="463" y="7"/>
                </a:cubicBezTo>
                <a:cubicBezTo>
                  <a:pt x="463" y="8"/>
                  <a:pt x="464" y="8"/>
                  <a:pt x="464" y="8"/>
                </a:cubicBezTo>
                <a:cubicBezTo>
                  <a:pt x="468" y="9"/>
                  <a:pt x="467" y="8"/>
                  <a:pt x="470" y="9"/>
                </a:cubicBezTo>
                <a:cubicBezTo>
                  <a:pt x="470" y="8"/>
                  <a:pt x="473" y="8"/>
                  <a:pt x="477" y="9"/>
                </a:cubicBezTo>
                <a:cubicBezTo>
                  <a:pt x="476" y="10"/>
                  <a:pt x="474" y="9"/>
                  <a:pt x="471" y="9"/>
                </a:cubicBezTo>
                <a:cubicBezTo>
                  <a:pt x="472" y="9"/>
                  <a:pt x="472" y="10"/>
                  <a:pt x="472" y="10"/>
                </a:cubicBezTo>
                <a:cubicBezTo>
                  <a:pt x="473" y="10"/>
                  <a:pt x="475" y="10"/>
                  <a:pt x="476" y="10"/>
                </a:cubicBezTo>
                <a:cubicBezTo>
                  <a:pt x="478" y="10"/>
                  <a:pt x="478" y="11"/>
                  <a:pt x="478" y="11"/>
                </a:cubicBezTo>
                <a:cubicBezTo>
                  <a:pt x="479" y="11"/>
                  <a:pt x="481" y="11"/>
                  <a:pt x="483" y="12"/>
                </a:cubicBezTo>
                <a:cubicBezTo>
                  <a:pt x="483" y="11"/>
                  <a:pt x="484" y="11"/>
                  <a:pt x="482" y="11"/>
                </a:cubicBezTo>
                <a:cubicBezTo>
                  <a:pt x="483" y="10"/>
                  <a:pt x="485" y="11"/>
                  <a:pt x="484" y="12"/>
                </a:cubicBezTo>
                <a:cubicBezTo>
                  <a:pt x="485" y="12"/>
                  <a:pt x="486" y="11"/>
                  <a:pt x="487" y="12"/>
                </a:cubicBezTo>
                <a:cubicBezTo>
                  <a:pt x="487" y="12"/>
                  <a:pt x="485" y="10"/>
                  <a:pt x="490" y="11"/>
                </a:cubicBezTo>
                <a:cubicBezTo>
                  <a:pt x="490" y="10"/>
                  <a:pt x="485" y="10"/>
                  <a:pt x="484" y="9"/>
                </a:cubicBezTo>
                <a:cubicBezTo>
                  <a:pt x="482" y="9"/>
                  <a:pt x="481" y="9"/>
                  <a:pt x="482" y="9"/>
                </a:cubicBezTo>
                <a:cubicBezTo>
                  <a:pt x="480" y="9"/>
                  <a:pt x="481" y="9"/>
                  <a:pt x="478" y="8"/>
                </a:cubicBezTo>
                <a:cubicBezTo>
                  <a:pt x="478" y="8"/>
                  <a:pt x="482" y="9"/>
                  <a:pt x="481" y="7"/>
                </a:cubicBezTo>
                <a:cubicBezTo>
                  <a:pt x="484" y="8"/>
                  <a:pt x="482" y="8"/>
                  <a:pt x="482" y="8"/>
                </a:cubicBezTo>
                <a:cubicBezTo>
                  <a:pt x="486" y="9"/>
                  <a:pt x="486" y="9"/>
                  <a:pt x="489" y="9"/>
                </a:cubicBezTo>
                <a:cubicBezTo>
                  <a:pt x="489" y="9"/>
                  <a:pt x="487" y="9"/>
                  <a:pt x="487" y="8"/>
                </a:cubicBezTo>
                <a:cubicBezTo>
                  <a:pt x="491" y="9"/>
                  <a:pt x="493" y="10"/>
                  <a:pt x="496" y="11"/>
                </a:cubicBezTo>
                <a:cubicBezTo>
                  <a:pt x="495" y="11"/>
                  <a:pt x="495" y="10"/>
                  <a:pt x="495" y="11"/>
                </a:cubicBezTo>
                <a:cubicBezTo>
                  <a:pt x="496" y="11"/>
                  <a:pt x="499" y="12"/>
                  <a:pt x="499" y="11"/>
                </a:cubicBezTo>
                <a:cubicBezTo>
                  <a:pt x="500" y="12"/>
                  <a:pt x="500" y="12"/>
                  <a:pt x="501" y="13"/>
                </a:cubicBezTo>
                <a:cubicBezTo>
                  <a:pt x="505" y="13"/>
                  <a:pt x="510" y="15"/>
                  <a:pt x="512" y="16"/>
                </a:cubicBezTo>
                <a:cubicBezTo>
                  <a:pt x="514" y="17"/>
                  <a:pt x="512" y="15"/>
                  <a:pt x="510" y="14"/>
                </a:cubicBezTo>
                <a:cubicBezTo>
                  <a:pt x="510" y="14"/>
                  <a:pt x="516" y="16"/>
                  <a:pt x="514" y="16"/>
                </a:cubicBezTo>
                <a:cubicBezTo>
                  <a:pt x="516" y="17"/>
                  <a:pt x="519" y="18"/>
                  <a:pt x="520" y="18"/>
                </a:cubicBezTo>
                <a:cubicBezTo>
                  <a:pt x="519" y="17"/>
                  <a:pt x="518" y="17"/>
                  <a:pt x="517" y="17"/>
                </a:cubicBezTo>
                <a:cubicBezTo>
                  <a:pt x="520" y="17"/>
                  <a:pt x="527" y="19"/>
                  <a:pt x="532" y="21"/>
                </a:cubicBezTo>
                <a:cubicBezTo>
                  <a:pt x="529" y="19"/>
                  <a:pt x="537" y="22"/>
                  <a:pt x="537" y="22"/>
                </a:cubicBezTo>
                <a:cubicBezTo>
                  <a:pt x="539" y="22"/>
                  <a:pt x="538" y="23"/>
                  <a:pt x="540" y="23"/>
                </a:cubicBezTo>
                <a:cubicBezTo>
                  <a:pt x="539" y="23"/>
                  <a:pt x="538" y="23"/>
                  <a:pt x="536" y="22"/>
                </a:cubicBezTo>
                <a:cubicBezTo>
                  <a:pt x="536" y="23"/>
                  <a:pt x="543" y="25"/>
                  <a:pt x="545" y="25"/>
                </a:cubicBezTo>
                <a:cubicBezTo>
                  <a:pt x="545" y="25"/>
                  <a:pt x="542" y="25"/>
                  <a:pt x="540" y="24"/>
                </a:cubicBezTo>
                <a:cubicBezTo>
                  <a:pt x="543" y="24"/>
                  <a:pt x="547" y="25"/>
                  <a:pt x="551" y="27"/>
                </a:cubicBezTo>
                <a:cubicBezTo>
                  <a:pt x="551" y="27"/>
                  <a:pt x="550" y="27"/>
                  <a:pt x="552" y="28"/>
                </a:cubicBezTo>
                <a:cubicBezTo>
                  <a:pt x="551" y="28"/>
                  <a:pt x="549" y="26"/>
                  <a:pt x="549" y="27"/>
                </a:cubicBezTo>
                <a:cubicBezTo>
                  <a:pt x="550" y="28"/>
                  <a:pt x="552" y="28"/>
                  <a:pt x="552" y="29"/>
                </a:cubicBezTo>
                <a:cubicBezTo>
                  <a:pt x="554" y="30"/>
                  <a:pt x="550" y="28"/>
                  <a:pt x="551" y="29"/>
                </a:cubicBezTo>
                <a:cubicBezTo>
                  <a:pt x="555" y="29"/>
                  <a:pt x="555" y="30"/>
                  <a:pt x="558" y="30"/>
                </a:cubicBezTo>
                <a:cubicBezTo>
                  <a:pt x="562" y="32"/>
                  <a:pt x="569" y="34"/>
                  <a:pt x="569" y="35"/>
                </a:cubicBezTo>
                <a:cubicBezTo>
                  <a:pt x="571" y="36"/>
                  <a:pt x="570" y="35"/>
                  <a:pt x="571" y="35"/>
                </a:cubicBezTo>
                <a:cubicBezTo>
                  <a:pt x="572" y="36"/>
                  <a:pt x="575" y="37"/>
                  <a:pt x="573" y="37"/>
                </a:cubicBezTo>
                <a:cubicBezTo>
                  <a:pt x="575" y="38"/>
                  <a:pt x="575" y="38"/>
                  <a:pt x="577" y="39"/>
                </a:cubicBezTo>
                <a:cubicBezTo>
                  <a:pt x="577" y="39"/>
                  <a:pt x="575" y="39"/>
                  <a:pt x="576" y="39"/>
                </a:cubicBezTo>
                <a:cubicBezTo>
                  <a:pt x="578" y="40"/>
                  <a:pt x="578" y="39"/>
                  <a:pt x="579" y="39"/>
                </a:cubicBezTo>
                <a:cubicBezTo>
                  <a:pt x="579" y="38"/>
                  <a:pt x="576" y="38"/>
                  <a:pt x="576" y="38"/>
                </a:cubicBezTo>
                <a:cubicBezTo>
                  <a:pt x="576" y="37"/>
                  <a:pt x="580" y="39"/>
                  <a:pt x="579" y="39"/>
                </a:cubicBezTo>
                <a:cubicBezTo>
                  <a:pt x="581" y="40"/>
                  <a:pt x="581" y="40"/>
                  <a:pt x="583" y="40"/>
                </a:cubicBezTo>
                <a:cubicBezTo>
                  <a:pt x="586" y="42"/>
                  <a:pt x="586" y="42"/>
                  <a:pt x="589" y="44"/>
                </a:cubicBezTo>
                <a:cubicBezTo>
                  <a:pt x="587" y="43"/>
                  <a:pt x="587" y="42"/>
                  <a:pt x="586" y="42"/>
                </a:cubicBezTo>
                <a:cubicBezTo>
                  <a:pt x="585" y="40"/>
                  <a:pt x="593" y="44"/>
                  <a:pt x="594" y="45"/>
                </a:cubicBezTo>
                <a:cubicBezTo>
                  <a:pt x="594" y="45"/>
                  <a:pt x="591" y="43"/>
                  <a:pt x="590" y="43"/>
                </a:cubicBezTo>
                <a:cubicBezTo>
                  <a:pt x="592" y="45"/>
                  <a:pt x="596" y="46"/>
                  <a:pt x="598" y="48"/>
                </a:cubicBezTo>
                <a:cubicBezTo>
                  <a:pt x="600" y="49"/>
                  <a:pt x="597" y="46"/>
                  <a:pt x="599" y="47"/>
                </a:cubicBezTo>
                <a:cubicBezTo>
                  <a:pt x="600" y="48"/>
                  <a:pt x="601" y="49"/>
                  <a:pt x="603" y="50"/>
                </a:cubicBezTo>
                <a:cubicBezTo>
                  <a:pt x="603" y="50"/>
                  <a:pt x="606" y="52"/>
                  <a:pt x="606" y="51"/>
                </a:cubicBezTo>
                <a:cubicBezTo>
                  <a:pt x="612" y="54"/>
                  <a:pt x="615" y="56"/>
                  <a:pt x="620" y="59"/>
                </a:cubicBezTo>
                <a:cubicBezTo>
                  <a:pt x="619" y="58"/>
                  <a:pt x="619" y="59"/>
                  <a:pt x="619" y="59"/>
                </a:cubicBezTo>
                <a:cubicBezTo>
                  <a:pt x="624" y="60"/>
                  <a:pt x="634" y="67"/>
                  <a:pt x="640" y="71"/>
                </a:cubicBezTo>
                <a:cubicBezTo>
                  <a:pt x="642" y="72"/>
                  <a:pt x="641" y="71"/>
                  <a:pt x="643" y="73"/>
                </a:cubicBezTo>
                <a:cubicBezTo>
                  <a:pt x="643" y="73"/>
                  <a:pt x="643" y="73"/>
                  <a:pt x="644" y="73"/>
                </a:cubicBezTo>
                <a:cubicBezTo>
                  <a:pt x="644" y="73"/>
                  <a:pt x="643" y="72"/>
                  <a:pt x="642" y="72"/>
                </a:cubicBezTo>
                <a:cubicBezTo>
                  <a:pt x="645" y="73"/>
                  <a:pt x="651" y="78"/>
                  <a:pt x="653" y="78"/>
                </a:cubicBezTo>
                <a:cubicBezTo>
                  <a:pt x="655" y="80"/>
                  <a:pt x="658" y="83"/>
                  <a:pt x="661" y="84"/>
                </a:cubicBezTo>
                <a:cubicBezTo>
                  <a:pt x="665" y="87"/>
                  <a:pt x="675" y="94"/>
                  <a:pt x="680" y="98"/>
                </a:cubicBezTo>
                <a:cubicBezTo>
                  <a:pt x="680" y="98"/>
                  <a:pt x="679" y="97"/>
                  <a:pt x="679" y="98"/>
                </a:cubicBezTo>
                <a:cubicBezTo>
                  <a:pt x="681" y="99"/>
                  <a:pt x="682" y="100"/>
                  <a:pt x="684" y="102"/>
                </a:cubicBezTo>
                <a:cubicBezTo>
                  <a:pt x="685" y="102"/>
                  <a:pt x="683" y="101"/>
                  <a:pt x="684" y="101"/>
                </a:cubicBezTo>
                <a:cubicBezTo>
                  <a:pt x="688" y="104"/>
                  <a:pt x="693" y="109"/>
                  <a:pt x="699" y="114"/>
                </a:cubicBezTo>
                <a:cubicBezTo>
                  <a:pt x="698" y="114"/>
                  <a:pt x="698" y="114"/>
                  <a:pt x="699" y="115"/>
                </a:cubicBezTo>
                <a:cubicBezTo>
                  <a:pt x="701" y="117"/>
                  <a:pt x="702" y="118"/>
                  <a:pt x="703" y="118"/>
                </a:cubicBezTo>
                <a:cubicBezTo>
                  <a:pt x="705" y="120"/>
                  <a:pt x="704" y="119"/>
                  <a:pt x="705" y="120"/>
                </a:cubicBezTo>
                <a:cubicBezTo>
                  <a:pt x="707" y="122"/>
                  <a:pt x="704" y="119"/>
                  <a:pt x="705" y="119"/>
                </a:cubicBezTo>
                <a:cubicBezTo>
                  <a:pt x="707" y="121"/>
                  <a:pt x="707" y="121"/>
                  <a:pt x="709" y="123"/>
                </a:cubicBezTo>
                <a:cubicBezTo>
                  <a:pt x="705" y="121"/>
                  <a:pt x="715" y="129"/>
                  <a:pt x="718" y="132"/>
                </a:cubicBezTo>
                <a:cubicBezTo>
                  <a:pt x="716" y="131"/>
                  <a:pt x="717" y="131"/>
                  <a:pt x="716" y="129"/>
                </a:cubicBezTo>
                <a:cubicBezTo>
                  <a:pt x="716" y="129"/>
                  <a:pt x="717" y="130"/>
                  <a:pt x="717" y="130"/>
                </a:cubicBezTo>
                <a:cubicBezTo>
                  <a:pt x="722" y="135"/>
                  <a:pt x="722" y="134"/>
                  <a:pt x="723" y="137"/>
                </a:cubicBezTo>
                <a:cubicBezTo>
                  <a:pt x="724" y="138"/>
                  <a:pt x="723" y="136"/>
                  <a:pt x="724" y="136"/>
                </a:cubicBezTo>
                <a:cubicBezTo>
                  <a:pt x="727" y="139"/>
                  <a:pt x="727" y="140"/>
                  <a:pt x="728" y="141"/>
                </a:cubicBezTo>
                <a:cubicBezTo>
                  <a:pt x="729" y="142"/>
                  <a:pt x="732" y="144"/>
                  <a:pt x="732" y="145"/>
                </a:cubicBezTo>
                <a:cubicBezTo>
                  <a:pt x="732" y="146"/>
                  <a:pt x="735" y="148"/>
                  <a:pt x="734" y="148"/>
                </a:cubicBezTo>
                <a:cubicBezTo>
                  <a:pt x="736" y="149"/>
                  <a:pt x="736" y="149"/>
                  <a:pt x="737" y="150"/>
                </a:cubicBezTo>
                <a:cubicBezTo>
                  <a:pt x="738" y="150"/>
                  <a:pt x="735" y="148"/>
                  <a:pt x="734" y="147"/>
                </a:cubicBezTo>
                <a:cubicBezTo>
                  <a:pt x="736" y="147"/>
                  <a:pt x="734" y="144"/>
                  <a:pt x="736" y="144"/>
                </a:cubicBezTo>
                <a:cubicBezTo>
                  <a:pt x="739" y="150"/>
                  <a:pt x="741" y="155"/>
                  <a:pt x="745" y="161"/>
                </a:cubicBezTo>
                <a:cubicBezTo>
                  <a:pt x="747" y="163"/>
                  <a:pt x="742" y="157"/>
                  <a:pt x="747" y="162"/>
                </a:cubicBezTo>
                <a:cubicBezTo>
                  <a:pt x="747" y="161"/>
                  <a:pt x="745" y="159"/>
                  <a:pt x="746" y="160"/>
                </a:cubicBezTo>
                <a:cubicBezTo>
                  <a:pt x="744" y="157"/>
                  <a:pt x="744" y="158"/>
                  <a:pt x="743" y="156"/>
                </a:cubicBezTo>
                <a:cubicBezTo>
                  <a:pt x="743" y="156"/>
                  <a:pt x="745" y="158"/>
                  <a:pt x="746" y="159"/>
                </a:cubicBezTo>
                <a:cubicBezTo>
                  <a:pt x="746" y="159"/>
                  <a:pt x="745" y="156"/>
                  <a:pt x="747" y="158"/>
                </a:cubicBezTo>
                <a:cubicBezTo>
                  <a:pt x="746" y="156"/>
                  <a:pt x="744" y="153"/>
                  <a:pt x="745" y="154"/>
                </a:cubicBezTo>
                <a:cubicBezTo>
                  <a:pt x="747" y="156"/>
                  <a:pt x="748" y="158"/>
                  <a:pt x="749" y="159"/>
                </a:cubicBezTo>
                <a:cubicBezTo>
                  <a:pt x="749" y="160"/>
                  <a:pt x="752" y="165"/>
                  <a:pt x="750" y="164"/>
                </a:cubicBezTo>
                <a:cubicBezTo>
                  <a:pt x="752" y="166"/>
                  <a:pt x="751" y="167"/>
                  <a:pt x="751" y="167"/>
                </a:cubicBezTo>
                <a:cubicBezTo>
                  <a:pt x="753" y="170"/>
                  <a:pt x="756" y="173"/>
                  <a:pt x="757" y="174"/>
                </a:cubicBezTo>
                <a:cubicBezTo>
                  <a:pt x="757" y="173"/>
                  <a:pt x="755" y="172"/>
                  <a:pt x="754" y="170"/>
                </a:cubicBezTo>
                <a:cubicBezTo>
                  <a:pt x="754" y="168"/>
                  <a:pt x="759" y="172"/>
                  <a:pt x="756" y="168"/>
                </a:cubicBezTo>
                <a:cubicBezTo>
                  <a:pt x="757" y="169"/>
                  <a:pt x="757" y="170"/>
                  <a:pt x="759" y="173"/>
                </a:cubicBezTo>
                <a:cubicBezTo>
                  <a:pt x="759" y="174"/>
                  <a:pt x="757" y="173"/>
                  <a:pt x="760" y="177"/>
                </a:cubicBezTo>
                <a:cubicBezTo>
                  <a:pt x="759" y="176"/>
                  <a:pt x="759" y="175"/>
                  <a:pt x="758" y="175"/>
                </a:cubicBezTo>
                <a:cubicBezTo>
                  <a:pt x="760" y="177"/>
                  <a:pt x="760" y="179"/>
                  <a:pt x="762" y="181"/>
                </a:cubicBezTo>
                <a:cubicBezTo>
                  <a:pt x="762" y="182"/>
                  <a:pt x="762" y="181"/>
                  <a:pt x="764" y="182"/>
                </a:cubicBezTo>
                <a:cubicBezTo>
                  <a:pt x="765" y="184"/>
                  <a:pt x="766" y="187"/>
                  <a:pt x="767" y="186"/>
                </a:cubicBezTo>
                <a:cubicBezTo>
                  <a:pt x="768" y="186"/>
                  <a:pt x="765" y="183"/>
                  <a:pt x="764" y="182"/>
                </a:cubicBezTo>
                <a:cubicBezTo>
                  <a:pt x="762" y="178"/>
                  <a:pt x="767" y="183"/>
                  <a:pt x="764" y="178"/>
                </a:cubicBezTo>
                <a:cubicBezTo>
                  <a:pt x="766" y="180"/>
                  <a:pt x="766" y="181"/>
                  <a:pt x="766" y="179"/>
                </a:cubicBezTo>
                <a:cubicBezTo>
                  <a:pt x="767" y="180"/>
                  <a:pt x="768" y="181"/>
                  <a:pt x="768" y="181"/>
                </a:cubicBezTo>
                <a:cubicBezTo>
                  <a:pt x="770" y="185"/>
                  <a:pt x="768" y="190"/>
                  <a:pt x="774" y="194"/>
                </a:cubicBezTo>
                <a:cubicBezTo>
                  <a:pt x="773" y="192"/>
                  <a:pt x="774" y="192"/>
                  <a:pt x="776" y="194"/>
                </a:cubicBezTo>
                <a:cubicBezTo>
                  <a:pt x="775" y="192"/>
                  <a:pt x="774" y="188"/>
                  <a:pt x="776" y="190"/>
                </a:cubicBezTo>
                <a:cubicBezTo>
                  <a:pt x="782" y="200"/>
                  <a:pt x="774" y="198"/>
                  <a:pt x="781" y="209"/>
                </a:cubicBezTo>
                <a:cubicBezTo>
                  <a:pt x="782" y="211"/>
                  <a:pt x="782" y="210"/>
                  <a:pt x="784" y="211"/>
                </a:cubicBezTo>
                <a:cubicBezTo>
                  <a:pt x="782" y="207"/>
                  <a:pt x="785" y="207"/>
                  <a:pt x="785" y="203"/>
                </a:cubicBezTo>
                <a:cubicBezTo>
                  <a:pt x="789" y="210"/>
                  <a:pt x="784" y="206"/>
                  <a:pt x="788" y="212"/>
                </a:cubicBezTo>
                <a:cubicBezTo>
                  <a:pt x="786" y="212"/>
                  <a:pt x="788" y="216"/>
                  <a:pt x="786" y="217"/>
                </a:cubicBezTo>
                <a:cubicBezTo>
                  <a:pt x="787" y="218"/>
                  <a:pt x="788" y="218"/>
                  <a:pt x="789" y="220"/>
                </a:cubicBezTo>
                <a:cubicBezTo>
                  <a:pt x="788" y="220"/>
                  <a:pt x="787" y="218"/>
                  <a:pt x="787" y="219"/>
                </a:cubicBezTo>
                <a:cubicBezTo>
                  <a:pt x="788" y="221"/>
                  <a:pt x="789" y="223"/>
                  <a:pt x="791" y="226"/>
                </a:cubicBezTo>
                <a:cubicBezTo>
                  <a:pt x="793" y="227"/>
                  <a:pt x="790" y="222"/>
                  <a:pt x="793" y="224"/>
                </a:cubicBezTo>
                <a:cubicBezTo>
                  <a:pt x="792" y="220"/>
                  <a:pt x="793" y="220"/>
                  <a:pt x="795" y="221"/>
                </a:cubicBezTo>
                <a:cubicBezTo>
                  <a:pt x="798" y="227"/>
                  <a:pt x="796" y="231"/>
                  <a:pt x="795" y="230"/>
                </a:cubicBezTo>
                <a:cubicBezTo>
                  <a:pt x="795" y="231"/>
                  <a:pt x="796" y="233"/>
                  <a:pt x="796" y="234"/>
                </a:cubicBezTo>
                <a:cubicBezTo>
                  <a:pt x="793" y="231"/>
                  <a:pt x="796" y="239"/>
                  <a:pt x="792" y="235"/>
                </a:cubicBezTo>
                <a:cubicBezTo>
                  <a:pt x="794" y="238"/>
                  <a:pt x="793" y="237"/>
                  <a:pt x="792" y="236"/>
                </a:cubicBezTo>
                <a:cubicBezTo>
                  <a:pt x="794" y="240"/>
                  <a:pt x="794" y="243"/>
                  <a:pt x="797" y="248"/>
                </a:cubicBezTo>
                <a:cubicBezTo>
                  <a:pt x="797" y="246"/>
                  <a:pt x="797" y="245"/>
                  <a:pt x="799" y="248"/>
                </a:cubicBezTo>
                <a:cubicBezTo>
                  <a:pt x="799" y="247"/>
                  <a:pt x="798" y="246"/>
                  <a:pt x="798" y="245"/>
                </a:cubicBezTo>
                <a:cubicBezTo>
                  <a:pt x="798" y="244"/>
                  <a:pt x="799" y="247"/>
                  <a:pt x="800" y="247"/>
                </a:cubicBezTo>
                <a:cubicBezTo>
                  <a:pt x="800" y="246"/>
                  <a:pt x="799" y="246"/>
                  <a:pt x="798" y="244"/>
                </a:cubicBezTo>
                <a:cubicBezTo>
                  <a:pt x="799" y="244"/>
                  <a:pt x="800" y="246"/>
                  <a:pt x="800" y="246"/>
                </a:cubicBezTo>
                <a:cubicBezTo>
                  <a:pt x="802" y="250"/>
                  <a:pt x="800" y="249"/>
                  <a:pt x="801" y="252"/>
                </a:cubicBezTo>
                <a:cubicBezTo>
                  <a:pt x="799" y="250"/>
                  <a:pt x="800" y="252"/>
                  <a:pt x="799" y="251"/>
                </a:cubicBezTo>
                <a:cubicBezTo>
                  <a:pt x="800" y="252"/>
                  <a:pt x="801" y="254"/>
                  <a:pt x="802" y="256"/>
                </a:cubicBezTo>
                <a:cubicBezTo>
                  <a:pt x="800" y="254"/>
                  <a:pt x="800" y="256"/>
                  <a:pt x="799" y="255"/>
                </a:cubicBezTo>
                <a:cubicBezTo>
                  <a:pt x="799" y="256"/>
                  <a:pt x="800" y="257"/>
                  <a:pt x="800" y="258"/>
                </a:cubicBezTo>
                <a:cubicBezTo>
                  <a:pt x="798" y="257"/>
                  <a:pt x="797" y="261"/>
                  <a:pt x="794" y="257"/>
                </a:cubicBezTo>
                <a:cubicBezTo>
                  <a:pt x="794" y="258"/>
                  <a:pt x="795" y="260"/>
                  <a:pt x="794" y="260"/>
                </a:cubicBezTo>
                <a:cubicBezTo>
                  <a:pt x="792" y="255"/>
                  <a:pt x="791" y="256"/>
                  <a:pt x="790" y="256"/>
                </a:cubicBezTo>
                <a:cubicBezTo>
                  <a:pt x="792" y="259"/>
                  <a:pt x="794" y="261"/>
                  <a:pt x="795" y="265"/>
                </a:cubicBezTo>
                <a:cubicBezTo>
                  <a:pt x="793" y="262"/>
                  <a:pt x="795" y="266"/>
                  <a:pt x="793" y="262"/>
                </a:cubicBezTo>
                <a:cubicBezTo>
                  <a:pt x="792" y="267"/>
                  <a:pt x="790" y="268"/>
                  <a:pt x="787" y="266"/>
                </a:cubicBezTo>
                <a:cubicBezTo>
                  <a:pt x="786" y="263"/>
                  <a:pt x="784" y="260"/>
                  <a:pt x="784" y="259"/>
                </a:cubicBezTo>
                <a:cubicBezTo>
                  <a:pt x="784" y="258"/>
                  <a:pt x="783" y="258"/>
                  <a:pt x="783" y="257"/>
                </a:cubicBezTo>
                <a:cubicBezTo>
                  <a:pt x="783" y="257"/>
                  <a:pt x="783" y="258"/>
                  <a:pt x="784" y="259"/>
                </a:cubicBezTo>
                <a:cubicBezTo>
                  <a:pt x="783" y="258"/>
                  <a:pt x="782" y="256"/>
                  <a:pt x="782" y="255"/>
                </a:cubicBezTo>
                <a:close/>
                <a:moveTo>
                  <a:pt x="340" y="50"/>
                </a:moveTo>
                <a:cubicBezTo>
                  <a:pt x="338" y="51"/>
                  <a:pt x="336" y="51"/>
                  <a:pt x="336" y="51"/>
                </a:cubicBezTo>
                <a:cubicBezTo>
                  <a:pt x="338" y="51"/>
                  <a:pt x="340" y="51"/>
                  <a:pt x="340" y="50"/>
                </a:cubicBezTo>
                <a:close/>
                <a:moveTo>
                  <a:pt x="236" y="74"/>
                </a:moveTo>
                <a:cubicBezTo>
                  <a:pt x="236" y="74"/>
                  <a:pt x="235" y="75"/>
                  <a:pt x="235" y="74"/>
                </a:cubicBezTo>
                <a:cubicBezTo>
                  <a:pt x="234" y="75"/>
                  <a:pt x="233" y="75"/>
                  <a:pt x="233" y="76"/>
                </a:cubicBezTo>
                <a:cubicBezTo>
                  <a:pt x="236" y="75"/>
                  <a:pt x="230" y="77"/>
                  <a:pt x="232" y="77"/>
                </a:cubicBezTo>
                <a:cubicBezTo>
                  <a:pt x="234" y="76"/>
                  <a:pt x="235" y="75"/>
                  <a:pt x="236" y="74"/>
                </a:cubicBezTo>
                <a:close/>
                <a:moveTo>
                  <a:pt x="231" y="76"/>
                </a:moveTo>
                <a:cubicBezTo>
                  <a:pt x="232" y="75"/>
                  <a:pt x="233" y="76"/>
                  <a:pt x="234" y="74"/>
                </a:cubicBezTo>
                <a:cubicBezTo>
                  <a:pt x="234" y="75"/>
                  <a:pt x="236" y="72"/>
                  <a:pt x="237" y="71"/>
                </a:cubicBezTo>
                <a:cubicBezTo>
                  <a:pt x="233" y="73"/>
                  <a:pt x="233" y="74"/>
                  <a:pt x="231" y="76"/>
                </a:cubicBezTo>
                <a:close/>
                <a:moveTo>
                  <a:pt x="162" y="116"/>
                </a:moveTo>
                <a:cubicBezTo>
                  <a:pt x="164" y="115"/>
                  <a:pt x="164" y="115"/>
                  <a:pt x="164" y="115"/>
                </a:cubicBezTo>
                <a:cubicBezTo>
                  <a:pt x="162" y="115"/>
                  <a:pt x="165" y="114"/>
                  <a:pt x="167" y="112"/>
                </a:cubicBezTo>
                <a:cubicBezTo>
                  <a:pt x="165" y="113"/>
                  <a:pt x="164" y="114"/>
                  <a:pt x="164" y="114"/>
                </a:cubicBezTo>
                <a:cubicBezTo>
                  <a:pt x="167" y="111"/>
                  <a:pt x="164" y="113"/>
                  <a:pt x="165" y="111"/>
                </a:cubicBezTo>
                <a:cubicBezTo>
                  <a:pt x="164" y="112"/>
                  <a:pt x="162" y="113"/>
                  <a:pt x="162" y="114"/>
                </a:cubicBezTo>
                <a:cubicBezTo>
                  <a:pt x="168" y="110"/>
                  <a:pt x="160" y="115"/>
                  <a:pt x="162" y="114"/>
                </a:cubicBezTo>
                <a:cubicBezTo>
                  <a:pt x="166" y="112"/>
                  <a:pt x="161" y="116"/>
                  <a:pt x="162" y="116"/>
                </a:cubicBezTo>
                <a:close/>
                <a:moveTo>
                  <a:pt x="132" y="113"/>
                </a:moveTo>
                <a:cubicBezTo>
                  <a:pt x="134" y="112"/>
                  <a:pt x="135" y="111"/>
                  <a:pt x="134" y="111"/>
                </a:cubicBezTo>
                <a:cubicBezTo>
                  <a:pt x="132" y="113"/>
                  <a:pt x="132" y="113"/>
                  <a:pt x="132" y="113"/>
                </a:cubicBezTo>
                <a:close/>
                <a:moveTo>
                  <a:pt x="788" y="254"/>
                </a:moveTo>
                <a:cubicBezTo>
                  <a:pt x="788" y="256"/>
                  <a:pt x="790" y="259"/>
                  <a:pt x="791" y="260"/>
                </a:cubicBezTo>
                <a:cubicBezTo>
                  <a:pt x="790" y="258"/>
                  <a:pt x="789" y="255"/>
                  <a:pt x="788" y="254"/>
                </a:cubicBezTo>
                <a:close/>
                <a:moveTo>
                  <a:pt x="792" y="242"/>
                </a:moveTo>
                <a:cubicBezTo>
                  <a:pt x="793" y="245"/>
                  <a:pt x="794" y="247"/>
                  <a:pt x="796" y="250"/>
                </a:cubicBezTo>
                <a:cubicBezTo>
                  <a:pt x="797" y="249"/>
                  <a:pt x="792" y="240"/>
                  <a:pt x="790" y="237"/>
                </a:cubicBezTo>
                <a:cubicBezTo>
                  <a:pt x="790" y="239"/>
                  <a:pt x="794" y="244"/>
                  <a:pt x="795" y="246"/>
                </a:cubicBezTo>
                <a:cubicBezTo>
                  <a:pt x="794" y="246"/>
                  <a:pt x="793" y="243"/>
                  <a:pt x="792" y="242"/>
                </a:cubicBezTo>
                <a:close/>
                <a:moveTo>
                  <a:pt x="787" y="245"/>
                </a:moveTo>
                <a:cubicBezTo>
                  <a:pt x="787" y="245"/>
                  <a:pt x="787" y="247"/>
                  <a:pt x="786" y="246"/>
                </a:cubicBezTo>
                <a:cubicBezTo>
                  <a:pt x="788" y="248"/>
                  <a:pt x="789" y="252"/>
                  <a:pt x="790" y="253"/>
                </a:cubicBezTo>
                <a:cubicBezTo>
                  <a:pt x="789" y="250"/>
                  <a:pt x="788" y="247"/>
                  <a:pt x="787" y="245"/>
                </a:cubicBezTo>
                <a:close/>
                <a:moveTo>
                  <a:pt x="779" y="256"/>
                </a:moveTo>
                <a:cubicBezTo>
                  <a:pt x="779" y="256"/>
                  <a:pt x="776" y="252"/>
                  <a:pt x="777" y="255"/>
                </a:cubicBezTo>
                <a:cubicBezTo>
                  <a:pt x="778" y="255"/>
                  <a:pt x="778" y="255"/>
                  <a:pt x="779" y="257"/>
                </a:cubicBezTo>
                <a:cubicBezTo>
                  <a:pt x="779" y="258"/>
                  <a:pt x="779" y="258"/>
                  <a:pt x="779" y="258"/>
                </a:cubicBezTo>
                <a:cubicBezTo>
                  <a:pt x="780" y="258"/>
                  <a:pt x="780" y="258"/>
                  <a:pt x="779" y="256"/>
                </a:cubicBezTo>
                <a:close/>
                <a:moveTo>
                  <a:pt x="785" y="244"/>
                </a:moveTo>
                <a:cubicBezTo>
                  <a:pt x="787" y="249"/>
                  <a:pt x="783" y="241"/>
                  <a:pt x="784" y="244"/>
                </a:cubicBezTo>
                <a:cubicBezTo>
                  <a:pt x="786" y="246"/>
                  <a:pt x="784" y="246"/>
                  <a:pt x="785" y="247"/>
                </a:cubicBezTo>
                <a:cubicBezTo>
                  <a:pt x="785" y="246"/>
                  <a:pt x="787" y="249"/>
                  <a:pt x="787" y="249"/>
                </a:cubicBezTo>
                <a:cubicBezTo>
                  <a:pt x="786" y="247"/>
                  <a:pt x="786" y="245"/>
                  <a:pt x="785" y="244"/>
                </a:cubicBezTo>
                <a:close/>
                <a:moveTo>
                  <a:pt x="789" y="230"/>
                </a:moveTo>
                <a:cubicBezTo>
                  <a:pt x="790" y="231"/>
                  <a:pt x="791" y="232"/>
                  <a:pt x="792" y="233"/>
                </a:cubicBezTo>
                <a:cubicBezTo>
                  <a:pt x="790" y="230"/>
                  <a:pt x="789" y="228"/>
                  <a:pt x="790" y="229"/>
                </a:cubicBezTo>
                <a:cubicBezTo>
                  <a:pt x="788" y="225"/>
                  <a:pt x="789" y="224"/>
                  <a:pt x="787" y="222"/>
                </a:cubicBezTo>
                <a:cubicBezTo>
                  <a:pt x="787" y="222"/>
                  <a:pt x="787" y="224"/>
                  <a:pt x="786" y="224"/>
                </a:cubicBezTo>
                <a:cubicBezTo>
                  <a:pt x="788" y="225"/>
                  <a:pt x="788" y="226"/>
                  <a:pt x="789" y="227"/>
                </a:cubicBezTo>
                <a:cubicBezTo>
                  <a:pt x="789" y="228"/>
                  <a:pt x="789" y="229"/>
                  <a:pt x="789" y="229"/>
                </a:cubicBezTo>
                <a:cubicBezTo>
                  <a:pt x="788" y="226"/>
                  <a:pt x="787" y="226"/>
                  <a:pt x="785" y="224"/>
                </a:cubicBezTo>
                <a:cubicBezTo>
                  <a:pt x="787" y="227"/>
                  <a:pt x="786" y="227"/>
                  <a:pt x="785" y="226"/>
                </a:cubicBezTo>
                <a:cubicBezTo>
                  <a:pt x="787" y="230"/>
                  <a:pt x="786" y="228"/>
                  <a:pt x="787" y="231"/>
                </a:cubicBezTo>
                <a:cubicBezTo>
                  <a:pt x="788" y="231"/>
                  <a:pt x="789" y="234"/>
                  <a:pt x="790" y="235"/>
                </a:cubicBezTo>
                <a:cubicBezTo>
                  <a:pt x="790" y="235"/>
                  <a:pt x="792" y="237"/>
                  <a:pt x="791" y="235"/>
                </a:cubicBezTo>
                <a:cubicBezTo>
                  <a:pt x="790" y="235"/>
                  <a:pt x="790" y="233"/>
                  <a:pt x="789" y="232"/>
                </a:cubicBezTo>
                <a:cubicBezTo>
                  <a:pt x="789" y="232"/>
                  <a:pt x="790" y="235"/>
                  <a:pt x="789" y="233"/>
                </a:cubicBezTo>
                <a:cubicBezTo>
                  <a:pt x="789" y="233"/>
                  <a:pt x="787" y="230"/>
                  <a:pt x="788" y="230"/>
                </a:cubicBezTo>
                <a:cubicBezTo>
                  <a:pt x="789" y="232"/>
                  <a:pt x="790" y="234"/>
                  <a:pt x="792" y="235"/>
                </a:cubicBezTo>
                <a:cubicBezTo>
                  <a:pt x="791" y="234"/>
                  <a:pt x="789" y="231"/>
                  <a:pt x="789" y="230"/>
                </a:cubicBezTo>
                <a:close/>
                <a:moveTo>
                  <a:pt x="788" y="235"/>
                </a:moveTo>
                <a:cubicBezTo>
                  <a:pt x="788" y="233"/>
                  <a:pt x="786" y="229"/>
                  <a:pt x="785" y="229"/>
                </a:cubicBezTo>
                <a:cubicBezTo>
                  <a:pt x="787" y="231"/>
                  <a:pt x="787" y="234"/>
                  <a:pt x="788" y="235"/>
                </a:cubicBezTo>
                <a:close/>
                <a:moveTo>
                  <a:pt x="756" y="236"/>
                </a:moveTo>
                <a:cubicBezTo>
                  <a:pt x="755" y="236"/>
                  <a:pt x="757" y="239"/>
                  <a:pt x="758" y="240"/>
                </a:cubicBezTo>
                <a:cubicBezTo>
                  <a:pt x="760" y="241"/>
                  <a:pt x="759" y="242"/>
                  <a:pt x="760" y="244"/>
                </a:cubicBezTo>
                <a:cubicBezTo>
                  <a:pt x="760" y="243"/>
                  <a:pt x="762" y="245"/>
                  <a:pt x="761" y="242"/>
                </a:cubicBezTo>
                <a:cubicBezTo>
                  <a:pt x="759" y="241"/>
                  <a:pt x="759" y="241"/>
                  <a:pt x="756" y="236"/>
                </a:cubicBezTo>
                <a:close/>
                <a:moveTo>
                  <a:pt x="780" y="220"/>
                </a:moveTo>
                <a:cubicBezTo>
                  <a:pt x="781" y="222"/>
                  <a:pt x="781" y="223"/>
                  <a:pt x="782" y="225"/>
                </a:cubicBezTo>
                <a:cubicBezTo>
                  <a:pt x="783" y="226"/>
                  <a:pt x="784" y="227"/>
                  <a:pt x="785" y="228"/>
                </a:cubicBezTo>
                <a:cubicBezTo>
                  <a:pt x="783" y="225"/>
                  <a:pt x="782" y="222"/>
                  <a:pt x="780" y="220"/>
                </a:cubicBezTo>
                <a:close/>
                <a:moveTo>
                  <a:pt x="787" y="219"/>
                </a:moveTo>
                <a:cubicBezTo>
                  <a:pt x="786" y="219"/>
                  <a:pt x="786" y="220"/>
                  <a:pt x="787" y="221"/>
                </a:cubicBezTo>
                <a:cubicBezTo>
                  <a:pt x="787" y="221"/>
                  <a:pt x="789" y="225"/>
                  <a:pt x="789" y="223"/>
                </a:cubicBezTo>
                <a:cubicBezTo>
                  <a:pt x="787" y="221"/>
                  <a:pt x="787" y="220"/>
                  <a:pt x="787" y="219"/>
                </a:cubicBezTo>
                <a:close/>
                <a:moveTo>
                  <a:pt x="781" y="226"/>
                </a:moveTo>
                <a:cubicBezTo>
                  <a:pt x="781" y="227"/>
                  <a:pt x="780" y="223"/>
                  <a:pt x="779" y="224"/>
                </a:cubicBezTo>
                <a:cubicBezTo>
                  <a:pt x="780" y="224"/>
                  <a:pt x="780" y="225"/>
                  <a:pt x="779" y="225"/>
                </a:cubicBezTo>
                <a:cubicBezTo>
                  <a:pt x="781" y="228"/>
                  <a:pt x="783" y="228"/>
                  <a:pt x="781" y="226"/>
                </a:cubicBezTo>
                <a:close/>
                <a:moveTo>
                  <a:pt x="760" y="233"/>
                </a:moveTo>
                <a:cubicBezTo>
                  <a:pt x="761" y="237"/>
                  <a:pt x="756" y="230"/>
                  <a:pt x="756" y="233"/>
                </a:cubicBezTo>
                <a:cubicBezTo>
                  <a:pt x="758" y="234"/>
                  <a:pt x="760" y="235"/>
                  <a:pt x="762" y="237"/>
                </a:cubicBezTo>
                <a:cubicBezTo>
                  <a:pt x="761" y="235"/>
                  <a:pt x="761" y="233"/>
                  <a:pt x="760" y="233"/>
                </a:cubicBezTo>
                <a:close/>
                <a:moveTo>
                  <a:pt x="754" y="232"/>
                </a:moveTo>
                <a:cubicBezTo>
                  <a:pt x="755" y="231"/>
                  <a:pt x="756" y="235"/>
                  <a:pt x="757" y="236"/>
                </a:cubicBezTo>
                <a:cubicBezTo>
                  <a:pt x="757" y="234"/>
                  <a:pt x="753" y="229"/>
                  <a:pt x="754" y="232"/>
                </a:cubicBezTo>
                <a:close/>
                <a:moveTo>
                  <a:pt x="747" y="236"/>
                </a:moveTo>
                <a:cubicBezTo>
                  <a:pt x="746" y="236"/>
                  <a:pt x="748" y="238"/>
                  <a:pt x="748" y="239"/>
                </a:cubicBezTo>
                <a:cubicBezTo>
                  <a:pt x="749" y="239"/>
                  <a:pt x="749" y="240"/>
                  <a:pt x="749" y="239"/>
                </a:cubicBezTo>
                <a:cubicBezTo>
                  <a:pt x="748" y="239"/>
                  <a:pt x="748" y="237"/>
                  <a:pt x="747" y="236"/>
                </a:cubicBezTo>
                <a:close/>
                <a:moveTo>
                  <a:pt x="753" y="170"/>
                </a:moveTo>
                <a:cubicBezTo>
                  <a:pt x="752" y="170"/>
                  <a:pt x="752" y="170"/>
                  <a:pt x="753" y="172"/>
                </a:cubicBezTo>
                <a:cubicBezTo>
                  <a:pt x="754" y="172"/>
                  <a:pt x="755" y="172"/>
                  <a:pt x="756" y="173"/>
                </a:cubicBezTo>
                <a:cubicBezTo>
                  <a:pt x="754" y="172"/>
                  <a:pt x="753" y="171"/>
                  <a:pt x="753" y="170"/>
                </a:cubicBezTo>
                <a:close/>
                <a:moveTo>
                  <a:pt x="747" y="163"/>
                </a:moveTo>
                <a:cubicBezTo>
                  <a:pt x="746" y="162"/>
                  <a:pt x="745" y="163"/>
                  <a:pt x="746" y="165"/>
                </a:cubicBezTo>
                <a:cubicBezTo>
                  <a:pt x="746" y="164"/>
                  <a:pt x="749" y="168"/>
                  <a:pt x="749" y="167"/>
                </a:cubicBezTo>
                <a:cubicBezTo>
                  <a:pt x="746" y="163"/>
                  <a:pt x="748" y="165"/>
                  <a:pt x="747" y="163"/>
                </a:cubicBezTo>
                <a:close/>
                <a:moveTo>
                  <a:pt x="726" y="156"/>
                </a:moveTo>
                <a:cubicBezTo>
                  <a:pt x="725" y="156"/>
                  <a:pt x="728" y="159"/>
                  <a:pt x="729" y="160"/>
                </a:cubicBezTo>
                <a:cubicBezTo>
                  <a:pt x="730" y="160"/>
                  <a:pt x="728" y="158"/>
                  <a:pt x="726" y="156"/>
                </a:cubicBezTo>
                <a:close/>
                <a:moveTo>
                  <a:pt x="723" y="152"/>
                </a:moveTo>
                <a:cubicBezTo>
                  <a:pt x="722" y="152"/>
                  <a:pt x="721" y="151"/>
                  <a:pt x="721" y="150"/>
                </a:cubicBezTo>
                <a:cubicBezTo>
                  <a:pt x="720" y="150"/>
                  <a:pt x="720" y="151"/>
                  <a:pt x="721" y="152"/>
                </a:cubicBezTo>
                <a:cubicBezTo>
                  <a:pt x="722" y="151"/>
                  <a:pt x="725" y="155"/>
                  <a:pt x="724" y="153"/>
                </a:cubicBezTo>
                <a:cubicBezTo>
                  <a:pt x="723" y="153"/>
                  <a:pt x="723" y="153"/>
                  <a:pt x="723" y="152"/>
                </a:cubicBezTo>
                <a:close/>
                <a:moveTo>
                  <a:pt x="726" y="146"/>
                </a:moveTo>
                <a:cubicBezTo>
                  <a:pt x="727" y="147"/>
                  <a:pt x="726" y="147"/>
                  <a:pt x="728" y="149"/>
                </a:cubicBezTo>
                <a:cubicBezTo>
                  <a:pt x="729" y="150"/>
                  <a:pt x="727" y="147"/>
                  <a:pt x="726" y="146"/>
                </a:cubicBezTo>
                <a:close/>
                <a:moveTo>
                  <a:pt x="717" y="154"/>
                </a:moveTo>
                <a:cubicBezTo>
                  <a:pt x="718" y="156"/>
                  <a:pt x="715" y="152"/>
                  <a:pt x="714" y="152"/>
                </a:cubicBezTo>
                <a:cubicBezTo>
                  <a:pt x="714" y="153"/>
                  <a:pt x="716" y="154"/>
                  <a:pt x="717" y="156"/>
                </a:cubicBezTo>
                <a:cubicBezTo>
                  <a:pt x="718" y="156"/>
                  <a:pt x="718" y="155"/>
                  <a:pt x="717" y="154"/>
                </a:cubicBezTo>
                <a:close/>
                <a:moveTo>
                  <a:pt x="723" y="138"/>
                </a:moveTo>
                <a:cubicBezTo>
                  <a:pt x="726" y="140"/>
                  <a:pt x="727" y="142"/>
                  <a:pt x="728" y="143"/>
                </a:cubicBezTo>
                <a:cubicBezTo>
                  <a:pt x="727" y="141"/>
                  <a:pt x="725" y="139"/>
                  <a:pt x="723" y="138"/>
                </a:cubicBezTo>
                <a:close/>
                <a:moveTo>
                  <a:pt x="723" y="139"/>
                </a:moveTo>
                <a:cubicBezTo>
                  <a:pt x="723" y="138"/>
                  <a:pt x="722" y="137"/>
                  <a:pt x="721" y="137"/>
                </a:cubicBezTo>
                <a:cubicBezTo>
                  <a:pt x="720" y="136"/>
                  <a:pt x="720" y="136"/>
                  <a:pt x="720" y="137"/>
                </a:cubicBezTo>
                <a:cubicBezTo>
                  <a:pt x="721" y="139"/>
                  <a:pt x="722" y="140"/>
                  <a:pt x="723" y="141"/>
                </a:cubicBezTo>
                <a:cubicBezTo>
                  <a:pt x="722" y="139"/>
                  <a:pt x="720" y="138"/>
                  <a:pt x="721" y="137"/>
                </a:cubicBezTo>
                <a:cubicBezTo>
                  <a:pt x="723" y="139"/>
                  <a:pt x="724" y="140"/>
                  <a:pt x="725" y="140"/>
                </a:cubicBezTo>
                <a:cubicBezTo>
                  <a:pt x="724" y="139"/>
                  <a:pt x="724" y="139"/>
                  <a:pt x="723" y="139"/>
                </a:cubicBezTo>
                <a:close/>
                <a:moveTo>
                  <a:pt x="722" y="140"/>
                </a:moveTo>
                <a:cubicBezTo>
                  <a:pt x="719" y="137"/>
                  <a:pt x="719" y="137"/>
                  <a:pt x="719" y="137"/>
                </a:cubicBezTo>
                <a:cubicBezTo>
                  <a:pt x="718" y="137"/>
                  <a:pt x="720" y="140"/>
                  <a:pt x="721" y="141"/>
                </a:cubicBezTo>
                <a:cubicBezTo>
                  <a:pt x="722" y="141"/>
                  <a:pt x="722" y="141"/>
                  <a:pt x="722" y="140"/>
                </a:cubicBezTo>
                <a:close/>
                <a:moveTo>
                  <a:pt x="721" y="134"/>
                </a:moveTo>
                <a:cubicBezTo>
                  <a:pt x="720" y="134"/>
                  <a:pt x="719" y="134"/>
                  <a:pt x="719" y="134"/>
                </a:cubicBezTo>
                <a:cubicBezTo>
                  <a:pt x="723" y="138"/>
                  <a:pt x="724" y="137"/>
                  <a:pt x="721" y="134"/>
                </a:cubicBezTo>
                <a:close/>
                <a:moveTo>
                  <a:pt x="714" y="136"/>
                </a:moveTo>
                <a:cubicBezTo>
                  <a:pt x="715" y="135"/>
                  <a:pt x="715" y="135"/>
                  <a:pt x="714" y="134"/>
                </a:cubicBezTo>
                <a:cubicBezTo>
                  <a:pt x="713" y="133"/>
                  <a:pt x="712" y="134"/>
                  <a:pt x="714" y="136"/>
                </a:cubicBezTo>
                <a:close/>
                <a:moveTo>
                  <a:pt x="697" y="113"/>
                </a:moveTo>
                <a:cubicBezTo>
                  <a:pt x="698" y="114"/>
                  <a:pt x="698" y="113"/>
                  <a:pt x="697" y="113"/>
                </a:cubicBezTo>
                <a:cubicBezTo>
                  <a:pt x="696" y="113"/>
                  <a:pt x="694" y="110"/>
                  <a:pt x="693" y="110"/>
                </a:cubicBezTo>
                <a:cubicBezTo>
                  <a:pt x="695" y="112"/>
                  <a:pt x="698" y="116"/>
                  <a:pt x="700" y="117"/>
                </a:cubicBezTo>
                <a:cubicBezTo>
                  <a:pt x="699" y="116"/>
                  <a:pt x="696" y="113"/>
                  <a:pt x="697" y="113"/>
                </a:cubicBezTo>
                <a:close/>
                <a:moveTo>
                  <a:pt x="662" y="153"/>
                </a:moveTo>
                <a:cubicBezTo>
                  <a:pt x="663" y="154"/>
                  <a:pt x="665" y="156"/>
                  <a:pt x="666" y="156"/>
                </a:cubicBezTo>
                <a:cubicBezTo>
                  <a:pt x="665" y="155"/>
                  <a:pt x="663" y="152"/>
                  <a:pt x="662" y="153"/>
                </a:cubicBezTo>
                <a:close/>
                <a:moveTo>
                  <a:pt x="685" y="103"/>
                </a:moveTo>
                <a:cubicBezTo>
                  <a:pt x="687" y="104"/>
                  <a:pt x="686" y="104"/>
                  <a:pt x="687" y="105"/>
                </a:cubicBezTo>
                <a:cubicBezTo>
                  <a:pt x="688" y="106"/>
                  <a:pt x="689" y="106"/>
                  <a:pt x="689" y="106"/>
                </a:cubicBezTo>
                <a:cubicBezTo>
                  <a:pt x="688" y="105"/>
                  <a:pt x="687" y="103"/>
                  <a:pt x="685" y="103"/>
                </a:cubicBezTo>
                <a:close/>
                <a:moveTo>
                  <a:pt x="599" y="49"/>
                </a:moveTo>
                <a:cubicBezTo>
                  <a:pt x="600" y="50"/>
                  <a:pt x="603" y="51"/>
                  <a:pt x="603" y="50"/>
                </a:cubicBezTo>
                <a:cubicBezTo>
                  <a:pt x="600" y="49"/>
                  <a:pt x="601" y="50"/>
                  <a:pt x="599" y="49"/>
                </a:cubicBezTo>
                <a:close/>
                <a:moveTo>
                  <a:pt x="579" y="43"/>
                </a:moveTo>
                <a:cubicBezTo>
                  <a:pt x="579" y="42"/>
                  <a:pt x="584" y="44"/>
                  <a:pt x="581" y="43"/>
                </a:cubicBezTo>
                <a:cubicBezTo>
                  <a:pt x="581" y="43"/>
                  <a:pt x="576" y="41"/>
                  <a:pt x="579" y="43"/>
                </a:cubicBezTo>
                <a:close/>
                <a:moveTo>
                  <a:pt x="568" y="37"/>
                </a:moveTo>
                <a:cubicBezTo>
                  <a:pt x="568" y="36"/>
                  <a:pt x="570" y="37"/>
                  <a:pt x="571" y="38"/>
                </a:cubicBezTo>
                <a:cubicBezTo>
                  <a:pt x="573" y="38"/>
                  <a:pt x="568" y="36"/>
                  <a:pt x="567" y="36"/>
                </a:cubicBezTo>
                <a:cubicBezTo>
                  <a:pt x="570" y="37"/>
                  <a:pt x="565" y="36"/>
                  <a:pt x="568" y="37"/>
                </a:cubicBezTo>
                <a:close/>
                <a:moveTo>
                  <a:pt x="562" y="33"/>
                </a:moveTo>
                <a:cubicBezTo>
                  <a:pt x="563" y="34"/>
                  <a:pt x="563" y="33"/>
                  <a:pt x="565" y="33"/>
                </a:cubicBezTo>
                <a:cubicBezTo>
                  <a:pt x="567" y="35"/>
                  <a:pt x="567" y="35"/>
                  <a:pt x="567" y="35"/>
                </a:cubicBezTo>
                <a:cubicBezTo>
                  <a:pt x="570" y="35"/>
                  <a:pt x="558" y="30"/>
                  <a:pt x="562" y="33"/>
                </a:cubicBezTo>
                <a:close/>
                <a:moveTo>
                  <a:pt x="533" y="22"/>
                </a:moveTo>
                <a:cubicBezTo>
                  <a:pt x="531" y="22"/>
                  <a:pt x="527" y="19"/>
                  <a:pt x="523" y="19"/>
                </a:cubicBezTo>
                <a:cubicBezTo>
                  <a:pt x="524" y="20"/>
                  <a:pt x="519" y="18"/>
                  <a:pt x="519" y="19"/>
                </a:cubicBezTo>
                <a:cubicBezTo>
                  <a:pt x="522" y="20"/>
                  <a:pt x="520" y="20"/>
                  <a:pt x="524" y="21"/>
                </a:cubicBezTo>
                <a:cubicBezTo>
                  <a:pt x="522" y="19"/>
                  <a:pt x="526" y="20"/>
                  <a:pt x="528" y="20"/>
                </a:cubicBezTo>
                <a:cubicBezTo>
                  <a:pt x="529" y="21"/>
                  <a:pt x="532" y="22"/>
                  <a:pt x="535" y="23"/>
                </a:cubicBezTo>
                <a:cubicBezTo>
                  <a:pt x="534" y="23"/>
                  <a:pt x="535" y="22"/>
                  <a:pt x="533" y="22"/>
                </a:cubicBezTo>
                <a:close/>
                <a:moveTo>
                  <a:pt x="513" y="21"/>
                </a:moveTo>
                <a:cubicBezTo>
                  <a:pt x="515" y="21"/>
                  <a:pt x="520" y="24"/>
                  <a:pt x="520" y="23"/>
                </a:cubicBezTo>
                <a:cubicBezTo>
                  <a:pt x="516" y="22"/>
                  <a:pt x="514" y="21"/>
                  <a:pt x="513" y="21"/>
                </a:cubicBezTo>
                <a:close/>
                <a:moveTo>
                  <a:pt x="499" y="13"/>
                </a:moveTo>
                <a:cubicBezTo>
                  <a:pt x="501" y="14"/>
                  <a:pt x="499" y="14"/>
                  <a:pt x="502" y="15"/>
                </a:cubicBezTo>
                <a:cubicBezTo>
                  <a:pt x="501" y="14"/>
                  <a:pt x="504" y="14"/>
                  <a:pt x="502" y="14"/>
                </a:cubicBezTo>
                <a:cubicBezTo>
                  <a:pt x="502" y="14"/>
                  <a:pt x="499" y="13"/>
                  <a:pt x="499" y="13"/>
                </a:cubicBezTo>
                <a:close/>
                <a:moveTo>
                  <a:pt x="497" y="13"/>
                </a:moveTo>
                <a:cubicBezTo>
                  <a:pt x="502" y="15"/>
                  <a:pt x="497" y="14"/>
                  <a:pt x="497" y="15"/>
                </a:cubicBezTo>
                <a:cubicBezTo>
                  <a:pt x="499" y="15"/>
                  <a:pt x="500" y="16"/>
                  <a:pt x="501" y="16"/>
                </a:cubicBezTo>
                <a:cubicBezTo>
                  <a:pt x="500" y="15"/>
                  <a:pt x="499" y="13"/>
                  <a:pt x="497" y="13"/>
                </a:cubicBezTo>
                <a:close/>
                <a:moveTo>
                  <a:pt x="494" y="15"/>
                </a:moveTo>
                <a:cubicBezTo>
                  <a:pt x="494" y="14"/>
                  <a:pt x="496" y="15"/>
                  <a:pt x="496" y="14"/>
                </a:cubicBezTo>
                <a:cubicBezTo>
                  <a:pt x="492" y="13"/>
                  <a:pt x="493" y="14"/>
                  <a:pt x="494" y="15"/>
                </a:cubicBezTo>
                <a:close/>
                <a:moveTo>
                  <a:pt x="441" y="7"/>
                </a:moveTo>
                <a:cubicBezTo>
                  <a:pt x="441" y="7"/>
                  <a:pt x="443" y="7"/>
                  <a:pt x="445" y="7"/>
                </a:cubicBezTo>
                <a:cubicBezTo>
                  <a:pt x="444" y="7"/>
                  <a:pt x="445" y="7"/>
                  <a:pt x="444" y="7"/>
                </a:cubicBezTo>
                <a:cubicBezTo>
                  <a:pt x="444" y="7"/>
                  <a:pt x="439" y="7"/>
                  <a:pt x="441" y="7"/>
                </a:cubicBezTo>
                <a:close/>
                <a:moveTo>
                  <a:pt x="436" y="6"/>
                </a:moveTo>
                <a:cubicBezTo>
                  <a:pt x="433" y="6"/>
                  <a:pt x="434" y="5"/>
                  <a:pt x="431" y="6"/>
                </a:cubicBezTo>
                <a:cubicBezTo>
                  <a:pt x="431" y="6"/>
                  <a:pt x="433" y="6"/>
                  <a:pt x="432" y="7"/>
                </a:cubicBezTo>
                <a:cubicBezTo>
                  <a:pt x="434" y="7"/>
                  <a:pt x="436" y="8"/>
                  <a:pt x="437" y="7"/>
                </a:cubicBezTo>
                <a:cubicBezTo>
                  <a:pt x="432" y="7"/>
                  <a:pt x="433" y="6"/>
                  <a:pt x="436" y="6"/>
                </a:cubicBezTo>
                <a:close/>
                <a:moveTo>
                  <a:pt x="424" y="8"/>
                </a:moveTo>
                <a:cubicBezTo>
                  <a:pt x="420" y="7"/>
                  <a:pt x="426" y="6"/>
                  <a:pt x="421" y="7"/>
                </a:cubicBezTo>
                <a:cubicBezTo>
                  <a:pt x="423" y="7"/>
                  <a:pt x="420" y="8"/>
                  <a:pt x="424" y="8"/>
                </a:cubicBezTo>
                <a:close/>
                <a:moveTo>
                  <a:pt x="415" y="4"/>
                </a:moveTo>
                <a:cubicBezTo>
                  <a:pt x="415" y="4"/>
                  <a:pt x="414" y="4"/>
                  <a:pt x="413" y="4"/>
                </a:cubicBezTo>
                <a:cubicBezTo>
                  <a:pt x="415" y="4"/>
                  <a:pt x="417" y="5"/>
                  <a:pt x="420" y="5"/>
                </a:cubicBezTo>
                <a:cubicBezTo>
                  <a:pt x="420" y="4"/>
                  <a:pt x="417" y="4"/>
                  <a:pt x="415" y="4"/>
                </a:cubicBezTo>
                <a:close/>
                <a:moveTo>
                  <a:pt x="417" y="5"/>
                </a:moveTo>
                <a:cubicBezTo>
                  <a:pt x="417" y="6"/>
                  <a:pt x="414" y="6"/>
                  <a:pt x="412" y="5"/>
                </a:cubicBezTo>
                <a:cubicBezTo>
                  <a:pt x="412" y="6"/>
                  <a:pt x="415" y="6"/>
                  <a:pt x="416" y="7"/>
                </a:cubicBezTo>
                <a:cubicBezTo>
                  <a:pt x="416" y="7"/>
                  <a:pt x="417" y="7"/>
                  <a:pt x="418" y="7"/>
                </a:cubicBezTo>
                <a:cubicBezTo>
                  <a:pt x="413" y="6"/>
                  <a:pt x="418" y="6"/>
                  <a:pt x="419" y="6"/>
                </a:cubicBezTo>
                <a:cubicBezTo>
                  <a:pt x="419" y="6"/>
                  <a:pt x="419" y="5"/>
                  <a:pt x="417" y="5"/>
                </a:cubicBezTo>
                <a:close/>
                <a:moveTo>
                  <a:pt x="412" y="4"/>
                </a:moveTo>
                <a:cubicBezTo>
                  <a:pt x="409" y="4"/>
                  <a:pt x="409" y="5"/>
                  <a:pt x="410" y="5"/>
                </a:cubicBezTo>
                <a:cubicBezTo>
                  <a:pt x="409" y="4"/>
                  <a:pt x="414" y="5"/>
                  <a:pt x="413" y="5"/>
                </a:cubicBezTo>
                <a:cubicBezTo>
                  <a:pt x="410" y="4"/>
                  <a:pt x="413" y="4"/>
                  <a:pt x="412" y="4"/>
                </a:cubicBezTo>
                <a:close/>
                <a:moveTo>
                  <a:pt x="409" y="5"/>
                </a:moveTo>
                <a:cubicBezTo>
                  <a:pt x="405" y="5"/>
                  <a:pt x="405" y="5"/>
                  <a:pt x="405" y="5"/>
                </a:cubicBezTo>
                <a:cubicBezTo>
                  <a:pt x="404" y="6"/>
                  <a:pt x="408" y="6"/>
                  <a:pt x="407" y="7"/>
                </a:cubicBezTo>
                <a:cubicBezTo>
                  <a:pt x="409" y="7"/>
                  <a:pt x="409" y="7"/>
                  <a:pt x="412" y="8"/>
                </a:cubicBezTo>
                <a:cubicBezTo>
                  <a:pt x="411" y="7"/>
                  <a:pt x="404" y="6"/>
                  <a:pt x="409" y="5"/>
                </a:cubicBezTo>
                <a:close/>
                <a:moveTo>
                  <a:pt x="391" y="7"/>
                </a:moveTo>
                <a:cubicBezTo>
                  <a:pt x="393" y="7"/>
                  <a:pt x="395" y="7"/>
                  <a:pt x="397" y="7"/>
                </a:cubicBezTo>
                <a:cubicBezTo>
                  <a:pt x="397" y="7"/>
                  <a:pt x="397" y="7"/>
                  <a:pt x="397" y="7"/>
                </a:cubicBezTo>
                <a:cubicBezTo>
                  <a:pt x="395" y="7"/>
                  <a:pt x="393" y="7"/>
                  <a:pt x="391" y="7"/>
                </a:cubicBezTo>
                <a:close/>
                <a:moveTo>
                  <a:pt x="376" y="46"/>
                </a:moveTo>
                <a:cubicBezTo>
                  <a:pt x="376" y="47"/>
                  <a:pt x="379" y="47"/>
                  <a:pt x="380" y="47"/>
                </a:cubicBezTo>
                <a:cubicBezTo>
                  <a:pt x="378" y="47"/>
                  <a:pt x="378" y="46"/>
                  <a:pt x="376" y="46"/>
                </a:cubicBezTo>
                <a:close/>
                <a:moveTo>
                  <a:pt x="354" y="47"/>
                </a:moveTo>
                <a:cubicBezTo>
                  <a:pt x="353" y="48"/>
                  <a:pt x="359" y="47"/>
                  <a:pt x="359" y="47"/>
                </a:cubicBezTo>
                <a:cubicBezTo>
                  <a:pt x="357" y="47"/>
                  <a:pt x="357" y="46"/>
                  <a:pt x="354" y="47"/>
                </a:cubicBezTo>
                <a:close/>
                <a:moveTo>
                  <a:pt x="323" y="15"/>
                </a:moveTo>
                <a:cubicBezTo>
                  <a:pt x="323" y="16"/>
                  <a:pt x="322" y="16"/>
                  <a:pt x="324" y="16"/>
                </a:cubicBezTo>
                <a:cubicBezTo>
                  <a:pt x="326" y="16"/>
                  <a:pt x="326" y="15"/>
                  <a:pt x="323" y="15"/>
                </a:cubicBezTo>
                <a:close/>
                <a:moveTo>
                  <a:pt x="325" y="47"/>
                </a:moveTo>
                <a:cubicBezTo>
                  <a:pt x="324" y="48"/>
                  <a:pt x="328" y="47"/>
                  <a:pt x="329" y="46"/>
                </a:cubicBezTo>
                <a:cubicBezTo>
                  <a:pt x="327" y="47"/>
                  <a:pt x="327" y="46"/>
                  <a:pt x="325" y="47"/>
                </a:cubicBezTo>
                <a:close/>
                <a:moveTo>
                  <a:pt x="321" y="51"/>
                </a:moveTo>
                <a:cubicBezTo>
                  <a:pt x="324" y="50"/>
                  <a:pt x="323" y="50"/>
                  <a:pt x="321" y="51"/>
                </a:cubicBezTo>
                <a:cubicBezTo>
                  <a:pt x="323" y="51"/>
                  <a:pt x="325" y="50"/>
                  <a:pt x="327" y="50"/>
                </a:cubicBezTo>
                <a:cubicBezTo>
                  <a:pt x="328" y="50"/>
                  <a:pt x="328" y="49"/>
                  <a:pt x="328" y="49"/>
                </a:cubicBezTo>
                <a:cubicBezTo>
                  <a:pt x="325" y="50"/>
                  <a:pt x="321" y="49"/>
                  <a:pt x="321" y="51"/>
                </a:cubicBezTo>
                <a:close/>
                <a:moveTo>
                  <a:pt x="316" y="18"/>
                </a:moveTo>
                <a:cubicBezTo>
                  <a:pt x="319" y="17"/>
                  <a:pt x="317" y="18"/>
                  <a:pt x="320" y="18"/>
                </a:cubicBezTo>
                <a:cubicBezTo>
                  <a:pt x="319" y="17"/>
                  <a:pt x="321" y="17"/>
                  <a:pt x="321" y="16"/>
                </a:cubicBezTo>
                <a:cubicBezTo>
                  <a:pt x="318" y="17"/>
                  <a:pt x="319" y="17"/>
                  <a:pt x="317" y="17"/>
                </a:cubicBezTo>
                <a:cubicBezTo>
                  <a:pt x="317" y="17"/>
                  <a:pt x="317" y="17"/>
                  <a:pt x="316" y="18"/>
                </a:cubicBezTo>
                <a:close/>
                <a:moveTo>
                  <a:pt x="311" y="35"/>
                </a:moveTo>
                <a:cubicBezTo>
                  <a:pt x="312" y="34"/>
                  <a:pt x="316" y="34"/>
                  <a:pt x="315" y="34"/>
                </a:cubicBezTo>
                <a:cubicBezTo>
                  <a:pt x="314" y="34"/>
                  <a:pt x="308" y="35"/>
                  <a:pt x="311" y="35"/>
                </a:cubicBezTo>
                <a:close/>
                <a:moveTo>
                  <a:pt x="314" y="49"/>
                </a:moveTo>
                <a:cubicBezTo>
                  <a:pt x="314" y="50"/>
                  <a:pt x="318" y="49"/>
                  <a:pt x="318" y="49"/>
                </a:cubicBezTo>
                <a:lnTo>
                  <a:pt x="314" y="49"/>
                </a:lnTo>
                <a:close/>
                <a:moveTo>
                  <a:pt x="308" y="47"/>
                </a:moveTo>
                <a:cubicBezTo>
                  <a:pt x="308" y="48"/>
                  <a:pt x="314" y="46"/>
                  <a:pt x="315" y="46"/>
                </a:cubicBezTo>
                <a:cubicBezTo>
                  <a:pt x="315" y="46"/>
                  <a:pt x="315" y="45"/>
                  <a:pt x="316" y="45"/>
                </a:cubicBezTo>
                <a:cubicBezTo>
                  <a:pt x="313" y="46"/>
                  <a:pt x="309" y="47"/>
                  <a:pt x="308" y="47"/>
                </a:cubicBezTo>
                <a:close/>
                <a:moveTo>
                  <a:pt x="302" y="21"/>
                </a:moveTo>
                <a:cubicBezTo>
                  <a:pt x="305" y="21"/>
                  <a:pt x="305" y="20"/>
                  <a:pt x="306" y="20"/>
                </a:cubicBezTo>
                <a:cubicBezTo>
                  <a:pt x="306" y="19"/>
                  <a:pt x="307" y="19"/>
                  <a:pt x="307" y="19"/>
                </a:cubicBezTo>
                <a:cubicBezTo>
                  <a:pt x="304" y="20"/>
                  <a:pt x="303" y="20"/>
                  <a:pt x="302" y="21"/>
                </a:cubicBezTo>
                <a:close/>
                <a:moveTo>
                  <a:pt x="314" y="52"/>
                </a:moveTo>
                <a:cubicBezTo>
                  <a:pt x="313" y="52"/>
                  <a:pt x="311" y="53"/>
                  <a:pt x="311" y="53"/>
                </a:cubicBezTo>
                <a:cubicBezTo>
                  <a:pt x="314" y="52"/>
                  <a:pt x="313" y="53"/>
                  <a:pt x="315" y="52"/>
                </a:cubicBezTo>
                <a:cubicBezTo>
                  <a:pt x="315" y="52"/>
                  <a:pt x="315" y="52"/>
                  <a:pt x="314" y="52"/>
                </a:cubicBezTo>
                <a:close/>
                <a:moveTo>
                  <a:pt x="309" y="42"/>
                </a:moveTo>
                <a:cubicBezTo>
                  <a:pt x="307" y="43"/>
                  <a:pt x="305" y="43"/>
                  <a:pt x="304" y="44"/>
                </a:cubicBezTo>
                <a:cubicBezTo>
                  <a:pt x="306" y="44"/>
                  <a:pt x="309" y="43"/>
                  <a:pt x="310" y="42"/>
                </a:cubicBezTo>
                <a:cubicBezTo>
                  <a:pt x="310" y="42"/>
                  <a:pt x="310" y="41"/>
                  <a:pt x="309" y="41"/>
                </a:cubicBezTo>
                <a:lnTo>
                  <a:pt x="309" y="42"/>
                </a:lnTo>
                <a:close/>
                <a:moveTo>
                  <a:pt x="306" y="49"/>
                </a:moveTo>
                <a:cubicBezTo>
                  <a:pt x="308" y="49"/>
                  <a:pt x="309" y="49"/>
                  <a:pt x="310" y="49"/>
                </a:cubicBezTo>
                <a:cubicBezTo>
                  <a:pt x="310" y="48"/>
                  <a:pt x="310" y="48"/>
                  <a:pt x="311" y="48"/>
                </a:cubicBezTo>
                <a:cubicBezTo>
                  <a:pt x="311" y="48"/>
                  <a:pt x="311" y="48"/>
                  <a:pt x="311" y="48"/>
                </a:cubicBezTo>
                <a:cubicBezTo>
                  <a:pt x="308" y="49"/>
                  <a:pt x="307" y="48"/>
                  <a:pt x="306" y="49"/>
                </a:cubicBezTo>
                <a:close/>
                <a:moveTo>
                  <a:pt x="306" y="51"/>
                </a:moveTo>
                <a:cubicBezTo>
                  <a:pt x="307" y="51"/>
                  <a:pt x="308" y="50"/>
                  <a:pt x="309" y="50"/>
                </a:cubicBezTo>
                <a:cubicBezTo>
                  <a:pt x="310" y="50"/>
                  <a:pt x="310" y="50"/>
                  <a:pt x="310" y="50"/>
                </a:cubicBezTo>
                <a:cubicBezTo>
                  <a:pt x="310" y="50"/>
                  <a:pt x="310" y="50"/>
                  <a:pt x="310" y="50"/>
                </a:cubicBezTo>
                <a:cubicBezTo>
                  <a:pt x="307" y="50"/>
                  <a:pt x="304" y="51"/>
                  <a:pt x="306" y="51"/>
                </a:cubicBezTo>
                <a:close/>
                <a:moveTo>
                  <a:pt x="307" y="53"/>
                </a:moveTo>
                <a:cubicBezTo>
                  <a:pt x="309" y="53"/>
                  <a:pt x="306" y="54"/>
                  <a:pt x="306" y="54"/>
                </a:cubicBezTo>
                <a:cubicBezTo>
                  <a:pt x="309" y="54"/>
                  <a:pt x="310" y="53"/>
                  <a:pt x="311" y="52"/>
                </a:cubicBezTo>
                <a:cubicBezTo>
                  <a:pt x="310" y="52"/>
                  <a:pt x="308" y="53"/>
                  <a:pt x="307" y="53"/>
                </a:cubicBezTo>
                <a:close/>
                <a:moveTo>
                  <a:pt x="308" y="54"/>
                </a:moveTo>
                <a:cubicBezTo>
                  <a:pt x="305" y="55"/>
                  <a:pt x="306" y="55"/>
                  <a:pt x="305" y="56"/>
                </a:cubicBezTo>
                <a:cubicBezTo>
                  <a:pt x="308" y="55"/>
                  <a:pt x="309" y="56"/>
                  <a:pt x="310" y="55"/>
                </a:cubicBezTo>
                <a:cubicBezTo>
                  <a:pt x="308" y="55"/>
                  <a:pt x="308" y="55"/>
                  <a:pt x="308" y="54"/>
                </a:cubicBezTo>
                <a:close/>
                <a:moveTo>
                  <a:pt x="302" y="38"/>
                </a:moveTo>
                <a:cubicBezTo>
                  <a:pt x="300" y="39"/>
                  <a:pt x="300" y="39"/>
                  <a:pt x="300" y="40"/>
                </a:cubicBezTo>
                <a:cubicBezTo>
                  <a:pt x="303" y="39"/>
                  <a:pt x="303" y="39"/>
                  <a:pt x="302" y="38"/>
                </a:cubicBezTo>
                <a:close/>
                <a:moveTo>
                  <a:pt x="301" y="46"/>
                </a:moveTo>
                <a:cubicBezTo>
                  <a:pt x="300" y="47"/>
                  <a:pt x="300" y="47"/>
                  <a:pt x="299" y="47"/>
                </a:cubicBezTo>
                <a:cubicBezTo>
                  <a:pt x="299" y="47"/>
                  <a:pt x="297" y="48"/>
                  <a:pt x="299" y="48"/>
                </a:cubicBezTo>
                <a:cubicBezTo>
                  <a:pt x="300" y="47"/>
                  <a:pt x="305" y="45"/>
                  <a:pt x="302" y="46"/>
                </a:cubicBezTo>
                <a:cubicBezTo>
                  <a:pt x="302" y="46"/>
                  <a:pt x="301" y="46"/>
                  <a:pt x="301" y="46"/>
                </a:cubicBezTo>
                <a:close/>
                <a:moveTo>
                  <a:pt x="300" y="51"/>
                </a:moveTo>
                <a:cubicBezTo>
                  <a:pt x="300" y="51"/>
                  <a:pt x="303" y="50"/>
                  <a:pt x="303" y="50"/>
                </a:cubicBezTo>
                <a:cubicBezTo>
                  <a:pt x="301" y="50"/>
                  <a:pt x="297" y="52"/>
                  <a:pt x="300" y="51"/>
                </a:cubicBezTo>
                <a:close/>
                <a:moveTo>
                  <a:pt x="296" y="41"/>
                </a:moveTo>
                <a:cubicBezTo>
                  <a:pt x="296" y="40"/>
                  <a:pt x="297" y="40"/>
                  <a:pt x="297" y="40"/>
                </a:cubicBezTo>
                <a:cubicBezTo>
                  <a:pt x="294" y="40"/>
                  <a:pt x="293" y="42"/>
                  <a:pt x="296" y="41"/>
                </a:cubicBezTo>
                <a:close/>
                <a:moveTo>
                  <a:pt x="295" y="49"/>
                </a:moveTo>
                <a:cubicBezTo>
                  <a:pt x="293" y="50"/>
                  <a:pt x="294" y="51"/>
                  <a:pt x="297" y="51"/>
                </a:cubicBezTo>
                <a:cubicBezTo>
                  <a:pt x="298" y="50"/>
                  <a:pt x="294" y="50"/>
                  <a:pt x="297" y="49"/>
                </a:cubicBezTo>
                <a:cubicBezTo>
                  <a:pt x="296" y="49"/>
                  <a:pt x="296" y="49"/>
                  <a:pt x="295" y="49"/>
                </a:cubicBezTo>
                <a:close/>
                <a:moveTo>
                  <a:pt x="296" y="54"/>
                </a:moveTo>
                <a:cubicBezTo>
                  <a:pt x="296" y="55"/>
                  <a:pt x="294" y="55"/>
                  <a:pt x="294" y="55"/>
                </a:cubicBezTo>
                <a:cubicBezTo>
                  <a:pt x="294" y="56"/>
                  <a:pt x="294" y="56"/>
                  <a:pt x="295" y="57"/>
                </a:cubicBezTo>
                <a:cubicBezTo>
                  <a:pt x="293" y="57"/>
                  <a:pt x="293" y="57"/>
                  <a:pt x="293" y="57"/>
                </a:cubicBezTo>
                <a:cubicBezTo>
                  <a:pt x="293" y="58"/>
                  <a:pt x="293" y="58"/>
                  <a:pt x="292" y="58"/>
                </a:cubicBezTo>
                <a:cubicBezTo>
                  <a:pt x="294" y="58"/>
                  <a:pt x="294" y="58"/>
                  <a:pt x="295" y="58"/>
                </a:cubicBezTo>
                <a:cubicBezTo>
                  <a:pt x="293" y="58"/>
                  <a:pt x="293" y="57"/>
                  <a:pt x="297" y="57"/>
                </a:cubicBezTo>
                <a:cubicBezTo>
                  <a:pt x="297" y="56"/>
                  <a:pt x="295" y="56"/>
                  <a:pt x="295" y="56"/>
                </a:cubicBezTo>
                <a:cubicBezTo>
                  <a:pt x="295" y="55"/>
                  <a:pt x="299" y="54"/>
                  <a:pt x="298" y="54"/>
                </a:cubicBezTo>
                <a:cubicBezTo>
                  <a:pt x="297" y="55"/>
                  <a:pt x="297" y="54"/>
                  <a:pt x="296" y="54"/>
                </a:cubicBezTo>
                <a:close/>
                <a:moveTo>
                  <a:pt x="286" y="51"/>
                </a:moveTo>
                <a:cubicBezTo>
                  <a:pt x="286" y="52"/>
                  <a:pt x="282" y="52"/>
                  <a:pt x="282" y="53"/>
                </a:cubicBezTo>
                <a:cubicBezTo>
                  <a:pt x="285" y="52"/>
                  <a:pt x="292" y="51"/>
                  <a:pt x="293" y="49"/>
                </a:cubicBezTo>
                <a:cubicBezTo>
                  <a:pt x="289" y="50"/>
                  <a:pt x="289" y="51"/>
                  <a:pt x="286" y="51"/>
                </a:cubicBezTo>
                <a:close/>
                <a:moveTo>
                  <a:pt x="287" y="58"/>
                </a:moveTo>
                <a:cubicBezTo>
                  <a:pt x="291" y="56"/>
                  <a:pt x="292" y="55"/>
                  <a:pt x="293" y="54"/>
                </a:cubicBezTo>
                <a:cubicBezTo>
                  <a:pt x="288" y="56"/>
                  <a:pt x="290" y="56"/>
                  <a:pt x="287" y="58"/>
                </a:cubicBezTo>
                <a:close/>
                <a:moveTo>
                  <a:pt x="286" y="51"/>
                </a:moveTo>
                <a:cubicBezTo>
                  <a:pt x="288" y="50"/>
                  <a:pt x="291" y="49"/>
                  <a:pt x="291" y="48"/>
                </a:cubicBezTo>
                <a:cubicBezTo>
                  <a:pt x="289" y="49"/>
                  <a:pt x="285" y="51"/>
                  <a:pt x="286" y="51"/>
                </a:cubicBezTo>
                <a:close/>
                <a:moveTo>
                  <a:pt x="288" y="60"/>
                </a:moveTo>
                <a:cubicBezTo>
                  <a:pt x="289" y="60"/>
                  <a:pt x="294" y="59"/>
                  <a:pt x="294" y="59"/>
                </a:cubicBezTo>
                <a:cubicBezTo>
                  <a:pt x="293" y="59"/>
                  <a:pt x="289" y="59"/>
                  <a:pt x="288" y="60"/>
                </a:cubicBezTo>
                <a:close/>
                <a:moveTo>
                  <a:pt x="283" y="27"/>
                </a:moveTo>
                <a:cubicBezTo>
                  <a:pt x="276" y="29"/>
                  <a:pt x="276" y="29"/>
                  <a:pt x="276" y="29"/>
                </a:cubicBezTo>
                <a:cubicBezTo>
                  <a:pt x="277" y="30"/>
                  <a:pt x="274" y="30"/>
                  <a:pt x="274" y="31"/>
                </a:cubicBezTo>
                <a:cubicBezTo>
                  <a:pt x="278" y="29"/>
                  <a:pt x="276" y="29"/>
                  <a:pt x="281" y="28"/>
                </a:cubicBezTo>
                <a:cubicBezTo>
                  <a:pt x="281" y="28"/>
                  <a:pt x="279" y="29"/>
                  <a:pt x="280" y="29"/>
                </a:cubicBezTo>
                <a:cubicBezTo>
                  <a:pt x="282" y="28"/>
                  <a:pt x="282" y="29"/>
                  <a:pt x="284" y="28"/>
                </a:cubicBezTo>
                <a:cubicBezTo>
                  <a:pt x="285" y="27"/>
                  <a:pt x="281" y="28"/>
                  <a:pt x="283" y="27"/>
                </a:cubicBezTo>
                <a:close/>
                <a:moveTo>
                  <a:pt x="291" y="52"/>
                </a:moveTo>
                <a:cubicBezTo>
                  <a:pt x="291" y="51"/>
                  <a:pt x="289" y="52"/>
                  <a:pt x="291" y="51"/>
                </a:cubicBezTo>
                <a:cubicBezTo>
                  <a:pt x="285" y="53"/>
                  <a:pt x="289" y="53"/>
                  <a:pt x="291" y="52"/>
                </a:cubicBezTo>
                <a:close/>
                <a:moveTo>
                  <a:pt x="282" y="46"/>
                </a:moveTo>
                <a:cubicBezTo>
                  <a:pt x="282" y="46"/>
                  <a:pt x="281" y="46"/>
                  <a:pt x="281" y="47"/>
                </a:cubicBezTo>
                <a:cubicBezTo>
                  <a:pt x="283" y="46"/>
                  <a:pt x="285" y="46"/>
                  <a:pt x="286" y="45"/>
                </a:cubicBezTo>
                <a:cubicBezTo>
                  <a:pt x="284" y="45"/>
                  <a:pt x="284" y="45"/>
                  <a:pt x="282" y="46"/>
                </a:cubicBezTo>
                <a:close/>
                <a:moveTo>
                  <a:pt x="275" y="46"/>
                </a:moveTo>
                <a:cubicBezTo>
                  <a:pt x="277" y="46"/>
                  <a:pt x="280" y="44"/>
                  <a:pt x="281" y="44"/>
                </a:cubicBezTo>
                <a:cubicBezTo>
                  <a:pt x="282" y="44"/>
                  <a:pt x="286" y="42"/>
                  <a:pt x="284" y="42"/>
                </a:cubicBezTo>
                <a:cubicBezTo>
                  <a:pt x="283" y="43"/>
                  <a:pt x="276" y="45"/>
                  <a:pt x="275" y="46"/>
                </a:cubicBezTo>
                <a:close/>
                <a:moveTo>
                  <a:pt x="284" y="57"/>
                </a:moveTo>
                <a:cubicBezTo>
                  <a:pt x="285" y="56"/>
                  <a:pt x="283" y="55"/>
                  <a:pt x="287" y="54"/>
                </a:cubicBezTo>
                <a:cubicBezTo>
                  <a:pt x="288" y="53"/>
                  <a:pt x="286" y="54"/>
                  <a:pt x="285" y="54"/>
                </a:cubicBezTo>
                <a:cubicBezTo>
                  <a:pt x="284" y="55"/>
                  <a:pt x="285" y="55"/>
                  <a:pt x="283" y="56"/>
                </a:cubicBezTo>
                <a:cubicBezTo>
                  <a:pt x="282" y="56"/>
                  <a:pt x="285" y="56"/>
                  <a:pt x="281" y="57"/>
                </a:cubicBezTo>
                <a:cubicBezTo>
                  <a:pt x="281" y="58"/>
                  <a:pt x="283" y="57"/>
                  <a:pt x="284" y="57"/>
                </a:cubicBezTo>
                <a:cubicBezTo>
                  <a:pt x="283" y="57"/>
                  <a:pt x="283" y="57"/>
                  <a:pt x="284" y="57"/>
                </a:cubicBezTo>
                <a:close/>
                <a:moveTo>
                  <a:pt x="279" y="43"/>
                </a:moveTo>
                <a:cubicBezTo>
                  <a:pt x="279" y="43"/>
                  <a:pt x="279" y="43"/>
                  <a:pt x="280" y="43"/>
                </a:cubicBezTo>
                <a:cubicBezTo>
                  <a:pt x="280" y="43"/>
                  <a:pt x="283" y="42"/>
                  <a:pt x="283" y="42"/>
                </a:cubicBezTo>
                <a:cubicBezTo>
                  <a:pt x="281" y="42"/>
                  <a:pt x="281" y="42"/>
                  <a:pt x="279" y="43"/>
                </a:cubicBezTo>
                <a:close/>
                <a:moveTo>
                  <a:pt x="273" y="49"/>
                </a:moveTo>
                <a:cubicBezTo>
                  <a:pt x="277" y="47"/>
                  <a:pt x="276" y="49"/>
                  <a:pt x="277" y="48"/>
                </a:cubicBezTo>
                <a:cubicBezTo>
                  <a:pt x="278" y="48"/>
                  <a:pt x="278" y="48"/>
                  <a:pt x="278" y="47"/>
                </a:cubicBezTo>
                <a:cubicBezTo>
                  <a:pt x="276" y="48"/>
                  <a:pt x="274" y="48"/>
                  <a:pt x="273" y="49"/>
                </a:cubicBezTo>
                <a:close/>
                <a:moveTo>
                  <a:pt x="274" y="62"/>
                </a:moveTo>
                <a:cubicBezTo>
                  <a:pt x="273" y="62"/>
                  <a:pt x="272" y="63"/>
                  <a:pt x="272" y="63"/>
                </a:cubicBezTo>
                <a:cubicBezTo>
                  <a:pt x="273" y="62"/>
                  <a:pt x="274" y="63"/>
                  <a:pt x="275" y="62"/>
                </a:cubicBezTo>
                <a:cubicBezTo>
                  <a:pt x="274" y="62"/>
                  <a:pt x="281" y="60"/>
                  <a:pt x="282" y="59"/>
                </a:cubicBezTo>
                <a:cubicBezTo>
                  <a:pt x="281" y="60"/>
                  <a:pt x="280" y="60"/>
                  <a:pt x="280" y="60"/>
                </a:cubicBezTo>
                <a:cubicBezTo>
                  <a:pt x="279" y="60"/>
                  <a:pt x="280" y="59"/>
                  <a:pt x="278" y="59"/>
                </a:cubicBezTo>
                <a:cubicBezTo>
                  <a:pt x="279" y="60"/>
                  <a:pt x="277" y="60"/>
                  <a:pt x="275" y="61"/>
                </a:cubicBezTo>
                <a:cubicBezTo>
                  <a:pt x="276" y="61"/>
                  <a:pt x="275" y="61"/>
                  <a:pt x="274" y="62"/>
                </a:cubicBezTo>
                <a:close/>
                <a:moveTo>
                  <a:pt x="270" y="48"/>
                </a:moveTo>
                <a:cubicBezTo>
                  <a:pt x="270" y="49"/>
                  <a:pt x="273" y="48"/>
                  <a:pt x="276" y="47"/>
                </a:cubicBezTo>
                <a:cubicBezTo>
                  <a:pt x="273" y="47"/>
                  <a:pt x="273" y="46"/>
                  <a:pt x="271" y="47"/>
                </a:cubicBezTo>
                <a:cubicBezTo>
                  <a:pt x="272" y="47"/>
                  <a:pt x="274" y="47"/>
                  <a:pt x="270" y="48"/>
                </a:cubicBezTo>
                <a:close/>
                <a:moveTo>
                  <a:pt x="276" y="60"/>
                </a:moveTo>
                <a:cubicBezTo>
                  <a:pt x="276" y="60"/>
                  <a:pt x="277" y="59"/>
                  <a:pt x="276" y="59"/>
                </a:cubicBezTo>
                <a:cubicBezTo>
                  <a:pt x="270" y="61"/>
                  <a:pt x="269" y="62"/>
                  <a:pt x="276" y="60"/>
                </a:cubicBezTo>
                <a:close/>
                <a:moveTo>
                  <a:pt x="264" y="34"/>
                </a:moveTo>
                <a:cubicBezTo>
                  <a:pt x="262" y="34"/>
                  <a:pt x="261" y="35"/>
                  <a:pt x="261" y="35"/>
                </a:cubicBezTo>
                <a:cubicBezTo>
                  <a:pt x="263" y="35"/>
                  <a:pt x="265" y="34"/>
                  <a:pt x="265" y="34"/>
                </a:cubicBezTo>
                <a:cubicBezTo>
                  <a:pt x="264" y="34"/>
                  <a:pt x="264" y="34"/>
                  <a:pt x="264" y="34"/>
                </a:cubicBezTo>
                <a:close/>
                <a:moveTo>
                  <a:pt x="248" y="40"/>
                </a:moveTo>
                <a:cubicBezTo>
                  <a:pt x="250" y="40"/>
                  <a:pt x="247" y="41"/>
                  <a:pt x="248" y="41"/>
                </a:cubicBezTo>
                <a:cubicBezTo>
                  <a:pt x="251" y="40"/>
                  <a:pt x="250" y="40"/>
                  <a:pt x="252" y="39"/>
                </a:cubicBezTo>
                <a:cubicBezTo>
                  <a:pt x="252" y="39"/>
                  <a:pt x="252" y="40"/>
                  <a:pt x="253" y="39"/>
                </a:cubicBezTo>
                <a:cubicBezTo>
                  <a:pt x="254" y="39"/>
                  <a:pt x="253" y="39"/>
                  <a:pt x="254" y="38"/>
                </a:cubicBezTo>
                <a:cubicBezTo>
                  <a:pt x="257" y="37"/>
                  <a:pt x="256" y="38"/>
                  <a:pt x="259" y="36"/>
                </a:cubicBezTo>
                <a:cubicBezTo>
                  <a:pt x="260" y="36"/>
                  <a:pt x="260" y="36"/>
                  <a:pt x="260" y="35"/>
                </a:cubicBezTo>
                <a:cubicBezTo>
                  <a:pt x="258" y="36"/>
                  <a:pt x="258" y="36"/>
                  <a:pt x="256" y="36"/>
                </a:cubicBezTo>
                <a:cubicBezTo>
                  <a:pt x="258" y="36"/>
                  <a:pt x="253" y="38"/>
                  <a:pt x="254" y="37"/>
                </a:cubicBezTo>
                <a:cubicBezTo>
                  <a:pt x="251" y="38"/>
                  <a:pt x="252" y="39"/>
                  <a:pt x="250" y="40"/>
                </a:cubicBezTo>
                <a:cubicBezTo>
                  <a:pt x="250" y="39"/>
                  <a:pt x="251" y="39"/>
                  <a:pt x="250" y="39"/>
                </a:cubicBezTo>
                <a:cubicBezTo>
                  <a:pt x="245" y="41"/>
                  <a:pt x="242" y="42"/>
                  <a:pt x="238" y="44"/>
                </a:cubicBezTo>
                <a:cubicBezTo>
                  <a:pt x="237" y="45"/>
                  <a:pt x="241" y="44"/>
                  <a:pt x="239" y="45"/>
                </a:cubicBezTo>
                <a:cubicBezTo>
                  <a:pt x="235" y="46"/>
                  <a:pt x="238" y="43"/>
                  <a:pt x="235" y="45"/>
                </a:cubicBezTo>
                <a:cubicBezTo>
                  <a:pt x="236" y="45"/>
                  <a:pt x="236" y="46"/>
                  <a:pt x="238" y="45"/>
                </a:cubicBezTo>
                <a:cubicBezTo>
                  <a:pt x="239" y="44"/>
                  <a:pt x="241" y="44"/>
                  <a:pt x="242" y="44"/>
                </a:cubicBezTo>
                <a:cubicBezTo>
                  <a:pt x="243" y="43"/>
                  <a:pt x="241" y="44"/>
                  <a:pt x="242" y="43"/>
                </a:cubicBezTo>
                <a:cubicBezTo>
                  <a:pt x="245" y="42"/>
                  <a:pt x="246" y="41"/>
                  <a:pt x="248" y="40"/>
                </a:cubicBezTo>
                <a:close/>
                <a:moveTo>
                  <a:pt x="253" y="56"/>
                </a:moveTo>
                <a:cubicBezTo>
                  <a:pt x="253" y="57"/>
                  <a:pt x="253" y="57"/>
                  <a:pt x="254" y="57"/>
                </a:cubicBezTo>
                <a:cubicBezTo>
                  <a:pt x="257" y="55"/>
                  <a:pt x="256" y="56"/>
                  <a:pt x="258" y="55"/>
                </a:cubicBezTo>
                <a:cubicBezTo>
                  <a:pt x="258" y="55"/>
                  <a:pt x="263" y="53"/>
                  <a:pt x="264" y="52"/>
                </a:cubicBezTo>
                <a:cubicBezTo>
                  <a:pt x="260" y="53"/>
                  <a:pt x="255" y="56"/>
                  <a:pt x="253" y="56"/>
                </a:cubicBezTo>
                <a:close/>
                <a:moveTo>
                  <a:pt x="264" y="64"/>
                </a:moveTo>
                <a:cubicBezTo>
                  <a:pt x="267" y="64"/>
                  <a:pt x="264" y="65"/>
                  <a:pt x="263" y="65"/>
                </a:cubicBezTo>
                <a:cubicBezTo>
                  <a:pt x="263" y="66"/>
                  <a:pt x="263" y="66"/>
                  <a:pt x="264" y="66"/>
                </a:cubicBezTo>
                <a:cubicBezTo>
                  <a:pt x="264" y="65"/>
                  <a:pt x="265" y="66"/>
                  <a:pt x="267" y="65"/>
                </a:cubicBezTo>
                <a:cubicBezTo>
                  <a:pt x="268" y="64"/>
                  <a:pt x="268" y="64"/>
                  <a:pt x="268" y="63"/>
                </a:cubicBezTo>
                <a:cubicBezTo>
                  <a:pt x="267" y="64"/>
                  <a:pt x="265" y="63"/>
                  <a:pt x="264" y="64"/>
                </a:cubicBezTo>
                <a:close/>
                <a:moveTo>
                  <a:pt x="261" y="65"/>
                </a:moveTo>
                <a:cubicBezTo>
                  <a:pt x="261" y="65"/>
                  <a:pt x="261" y="65"/>
                  <a:pt x="261" y="65"/>
                </a:cubicBezTo>
                <a:cubicBezTo>
                  <a:pt x="263" y="65"/>
                  <a:pt x="266" y="63"/>
                  <a:pt x="264" y="63"/>
                </a:cubicBezTo>
                <a:cubicBezTo>
                  <a:pt x="264" y="64"/>
                  <a:pt x="263" y="64"/>
                  <a:pt x="261" y="65"/>
                </a:cubicBezTo>
                <a:close/>
                <a:moveTo>
                  <a:pt x="253" y="68"/>
                </a:moveTo>
                <a:cubicBezTo>
                  <a:pt x="255" y="68"/>
                  <a:pt x="258" y="67"/>
                  <a:pt x="259" y="67"/>
                </a:cubicBezTo>
                <a:cubicBezTo>
                  <a:pt x="258" y="67"/>
                  <a:pt x="261" y="66"/>
                  <a:pt x="260" y="66"/>
                </a:cubicBezTo>
                <a:cubicBezTo>
                  <a:pt x="257" y="67"/>
                  <a:pt x="256" y="67"/>
                  <a:pt x="253" y="68"/>
                </a:cubicBezTo>
                <a:close/>
                <a:moveTo>
                  <a:pt x="256" y="64"/>
                </a:moveTo>
                <a:cubicBezTo>
                  <a:pt x="258" y="64"/>
                  <a:pt x="255" y="65"/>
                  <a:pt x="257" y="65"/>
                </a:cubicBezTo>
                <a:cubicBezTo>
                  <a:pt x="258" y="64"/>
                  <a:pt x="257" y="64"/>
                  <a:pt x="258" y="63"/>
                </a:cubicBezTo>
                <a:lnTo>
                  <a:pt x="256" y="64"/>
                </a:lnTo>
                <a:close/>
                <a:moveTo>
                  <a:pt x="249" y="75"/>
                </a:moveTo>
                <a:cubicBezTo>
                  <a:pt x="249" y="75"/>
                  <a:pt x="249" y="75"/>
                  <a:pt x="248" y="75"/>
                </a:cubicBezTo>
                <a:cubicBezTo>
                  <a:pt x="247" y="75"/>
                  <a:pt x="250" y="73"/>
                  <a:pt x="247" y="74"/>
                </a:cubicBezTo>
                <a:cubicBezTo>
                  <a:pt x="250" y="74"/>
                  <a:pt x="243" y="77"/>
                  <a:pt x="246" y="77"/>
                </a:cubicBezTo>
                <a:cubicBezTo>
                  <a:pt x="246" y="77"/>
                  <a:pt x="247" y="76"/>
                  <a:pt x="247" y="76"/>
                </a:cubicBezTo>
                <a:cubicBezTo>
                  <a:pt x="246" y="77"/>
                  <a:pt x="246" y="77"/>
                  <a:pt x="247" y="77"/>
                </a:cubicBezTo>
                <a:cubicBezTo>
                  <a:pt x="249" y="75"/>
                  <a:pt x="255" y="74"/>
                  <a:pt x="257" y="72"/>
                </a:cubicBezTo>
                <a:cubicBezTo>
                  <a:pt x="255" y="72"/>
                  <a:pt x="252" y="74"/>
                  <a:pt x="249" y="75"/>
                </a:cubicBezTo>
                <a:close/>
                <a:moveTo>
                  <a:pt x="248" y="62"/>
                </a:moveTo>
                <a:cubicBezTo>
                  <a:pt x="250" y="61"/>
                  <a:pt x="251" y="61"/>
                  <a:pt x="251" y="60"/>
                </a:cubicBezTo>
                <a:cubicBezTo>
                  <a:pt x="249" y="61"/>
                  <a:pt x="248" y="62"/>
                  <a:pt x="248" y="62"/>
                </a:cubicBezTo>
                <a:close/>
                <a:moveTo>
                  <a:pt x="246" y="67"/>
                </a:moveTo>
                <a:cubicBezTo>
                  <a:pt x="243" y="68"/>
                  <a:pt x="245" y="69"/>
                  <a:pt x="248" y="68"/>
                </a:cubicBezTo>
                <a:cubicBezTo>
                  <a:pt x="248" y="67"/>
                  <a:pt x="246" y="68"/>
                  <a:pt x="246" y="67"/>
                </a:cubicBezTo>
                <a:close/>
                <a:moveTo>
                  <a:pt x="244" y="65"/>
                </a:moveTo>
                <a:cubicBezTo>
                  <a:pt x="243" y="65"/>
                  <a:pt x="245" y="64"/>
                  <a:pt x="245" y="63"/>
                </a:cubicBezTo>
                <a:cubicBezTo>
                  <a:pt x="242" y="64"/>
                  <a:pt x="242" y="66"/>
                  <a:pt x="244" y="65"/>
                </a:cubicBezTo>
                <a:close/>
                <a:moveTo>
                  <a:pt x="241" y="72"/>
                </a:moveTo>
                <a:cubicBezTo>
                  <a:pt x="241" y="72"/>
                  <a:pt x="241" y="71"/>
                  <a:pt x="240" y="71"/>
                </a:cubicBezTo>
                <a:cubicBezTo>
                  <a:pt x="240" y="72"/>
                  <a:pt x="239" y="72"/>
                  <a:pt x="239" y="72"/>
                </a:cubicBezTo>
                <a:cubicBezTo>
                  <a:pt x="239" y="72"/>
                  <a:pt x="238" y="73"/>
                  <a:pt x="238" y="73"/>
                </a:cubicBezTo>
                <a:cubicBezTo>
                  <a:pt x="242" y="71"/>
                  <a:pt x="237" y="74"/>
                  <a:pt x="239" y="74"/>
                </a:cubicBezTo>
                <a:cubicBezTo>
                  <a:pt x="243" y="71"/>
                  <a:pt x="246" y="72"/>
                  <a:pt x="248" y="70"/>
                </a:cubicBezTo>
                <a:cubicBezTo>
                  <a:pt x="245" y="70"/>
                  <a:pt x="241" y="73"/>
                  <a:pt x="239" y="73"/>
                </a:cubicBezTo>
                <a:cubicBezTo>
                  <a:pt x="239" y="73"/>
                  <a:pt x="240" y="72"/>
                  <a:pt x="241" y="72"/>
                </a:cubicBezTo>
                <a:close/>
                <a:moveTo>
                  <a:pt x="239" y="71"/>
                </a:moveTo>
                <a:cubicBezTo>
                  <a:pt x="236" y="72"/>
                  <a:pt x="237" y="73"/>
                  <a:pt x="236" y="74"/>
                </a:cubicBezTo>
                <a:cubicBezTo>
                  <a:pt x="238" y="73"/>
                  <a:pt x="239" y="72"/>
                  <a:pt x="239" y="71"/>
                </a:cubicBezTo>
                <a:close/>
                <a:moveTo>
                  <a:pt x="226" y="49"/>
                </a:moveTo>
                <a:cubicBezTo>
                  <a:pt x="226" y="48"/>
                  <a:pt x="225" y="49"/>
                  <a:pt x="227" y="47"/>
                </a:cubicBezTo>
                <a:cubicBezTo>
                  <a:pt x="225" y="49"/>
                  <a:pt x="222" y="49"/>
                  <a:pt x="221" y="51"/>
                </a:cubicBezTo>
                <a:cubicBezTo>
                  <a:pt x="225" y="49"/>
                  <a:pt x="224" y="50"/>
                  <a:pt x="226" y="50"/>
                </a:cubicBezTo>
                <a:cubicBezTo>
                  <a:pt x="224" y="51"/>
                  <a:pt x="224" y="51"/>
                  <a:pt x="222" y="51"/>
                </a:cubicBezTo>
                <a:cubicBezTo>
                  <a:pt x="223" y="52"/>
                  <a:pt x="227" y="50"/>
                  <a:pt x="230" y="49"/>
                </a:cubicBezTo>
                <a:cubicBezTo>
                  <a:pt x="230" y="48"/>
                  <a:pt x="230" y="48"/>
                  <a:pt x="231" y="47"/>
                </a:cubicBezTo>
                <a:cubicBezTo>
                  <a:pt x="231" y="47"/>
                  <a:pt x="231" y="48"/>
                  <a:pt x="233" y="47"/>
                </a:cubicBezTo>
                <a:cubicBezTo>
                  <a:pt x="233" y="46"/>
                  <a:pt x="233" y="46"/>
                  <a:pt x="233" y="46"/>
                </a:cubicBezTo>
                <a:cubicBezTo>
                  <a:pt x="229" y="48"/>
                  <a:pt x="228" y="48"/>
                  <a:pt x="226" y="49"/>
                </a:cubicBezTo>
                <a:close/>
                <a:moveTo>
                  <a:pt x="235" y="57"/>
                </a:moveTo>
                <a:cubicBezTo>
                  <a:pt x="233" y="58"/>
                  <a:pt x="231" y="59"/>
                  <a:pt x="230" y="59"/>
                </a:cubicBezTo>
                <a:cubicBezTo>
                  <a:pt x="228" y="60"/>
                  <a:pt x="231" y="59"/>
                  <a:pt x="232" y="59"/>
                </a:cubicBezTo>
                <a:cubicBezTo>
                  <a:pt x="232" y="59"/>
                  <a:pt x="231" y="59"/>
                  <a:pt x="233" y="58"/>
                </a:cubicBezTo>
                <a:cubicBezTo>
                  <a:pt x="233" y="58"/>
                  <a:pt x="233" y="59"/>
                  <a:pt x="232" y="59"/>
                </a:cubicBezTo>
                <a:cubicBezTo>
                  <a:pt x="234" y="58"/>
                  <a:pt x="236" y="58"/>
                  <a:pt x="236" y="57"/>
                </a:cubicBezTo>
                <a:cubicBezTo>
                  <a:pt x="235" y="57"/>
                  <a:pt x="235" y="57"/>
                  <a:pt x="235" y="57"/>
                </a:cubicBezTo>
                <a:close/>
                <a:moveTo>
                  <a:pt x="235" y="64"/>
                </a:moveTo>
                <a:cubicBezTo>
                  <a:pt x="237" y="63"/>
                  <a:pt x="235" y="65"/>
                  <a:pt x="235" y="65"/>
                </a:cubicBezTo>
                <a:cubicBezTo>
                  <a:pt x="238" y="64"/>
                  <a:pt x="238" y="64"/>
                  <a:pt x="238" y="63"/>
                </a:cubicBezTo>
                <a:cubicBezTo>
                  <a:pt x="237" y="64"/>
                  <a:pt x="235" y="64"/>
                  <a:pt x="235" y="64"/>
                </a:cubicBezTo>
                <a:close/>
                <a:moveTo>
                  <a:pt x="230" y="61"/>
                </a:moveTo>
                <a:cubicBezTo>
                  <a:pt x="230" y="61"/>
                  <a:pt x="228" y="63"/>
                  <a:pt x="231" y="62"/>
                </a:cubicBezTo>
                <a:cubicBezTo>
                  <a:pt x="230" y="62"/>
                  <a:pt x="232" y="60"/>
                  <a:pt x="232" y="60"/>
                </a:cubicBezTo>
                <a:cubicBezTo>
                  <a:pt x="231" y="60"/>
                  <a:pt x="230" y="61"/>
                  <a:pt x="230" y="61"/>
                </a:cubicBezTo>
                <a:close/>
                <a:moveTo>
                  <a:pt x="227" y="61"/>
                </a:moveTo>
                <a:cubicBezTo>
                  <a:pt x="227" y="62"/>
                  <a:pt x="227" y="62"/>
                  <a:pt x="227" y="62"/>
                </a:cubicBezTo>
                <a:cubicBezTo>
                  <a:pt x="228" y="61"/>
                  <a:pt x="229" y="60"/>
                  <a:pt x="230" y="60"/>
                </a:cubicBezTo>
                <a:cubicBezTo>
                  <a:pt x="230" y="60"/>
                  <a:pt x="229" y="60"/>
                  <a:pt x="227" y="61"/>
                </a:cubicBezTo>
                <a:close/>
                <a:moveTo>
                  <a:pt x="225" y="71"/>
                </a:moveTo>
                <a:cubicBezTo>
                  <a:pt x="228" y="69"/>
                  <a:pt x="229" y="68"/>
                  <a:pt x="232" y="66"/>
                </a:cubicBezTo>
                <a:cubicBezTo>
                  <a:pt x="230" y="67"/>
                  <a:pt x="232" y="66"/>
                  <a:pt x="232" y="65"/>
                </a:cubicBezTo>
                <a:cubicBezTo>
                  <a:pt x="230" y="67"/>
                  <a:pt x="226" y="67"/>
                  <a:pt x="226" y="68"/>
                </a:cubicBezTo>
                <a:cubicBezTo>
                  <a:pt x="227" y="69"/>
                  <a:pt x="228" y="67"/>
                  <a:pt x="230" y="67"/>
                </a:cubicBezTo>
                <a:cubicBezTo>
                  <a:pt x="230" y="67"/>
                  <a:pt x="231" y="67"/>
                  <a:pt x="231" y="67"/>
                </a:cubicBezTo>
                <a:cubicBezTo>
                  <a:pt x="228" y="69"/>
                  <a:pt x="225" y="70"/>
                  <a:pt x="225" y="71"/>
                </a:cubicBezTo>
                <a:close/>
                <a:moveTo>
                  <a:pt x="228" y="73"/>
                </a:moveTo>
                <a:cubicBezTo>
                  <a:pt x="228" y="73"/>
                  <a:pt x="228" y="72"/>
                  <a:pt x="226" y="73"/>
                </a:cubicBezTo>
                <a:cubicBezTo>
                  <a:pt x="227" y="74"/>
                  <a:pt x="227" y="74"/>
                  <a:pt x="227" y="74"/>
                </a:cubicBezTo>
                <a:cubicBezTo>
                  <a:pt x="228" y="73"/>
                  <a:pt x="231" y="72"/>
                  <a:pt x="230" y="72"/>
                </a:cubicBezTo>
                <a:lnTo>
                  <a:pt x="228" y="73"/>
                </a:lnTo>
                <a:close/>
                <a:moveTo>
                  <a:pt x="221" y="77"/>
                </a:moveTo>
                <a:cubicBezTo>
                  <a:pt x="221" y="77"/>
                  <a:pt x="224" y="76"/>
                  <a:pt x="225" y="76"/>
                </a:cubicBezTo>
                <a:cubicBezTo>
                  <a:pt x="224" y="77"/>
                  <a:pt x="222" y="78"/>
                  <a:pt x="221" y="79"/>
                </a:cubicBezTo>
                <a:cubicBezTo>
                  <a:pt x="223" y="78"/>
                  <a:pt x="225" y="77"/>
                  <a:pt x="227" y="76"/>
                </a:cubicBezTo>
                <a:cubicBezTo>
                  <a:pt x="228" y="75"/>
                  <a:pt x="227" y="75"/>
                  <a:pt x="226" y="74"/>
                </a:cubicBezTo>
                <a:cubicBezTo>
                  <a:pt x="224" y="75"/>
                  <a:pt x="223" y="76"/>
                  <a:pt x="222" y="77"/>
                </a:cubicBezTo>
                <a:cubicBezTo>
                  <a:pt x="222" y="76"/>
                  <a:pt x="221" y="76"/>
                  <a:pt x="221" y="77"/>
                </a:cubicBezTo>
                <a:close/>
                <a:moveTo>
                  <a:pt x="224" y="73"/>
                </a:moveTo>
                <a:cubicBezTo>
                  <a:pt x="220" y="76"/>
                  <a:pt x="220" y="76"/>
                  <a:pt x="220" y="76"/>
                </a:cubicBezTo>
                <a:cubicBezTo>
                  <a:pt x="222" y="76"/>
                  <a:pt x="221" y="76"/>
                  <a:pt x="224" y="75"/>
                </a:cubicBezTo>
                <a:cubicBezTo>
                  <a:pt x="223" y="74"/>
                  <a:pt x="226" y="73"/>
                  <a:pt x="224" y="73"/>
                </a:cubicBezTo>
                <a:close/>
                <a:moveTo>
                  <a:pt x="206" y="64"/>
                </a:moveTo>
                <a:cubicBezTo>
                  <a:pt x="207" y="65"/>
                  <a:pt x="208" y="64"/>
                  <a:pt x="207" y="65"/>
                </a:cubicBezTo>
                <a:cubicBezTo>
                  <a:pt x="212" y="62"/>
                  <a:pt x="208" y="64"/>
                  <a:pt x="209" y="63"/>
                </a:cubicBezTo>
                <a:cubicBezTo>
                  <a:pt x="210" y="62"/>
                  <a:pt x="210" y="63"/>
                  <a:pt x="212" y="62"/>
                </a:cubicBezTo>
                <a:cubicBezTo>
                  <a:pt x="212" y="61"/>
                  <a:pt x="209" y="62"/>
                  <a:pt x="206" y="64"/>
                </a:cubicBezTo>
                <a:close/>
                <a:moveTo>
                  <a:pt x="197" y="73"/>
                </a:moveTo>
                <a:cubicBezTo>
                  <a:pt x="198" y="73"/>
                  <a:pt x="198" y="72"/>
                  <a:pt x="198" y="73"/>
                </a:cubicBezTo>
                <a:cubicBezTo>
                  <a:pt x="199" y="72"/>
                  <a:pt x="200" y="71"/>
                  <a:pt x="200" y="71"/>
                </a:cubicBezTo>
                <a:cubicBezTo>
                  <a:pt x="198" y="72"/>
                  <a:pt x="201" y="70"/>
                  <a:pt x="200" y="70"/>
                </a:cubicBezTo>
                <a:cubicBezTo>
                  <a:pt x="197" y="72"/>
                  <a:pt x="200" y="72"/>
                  <a:pt x="197" y="73"/>
                </a:cubicBezTo>
                <a:close/>
                <a:moveTo>
                  <a:pt x="196" y="70"/>
                </a:moveTo>
                <a:cubicBezTo>
                  <a:pt x="196" y="71"/>
                  <a:pt x="198" y="69"/>
                  <a:pt x="197" y="71"/>
                </a:cubicBezTo>
                <a:cubicBezTo>
                  <a:pt x="200" y="69"/>
                  <a:pt x="198" y="68"/>
                  <a:pt x="196" y="70"/>
                </a:cubicBezTo>
                <a:close/>
                <a:moveTo>
                  <a:pt x="191" y="75"/>
                </a:moveTo>
                <a:cubicBezTo>
                  <a:pt x="192" y="74"/>
                  <a:pt x="194" y="72"/>
                  <a:pt x="192" y="73"/>
                </a:cubicBezTo>
                <a:cubicBezTo>
                  <a:pt x="192" y="74"/>
                  <a:pt x="189" y="75"/>
                  <a:pt x="191" y="75"/>
                </a:cubicBezTo>
                <a:close/>
                <a:moveTo>
                  <a:pt x="187" y="76"/>
                </a:moveTo>
                <a:cubicBezTo>
                  <a:pt x="186" y="77"/>
                  <a:pt x="184" y="78"/>
                  <a:pt x="185" y="79"/>
                </a:cubicBezTo>
                <a:cubicBezTo>
                  <a:pt x="185" y="78"/>
                  <a:pt x="187" y="77"/>
                  <a:pt x="187" y="78"/>
                </a:cubicBezTo>
                <a:cubicBezTo>
                  <a:pt x="186" y="78"/>
                  <a:pt x="187" y="78"/>
                  <a:pt x="188" y="77"/>
                </a:cubicBezTo>
                <a:cubicBezTo>
                  <a:pt x="189" y="76"/>
                  <a:pt x="189" y="76"/>
                  <a:pt x="187" y="76"/>
                </a:cubicBezTo>
                <a:close/>
                <a:moveTo>
                  <a:pt x="186" y="75"/>
                </a:moveTo>
                <a:cubicBezTo>
                  <a:pt x="185" y="76"/>
                  <a:pt x="184" y="77"/>
                  <a:pt x="184" y="77"/>
                </a:cubicBezTo>
                <a:cubicBezTo>
                  <a:pt x="183" y="78"/>
                  <a:pt x="188" y="76"/>
                  <a:pt x="188" y="75"/>
                </a:cubicBezTo>
                <a:cubicBezTo>
                  <a:pt x="186" y="76"/>
                  <a:pt x="187" y="75"/>
                  <a:pt x="186" y="75"/>
                </a:cubicBezTo>
                <a:close/>
                <a:moveTo>
                  <a:pt x="186" y="95"/>
                </a:moveTo>
                <a:cubicBezTo>
                  <a:pt x="187" y="94"/>
                  <a:pt x="186" y="95"/>
                  <a:pt x="186" y="95"/>
                </a:cubicBezTo>
                <a:cubicBezTo>
                  <a:pt x="191" y="92"/>
                  <a:pt x="191" y="92"/>
                  <a:pt x="191" y="92"/>
                </a:cubicBezTo>
                <a:cubicBezTo>
                  <a:pt x="192" y="92"/>
                  <a:pt x="191" y="93"/>
                  <a:pt x="193" y="92"/>
                </a:cubicBezTo>
                <a:cubicBezTo>
                  <a:pt x="192" y="92"/>
                  <a:pt x="195" y="91"/>
                  <a:pt x="195" y="90"/>
                </a:cubicBezTo>
                <a:cubicBezTo>
                  <a:pt x="194" y="91"/>
                  <a:pt x="193" y="90"/>
                  <a:pt x="192" y="91"/>
                </a:cubicBezTo>
                <a:cubicBezTo>
                  <a:pt x="190" y="93"/>
                  <a:pt x="187" y="94"/>
                  <a:pt x="186" y="95"/>
                </a:cubicBezTo>
                <a:close/>
                <a:moveTo>
                  <a:pt x="178" y="81"/>
                </a:moveTo>
                <a:cubicBezTo>
                  <a:pt x="176" y="83"/>
                  <a:pt x="179" y="82"/>
                  <a:pt x="180" y="81"/>
                </a:cubicBezTo>
                <a:cubicBezTo>
                  <a:pt x="181" y="80"/>
                  <a:pt x="183" y="79"/>
                  <a:pt x="183" y="79"/>
                </a:cubicBezTo>
                <a:cubicBezTo>
                  <a:pt x="180" y="81"/>
                  <a:pt x="183" y="78"/>
                  <a:pt x="178" y="81"/>
                </a:cubicBezTo>
                <a:close/>
                <a:moveTo>
                  <a:pt x="182" y="80"/>
                </a:moveTo>
                <a:cubicBezTo>
                  <a:pt x="182" y="81"/>
                  <a:pt x="178" y="83"/>
                  <a:pt x="179" y="83"/>
                </a:cubicBezTo>
                <a:cubicBezTo>
                  <a:pt x="181" y="82"/>
                  <a:pt x="182" y="82"/>
                  <a:pt x="183" y="81"/>
                </a:cubicBezTo>
                <a:cubicBezTo>
                  <a:pt x="180" y="82"/>
                  <a:pt x="186" y="79"/>
                  <a:pt x="182" y="80"/>
                </a:cubicBezTo>
                <a:close/>
                <a:moveTo>
                  <a:pt x="182" y="82"/>
                </a:moveTo>
                <a:cubicBezTo>
                  <a:pt x="180" y="84"/>
                  <a:pt x="178" y="86"/>
                  <a:pt x="180" y="86"/>
                </a:cubicBezTo>
                <a:cubicBezTo>
                  <a:pt x="180" y="85"/>
                  <a:pt x="183" y="83"/>
                  <a:pt x="181" y="85"/>
                </a:cubicBezTo>
                <a:cubicBezTo>
                  <a:pt x="186" y="82"/>
                  <a:pt x="180" y="85"/>
                  <a:pt x="183" y="82"/>
                </a:cubicBezTo>
                <a:cubicBezTo>
                  <a:pt x="182" y="82"/>
                  <a:pt x="182" y="83"/>
                  <a:pt x="182" y="82"/>
                </a:cubicBezTo>
                <a:close/>
                <a:moveTo>
                  <a:pt x="165" y="91"/>
                </a:moveTo>
                <a:cubicBezTo>
                  <a:pt x="163" y="92"/>
                  <a:pt x="163" y="92"/>
                  <a:pt x="163" y="93"/>
                </a:cubicBezTo>
                <a:cubicBezTo>
                  <a:pt x="163" y="92"/>
                  <a:pt x="159" y="95"/>
                  <a:pt x="158" y="95"/>
                </a:cubicBezTo>
                <a:cubicBezTo>
                  <a:pt x="159" y="96"/>
                  <a:pt x="163" y="93"/>
                  <a:pt x="166" y="91"/>
                </a:cubicBezTo>
                <a:cubicBezTo>
                  <a:pt x="165" y="91"/>
                  <a:pt x="167" y="90"/>
                  <a:pt x="165" y="91"/>
                </a:cubicBezTo>
                <a:close/>
                <a:moveTo>
                  <a:pt x="167" y="91"/>
                </a:moveTo>
                <a:cubicBezTo>
                  <a:pt x="169" y="90"/>
                  <a:pt x="169" y="90"/>
                  <a:pt x="171" y="90"/>
                </a:cubicBezTo>
                <a:cubicBezTo>
                  <a:pt x="171" y="88"/>
                  <a:pt x="176" y="85"/>
                  <a:pt x="178" y="83"/>
                </a:cubicBezTo>
                <a:cubicBezTo>
                  <a:pt x="176" y="84"/>
                  <a:pt x="176" y="82"/>
                  <a:pt x="174" y="84"/>
                </a:cubicBezTo>
                <a:cubicBezTo>
                  <a:pt x="175" y="85"/>
                  <a:pt x="170" y="87"/>
                  <a:pt x="170" y="88"/>
                </a:cubicBezTo>
                <a:cubicBezTo>
                  <a:pt x="169" y="88"/>
                  <a:pt x="169" y="88"/>
                  <a:pt x="169" y="87"/>
                </a:cubicBezTo>
                <a:cubicBezTo>
                  <a:pt x="166" y="90"/>
                  <a:pt x="167" y="90"/>
                  <a:pt x="167" y="91"/>
                </a:cubicBezTo>
                <a:close/>
                <a:moveTo>
                  <a:pt x="173" y="93"/>
                </a:moveTo>
                <a:cubicBezTo>
                  <a:pt x="174" y="92"/>
                  <a:pt x="173" y="94"/>
                  <a:pt x="176" y="92"/>
                </a:cubicBezTo>
                <a:cubicBezTo>
                  <a:pt x="176" y="91"/>
                  <a:pt x="175" y="92"/>
                  <a:pt x="176" y="91"/>
                </a:cubicBezTo>
                <a:cubicBezTo>
                  <a:pt x="174" y="92"/>
                  <a:pt x="173" y="92"/>
                  <a:pt x="173" y="93"/>
                </a:cubicBezTo>
                <a:close/>
                <a:moveTo>
                  <a:pt x="174" y="104"/>
                </a:moveTo>
                <a:cubicBezTo>
                  <a:pt x="174" y="105"/>
                  <a:pt x="181" y="100"/>
                  <a:pt x="180" y="100"/>
                </a:cubicBezTo>
                <a:cubicBezTo>
                  <a:pt x="177" y="102"/>
                  <a:pt x="177" y="103"/>
                  <a:pt x="174" y="104"/>
                </a:cubicBezTo>
                <a:close/>
                <a:moveTo>
                  <a:pt x="164" y="99"/>
                </a:moveTo>
                <a:cubicBezTo>
                  <a:pt x="166" y="98"/>
                  <a:pt x="169" y="96"/>
                  <a:pt x="170" y="95"/>
                </a:cubicBezTo>
                <a:cubicBezTo>
                  <a:pt x="167" y="97"/>
                  <a:pt x="165" y="97"/>
                  <a:pt x="164" y="99"/>
                </a:cubicBezTo>
                <a:close/>
                <a:moveTo>
                  <a:pt x="159" y="99"/>
                </a:moveTo>
                <a:cubicBezTo>
                  <a:pt x="159" y="100"/>
                  <a:pt x="158" y="100"/>
                  <a:pt x="158" y="100"/>
                </a:cubicBezTo>
                <a:cubicBezTo>
                  <a:pt x="160" y="99"/>
                  <a:pt x="160" y="98"/>
                  <a:pt x="161" y="97"/>
                </a:cubicBezTo>
                <a:cubicBezTo>
                  <a:pt x="161" y="97"/>
                  <a:pt x="161" y="98"/>
                  <a:pt x="162" y="97"/>
                </a:cubicBezTo>
                <a:cubicBezTo>
                  <a:pt x="163" y="96"/>
                  <a:pt x="162" y="97"/>
                  <a:pt x="162" y="97"/>
                </a:cubicBezTo>
                <a:cubicBezTo>
                  <a:pt x="158" y="99"/>
                  <a:pt x="158" y="99"/>
                  <a:pt x="158" y="99"/>
                </a:cubicBezTo>
                <a:cubicBezTo>
                  <a:pt x="158" y="100"/>
                  <a:pt x="157" y="102"/>
                  <a:pt x="159" y="99"/>
                </a:cubicBezTo>
                <a:close/>
                <a:moveTo>
                  <a:pt x="153" y="99"/>
                </a:moveTo>
                <a:cubicBezTo>
                  <a:pt x="153" y="99"/>
                  <a:pt x="152" y="100"/>
                  <a:pt x="153" y="101"/>
                </a:cubicBezTo>
                <a:cubicBezTo>
                  <a:pt x="151" y="101"/>
                  <a:pt x="149" y="103"/>
                  <a:pt x="150" y="103"/>
                </a:cubicBezTo>
                <a:cubicBezTo>
                  <a:pt x="154" y="100"/>
                  <a:pt x="153" y="100"/>
                  <a:pt x="156" y="98"/>
                </a:cubicBezTo>
                <a:cubicBezTo>
                  <a:pt x="155" y="98"/>
                  <a:pt x="155" y="98"/>
                  <a:pt x="154" y="98"/>
                </a:cubicBezTo>
                <a:cubicBezTo>
                  <a:pt x="154" y="100"/>
                  <a:pt x="154" y="98"/>
                  <a:pt x="153" y="99"/>
                </a:cubicBezTo>
                <a:close/>
                <a:moveTo>
                  <a:pt x="160" y="120"/>
                </a:moveTo>
                <a:cubicBezTo>
                  <a:pt x="160" y="120"/>
                  <a:pt x="160" y="121"/>
                  <a:pt x="161" y="120"/>
                </a:cubicBezTo>
                <a:cubicBezTo>
                  <a:pt x="162" y="119"/>
                  <a:pt x="165" y="116"/>
                  <a:pt x="163" y="117"/>
                </a:cubicBezTo>
                <a:cubicBezTo>
                  <a:pt x="163" y="117"/>
                  <a:pt x="162" y="119"/>
                  <a:pt x="160" y="120"/>
                </a:cubicBezTo>
                <a:close/>
                <a:moveTo>
                  <a:pt x="150" y="106"/>
                </a:moveTo>
                <a:cubicBezTo>
                  <a:pt x="148" y="108"/>
                  <a:pt x="154" y="103"/>
                  <a:pt x="151" y="106"/>
                </a:cubicBezTo>
                <a:cubicBezTo>
                  <a:pt x="154" y="104"/>
                  <a:pt x="154" y="104"/>
                  <a:pt x="154" y="104"/>
                </a:cubicBezTo>
                <a:cubicBezTo>
                  <a:pt x="154" y="103"/>
                  <a:pt x="153" y="104"/>
                  <a:pt x="154" y="103"/>
                </a:cubicBezTo>
                <a:cubicBezTo>
                  <a:pt x="151" y="105"/>
                  <a:pt x="151" y="105"/>
                  <a:pt x="150" y="106"/>
                </a:cubicBezTo>
                <a:close/>
                <a:moveTo>
                  <a:pt x="146" y="105"/>
                </a:moveTo>
                <a:cubicBezTo>
                  <a:pt x="142" y="108"/>
                  <a:pt x="147" y="106"/>
                  <a:pt x="145" y="108"/>
                </a:cubicBezTo>
                <a:cubicBezTo>
                  <a:pt x="147" y="106"/>
                  <a:pt x="146" y="106"/>
                  <a:pt x="149" y="104"/>
                </a:cubicBezTo>
                <a:cubicBezTo>
                  <a:pt x="148" y="104"/>
                  <a:pt x="149" y="103"/>
                  <a:pt x="149" y="103"/>
                </a:cubicBezTo>
                <a:cubicBezTo>
                  <a:pt x="145" y="105"/>
                  <a:pt x="149" y="103"/>
                  <a:pt x="146" y="106"/>
                </a:cubicBezTo>
                <a:cubicBezTo>
                  <a:pt x="146" y="105"/>
                  <a:pt x="147" y="104"/>
                  <a:pt x="146" y="105"/>
                </a:cubicBezTo>
                <a:close/>
                <a:moveTo>
                  <a:pt x="153" y="120"/>
                </a:moveTo>
                <a:cubicBezTo>
                  <a:pt x="156" y="118"/>
                  <a:pt x="154" y="119"/>
                  <a:pt x="157" y="116"/>
                </a:cubicBezTo>
                <a:cubicBezTo>
                  <a:pt x="156" y="117"/>
                  <a:pt x="154" y="118"/>
                  <a:pt x="152" y="119"/>
                </a:cubicBezTo>
                <a:cubicBezTo>
                  <a:pt x="154" y="119"/>
                  <a:pt x="151" y="121"/>
                  <a:pt x="149" y="122"/>
                </a:cubicBezTo>
                <a:cubicBezTo>
                  <a:pt x="148" y="124"/>
                  <a:pt x="152" y="120"/>
                  <a:pt x="151" y="122"/>
                </a:cubicBezTo>
                <a:cubicBezTo>
                  <a:pt x="153" y="120"/>
                  <a:pt x="153" y="119"/>
                  <a:pt x="154" y="119"/>
                </a:cubicBezTo>
                <a:cubicBezTo>
                  <a:pt x="154" y="119"/>
                  <a:pt x="153" y="120"/>
                  <a:pt x="153" y="120"/>
                </a:cubicBezTo>
                <a:close/>
                <a:moveTo>
                  <a:pt x="136" y="117"/>
                </a:moveTo>
                <a:cubicBezTo>
                  <a:pt x="139" y="115"/>
                  <a:pt x="135" y="118"/>
                  <a:pt x="135" y="118"/>
                </a:cubicBezTo>
                <a:cubicBezTo>
                  <a:pt x="138" y="116"/>
                  <a:pt x="140" y="115"/>
                  <a:pt x="142" y="113"/>
                </a:cubicBezTo>
                <a:cubicBezTo>
                  <a:pt x="142" y="112"/>
                  <a:pt x="147" y="109"/>
                  <a:pt x="148" y="107"/>
                </a:cubicBezTo>
                <a:cubicBezTo>
                  <a:pt x="147" y="108"/>
                  <a:pt x="146" y="108"/>
                  <a:pt x="146" y="108"/>
                </a:cubicBezTo>
                <a:cubicBezTo>
                  <a:pt x="144" y="109"/>
                  <a:pt x="144" y="110"/>
                  <a:pt x="142" y="111"/>
                </a:cubicBezTo>
                <a:cubicBezTo>
                  <a:pt x="141" y="113"/>
                  <a:pt x="142" y="113"/>
                  <a:pt x="141" y="113"/>
                </a:cubicBezTo>
                <a:cubicBezTo>
                  <a:pt x="140" y="113"/>
                  <a:pt x="136" y="116"/>
                  <a:pt x="136" y="117"/>
                </a:cubicBezTo>
                <a:close/>
                <a:moveTo>
                  <a:pt x="153" y="123"/>
                </a:moveTo>
                <a:cubicBezTo>
                  <a:pt x="154" y="123"/>
                  <a:pt x="157" y="120"/>
                  <a:pt x="156" y="120"/>
                </a:cubicBezTo>
                <a:cubicBezTo>
                  <a:pt x="155" y="121"/>
                  <a:pt x="152" y="123"/>
                  <a:pt x="153" y="123"/>
                </a:cubicBezTo>
                <a:close/>
                <a:moveTo>
                  <a:pt x="137" y="109"/>
                </a:moveTo>
                <a:cubicBezTo>
                  <a:pt x="139" y="108"/>
                  <a:pt x="141" y="106"/>
                  <a:pt x="141" y="106"/>
                </a:cubicBezTo>
                <a:cubicBezTo>
                  <a:pt x="139" y="107"/>
                  <a:pt x="137" y="109"/>
                  <a:pt x="137" y="109"/>
                </a:cubicBezTo>
                <a:close/>
                <a:moveTo>
                  <a:pt x="136" y="114"/>
                </a:moveTo>
                <a:cubicBezTo>
                  <a:pt x="138" y="114"/>
                  <a:pt x="137" y="113"/>
                  <a:pt x="137" y="115"/>
                </a:cubicBezTo>
                <a:cubicBezTo>
                  <a:pt x="138" y="114"/>
                  <a:pt x="138" y="113"/>
                  <a:pt x="141" y="111"/>
                </a:cubicBezTo>
                <a:cubicBezTo>
                  <a:pt x="142" y="110"/>
                  <a:pt x="141" y="111"/>
                  <a:pt x="140" y="111"/>
                </a:cubicBezTo>
                <a:cubicBezTo>
                  <a:pt x="141" y="110"/>
                  <a:pt x="142" y="110"/>
                  <a:pt x="143" y="109"/>
                </a:cubicBezTo>
                <a:cubicBezTo>
                  <a:pt x="143" y="109"/>
                  <a:pt x="144" y="108"/>
                  <a:pt x="143" y="108"/>
                </a:cubicBezTo>
                <a:cubicBezTo>
                  <a:pt x="141" y="111"/>
                  <a:pt x="139" y="111"/>
                  <a:pt x="136" y="114"/>
                </a:cubicBezTo>
                <a:close/>
                <a:moveTo>
                  <a:pt x="142" y="117"/>
                </a:moveTo>
                <a:cubicBezTo>
                  <a:pt x="140" y="118"/>
                  <a:pt x="142" y="116"/>
                  <a:pt x="144" y="115"/>
                </a:cubicBezTo>
                <a:cubicBezTo>
                  <a:pt x="144" y="114"/>
                  <a:pt x="142" y="115"/>
                  <a:pt x="141" y="116"/>
                </a:cubicBezTo>
                <a:cubicBezTo>
                  <a:pt x="141" y="116"/>
                  <a:pt x="141" y="117"/>
                  <a:pt x="140" y="117"/>
                </a:cubicBezTo>
                <a:cubicBezTo>
                  <a:pt x="137" y="118"/>
                  <a:pt x="139" y="119"/>
                  <a:pt x="136" y="120"/>
                </a:cubicBezTo>
                <a:cubicBezTo>
                  <a:pt x="136" y="121"/>
                  <a:pt x="133" y="123"/>
                  <a:pt x="132" y="124"/>
                </a:cubicBezTo>
                <a:cubicBezTo>
                  <a:pt x="133" y="124"/>
                  <a:pt x="131" y="125"/>
                  <a:pt x="131" y="126"/>
                </a:cubicBezTo>
                <a:cubicBezTo>
                  <a:pt x="133" y="124"/>
                  <a:pt x="135" y="122"/>
                  <a:pt x="134" y="124"/>
                </a:cubicBezTo>
                <a:cubicBezTo>
                  <a:pt x="135" y="124"/>
                  <a:pt x="139" y="121"/>
                  <a:pt x="138" y="121"/>
                </a:cubicBezTo>
                <a:cubicBezTo>
                  <a:pt x="137" y="121"/>
                  <a:pt x="135" y="124"/>
                  <a:pt x="135" y="123"/>
                </a:cubicBezTo>
                <a:cubicBezTo>
                  <a:pt x="136" y="122"/>
                  <a:pt x="135" y="122"/>
                  <a:pt x="137" y="121"/>
                </a:cubicBezTo>
                <a:cubicBezTo>
                  <a:pt x="139" y="119"/>
                  <a:pt x="142" y="117"/>
                  <a:pt x="142" y="117"/>
                </a:cubicBezTo>
                <a:close/>
                <a:moveTo>
                  <a:pt x="143" y="118"/>
                </a:moveTo>
                <a:cubicBezTo>
                  <a:pt x="141" y="119"/>
                  <a:pt x="141" y="119"/>
                  <a:pt x="141" y="119"/>
                </a:cubicBezTo>
                <a:cubicBezTo>
                  <a:pt x="140" y="120"/>
                  <a:pt x="140" y="120"/>
                  <a:pt x="141" y="121"/>
                </a:cubicBezTo>
                <a:cubicBezTo>
                  <a:pt x="143" y="119"/>
                  <a:pt x="142" y="119"/>
                  <a:pt x="143" y="118"/>
                </a:cubicBezTo>
                <a:cubicBezTo>
                  <a:pt x="143" y="119"/>
                  <a:pt x="144" y="118"/>
                  <a:pt x="145" y="117"/>
                </a:cubicBezTo>
                <a:cubicBezTo>
                  <a:pt x="143" y="118"/>
                  <a:pt x="144" y="117"/>
                  <a:pt x="143" y="118"/>
                </a:cubicBezTo>
                <a:close/>
                <a:moveTo>
                  <a:pt x="146" y="128"/>
                </a:moveTo>
                <a:cubicBezTo>
                  <a:pt x="147" y="128"/>
                  <a:pt x="145" y="129"/>
                  <a:pt x="145" y="130"/>
                </a:cubicBezTo>
                <a:cubicBezTo>
                  <a:pt x="146" y="129"/>
                  <a:pt x="146" y="129"/>
                  <a:pt x="148" y="128"/>
                </a:cubicBezTo>
                <a:cubicBezTo>
                  <a:pt x="147" y="128"/>
                  <a:pt x="147" y="127"/>
                  <a:pt x="148" y="127"/>
                </a:cubicBezTo>
                <a:cubicBezTo>
                  <a:pt x="147" y="127"/>
                  <a:pt x="146" y="128"/>
                  <a:pt x="146" y="128"/>
                </a:cubicBezTo>
                <a:close/>
                <a:moveTo>
                  <a:pt x="133" y="117"/>
                </a:moveTo>
                <a:cubicBezTo>
                  <a:pt x="133" y="118"/>
                  <a:pt x="134" y="117"/>
                  <a:pt x="135" y="117"/>
                </a:cubicBezTo>
                <a:cubicBezTo>
                  <a:pt x="136" y="116"/>
                  <a:pt x="137" y="115"/>
                  <a:pt x="137" y="115"/>
                </a:cubicBezTo>
                <a:cubicBezTo>
                  <a:pt x="136" y="116"/>
                  <a:pt x="135" y="115"/>
                  <a:pt x="133" y="117"/>
                </a:cubicBezTo>
                <a:close/>
                <a:moveTo>
                  <a:pt x="144" y="129"/>
                </a:moveTo>
                <a:cubicBezTo>
                  <a:pt x="143" y="129"/>
                  <a:pt x="141" y="129"/>
                  <a:pt x="139" y="132"/>
                </a:cubicBezTo>
                <a:cubicBezTo>
                  <a:pt x="139" y="133"/>
                  <a:pt x="145" y="129"/>
                  <a:pt x="146" y="127"/>
                </a:cubicBezTo>
                <a:cubicBezTo>
                  <a:pt x="145" y="128"/>
                  <a:pt x="144" y="128"/>
                  <a:pt x="144" y="129"/>
                </a:cubicBezTo>
                <a:close/>
                <a:moveTo>
                  <a:pt x="133" y="117"/>
                </a:moveTo>
                <a:cubicBezTo>
                  <a:pt x="132" y="118"/>
                  <a:pt x="132" y="117"/>
                  <a:pt x="131" y="118"/>
                </a:cubicBezTo>
                <a:cubicBezTo>
                  <a:pt x="131" y="119"/>
                  <a:pt x="133" y="117"/>
                  <a:pt x="135" y="116"/>
                </a:cubicBezTo>
                <a:cubicBezTo>
                  <a:pt x="134" y="116"/>
                  <a:pt x="136" y="114"/>
                  <a:pt x="134" y="115"/>
                </a:cubicBezTo>
                <a:cubicBezTo>
                  <a:pt x="134" y="116"/>
                  <a:pt x="134" y="116"/>
                  <a:pt x="133" y="117"/>
                </a:cubicBezTo>
                <a:close/>
                <a:moveTo>
                  <a:pt x="138" y="122"/>
                </a:moveTo>
                <a:cubicBezTo>
                  <a:pt x="137" y="123"/>
                  <a:pt x="137" y="123"/>
                  <a:pt x="139" y="122"/>
                </a:cubicBezTo>
                <a:cubicBezTo>
                  <a:pt x="140" y="121"/>
                  <a:pt x="140" y="120"/>
                  <a:pt x="138" y="122"/>
                </a:cubicBezTo>
                <a:close/>
                <a:moveTo>
                  <a:pt x="139" y="137"/>
                </a:moveTo>
                <a:cubicBezTo>
                  <a:pt x="141" y="135"/>
                  <a:pt x="141" y="137"/>
                  <a:pt x="139" y="138"/>
                </a:cubicBezTo>
                <a:cubicBezTo>
                  <a:pt x="140" y="137"/>
                  <a:pt x="141" y="137"/>
                  <a:pt x="142" y="136"/>
                </a:cubicBezTo>
                <a:cubicBezTo>
                  <a:pt x="142" y="135"/>
                  <a:pt x="142" y="135"/>
                  <a:pt x="142" y="135"/>
                </a:cubicBezTo>
                <a:cubicBezTo>
                  <a:pt x="142" y="135"/>
                  <a:pt x="143" y="134"/>
                  <a:pt x="144" y="134"/>
                </a:cubicBezTo>
                <a:cubicBezTo>
                  <a:pt x="142" y="136"/>
                  <a:pt x="138" y="139"/>
                  <a:pt x="138" y="140"/>
                </a:cubicBezTo>
                <a:cubicBezTo>
                  <a:pt x="138" y="140"/>
                  <a:pt x="137" y="141"/>
                  <a:pt x="136" y="141"/>
                </a:cubicBezTo>
                <a:cubicBezTo>
                  <a:pt x="138" y="140"/>
                  <a:pt x="138" y="139"/>
                  <a:pt x="139" y="138"/>
                </a:cubicBezTo>
                <a:cubicBezTo>
                  <a:pt x="139" y="137"/>
                  <a:pt x="136" y="138"/>
                  <a:pt x="133" y="141"/>
                </a:cubicBezTo>
                <a:cubicBezTo>
                  <a:pt x="134" y="141"/>
                  <a:pt x="136" y="139"/>
                  <a:pt x="137" y="139"/>
                </a:cubicBezTo>
                <a:cubicBezTo>
                  <a:pt x="137" y="139"/>
                  <a:pt x="138" y="139"/>
                  <a:pt x="138" y="139"/>
                </a:cubicBezTo>
                <a:cubicBezTo>
                  <a:pt x="135" y="142"/>
                  <a:pt x="132" y="145"/>
                  <a:pt x="132" y="146"/>
                </a:cubicBezTo>
                <a:cubicBezTo>
                  <a:pt x="133" y="145"/>
                  <a:pt x="135" y="144"/>
                  <a:pt x="135" y="143"/>
                </a:cubicBezTo>
                <a:cubicBezTo>
                  <a:pt x="134" y="144"/>
                  <a:pt x="134" y="144"/>
                  <a:pt x="134" y="144"/>
                </a:cubicBezTo>
                <a:cubicBezTo>
                  <a:pt x="135" y="144"/>
                  <a:pt x="136" y="142"/>
                  <a:pt x="136" y="142"/>
                </a:cubicBezTo>
                <a:cubicBezTo>
                  <a:pt x="137" y="142"/>
                  <a:pt x="134" y="145"/>
                  <a:pt x="137" y="143"/>
                </a:cubicBezTo>
                <a:cubicBezTo>
                  <a:pt x="136" y="142"/>
                  <a:pt x="139" y="141"/>
                  <a:pt x="140" y="141"/>
                </a:cubicBezTo>
                <a:cubicBezTo>
                  <a:pt x="139" y="140"/>
                  <a:pt x="141" y="139"/>
                  <a:pt x="141" y="139"/>
                </a:cubicBezTo>
                <a:cubicBezTo>
                  <a:pt x="140" y="139"/>
                  <a:pt x="140" y="139"/>
                  <a:pt x="141" y="138"/>
                </a:cubicBezTo>
                <a:cubicBezTo>
                  <a:pt x="144" y="136"/>
                  <a:pt x="146" y="134"/>
                  <a:pt x="148" y="133"/>
                </a:cubicBezTo>
                <a:cubicBezTo>
                  <a:pt x="147" y="133"/>
                  <a:pt x="143" y="135"/>
                  <a:pt x="146" y="132"/>
                </a:cubicBezTo>
                <a:cubicBezTo>
                  <a:pt x="143" y="133"/>
                  <a:pt x="141" y="134"/>
                  <a:pt x="139" y="137"/>
                </a:cubicBezTo>
                <a:close/>
                <a:moveTo>
                  <a:pt x="142" y="131"/>
                </a:moveTo>
                <a:cubicBezTo>
                  <a:pt x="142" y="131"/>
                  <a:pt x="143" y="132"/>
                  <a:pt x="144" y="130"/>
                </a:cubicBezTo>
                <a:cubicBezTo>
                  <a:pt x="144" y="130"/>
                  <a:pt x="144" y="130"/>
                  <a:pt x="144" y="129"/>
                </a:cubicBezTo>
                <a:cubicBezTo>
                  <a:pt x="144" y="130"/>
                  <a:pt x="143" y="130"/>
                  <a:pt x="142" y="131"/>
                </a:cubicBezTo>
                <a:close/>
                <a:moveTo>
                  <a:pt x="142" y="143"/>
                </a:moveTo>
                <a:cubicBezTo>
                  <a:pt x="142" y="143"/>
                  <a:pt x="145" y="140"/>
                  <a:pt x="145" y="142"/>
                </a:cubicBezTo>
                <a:cubicBezTo>
                  <a:pt x="147" y="140"/>
                  <a:pt x="149" y="139"/>
                  <a:pt x="150" y="138"/>
                </a:cubicBezTo>
                <a:cubicBezTo>
                  <a:pt x="148" y="139"/>
                  <a:pt x="147" y="140"/>
                  <a:pt x="146" y="140"/>
                </a:cubicBezTo>
                <a:cubicBezTo>
                  <a:pt x="147" y="139"/>
                  <a:pt x="147" y="139"/>
                  <a:pt x="148" y="138"/>
                </a:cubicBezTo>
                <a:cubicBezTo>
                  <a:pt x="147" y="139"/>
                  <a:pt x="150" y="137"/>
                  <a:pt x="150" y="137"/>
                </a:cubicBezTo>
                <a:cubicBezTo>
                  <a:pt x="148" y="138"/>
                  <a:pt x="142" y="142"/>
                  <a:pt x="142" y="143"/>
                </a:cubicBezTo>
                <a:close/>
                <a:moveTo>
                  <a:pt x="125" y="125"/>
                </a:moveTo>
                <a:cubicBezTo>
                  <a:pt x="126" y="125"/>
                  <a:pt x="128" y="123"/>
                  <a:pt x="128" y="124"/>
                </a:cubicBezTo>
                <a:cubicBezTo>
                  <a:pt x="126" y="126"/>
                  <a:pt x="124" y="127"/>
                  <a:pt x="124" y="128"/>
                </a:cubicBezTo>
                <a:cubicBezTo>
                  <a:pt x="129" y="124"/>
                  <a:pt x="129" y="124"/>
                  <a:pt x="129" y="124"/>
                </a:cubicBezTo>
                <a:cubicBezTo>
                  <a:pt x="128" y="123"/>
                  <a:pt x="132" y="121"/>
                  <a:pt x="131" y="120"/>
                </a:cubicBezTo>
                <a:cubicBezTo>
                  <a:pt x="129" y="122"/>
                  <a:pt x="127" y="123"/>
                  <a:pt x="125" y="125"/>
                </a:cubicBezTo>
                <a:close/>
                <a:moveTo>
                  <a:pt x="131" y="122"/>
                </a:moveTo>
                <a:cubicBezTo>
                  <a:pt x="132" y="122"/>
                  <a:pt x="131" y="122"/>
                  <a:pt x="131" y="123"/>
                </a:cubicBezTo>
                <a:cubicBezTo>
                  <a:pt x="132" y="122"/>
                  <a:pt x="132" y="121"/>
                  <a:pt x="133" y="120"/>
                </a:cubicBezTo>
                <a:cubicBezTo>
                  <a:pt x="134" y="120"/>
                  <a:pt x="134" y="120"/>
                  <a:pt x="134" y="120"/>
                </a:cubicBezTo>
                <a:cubicBezTo>
                  <a:pt x="133" y="120"/>
                  <a:pt x="135" y="117"/>
                  <a:pt x="131" y="119"/>
                </a:cubicBezTo>
                <a:cubicBezTo>
                  <a:pt x="131" y="120"/>
                  <a:pt x="134" y="119"/>
                  <a:pt x="131" y="122"/>
                </a:cubicBezTo>
                <a:close/>
                <a:moveTo>
                  <a:pt x="139" y="130"/>
                </a:moveTo>
                <a:cubicBezTo>
                  <a:pt x="138" y="132"/>
                  <a:pt x="142" y="129"/>
                  <a:pt x="142" y="129"/>
                </a:cubicBezTo>
                <a:lnTo>
                  <a:pt x="139" y="130"/>
                </a:lnTo>
                <a:close/>
                <a:moveTo>
                  <a:pt x="133" y="129"/>
                </a:moveTo>
                <a:cubicBezTo>
                  <a:pt x="135" y="127"/>
                  <a:pt x="136" y="126"/>
                  <a:pt x="135" y="126"/>
                </a:cubicBezTo>
                <a:cubicBezTo>
                  <a:pt x="133" y="128"/>
                  <a:pt x="132" y="129"/>
                  <a:pt x="133" y="129"/>
                </a:cubicBezTo>
                <a:close/>
                <a:moveTo>
                  <a:pt x="129" y="121"/>
                </a:moveTo>
                <a:cubicBezTo>
                  <a:pt x="128" y="120"/>
                  <a:pt x="126" y="121"/>
                  <a:pt x="124" y="124"/>
                </a:cubicBezTo>
                <a:cubicBezTo>
                  <a:pt x="125" y="123"/>
                  <a:pt x="125" y="123"/>
                  <a:pt x="124" y="124"/>
                </a:cubicBezTo>
                <a:cubicBezTo>
                  <a:pt x="123" y="124"/>
                  <a:pt x="121" y="127"/>
                  <a:pt x="120" y="128"/>
                </a:cubicBezTo>
                <a:cubicBezTo>
                  <a:pt x="121" y="128"/>
                  <a:pt x="121" y="128"/>
                  <a:pt x="120" y="130"/>
                </a:cubicBezTo>
                <a:cubicBezTo>
                  <a:pt x="121" y="129"/>
                  <a:pt x="121" y="129"/>
                  <a:pt x="121" y="129"/>
                </a:cubicBezTo>
                <a:cubicBezTo>
                  <a:pt x="125" y="126"/>
                  <a:pt x="124" y="125"/>
                  <a:pt x="128" y="123"/>
                </a:cubicBezTo>
                <a:cubicBezTo>
                  <a:pt x="127" y="122"/>
                  <a:pt x="126" y="123"/>
                  <a:pt x="129" y="121"/>
                </a:cubicBezTo>
                <a:close/>
                <a:moveTo>
                  <a:pt x="129" y="131"/>
                </a:moveTo>
                <a:cubicBezTo>
                  <a:pt x="130" y="130"/>
                  <a:pt x="133" y="127"/>
                  <a:pt x="134" y="126"/>
                </a:cubicBezTo>
                <a:cubicBezTo>
                  <a:pt x="131" y="128"/>
                  <a:pt x="130" y="130"/>
                  <a:pt x="129" y="131"/>
                </a:cubicBezTo>
                <a:close/>
                <a:moveTo>
                  <a:pt x="133" y="136"/>
                </a:moveTo>
                <a:cubicBezTo>
                  <a:pt x="135" y="136"/>
                  <a:pt x="137" y="136"/>
                  <a:pt x="139" y="133"/>
                </a:cubicBezTo>
                <a:cubicBezTo>
                  <a:pt x="136" y="135"/>
                  <a:pt x="136" y="134"/>
                  <a:pt x="133" y="136"/>
                </a:cubicBezTo>
                <a:close/>
                <a:moveTo>
                  <a:pt x="124" y="131"/>
                </a:moveTo>
                <a:cubicBezTo>
                  <a:pt x="125" y="131"/>
                  <a:pt x="125" y="131"/>
                  <a:pt x="124" y="132"/>
                </a:cubicBezTo>
                <a:cubicBezTo>
                  <a:pt x="126" y="131"/>
                  <a:pt x="131" y="127"/>
                  <a:pt x="128" y="128"/>
                </a:cubicBezTo>
                <a:cubicBezTo>
                  <a:pt x="128" y="129"/>
                  <a:pt x="126" y="130"/>
                  <a:pt x="124" y="131"/>
                </a:cubicBezTo>
                <a:close/>
                <a:moveTo>
                  <a:pt x="121" y="127"/>
                </a:moveTo>
                <a:cubicBezTo>
                  <a:pt x="121" y="126"/>
                  <a:pt x="121" y="125"/>
                  <a:pt x="123" y="124"/>
                </a:cubicBezTo>
                <a:cubicBezTo>
                  <a:pt x="120" y="126"/>
                  <a:pt x="117" y="127"/>
                  <a:pt x="117" y="128"/>
                </a:cubicBezTo>
                <a:cubicBezTo>
                  <a:pt x="118" y="128"/>
                  <a:pt x="120" y="126"/>
                  <a:pt x="121" y="126"/>
                </a:cubicBezTo>
                <a:cubicBezTo>
                  <a:pt x="120" y="126"/>
                  <a:pt x="119" y="128"/>
                  <a:pt x="121" y="127"/>
                </a:cubicBezTo>
                <a:close/>
                <a:moveTo>
                  <a:pt x="120" y="131"/>
                </a:moveTo>
                <a:cubicBezTo>
                  <a:pt x="121" y="131"/>
                  <a:pt x="122" y="131"/>
                  <a:pt x="124" y="129"/>
                </a:cubicBezTo>
                <a:cubicBezTo>
                  <a:pt x="124" y="128"/>
                  <a:pt x="121" y="130"/>
                  <a:pt x="120" y="131"/>
                </a:cubicBezTo>
                <a:close/>
                <a:moveTo>
                  <a:pt x="119" y="140"/>
                </a:moveTo>
                <a:cubicBezTo>
                  <a:pt x="121" y="139"/>
                  <a:pt x="122" y="137"/>
                  <a:pt x="124" y="135"/>
                </a:cubicBezTo>
                <a:cubicBezTo>
                  <a:pt x="124" y="134"/>
                  <a:pt x="124" y="134"/>
                  <a:pt x="124" y="134"/>
                </a:cubicBezTo>
                <a:cubicBezTo>
                  <a:pt x="121" y="137"/>
                  <a:pt x="119" y="139"/>
                  <a:pt x="119" y="140"/>
                </a:cubicBezTo>
                <a:close/>
                <a:moveTo>
                  <a:pt x="117" y="131"/>
                </a:moveTo>
                <a:cubicBezTo>
                  <a:pt x="119" y="130"/>
                  <a:pt x="117" y="130"/>
                  <a:pt x="118" y="129"/>
                </a:cubicBezTo>
                <a:cubicBezTo>
                  <a:pt x="116" y="131"/>
                  <a:pt x="116" y="131"/>
                  <a:pt x="117" y="131"/>
                </a:cubicBezTo>
                <a:close/>
                <a:moveTo>
                  <a:pt x="112" y="133"/>
                </a:moveTo>
                <a:cubicBezTo>
                  <a:pt x="112" y="134"/>
                  <a:pt x="114" y="132"/>
                  <a:pt x="113" y="133"/>
                </a:cubicBezTo>
                <a:cubicBezTo>
                  <a:pt x="117" y="130"/>
                  <a:pt x="114" y="131"/>
                  <a:pt x="112" y="133"/>
                </a:cubicBezTo>
                <a:close/>
                <a:moveTo>
                  <a:pt x="117" y="138"/>
                </a:moveTo>
                <a:cubicBezTo>
                  <a:pt x="116" y="140"/>
                  <a:pt x="113" y="143"/>
                  <a:pt x="114" y="143"/>
                </a:cubicBezTo>
                <a:cubicBezTo>
                  <a:pt x="117" y="140"/>
                  <a:pt x="116" y="140"/>
                  <a:pt x="119" y="137"/>
                </a:cubicBezTo>
                <a:cubicBezTo>
                  <a:pt x="118" y="138"/>
                  <a:pt x="118" y="137"/>
                  <a:pt x="117" y="138"/>
                </a:cubicBezTo>
                <a:close/>
                <a:moveTo>
                  <a:pt x="114" y="157"/>
                </a:moveTo>
                <a:cubicBezTo>
                  <a:pt x="112" y="158"/>
                  <a:pt x="113" y="158"/>
                  <a:pt x="111" y="158"/>
                </a:cubicBezTo>
                <a:cubicBezTo>
                  <a:pt x="113" y="158"/>
                  <a:pt x="109" y="161"/>
                  <a:pt x="109" y="161"/>
                </a:cubicBezTo>
                <a:cubicBezTo>
                  <a:pt x="111" y="159"/>
                  <a:pt x="109" y="160"/>
                  <a:pt x="108" y="161"/>
                </a:cubicBezTo>
                <a:cubicBezTo>
                  <a:pt x="108" y="162"/>
                  <a:pt x="107" y="163"/>
                  <a:pt x="107" y="164"/>
                </a:cubicBezTo>
                <a:cubicBezTo>
                  <a:pt x="105" y="166"/>
                  <a:pt x="105" y="164"/>
                  <a:pt x="102" y="167"/>
                </a:cubicBezTo>
                <a:cubicBezTo>
                  <a:pt x="102" y="169"/>
                  <a:pt x="103" y="167"/>
                  <a:pt x="104" y="167"/>
                </a:cubicBezTo>
                <a:cubicBezTo>
                  <a:pt x="103" y="168"/>
                  <a:pt x="102" y="168"/>
                  <a:pt x="101" y="169"/>
                </a:cubicBezTo>
                <a:cubicBezTo>
                  <a:pt x="103" y="169"/>
                  <a:pt x="106" y="166"/>
                  <a:pt x="107" y="164"/>
                </a:cubicBezTo>
                <a:cubicBezTo>
                  <a:pt x="106" y="167"/>
                  <a:pt x="101" y="172"/>
                  <a:pt x="99" y="173"/>
                </a:cubicBezTo>
                <a:cubicBezTo>
                  <a:pt x="99" y="173"/>
                  <a:pt x="99" y="175"/>
                  <a:pt x="98" y="175"/>
                </a:cubicBezTo>
                <a:cubicBezTo>
                  <a:pt x="98" y="175"/>
                  <a:pt x="99" y="175"/>
                  <a:pt x="98" y="175"/>
                </a:cubicBezTo>
                <a:cubicBezTo>
                  <a:pt x="99" y="175"/>
                  <a:pt x="98" y="175"/>
                  <a:pt x="99" y="175"/>
                </a:cubicBezTo>
                <a:cubicBezTo>
                  <a:pt x="99" y="175"/>
                  <a:pt x="100" y="174"/>
                  <a:pt x="100" y="174"/>
                </a:cubicBezTo>
                <a:cubicBezTo>
                  <a:pt x="100" y="174"/>
                  <a:pt x="100" y="174"/>
                  <a:pt x="100" y="174"/>
                </a:cubicBezTo>
                <a:cubicBezTo>
                  <a:pt x="101" y="172"/>
                  <a:pt x="101" y="172"/>
                  <a:pt x="101" y="172"/>
                </a:cubicBezTo>
                <a:cubicBezTo>
                  <a:pt x="102" y="172"/>
                  <a:pt x="103" y="171"/>
                  <a:pt x="104" y="170"/>
                </a:cubicBezTo>
                <a:cubicBezTo>
                  <a:pt x="103" y="170"/>
                  <a:pt x="106" y="168"/>
                  <a:pt x="106" y="167"/>
                </a:cubicBezTo>
                <a:cubicBezTo>
                  <a:pt x="108" y="166"/>
                  <a:pt x="114" y="158"/>
                  <a:pt x="117" y="157"/>
                </a:cubicBezTo>
                <a:cubicBezTo>
                  <a:pt x="117" y="157"/>
                  <a:pt x="116" y="157"/>
                  <a:pt x="117" y="156"/>
                </a:cubicBezTo>
                <a:cubicBezTo>
                  <a:pt x="119" y="155"/>
                  <a:pt x="120" y="153"/>
                  <a:pt x="123" y="151"/>
                </a:cubicBezTo>
                <a:cubicBezTo>
                  <a:pt x="122" y="150"/>
                  <a:pt x="125" y="150"/>
                  <a:pt x="126" y="148"/>
                </a:cubicBezTo>
                <a:cubicBezTo>
                  <a:pt x="126" y="148"/>
                  <a:pt x="127" y="147"/>
                  <a:pt x="126" y="147"/>
                </a:cubicBezTo>
                <a:cubicBezTo>
                  <a:pt x="123" y="150"/>
                  <a:pt x="122" y="148"/>
                  <a:pt x="120" y="151"/>
                </a:cubicBezTo>
                <a:cubicBezTo>
                  <a:pt x="121" y="150"/>
                  <a:pt x="120" y="153"/>
                  <a:pt x="119" y="153"/>
                </a:cubicBezTo>
                <a:cubicBezTo>
                  <a:pt x="119" y="152"/>
                  <a:pt x="117" y="155"/>
                  <a:pt x="116" y="155"/>
                </a:cubicBezTo>
                <a:cubicBezTo>
                  <a:pt x="117" y="154"/>
                  <a:pt x="118" y="153"/>
                  <a:pt x="118" y="152"/>
                </a:cubicBezTo>
                <a:cubicBezTo>
                  <a:pt x="117" y="154"/>
                  <a:pt x="116" y="154"/>
                  <a:pt x="116" y="154"/>
                </a:cubicBezTo>
                <a:cubicBezTo>
                  <a:pt x="116" y="154"/>
                  <a:pt x="117" y="153"/>
                  <a:pt x="117" y="153"/>
                </a:cubicBezTo>
                <a:cubicBezTo>
                  <a:pt x="115" y="155"/>
                  <a:pt x="115" y="155"/>
                  <a:pt x="114" y="157"/>
                </a:cubicBezTo>
                <a:close/>
                <a:moveTo>
                  <a:pt x="119" y="151"/>
                </a:moveTo>
                <a:cubicBezTo>
                  <a:pt x="120" y="150"/>
                  <a:pt x="121" y="149"/>
                  <a:pt x="121" y="148"/>
                </a:cubicBezTo>
                <a:cubicBezTo>
                  <a:pt x="120" y="149"/>
                  <a:pt x="119" y="149"/>
                  <a:pt x="118" y="151"/>
                </a:cubicBezTo>
                <a:cubicBezTo>
                  <a:pt x="118" y="152"/>
                  <a:pt x="119" y="150"/>
                  <a:pt x="120" y="150"/>
                </a:cubicBezTo>
                <a:cubicBezTo>
                  <a:pt x="119" y="151"/>
                  <a:pt x="118" y="152"/>
                  <a:pt x="119" y="151"/>
                </a:cubicBezTo>
                <a:close/>
                <a:moveTo>
                  <a:pt x="124" y="159"/>
                </a:moveTo>
                <a:cubicBezTo>
                  <a:pt x="125" y="159"/>
                  <a:pt x="128" y="159"/>
                  <a:pt x="128" y="157"/>
                </a:cubicBezTo>
                <a:cubicBezTo>
                  <a:pt x="125" y="160"/>
                  <a:pt x="127" y="156"/>
                  <a:pt x="124" y="159"/>
                </a:cubicBezTo>
                <a:close/>
                <a:moveTo>
                  <a:pt x="112" y="142"/>
                </a:moveTo>
                <a:cubicBezTo>
                  <a:pt x="110" y="143"/>
                  <a:pt x="109" y="144"/>
                  <a:pt x="109" y="145"/>
                </a:cubicBezTo>
                <a:cubicBezTo>
                  <a:pt x="110" y="145"/>
                  <a:pt x="111" y="143"/>
                  <a:pt x="112" y="142"/>
                </a:cubicBezTo>
                <a:cubicBezTo>
                  <a:pt x="112" y="143"/>
                  <a:pt x="112" y="143"/>
                  <a:pt x="113" y="142"/>
                </a:cubicBezTo>
                <a:cubicBezTo>
                  <a:pt x="113" y="142"/>
                  <a:pt x="112" y="142"/>
                  <a:pt x="112" y="142"/>
                </a:cubicBezTo>
                <a:close/>
                <a:moveTo>
                  <a:pt x="114" y="170"/>
                </a:moveTo>
                <a:cubicBezTo>
                  <a:pt x="115" y="170"/>
                  <a:pt x="118" y="166"/>
                  <a:pt x="117" y="166"/>
                </a:cubicBezTo>
                <a:cubicBezTo>
                  <a:pt x="115" y="168"/>
                  <a:pt x="116" y="167"/>
                  <a:pt x="114" y="170"/>
                </a:cubicBezTo>
                <a:close/>
                <a:moveTo>
                  <a:pt x="88" y="182"/>
                </a:moveTo>
                <a:cubicBezTo>
                  <a:pt x="88" y="182"/>
                  <a:pt x="89" y="182"/>
                  <a:pt x="89" y="181"/>
                </a:cubicBezTo>
                <a:cubicBezTo>
                  <a:pt x="88" y="181"/>
                  <a:pt x="88" y="182"/>
                  <a:pt x="88" y="182"/>
                </a:cubicBezTo>
                <a:close/>
                <a:moveTo>
                  <a:pt x="108" y="144"/>
                </a:moveTo>
                <a:cubicBezTo>
                  <a:pt x="106" y="144"/>
                  <a:pt x="109" y="142"/>
                  <a:pt x="108" y="142"/>
                </a:cubicBezTo>
                <a:cubicBezTo>
                  <a:pt x="107" y="142"/>
                  <a:pt x="103" y="145"/>
                  <a:pt x="103" y="145"/>
                </a:cubicBezTo>
                <a:cubicBezTo>
                  <a:pt x="105" y="144"/>
                  <a:pt x="106" y="145"/>
                  <a:pt x="107" y="144"/>
                </a:cubicBezTo>
                <a:cubicBezTo>
                  <a:pt x="109" y="143"/>
                  <a:pt x="109" y="143"/>
                  <a:pt x="110" y="141"/>
                </a:cubicBezTo>
                <a:cubicBezTo>
                  <a:pt x="110" y="141"/>
                  <a:pt x="110" y="141"/>
                  <a:pt x="110" y="141"/>
                </a:cubicBezTo>
                <a:cubicBezTo>
                  <a:pt x="107" y="143"/>
                  <a:pt x="110" y="142"/>
                  <a:pt x="108" y="144"/>
                </a:cubicBezTo>
                <a:close/>
                <a:moveTo>
                  <a:pt x="802" y="247"/>
                </a:moveTo>
                <a:cubicBezTo>
                  <a:pt x="799" y="242"/>
                  <a:pt x="799" y="242"/>
                  <a:pt x="799" y="242"/>
                </a:cubicBezTo>
                <a:cubicBezTo>
                  <a:pt x="798" y="242"/>
                  <a:pt x="801" y="247"/>
                  <a:pt x="801" y="246"/>
                </a:cubicBezTo>
                <a:cubicBezTo>
                  <a:pt x="801" y="247"/>
                  <a:pt x="801" y="247"/>
                  <a:pt x="801" y="247"/>
                </a:cubicBezTo>
                <a:cubicBezTo>
                  <a:pt x="800" y="244"/>
                  <a:pt x="802" y="246"/>
                  <a:pt x="802" y="247"/>
                </a:cubicBezTo>
                <a:close/>
                <a:moveTo>
                  <a:pt x="596" y="44"/>
                </a:moveTo>
                <a:cubicBezTo>
                  <a:pt x="592" y="42"/>
                  <a:pt x="592" y="42"/>
                  <a:pt x="592" y="42"/>
                </a:cubicBezTo>
                <a:cubicBezTo>
                  <a:pt x="592" y="43"/>
                  <a:pt x="593" y="43"/>
                  <a:pt x="594" y="44"/>
                </a:cubicBezTo>
                <a:cubicBezTo>
                  <a:pt x="591" y="43"/>
                  <a:pt x="597" y="45"/>
                  <a:pt x="596" y="44"/>
                </a:cubicBezTo>
                <a:close/>
                <a:moveTo>
                  <a:pt x="493" y="9"/>
                </a:moveTo>
                <a:cubicBezTo>
                  <a:pt x="495" y="10"/>
                  <a:pt x="500" y="11"/>
                  <a:pt x="502" y="11"/>
                </a:cubicBezTo>
                <a:cubicBezTo>
                  <a:pt x="500" y="10"/>
                  <a:pt x="492" y="9"/>
                  <a:pt x="493" y="9"/>
                </a:cubicBezTo>
                <a:close/>
                <a:moveTo>
                  <a:pt x="467" y="5"/>
                </a:moveTo>
                <a:cubicBezTo>
                  <a:pt x="469" y="5"/>
                  <a:pt x="477" y="7"/>
                  <a:pt x="475" y="6"/>
                </a:cubicBezTo>
                <a:cubicBezTo>
                  <a:pt x="473" y="6"/>
                  <a:pt x="466" y="4"/>
                  <a:pt x="466" y="5"/>
                </a:cubicBezTo>
                <a:cubicBezTo>
                  <a:pt x="467" y="6"/>
                  <a:pt x="469" y="7"/>
                  <a:pt x="470" y="6"/>
                </a:cubicBezTo>
                <a:cubicBezTo>
                  <a:pt x="469" y="6"/>
                  <a:pt x="468" y="6"/>
                  <a:pt x="467" y="5"/>
                </a:cubicBezTo>
                <a:close/>
                <a:moveTo>
                  <a:pt x="411" y="0"/>
                </a:moveTo>
                <a:cubicBezTo>
                  <a:pt x="410" y="0"/>
                  <a:pt x="406" y="0"/>
                  <a:pt x="404" y="1"/>
                </a:cubicBezTo>
                <a:cubicBezTo>
                  <a:pt x="407" y="1"/>
                  <a:pt x="411" y="1"/>
                  <a:pt x="414" y="1"/>
                </a:cubicBezTo>
                <a:cubicBezTo>
                  <a:pt x="413" y="1"/>
                  <a:pt x="411" y="1"/>
                  <a:pt x="412" y="1"/>
                </a:cubicBezTo>
                <a:cubicBezTo>
                  <a:pt x="413" y="1"/>
                  <a:pt x="417" y="0"/>
                  <a:pt x="415" y="0"/>
                </a:cubicBezTo>
                <a:cubicBezTo>
                  <a:pt x="415" y="1"/>
                  <a:pt x="413" y="0"/>
                  <a:pt x="411" y="0"/>
                </a:cubicBezTo>
                <a:close/>
                <a:moveTo>
                  <a:pt x="394" y="50"/>
                </a:moveTo>
                <a:cubicBezTo>
                  <a:pt x="394" y="49"/>
                  <a:pt x="401" y="50"/>
                  <a:pt x="399" y="50"/>
                </a:cubicBezTo>
                <a:cubicBezTo>
                  <a:pt x="399" y="49"/>
                  <a:pt x="391" y="49"/>
                  <a:pt x="394" y="50"/>
                </a:cubicBezTo>
                <a:close/>
                <a:moveTo>
                  <a:pt x="388" y="50"/>
                </a:moveTo>
                <a:cubicBezTo>
                  <a:pt x="389" y="50"/>
                  <a:pt x="391" y="51"/>
                  <a:pt x="393" y="50"/>
                </a:cubicBezTo>
                <a:cubicBezTo>
                  <a:pt x="384" y="50"/>
                  <a:pt x="379" y="50"/>
                  <a:pt x="376" y="50"/>
                </a:cubicBezTo>
                <a:cubicBezTo>
                  <a:pt x="379" y="50"/>
                  <a:pt x="373" y="51"/>
                  <a:pt x="376" y="51"/>
                </a:cubicBezTo>
                <a:cubicBezTo>
                  <a:pt x="378" y="50"/>
                  <a:pt x="383" y="51"/>
                  <a:pt x="382" y="50"/>
                </a:cubicBezTo>
                <a:cubicBezTo>
                  <a:pt x="383" y="50"/>
                  <a:pt x="386" y="50"/>
                  <a:pt x="388" y="50"/>
                </a:cubicBezTo>
                <a:close/>
                <a:moveTo>
                  <a:pt x="350" y="7"/>
                </a:moveTo>
                <a:cubicBezTo>
                  <a:pt x="351" y="6"/>
                  <a:pt x="358" y="6"/>
                  <a:pt x="359" y="6"/>
                </a:cubicBezTo>
                <a:cubicBezTo>
                  <a:pt x="355" y="6"/>
                  <a:pt x="351" y="7"/>
                  <a:pt x="349" y="7"/>
                </a:cubicBezTo>
                <a:cubicBezTo>
                  <a:pt x="350" y="7"/>
                  <a:pt x="350" y="7"/>
                  <a:pt x="350" y="7"/>
                </a:cubicBezTo>
                <a:cubicBezTo>
                  <a:pt x="350" y="7"/>
                  <a:pt x="349" y="7"/>
                  <a:pt x="350" y="7"/>
                </a:cubicBezTo>
                <a:close/>
                <a:moveTo>
                  <a:pt x="350" y="8"/>
                </a:moveTo>
                <a:cubicBezTo>
                  <a:pt x="350" y="8"/>
                  <a:pt x="350" y="8"/>
                  <a:pt x="351" y="7"/>
                </a:cubicBezTo>
                <a:cubicBezTo>
                  <a:pt x="348" y="8"/>
                  <a:pt x="348" y="7"/>
                  <a:pt x="347" y="7"/>
                </a:cubicBezTo>
                <a:cubicBezTo>
                  <a:pt x="346" y="8"/>
                  <a:pt x="345" y="8"/>
                  <a:pt x="343" y="8"/>
                </a:cubicBezTo>
                <a:cubicBezTo>
                  <a:pt x="342" y="8"/>
                  <a:pt x="336" y="8"/>
                  <a:pt x="335" y="9"/>
                </a:cubicBezTo>
                <a:cubicBezTo>
                  <a:pt x="336" y="9"/>
                  <a:pt x="337" y="9"/>
                  <a:pt x="337" y="9"/>
                </a:cubicBezTo>
                <a:cubicBezTo>
                  <a:pt x="334" y="10"/>
                  <a:pt x="330" y="9"/>
                  <a:pt x="327" y="11"/>
                </a:cubicBezTo>
                <a:cubicBezTo>
                  <a:pt x="331" y="11"/>
                  <a:pt x="333" y="10"/>
                  <a:pt x="336" y="10"/>
                </a:cubicBezTo>
                <a:cubicBezTo>
                  <a:pt x="336" y="9"/>
                  <a:pt x="337" y="9"/>
                  <a:pt x="339" y="9"/>
                </a:cubicBezTo>
                <a:cubicBezTo>
                  <a:pt x="339" y="9"/>
                  <a:pt x="336" y="9"/>
                  <a:pt x="337" y="10"/>
                </a:cubicBezTo>
                <a:cubicBezTo>
                  <a:pt x="342" y="9"/>
                  <a:pt x="350" y="9"/>
                  <a:pt x="351" y="8"/>
                </a:cubicBezTo>
                <a:cubicBezTo>
                  <a:pt x="350" y="8"/>
                  <a:pt x="350" y="8"/>
                  <a:pt x="350" y="8"/>
                </a:cubicBezTo>
                <a:close/>
                <a:moveTo>
                  <a:pt x="314" y="14"/>
                </a:moveTo>
                <a:cubicBezTo>
                  <a:pt x="315" y="14"/>
                  <a:pt x="322" y="13"/>
                  <a:pt x="320" y="13"/>
                </a:cubicBezTo>
                <a:cubicBezTo>
                  <a:pt x="317" y="14"/>
                  <a:pt x="316" y="13"/>
                  <a:pt x="314" y="14"/>
                </a:cubicBezTo>
                <a:close/>
                <a:moveTo>
                  <a:pt x="241" y="77"/>
                </a:moveTo>
                <a:cubicBezTo>
                  <a:pt x="240" y="77"/>
                  <a:pt x="241" y="75"/>
                  <a:pt x="240" y="76"/>
                </a:cubicBezTo>
                <a:cubicBezTo>
                  <a:pt x="240" y="76"/>
                  <a:pt x="238" y="77"/>
                  <a:pt x="238" y="77"/>
                </a:cubicBezTo>
                <a:cubicBezTo>
                  <a:pt x="238" y="77"/>
                  <a:pt x="238" y="77"/>
                  <a:pt x="237" y="77"/>
                </a:cubicBezTo>
                <a:cubicBezTo>
                  <a:pt x="237" y="78"/>
                  <a:pt x="238" y="77"/>
                  <a:pt x="238" y="77"/>
                </a:cubicBezTo>
                <a:cubicBezTo>
                  <a:pt x="236" y="79"/>
                  <a:pt x="236" y="78"/>
                  <a:pt x="235" y="79"/>
                </a:cubicBezTo>
                <a:cubicBezTo>
                  <a:pt x="236" y="79"/>
                  <a:pt x="240" y="77"/>
                  <a:pt x="241" y="77"/>
                </a:cubicBezTo>
                <a:close/>
                <a:moveTo>
                  <a:pt x="232" y="80"/>
                </a:moveTo>
                <a:cubicBezTo>
                  <a:pt x="232" y="81"/>
                  <a:pt x="233" y="81"/>
                  <a:pt x="228" y="83"/>
                </a:cubicBezTo>
                <a:cubicBezTo>
                  <a:pt x="231" y="83"/>
                  <a:pt x="236" y="79"/>
                  <a:pt x="241" y="77"/>
                </a:cubicBezTo>
                <a:cubicBezTo>
                  <a:pt x="238" y="78"/>
                  <a:pt x="235" y="79"/>
                  <a:pt x="232" y="80"/>
                </a:cubicBezTo>
                <a:close/>
                <a:moveTo>
                  <a:pt x="222" y="84"/>
                </a:moveTo>
                <a:cubicBezTo>
                  <a:pt x="220" y="86"/>
                  <a:pt x="220" y="87"/>
                  <a:pt x="223" y="86"/>
                </a:cubicBezTo>
                <a:cubicBezTo>
                  <a:pt x="221" y="87"/>
                  <a:pt x="219" y="89"/>
                  <a:pt x="217" y="89"/>
                </a:cubicBezTo>
                <a:cubicBezTo>
                  <a:pt x="217" y="88"/>
                  <a:pt x="219" y="88"/>
                  <a:pt x="219" y="87"/>
                </a:cubicBezTo>
                <a:cubicBezTo>
                  <a:pt x="217" y="88"/>
                  <a:pt x="213" y="90"/>
                  <a:pt x="213" y="91"/>
                </a:cubicBezTo>
                <a:cubicBezTo>
                  <a:pt x="218" y="88"/>
                  <a:pt x="214" y="91"/>
                  <a:pt x="215" y="91"/>
                </a:cubicBezTo>
                <a:cubicBezTo>
                  <a:pt x="219" y="89"/>
                  <a:pt x="219" y="89"/>
                  <a:pt x="219" y="89"/>
                </a:cubicBezTo>
                <a:cubicBezTo>
                  <a:pt x="219" y="88"/>
                  <a:pt x="224" y="86"/>
                  <a:pt x="226" y="84"/>
                </a:cubicBezTo>
                <a:cubicBezTo>
                  <a:pt x="222" y="86"/>
                  <a:pt x="223" y="85"/>
                  <a:pt x="222" y="84"/>
                </a:cubicBezTo>
                <a:close/>
                <a:moveTo>
                  <a:pt x="214" y="101"/>
                </a:moveTo>
                <a:cubicBezTo>
                  <a:pt x="214" y="103"/>
                  <a:pt x="210" y="104"/>
                  <a:pt x="207" y="106"/>
                </a:cubicBezTo>
                <a:cubicBezTo>
                  <a:pt x="211" y="104"/>
                  <a:pt x="216" y="101"/>
                  <a:pt x="220" y="99"/>
                </a:cubicBezTo>
                <a:cubicBezTo>
                  <a:pt x="219" y="99"/>
                  <a:pt x="215" y="102"/>
                  <a:pt x="215" y="101"/>
                </a:cubicBezTo>
                <a:cubicBezTo>
                  <a:pt x="219" y="99"/>
                  <a:pt x="223" y="98"/>
                  <a:pt x="226" y="95"/>
                </a:cubicBezTo>
                <a:cubicBezTo>
                  <a:pt x="223" y="97"/>
                  <a:pt x="219" y="98"/>
                  <a:pt x="214" y="101"/>
                </a:cubicBezTo>
                <a:close/>
                <a:moveTo>
                  <a:pt x="211" y="86"/>
                </a:moveTo>
                <a:cubicBezTo>
                  <a:pt x="213" y="83"/>
                  <a:pt x="216" y="83"/>
                  <a:pt x="217" y="81"/>
                </a:cubicBezTo>
                <a:cubicBezTo>
                  <a:pt x="214" y="83"/>
                  <a:pt x="214" y="82"/>
                  <a:pt x="210" y="84"/>
                </a:cubicBezTo>
                <a:cubicBezTo>
                  <a:pt x="210" y="85"/>
                  <a:pt x="208" y="86"/>
                  <a:pt x="211" y="86"/>
                </a:cubicBezTo>
                <a:close/>
                <a:moveTo>
                  <a:pt x="210" y="82"/>
                </a:moveTo>
                <a:cubicBezTo>
                  <a:pt x="211" y="82"/>
                  <a:pt x="207" y="83"/>
                  <a:pt x="208" y="84"/>
                </a:cubicBezTo>
                <a:cubicBezTo>
                  <a:pt x="211" y="83"/>
                  <a:pt x="211" y="82"/>
                  <a:pt x="213" y="80"/>
                </a:cubicBezTo>
                <a:cubicBezTo>
                  <a:pt x="214" y="80"/>
                  <a:pt x="214" y="81"/>
                  <a:pt x="215" y="80"/>
                </a:cubicBezTo>
                <a:cubicBezTo>
                  <a:pt x="216" y="79"/>
                  <a:pt x="212" y="81"/>
                  <a:pt x="210" y="82"/>
                </a:cubicBezTo>
                <a:close/>
                <a:moveTo>
                  <a:pt x="203" y="100"/>
                </a:moveTo>
                <a:cubicBezTo>
                  <a:pt x="201" y="100"/>
                  <a:pt x="199" y="102"/>
                  <a:pt x="199" y="102"/>
                </a:cubicBezTo>
                <a:cubicBezTo>
                  <a:pt x="201" y="100"/>
                  <a:pt x="205" y="97"/>
                  <a:pt x="207" y="96"/>
                </a:cubicBezTo>
                <a:cubicBezTo>
                  <a:pt x="207" y="96"/>
                  <a:pt x="213" y="92"/>
                  <a:pt x="212" y="92"/>
                </a:cubicBezTo>
                <a:cubicBezTo>
                  <a:pt x="211" y="93"/>
                  <a:pt x="207" y="95"/>
                  <a:pt x="207" y="96"/>
                </a:cubicBezTo>
                <a:cubicBezTo>
                  <a:pt x="204" y="97"/>
                  <a:pt x="201" y="100"/>
                  <a:pt x="197" y="101"/>
                </a:cubicBezTo>
                <a:cubicBezTo>
                  <a:pt x="197" y="102"/>
                  <a:pt x="198" y="101"/>
                  <a:pt x="196" y="103"/>
                </a:cubicBezTo>
                <a:cubicBezTo>
                  <a:pt x="192" y="104"/>
                  <a:pt x="183" y="110"/>
                  <a:pt x="180" y="114"/>
                </a:cubicBezTo>
                <a:cubicBezTo>
                  <a:pt x="175" y="115"/>
                  <a:pt x="167" y="123"/>
                  <a:pt x="160" y="128"/>
                </a:cubicBezTo>
                <a:cubicBezTo>
                  <a:pt x="161" y="128"/>
                  <a:pt x="163" y="127"/>
                  <a:pt x="161" y="129"/>
                </a:cubicBezTo>
                <a:cubicBezTo>
                  <a:pt x="164" y="127"/>
                  <a:pt x="163" y="126"/>
                  <a:pt x="165" y="125"/>
                </a:cubicBezTo>
                <a:cubicBezTo>
                  <a:pt x="166" y="125"/>
                  <a:pt x="167" y="124"/>
                  <a:pt x="165" y="127"/>
                </a:cubicBezTo>
                <a:cubicBezTo>
                  <a:pt x="167" y="125"/>
                  <a:pt x="166" y="126"/>
                  <a:pt x="168" y="125"/>
                </a:cubicBezTo>
                <a:cubicBezTo>
                  <a:pt x="168" y="124"/>
                  <a:pt x="169" y="122"/>
                  <a:pt x="167" y="123"/>
                </a:cubicBezTo>
                <a:cubicBezTo>
                  <a:pt x="172" y="119"/>
                  <a:pt x="174" y="119"/>
                  <a:pt x="177" y="116"/>
                </a:cubicBezTo>
                <a:cubicBezTo>
                  <a:pt x="176" y="117"/>
                  <a:pt x="178" y="116"/>
                  <a:pt x="179" y="115"/>
                </a:cubicBezTo>
                <a:cubicBezTo>
                  <a:pt x="179" y="115"/>
                  <a:pt x="178" y="115"/>
                  <a:pt x="179" y="114"/>
                </a:cubicBezTo>
                <a:cubicBezTo>
                  <a:pt x="183" y="113"/>
                  <a:pt x="189" y="107"/>
                  <a:pt x="193" y="105"/>
                </a:cubicBezTo>
                <a:cubicBezTo>
                  <a:pt x="193" y="105"/>
                  <a:pt x="192" y="105"/>
                  <a:pt x="194" y="104"/>
                </a:cubicBezTo>
                <a:cubicBezTo>
                  <a:pt x="193" y="106"/>
                  <a:pt x="196" y="103"/>
                  <a:pt x="198" y="102"/>
                </a:cubicBezTo>
                <a:cubicBezTo>
                  <a:pt x="198" y="103"/>
                  <a:pt x="189" y="108"/>
                  <a:pt x="194" y="106"/>
                </a:cubicBezTo>
                <a:cubicBezTo>
                  <a:pt x="192" y="107"/>
                  <a:pt x="190" y="108"/>
                  <a:pt x="190" y="108"/>
                </a:cubicBezTo>
                <a:cubicBezTo>
                  <a:pt x="194" y="106"/>
                  <a:pt x="190" y="109"/>
                  <a:pt x="189" y="110"/>
                </a:cubicBezTo>
                <a:cubicBezTo>
                  <a:pt x="194" y="107"/>
                  <a:pt x="196" y="106"/>
                  <a:pt x="200" y="103"/>
                </a:cubicBezTo>
                <a:cubicBezTo>
                  <a:pt x="201" y="103"/>
                  <a:pt x="200" y="103"/>
                  <a:pt x="201" y="102"/>
                </a:cubicBezTo>
                <a:cubicBezTo>
                  <a:pt x="202" y="102"/>
                  <a:pt x="205" y="100"/>
                  <a:pt x="205" y="99"/>
                </a:cubicBezTo>
                <a:cubicBezTo>
                  <a:pt x="207" y="98"/>
                  <a:pt x="210" y="96"/>
                  <a:pt x="210" y="97"/>
                </a:cubicBezTo>
                <a:cubicBezTo>
                  <a:pt x="212" y="96"/>
                  <a:pt x="213" y="96"/>
                  <a:pt x="213" y="95"/>
                </a:cubicBezTo>
                <a:cubicBezTo>
                  <a:pt x="211" y="96"/>
                  <a:pt x="215" y="94"/>
                  <a:pt x="214" y="94"/>
                </a:cubicBezTo>
                <a:cubicBezTo>
                  <a:pt x="213" y="95"/>
                  <a:pt x="213" y="94"/>
                  <a:pt x="211" y="95"/>
                </a:cubicBezTo>
                <a:cubicBezTo>
                  <a:pt x="211" y="96"/>
                  <a:pt x="207" y="98"/>
                  <a:pt x="205" y="99"/>
                </a:cubicBezTo>
                <a:cubicBezTo>
                  <a:pt x="205" y="99"/>
                  <a:pt x="202" y="101"/>
                  <a:pt x="202" y="101"/>
                </a:cubicBezTo>
                <a:cubicBezTo>
                  <a:pt x="200" y="101"/>
                  <a:pt x="205" y="99"/>
                  <a:pt x="203" y="100"/>
                </a:cubicBezTo>
                <a:close/>
                <a:moveTo>
                  <a:pt x="201" y="82"/>
                </a:moveTo>
                <a:cubicBezTo>
                  <a:pt x="203" y="81"/>
                  <a:pt x="203" y="82"/>
                  <a:pt x="205" y="81"/>
                </a:cubicBezTo>
                <a:cubicBezTo>
                  <a:pt x="205" y="80"/>
                  <a:pt x="206" y="80"/>
                  <a:pt x="205" y="79"/>
                </a:cubicBezTo>
                <a:cubicBezTo>
                  <a:pt x="203" y="80"/>
                  <a:pt x="202" y="81"/>
                  <a:pt x="201" y="82"/>
                </a:cubicBezTo>
                <a:close/>
                <a:moveTo>
                  <a:pt x="192" y="82"/>
                </a:moveTo>
                <a:cubicBezTo>
                  <a:pt x="192" y="81"/>
                  <a:pt x="194" y="80"/>
                  <a:pt x="194" y="80"/>
                </a:cubicBezTo>
                <a:cubicBezTo>
                  <a:pt x="192" y="80"/>
                  <a:pt x="187" y="84"/>
                  <a:pt x="190" y="83"/>
                </a:cubicBezTo>
                <a:cubicBezTo>
                  <a:pt x="192" y="81"/>
                  <a:pt x="191" y="83"/>
                  <a:pt x="191" y="83"/>
                </a:cubicBezTo>
                <a:cubicBezTo>
                  <a:pt x="192" y="83"/>
                  <a:pt x="194" y="82"/>
                  <a:pt x="195" y="81"/>
                </a:cubicBezTo>
                <a:cubicBezTo>
                  <a:pt x="195" y="81"/>
                  <a:pt x="195" y="82"/>
                  <a:pt x="195" y="82"/>
                </a:cubicBezTo>
                <a:cubicBezTo>
                  <a:pt x="197" y="81"/>
                  <a:pt x="197" y="81"/>
                  <a:pt x="197" y="81"/>
                </a:cubicBezTo>
                <a:cubicBezTo>
                  <a:pt x="197" y="80"/>
                  <a:pt x="197" y="80"/>
                  <a:pt x="197" y="80"/>
                </a:cubicBezTo>
                <a:cubicBezTo>
                  <a:pt x="194" y="82"/>
                  <a:pt x="193" y="81"/>
                  <a:pt x="192" y="82"/>
                </a:cubicBezTo>
                <a:close/>
                <a:moveTo>
                  <a:pt x="196" y="84"/>
                </a:moveTo>
                <a:cubicBezTo>
                  <a:pt x="193" y="86"/>
                  <a:pt x="192" y="85"/>
                  <a:pt x="192" y="85"/>
                </a:cubicBezTo>
                <a:cubicBezTo>
                  <a:pt x="192" y="86"/>
                  <a:pt x="191" y="86"/>
                  <a:pt x="191" y="87"/>
                </a:cubicBezTo>
                <a:cubicBezTo>
                  <a:pt x="193" y="86"/>
                  <a:pt x="192" y="87"/>
                  <a:pt x="194" y="87"/>
                </a:cubicBezTo>
                <a:cubicBezTo>
                  <a:pt x="196" y="86"/>
                  <a:pt x="195" y="86"/>
                  <a:pt x="197" y="85"/>
                </a:cubicBezTo>
                <a:cubicBezTo>
                  <a:pt x="198" y="84"/>
                  <a:pt x="195" y="86"/>
                  <a:pt x="195" y="85"/>
                </a:cubicBezTo>
                <a:cubicBezTo>
                  <a:pt x="195" y="85"/>
                  <a:pt x="198" y="82"/>
                  <a:pt x="196" y="83"/>
                </a:cubicBezTo>
                <a:cubicBezTo>
                  <a:pt x="196" y="83"/>
                  <a:pt x="196" y="83"/>
                  <a:pt x="196" y="84"/>
                </a:cubicBezTo>
                <a:close/>
                <a:moveTo>
                  <a:pt x="187" y="104"/>
                </a:moveTo>
                <a:cubicBezTo>
                  <a:pt x="188" y="103"/>
                  <a:pt x="188" y="105"/>
                  <a:pt x="192" y="103"/>
                </a:cubicBezTo>
                <a:cubicBezTo>
                  <a:pt x="192" y="102"/>
                  <a:pt x="190" y="103"/>
                  <a:pt x="190" y="103"/>
                </a:cubicBezTo>
                <a:cubicBezTo>
                  <a:pt x="192" y="102"/>
                  <a:pt x="193" y="101"/>
                  <a:pt x="194" y="99"/>
                </a:cubicBezTo>
                <a:cubicBezTo>
                  <a:pt x="195" y="100"/>
                  <a:pt x="195" y="100"/>
                  <a:pt x="195" y="100"/>
                </a:cubicBezTo>
                <a:cubicBezTo>
                  <a:pt x="197" y="98"/>
                  <a:pt x="198" y="98"/>
                  <a:pt x="201" y="96"/>
                </a:cubicBezTo>
                <a:cubicBezTo>
                  <a:pt x="200" y="96"/>
                  <a:pt x="201" y="94"/>
                  <a:pt x="200" y="95"/>
                </a:cubicBezTo>
                <a:cubicBezTo>
                  <a:pt x="196" y="97"/>
                  <a:pt x="191" y="101"/>
                  <a:pt x="189" y="102"/>
                </a:cubicBezTo>
                <a:cubicBezTo>
                  <a:pt x="188" y="103"/>
                  <a:pt x="191" y="102"/>
                  <a:pt x="188" y="103"/>
                </a:cubicBezTo>
                <a:cubicBezTo>
                  <a:pt x="188" y="103"/>
                  <a:pt x="187" y="104"/>
                  <a:pt x="187" y="104"/>
                </a:cubicBezTo>
                <a:close/>
                <a:moveTo>
                  <a:pt x="198" y="107"/>
                </a:moveTo>
                <a:cubicBezTo>
                  <a:pt x="200" y="106"/>
                  <a:pt x="201" y="105"/>
                  <a:pt x="202" y="105"/>
                </a:cubicBezTo>
                <a:cubicBezTo>
                  <a:pt x="201" y="105"/>
                  <a:pt x="199" y="106"/>
                  <a:pt x="198" y="106"/>
                </a:cubicBezTo>
                <a:cubicBezTo>
                  <a:pt x="200" y="105"/>
                  <a:pt x="200" y="104"/>
                  <a:pt x="202" y="103"/>
                </a:cubicBezTo>
                <a:cubicBezTo>
                  <a:pt x="201" y="104"/>
                  <a:pt x="203" y="102"/>
                  <a:pt x="205" y="102"/>
                </a:cubicBezTo>
                <a:cubicBezTo>
                  <a:pt x="204" y="101"/>
                  <a:pt x="200" y="104"/>
                  <a:pt x="197" y="105"/>
                </a:cubicBezTo>
                <a:cubicBezTo>
                  <a:pt x="199" y="105"/>
                  <a:pt x="196" y="108"/>
                  <a:pt x="198" y="107"/>
                </a:cubicBezTo>
                <a:close/>
                <a:moveTo>
                  <a:pt x="186" y="99"/>
                </a:moveTo>
                <a:cubicBezTo>
                  <a:pt x="183" y="101"/>
                  <a:pt x="173" y="108"/>
                  <a:pt x="182" y="103"/>
                </a:cubicBezTo>
                <a:cubicBezTo>
                  <a:pt x="183" y="101"/>
                  <a:pt x="187" y="99"/>
                  <a:pt x="183" y="102"/>
                </a:cubicBezTo>
                <a:cubicBezTo>
                  <a:pt x="186" y="100"/>
                  <a:pt x="187" y="99"/>
                  <a:pt x="188" y="98"/>
                </a:cubicBezTo>
                <a:cubicBezTo>
                  <a:pt x="187" y="99"/>
                  <a:pt x="187" y="98"/>
                  <a:pt x="186" y="99"/>
                </a:cubicBezTo>
                <a:close/>
                <a:moveTo>
                  <a:pt x="169" y="89"/>
                </a:moveTo>
                <a:cubicBezTo>
                  <a:pt x="171" y="89"/>
                  <a:pt x="178" y="83"/>
                  <a:pt x="174" y="85"/>
                </a:cubicBezTo>
                <a:cubicBezTo>
                  <a:pt x="174" y="86"/>
                  <a:pt x="171" y="88"/>
                  <a:pt x="169" y="89"/>
                </a:cubicBezTo>
                <a:close/>
                <a:moveTo>
                  <a:pt x="182" y="123"/>
                </a:moveTo>
                <a:cubicBezTo>
                  <a:pt x="187" y="120"/>
                  <a:pt x="189" y="118"/>
                  <a:pt x="195" y="114"/>
                </a:cubicBezTo>
                <a:cubicBezTo>
                  <a:pt x="194" y="115"/>
                  <a:pt x="195" y="113"/>
                  <a:pt x="194" y="114"/>
                </a:cubicBezTo>
                <a:cubicBezTo>
                  <a:pt x="194" y="114"/>
                  <a:pt x="191" y="117"/>
                  <a:pt x="189" y="118"/>
                </a:cubicBezTo>
                <a:cubicBezTo>
                  <a:pt x="190" y="117"/>
                  <a:pt x="190" y="117"/>
                  <a:pt x="190" y="116"/>
                </a:cubicBezTo>
                <a:cubicBezTo>
                  <a:pt x="188" y="118"/>
                  <a:pt x="186" y="120"/>
                  <a:pt x="183" y="121"/>
                </a:cubicBezTo>
                <a:cubicBezTo>
                  <a:pt x="184" y="121"/>
                  <a:pt x="184" y="120"/>
                  <a:pt x="183" y="121"/>
                </a:cubicBezTo>
                <a:cubicBezTo>
                  <a:pt x="183" y="121"/>
                  <a:pt x="182" y="123"/>
                  <a:pt x="182" y="123"/>
                </a:cubicBezTo>
                <a:close/>
                <a:moveTo>
                  <a:pt x="178" y="110"/>
                </a:moveTo>
                <a:cubicBezTo>
                  <a:pt x="180" y="109"/>
                  <a:pt x="180" y="109"/>
                  <a:pt x="180" y="109"/>
                </a:cubicBezTo>
                <a:cubicBezTo>
                  <a:pt x="178" y="111"/>
                  <a:pt x="182" y="109"/>
                  <a:pt x="182" y="108"/>
                </a:cubicBezTo>
                <a:cubicBezTo>
                  <a:pt x="181" y="108"/>
                  <a:pt x="179" y="109"/>
                  <a:pt x="178" y="110"/>
                </a:cubicBezTo>
                <a:close/>
                <a:moveTo>
                  <a:pt x="178" y="117"/>
                </a:moveTo>
                <a:cubicBezTo>
                  <a:pt x="177" y="118"/>
                  <a:pt x="176" y="118"/>
                  <a:pt x="175" y="120"/>
                </a:cubicBezTo>
                <a:cubicBezTo>
                  <a:pt x="176" y="119"/>
                  <a:pt x="176" y="119"/>
                  <a:pt x="177" y="119"/>
                </a:cubicBezTo>
                <a:cubicBezTo>
                  <a:pt x="178" y="118"/>
                  <a:pt x="182" y="116"/>
                  <a:pt x="181" y="116"/>
                </a:cubicBezTo>
                <a:cubicBezTo>
                  <a:pt x="177" y="119"/>
                  <a:pt x="181" y="114"/>
                  <a:pt x="178" y="117"/>
                </a:cubicBezTo>
                <a:close/>
                <a:moveTo>
                  <a:pt x="164" y="122"/>
                </a:moveTo>
                <a:cubicBezTo>
                  <a:pt x="169" y="117"/>
                  <a:pt x="172" y="117"/>
                  <a:pt x="177" y="112"/>
                </a:cubicBezTo>
                <a:cubicBezTo>
                  <a:pt x="174" y="114"/>
                  <a:pt x="176" y="112"/>
                  <a:pt x="174" y="113"/>
                </a:cubicBezTo>
                <a:cubicBezTo>
                  <a:pt x="171" y="116"/>
                  <a:pt x="165" y="119"/>
                  <a:pt x="164" y="122"/>
                </a:cubicBezTo>
                <a:close/>
                <a:moveTo>
                  <a:pt x="159" y="111"/>
                </a:moveTo>
                <a:cubicBezTo>
                  <a:pt x="160" y="110"/>
                  <a:pt x="164" y="108"/>
                  <a:pt x="164" y="107"/>
                </a:cubicBezTo>
                <a:cubicBezTo>
                  <a:pt x="162" y="109"/>
                  <a:pt x="158" y="112"/>
                  <a:pt x="159" y="111"/>
                </a:cubicBezTo>
                <a:close/>
                <a:moveTo>
                  <a:pt x="170" y="123"/>
                </a:moveTo>
                <a:cubicBezTo>
                  <a:pt x="172" y="122"/>
                  <a:pt x="175" y="118"/>
                  <a:pt x="172" y="121"/>
                </a:cubicBezTo>
                <a:cubicBezTo>
                  <a:pt x="172" y="121"/>
                  <a:pt x="173" y="120"/>
                  <a:pt x="173" y="121"/>
                </a:cubicBezTo>
                <a:cubicBezTo>
                  <a:pt x="172" y="121"/>
                  <a:pt x="168" y="124"/>
                  <a:pt x="170" y="123"/>
                </a:cubicBezTo>
                <a:close/>
                <a:moveTo>
                  <a:pt x="125" y="113"/>
                </a:moveTo>
                <a:cubicBezTo>
                  <a:pt x="123" y="114"/>
                  <a:pt x="123" y="114"/>
                  <a:pt x="123" y="114"/>
                </a:cubicBezTo>
                <a:cubicBezTo>
                  <a:pt x="123" y="115"/>
                  <a:pt x="122" y="116"/>
                  <a:pt x="123" y="115"/>
                </a:cubicBezTo>
                <a:cubicBezTo>
                  <a:pt x="125" y="114"/>
                  <a:pt x="125" y="114"/>
                  <a:pt x="125" y="113"/>
                </a:cubicBezTo>
                <a:cubicBezTo>
                  <a:pt x="125" y="113"/>
                  <a:pt x="126" y="113"/>
                  <a:pt x="126" y="112"/>
                </a:cubicBezTo>
                <a:cubicBezTo>
                  <a:pt x="125" y="113"/>
                  <a:pt x="125" y="113"/>
                  <a:pt x="125" y="113"/>
                </a:cubicBezTo>
                <a:close/>
                <a:moveTo>
                  <a:pt x="107" y="138"/>
                </a:moveTo>
                <a:cubicBezTo>
                  <a:pt x="106" y="138"/>
                  <a:pt x="106" y="138"/>
                  <a:pt x="105" y="139"/>
                </a:cubicBezTo>
                <a:cubicBezTo>
                  <a:pt x="105" y="138"/>
                  <a:pt x="107" y="136"/>
                  <a:pt x="107" y="136"/>
                </a:cubicBezTo>
                <a:cubicBezTo>
                  <a:pt x="105" y="138"/>
                  <a:pt x="104" y="139"/>
                  <a:pt x="102" y="141"/>
                </a:cubicBezTo>
                <a:cubicBezTo>
                  <a:pt x="104" y="141"/>
                  <a:pt x="106" y="140"/>
                  <a:pt x="108" y="139"/>
                </a:cubicBezTo>
                <a:cubicBezTo>
                  <a:pt x="104" y="141"/>
                  <a:pt x="110" y="134"/>
                  <a:pt x="107" y="137"/>
                </a:cubicBezTo>
                <a:cubicBezTo>
                  <a:pt x="107" y="137"/>
                  <a:pt x="107" y="137"/>
                  <a:pt x="107" y="138"/>
                </a:cubicBezTo>
                <a:close/>
                <a:moveTo>
                  <a:pt x="128" y="160"/>
                </a:moveTo>
                <a:cubicBezTo>
                  <a:pt x="127" y="161"/>
                  <a:pt x="126" y="161"/>
                  <a:pt x="126" y="161"/>
                </a:cubicBezTo>
                <a:cubicBezTo>
                  <a:pt x="125" y="163"/>
                  <a:pt x="128" y="160"/>
                  <a:pt x="128" y="162"/>
                </a:cubicBezTo>
                <a:cubicBezTo>
                  <a:pt x="127" y="163"/>
                  <a:pt x="126" y="164"/>
                  <a:pt x="125" y="164"/>
                </a:cubicBezTo>
                <a:cubicBezTo>
                  <a:pt x="125" y="165"/>
                  <a:pt x="128" y="162"/>
                  <a:pt x="129" y="162"/>
                </a:cubicBezTo>
                <a:cubicBezTo>
                  <a:pt x="128" y="162"/>
                  <a:pt x="127" y="163"/>
                  <a:pt x="127" y="163"/>
                </a:cubicBezTo>
                <a:cubicBezTo>
                  <a:pt x="131" y="161"/>
                  <a:pt x="128" y="162"/>
                  <a:pt x="131" y="159"/>
                </a:cubicBezTo>
                <a:cubicBezTo>
                  <a:pt x="130" y="159"/>
                  <a:pt x="127" y="162"/>
                  <a:pt x="128" y="160"/>
                </a:cubicBezTo>
                <a:close/>
                <a:moveTo>
                  <a:pt x="95" y="148"/>
                </a:moveTo>
                <a:cubicBezTo>
                  <a:pt x="95" y="148"/>
                  <a:pt x="96" y="148"/>
                  <a:pt x="96" y="148"/>
                </a:cubicBezTo>
                <a:cubicBezTo>
                  <a:pt x="94" y="149"/>
                  <a:pt x="94" y="150"/>
                  <a:pt x="94" y="150"/>
                </a:cubicBezTo>
                <a:cubicBezTo>
                  <a:pt x="98" y="147"/>
                  <a:pt x="99" y="145"/>
                  <a:pt x="101" y="143"/>
                </a:cubicBezTo>
                <a:cubicBezTo>
                  <a:pt x="102" y="143"/>
                  <a:pt x="102" y="142"/>
                  <a:pt x="102" y="141"/>
                </a:cubicBezTo>
                <a:cubicBezTo>
                  <a:pt x="100" y="143"/>
                  <a:pt x="97" y="147"/>
                  <a:pt x="95" y="148"/>
                </a:cubicBezTo>
                <a:close/>
                <a:moveTo>
                  <a:pt x="110" y="169"/>
                </a:moveTo>
                <a:cubicBezTo>
                  <a:pt x="110" y="169"/>
                  <a:pt x="111" y="169"/>
                  <a:pt x="111" y="169"/>
                </a:cubicBezTo>
                <a:cubicBezTo>
                  <a:pt x="110" y="170"/>
                  <a:pt x="109" y="171"/>
                  <a:pt x="109" y="171"/>
                </a:cubicBezTo>
                <a:cubicBezTo>
                  <a:pt x="112" y="168"/>
                  <a:pt x="113" y="166"/>
                  <a:pt x="114" y="165"/>
                </a:cubicBezTo>
                <a:cubicBezTo>
                  <a:pt x="114" y="165"/>
                  <a:pt x="114" y="165"/>
                  <a:pt x="114" y="165"/>
                </a:cubicBezTo>
                <a:cubicBezTo>
                  <a:pt x="112" y="167"/>
                  <a:pt x="111" y="169"/>
                  <a:pt x="110" y="169"/>
                </a:cubicBezTo>
                <a:close/>
                <a:moveTo>
                  <a:pt x="91" y="154"/>
                </a:moveTo>
                <a:cubicBezTo>
                  <a:pt x="92" y="155"/>
                  <a:pt x="92" y="155"/>
                  <a:pt x="92" y="155"/>
                </a:cubicBezTo>
                <a:cubicBezTo>
                  <a:pt x="94" y="153"/>
                  <a:pt x="93" y="153"/>
                  <a:pt x="94" y="152"/>
                </a:cubicBezTo>
                <a:cubicBezTo>
                  <a:pt x="94" y="152"/>
                  <a:pt x="94" y="152"/>
                  <a:pt x="95" y="152"/>
                </a:cubicBezTo>
                <a:cubicBezTo>
                  <a:pt x="95" y="152"/>
                  <a:pt x="95" y="151"/>
                  <a:pt x="95" y="151"/>
                </a:cubicBezTo>
                <a:cubicBezTo>
                  <a:pt x="94" y="151"/>
                  <a:pt x="94" y="151"/>
                  <a:pt x="94" y="152"/>
                </a:cubicBezTo>
                <a:cubicBezTo>
                  <a:pt x="93" y="153"/>
                  <a:pt x="93" y="153"/>
                  <a:pt x="91" y="154"/>
                </a:cubicBezTo>
                <a:close/>
                <a:moveTo>
                  <a:pt x="92" y="162"/>
                </a:moveTo>
                <a:cubicBezTo>
                  <a:pt x="94" y="162"/>
                  <a:pt x="97" y="157"/>
                  <a:pt x="99" y="155"/>
                </a:cubicBezTo>
                <a:cubicBezTo>
                  <a:pt x="96" y="158"/>
                  <a:pt x="95" y="159"/>
                  <a:pt x="92" y="162"/>
                </a:cubicBezTo>
                <a:close/>
                <a:moveTo>
                  <a:pt x="88" y="161"/>
                </a:moveTo>
                <a:cubicBezTo>
                  <a:pt x="87" y="161"/>
                  <a:pt x="87" y="161"/>
                  <a:pt x="87" y="161"/>
                </a:cubicBezTo>
                <a:cubicBezTo>
                  <a:pt x="87" y="161"/>
                  <a:pt x="87" y="161"/>
                  <a:pt x="87" y="161"/>
                </a:cubicBezTo>
                <a:cubicBezTo>
                  <a:pt x="87" y="162"/>
                  <a:pt x="87" y="162"/>
                  <a:pt x="87" y="162"/>
                </a:cubicBezTo>
                <a:cubicBezTo>
                  <a:pt x="87" y="162"/>
                  <a:pt x="87" y="162"/>
                  <a:pt x="87" y="162"/>
                </a:cubicBezTo>
                <a:cubicBezTo>
                  <a:pt x="87" y="162"/>
                  <a:pt x="87" y="163"/>
                  <a:pt x="87" y="163"/>
                </a:cubicBezTo>
                <a:cubicBezTo>
                  <a:pt x="87" y="163"/>
                  <a:pt x="87" y="162"/>
                  <a:pt x="87" y="162"/>
                </a:cubicBezTo>
                <a:cubicBezTo>
                  <a:pt x="87" y="162"/>
                  <a:pt x="87" y="162"/>
                  <a:pt x="88" y="161"/>
                </a:cubicBezTo>
                <a:cubicBezTo>
                  <a:pt x="89" y="160"/>
                  <a:pt x="89" y="160"/>
                  <a:pt x="89" y="160"/>
                </a:cubicBezTo>
                <a:cubicBezTo>
                  <a:pt x="88" y="162"/>
                  <a:pt x="90" y="159"/>
                  <a:pt x="91" y="158"/>
                </a:cubicBezTo>
                <a:cubicBezTo>
                  <a:pt x="91" y="157"/>
                  <a:pt x="93" y="157"/>
                  <a:pt x="94" y="156"/>
                </a:cubicBezTo>
                <a:cubicBezTo>
                  <a:pt x="92" y="156"/>
                  <a:pt x="90" y="158"/>
                  <a:pt x="88" y="161"/>
                </a:cubicBezTo>
                <a:close/>
                <a:moveTo>
                  <a:pt x="106" y="176"/>
                </a:moveTo>
                <a:cubicBezTo>
                  <a:pt x="106" y="177"/>
                  <a:pt x="105" y="177"/>
                  <a:pt x="105" y="178"/>
                </a:cubicBezTo>
                <a:cubicBezTo>
                  <a:pt x="104" y="178"/>
                  <a:pt x="104" y="178"/>
                  <a:pt x="104" y="178"/>
                </a:cubicBezTo>
                <a:cubicBezTo>
                  <a:pt x="104" y="179"/>
                  <a:pt x="103" y="179"/>
                  <a:pt x="103" y="180"/>
                </a:cubicBezTo>
                <a:cubicBezTo>
                  <a:pt x="104" y="179"/>
                  <a:pt x="104" y="180"/>
                  <a:pt x="104" y="179"/>
                </a:cubicBezTo>
                <a:cubicBezTo>
                  <a:pt x="105" y="179"/>
                  <a:pt x="105" y="180"/>
                  <a:pt x="106" y="179"/>
                </a:cubicBezTo>
                <a:cubicBezTo>
                  <a:pt x="105" y="179"/>
                  <a:pt x="105" y="179"/>
                  <a:pt x="105" y="179"/>
                </a:cubicBezTo>
                <a:cubicBezTo>
                  <a:pt x="105" y="178"/>
                  <a:pt x="105" y="179"/>
                  <a:pt x="106" y="178"/>
                </a:cubicBezTo>
                <a:cubicBezTo>
                  <a:pt x="105" y="179"/>
                  <a:pt x="108" y="175"/>
                  <a:pt x="108" y="175"/>
                </a:cubicBezTo>
                <a:cubicBezTo>
                  <a:pt x="108" y="175"/>
                  <a:pt x="108" y="175"/>
                  <a:pt x="109" y="175"/>
                </a:cubicBezTo>
                <a:cubicBezTo>
                  <a:pt x="108" y="175"/>
                  <a:pt x="107" y="175"/>
                  <a:pt x="106" y="176"/>
                </a:cubicBezTo>
                <a:close/>
                <a:moveTo>
                  <a:pt x="109" y="180"/>
                </a:moveTo>
                <a:cubicBezTo>
                  <a:pt x="108" y="180"/>
                  <a:pt x="108" y="180"/>
                  <a:pt x="108" y="180"/>
                </a:cubicBezTo>
                <a:cubicBezTo>
                  <a:pt x="108" y="181"/>
                  <a:pt x="108" y="181"/>
                  <a:pt x="108" y="181"/>
                </a:cubicBezTo>
                <a:cubicBezTo>
                  <a:pt x="107" y="181"/>
                  <a:pt x="107" y="181"/>
                  <a:pt x="107" y="181"/>
                </a:cubicBezTo>
                <a:cubicBezTo>
                  <a:pt x="107" y="181"/>
                  <a:pt x="107" y="181"/>
                  <a:pt x="107" y="181"/>
                </a:cubicBezTo>
                <a:cubicBezTo>
                  <a:pt x="106" y="182"/>
                  <a:pt x="106" y="183"/>
                  <a:pt x="105" y="184"/>
                </a:cubicBezTo>
                <a:cubicBezTo>
                  <a:pt x="106" y="184"/>
                  <a:pt x="107" y="183"/>
                  <a:pt x="107" y="182"/>
                </a:cubicBezTo>
                <a:cubicBezTo>
                  <a:pt x="108" y="182"/>
                  <a:pt x="108" y="182"/>
                  <a:pt x="108" y="182"/>
                </a:cubicBezTo>
                <a:cubicBezTo>
                  <a:pt x="108" y="182"/>
                  <a:pt x="108" y="182"/>
                  <a:pt x="110" y="180"/>
                </a:cubicBezTo>
                <a:cubicBezTo>
                  <a:pt x="110" y="180"/>
                  <a:pt x="109" y="180"/>
                  <a:pt x="109" y="180"/>
                </a:cubicBezTo>
                <a:close/>
                <a:moveTo>
                  <a:pt x="88" y="171"/>
                </a:moveTo>
                <a:cubicBezTo>
                  <a:pt x="89" y="170"/>
                  <a:pt x="88" y="170"/>
                  <a:pt x="88" y="170"/>
                </a:cubicBezTo>
                <a:cubicBezTo>
                  <a:pt x="89" y="171"/>
                  <a:pt x="90" y="169"/>
                  <a:pt x="90" y="169"/>
                </a:cubicBezTo>
                <a:cubicBezTo>
                  <a:pt x="90" y="169"/>
                  <a:pt x="90" y="168"/>
                  <a:pt x="89" y="169"/>
                </a:cubicBezTo>
                <a:cubicBezTo>
                  <a:pt x="89" y="169"/>
                  <a:pt x="88" y="170"/>
                  <a:pt x="88" y="171"/>
                </a:cubicBezTo>
                <a:close/>
                <a:moveTo>
                  <a:pt x="98" y="180"/>
                </a:moveTo>
                <a:cubicBezTo>
                  <a:pt x="99" y="179"/>
                  <a:pt x="99" y="180"/>
                  <a:pt x="100" y="180"/>
                </a:cubicBezTo>
                <a:cubicBezTo>
                  <a:pt x="99" y="179"/>
                  <a:pt x="98" y="179"/>
                  <a:pt x="98" y="180"/>
                </a:cubicBezTo>
                <a:close/>
                <a:moveTo>
                  <a:pt x="102" y="183"/>
                </a:moveTo>
                <a:cubicBezTo>
                  <a:pt x="102" y="182"/>
                  <a:pt x="101" y="182"/>
                  <a:pt x="102" y="182"/>
                </a:cubicBezTo>
                <a:cubicBezTo>
                  <a:pt x="102" y="182"/>
                  <a:pt x="102" y="183"/>
                  <a:pt x="102" y="182"/>
                </a:cubicBezTo>
                <a:cubicBezTo>
                  <a:pt x="102" y="182"/>
                  <a:pt x="101" y="182"/>
                  <a:pt x="101" y="182"/>
                </a:cubicBezTo>
                <a:cubicBezTo>
                  <a:pt x="102" y="182"/>
                  <a:pt x="101" y="183"/>
                  <a:pt x="102" y="183"/>
                </a:cubicBezTo>
                <a:close/>
                <a:moveTo>
                  <a:pt x="102" y="191"/>
                </a:moveTo>
                <a:cubicBezTo>
                  <a:pt x="102" y="191"/>
                  <a:pt x="104" y="189"/>
                  <a:pt x="104" y="188"/>
                </a:cubicBezTo>
                <a:cubicBezTo>
                  <a:pt x="103" y="187"/>
                  <a:pt x="103" y="186"/>
                  <a:pt x="102" y="187"/>
                </a:cubicBezTo>
                <a:cubicBezTo>
                  <a:pt x="104" y="188"/>
                  <a:pt x="101" y="190"/>
                  <a:pt x="102" y="191"/>
                </a:cubicBezTo>
                <a:close/>
                <a:moveTo>
                  <a:pt x="100" y="187"/>
                </a:moveTo>
                <a:cubicBezTo>
                  <a:pt x="100" y="187"/>
                  <a:pt x="99" y="187"/>
                  <a:pt x="100" y="187"/>
                </a:cubicBezTo>
                <a:cubicBezTo>
                  <a:pt x="100" y="187"/>
                  <a:pt x="101" y="187"/>
                  <a:pt x="101" y="187"/>
                </a:cubicBezTo>
                <a:cubicBezTo>
                  <a:pt x="100" y="187"/>
                  <a:pt x="100" y="187"/>
                  <a:pt x="100" y="187"/>
                </a:cubicBezTo>
                <a:close/>
                <a:moveTo>
                  <a:pt x="99" y="192"/>
                </a:moveTo>
                <a:cubicBezTo>
                  <a:pt x="97" y="193"/>
                  <a:pt x="94" y="197"/>
                  <a:pt x="94" y="198"/>
                </a:cubicBezTo>
                <a:cubicBezTo>
                  <a:pt x="95" y="197"/>
                  <a:pt x="96" y="196"/>
                  <a:pt x="97" y="194"/>
                </a:cubicBezTo>
                <a:cubicBezTo>
                  <a:pt x="97" y="195"/>
                  <a:pt x="97" y="195"/>
                  <a:pt x="97" y="194"/>
                </a:cubicBezTo>
                <a:cubicBezTo>
                  <a:pt x="98" y="192"/>
                  <a:pt x="101" y="192"/>
                  <a:pt x="102" y="189"/>
                </a:cubicBezTo>
                <a:cubicBezTo>
                  <a:pt x="101" y="189"/>
                  <a:pt x="101" y="190"/>
                  <a:pt x="101" y="190"/>
                </a:cubicBezTo>
                <a:cubicBezTo>
                  <a:pt x="100" y="189"/>
                  <a:pt x="102" y="189"/>
                  <a:pt x="102" y="188"/>
                </a:cubicBezTo>
                <a:cubicBezTo>
                  <a:pt x="100" y="189"/>
                  <a:pt x="100" y="191"/>
                  <a:pt x="98" y="191"/>
                </a:cubicBezTo>
                <a:cubicBezTo>
                  <a:pt x="99" y="191"/>
                  <a:pt x="99" y="192"/>
                  <a:pt x="99" y="192"/>
                </a:cubicBezTo>
                <a:close/>
                <a:moveTo>
                  <a:pt x="95" y="191"/>
                </a:moveTo>
                <a:cubicBezTo>
                  <a:pt x="96" y="191"/>
                  <a:pt x="95" y="192"/>
                  <a:pt x="96" y="192"/>
                </a:cubicBezTo>
                <a:cubicBezTo>
                  <a:pt x="96" y="191"/>
                  <a:pt x="98" y="191"/>
                  <a:pt x="97" y="190"/>
                </a:cubicBezTo>
                <a:cubicBezTo>
                  <a:pt x="98" y="190"/>
                  <a:pt x="98" y="189"/>
                  <a:pt x="98" y="189"/>
                </a:cubicBezTo>
                <a:cubicBezTo>
                  <a:pt x="98" y="189"/>
                  <a:pt x="97" y="189"/>
                  <a:pt x="98" y="189"/>
                </a:cubicBezTo>
                <a:cubicBezTo>
                  <a:pt x="98" y="189"/>
                  <a:pt x="99" y="189"/>
                  <a:pt x="100" y="188"/>
                </a:cubicBezTo>
                <a:cubicBezTo>
                  <a:pt x="99" y="187"/>
                  <a:pt x="99" y="187"/>
                  <a:pt x="99" y="187"/>
                </a:cubicBezTo>
                <a:cubicBezTo>
                  <a:pt x="98" y="187"/>
                  <a:pt x="99" y="188"/>
                  <a:pt x="98" y="188"/>
                </a:cubicBezTo>
                <a:cubicBezTo>
                  <a:pt x="98" y="187"/>
                  <a:pt x="96" y="189"/>
                  <a:pt x="97" y="190"/>
                </a:cubicBezTo>
                <a:cubicBezTo>
                  <a:pt x="96" y="190"/>
                  <a:pt x="96" y="190"/>
                  <a:pt x="96" y="190"/>
                </a:cubicBezTo>
                <a:cubicBezTo>
                  <a:pt x="96" y="190"/>
                  <a:pt x="97" y="190"/>
                  <a:pt x="96" y="191"/>
                </a:cubicBezTo>
                <a:cubicBezTo>
                  <a:pt x="96" y="190"/>
                  <a:pt x="96" y="190"/>
                  <a:pt x="96" y="190"/>
                </a:cubicBezTo>
                <a:cubicBezTo>
                  <a:pt x="96" y="191"/>
                  <a:pt x="96" y="191"/>
                  <a:pt x="95" y="191"/>
                </a:cubicBezTo>
                <a:close/>
                <a:moveTo>
                  <a:pt x="85" y="191"/>
                </a:moveTo>
                <a:cubicBezTo>
                  <a:pt x="85" y="194"/>
                  <a:pt x="82" y="195"/>
                  <a:pt x="81" y="197"/>
                </a:cubicBezTo>
                <a:cubicBezTo>
                  <a:pt x="82" y="198"/>
                  <a:pt x="82" y="197"/>
                  <a:pt x="82" y="197"/>
                </a:cubicBezTo>
                <a:cubicBezTo>
                  <a:pt x="84" y="195"/>
                  <a:pt x="85" y="193"/>
                  <a:pt x="87" y="192"/>
                </a:cubicBezTo>
                <a:cubicBezTo>
                  <a:pt x="87" y="192"/>
                  <a:pt x="87" y="193"/>
                  <a:pt x="88" y="193"/>
                </a:cubicBezTo>
                <a:cubicBezTo>
                  <a:pt x="88" y="193"/>
                  <a:pt x="89" y="191"/>
                  <a:pt x="90" y="191"/>
                </a:cubicBezTo>
                <a:cubicBezTo>
                  <a:pt x="89" y="190"/>
                  <a:pt x="89" y="190"/>
                  <a:pt x="89" y="190"/>
                </a:cubicBezTo>
                <a:cubicBezTo>
                  <a:pt x="89" y="191"/>
                  <a:pt x="88" y="193"/>
                  <a:pt x="87" y="192"/>
                </a:cubicBezTo>
                <a:cubicBezTo>
                  <a:pt x="87" y="191"/>
                  <a:pt x="88" y="190"/>
                  <a:pt x="89" y="189"/>
                </a:cubicBezTo>
                <a:cubicBezTo>
                  <a:pt x="88" y="189"/>
                  <a:pt x="88" y="188"/>
                  <a:pt x="87" y="189"/>
                </a:cubicBezTo>
                <a:cubicBezTo>
                  <a:pt x="88" y="189"/>
                  <a:pt x="87" y="190"/>
                  <a:pt x="88" y="190"/>
                </a:cubicBezTo>
                <a:cubicBezTo>
                  <a:pt x="87" y="190"/>
                  <a:pt x="88" y="190"/>
                  <a:pt x="87" y="190"/>
                </a:cubicBezTo>
                <a:cubicBezTo>
                  <a:pt x="86" y="190"/>
                  <a:pt x="86" y="192"/>
                  <a:pt x="85" y="191"/>
                </a:cubicBezTo>
                <a:cubicBezTo>
                  <a:pt x="86" y="191"/>
                  <a:pt x="86" y="191"/>
                  <a:pt x="86" y="191"/>
                </a:cubicBezTo>
                <a:cubicBezTo>
                  <a:pt x="85" y="191"/>
                  <a:pt x="86" y="191"/>
                  <a:pt x="85" y="191"/>
                </a:cubicBezTo>
                <a:close/>
                <a:moveTo>
                  <a:pt x="94" y="201"/>
                </a:moveTo>
                <a:cubicBezTo>
                  <a:pt x="95" y="200"/>
                  <a:pt x="94" y="199"/>
                  <a:pt x="95" y="200"/>
                </a:cubicBezTo>
                <a:cubicBezTo>
                  <a:pt x="95" y="199"/>
                  <a:pt x="95" y="199"/>
                  <a:pt x="96" y="199"/>
                </a:cubicBezTo>
                <a:cubicBezTo>
                  <a:pt x="94" y="198"/>
                  <a:pt x="94" y="200"/>
                  <a:pt x="94" y="201"/>
                </a:cubicBezTo>
                <a:close/>
                <a:moveTo>
                  <a:pt x="93" y="198"/>
                </a:moveTo>
                <a:cubicBezTo>
                  <a:pt x="93" y="199"/>
                  <a:pt x="93" y="199"/>
                  <a:pt x="92" y="199"/>
                </a:cubicBezTo>
                <a:cubicBezTo>
                  <a:pt x="93" y="200"/>
                  <a:pt x="91" y="200"/>
                  <a:pt x="92" y="200"/>
                </a:cubicBezTo>
                <a:cubicBezTo>
                  <a:pt x="92" y="199"/>
                  <a:pt x="94" y="199"/>
                  <a:pt x="93" y="198"/>
                </a:cubicBezTo>
                <a:close/>
                <a:moveTo>
                  <a:pt x="91" y="201"/>
                </a:moveTo>
                <a:cubicBezTo>
                  <a:pt x="91" y="202"/>
                  <a:pt x="91" y="201"/>
                  <a:pt x="90" y="201"/>
                </a:cubicBezTo>
                <a:cubicBezTo>
                  <a:pt x="90" y="202"/>
                  <a:pt x="91" y="202"/>
                  <a:pt x="91" y="202"/>
                </a:cubicBezTo>
                <a:cubicBezTo>
                  <a:pt x="91" y="202"/>
                  <a:pt x="91" y="202"/>
                  <a:pt x="91" y="203"/>
                </a:cubicBezTo>
                <a:cubicBezTo>
                  <a:pt x="91" y="202"/>
                  <a:pt x="92" y="202"/>
                  <a:pt x="91" y="202"/>
                </a:cubicBezTo>
                <a:cubicBezTo>
                  <a:pt x="92" y="201"/>
                  <a:pt x="92" y="202"/>
                  <a:pt x="92" y="201"/>
                </a:cubicBezTo>
                <a:cubicBezTo>
                  <a:pt x="92" y="201"/>
                  <a:pt x="92" y="201"/>
                  <a:pt x="92" y="201"/>
                </a:cubicBezTo>
                <a:cubicBezTo>
                  <a:pt x="92" y="200"/>
                  <a:pt x="92" y="201"/>
                  <a:pt x="93" y="201"/>
                </a:cubicBezTo>
                <a:cubicBezTo>
                  <a:pt x="93" y="200"/>
                  <a:pt x="93" y="200"/>
                  <a:pt x="93" y="200"/>
                </a:cubicBezTo>
                <a:cubicBezTo>
                  <a:pt x="92" y="199"/>
                  <a:pt x="92" y="201"/>
                  <a:pt x="91" y="201"/>
                </a:cubicBezTo>
                <a:close/>
                <a:moveTo>
                  <a:pt x="87" y="202"/>
                </a:moveTo>
                <a:cubicBezTo>
                  <a:pt x="87" y="203"/>
                  <a:pt x="86" y="204"/>
                  <a:pt x="86" y="205"/>
                </a:cubicBezTo>
                <a:cubicBezTo>
                  <a:pt x="88" y="203"/>
                  <a:pt x="89" y="204"/>
                  <a:pt x="90" y="205"/>
                </a:cubicBezTo>
                <a:cubicBezTo>
                  <a:pt x="89" y="204"/>
                  <a:pt x="90" y="204"/>
                  <a:pt x="90" y="204"/>
                </a:cubicBezTo>
                <a:cubicBezTo>
                  <a:pt x="90" y="204"/>
                  <a:pt x="89" y="204"/>
                  <a:pt x="89" y="203"/>
                </a:cubicBezTo>
                <a:cubicBezTo>
                  <a:pt x="89" y="204"/>
                  <a:pt x="89" y="203"/>
                  <a:pt x="88" y="203"/>
                </a:cubicBezTo>
                <a:cubicBezTo>
                  <a:pt x="88" y="203"/>
                  <a:pt x="88" y="203"/>
                  <a:pt x="88" y="203"/>
                </a:cubicBezTo>
                <a:cubicBezTo>
                  <a:pt x="88" y="203"/>
                  <a:pt x="88" y="203"/>
                  <a:pt x="88" y="203"/>
                </a:cubicBezTo>
                <a:cubicBezTo>
                  <a:pt x="88" y="203"/>
                  <a:pt x="88" y="202"/>
                  <a:pt x="89" y="202"/>
                </a:cubicBezTo>
                <a:cubicBezTo>
                  <a:pt x="87" y="202"/>
                  <a:pt x="88" y="201"/>
                  <a:pt x="87" y="202"/>
                </a:cubicBezTo>
                <a:close/>
                <a:moveTo>
                  <a:pt x="64" y="186"/>
                </a:moveTo>
                <a:cubicBezTo>
                  <a:pt x="65" y="186"/>
                  <a:pt x="65" y="186"/>
                  <a:pt x="65" y="186"/>
                </a:cubicBezTo>
                <a:cubicBezTo>
                  <a:pt x="65" y="186"/>
                  <a:pt x="65" y="186"/>
                  <a:pt x="65" y="186"/>
                </a:cubicBezTo>
                <a:cubicBezTo>
                  <a:pt x="65" y="186"/>
                  <a:pt x="65" y="186"/>
                  <a:pt x="65" y="186"/>
                </a:cubicBezTo>
                <a:cubicBezTo>
                  <a:pt x="65" y="186"/>
                  <a:pt x="65" y="186"/>
                  <a:pt x="65" y="186"/>
                </a:cubicBezTo>
                <a:cubicBezTo>
                  <a:pt x="65" y="186"/>
                  <a:pt x="64" y="186"/>
                  <a:pt x="64" y="186"/>
                </a:cubicBezTo>
                <a:close/>
                <a:moveTo>
                  <a:pt x="86" y="208"/>
                </a:moveTo>
                <a:cubicBezTo>
                  <a:pt x="86" y="208"/>
                  <a:pt x="86" y="207"/>
                  <a:pt x="86" y="207"/>
                </a:cubicBezTo>
                <a:cubicBezTo>
                  <a:pt x="85" y="207"/>
                  <a:pt x="87" y="207"/>
                  <a:pt x="87" y="206"/>
                </a:cubicBezTo>
                <a:cubicBezTo>
                  <a:pt x="86" y="206"/>
                  <a:pt x="85" y="208"/>
                  <a:pt x="86" y="208"/>
                </a:cubicBezTo>
                <a:close/>
                <a:moveTo>
                  <a:pt x="84" y="206"/>
                </a:moveTo>
                <a:cubicBezTo>
                  <a:pt x="84" y="206"/>
                  <a:pt x="84" y="207"/>
                  <a:pt x="85" y="206"/>
                </a:cubicBezTo>
                <a:cubicBezTo>
                  <a:pt x="84" y="206"/>
                  <a:pt x="84" y="205"/>
                  <a:pt x="84" y="206"/>
                </a:cubicBezTo>
                <a:cubicBezTo>
                  <a:pt x="84" y="206"/>
                  <a:pt x="83" y="205"/>
                  <a:pt x="84" y="206"/>
                </a:cubicBezTo>
                <a:close/>
                <a:moveTo>
                  <a:pt x="79" y="215"/>
                </a:moveTo>
                <a:cubicBezTo>
                  <a:pt x="79" y="215"/>
                  <a:pt x="79" y="215"/>
                  <a:pt x="80" y="215"/>
                </a:cubicBezTo>
                <a:cubicBezTo>
                  <a:pt x="80" y="214"/>
                  <a:pt x="82" y="213"/>
                  <a:pt x="81" y="212"/>
                </a:cubicBezTo>
                <a:cubicBezTo>
                  <a:pt x="81" y="212"/>
                  <a:pt x="81" y="212"/>
                  <a:pt x="81" y="212"/>
                </a:cubicBezTo>
                <a:cubicBezTo>
                  <a:pt x="81" y="212"/>
                  <a:pt x="80" y="212"/>
                  <a:pt x="80" y="212"/>
                </a:cubicBezTo>
                <a:cubicBezTo>
                  <a:pt x="81" y="212"/>
                  <a:pt x="81" y="212"/>
                  <a:pt x="81" y="213"/>
                </a:cubicBezTo>
                <a:cubicBezTo>
                  <a:pt x="80" y="212"/>
                  <a:pt x="80" y="213"/>
                  <a:pt x="80" y="212"/>
                </a:cubicBezTo>
                <a:cubicBezTo>
                  <a:pt x="79" y="212"/>
                  <a:pt x="79" y="212"/>
                  <a:pt x="79" y="213"/>
                </a:cubicBezTo>
                <a:cubicBezTo>
                  <a:pt x="79" y="214"/>
                  <a:pt x="77" y="216"/>
                  <a:pt x="76" y="217"/>
                </a:cubicBezTo>
                <a:cubicBezTo>
                  <a:pt x="77" y="217"/>
                  <a:pt x="77" y="216"/>
                  <a:pt x="77" y="217"/>
                </a:cubicBezTo>
                <a:cubicBezTo>
                  <a:pt x="77" y="217"/>
                  <a:pt x="77" y="217"/>
                  <a:pt x="77" y="217"/>
                </a:cubicBezTo>
                <a:cubicBezTo>
                  <a:pt x="77" y="217"/>
                  <a:pt x="78" y="216"/>
                  <a:pt x="79" y="216"/>
                </a:cubicBezTo>
                <a:cubicBezTo>
                  <a:pt x="78" y="216"/>
                  <a:pt x="78" y="215"/>
                  <a:pt x="78" y="215"/>
                </a:cubicBezTo>
                <a:cubicBezTo>
                  <a:pt x="79" y="215"/>
                  <a:pt x="78" y="215"/>
                  <a:pt x="79" y="215"/>
                </a:cubicBezTo>
                <a:cubicBezTo>
                  <a:pt x="79" y="215"/>
                  <a:pt x="79" y="215"/>
                  <a:pt x="79" y="215"/>
                </a:cubicBezTo>
                <a:close/>
                <a:moveTo>
                  <a:pt x="74" y="207"/>
                </a:moveTo>
                <a:cubicBezTo>
                  <a:pt x="73" y="207"/>
                  <a:pt x="73" y="208"/>
                  <a:pt x="72" y="207"/>
                </a:cubicBezTo>
                <a:cubicBezTo>
                  <a:pt x="71" y="209"/>
                  <a:pt x="70" y="210"/>
                  <a:pt x="69" y="210"/>
                </a:cubicBezTo>
                <a:cubicBezTo>
                  <a:pt x="68" y="211"/>
                  <a:pt x="69" y="210"/>
                  <a:pt x="69" y="211"/>
                </a:cubicBezTo>
                <a:cubicBezTo>
                  <a:pt x="68" y="211"/>
                  <a:pt x="69" y="212"/>
                  <a:pt x="68" y="212"/>
                </a:cubicBezTo>
                <a:cubicBezTo>
                  <a:pt x="69" y="212"/>
                  <a:pt x="69" y="211"/>
                  <a:pt x="68" y="211"/>
                </a:cubicBezTo>
                <a:cubicBezTo>
                  <a:pt x="68" y="212"/>
                  <a:pt x="67" y="212"/>
                  <a:pt x="68" y="213"/>
                </a:cubicBezTo>
                <a:cubicBezTo>
                  <a:pt x="68" y="213"/>
                  <a:pt x="68" y="213"/>
                  <a:pt x="68" y="213"/>
                </a:cubicBezTo>
                <a:cubicBezTo>
                  <a:pt x="69" y="212"/>
                  <a:pt x="69" y="213"/>
                  <a:pt x="69" y="214"/>
                </a:cubicBezTo>
                <a:cubicBezTo>
                  <a:pt x="70" y="213"/>
                  <a:pt x="70" y="211"/>
                  <a:pt x="71" y="211"/>
                </a:cubicBezTo>
                <a:cubicBezTo>
                  <a:pt x="70" y="211"/>
                  <a:pt x="70" y="212"/>
                  <a:pt x="70" y="212"/>
                </a:cubicBezTo>
                <a:cubicBezTo>
                  <a:pt x="71" y="212"/>
                  <a:pt x="71" y="212"/>
                  <a:pt x="71" y="212"/>
                </a:cubicBezTo>
                <a:cubicBezTo>
                  <a:pt x="71" y="213"/>
                  <a:pt x="70" y="213"/>
                  <a:pt x="71" y="214"/>
                </a:cubicBezTo>
                <a:cubicBezTo>
                  <a:pt x="69" y="213"/>
                  <a:pt x="70" y="215"/>
                  <a:pt x="69" y="216"/>
                </a:cubicBezTo>
                <a:cubicBezTo>
                  <a:pt x="68" y="217"/>
                  <a:pt x="66" y="218"/>
                  <a:pt x="67" y="219"/>
                </a:cubicBezTo>
                <a:cubicBezTo>
                  <a:pt x="65" y="219"/>
                  <a:pt x="64" y="222"/>
                  <a:pt x="62" y="223"/>
                </a:cubicBezTo>
                <a:cubicBezTo>
                  <a:pt x="63" y="223"/>
                  <a:pt x="62" y="223"/>
                  <a:pt x="63" y="223"/>
                </a:cubicBezTo>
                <a:cubicBezTo>
                  <a:pt x="63" y="223"/>
                  <a:pt x="62" y="225"/>
                  <a:pt x="63" y="225"/>
                </a:cubicBezTo>
                <a:cubicBezTo>
                  <a:pt x="63" y="224"/>
                  <a:pt x="63" y="223"/>
                  <a:pt x="64" y="223"/>
                </a:cubicBezTo>
                <a:cubicBezTo>
                  <a:pt x="64" y="221"/>
                  <a:pt x="67" y="221"/>
                  <a:pt x="67" y="219"/>
                </a:cubicBezTo>
                <a:cubicBezTo>
                  <a:pt x="68" y="218"/>
                  <a:pt x="68" y="218"/>
                  <a:pt x="69" y="217"/>
                </a:cubicBezTo>
                <a:cubicBezTo>
                  <a:pt x="69" y="217"/>
                  <a:pt x="68" y="217"/>
                  <a:pt x="69" y="216"/>
                </a:cubicBezTo>
                <a:cubicBezTo>
                  <a:pt x="70" y="217"/>
                  <a:pt x="69" y="216"/>
                  <a:pt x="69" y="216"/>
                </a:cubicBezTo>
                <a:cubicBezTo>
                  <a:pt x="70" y="216"/>
                  <a:pt x="73" y="213"/>
                  <a:pt x="72" y="212"/>
                </a:cubicBezTo>
                <a:cubicBezTo>
                  <a:pt x="73" y="212"/>
                  <a:pt x="73" y="212"/>
                  <a:pt x="73" y="212"/>
                </a:cubicBezTo>
                <a:cubicBezTo>
                  <a:pt x="73" y="211"/>
                  <a:pt x="73" y="210"/>
                  <a:pt x="72" y="210"/>
                </a:cubicBezTo>
                <a:cubicBezTo>
                  <a:pt x="73" y="210"/>
                  <a:pt x="73" y="210"/>
                  <a:pt x="73" y="211"/>
                </a:cubicBezTo>
                <a:cubicBezTo>
                  <a:pt x="72" y="210"/>
                  <a:pt x="72" y="211"/>
                  <a:pt x="72" y="211"/>
                </a:cubicBezTo>
                <a:cubicBezTo>
                  <a:pt x="72" y="210"/>
                  <a:pt x="72" y="209"/>
                  <a:pt x="72" y="209"/>
                </a:cubicBezTo>
                <a:cubicBezTo>
                  <a:pt x="72" y="210"/>
                  <a:pt x="71" y="210"/>
                  <a:pt x="71" y="210"/>
                </a:cubicBezTo>
                <a:cubicBezTo>
                  <a:pt x="72" y="210"/>
                  <a:pt x="71" y="209"/>
                  <a:pt x="72" y="209"/>
                </a:cubicBezTo>
                <a:cubicBezTo>
                  <a:pt x="73" y="209"/>
                  <a:pt x="72" y="207"/>
                  <a:pt x="74" y="208"/>
                </a:cubicBezTo>
                <a:cubicBezTo>
                  <a:pt x="74" y="208"/>
                  <a:pt x="74" y="207"/>
                  <a:pt x="74" y="207"/>
                </a:cubicBezTo>
                <a:close/>
                <a:moveTo>
                  <a:pt x="64" y="211"/>
                </a:moveTo>
                <a:cubicBezTo>
                  <a:pt x="66" y="211"/>
                  <a:pt x="67" y="206"/>
                  <a:pt x="68" y="207"/>
                </a:cubicBezTo>
                <a:cubicBezTo>
                  <a:pt x="68" y="206"/>
                  <a:pt x="70" y="205"/>
                  <a:pt x="69" y="204"/>
                </a:cubicBezTo>
                <a:cubicBezTo>
                  <a:pt x="68" y="206"/>
                  <a:pt x="66" y="208"/>
                  <a:pt x="64" y="211"/>
                </a:cubicBezTo>
                <a:close/>
                <a:moveTo>
                  <a:pt x="73" y="215"/>
                </a:moveTo>
                <a:cubicBezTo>
                  <a:pt x="73" y="215"/>
                  <a:pt x="74" y="214"/>
                  <a:pt x="73" y="214"/>
                </a:cubicBezTo>
                <a:cubicBezTo>
                  <a:pt x="73" y="215"/>
                  <a:pt x="72" y="214"/>
                  <a:pt x="72" y="215"/>
                </a:cubicBezTo>
                <a:cubicBezTo>
                  <a:pt x="72" y="215"/>
                  <a:pt x="71" y="215"/>
                  <a:pt x="71" y="217"/>
                </a:cubicBezTo>
                <a:cubicBezTo>
                  <a:pt x="71" y="217"/>
                  <a:pt x="71" y="217"/>
                  <a:pt x="71" y="217"/>
                </a:cubicBezTo>
                <a:cubicBezTo>
                  <a:pt x="72" y="217"/>
                  <a:pt x="73" y="215"/>
                  <a:pt x="74" y="216"/>
                </a:cubicBezTo>
                <a:cubicBezTo>
                  <a:pt x="74" y="216"/>
                  <a:pt x="74" y="215"/>
                  <a:pt x="75" y="215"/>
                </a:cubicBezTo>
                <a:cubicBezTo>
                  <a:pt x="74" y="214"/>
                  <a:pt x="74" y="214"/>
                  <a:pt x="74" y="213"/>
                </a:cubicBezTo>
                <a:cubicBezTo>
                  <a:pt x="75" y="213"/>
                  <a:pt x="75" y="212"/>
                  <a:pt x="76" y="212"/>
                </a:cubicBezTo>
                <a:cubicBezTo>
                  <a:pt x="75" y="212"/>
                  <a:pt x="76" y="211"/>
                  <a:pt x="76" y="211"/>
                </a:cubicBezTo>
                <a:cubicBezTo>
                  <a:pt x="75" y="211"/>
                  <a:pt x="74" y="213"/>
                  <a:pt x="73" y="214"/>
                </a:cubicBezTo>
                <a:cubicBezTo>
                  <a:pt x="74" y="214"/>
                  <a:pt x="74" y="215"/>
                  <a:pt x="73" y="215"/>
                </a:cubicBezTo>
                <a:close/>
                <a:moveTo>
                  <a:pt x="74" y="210"/>
                </a:moveTo>
                <a:cubicBezTo>
                  <a:pt x="74" y="210"/>
                  <a:pt x="74" y="210"/>
                  <a:pt x="74" y="210"/>
                </a:cubicBezTo>
                <a:cubicBezTo>
                  <a:pt x="75" y="211"/>
                  <a:pt x="75" y="211"/>
                  <a:pt x="75" y="211"/>
                </a:cubicBezTo>
                <a:cubicBezTo>
                  <a:pt x="75" y="210"/>
                  <a:pt x="75" y="210"/>
                  <a:pt x="75" y="210"/>
                </a:cubicBezTo>
                <a:cubicBezTo>
                  <a:pt x="75" y="210"/>
                  <a:pt x="75" y="210"/>
                  <a:pt x="75" y="210"/>
                </a:cubicBezTo>
                <a:cubicBezTo>
                  <a:pt x="75" y="210"/>
                  <a:pt x="74" y="210"/>
                  <a:pt x="74" y="210"/>
                </a:cubicBezTo>
                <a:close/>
                <a:moveTo>
                  <a:pt x="48" y="194"/>
                </a:moveTo>
                <a:cubicBezTo>
                  <a:pt x="47" y="194"/>
                  <a:pt x="49" y="193"/>
                  <a:pt x="48" y="193"/>
                </a:cubicBezTo>
                <a:cubicBezTo>
                  <a:pt x="47" y="193"/>
                  <a:pt x="47" y="195"/>
                  <a:pt x="48" y="194"/>
                </a:cubicBezTo>
                <a:close/>
                <a:moveTo>
                  <a:pt x="75" y="220"/>
                </a:moveTo>
                <a:cubicBezTo>
                  <a:pt x="76" y="219"/>
                  <a:pt x="77" y="219"/>
                  <a:pt x="77" y="217"/>
                </a:cubicBezTo>
                <a:cubicBezTo>
                  <a:pt x="76" y="218"/>
                  <a:pt x="75" y="219"/>
                  <a:pt x="75" y="220"/>
                </a:cubicBezTo>
                <a:close/>
                <a:moveTo>
                  <a:pt x="39" y="198"/>
                </a:moveTo>
                <a:cubicBezTo>
                  <a:pt x="39" y="199"/>
                  <a:pt x="39" y="198"/>
                  <a:pt x="39" y="199"/>
                </a:cubicBezTo>
                <a:cubicBezTo>
                  <a:pt x="40" y="199"/>
                  <a:pt x="40" y="198"/>
                  <a:pt x="40" y="198"/>
                </a:cubicBezTo>
                <a:cubicBezTo>
                  <a:pt x="40" y="198"/>
                  <a:pt x="39" y="198"/>
                  <a:pt x="39" y="198"/>
                </a:cubicBezTo>
                <a:close/>
                <a:moveTo>
                  <a:pt x="67" y="230"/>
                </a:moveTo>
                <a:cubicBezTo>
                  <a:pt x="68" y="230"/>
                  <a:pt x="68" y="229"/>
                  <a:pt x="67" y="229"/>
                </a:cubicBezTo>
                <a:cubicBezTo>
                  <a:pt x="67" y="229"/>
                  <a:pt x="66" y="229"/>
                  <a:pt x="67" y="230"/>
                </a:cubicBezTo>
                <a:cubicBezTo>
                  <a:pt x="67" y="230"/>
                  <a:pt x="67" y="230"/>
                  <a:pt x="67" y="230"/>
                </a:cubicBezTo>
                <a:cubicBezTo>
                  <a:pt x="68" y="230"/>
                  <a:pt x="71" y="228"/>
                  <a:pt x="70" y="227"/>
                </a:cubicBezTo>
                <a:cubicBezTo>
                  <a:pt x="70" y="228"/>
                  <a:pt x="69" y="228"/>
                  <a:pt x="68" y="228"/>
                </a:cubicBezTo>
                <a:cubicBezTo>
                  <a:pt x="68" y="228"/>
                  <a:pt x="67" y="228"/>
                  <a:pt x="68" y="227"/>
                </a:cubicBezTo>
                <a:cubicBezTo>
                  <a:pt x="67" y="228"/>
                  <a:pt x="67" y="229"/>
                  <a:pt x="68" y="229"/>
                </a:cubicBezTo>
                <a:cubicBezTo>
                  <a:pt x="68" y="229"/>
                  <a:pt x="68" y="229"/>
                  <a:pt x="68" y="230"/>
                </a:cubicBezTo>
                <a:cubicBezTo>
                  <a:pt x="68" y="229"/>
                  <a:pt x="67" y="230"/>
                  <a:pt x="67" y="230"/>
                </a:cubicBezTo>
                <a:close/>
                <a:moveTo>
                  <a:pt x="57" y="232"/>
                </a:moveTo>
                <a:cubicBezTo>
                  <a:pt x="56" y="231"/>
                  <a:pt x="57" y="233"/>
                  <a:pt x="56" y="233"/>
                </a:cubicBezTo>
                <a:cubicBezTo>
                  <a:pt x="56" y="233"/>
                  <a:pt x="57" y="233"/>
                  <a:pt x="57" y="232"/>
                </a:cubicBezTo>
                <a:cubicBezTo>
                  <a:pt x="57" y="231"/>
                  <a:pt x="60" y="229"/>
                  <a:pt x="61" y="228"/>
                </a:cubicBezTo>
                <a:cubicBezTo>
                  <a:pt x="60" y="228"/>
                  <a:pt x="60" y="227"/>
                  <a:pt x="60" y="227"/>
                </a:cubicBezTo>
                <a:cubicBezTo>
                  <a:pt x="61" y="227"/>
                  <a:pt x="62" y="226"/>
                  <a:pt x="62" y="226"/>
                </a:cubicBezTo>
                <a:cubicBezTo>
                  <a:pt x="61" y="226"/>
                  <a:pt x="61" y="226"/>
                  <a:pt x="60" y="226"/>
                </a:cubicBezTo>
                <a:cubicBezTo>
                  <a:pt x="61" y="226"/>
                  <a:pt x="61" y="227"/>
                  <a:pt x="61" y="227"/>
                </a:cubicBezTo>
                <a:cubicBezTo>
                  <a:pt x="59" y="228"/>
                  <a:pt x="58" y="230"/>
                  <a:pt x="57" y="232"/>
                </a:cubicBezTo>
                <a:close/>
                <a:moveTo>
                  <a:pt x="66" y="232"/>
                </a:moveTo>
                <a:cubicBezTo>
                  <a:pt x="67" y="232"/>
                  <a:pt x="65" y="232"/>
                  <a:pt x="65" y="231"/>
                </a:cubicBezTo>
                <a:cubicBezTo>
                  <a:pt x="66" y="232"/>
                  <a:pt x="64" y="232"/>
                  <a:pt x="64" y="233"/>
                </a:cubicBezTo>
                <a:cubicBezTo>
                  <a:pt x="65" y="233"/>
                  <a:pt x="65" y="233"/>
                  <a:pt x="66" y="233"/>
                </a:cubicBezTo>
                <a:cubicBezTo>
                  <a:pt x="65" y="232"/>
                  <a:pt x="65" y="233"/>
                  <a:pt x="65" y="233"/>
                </a:cubicBezTo>
                <a:cubicBezTo>
                  <a:pt x="65" y="232"/>
                  <a:pt x="65" y="232"/>
                  <a:pt x="66" y="232"/>
                </a:cubicBezTo>
                <a:cubicBezTo>
                  <a:pt x="66" y="232"/>
                  <a:pt x="66" y="232"/>
                  <a:pt x="66" y="233"/>
                </a:cubicBezTo>
                <a:cubicBezTo>
                  <a:pt x="67" y="232"/>
                  <a:pt x="68" y="232"/>
                  <a:pt x="67" y="231"/>
                </a:cubicBezTo>
                <a:cubicBezTo>
                  <a:pt x="67" y="231"/>
                  <a:pt x="67" y="232"/>
                  <a:pt x="66" y="232"/>
                </a:cubicBezTo>
                <a:close/>
                <a:moveTo>
                  <a:pt x="50" y="233"/>
                </a:moveTo>
                <a:cubicBezTo>
                  <a:pt x="50" y="232"/>
                  <a:pt x="50" y="232"/>
                  <a:pt x="50" y="232"/>
                </a:cubicBezTo>
                <a:cubicBezTo>
                  <a:pt x="49" y="233"/>
                  <a:pt x="49" y="233"/>
                  <a:pt x="49" y="233"/>
                </a:cubicBezTo>
                <a:cubicBezTo>
                  <a:pt x="49" y="233"/>
                  <a:pt x="49" y="233"/>
                  <a:pt x="49" y="233"/>
                </a:cubicBezTo>
                <a:cubicBezTo>
                  <a:pt x="48" y="233"/>
                  <a:pt x="48" y="234"/>
                  <a:pt x="47" y="235"/>
                </a:cubicBezTo>
                <a:cubicBezTo>
                  <a:pt x="48" y="233"/>
                  <a:pt x="49" y="231"/>
                  <a:pt x="50" y="229"/>
                </a:cubicBezTo>
                <a:cubicBezTo>
                  <a:pt x="52" y="228"/>
                  <a:pt x="53" y="226"/>
                  <a:pt x="55" y="224"/>
                </a:cubicBezTo>
                <a:cubicBezTo>
                  <a:pt x="55" y="225"/>
                  <a:pt x="54" y="226"/>
                  <a:pt x="53" y="227"/>
                </a:cubicBezTo>
                <a:cubicBezTo>
                  <a:pt x="52" y="228"/>
                  <a:pt x="53" y="228"/>
                  <a:pt x="52" y="229"/>
                </a:cubicBezTo>
                <a:cubicBezTo>
                  <a:pt x="52" y="229"/>
                  <a:pt x="52" y="230"/>
                  <a:pt x="52" y="229"/>
                </a:cubicBezTo>
                <a:cubicBezTo>
                  <a:pt x="52" y="231"/>
                  <a:pt x="50" y="232"/>
                  <a:pt x="50" y="233"/>
                </a:cubicBezTo>
                <a:close/>
                <a:moveTo>
                  <a:pt x="51" y="231"/>
                </a:moveTo>
                <a:cubicBezTo>
                  <a:pt x="51" y="231"/>
                  <a:pt x="50" y="231"/>
                  <a:pt x="50" y="231"/>
                </a:cubicBezTo>
                <a:cubicBezTo>
                  <a:pt x="50" y="232"/>
                  <a:pt x="50" y="232"/>
                  <a:pt x="51" y="231"/>
                </a:cubicBezTo>
                <a:close/>
                <a:moveTo>
                  <a:pt x="47" y="227"/>
                </a:moveTo>
                <a:cubicBezTo>
                  <a:pt x="47" y="226"/>
                  <a:pt x="48" y="225"/>
                  <a:pt x="48" y="225"/>
                </a:cubicBezTo>
                <a:cubicBezTo>
                  <a:pt x="47" y="225"/>
                  <a:pt x="47" y="225"/>
                  <a:pt x="47" y="225"/>
                </a:cubicBezTo>
                <a:cubicBezTo>
                  <a:pt x="48" y="226"/>
                  <a:pt x="46" y="226"/>
                  <a:pt x="47" y="227"/>
                </a:cubicBezTo>
                <a:close/>
                <a:moveTo>
                  <a:pt x="64" y="239"/>
                </a:moveTo>
                <a:cubicBezTo>
                  <a:pt x="64" y="238"/>
                  <a:pt x="65" y="238"/>
                  <a:pt x="64" y="238"/>
                </a:cubicBezTo>
                <a:cubicBezTo>
                  <a:pt x="64" y="238"/>
                  <a:pt x="64" y="238"/>
                  <a:pt x="64" y="238"/>
                </a:cubicBezTo>
                <a:cubicBezTo>
                  <a:pt x="65" y="238"/>
                  <a:pt x="63" y="239"/>
                  <a:pt x="64" y="239"/>
                </a:cubicBezTo>
                <a:close/>
                <a:moveTo>
                  <a:pt x="54" y="231"/>
                </a:moveTo>
                <a:cubicBezTo>
                  <a:pt x="53" y="232"/>
                  <a:pt x="53" y="232"/>
                  <a:pt x="53" y="232"/>
                </a:cubicBezTo>
                <a:cubicBezTo>
                  <a:pt x="53" y="231"/>
                  <a:pt x="53" y="231"/>
                  <a:pt x="53" y="231"/>
                </a:cubicBezTo>
                <a:cubicBezTo>
                  <a:pt x="53" y="231"/>
                  <a:pt x="52" y="231"/>
                  <a:pt x="52" y="231"/>
                </a:cubicBezTo>
                <a:cubicBezTo>
                  <a:pt x="52" y="232"/>
                  <a:pt x="53" y="232"/>
                  <a:pt x="52" y="232"/>
                </a:cubicBezTo>
                <a:cubicBezTo>
                  <a:pt x="51" y="232"/>
                  <a:pt x="51" y="234"/>
                  <a:pt x="50" y="235"/>
                </a:cubicBezTo>
                <a:cubicBezTo>
                  <a:pt x="50" y="235"/>
                  <a:pt x="51" y="236"/>
                  <a:pt x="51" y="235"/>
                </a:cubicBezTo>
                <a:cubicBezTo>
                  <a:pt x="52" y="235"/>
                  <a:pt x="50" y="235"/>
                  <a:pt x="51" y="235"/>
                </a:cubicBezTo>
                <a:cubicBezTo>
                  <a:pt x="51" y="235"/>
                  <a:pt x="52" y="235"/>
                  <a:pt x="52" y="234"/>
                </a:cubicBezTo>
                <a:cubicBezTo>
                  <a:pt x="51" y="234"/>
                  <a:pt x="51" y="234"/>
                  <a:pt x="51" y="233"/>
                </a:cubicBezTo>
                <a:cubicBezTo>
                  <a:pt x="52" y="233"/>
                  <a:pt x="52" y="232"/>
                  <a:pt x="53" y="232"/>
                </a:cubicBezTo>
                <a:cubicBezTo>
                  <a:pt x="53" y="232"/>
                  <a:pt x="53" y="233"/>
                  <a:pt x="53" y="233"/>
                </a:cubicBezTo>
                <a:cubicBezTo>
                  <a:pt x="54" y="232"/>
                  <a:pt x="54" y="231"/>
                  <a:pt x="53" y="231"/>
                </a:cubicBezTo>
                <a:cubicBezTo>
                  <a:pt x="53" y="231"/>
                  <a:pt x="54" y="231"/>
                  <a:pt x="54" y="231"/>
                </a:cubicBezTo>
                <a:close/>
                <a:moveTo>
                  <a:pt x="53" y="236"/>
                </a:moveTo>
                <a:cubicBezTo>
                  <a:pt x="54" y="237"/>
                  <a:pt x="51" y="238"/>
                  <a:pt x="52" y="239"/>
                </a:cubicBezTo>
                <a:cubicBezTo>
                  <a:pt x="53" y="237"/>
                  <a:pt x="55" y="235"/>
                  <a:pt x="56" y="233"/>
                </a:cubicBezTo>
                <a:cubicBezTo>
                  <a:pt x="55" y="234"/>
                  <a:pt x="55" y="235"/>
                  <a:pt x="54" y="235"/>
                </a:cubicBezTo>
                <a:cubicBezTo>
                  <a:pt x="54" y="236"/>
                  <a:pt x="54" y="236"/>
                  <a:pt x="54" y="235"/>
                </a:cubicBezTo>
                <a:cubicBezTo>
                  <a:pt x="54" y="236"/>
                  <a:pt x="53" y="237"/>
                  <a:pt x="53" y="236"/>
                </a:cubicBezTo>
                <a:close/>
                <a:moveTo>
                  <a:pt x="59" y="240"/>
                </a:moveTo>
                <a:cubicBezTo>
                  <a:pt x="59" y="240"/>
                  <a:pt x="60" y="240"/>
                  <a:pt x="60" y="240"/>
                </a:cubicBezTo>
                <a:cubicBezTo>
                  <a:pt x="60" y="239"/>
                  <a:pt x="60" y="240"/>
                  <a:pt x="59" y="239"/>
                </a:cubicBezTo>
                <a:cubicBezTo>
                  <a:pt x="60" y="239"/>
                  <a:pt x="59" y="239"/>
                  <a:pt x="59" y="239"/>
                </a:cubicBezTo>
                <a:cubicBezTo>
                  <a:pt x="60" y="240"/>
                  <a:pt x="59" y="240"/>
                  <a:pt x="59" y="240"/>
                </a:cubicBezTo>
                <a:close/>
                <a:moveTo>
                  <a:pt x="46" y="234"/>
                </a:moveTo>
                <a:cubicBezTo>
                  <a:pt x="47" y="234"/>
                  <a:pt x="47" y="233"/>
                  <a:pt x="47" y="233"/>
                </a:cubicBezTo>
                <a:cubicBezTo>
                  <a:pt x="46" y="234"/>
                  <a:pt x="46" y="232"/>
                  <a:pt x="46" y="233"/>
                </a:cubicBezTo>
                <a:cubicBezTo>
                  <a:pt x="46" y="233"/>
                  <a:pt x="46" y="233"/>
                  <a:pt x="46" y="233"/>
                </a:cubicBezTo>
                <a:cubicBezTo>
                  <a:pt x="46" y="233"/>
                  <a:pt x="46" y="234"/>
                  <a:pt x="46" y="234"/>
                </a:cubicBezTo>
                <a:close/>
                <a:moveTo>
                  <a:pt x="48" y="236"/>
                </a:moveTo>
                <a:cubicBezTo>
                  <a:pt x="48" y="237"/>
                  <a:pt x="49" y="237"/>
                  <a:pt x="49" y="238"/>
                </a:cubicBezTo>
                <a:cubicBezTo>
                  <a:pt x="49" y="237"/>
                  <a:pt x="51" y="237"/>
                  <a:pt x="51" y="236"/>
                </a:cubicBezTo>
                <a:cubicBezTo>
                  <a:pt x="50" y="236"/>
                  <a:pt x="50" y="236"/>
                  <a:pt x="49" y="237"/>
                </a:cubicBezTo>
                <a:cubicBezTo>
                  <a:pt x="49" y="236"/>
                  <a:pt x="50" y="236"/>
                  <a:pt x="49" y="235"/>
                </a:cubicBezTo>
                <a:cubicBezTo>
                  <a:pt x="49" y="236"/>
                  <a:pt x="49" y="236"/>
                  <a:pt x="48" y="236"/>
                </a:cubicBezTo>
                <a:close/>
                <a:moveTo>
                  <a:pt x="24" y="224"/>
                </a:moveTo>
                <a:cubicBezTo>
                  <a:pt x="24" y="223"/>
                  <a:pt x="24" y="224"/>
                  <a:pt x="25" y="223"/>
                </a:cubicBezTo>
                <a:cubicBezTo>
                  <a:pt x="24" y="223"/>
                  <a:pt x="24" y="223"/>
                  <a:pt x="23" y="223"/>
                </a:cubicBezTo>
                <a:cubicBezTo>
                  <a:pt x="24" y="224"/>
                  <a:pt x="24" y="223"/>
                  <a:pt x="24" y="224"/>
                </a:cubicBezTo>
                <a:cubicBezTo>
                  <a:pt x="24" y="224"/>
                  <a:pt x="24" y="224"/>
                  <a:pt x="24" y="224"/>
                </a:cubicBezTo>
                <a:close/>
                <a:moveTo>
                  <a:pt x="17" y="230"/>
                </a:moveTo>
                <a:cubicBezTo>
                  <a:pt x="18" y="228"/>
                  <a:pt x="19" y="228"/>
                  <a:pt x="19" y="227"/>
                </a:cubicBezTo>
                <a:cubicBezTo>
                  <a:pt x="19" y="227"/>
                  <a:pt x="16" y="229"/>
                  <a:pt x="17" y="230"/>
                </a:cubicBezTo>
                <a:close/>
                <a:moveTo>
                  <a:pt x="45" y="246"/>
                </a:moveTo>
                <a:cubicBezTo>
                  <a:pt x="45" y="246"/>
                  <a:pt x="46" y="247"/>
                  <a:pt x="46" y="247"/>
                </a:cubicBezTo>
                <a:cubicBezTo>
                  <a:pt x="45" y="247"/>
                  <a:pt x="45" y="248"/>
                  <a:pt x="45" y="248"/>
                </a:cubicBezTo>
                <a:cubicBezTo>
                  <a:pt x="46" y="248"/>
                  <a:pt x="46" y="247"/>
                  <a:pt x="47" y="247"/>
                </a:cubicBezTo>
                <a:cubicBezTo>
                  <a:pt x="47" y="247"/>
                  <a:pt x="47" y="247"/>
                  <a:pt x="47" y="247"/>
                </a:cubicBezTo>
                <a:cubicBezTo>
                  <a:pt x="46" y="247"/>
                  <a:pt x="46" y="245"/>
                  <a:pt x="45" y="246"/>
                </a:cubicBezTo>
                <a:close/>
                <a:moveTo>
                  <a:pt x="19" y="231"/>
                </a:moveTo>
                <a:cubicBezTo>
                  <a:pt x="19" y="231"/>
                  <a:pt x="18" y="231"/>
                  <a:pt x="18" y="231"/>
                </a:cubicBezTo>
                <a:cubicBezTo>
                  <a:pt x="19" y="232"/>
                  <a:pt x="19" y="230"/>
                  <a:pt x="18" y="230"/>
                </a:cubicBezTo>
                <a:cubicBezTo>
                  <a:pt x="18" y="231"/>
                  <a:pt x="19" y="230"/>
                  <a:pt x="19" y="231"/>
                </a:cubicBezTo>
                <a:close/>
                <a:moveTo>
                  <a:pt x="18" y="232"/>
                </a:moveTo>
                <a:cubicBezTo>
                  <a:pt x="18" y="234"/>
                  <a:pt x="17" y="234"/>
                  <a:pt x="17" y="235"/>
                </a:cubicBezTo>
                <a:cubicBezTo>
                  <a:pt x="17" y="235"/>
                  <a:pt x="17" y="234"/>
                  <a:pt x="18" y="234"/>
                </a:cubicBezTo>
                <a:cubicBezTo>
                  <a:pt x="18" y="233"/>
                  <a:pt x="19" y="232"/>
                  <a:pt x="18" y="232"/>
                </a:cubicBezTo>
                <a:cubicBezTo>
                  <a:pt x="17" y="232"/>
                  <a:pt x="18" y="233"/>
                  <a:pt x="18" y="232"/>
                </a:cubicBezTo>
                <a:close/>
                <a:moveTo>
                  <a:pt x="4" y="256"/>
                </a:moveTo>
                <a:cubicBezTo>
                  <a:pt x="5" y="255"/>
                  <a:pt x="5" y="254"/>
                  <a:pt x="6" y="253"/>
                </a:cubicBezTo>
                <a:cubicBezTo>
                  <a:pt x="5" y="254"/>
                  <a:pt x="4" y="255"/>
                  <a:pt x="4" y="256"/>
                </a:cubicBezTo>
                <a:close/>
                <a:moveTo>
                  <a:pt x="5" y="258"/>
                </a:moveTo>
                <a:cubicBezTo>
                  <a:pt x="6" y="257"/>
                  <a:pt x="6" y="258"/>
                  <a:pt x="6" y="257"/>
                </a:cubicBezTo>
                <a:cubicBezTo>
                  <a:pt x="6" y="257"/>
                  <a:pt x="6" y="256"/>
                  <a:pt x="6" y="257"/>
                </a:cubicBezTo>
                <a:cubicBezTo>
                  <a:pt x="6" y="257"/>
                  <a:pt x="6" y="257"/>
                  <a:pt x="6" y="257"/>
                </a:cubicBezTo>
                <a:cubicBezTo>
                  <a:pt x="5" y="257"/>
                  <a:pt x="5" y="257"/>
                  <a:pt x="5" y="258"/>
                </a:cubicBezTo>
                <a:close/>
                <a:moveTo>
                  <a:pt x="810" y="264"/>
                </a:moveTo>
                <a:cubicBezTo>
                  <a:pt x="810" y="263"/>
                  <a:pt x="808" y="261"/>
                  <a:pt x="809" y="261"/>
                </a:cubicBezTo>
                <a:cubicBezTo>
                  <a:pt x="810" y="263"/>
                  <a:pt x="809" y="259"/>
                  <a:pt x="809" y="258"/>
                </a:cubicBezTo>
                <a:cubicBezTo>
                  <a:pt x="810" y="258"/>
                  <a:pt x="811" y="261"/>
                  <a:pt x="811" y="261"/>
                </a:cubicBezTo>
                <a:cubicBezTo>
                  <a:pt x="809" y="256"/>
                  <a:pt x="809" y="255"/>
                  <a:pt x="807" y="251"/>
                </a:cubicBezTo>
                <a:cubicBezTo>
                  <a:pt x="808" y="254"/>
                  <a:pt x="807" y="252"/>
                  <a:pt x="806" y="253"/>
                </a:cubicBezTo>
                <a:cubicBezTo>
                  <a:pt x="806" y="253"/>
                  <a:pt x="807" y="260"/>
                  <a:pt x="805" y="261"/>
                </a:cubicBezTo>
                <a:cubicBezTo>
                  <a:pt x="805" y="261"/>
                  <a:pt x="804" y="259"/>
                  <a:pt x="804" y="259"/>
                </a:cubicBezTo>
                <a:cubicBezTo>
                  <a:pt x="803" y="261"/>
                  <a:pt x="804" y="266"/>
                  <a:pt x="801" y="262"/>
                </a:cubicBezTo>
                <a:cubicBezTo>
                  <a:pt x="805" y="271"/>
                  <a:pt x="805" y="267"/>
                  <a:pt x="806" y="266"/>
                </a:cubicBezTo>
                <a:cubicBezTo>
                  <a:pt x="806" y="266"/>
                  <a:pt x="810" y="269"/>
                  <a:pt x="808" y="265"/>
                </a:cubicBezTo>
                <a:cubicBezTo>
                  <a:pt x="809" y="266"/>
                  <a:pt x="810" y="269"/>
                  <a:pt x="810" y="268"/>
                </a:cubicBezTo>
                <a:cubicBezTo>
                  <a:pt x="811" y="267"/>
                  <a:pt x="808" y="263"/>
                  <a:pt x="810" y="264"/>
                </a:cubicBezTo>
                <a:close/>
                <a:moveTo>
                  <a:pt x="440" y="4"/>
                </a:moveTo>
                <a:cubicBezTo>
                  <a:pt x="437" y="3"/>
                  <a:pt x="437" y="4"/>
                  <a:pt x="434" y="4"/>
                </a:cubicBezTo>
                <a:cubicBezTo>
                  <a:pt x="434" y="3"/>
                  <a:pt x="433" y="3"/>
                  <a:pt x="433" y="3"/>
                </a:cubicBezTo>
                <a:cubicBezTo>
                  <a:pt x="435" y="3"/>
                  <a:pt x="437" y="3"/>
                  <a:pt x="438" y="2"/>
                </a:cubicBezTo>
                <a:cubicBezTo>
                  <a:pt x="434" y="2"/>
                  <a:pt x="429" y="3"/>
                  <a:pt x="425" y="3"/>
                </a:cubicBezTo>
                <a:cubicBezTo>
                  <a:pt x="428" y="3"/>
                  <a:pt x="433" y="4"/>
                  <a:pt x="437" y="4"/>
                </a:cubicBezTo>
                <a:cubicBezTo>
                  <a:pt x="436" y="4"/>
                  <a:pt x="434" y="4"/>
                  <a:pt x="434" y="4"/>
                </a:cubicBezTo>
                <a:cubicBezTo>
                  <a:pt x="439" y="4"/>
                  <a:pt x="441" y="4"/>
                  <a:pt x="443" y="5"/>
                </a:cubicBezTo>
                <a:cubicBezTo>
                  <a:pt x="442" y="4"/>
                  <a:pt x="446" y="5"/>
                  <a:pt x="446" y="5"/>
                </a:cubicBezTo>
                <a:cubicBezTo>
                  <a:pt x="444" y="4"/>
                  <a:pt x="444" y="5"/>
                  <a:pt x="440" y="4"/>
                </a:cubicBezTo>
                <a:close/>
                <a:moveTo>
                  <a:pt x="399" y="5"/>
                </a:moveTo>
                <a:cubicBezTo>
                  <a:pt x="398" y="4"/>
                  <a:pt x="401" y="4"/>
                  <a:pt x="398" y="4"/>
                </a:cubicBezTo>
                <a:cubicBezTo>
                  <a:pt x="393" y="5"/>
                  <a:pt x="386" y="4"/>
                  <a:pt x="382" y="5"/>
                </a:cubicBezTo>
                <a:cubicBezTo>
                  <a:pt x="385" y="5"/>
                  <a:pt x="389" y="5"/>
                  <a:pt x="390" y="6"/>
                </a:cubicBezTo>
                <a:cubicBezTo>
                  <a:pt x="395" y="5"/>
                  <a:pt x="398" y="6"/>
                  <a:pt x="400" y="5"/>
                </a:cubicBezTo>
                <a:lnTo>
                  <a:pt x="399" y="5"/>
                </a:lnTo>
                <a:close/>
                <a:moveTo>
                  <a:pt x="142" y="101"/>
                </a:moveTo>
                <a:cubicBezTo>
                  <a:pt x="142" y="102"/>
                  <a:pt x="141" y="103"/>
                  <a:pt x="143" y="102"/>
                </a:cubicBezTo>
                <a:cubicBezTo>
                  <a:pt x="147" y="98"/>
                  <a:pt x="152" y="95"/>
                  <a:pt x="156" y="91"/>
                </a:cubicBezTo>
                <a:cubicBezTo>
                  <a:pt x="154" y="92"/>
                  <a:pt x="153" y="93"/>
                  <a:pt x="152" y="94"/>
                </a:cubicBezTo>
                <a:cubicBezTo>
                  <a:pt x="153" y="93"/>
                  <a:pt x="154" y="92"/>
                  <a:pt x="154" y="91"/>
                </a:cubicBezTo>
                <a:cubicBezTo>
                  <a:pt x="149" y="95"/>
                  <a:pt x="141" y="101"/>
                  <a:pt x="134" y="107"/>
                </a:cubicBezTo>
                <a:cubicBezTo>
                  <a:pt x="135" y="107"/>
                  <a:pt x="140" y="103"/>
                  <a:pt x="142" y="101"/>
                </a:cubicBezTo>
                <a:close/>
                <a:moveTo>
                  <a:pt x="84" y="158"/>
                </a:moveTo>
                <a:cubicBezTo>
                  <a:pt x="84" y="159"/>
                  <a:pt x="84" y="160"/>
                  <a:pt x="83" y="160"/>
                </a:cubicBezTo>
                <a:cubicBezTo>
                  <a:pt x="83" y="161"/>
                  <a:pt x="83" y="162"/>
                  <a:pt x="84" y="161"/>
                </a:cubicBezTo>
                <a:cubicBezTo>
                  <a:pt x="84" y="161"/>
                  <a:pt x="84" y="161"/>
                  <a:pt x="84" y="161"/>
                </a:cubicBezTo>
                <a:cubicBezTo>
                  <a:pt x="84" y="160"/>
                  <a:pt x="84" y="160"/>
                  <a:pt x="84" y="160"/>
                </a:cubicBezTo>
                <a:cubicBezTo>
                  <a:pt x="85" y="160"/>
                  <a:pt x="84" y="161"/>
                  <a:pt x="85" y="161"/>
                </a:cubicBezTo>
                <a:cubicBezTo>
                  <a:pt x="85" y="160"/>
                  <a:pt x="86" y="160"/>
                  <a:pt x="85" y="160"/>
                </a:cubicBezTo>
                <a:cubicBezTo>
                  <a:pt x="85" y="160"/>
                  <a:pt x="85" y="160"/>
                  <a:pt x="85" y="160"/>
                </a:cubicBezTo>
                <a:cubicBezTo>
                  <a:pt x="85" y="160"/>
                  <a:pt x="85" y="159"/>
                  <a:pt x="85" y="159"/>
                </a:cubicBezTo>
                <a:cubicBezTo>
                  <a:pt x="85" y="159"/>
                  <a:pt x="86" y="159"/>
                  <a:pt x="87" y="158"/>
                </a:cubicBezTo>
                <a:cubicBezTo>
                  <a:pt x="85" y="159"/>
                  <a:pt x="86" y="157"/>
                  <a:pt x="84" y="158"/>
                </a:cubicBezTo>
                <a:close/>
                <a:moveTo>
                  <a:pt x="103" y="180"/>
                </a:moveTo>
                <a:cubicBezTo>
                  <a:pt x="102" y="180"/>
                  <a:pt x="102" y="181"/>
                  <a:pt x="102" y="181"/>
                </a:cubicBezTo>
                <a:cubicBezTo>
                  <a:pt x="102" y="181"/>
                  <a:pt x="103" y="181"/>
                  <a:pt x="103" y="181"/>
                </a:cubicBezTo>
                <a:cubicBezTo>
                  <a:pt x="103" y="181"/>
                  <a:pt x="102" y="181"/>
                  <a:pt x="103" y="182"/>
                </a:cubicBezTo>
                <a:cubicBezTo>
                  <a:pt x="103" y="182"/>
                  <a:pt x="103" y="181"/>
                  <a:pt x="104" y="181"/>
                </a:cubicBezTo>
                <a:cubicBezTo>
                  <a:pt x="103" y="182"/>
                  <a:pt x="103" y="182"/>
                  <a:pt x="103" y="183"/>
                </a:cubicBezTo>
                <a:cubicBezTo>
                  <a:pt x="103" y="182"/>
                  <a:pt x="104" y="182"/>
                  <a:pt x="104" y="181"/>
                </a:cubicBezTo>
                <a:cubicBezTo>
                  <a:pt x="103" y="182"/>
                  <a:pt x="104" y="180"/>
                  <a:pt x="103" y="180"/>
                </a:cubicBezTo>
                <a:close/>
                <a:moveTo>
                  <a:pt x="77" y="160"/>
                </a:moveTo>
                <a:cubicBezTo>
                  <a:pt x="79" y="161"/>
                  <a:pt x="79" y="158"/>
                  <a:pt x="80" y="158"/>
                </a:cubicBezTo>
                <a:cubicBezTo>
                  <a:pt x="80" y="157"/>
                  <a:pt x="80" y="157"/>
                  <a:pt x="80" y="157"/>
                </a:cubicBezTo>
                <a:cubicBezTo>
                  <a:pt x="79" y="157"/>
                  <a:pt x="78" y="159"/>
                  <a:pt x="77" y="160"/>
                </a:cubicBezTo>
                <a:close/>
                <a:moveTo>
                  <a:pt x="81" y="163"/>
                </a:moveTo>
                <a:cubicBezTo>
                  <a:pt x="81" y="163"/>
                  <a:pt x="81" y="164"/>
                  <a:pt x="81" y="164"/>
                </a:cubicBezTo>
                <a:cubicBezTo>
                  <a:pt x="81" y="164"/>
                  <a:pt x="80" y="165"/>
                  <a:pt x="80" y="165"/>
                </a:cubicBezTo>
                <a:cubicBezTo>
                  <a:pt x="82" y="164"/>
                  <a:pt x="83" y="163"/>
                  <a:pt x="83" y="162"/>
                </a:cubicBezTo>
                <a:cubicBezTo>
                  <a:pt x="83" y="161"/>
                  <a:pt x="83" y="161"/>
                  <a:pt x="82" y="161"/>
                </a:cubicBezTo>
                <a:cubicBezTo>
                  <a:pt x="81" y="161"/>
                  <a:pt x="82" y="163"/>
                  <a:pt x="81" y="163"/>
                </a:cubicBezTo>
                <a:close/>
                <a:moveTo>
                  <a:pt x="95" y="192"/>
                </a:moveTo>
                <a:cubicBezTo>
                  <a:pt x="95" y="192"/>
                  <a:pt x="95" y="192"/>
                  <a:pt x="94" y="192"/>
                </a:cubicBezTo>
                <a:cubicBezTo>
                  <a:pt x="94" y="192"/>
                  <a:pt x="94" y="193"/>
                  <a:pt x="94" y="193"/>
                </a:cubicBezTo>
                <a:cubicBezTo>
                  <a:pt x="93" y="193"/>
                  <a:pt x="93" y="194"/>
                  <a:pt x="94" y="194"/>
                </a:cubicBezTo>
                <a:cubicBezTo>
                  <a:pt x="93" y="194"/>
                  <a:pt x="91" y="196"/>
                  <a:pt x="91" y="197"/>
                </a:cubicBezTo>
                <a:cubicBezTo>
                  <a:pt x="91" y="197"/>
                  <a:pt x="91" y="197"/>
                  <a:pt x="91" y="197"/>
                </a:cubicBezTo>
                <a:cubicBezTo>
                  <a:pt x="91" y="198"/>
                  <a:pt x="90" y="198"/>
                  <a:pt x="90" y="199"/>
                </a:cubicBezTo>
                <a:cubicBezTo>
                  <a:pt x="91" y="197"/>
                  <a:pt x="92" y="197"/>
                  <a:pt x="93" y="197"/>
                </a:cubicBezTo>
                <a:cubicBezTo>
                  <a:pt x="93" y="197"/>
                  <a:pt x="93" y="197"/>
                  <a:pt x="93" y="196"/>
                </a:cubicBezTo>
                <a:cubicBezTo>
                  <a:pt x="93" y="196"/>
                  <a:pt x="94" y="195"/>
                  <a:pt x="94" y="195"/>
                </a:cubicBezTo>
                <a:cubicBezTo>
                  <a:pt x="94" y="195"/>
                  <a:pt x="94" y="195"/>
                  <a:pt x="94" y="196"/>
                </a:cubicBezTo>
                <a:cubicBezTo>
                  <a:pt x="95" y="194"/>
                  <a:pt x="95" y="192"/>
                  <a:pt x="96" y="193"/>
                </a:cubicBezTo>
                <a:cubicBezTo>
                  <a:pt x="96" y="193"/>
                  <a:pt x="96" y="193"/>
                  <a:pt x="96" y="193"/>
                </a:cubicBezTo>
                <a:cubicBezTo>
                  <a:pt x="97" y="193"/>
                  <a:pt x="97" y="193"/>
                  <a:pt x="97" y="192"/>
                </a:cubicBezTo>
                <a:cubicBezTo>
                  <a:pt x="96" y="193"/>
                  <a:pt x="97" y="192"/>
                  <a:pt x="96" y="192"/>
                </a:cubicBezTo>
                <a:cubicBezTo>
                  <a:pt x="96" y="193"/>
                  <a:pt x="96" y="192"/>
                  <a:pt x="95" y="192"/>
                </a:cubicBezTo>
                <a:close/>
                <a:moveTo>
                  <a:pt x="65" y="175"/>
                </a:moveTo>
                <a:cubicBezTo>
                  <a:pt x="64" y="175"/>
                  <a:pt x="64" y="175"/>
                  <a:pt x="63" y="175"/>
                </a:cubicBezTo>
                <a:cubicBezTo>
                  <a:pt x="63" y="175"/>
                  <a:pt x="63" y="175"/>
                  <a:pt x="63" y="176"/>
                </a:cubicBezTo>
                <a:cubicBezTo>
                  <a:pt x="64" y="176"/>
                  <a:pt x="64" y="176"/>
                  <a:pt x="64" y="177"/>
                </a:cubicBezTo>
                <a:cubicBezTo>
                  <a:pt x="65" y="175"/>
                  <a:pt x="66" y="175"/>
                  <a:pt x="67" y="173"/>
                </a:cubicBezTo>
                <a:cubicBezTo>
                  <a:pt x="65" y="173"/>
                  <a:pt x="66" y="174"/>
                  <a:pt x="65" y="175"/>
                </a:cubicBezTo>
                <a:close/>
                <a:moveTo>
                  <a:pt x="45" y="240"/>
                </a:moveTo>
                <a:cubicBezTo>
                  <a:pt x="46" y="241"/>
                  <a:pt x="46" y="241"/>
                  <a:pt x="46" y="241"/>
                </a:cubicBezTo>
                <a:cubicBezTo>
                  <a:pt x="45" y="241"/>
                  <a:pt x="45" y="242"/>
                  <a:pt x="44" y="243"/>
                </a:cubicBezTo>
                <a:cubicBezTo>
                  <a:pt x="44" y="243"/>
                  <a:pt x="43" y="243"/>
                  <a:pt x="43" y="243"/>
                </a:cubicBezTo>
                <a:cubicBezTo>
                  <a:pt x="43" y="244"/>
                  <a:pt x="43" y="244"/>
                  <a:pt x="42" y="245"/>
                </a:cubicBezTo>
                <a:cubicBezTo>
                  <a:pt x="43" y="245"/>
                  <a:pt x="43" y="245"/>
                  <a:pt x="44" y="244"/>
                </a:cubicBezTo>
                <a:cubicBezTo>
                  <a:pt x="44" y="244"/>
                  <a:pt x="44" y="244"/>
                  <a:pt x="44" y="244"/>
                </a:cubicBezTo>
                <a:cubicBezTo>
                  <a:pt x="44" y="244"/>
                  <a:pt x="45" y="243"/>
                  <a:pt x="45" y="244"/>
                </a:cubicBezTo>
                <a:cubicBezTo>
                  <a:pt x="45" y="241"/>
                  <a:pt x="47" y="241"/>
                  <a:pt x="48" y="239"/>
                </a:cubicBezTo>
                <a:cubicBezTo>
                  <a:pt x="47" y="238"/>
                  <a:pt x="48" y="238"/>
                  <a:pt x="48" y="237"/>
                </a:cubicBezTo>
                <a:cubicBezTo>
                  <a:pt x="47" y="238"/>
                  <a:pt x="47" y="240"/>
                  <a:pt x="45" y="240"/>
                </a:cubicBezTo>
                <a:close/>
                <a:moveTo>
                  <a:pt x="820" y="180"/>
                </a:moveTo>
                <a:cubicBezTo>
                  <a:pt x="820" y="181"/>
                  <a:pt x="820" y="181"/>
                  <a:pt x="820" y="181"/>
                </a:cubicBezTo>
                <a:cubicBezTo>
                  <a:pt x="821" y="181"/>
                  <a:pt x="820" y="180"/>
                  <a:pt x="820" y="180"/>
                </a:cubicBezTo>
                <a:close/>
                <a:moveTo>
                  <a:pt x="866" y="171"/>
                </a:moveTo>
                <a:cubicBezTo>
                  <a:pt x="865" y="171"/>
                  <a:pt x="865" y="172"/>
                  <a:pt x="865" y="172"/>
                </a:cubicBezTo>
                <a:cubicBezTo>
                  <a:pt x="865" y="172"/>
                  <a:pt x="866" y="172"/>
                  <a:pt x="866" y="171"/>
                </a:cubicBezTo>
                <a:close/>
                <a:moveTo>
                  <a:pt x="867" y="170"/>
                </a:moveTo>
                <a:cubicBezTo>
                  <a:pt x="867" y="170"/>
                  <a:pt x="866" y="171"/>
                  <a:pt x="866" y="171"/>
                </a:cubicBezTo>
                <a:cubicBezTo>
                  <a:pt x="867" y="171"/>
                  <a:pt x="867" y="170"/>
                  <a:pt x="867" y="170"/>
                </a:cubicBezTo>
                <a:close/>
                <a:moveTo>
                  <a:pt x="861" y="164"/>
                </a:moveTo>
                <a:cubicBezTo>
                  <a:pt x="861" y="164"/>
                  <a:pt x="861" y="165"/>
                  <a:pt x="861" y="165"/>
                </a:cubicBezTo>
                <a:cubicBezTo>
                  <a:pt x="861" y="164"/>
                  <a:pt x="861" y="164"/>
                  <a:pt x="861" y="164"/>
                </a:cubicBezTo>
                <a:close/>
                <a:moveTo>
                  <a:pt x="868" y="162"/>
                </a:moveTo>
                <a:cubicBezTo>
                  <a:pt x="868" y="163"/>
                  <a:pt x="868" y="163"/>
                  <a:pt x="868" y="164"/>
                </a:cubicBezTo>
                <a:cubicBezTo>
                  <a:pt x="868" y="163"/>
                  <a:pt x="868" y="162"/>
                  <a:pt x="868" y="162"/>
                </a:cubicBezTo>
                <a:close/>
                <a:moveTo>
                  <a:pt x="837" y="147"/>
                </a:moveTo>
                <a:cubicBezTo>
                  <a:pt x="837" y="148"/>
                  <a:pt x="837" y="150"/>
                  <a:pt x="836" y="151"/>
                </a:cubicBezTo>
                <a:cubicBezTo>
                  <a:pt x="837" y="150"/>
                  <a:pt x="837" y="148"/>
                  <a:pt x="837" y="147"/>
                </a:cubicBezTo>
                <a:close/>
                <a:moveTo>
                  <a:pt x="852" y="150"/>
                </a:moveTo>
                <a:cubicBezTo>
                  <a:pt x="852" y="149"/>
                  <a:pt x="852" y="149"/>
                  <a:pt x="852" y="149"/>
                </a:cubicBezTo>
                <a:cubicBezTo>
                  <a:pt x="852" y="148"/>
                  <a:pt x="853" y="145"/>
                  <a:pt x="852" y="146"/>
                </a:cubicBezTo>
                <a:cubicBezTo>
                  <a:pt x="852" y="147"/>
                  <a:pt x="851" y="150"/>
                  <a:pt x="851" y="151"/>
                </a:cubicBezTo>
                <a:cubicBezTo>
                  <a:pt x="852" y="151"/>
                  <a:pt x="852" y="150"/>
                  <a:pt x="852" y="150"/>
                </a:cubicBezTo>
                <a:close/>
                <a:moveTo>
                  <a:pt x="857" y="134"/>
                </a:moveTo>
                <a:cubicBezTo>
                  <a:pt x="857" y="134"/>
                  <a:pt x="857" y="134"/>
                  <a:pt x="857" y="134"/>
                </a:cubicBezTo>
                <a:cubicBezTo>
                  <a:pt x="857" y="135"/>
                  <a:pt x="857" y="135"/>
                  <a:pt x="857" y="135"/>
                </a:cubicBezTo>
                <a:lnTo>
                  <a:pt x="857" y="134"/>
                </a:lnTo>
                <a:close/>
                <a:moveTo>
                  <a:pt x="855" y="121"/>
                </a:moveTo>
                <a:cubicBezTo>
                  <a:pt x="855" y="119"/>
                  <a:pt x="855" y="121"/>
                  <a:pt x="855" y="122"/>
                </a:cubicBezTo>
                <a:cubicBezTo>
                  <a:pt x="854" y="122"/>
                  <a:pt x="855" y="122"/>
                  <a:pt x="855" y="122"/>
                </a:cubicBezTo>
                <a:cubicBezTo>
                  <a:pt x="854" y="123"/>
                  <a:pt x="853" y="126"/>
                  <a:pt x="854" y="127"/>
                </a:cubicBezTo>
                <a:cubicBezTo>
                  <a:pt x="854" y="125"/>
                  <a:pt x="855" y="123"/>
                  <a:pt x="855" y="121"/>
                </a:cubicBezTo>
                <a:close/>
                <a:moveTo>
                  <a:pt x="861" y="127"/>
                </a:moveTo>
                <a:cubicBezTo>
                  <a:pt x="861" y="127"/>
                  <a:pt x="861" y="128"/>
                  <a:pt x="861" y="128"/>
                </a:cubicBezTo>
                <a:cubicBezTo>
                  <a:pt x="862" y="128"/>
                  <a:pt x="862" y="127"/>
                  <a:pt x="861" y="127"/>
                </a:cubicBezTo>
                <a:close/>
                <a:moveTo>
                  <a:pt x="843" y="120"/>
                </a:moveTo>
                <a:cubicBezTo>
                  <a:pt x="843" y="121"/>
                  <a:pt x="842" y="121"/>
                  <a:pt x="842" y="122"/>
                </a:cubicBezTo>
                <a:cubicBezTo>
                  <a:pt x="843" y="121"/>
                  <a:pt x="843" y="120"/>
                  <a:pt x="843" y="120"/>
                </a:cubicBezTo>
                <a:close/>
                <a:moveTo>
                  <a:pt x="859" y="124"/>
                </a:moveTo>
                <a:cubicBezTo>
                  <a:pt x="859" y="125"/>
                  <a:pt x="859" y="126"/>
                  <a:pt x="859" y="126"/>
                </a:cubicBezTo>
                <a:cubicBezTo>
                  <a:pt x="859" y="125"/>
                  <a:pt x="860" y="124"/>
                  <a:pt x="859" y="124"/>
                </a:cubicBezTo>
                <a:close/>
                <a:moveTo>
                  <a:pt x="862" y="124"/>
                </a:moveTo>
                <a:cubicBezTo>
                  <a:pt x="862" y="124"/>
                  <a:pt x="861" y="125"/>
                  <a:pt x="862" y="126"/>
                </a:cubicBezTo>
                <a:cubicBezTo>
                  <a:pt x="862" y="125"/>
                  <a:pt x="862" y="124"/>
                  <a:pt x="862" y="124"/>
                </a:cubicBezTo>
                <a:close/>
                <a:moveTo>
                  <a:pt x="839" y="118"/>
                </a:moveTo>
                <a:cubicBezTo>
                  <a:pt x="839" y="118"/>
                  <a:pt x="839" y="119"/>
                  <a:pt x="839" y="119"/>
                </a:cubicBezTo>
                <a:cubicBezTo>
                  <a:pt x="839" y="119"/>
                  <a:pt x="839" y="118"/>
                  <a:pt x="839" y="118"/>
                </a:cubicBezTo>
                <a:close/>
                <a:moveTo>
                  <a:pt x="844" y="116"/>
                </a:moveTo>
                <a:cubicBezTo>
                  <a:pt x="843" y="117"/>
                  <a:pt x="843" y="119"/>
                  <a:pt x="843" y="119"/>
                </a:cubicBezTo>
                <a:cubicBezTo>
                  <a:pt x="843" y="118"/>
                  <a:pt x="844" y="117"/>
                  <a:pt x="844" y="116"/>
                </a:cubicBezTo>
                <a:close/>
                <a:moveTo>
                  <a:pt x="862" y="120"/>
                </a:moveTo>
                <a:cubicBezTo>
                  <a:pt x="862" y="121"/>
                  <a:pt x="861" y="122"/>
                  <a:pt x="862" y="123"/>
                </a:cubicBezTo>
                <a:cubicBezTo>
                  <a:pt x="862" y="122"/>
                  <a:pt x="863" y="121"/>
                  <a:pt x="862" y="120"/>
                </a:cubicBezTo>
                <a:close/>
                <a:moveTo>
                  <a:pt x="855" y="118"/>
                </a:moveTo>
                <a:cubicBezTo>
                  <a:pt x="855" y="118"/>
                  <a:pt x="855" y="119"/>
                  <a:pt x="855" y="119"/>
                </a:cubicBezTo>
                <a:cubicBezTo>
                  <a:pt x="855" y="119"/>
                  <a:pt x="856" y="118"/>
                  <a:pt x="855" y="118"/>
                </a:cubicBezTo>
                <a:close/>
                <a:moveTo>
                  <a:pt x="858" y="117"/>
                </a:moveTo>
                <a:cubicBezTo>
                  <a:pt x="857" y="117"/>
                  <a:pt x="857" y="118"/>
                  <a:pt x="857" y="118"/>
                </a:cubicBezTo>
                <a:cubicBezTo>
                  <a:pt x="857" y="118"/>
                  <a:pt x="858" y="117"/>
                  <a:pt x="858" y="117"/>
                </a:cubicBezTo>
                <a:close/>
                <a:moveTo>
                  <a:pt x="860" y="116"/>
                </a:moveTo>
                <a:cubicBezTo>
                  <a:pt x="860" y="116"/>
                  <a:pt x="860" y="116"/>
                  <a:pt x="860" y="116"/>
                </a:cubicBezTo>
                <a:cubicBezTo>
                  <a:pt x="859" y="115"/>
                  <a:pt x="859" y="117"/>
                  <a:pt x="859" y="117"/>
                </a:cubicBezTo>
                <a:cubicBezTo>
                  <a:pt x="860" y="117"/>
                  <a:pt x="859" y="117"/>
                  <a:pt x="860" y="116"/>
                </a:cubicBezTo>
                <a:close/>
                <a:moveTo>
                  <a:pt x="849" y="110"/>
                </a:moveTo>
                <a:cubicBezTo>
                  <a:pt x="848" y="113"/>
                  <a:pt x="849" y="111"/>
                  <a:pt x="849" y="110"/>
                </a:cubicBezTo>
                <a:close/>
                <a:moveTo>
                  <a:pt x="845" y="105"/>
                </a:moveTo>
                <a:cubicBezTo>
                  <a:pt x="844" y="106"/>
                  <a:pt x="844" y="106"/>
                  <a:pt x="844" y="107"/>
                </a:cubicBezTo>
                <a:cubicBezTo>
                  <a:pt x="844" y="107"/>
                  <a:pt x="845" y="105"/>
                  <a:pt x="845" y="105"/>
                </a:cubicBezTo>
                <a:close/>
                <a:moveTo>
                  <a:pt x="844" y="105"/>
                </a:moveTo>
                <a:cubicBezTo>
                  <a:pt x="843" y="105"/>
                  <a:pt x="843" y="106"/>
                  <a:pt x="843" y="106"/>
                </a:cubicBezTo>
                <a:lnTo>
                  <a:pt x="844" y="105"/>
                </a:lnTo>
                <a:close/>
                <a:moveTo>
                  <a:pt x="836" y="101"/>
                </a:moveTo>
                <a:cubicBezTo>
                  <a:pt x="836" y="102"/>
                  <a:pt x="836" y="102"/>
                  <a:pt x="836" y="102"/>
                </a:cubicBezTo>
                <a:cubicBezTo>
                  <a:pt x="836" y="102"/>
                  <a:pt x="836" y="101"/>
                  <a:pt x="836" y="101"/>
                </a:cubicBezTo>
                <a:close/>
                <a:moveTo>
                  <a:pt x="838" y="98"/>
                </a:moveTo>
                <a:cubicBezTo>
                  <a:pt x="839" y="95"/>
                  <a:pt x="838" y="96"/>
                  <a:pt x="838" y="98"/>
                </a:cubicBezTo>
                <a:close/>
                <a:moveTo>
                  <a:pt x="828" y="135"/>
                </a:moveTo>
                <a:cubicBezTo>
                  <a:pt x="828" y="136"/>
                  <a:pt x="828" y="137"/>
                  <a:pt x="827" y="137"/>
                </a:cubicBezTo>
                <a:cubicBezTo>
                  <a:pt x="828" y="138"/>
                  <a:pt x="828" y="138"/>
                  <a:pt x="828" y="138"/>
                </a:cubicBezTo>
                <a:cubicBezTo>
                  <a:pt x="828" y="137"/>
                  <a:pt x="829" y="136"/>
                  <a:pt x="828" y="135"/>
                </a:cubicBezTo>
                <a:close/>
                <a:moveTo>
                  <a:pt x="846" y="121"/>
                </a:moveTo>
                <a:cubicBezTo>
                  <a:pt x="847" y="121"/>
                  <a:pt x="846" y="122"/>
                  <a:pt x="846" y="123"/>
                </a:cubicBezTo>
                <a:cubicBezTo>
                  <a:pt x="847" y="121"/>
                  <a:pt x="848" y="117"/>
                  <a:pt x="848" y="115"/>
                </a:cubicBezTo>
                <a:cubicBezTo>
                  <a:pt x="848" y="117"/>
                  <a:pt x="846" y="118"/>
                  <a:pt x="847" y="119"/>
                </a:cubicBezTo>
                <a:cubicBezTo>
                  <a:pt x="847" y="119"/>
                  <a:pt x="847" y="119"/>
                  <a:pt x="847" y="118"/>
                </a:cubicBezTo>
                <a:cubicBezTo>
                  <a:pt x="846" y="119"/>
                  <a:pt x="846" y="120"/>
                  <a:pt x="846" y="121"/>
                </a:cubicBezTo>
                <a:cubicBezTo>
                  <a:pt x="846" y="121"/>
                  <a:pt x="846" y="120"/>
                  <a:pt x="846" y="120"/>
                </a:cubicBezTo>
                <a:cubicBezTo>
                  <a:pt x="846" y="121"/>
                  <a:pt x="845" y="121"/>
                  <a:pt x="845" y="121"/>
                </a:cubicBezTo>
                <a:cubicBezTo>
                  <a:pt x="846" y="122"/>
                  <a:pt x="846" y="121"/>
                  <a:pt x="846" y="121"/>
                </a:cubicBezTo>
                <a:close/>
                <a:moveTo>
                  <a:pt x="860" y="122"/>
                </a:moveTo>
                <a:cubicBezTo>
                  <a:pt x="860" y="122"/>
                  <a:pt x="859" y="123"/>
                  <a:pt x="860" y="123"/>
                </a:cubicBezTo>
                <a:cubicBezTo>
                  <a:pt x="860" y="123"/>
                  <a:pt x="860" y="123"/>
                  <a:pt x="860" y="123"/>
                </a:cubicBezTo>
                <a:cubicBezTo>
                  <a:pt x="859" y="124"/>
                  <a:pt x="860" y="122"/>
                  <a:pt x="860" y="122"/>
                </a:cubicBezTo>
                <a:close/>
                <a:moveTo>
                  <a:pt x="861" y="115"/>
                </a:moveTo>
                <a:cubicBezTo>
                  <a:pt x="861" y="115"/>
                  <a:pt x="861" y="115"/>
                  <a:pt x="861" y="115"/>
                </a:cubicBezTo>
                <a:cubicBezTo>
                  <a:pt x="862" y="117"/>
                  <a:pt x="859" y="120"/>
                  <a:pt x="860" y="122"/>
                </a:cubicBezTo>
                <a:cubicBezTo>
                  <a:pt x="860" y="118"/>
                  <a:pt x="862" y="115"/>
                  <a:pt x="862" y="112"/>
                </a:cubicBezTo>
                <a:cubicBezTo>
                  <a:pt x="862" y="112"/>
                  <a:pt x="862" y="111"/>
                  <a:pt x="862" y="111"/>
                </a:cubicBezTo>
                <a:cubicBezTo>
                  <a:pt x="862" y="110"/>
                  <a:pt x="864" y="107"/>
                  <a:pt x="863" y="106"/>
                </a:cubicBezTo>
                <a:cubicBezTo>
                  <a:pt x="863" y="107"/>
                  <a:pt x="862" y="108"/>
                  <a:pt x="862" y="110"/>
                </a:cubicBezTo>
                <a:cubicBezTo>
                  <a:pt x="861" y="109"/>
                  <a:pt x="861" y="109"/>
                  <a:pt x="861" y="109"/>
                </a:cubicBezTo>
                <a:cubicBezTo>
                  <a:pt x="862" y="111"/>
                  <a:pt x="861" y="114"/>
                  <a:pt x="861" y="115"/>
                </a:cubicBezTo>
                <a:close/>
                <a:moveTo>
                  <a:pt x="842" y="104"/>
                </a:moveTo>
                <a:cubicBezTo>
                  <a:pt x="842" y="105"/>
                  <a:pt x="842" y="105"/>
                  <a:pt x="842" y="106"/>
                </a:cubicBezTo>
                <a:cubicBezTo>
                  <a:pt x="843" y="105"/>
                  <a:pt x="842" y="104"/>
                  <a:pt x="842" y="104"/>
                </a:cubicBezTo>
                <a:close/>
                <a:moveTo>
                  <a:pt x="707" y="252"/>
                </a:moveTo>
                <a:cubicBezTo>
                  <a:pt x="708" y="252"/>
                  <a:pt x="709" y="252"/>
                  <a:pt x="710" y="253"/>
                </a:cubicBezTo>
                <a:cubicBezTo>
                  <a:pt x="710" y="254"/>
                  <a:pt x="709" y="255"/>
                  <a:pt x="710" y="256"/>
                </a:cubicBezTo>
                <a:cubicBezTo>
                  <a:pt x="712" y="257"/>
                  <a:pt x="715" y="253"/>
                  <a:pt x="715" y="256"/>
                </a:cubicBezTo>
                <a:cubicBezTo>
                  <a:pt x="717" y="258"/>
                  <a:pt x="720" y="259"/>
                  <a:pt x="723" y="259"/>
                </a:cubicBezTo>
                <a:cubicBezTo>
                  <a:pt x="725" y="260"/>
                  <a:pt x="726" y="261"/>
                  <a:pt x="728" y="262"/>
                </a:cubicBezTo>
                <a:cubicBezTo>
                  <a:pt x="730" y="262"/>
                  <a:pt x="733" y="262"/>
                  <a:pt x="734" y="263"/>
                </a:cubicBezTo>
                <a:cubicBezTo>
                  <a:pt x="736" y="263"/>
                  <a:pt x="737" y="264"/>
                  <a:pt x="739" y="265"/>
                </a:cubicBezTo>
                <a:cubicBezTo>
                  <a:pt x="744" y="267"/>
                  <a:pt x="749" y="267"/>
                  <a:pt x="753" y="269"/>
                </a:cubicBezTo>
                <a:cubicBezTo>
                  <a:pt x="756" y="269"/>
                  <a:pt x="760" y="271"/>
                  <a:pt x="762" y="272"/>
                </a:cubicBezTo>
                <a:cubicBezTo>
                  <a:pt x="765" y="272"/>
                  <a:pt x="768" y="274"/>
                  <a:pt x="771" y="275"/>
                </a:cubicBezTo>
                <a:cubicBezTo>
                  <a:pt x="772" y="275"/>
                  <a:pt x="774" y="275"/>
                  <a:pt x="776" y="276"/>
                </a:cubicBezTo>
                <a:cubicBezTo>
                  <a:pt x="776" y="276"/>
                  <a:pt x="777" y="276"/>
                  <a:pt x="777" y="276"/>
                </a:cubicBezTo>
                <a:cubicBezTo>
                  <a:pt x="779" y="277"/>
                  <a:pt x="781" y="277"/>
                  <a:pt x="782" y="277"/>
                </a:cubicBezTo>
                <a:cubicBezTo>
                  <a:pt x="784" y="278"/>
                  <a:pt x="785" y="279"/>
                  <a:pt x="787" y="279"/>
                </a:cubicBezTo>
                <a:cubicBezTo>
                  <a:pt x="789" y="280"/>
                  <a:pt x="792" y="281"/>
                  <a:pt x="795" y="281"/>
                </a:cubicBezTo>
                <a:cubicBezTo>
                  <a:pt x="796" y="282"/>
                  <a:pt x="798" y="282"/>
                  <a:pt x="799" y="282"/>
                </a:cubicBezTo>
                <a:cubicBezTo>
                  <a:pt x="800" y="283"/>
                  <a:pt x="800" y="283"/>
                  <a:pt x="801" y="283"/>
                </a:cubicBezTo>
                <a:cubicBezTo>
                  <a:pt x="802" y="283"/>
                  <a:pt x="802" y="283"/>
                  <a:pt x="802" y="283"/>
                </a:cubicBezTo>
                <a:cubicBezTo>
                  <a:pt x="803" y="284"/>
                  <a:pt x="803" y="284"/>
                  <a:pt x="803" y="284"/>
                </a:cubicBezTo>
                <a:cubicBezTo>
                  <a:pt x="803" y="284"/>
                  <a:pt x="803" y="284"/>
                  <a:pt x="803" y="284"/>
                </a:cubicBezTo>
                <a:cubicBezTo>
                  <a:pt x="803" y="284"/>
                  <a:pt x="803" y="284"/>
                  <a:pt x="803" y="284"/>
                </a:cubicBezTo>
                <a:cubicBezTo>
                  <a:pt x="804" y="285"/>
                  <a:pt x="805" y="284"/>
                  <a:pt x="806" y="285"/>
                </a:cubicBezTo>
                <a:cubicBezTo>
                  <a:pt x="807" y="285"/>
                  <a:pt x="808" y="286"/>
                  <a:pt x="809" y="287"/>
                </a:cubicBezTo>
                <a:cubicBezTo>
                  <a:pt x="810" y="286"/>
                  <a:pt x="811" y="287"/>
                  <a:pt x="812" y="288"/>
                </a:cubicBezTo>
                <a:cubicBezTo>
                  <a:pt x="813" y="288"/>
                  <a:pt x="813" y="288"/>
                  <a:pt x="813" y="288"/>
                </a:cubicBezTo>
                <a:cubicBezTo>
                  <a:pt x="813" y="288"/>
                  <a:pt x="813" y="287"/>
                  <a:pt x="813" y="287"/>
                </a:cubicBezTo>
                <a:cubicBezTo>
                  <a:pt x="813" y="287"/>
                  <a:pt x="813" y="287"/>
                  <a:pt x="813" y="286"/>
                </a:cubicBezTo>
                <a:cubicBezTo>
                  <a:pt x="813" y="286"/>
                  <a:pt x="813" y="286"/>
                  <a:pt x="813" y="286"/>
                </a:cubicBezTo>
                <a:cubicBezTo>
                  <a:pt x="813" y="285"/>
                  <a:pt x="813" y="285"/>
                  <a:pt x="813" y="284"/>
                </a:cubicBezTo>
                <a:cubicBezTo>
                  <a:pt x="813" y="282"/>
                  <a:pt x="813" y="282"/>
                  <a:pt x="813" y="282"/>
                </a:cubicBezTo>
                <a:cubicBezTo>
                  <a:pt x="813" y="282"/>
                  <a:pt x="812" y="281"/>
                  <a:pt x="812" y="280"/>
                </a:cubicBezTo>
                <a:cubicBezTo>
                  <a:pt x="812" y="280"/>
                  <a:pt x="813" y="280"/>
                  <a:pt x="813" y="279"/>
                </a:cubicBezTo>
                <a:cubicBezTo>
                  <a:pt x="813" y="279"/>
                  <a:pt x="812" y="279"/>
                  <a:pt x="812" y="279"/>
                </a:cubicBezTo>
                <a:cubicBezTo>
                  <a:pt x="812" y="278"/>
                  <a:pt x="812" y="278"/>
                  <a:pt x="812" y="278"/>
                </a:cubicBezTo>
                <a:cubicBezTo>
                  <a:pt x="812" y="277"/>
                  <a:pt x="812" y="277"/>
                  <a:pt x="812" y="277"/>
                </a:cubicBezTo>
                <a:cubicBezTo>
                  <a:pt x="812" y="276"/>
                  <a:pt x="812" y="276"/>
                  <a:pt x="812" y="275"/>
                </a:cubicBezTo>
                <a:cubicBezTo>
                  <a:pt x="813" y="270"/>
                  <a:pt x="813" y="265"/>
                  <a:pt x="813" y="259"/>
                </a:cubicBezTo>
                <a:cubicBezTo>
                  <a:pt x="813" y="254"/>
                  <a:pt x="813" y="250"/>
                  <a:pt x="813" y="245"/>
                </a:cubicBezTo>
                <a:cubicBezTo>
                  <a:pt x="815" y="226"/>
                  <a:pt x="815" y="226"/>
                  <a:pt x="815" y="226"/>
                </a:cubicBezTo>
                <a:cubicBezTo>
                  <a:pt x="815" y="219"/>
                  <a:pt x="816" y="212"/>
                  <a:pt x="817" y="206"/>
                </a:cubicBezTo>
                <a:cubicBezTo>
                  <a:pt x="817" y="206"/>
                  <a:pt x="818" y="205"/>
                  <a:pt x="818" y="205"/>
                </a:cubicBezTo>
                <a:cubicBezTo>
                  <a:pt x="818" y="204"/>
                  <a:pt x="817" y="204"/>
                  <a:pt x="818" y="204"/>
                </a:cubicBezTo>
                <a:cubicBezTo>
                  <a:pt x="818" y="203"/>
                  <a:pt x="818" y="203"/>
                  <a:pt x="818" y="203"/>
                </a:cubicBezTo>
                <a:cubicBezTo>
                  <a:pt x="819" y="197"/>
                  <a:pt x="820" y="192"/>
                  <a:pt x="822" y="186"/>
                </a:cubicBezTo>
                <a:cubicBezTo>
                  <a:pt x="822" y="185"/>
                  <a:pt x="822" y="186"/>
                  <a:pt x="822" y="186"/>
                </a:cubicBezTo>
                <a:cubicBezTo>
                  <a:pt x="823" y="183"/>
                  <a:pt x="824" y="178"/>
                  <a:pt x="825" y="175"/>
                </a:cubicBezTo>
                <a:cubicBezTo>
                  <a:pt x="825" y="173"/>
                  <a:pt x="825" y="171"/>
                  <a:pt x="826" y="170"/>
                </a:cubicBezTo>
                <a:cubicBezTo>
                  <a:pt x="826" y="169"/>
                  <a:pt x="825" y="169"/>
                  <a:pt x="825" y="169"/>
                </a:cubicBezTo>
                <a:cubicBezTo>
                  <a:pt x="826" y="169"/>
                  <a:pt x="826" y="169"/>
                  <a:pt x="826" y="169"/>
                </a:cubicBezTo>
                <a:cubicBezTo>
                  <a:pt x="826" y="167"/>
                  <a:pt x="826" y="167"/>
                  <a:pt x="826" y="167"/>
                </a:cubicBezTo>
                <a:cubicBezTo>
                  <a:pt x="827" y="164"/>
                  <a:pt x="828" y="160"/>
                  <a:pt x="829" y="156"/>
                </a:cubicBezTo>
                <a:cubicBezTo>
                  <a:pt x="829" y="155"/>
                  <a:pt x="829" y="155"/>
                  <a:pt x="829" y="154"/>
                </a:cubicBezTo>
                <a:cubicBezTo>
                  <a:pt x="830" y="154"/>
                  <a:pt x="830" y="154"/>
                  <a:pt x="829" y="153"/>
                </a:cubicBezTo>
                <a:cubicBezTo>
                  <a:pt x="829" y="153"/>
                  <a:pt x="830" y="151"/>
                  <a:pt x="830" y="152"/>
                </a:cubicBezTo>
                <a:cubicBezTo>
                  <a:pt x="830" y="151"/>
                  <a:pt x="830" y="152"/>
                  <a:pt x="830" y="152"/>
                </a:cubicBezTo>
                <a:cubicBezTo>
                  <a:pt x="831" y="151"/>
                  <a:pt x="831" y="149"/>
                  <a:pt x="831" y="147"/>
                </a:cubicBezTo>
                <a:cubicBezTo>
                  <a:pt x="831" y="146"/>
                  <a:pt x="832" y="144"/>
                  <a:pt x="833" y="142"/>
                </a:cubicBezTo>
                <a:cubicBezTo>
                  <a:pt x="833" y="144"/>
                  <a:pt x="833" y="146"/>
                  <a:pt x="835" y="147"/>
                </a:cubicBezTo>
                <a:cubicBezTo>
                  <a:pt x="836" y="145"/>
                  <a:pt x="836" y="141"/>
                  <a:pt x="837" y="140"/>
                </a:cubicBezTo>
                <a:cubicBezTo>
                  <a:pt x="838" y="135"/>
                  <a:pt x="839" y="130"/>
                  <a:pt x="840" y="125"/>
                </a:cubicBezTo>
                <a:cubicBezTo>
                  <a:pt x="840" y="124"/>
                  <a:pt x="840" y="124"/>
                  <a:pt x="840" y="124"/>
                </a:cubicBezTo>
                <a:cubicBezTo>
                  <a:pt x="842" y="119"/>
                  <a:pt x="842" y="114"/>
                  <a:pt x="844" y="108"/>
                </a:cubicBezTo>
                <a:cubicBezTo>
                  <a:pt x="842" y="119"/>
                  <a:pt x="839" y="128"/>
                  <a:pt x="838" y="138"/>
                </a:cubicBezTo>
                <a:cubicBezTo>
                  <a:pt x="837" y="140"/>
                  <a:pt x="836" y="146"/>
                  <a:pt x="835" y="150"/>
                </a:cubicBezTo>
                <a:cubicBezTo>
                  <a:pt x="835" y="152"/>
                  <a:pt x="836" y="153"/>
                  <a:pt x="838" y="152"/>
                </a:cubicBezTo>
                <a:cubicBezTo>
                  <a:pt x="840" y="150"/>
                  <a:pt x="839" y="147"/>
                  <a:pt x="840" y="145"/>
                </a:cubicBezTo>
                <a:cubicBezTo>
                  <a:pt x="841" y="145"/>
                  <a:pt x="841" y="144"/>
                  <a:pt x="842" y="145"/>
                </a:cubicBezTo>
                <a:cubicBezTo>
                  <a:pt x="842" y="150"/>
                  <a:pt x="840" y="156"/>
                  <a:pt x="840" y="160"/>
                </a:cubicBezTo>
                <a:cubicBezTo>
                  <a:pt x="840" y="161"/>
                  <a:pt x="840" y="162"/>
                  <a:pt x="840" y="163"/>
                </a:cubicBezTo>
                <a:cubicBezTo>
                  <a:pt x="840" y="163"/>
                  <a:pt x="840" y="164"/>
                  <a:pt x="841" y="164"/>
                </a:cubicBezTo>
                <a:cubicBezTo>
                  <a:pt x="841" y="164"/>
                  <a:pt x="841" y="164"/>
                  <a:pt x="842" y="164"/>
                </a:cubicBezTo>
                <a:cubicBezTo>
                  <a:pt x="842" y="159"/>
                  <a:pt x="846" y="156"/>
                  <a:pt x="846" y="151"/>
                </a:cubicBezTo>
                <a:cubicBezTo>
                  <a:pt x="847" y="150"/>
                  <a:pt x="848" y="149"/>
                  <a:pt x="849" y="149"/>
                </a:cubicBezTo>
                <a:cubicBezTo>
                  <a:pt x="849" y="147"/>
                  <a:pt x="850" y="145"/>
                  <a:pt x="850" y="143"/>
                </a:cubicBezTo>
                <a:cubicBezTo>
                  <a:pt x="850" y="142"/>
                  <a:pt x="850" y="142"/>
                  <a:pt x="850" y="142"/>
                </a:cubicBezTo>
                <a:cubicBezTo>
                  <a:pt x="851" y="137"/>
                  <a:pt x="851" y="133"/>
                  <a:pt x="853" y="129"/>
                </a:cubicBezTo>
                <a:cubicBezTo>
                  <a:pt x="853" y="133"/>
                  <a:pt x="852" y="136"/>
                  <a:pt x="851" y="140"/>
                </a:cubicBezTo>
                <a:cubicBezTo>
                  <a:pt x="851" y="140"/>
                  <a:pt x="852" y="141"/>
                  <a:pt x="852" y="141"/>
                </a:cubicBezTo>
                <a:cubicBezTo>
                  <a:pt x="851" y="144"/>
                  <a:pt x="850" y="149"/>
                  <a:pt x="849" y="152"/>
                </a:cubicBezTo>
                <a:cubicBezTo>
                  <a:pt x="850" y="153"/>
                  <a:pt x="851" y="153"/>
                  <a:pt x="851" y="152"/>
                </a:cubicBezTo>
                <a:cubicBezTo>
                  <a:pt x="851" y="152"/>
                  <a:pt x="851" y="153"/>
                  <a:pt x="851" y="153"/>
                </a:cubicBezTo>
                <a:cubicBezTo>
                  <a:pt x="851" y="153"/>
                  <a:pt x="851" y="153"/>
                  <a:pt x="852" y="153"/>
                </a:cubicBezTo>
                <a:cubicBezTo>
                  <a:pt x="851" y="155"/>
                  <a:pt x="851" y="155"/>
                  <a:pt x="851" y="157"/>
                </a:cubicBezTo>
                <a:cubicBezTo>
                  <a:pt x="851" y="158"/>
                  <a:pt x="851" y="158"/>
                  <a:pt x="852" y="158"/>
                </a:cubicBezTo>
                <a:cubicBezTo>
                  <a:pt x="852" y="156"/>
                  <a:pt x="853" y="155"/>
                  <a:pt x="853" y="153"/>
                </a:cubicBezTo>
                <a:cubicBezTo>
                  <a:pt x="853" y="152"/>
                  <a:pt x="853" y="151"/>
                  <a:pt x="853" y="151"/>
                </a:cubicBezTo>
                <a:cubicBezTo>
                  <a:pt x="853" y="150"/>
                  <a:pt x="853" y="150"/>
                  <a:pt x="854" y="150"/>
                </a:cubicBezTo>
                <a:cubicBezTo>
                  <a:pt x="854" y="149"/>
                  <a:pt x="853" y="149"/>
                  <a:pt x="853" y="148"/>
                </a:cubicBezTo>
                <a:cubicBezTo>
                  <a:pt x="853" y="148"/>
                  <a:pt x="854" y="148"/>
                  <a:pt x="854" y="147"/>
                </a:cubicBezTo>
                <a:cubicBezTo>
                  <a:pt x="855" y="145"/>
                  <a:pt x="854" y="143"/>
                  <a:pt x="855" y="141"/>
                </a:cubicBezTo>
                <a:cubicBezTo>
                  <a:pt x="855" y="140"/>
                  <a:pt x="856" y="139"/>
                  <a:pt x="857" y="137"/>
                </a:cubicBezTo>
                <a:cubicBezTo>
                  <a:pt x="857" y="138"/>
                  <a:pt x="856" y="139"/>
                  <a:pt x="856" y="140"/>
                </a:cubicBezTo>
                <a:cubicBezTo>
                  <a:pt x="855" y="144"/>
                  <a:pt x="856" y="148"/>
                  <a:pt x="855" y="151"/>
                </a:cubicBezTo>
                <a:cubicBezTo>
                  <a:pt x="856" y="152"/>
                  <a:pt x="856" y="151"/>
                  <a:pt x="857" y="151"/>
                </a:cubicBezTo>
                <a:cubicBezTo>
                  <a:pt x="857" y="150"/>
                  <a:pt x="857" y="149"/>
                  <a:pt x="857" y="148"/>
                </a:cubicBezTo>
                <a:cubicBezTo>
                  <a:pt x="857" y="148"/>
                  <a:pt x="857" y="149"/>
                  <a:pt x="857" y="148"/>
                </a:cubicBezTo>
                <a:cubicBezTo>
                  <a:pt x="857" y="146"/>
                  <a:pt x="857" y="144"/>
                  <a:pt x="858" y="141"/>
                </a:cubicBezTo>
                <a:cubicBezTo>
                  <a:pt x="858" y="141"/>
                  <a:pt x="858" y="140"/>
                  <a:pt x="859" y="141"/>
                </a:cubicBezTo>
                <a:cubicBezTo>
                  <a:pt x="859" y="140"/>
                  <a:pt x="859" y="140"/>
                  <a:pt x="860" y="140"/>
                </a:cubicBezTo>
                <a:cubicBezTo>
                  <a:pt x="860" y="139"/>
                  <a:pt x="859" y="140"/>
                  <a:pt x="859" y="140"/>
                </a:cubicBezTo>
                <a:cubicBezTo>
                  <a:pt x="860" y="139"/>
                  <a:pt x="859" y="138"/>
                  <a:pt x="860" y="138"/>
                </a:cubicBezTo>
                <a:cubicBezTo>
                  <a:pt x="860" y="134"/>
                  <a:pt x="861" y="132"/>
                  <a:pt x="861" y="128"/>
                </a:cubicBezTo>
                <a:cubicBezTo>
                  <a:pt x="861" y="131"/>
                  <a:pt x="861" y="134"/>
                  <a:pt x="860" y="137"/>
                </a:cubicBezTo>
                <a:cubicBezTo>
                  <a:pt x="860" y="138"/>
                  <a:pt x="861" y="137"/>
                  <a:pt x="861" y="138"/>
                </a:cubicBezTo>
                <a:cubicBezTo>
                  <a:pt x="861" y="139"/>
                  <a:pt x="860" y="139"/>
                  <a:pt x="860" y="140"/>
                </a:cubicBezTo>
                <a:cubicBezTo>
                  <a:pt x="860" y="141"/>
                  <a:pt x="860" y="142"/>
                  <a:pt x="860" y="143"/>
                </a:cubicBezTo>
                <a:cubicBezTo>
                  <a:pt x="860" y="144"/>
                  <a:pt x="859" y="145"/>
                  <a:pt x="859" y="146"/>
                </a:cubicBezTo>
                <a:cubicBezTo>
                  <a:pt x="860" y="147"/>
                  <a:pt x="860" y="148"/>
                  <a:pt x="860" y="149"/>
                </a:cubicBezTo>
                <a:cubicBezTo>
                  <a:pt x="860" y="150"/>
                  <a:pt x="860" y="149"/>
                  <a:pt x="860" y="150"/>
                </a:cubicBezTo>
                <a:cubicBezTo>
                  <a:pt x="861" y="151"/>
                  <a:pt x="861" y="150"/>
                  <a:pt x="862" y="150"/>
                </a:cubicBezTo>
                <a:cubicBezTo>
                  <a:pt x="862" y="151"/>
                  <a:pt x="861" y="150"/>
                  <a:pt x="861" y="151"/>
                </a:cubicBezTo>
                <a:cubicBezTo>
                  <a:pt x="861" y="151"/>
                  <a:pt x="861" y="152"/>
                  <a:pt x="862" y="152"/>
                </a:cubicBezTo>
                <a:cubicBezTo>
                  <a:pt x="861" y="154"/>
                  <a:pt x="861" y="155"/>
                  <a:pt x="861" y="157"/>
                </a:cubicBezTo>
                <a:cubicBezTo>
                  <a:pt x="861" y="157"/>
                  <a:pt x="861" y="156"/>
                  <a:pt x="861" y="157"/>
                </a:cubicBezTo>
                <a:cubicBezTo>
                  <a:pt x="861" y="157"/>
                  <a:pt x="861" y="160"/>
                  <a:pt x="861" y="160"/>
                </a:cubicBezTo>
                <a:cubicBezTo>
                  <a:pt x="861" y="162"/>
                  <a:pt x="861" y="163"/>
                  <a:pt x="860" y="165"/>
                </a:cubicBezTo>
                <a:cubicBezTo>
                  <a:pt x="860" y="166"/>
                  <a:pt x="861" y="165"/>
                  <a:pt x="861" y="166"/>
                </a:cubicBezTo>
                <a:cubicBezTo>
                  <a:pt x="861" y="167"/>
                  <a:pt x="861" y="168"/>
                  <a:pt x="860" y="169"/>
                </a:cubicBezTo>
                <a:cubicBezTo>
                  <a:pt x="861" y="170"/>
                  <a:pt x="861" y="172"/>
                  <a:pt x="860" y="173"/>
                </a:cubicBezTo>
                <a:cubicBezTo>
                  <a:pt x="861" y="173"/>
                  <a:pt x="861" y="172"/>
                  <a:pt x="862" y="172"/>
                </a:cubicBezTo>
                <a:cubicBezTo>
                  <a:pt x="862" y="172"/>
                  <a:pt x="861" y="173"/>
                  <a:pt x="861" y="174"/>
                </a:cubicBezTo>
                <a:cubicBezTo>
                  <a:pt x="861" y="178"/>
                  <a:pt x="862" y="181"/>
                  <a:pt x="861" y="186"/>
                </a:cubicBezTo>
                <a:cubicBezTo>
                  <a:pt x="861" y="187"/>
                  <a:pt x="862" y="187"/>
                  <a:pt x="861" y="188"/>
                </a:cubicBezTo>
                <a:cubicBezTo>
                  <a:pt x="861" y="188"/>
                  <a:pt x="862" y="188"/>
                  <a:pt x="862" y="188"/>
                </a:cubicBezTo>
                <a:cubicBezTo>
                  <a:pt x="862" y="190"/>
                  <a:pt x="860" y="196"/>
                  <a:pt x="862" y="198"/>
                </a:cubicBezTo>
                <a:cubicBezTo>
                  <a:pt x="861" y="198"/>
                  <a:pt x="861" y="197"/>
                  <a:pt x="861" y="198"/>
                </a:cubicBezTo>
                <a:cubicBezTo>
                  <a:pt x="861" y="199"/>
                  <a:pt x="860" y="200"/>
                  <a:pt x="861" y="201"/>
                </a:cubicBezTo>
                <a:cubicBezTo>
                  <a:pt x="861" y="204"/>
                  <a:pt x="860" y="206"/>
                  <a:pt x="861" y="208"/>
                </a:cubicBezTo>
                <a:cubicBezTo>
                  <a:pt x="860" y="209"/>
                  <a:pt x="860" y="210"/>
                  <a:pt x="860" y="210"/>
                </a:cubicBezTo>
                <a:cubicBezTo>
                  <a:pt x="860" y="211"/>
                  <a:pt x="860" y="213"/>
                  <a:pt x="860" y="214"/>
                </a:cubicBezTo>
                <a:cubicBezTo>
                  <a:pt x="859" y="231"/>
                  <a:pt x="857" y="248"/>
                  <a:pt x="857" y="264"/>
                </a:cubicBezTo>
                <a:cubicBezTo>
                  <a:pt x="856" y="268"/>
                  <a:pt x="857" y="273"/>
                  <a:pt x="857" y="277"/>
                </a:cubicBezTo>
                <a:cubicBezTo>
                  <a:pt x="857" y="277"/>
                  <a:pt x="857" y="277"/>
                  <a:pt x="857" y="278"/>
                </a:cubicBezTo>
                <a:cubicBezTo>
                  <a:pt x="857" y="279"/>
                  <a:pt x="857" y="279"/>
                  <a:pt x="857" y="279"/>
                </a:cubicBezTo>
                <a:cubicBezTo>
                  <a:pt x="857" y="280"/>
                  <a:pt x="857" y="281"/>
                  <a:pt x="857" y="282"/>
                </a:cubicBezTo>
                <a:cubicBezTo>
                  <a:pt x="857" y="291"/>
                  <a:pt x="857" y="302"/>
                  <a:pt x="859" y="311"/>
                </a:cubicBezTo>
                <a:cubicBezTo>
                  <a:pt x="858" y="317"/>
                  <a:pt x="860" y="324"/>
                  <a:pt x="860" y="331"/>
                </a:cubicBezTo>
                <a:cubicBezTo>
                  <a:pt x="860" y="334"/>
                  <a:pt x="860" y="336"/>
                  <a:pt x="860" y="339"/>
                </a:cubicBezTo>
                <a:cubicBezTo>
                  <a:pt x="861" y="340"/>
                  <a:pt x="861" y="342"/>
                  <a:pt x="861" y="343"/>
                </a:cubicBezTo>
                <a:cubicBezTo>
                  <a:pt x="861" y="345"/>
                  <a:pt x="861" y="347"/>
                  <a:pt x="861" y="349"/>
                </a:cubicBezTo>
                <a:cubicBezTo>
                  <a:pt x="861" y="350"/>
                  <a:pt x="861" y="350"/>
                  <a:pt x="861" y="350"/>
                </a:cubicBezTo>
                <a:cubicBezTo>
                  <a:pt x="861" y="351"/>
                  <a:pt x="861" y="351"/>
                  <a:pt x="861" y="351"/>
                </a:cubicBezTo>
                <a:cubicBezTo>
                  <a:pt x="861" y="351"/>
                  <a:pt x="861" y="351"/>
                  <a:pt x="861" y="351"/>
                </a:cubicBezTo>
                <a:cubicBezTo>
                  <a:pt x="861" y="351"/>
                  <a:pt x="860" y="350"/>
                  <a:pt x="860" y="350"/>
                </a:cubicBezTo>
                <a:cubicBezTo>
                  <a:pt x="859" y="350"/>
                  <a:pt x="858" y="350"/>
                  <a:pt x="857" y="349"/>
                </a:cubicBezTo>
                <a:cubicBezTo>
                  <a:pt x="854" y="349"/>
                  <a:pt x="853" y="349"/>
                  <a:pt x="851" y="348"/>
                </a:cubicBezTo>
                <a:cubicBezTo>
                  <a:pt x="843" y="346"/>
                  <a:pt x="834" y="342"/>
                  <a:pt x="826" y="340"/>
                </a:cubicBezTo>
                <a:cubicBezTo>
                  <a:pt x="824" y="340"/>
                  <a:pt x="821" y="338"/>
                  <a:pt x="819" y="338"/>
                </a:cubicBezTo>
                <a:cubicBezTo>
                  <a:pt x="818" y="338"/>
                  <a:pt x="817" y="338"/>
                  <a:pt x="816" y="337"/>
                </a:cubicBezTo>
                <a:cubicBezTo>
                  <a:pt x="812" y="336"/>
                  <a:pt x="807" y="334"/>
                  <a:pt x="803" y="334"/>
                </a:cubicBezTo>
                <a:cubicBezTo>
                  <a:pt x="801" y="333"/>
                  <a:pt x="799" y="332"/>
                  <a:pt x="797" y="331"/>
                </a:cubicBezTo>
                <a:cubicBezTo>
                  <a:pt x="794" y="331"/>
                  <a:pt x="792" y="330"/>
                  <a:pt x="790" y="330"/>
                </a:cubicBezTo>
                <a:cubicBezTo>
                  <a:pt x="789" y="329"/>
                  <a:pt x="788" y="329"/>
                  <a:pt x="788" y="329"/>
                </a:cubicBezTo>
                <a:cubicBezTo>
                  <a:pt x="787" y="329"/>
                  <a:pt x="787" y="329"/>
                  <a:pt x="786" y="328"/>
                </a:cubicBezTo>
                <a:cubicBezTo>
                  <a:pt x="783" y="328"/>
                  <a:pt x="779" y="327"/>
                  <a:pt x="776" y="325"/>
                </a:cubicBezTo>
                <a:cubicBezTo>
                  <a:pt x="775" y="325"/>
                  <a:pt x="775" y="325"/>
                  <a:pt x="775" y="326"/>
                </a:cubicBezTo>
                <a:cubicBezTo>
                  <a:pt x="773" y="324"/>
                  <a:pt x="770" y="325"/>
                  <a:pt x="768" y="324"/>
                </a:cubicBezTo>
                <a:cubicBezTo>
                  <a:pt x="767" y="324"/>
                  <a:pt x="767" y="324"/>
                  <a:pt x="767" y="324"/>
                </a:cubicBezTo>
                <a:cubicBezTo>
                  <a:pt x="766" y="323"/>
                  <a:pt x="765" y="323"/>
                  <a:pt x="763" y="323"/>
                </a:cubicBezTo>
                <a:cubicBezTo>
                  <a:pt x="759" y="321"/>
                  <a:pt x="755" y="321"/>
                  <a:pt x="751" y="319"/>
                </a:cubicBezTo>
                <a:cubicBezTo>
                  <a:pt x="749" y="320"/>
                  <a:pt x="746" y="319"/>
                  <a:pt x="744" y="318"/>
                </a:cubicBezTo>
                <a:cubicBezTo>
                  <a:pt x="743" y="318"/>
                  <a:pt x="743" y="319"/>
                  <a:pt x="742" y="318"/>
                </a:cubicBezTo>
                <a:cubicBezTo>
                  <a:pt x="741" y="318"/>
                  <a:pt x="741" y="318"/>
                  <a:pt x="741" y="318"/>
                </a:cubicBezTo>
                <a:cubicBezTo>
                  <a:pt x="740" y="318"/>
                  <a:pt x="740" y="318"/>
                  <a:pt x="739" y="318"/>
                </a:cubicBezTo>
                <a:cubicBezTo>
                  <a:pt x="738" y="317"/>
                  <a:pt x="738" y="317"/>
                  <a:pt x="737" y="316"/>
                </a:cubicBezTo>
                <a:cubicBezTo>
                  <a:pt x="736" y="316"/>
                  <a:pt x="736" y="317"/>
                  <a:pt x="735" y="316"/>
                </a:cubicBezTo>
                <a:cubicBezTo>
                  <a:pt x="734" y="316"/>
                  <a:pt x="733" y="315"/>
                  <a:pt x="733" y="315"/>
                </a:cubicBezTo>
                <a:cubicBezTo>
                  <a:pt x="731" y="315"/>
                  <a:pt x="729" y="316"/>
                  <a:pt x="727" y="314"/>
                </a:cubicBezTo>
                <a:cubicBezTo>
                  <a:pt x="725" y="314"/>
                  <a:pt x="724" y="313"/>
                  <a:pt x="722" y="313"/>
                </a:cubicBezTo>
                <a:cubicBezTo>
                  <a:pt x="721" y="313"/>
                  <a:pt x="720" y="313"/>
                  <a:pt x="719" y="313"/>
                </a:cubicBezTo>
                <a:cubicBezTo>
                  <a:pt x="718" y="313"/>
                  <a:pt x="718" y="313"/>
                  <a:pt x="717" y="313"/>
                </a:cubicBezTo>
                <a:cubicBezTo>
                  <a:pt x="715" y="312"/>
                  <a:pt x="713" y="313"/>
                  <a:pt x="711" y="311"/>
                </a:cubicBezTo>
                <a:cubicBezTo>
                  <a:pt x="708" y="312"/>
                  <a:pt x="703" y="309"/>
                  <a:pt x="701" y="311"/>
                </a:cubicBezTo>
                <a:cubicBezTo>
                  <a:pt x="701" y="312"/>
                  <a:pt x="700" y="313"/>
                  <a:pt x="699" y="313"/>
                </a:cubicBezTo>
                <a:cubicBezTo>
                  <a:pt x="698" y="313"/>
                  <a:pt x="698" y="312"/>
                  <a:pt x="697" y="311"/>
                </a:cubicBezTo>
                <a:cubicBezTo>
                  <a:pt x="696" y="311"/>
                  <a:pt x="693" y="310"/>
                  <a:pt x="692" y="310"/>
                </a:cubicBezTo>
                <a:cubicBezTo>
                  <a:pt x="691" y="310"/>
                  <a:pt x="691" y="311"/>
                  <a:pt x="690" y="311"/>
                </a:cubicBezTo>
                <a:cubicBezTo>
                  <a:pt x="689" y="311"/>
                  <a:pt x="688" y="309"/>
                  <a:pt x="687" y="309"/>
                </a:cubicBezTo>
                <a:cubicBezTo>
                  <a:pt x="686" y="309"/>
                  <a:pt x="685" y="310"/>
                  <a:pt x="684" y="310"/>
                </a:cubicBezTo>
                <a:cubicBezTo>
                  <a:pt x="683" y="309"/>
                  <a:pt x="682" y="308"/>
                  <a:pt x="682" y="307"/>
                </a:cubicBezTo>
                <a:cubicBezTo>
                  <a:pt x="682" y="307"/>
                  <a:pt x="682" y="307"/>
                  <a:pt x="681" y="307"/>
                </a:cubicBezTo>
                <a:cubicBezTo>
                  <a:pt x="680" y="305"/>
                  <a:pt x="677" y="304"/>
                  <a:pt x="674" y="304"/>
                </a:cubicBezTo>
                <a:cubicBezTo>
                  <a:pt x="674" y="303"/>
                  <a:pt x="673" y="303"/>
                  <a:pt x="673" y="303"/>
                </a:cubicBezTo>
                <a:cubicBezTo>
                  <a:pt x="670" y="302"/>
                  <a:pt x="668" y="299"/>
                  <a:pt x="666" y="296"/>
                </a:cubicBezTo>
                <a:cubicBezTo>
                  <a:pt x="666" y="296"/>
                  <a:pt x="665" y="296"/>
                  <a:pt x="665" y="295"/>
                </a:cubicBezTo>
                <a:cubicBezTo>
                  <a:pt x="664" y="294"/>
                  <a:pt x="664" y="293"/>
                  <a:pt x="663" y="292"/>
                </a:cubicBezTo>
                <a:cubicBezTo>
                  <a:pt x="663" y="291"/>
                  <a:pt x="662" y="291"/>
                  <a:pt x="662" y="290"/>
                </a:cubicBezTo>
                <a:cubicBezTo>
                  <a:pt x="662" y="288"/>
                  <a:pt x="661" y="287"/>
                  <a:pt x="660" y="286"/>
                </a:cubicBezTo>
                <a:cubicBezTo>
                  <a:pt x="660" y="285"/>
                  <a:pt x="659" y="284"/>
                  <a:pt x="659" y="283"/>
                </a:cubicBezTo>
                <a:cubicBezTo>
                  <a:pt x="658" y="281"/>
                  <a:pt x="659" y="279"/>
                  <a:pt x="658" y="277"/>
                </a:cubicBezTo>
                <a:cubicBezTo>
                  <a:pt x="659" y="274"/>
                  <a:pt x="659" y="271"/>
                  <a:pt x="660" y="267"/>
                </a:cubicBezTo>
                <a:cubicBezTo>
                  <a:pt x="660" y="267"/>
                  <a:pt x="659" y="267"/>
                  <a:pt x="660" y="266"/>
                </a:cubicBezTo>
                <a:cubicBezTo>
                  <a:pt x="661" y="265"/>
                  <a:pt x="661" y="263"/>
                  <a:pt x="662" y="261"/>
                </a:cubicBezTo>
                <a:cubicBezTo>
                  <a:pt x="663" y="261"/>
                  <a:pt x="663" y="260"/>
                  <a:pt x="664" y="260"/>
                </a:cubicBezTo>
                <a:cubicBezTo>
                  <a:pt x="665" y="259"/>
                  <a:pt x="665" y="258"/>
                  <a:pt x="666" y="257"/>
                </a:cubicBezTo>
                <a:cubicBezTo>
                  <a:pt x="670" y="256"/>
                  <a:pt x="673" y="253"/>
                  <a:pt x="677" y="251"/>
                </a:cubicBezTo>
                <a:cubicBezTo>
                  <a:pt x="677" y="251"/>
                  <a:pt x="678" y="251"/>
                  <a:pt x="678" y="251"/>
                </a:cubicBezTo>
                <a:cubicBezTo>
                  <a:pt x="680" y="250"/>
                  <a:pt x="682" y="250"/>
                  <a:pt x="684" y="249"/>
                </a:cubicBezTo>
                <a:cubicBezTo>
                  <a:pt x="685" y="248"/>
                  <a:pt x="687" y="249"/>
                  <a:pt x="689" y="249"/>
                </a:cubicBezTo>
                <a:cubicBezTo>
                  <a:pt x="690" y="249"/>
                  <a:pt x="690" y="248"/>
                  <a:pt x="692" y="249"/>
                </a:cubicBezTo>
                <a:cubicBezTo>
                  <a:pt x="693" y="249"/>
                  <a:pt x="695" y="248"/>
                  <a:pt x="696" y="248"/>
                </a:cubicBezTo>
                <a:cubicBezTo>
                  <a:pt x="698" y="248"/>
                  <a:pt x="700" y="249"/>
                  <a:pt x="701" y="250"/>
                </a:cubicBezTo>
                <a:cubicBezTo>
                  <a:pt x="702" y="250"/>
                  <a:pt x="703" y="249"/>
                  <a:pt x="704" y="250"/>
                </a:cubicBezTo>
                <a:cubicBezTo>
                  <a:pt x="705" y="250"/>
                  <a:pt x="706" y="252"/>
                  <a:pt x="707" y="252"/>
                </a:cubicBezTo>
                <a:close/>
                <a:moveTo>
                  <a:pt x="858" y="156"/>
                </a:moveTo>
                <a:cubicBezTo>
                  <a:pt x="858" y="156"/>
                  <a:pt x="858" y="156"/>
                  <a:pt x="858" y="156"/>
                </a:cubicBezTo>
                <a:cubicBezTo>
                  <a:pt x="858" y="157"/>
                  <a:pt x="859" y="156"/>
                  <a:pt x="858" y="156"/>
                </a:cubicBezTo>
                <a:close/>
                <a:moveTo>
                  <a:pt x="859" y="156"/>
                </a:moveTo>
                <a:cubicBezTo>
                  <a:pt x="860" y="155"/>
                  <a:pt x="859" y="154"/>
                  <a:pt x="860" y="152"/>
                </a:cubicBezTo>
                <a:cubicBezTo>
                  <a:pt x="859" y="152"/>
                  <a:pt x="859" y="152"/>
                  <a:pt x="860" y="151"/>
                </a:cubicBezTo>
                <a:cubicBezTo>
                  <a:pt x="859" y="150"/>
                  <a:pt x="860" y="148"/>
                  <a:pt x="858" y="148"/>
                </a:cubicBezTo>
                <a:cubicBezTo>
                  <a:pt x="858" y="149"/>
                  <a:pt x="858" y="150"/>
                  <a:pt x="857" y="151"/>
                </a:cubicBezTo>
                <a:cubicBezTo>
                  <a:pt x="857" y="151"/>
                  <a:pt x="858" y="151"/>
                  <a:pt x="858" y="151"/>
                </a:cubicBezTo>
                <a:cubicBezTo>
                  <a:pt x="858" y="152"/>
                  <a:pt x="858" y="154"/>
                  <a:pt x="858" y="156"/>
                </a:cubicBezTo>
                <a:cubicBezTo>
                  <a:pt x="858" y="156"/>
                  <a:pt x="858" y="155"/>
                  <a:pt x="859" y="15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155C602-F8ED-4D43-AF40-B7CE6D5EA710}"/>
              </a:ext>
            </a:extLst>
          </p:cNvPr>
          <p:cNvSpPr>
            <a:spLocks noGrp="1" noChangeArrowheads="1"/>
          </p:cNvSpPr>
          <p:nvPr>
            <p:ph type="title" idx="4294967295"/>
          </p:nvPr>
        </p:nvSpPr>
        <p:spPr>
          <a:xfrm>
            <a:off x="0" y="-171400"/>
            <a:ext cx="9144000" cy="1238250"/>
          </a:xfrm>
        </p:spPr>
        <p:txBody>
          <a:bodyPr/>
          <a:lstStyle/>
          <a:p>
            <a:pPr eaLnBrk="1" hangingPunct="1">
              <a:defRPr/>
            </a:pPr>
            <a:r>
              <a:rPr lang="fr-FR" dirty="0">
                <a:solidFill>
                  <a:srgbClr val="002060"/>
                </a:solidFill>
                <a:latin typeface="Gill Sans MT" panose="020B0502020104020203" pitchFamily="34" charset="0"/>
                <a:ea typeface="Arial" charset="0"/>
              </a:rPr>
              <a:t>Principaux messages </a:t>
            </a:r>
          </a:p>
        </p:txBody>
      </p:sp>
      <p:pic>
        <p:nvPicPr>
          <p:cNvPr id="32771" name="Picture 7" descr="C:\Users\sfellache\Desktop\ammp\doctor1.jpg">
            <a:extLst>
              <a:ext uri="{FF2B5EF4-FFF2-40B4-BE49-F238E27FC236}">
                <a16:creationId xmlns:a16="http://schemas.microsoft.com/office/drawing/2014/main" id="{8F82E5CF-CB36-41D4-A15A-197DCC0BA9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Content Placeholder 2">
            <a:extLst>
              <a:ext uri="{FF2B5EF4-FFF2-40B4-BE49-F238E27FC236}">
                <a16:creationId xmlns:a16="http://schemas.microsoft.com/office/drawing/2014/main" id="{94057032-6DBB-445B-BC61-7E9FB1931C7A}"/>
              </a:ext>
            </a:extLst>
          </p:cNvPr>
          <p:cNvSpPr txBox="1">
            <a:spLocks/>
          </p:cNvSpPr>
          <p:nvPr/>
        </p:nvSpPr>
        <p:spPr bwMode="auto">
          <a:xfrm>
            <a:off x="455613" y="1381125"/>
            <a:ext cx="82200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sz="1900" dirty="0">
                <a:latin typeface="Gill Sans MT" panose="020B0502020104020203" pitchFamily="34" charset="0"/>
              </a:rPr>
              <a:t>Inscrivez sur la carte de vaccination la date de la vaccination </a:t>
            </a:r>
            <a:r>
              <a:rPr lang="fr-FR" altLang="en-US" sz="1900" b="1" dirty="0">
                <a:latin typeface="Gill Sans MT" panose="020B0502020104020203" pitchFamily="34" charset="0"/>
              </a:rPr>
              <a:t>après </a:t>
            </a:r>
            <a:r>
              <a:rPr lang="fr-FR" altLang="en-US" sz="1900" dirty="0">
                <a:latin typeface="Gill Sans MT" panose="020B0502020104020203" pitchFamily="34" charset="0"/>
              </a:rPr>
              <a:t>avoir administré les vaccins.</a:t>
            </a:r>
          </a:p>
          <a:p>
            <a:pPr>
              <a:spcBef>
                <a:spcPts val="1000"/>
              </a:spcBef>
            </a:pPr>
            <a:r>
              <a:rPr lang="fr-FR" altLang="en-US" sz="1900" dirty="0">
                <a:latin typeface="Gill Sans MT" panose="020B0502020104020203" pitchFamily="34" charset="0"/>
              </a:rPr>
              <a:t>Les cartes de vaccination, les feuilles de décompte et les rapports mensuels sont en cours de </a:t>
            </a:r>
            <a:r>
              <a:rPr lang="fr-FR" altLang="en-US" sz="1900" b="1" dirty="0">
                <a:latin typeface="Gill Sans MT" panose="020B0502020104020203" pitchFamily="34" charset="0"/>
              </a:rPr>
              <a:t>modification pour l’ajout de lignes pour les doses de VPI</a:t>
            </a:r>
            <a:r>
              <a:rPr lang="fr-FR" altLang="en-US" sz="1900" dirty="0">
                <a:latin typeface="Gill Sans MT" panose="020B0502020104020203" pitchFamily="34" charset="0"/>
              </a:rPr>
              <a:t>.</a:t>
            </a:r>
          </a:p>
          <a:p>
            <a:pPr>
              <a:spcBef>
                <a:spcPts val="1000"/>
              </a:spcBef>
            </a:pPr>
            <a:r>
              <a:rPr lang="fr-FR" altLang="en-US" sz="1900" b="1" dirty="0">
                <a:latin typeface="Gill Sans MT" panose="020B0502020104020203" pitchFamily="34" charset="0"/>
              </a:rPr>
              <a:t>Tous les nourrissons doivent recevoir leur première dose de VPI </a:t>
            </a:r>
            <a:r>
              <a:rPr lang="fr-FR" altLang="en-US" sz="1900" dirty="0">
                <a:latin typeface="Gill Sans MT" panose="020B0502020104020203" pitchFamily="34" charset="0"/>
              </a:rPr>
              <a:t>en même temps que le Penta3 et le VPO3 à partir de l’</a:t>
            </a:r>
            <a:r>
              <a:rPr lang="fr-FR" altLang="ja-JP" sz="1900" dirty="0">
                <a:latin typeface="Gill Sans MT" panose="020B0502020104020203" pitchFamily="34" charset="0"/>
              </a:rPr>
              <a:t>âge de 14 semaines, et leur </a:t>
            </a:r>
            <a:r>
              <a:rPr lang="fr-FR" altLang="ja-JP" sz="1900" b="1" dirty="0">
                <a:latin typeface="Gill Sans MT" panose="020B0502020104020203" pitchFamily="34" charset="0"/>
              </a:rPr>
              <a:t>deuxième dose de VPI </a:t>
            </a:r>
            <a:r>
              <a:rPr lang="fr-FR" altLang="ja-JP" sz="1900" dirty="0">
                <a:latin typeface="Gill Sans MT" panose="020B0502020104020203" pitchFamily="34" charset="0"/>
              </a:rPr>
              <a:t>en même temps que le vaccin contre la rougeole.</a:t>
            </a:r>
          </a:p>
          <a:p>
            <a:pPr>
              <a:spcBef>
                <a:spcPts val="1000"/>
              </a:spcBef>
            </a:pPr>
            <a:r>
              <a:rPr lang="fr-FR" altLang="ja-JP" sz="1900" dirty="0">
                <a:latin typeface="Gill Sans MT" panose="020B0502020104020203" pitchFamily="34" charset="0"/>
              </a:rPr>
              <a:t>Si les </a:t>
            </a:r>
            <a:r>
              <a:rPr lang="fr-FR" altLang="ja-JP" sz="1900" dirty="0" err="1">
                <a:latin typeface="Gill Sans MT" panose="020B0502020104020203" pitchFamily="34" charset="0"/>
              </a:rPr>
              <a:t>nourissons</a:t>
            </a:r>
            <a:r>
              <a:rPr lang="fr-FR" altLang="ja-JP" sz="1900" dirty="0">
                <a:latin typeface="Gill Sans MT" panose="020B0502020104020203" pitchFamily="34" charset="0"/>
              </a:rPr>
              <a:t> sont en retard pour leur vaccin VPI1, ceci peut être administr</a:t>
            </a:r>
            <a:r>
              <a:rPr lang="fr-FR" altLang="en-US" sz="1900" dirty="0">
                <a:latin typeface="Gill Sans MT" panose="020B0502020104020203" pitchFamily="34" charset="0"/>
              </a:rPr>
              <a:t>é</a:t>
            </a:r>
            <a:r>
              <a:rPr lang="fr-FR" altLang="ja-JP" sz="1900" dirty="0">
                <a:latin typeface="Gill Sans MT" panose="020B0502020104020203" pitchFamily="34" charset="0"/>
              </a:rPr>
              <a:t> </a:t>
            </a:r>
            <a:r>
              <a:rPr lang="fr-FR" altLang="en-US" sz="1900" dirty="0">
                <a:latin typeface="Gill Sans MT" panose="020B0502020104020203" pitchFamily="34" charset="0"/>
              </a:rPr>
              <a:t>à </a:t>
            </a:r>
            <a:r>
              <a:rPr lang="fr-FR" altLang="ja-JP" sz="1900" dirty="0">
                <a:latin typeface="Gill Sans MT" panose="020B0502020104020203" pitchFamily="34" charset="0"/>
              </a:rPr>
              <a:t>9 mois, au même temps que le vaccin contre la rougeole, et ils devront revenir pour leur vaccin VPI2 pas plus tôt que 4 semaines après le vaccin VPI1.</a:t>
            </a:r>
          </a:p>
          <a:p>
            <a:pPr>
              <a:spcBef>
                <a:spcPts val="1000"/>
              </a:spcBef>
            </a:pPr>
            <a:r>
              <a:rPr lang="fr-FR" altLang="en-US" sz="1900" dirty="0">
                <a:latin typeface="Gill Sans MT" panose="020B0502020104020203" pitchFamily="34" charset="0"/>
              </a:rPr>
              <a:t>Les </a:t>
            </a:r>
            <a:r>
              <a:rPr lang="fr-FR" altLang="en-US" sz="1900" b="1" dirty="0">
                <a:latin typeface="Gill Sans MT" panose="020B0502020104020203" pitchFamily="34" charset="0"/>
              </a:rPr>
              <a:t>doses de VPI et les doses de VPO doivent être enregistrées séparément.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6C1127DD-7860-46AE-B962-81D7DB51B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6A83B0D7-2718-41D4-8B6E-3873A6B93E94}"/>
              </a:ext>
            </a:extLst>
          </p:cNvPr>
          <p:cNvSpPr>
            <a:spLocks noGrp="1"/>
          </p:cNvSpPr>
          <p:nvPr>
            <p:ph type="title" idx="4294967295"/>
          </p:nvPr>
        </p:nvSpPr>
        <p:spPr/>
        <p:txBody>
          <a:bodyPr/>
          <a:lstStyle/>
          <a:p>
            <a:pPr>
              <a:defRPr/>
            </a:pPr>
            <a:r>
              <a:rPr lang="en-US" sz="3600" dirty="0">
                <a:latin typeface="Gill Sans MT" panose="020B0502020104020203" pitchFamily="34" charset="0"/>
              </a:rPr>
              <a:t>Fin du module</a:t>
            </a:r>
          </a:p>
        </p:txBody>
      </p:sp>
      <p:sp>
        <p:nvSpPr>
          <p:cNvPr id="5" name="Rectangle à coins arrondis 4">
            <a:extLst>
              <a:ext uri="{FF2B5EF4-FFF2-40B4-BE49-F238E27FC236}">
                <a16:creationId xmlns:a16="http://schemas.microsoft.com/office/drawing/2014/main" id="{45F3A2F7-9CE6-4FBF-AAC1-2E56F2548EDB}"/>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fr-FR" sz="2400" b="1">
                <a:solidFill>
                  <a:srgbClr val="000066"/>
                </a:solidFill>
                <a:latin typeface="Gill Sans MT" pitchFamily="34" charset="0"/>
                <a:ea typeface="MS PGothic" pitchFamily="34" charset="-128"/>
              </a:rPr>
              <a:t>Je vous remercie de votre attention. </a:t>
            </a:r>
            <a:br>
              <a:rPr lang="fr-FR" sz="2400" b="1">
                <a:solidFill>
                  <a:srgbClr val="000066"/>
                </a:solidFill>
                <a:ea typeface="MS PGothic" pitchFamily="34" charset="-128"/>
              </a:rPr>
            </a:br>
            <a:br>
              <a:rPr lang="fr-FR" sz="2400" b="1">
                <a:solidFill>
                  <a:srgbClr val="000066"/>
                </a:solidFill>
                <a:ea typeface="MS PGothic" pitchFamily="34" charset="-128"/>
              </a:rPr>
            </a:br>
            <a:endParaRPr lang="fr-FR"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5F330926-4FC1-4A7E-89CE-2B1254A67271}"/>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Arial" charset="0"/>
              </a:rPr>
              <a:t>Objectifs de ce module</a:t>
            </a:r>
          </a:p>
        </p:txBody>
      </p:sp>
      <p:sp>
        <p:nvSpPr>
          <p:cNvPr id="8195" name="Rectangle 14">
            <a:extLst>
              <a:ext uri="{FF2B5EF4-FFF2-40B4-BE49-F238E27FC236}">
                <a16:creationId xmlns:a16="http://schemas.microsoft.com/office/drawing/2014/main" id="{6CD7EE5B-2022-44F1-B21E-D8C4A9DBDA4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dirty="0">
                <a:latin typeface="Gill Sans MT" panose="020B0502020104020203" pitchFamily="34" charset="0"/>
              </a:rPr>
              <a:t>À la fin de ce module, les participants seront capables:</a:t>
            </a:r>
            <a:endParaRPr lang="fr-FR" altLang="en-US" sz="2100" dirty="0">
              <a:latin typeface="Gill Sans MT" panose="020B0502020104020203" pitchFamily="34" charset="0"/>
            </a:endParaRPr>
          </a:p>
          <a:p>
            <a:pPr lvl="1"/>
            <a:r>
              <a:rPr lang="fr-FR" altLang="en-US" dirty="0">
                <a:latin typeface="Gill Sans MT" panose="020B0502020104020203" pitchFamily="34" charset="0"/>
                <a:ea typeface="MS PGothic" panose="020B0600070205080204" pitchFamily="34" charset="-128"/>
              </a:rPr>
              <a:t>d’enregistrer les informations sur la carte de vaccination de l’enfant ;</a:t>
            </a:r>
          </a:p>
          <a:p>
            <a:pPr lvl="1"/>
            <a:r>
              <a:rPr lang="fr-FR" altLang="en-US" dirty="0">
                <a:latin typeface="Gill Sans MT" panose="020B0502020104020203" pitchFamily="34" charset="0"/>
                <a:ea typeface="MS PGothic" panose="020B0600070205080204" pitchFamily="34" charset="-128"/>
              </a:rPr>
              <a:t>d’enregistrer et de déclarer les vaccinations sur la feuille de décompte et dans le rapport mensuel ;</a:t>
            </a:r>
          </a:p>
          <a:p>
            <a:pPr lvl="1"/>
            <a:r>
              <a:rPr lang="fr-FR" altLang="en-US" dirty="0">
                <a:latin typeface="Gill Sans MT" panose="020B0502020104020203" pitchFamily="34" charset="0"/>
                <a:ea typeface="MS PGothic" panose="020B0600070205080204" pitchFamily="34" charset="-128"/>
              </a:rPr>
              <a:t>d’utiliser le tableau de suivi des vaccinations par le VPI</a:t>
            </a:r>
          </a:p>
          <a:p>
            <a:pPr lvl="1"/>
            <a:r>
              <a:rPr lang="fr-FR" altLang="en-US" dirty="0">
                <a:latin typeface="Gill Sans MT" panose="020B0502020104020203" pitchFamily="34" charset="0"/>
                <a:ea typeface="MS PGothic" panose="020B0600070205080204" pitchFamily="34" charset="-128"/>
              </a:rPr>
              <a:t>D’assurer un suivi des nourrissons remplissant les conditions requises pour être vaccinés</a:t>
            </a:r>
          </a:p>
          <a:p>
            <a:r>
              <a:rPr lang="fr-FR" altLang="en-US" dirty="0">
                <a:latin typeface="Gill Sans MT" panose="020B0502020104020203" pitchFamily="34" charset="0"/>
              </a:rPr>
              <a:t>Durée</a:t>
            </a:r>
          </a:p>
          <a:p>
            <a:pPr lvl="1"/>
            <a:r>
              <a:rPr lang="fr-FR" altLang="en-US" dirty="0">
                <a:latin typeface="Gill Sans MT" panose="020B0502020104020203" pitchFamily="34" charset="0"/>
                <a:ea typeface="MS PGothic" panose="020B0600070205080204" pitchFamily="34" charset="-128"/>
              </a:rPr>
              <a:t>15</a:t>
            </a:r>
            <a:r>
              <a:rPr lang="fr-FR" altLang="ja-JP" dirty="0">
                <a:latin typeface="Gill Sans MT" panose="020B0502020104020203" pitchFamily="34" charset="0"/>
                <a:ea typeface="MS PGothic" panose="020B0600070205080204" pitchFamily="34" charset="-128"/>
              </a:rPr>
              <a:t> minutes</a:t>
            </a:r>
          </a:p>
          <a:p>
            <a:pPr lvl="1"/>
            <a:endParaRPr lang="fr-FR" altLang="en-US" dirty="0">
              <a:latin typeface="Gill Sans MT" panose="020B0502020104020203" pitchFamily="34" charset="0"/>
              <a:ea typeface="MS PGothic" panose="020B0600070205080204" pitchFamily="34" charset="-128"/>
            </a:endParaRPr>
          </a:p>
        </p:txBody>
      </p:sp>
      <p:pic>
        <p:nvPicPr>
          <p:cNvPr id="8196" name="Picture 6" descr="C:\Users\sfellache\Desktop\ammp\sandclock.jpg">
            <a:extLst>
              <a:ext uri="{FF2B5EF4-FFF2-40B4-BE49-F238E27FC236}">
                <a16:creationId xmlns:a16="http://schemas.microsoft.com/office/drawing/2014/main" id="{6291461C-169D-488E-B8BB-9112304AA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9" descr="arrow">
            <a:extLst>
              <a:ext uri="{FF2B5EF4-FFF2-40B4-BE49-F238E27FC236}">
                <a16:creationId xmlns:a16="http://schemas.microsoft.com/office/drawing/2014/main" id="{6C63A72B-8544-46C6-B4A7-85762C0190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5" descr="C:\Users\sfellache\Desktop\ammp\doctor2.jpg">
            <a:extLst>
              <a:ext uri="{FF2B5EF4-FFF2-40B4-BE49-F238E27FC236}">
                <a16:creationId xmlns:a16="http://schemas.microsoft.com/office/drawing/2014/main" id="{74DDB999-2BF4-4C80-B973-943C124E5F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162877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BA625245-7CA0-45ED-BE35-EBB0AEF17B61}"/>
              </a:ext>
            </a:extLst>
          </p:cNvPr>
          <p:cNvSpPr>
            <a:spLocks noGrp="1" noChangeArrowheads="1"/>
          </p:cNvSpPr>
          <p:nvPr>
            <p:ph type="title" idx="4294967295"/>
          </p:nvPr>
        </p:nvSpPr>
        <p:spPr/>
        <p:txBody>
          <a:bodyPr/>
          <a:lstStyle/>
          <a:p>
            <a:pPr>
              <a:defRPr/>
            </a:pPr>
            <a:r>
              <a:rPr lang="fr-FR" dirty="0">
                <a:latin typeface="Gill Sans MT" panose="020B0502020104020203" pitchFamily="34" charset="0"/>
                <a:ea typeface="Arial" charset="0"/>
              </a:rPr>
              <a:t>Principales questions</a:t>
            </a:r>
          </a:p>
        </p:txBody>
      </p:sp>
      <p:grpSp>
        <p:nvGrpSpPr>
          <p:cNvPr id="2" name="Group 11">
            <a:extLst>
              <a:ext uri="{FF2B5EF4-FFF2-40B4-BE49-F238E27FC236}">
                <a16:creationId xmlns:a16="http://schemas.microsoft.com/office/drawing/2014/main" id="{41AE262A-B5E2-4EFB-9F76-581422EDE71F}"/>
              </a:ext>
            </a:extLst>
          </p:cNvPr>
          <p:cNvGrpSpPr>
            <a:grpSpLocks/>
          </p:cNvGrpSpPr>
          <p:nvPr/>
        </p:nvGrpSpPr>
        <p:grpSpPr bwMode="auto">
          <a:xfrm>
            <a:off x="539750" y="1125538"/>
            <a:ext cx="4679950" cy="1366837"/>
            <a:chOff x="340" y="1026"/>
            <a:chExt cx="2948" cy="861"/>
          </a:xfrm>
        </p:grpSpPr>
        <p:sp>
          <p:nvSpPr>
            <p:cNvPr id="4" name="Rectangle à coins arrondis 3">
              <a:extLst>
                <a:ext uri="{FF2B5EF4-FFF2-40B4-BE49-F238E27FC236}">
                  <a16:creationId xmlns:a16="http://schemas.microsoft.com/office/drawing/2014/main" id="{773E2084-619F-471E-A841-C850A178BA58}"/>
                </a:ext>
              </a:extLst>
            </p:cNvPr>
            <p:cNvSpPr/>
            <p:nvPr/>
          </p:nvSpPr>
          <p:spPr bwMode="auto">
            <a:xfrm>
              <a:off x="340" y="1207"/>
              <a:ext cx="2948" cy="680"/>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r>
                <a:rPr lang="fr-FR" sz="2000" b="1">
                  <a:solidFill>
                    <a:srgbClr val="000066"/>
                  </a:solidFill>
                  <a:latin typeface="Gill Sans MT" pitchFamily="34" charset="0"/>
                  <a:ea typeface="MS PGothic" pitchFamily="34" charset="-128"/>
                </a:rPr>
                <a:t>Comment enregistrer les doses administrées sur la carte de vaccination de l</a:t>
              </a:r>
              <a:r>
                <a:rPr lang="fr-FR" altLang="en-US" sz="2000" b="1">
                  <a:solidFill>
                    <a:srgbClr val="000066"/>
                  </a:solidFill>
                  <a:latin typeface="Gill Sans MT" pitchFamily="34" charset="0"/>
                  <a:ea typeface="MS PGothic" pitchFamily="34" charset="-128"/>
                </a:rPr>
                <a:t>’</a:t>
              </a:r>
              <a:r>
                <a:rPr lang="fr-FR" sz="2000" b="1">
                  <a:solidFill>
                    <a:srgbClr val="000066"/>
                  </a:solidFill>
                  <a:latin typeface="Gill Sans MT" pitchFamily="34" charset="0"/>
                  <a:ea typeface="MS PGothic" pitchFamily="34" charset="-128"/>
                </a:rPr>
                <a:t>enfant</a:t>
              </a:r>
            </a:p>
          </p:txBody>
        </p:sp>
        <p:sp>
          <p:nvSpPr>
            <p:cNvPr id="8" name="Ellipse 7">
              <a:extLst>
                <a:ext uri="{FF2B5EF4-FFF2-40B4-BE49-F238E27FC236}">
                  <a16:creationId xmlns:a16="http://schemas.microsoft.com/office/drawing/2014/main" id="{C327D36C-B80A-4CB7-B180-A94C63322B1E}"/>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3" name="Group 12">
            <a:extLst>
              <a:ext uri="{FF2B5EF4-FFF2-40B4-BE49-F238E27FC236}">
                <a16:creationId xmlns:a16="http://schemas.microsoft.com/office/drawing/2014/main" id="{9E18D247-A86E-410E-8F77-8B3B546CC641}"/>
              </a:ext>
            </a:extLst>
          </p:cNvPr>
          <p:cNvGrpSpPr>
            <a:grpSpLocks/>
          </p:cNvGrpSpPr>
          <p:nvPr/>
        </p:nvGrpSpPr>
        <p:grpSpPr bwMode="auto">
          <a:xfrm>
            <a:off x="539750" y="2422525"/>
            <a:ext cx="4824413" cy="1436688"/>
            <a:chOff x="340" y="1752"/>
            <a:chExt cx="3039" cy="905"/>
          </a:xfrm>
        </p:grpSpPr>
        <p:sp>
          <p:nvSpPr>
            <p:cNvPr id="10252" name="Rectangle à coins arrondis 5">
              <a:extLst>
                <a:ext uri="{FF2B5EF4-FFF2-40B4-BE49-F238E27FC236}">
                  <a16:creationId xmlns:a16="http://schemas.microsoft.com/office/drawing/2014/main" id="{5A7D7B9F-FD3F-4E04-9E2A-0242412B52D8}"/>
                </a:ext>
              </a:extLst>
            </p:cNvPr>
            <p:cNvSpPr>
              <a:spLocks noChangeArrowheads="1"/>
            </p:cNvSpPr>
            <p:nvPr/>
          </p:nvSpPr>
          <p:spPr bwMode="auto">
            <a:xfrm>
              <a:off x="340" y="1887"/>
              <a:ext cx="3039" cy="770"/>
            </a:xfrm>
            <a:prstGeom prst="wedgeRoundRectCallout">
              <a:avLst>
                <a:gd name="adj1" fmla="val 67431"/>
                <a:gd name="adj2" fmla="val -23009"/>
                <a:gd name="adj3" fmla="val 16667"/>
              </a:avLst>
            </a:prstGeom>
            <a:solidFill>
              <a:schemeClr val="bg1"/>
            </a:solidFill>
            <a:ln w="25400">
              <a:solidFill>
                <a:srgbClr val="C00000"/>
              </a:solidFill>
              <a:miter lim="800000"/>
              <a:headEnd/>
              <a:tailEnd/>
            </a:ln>
          </p:spPr>
          <p:txBody>
            <a:bodyPr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2000" b="1">
                  <a:latin typeface="Gill Sans MT" panose="020B0502020104020203" pitchFamily="34" charset="0"/>
                </a:rPr>
                <a:t>Comment enregistrer et déclarer la vaccination sur la feuille de décompte et dans le rapport mensuel</a:t>
              </a:r>
            </a:p>
          </p:txBody>
        </p:sp>
        <p:sp>
          <p:nvSpPr>
            <p:cNvPr id="9" name="Ellipse 8">
              <a:extLst>
                <a:ext uri="{FF2B5EF4-FFF2-40B4-BE49-F238E27FC236}">
                  <a16:creationId xmlns:a16="http://schemas.microsoft.com/office/drawing/2014/main" id="{D486EBCE-809C-40DB-91F3-C9D627905A9A}"/>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grpSp>
        <p:nvGrpSpPr>
          <p:cNvPr id="5" name="Group 13">
            <a:extLst>
              <a:ext uri="{FF2B5EF4-FFF2-40B4-BE49-F238E27FC236}">
                <a16:creationId xmlns:a16="http://schemas.microsoft.com/office/drawing/2014/main" id="{3FA41D37-8C2C-4E31-BD7D-41C725AE04CD}"/>
              </a:ext>
            </a:extLst>
          </p:cNvPr>
          <p:cNvGrpSpPr>
            <a:grpSpLocks/>
          </p:cNvGrpSpPr>
          <p:nvPr/>
        </p:nvGrpSpPr>
        <p:grpSpPr bwMode="auto">
          <a:xfrm>
            <a:off x="539750" y="3860800"/>
            <a:ext cx="4752975" cy="936625"/>
            <a:chOff x="340" y="2681"/>
            <a:chExt cx="2994" cy="590"/>
          </a:xfrm>
        </p:grpSpPr>
        <p:sp>
          <p:nvSpPr>
            <p:cNvPr id="10" name="Rectangle à coins arrondis 5">
              <a:extLst>
                <a:ext uri="{FF2B5EF4-FFF2-40B4-BE49-F238E27FC236}">
                  <a16:creationId xmlns:a16="http://schemas.microsoft.com/office/drawing/2014/main" id="{4C632C35-7F29-4FEE-A533-089AA76712D4}"/>
                </a:ext>
              </a:extLst>
            </p:cNvPr>
            <p:cNvSpPr/>
            <p:nvPr/>
          </p:nvSpPr>
          <p:spPr bwMode="auto">
            <a:xfrm>
              <a:off x="340" y="2772"/>
              <a:ext cx="2994"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sz="2000" b="1" dirty="0">
                  <a:solidFill>
                    <a:srgbClr val="000066"/>
                  </a:solidFill>
                  <a:latin typeface="Gill Sans MT" charset="0"/>
                  <a:ea typeface="MS PGothic" charset="0"/>
                  <a:cs typeface="MS PGothic" charset="0"/>
                </a:rPr>
                <a:t>Comment assurer un suivi des vaccinations par le VPI</a:t>
              </a:r>
            </a:p>
          </p:txBody>
        </p:sp>
        <p:sp>
          <p:nvSpPr>
            <p:cNvPr id="12" name="Ellipse 11">
              <a:extLst>
                <a:ext uri="{FF2B5EF4-FFF2-40B4-BE49-F238E27FC236}">
                  <a16:creationId xmlns:a16="http://schemas.microsoft.com/office/drawing/2014/main" id="{3AE0B2EE-A027-45FA-9F2C-0C100A2A635C}"/>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grpSp>
        <p:nvGrpSpPr>
          <p:cNvPr id="6" name="Group 13">
            <a:extLst>
              <a:ext uri="{FF2B5EF4-FFF2-40B4-BE49-F238E27FC236}">
                <a16:creationId xmlns:a16="http://schemas.microsoft.com/office/drawing/2014/main" id="{3B4693D2-EA1D-4EFF-A045-90605DE6ED49}"/>
              </a:ext>
            </a:extLst>
          </p:cNvPr>
          <p:cNvGrpSpPr>
            <a:grpSpLocks/>
          </p:cNvGrpSpPr>
          <p:nvPr/>
        </p:nvGrpSpPr>
        <p:grpSpPr bwMode="auto">
          <a:xfrm>
            <a:off x="542925" y="4941888"/>
            <a:ext cx="4892675" cy="1079500"/>
            <a:chOff x="340" y="2681"/>
            <a:chExt cx="3082" cy="680"/>
          </a:xfrm>
        </p:grpSpPr>
        <p:sp>
          <p:nvSpPr>
            <p:cNvPr id="14" name="Rectangle à coins arrondis 5">
              <a:extLst>
                <a:ext uri="{FF2B5EF4-FFF2-40B4-BE49-F238E27FC236}">
                  <a16:creationId xmlns:a16="http://schemas.microsoft.com/office/drawing/2014/main" id="{722D0916-73EC-4B60-BC36-A09AAE7011B0}"/>
                </a:ext>
              </a:extLst>
            </p:cNvPr>
            <p:cNvSpPr/>
            <p:nvPr/>
          </p:nvSpPr>
          <p:spPr bwMode="auto">
            <a:xfrm>
              <a:off x="383" y="2681"/>
              <a:ext cx="3039" cy="680"/>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r>
                <a:rPr lang="fr-FR" sz="2000" b="1">
                  <a:solidFill>
                    <a:srgbClr val="000066"/>
                  </a:solidFill>
                  <a:latin typeface="Gill Sans MT" pitchFamily="34" charset="0"/>
                  <a:ea typeface="MS PGothic" pitchFamily="34" charset="-128"/>
                </a:rPr>
                <a:t>Comment assurer un suivi des nourrissons remplissant les conditions requises pour être vaccinés</a:t>
              </a:r>
            </a:p>
          </p:txBody>
        </p:sp>
        <p:sp>
          <p:nvSpPr>
            <p:cNvPr id="15" name="Ellipse 11">
              <a:extLst>
                <a:ext uri="{FF2B5EF4-FFF2-40B4-BE49-F238E27FC236}">
                  <a16:creationId xmlns:a16="http://schemas.microsoft.com/office/drawing/2014/main" id="{A18D266E-84C1-4F9B-A7BE-47C40AF30DE9}"/>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946544B-3551-4D1F-81F7-801928D36CF5}"/>
              </a:ext>
            </a:extLst>
          </p:cNvPr>
          <p:cNvSpPr>
            <a:spLocks noGrp="1"/>
          </p:cNvSpPr>
          <p:nvPr>
            <p:ph type="title" idx="4294967295"/>
          </p:nvPr>
        </p:nvSpPr>
        <p:spPr/>
        <p:txBody>
          <a:bodyPr/>
          <a:lstStyle/>
          <a:p>
            <a:pPr>
              <a:defRPr/>
            </a:pPr>
            <a:r>
              <a:rPr lang="fr-FR" dirty="0">
                <a:latin typeface="Gill Sans MT" charset="0"/>
                <a:ea typeface="MS PGothic" charset="0"/>
              </a:rPr>
              <a:t>Quels sont les principaux usages de la carte de vaccination ? </a:t>
            </a:r>
          </a:p>
        </p:txBody>
      </p:sp>
      <p:sp>
        <p:nvSpPr>
          <p:cNvPr id="12291" name="Content Placeholder 2">
            <a:extLst>
              <a:ext uri="{FF2B5EF4-FFF2-40B4-BE49-F238E27FC236}">
                <a16:creationId xmlns:a16="http://schemas.microsoft.com/office/drawing/2014/main" id="{5FEFF7F7-8784-46F9-A338-BE19E0A9E365}"/>
              </a:ext>
            </a:extLst>
          </p:cNvPr>
          <p:cNvSpPr>
            <a:spLocks noGrp="1" noChangeArrowheads="1"/>
          </p:cNvSpPr>
          <p:nvPr>
            <p:ph idx="4294967295"/>
          </p:nvPr>
        </p:nvSpPr>
        <p:spPr>
          <a:xfrm>
            <a:off x="395288" y="1412875"/>
            <a:ext cx="7129462" cy="4467225"/>
          </a:xfrm>
        </p:spPr>
        <p:txBody>
          <a:bodyPr/>
          <a:lstStyle/>
          <a:p>
            <a:pPr>
              <a:spcBef>
                <a:spcPts val="1200"/>
              </a:spcBef>
            </a:pPr>
            <a:r>
              <a:rPr lang="fr-FR" altLang="en-US">
                <a:latin typeface="Gill Sans MT" panose="020B0502020104020203" pitchFamily="34" charset="0"/>
              </a:rPr>
              <a:t>Indique la </a:t>
            </a:r>
            <a:r>
              <a:rPr lang="fr-FR" altLang="en-US" b="1">
                <a:latin typeface="Gill Sans MT" panose="020B0502020104020203" pitchFamily="34" charset="0"/>
              </a:rPr>
              <a:t>date de naissance </a:t>
            </a:r>
            <a:r>
              <a:rPr lang="fr-FR" altLang="en-US">
                <a:latin typeface="Gill Sans MT" panose="020B0502020104020203" pitchFamily="34" charset="0"/>
              </a:rPr>
              <a:t>de l’enfant.</a:t>
            </a:r>
            <a:endParaRPr lang="fr-FR" altLang="en-US" b="1">
              <a:latin typeface="Gill Sans MT" panose="020B0502020104020203" pitchFamily="34" charset="0"/>
            </a:endParaRPr>
          </a:p>
          <a:p>
            <a:pPr>
              <a:spcBef>
                <a:spcPts val="1200"/>
              </a:spcBef>
            </a:pPr>
            <a:r>
              <a:rPr lang="fr-FR" altLang="en-US">
                <a:latin typeface="Gill Sans MT" panose="020B0502020104020203" pitchFamily="34" charset="0"/>
              </a:rPr>
              <a:t>Indique à l’agent de santé et au responsable de l’enfant :</a:t>
            </a:r>
          </a:p>
          <a:p>
            <a:pPr marL="742950" lvl="1" indent="-285750">
              <a:spcBef>
                <a:spcPct val="0"/>
              </a:spcBef>
            </a:pPr>
            <a:r>
              <a:rPr lang="fr-FR" altLang="en-US" b="1">
                <a:latin typeface="Gill Sans MT" panose="020B0502020104020203" pitchFamily="34" charset="0"/>
                <a:ea typeface="Arial" panose="020B0604020202020204" pitchFamily="34" charset="0"/>
              </a:rPr>
              <a:t>les vaccins déjà reçus</a:t>
            </a:r>
          </a:p>
          <a:p>
            <a:pPr marL="742950" lvl="1" indent="-285750">
              <a:spcBef>
                <a:spcPct val="0"/>
              </a:spcBef>
            </a:pPr>
            <a:r>
              <a:rPr lang="fr-FR" altLang="en-US" b="1">
                <a:latin typeface="Gill Sans MT" panose="020B0502020104020203" pitchFamily="34" charset="0"/>
                <a:ea typeface="Arial" panose="020B0604020202020204" pitchFamily="34" charset="0"/>
              </a:rPr>
              <a:t>les vaccins nécessaires dans le futur</a:t>
            </a:r>
          </a:p>
          <a:p>
            <a:pPr marL="742950" lvl="1" indent="-285750">
              <a:spcBef>
                <a:spcPct val="0"/>
              </a:spcBef>
            </a:pPr>
            <a:r>
              <a:rPr lang="fr-FR" altLang="en-US" b="1">
                <a:latin typeface="Gill Sans MT" panose="020B0502020104020203" pitchFamily="34" charset="0"/>
                <a:ea typeface="Arial" panose="020B0604020202020204" pitchFamily="34" charset="0"/>
              </a:rPr>
              <a:t>le prochain rendez-vous de vaccination</a:t>
            </a:r>
          </a:p>
          <a:p>
            <a:pPr>
              <a:spcBef>
                <a:spcPts val="1200"/>
              </a:spcBef>
            </a:pPr>
            <a:r>
              <a:rPr lang="fr-FR" altLang="en-US">
                <a:latin typeface="Gill Sans MT" panose="020B0502020104020203" pitchFamily="34" charset="0"/>
              </a:rPr>
              <a:t>Peut aider à identifier les nourrissons qui n’ont pas été présentés à temps pour une vaccination. </a:t>
            </a:r>
          </a:p>
          <a:p>
            <a:pPr>
              <a:spcBef>
                <a:spcPts val="1200"/>
              </a:spcBef>
            </a:pPr>
            <a:r>
              <a:rPr lang="fr-FR" altLang="en-US">
                <a:latin typeface="Gill Sans MT" panose="020B0502020104020203" pitchFamily="34" charset="0"/>
              </a:rPr>
              <a:t>Les documents de vaccination sont importants pour la réalisation d’</a:t>
            </a:r>
            <a:r>
              <a:rPr lang="fr-FR" altLang="ja-JP" b="1">
                <a:latin typeface="Gill Sans MT" panose="020B0502020104020203" pitchFamily="34" charset="0"/>
              </a:rPr>
              <a:t>enquêtes sur la couverture </a:t>
            </a:r>
            <a:r>
              <a:rPr lang="en-US" altLang="ja-JP" b="1">
                <a:latin typeface="Gill Sans MT" panose="020B0502020104020203" pitchFamily="34" charset="0"/>
              </a:rPr>
              <a:t>vaccinale. </a:t>
            </a:r>
            <a:endParaRPr lang="en-US" altLang="en-US" b="1">
              <a:latin typeface="Gill Sans MT" panose="020B0502020104020203" pitchFamily="34" charset="0"/>
            </a:endParaRPr>
          </a:p>
        </p:txBody>
      </p:sp>
      <p:pic>
        <p:nvPicPr>
          <p:cNvPr id="3" name="Picture 2">
            <a:extLst>
              <a:ext uri="{FF2B5EF4-FFF2-40B4-BE49-F238E27FC236}">
                <a16:creationId xmlns:a16="http://schemas.microsoft.com/office/drawing/2014/main" id="{96E787D7-385B-4A5E-B859-3799BE21056A}"/>
              </a:ext>
            </a:extLst>
          </p:cNvPr>
          <p:cNvPicPr>
            <a:picLocks noChangeAspect="1"/>
          </p:cNvPicPr>
          <p:nvPr/>
        </p:nvPicPr>
        <p:blipFill>
          <a:blip r:embed="rId3" cstate="print"/>
          <a:stretch>
            <a:fillRect/>
          </a:stretch>
        </p:blipFill>
        <p:spPr>
          <a:xfrm>
            <a:off x="7059488" y="2348880"/>
            <a:ext cx="1977008" cy="14827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F708C61-297B-4D83-9A62-6570A1D078CB}"/>
              </a:ext>
            </a:extLst>
          </p:cNvPr>
          <p:cNvSpPr>
            <a:spLocks noGrp="1"/>
          </p:cNvSpPr>
          <p:nvPr>
            <p:ph type="title" idx="4294967295"/>
          </p:nvPr>
        </p:nvSpPr>
        <p:spPr/>
        <p:txBody>
          <a:bodyPr/>
          <a:lstStyle/>
          <a:p>
            <a:pPr>
              <a:defRPr/>
            </a:pPr>
            <a:r>
              <a:rPr lang="fr-FR" dirty="0">
                <a:latin typeface="Gill Sans MT" charset="0"/>
                <a:ea typeface="MS PGothic" charset="0"/>
              </a:rPr>
              <a:t>Comment utiliser la carte de vaccination</a:t>
            </a:r>
          </a:p>
        </p:txBody>
      </p:sp>
      <p:pic>
        <p:nvPicPr>
          <p:cNvPr id="14339" name="Picture 5" descr="card(9char)">
            <a:extLst>
              <a:ext uri="{FF2B5EF4-FFF2-40B4-BE49-F238E27FC236}">
                <a16:creationId xmlns:a16="http://schemas.microsoft.com/office/drawing/2014/main" id="{2C73E41E-6658-4EF9-9E10-3CFFED1EA9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1412875"/>
            <a:ext cx="7488237"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BF9AD890-3E0F-4FB1-99F4-E1D3D7E3EE5A}"/>
              </a:ext>
            </a:extLst>
          </p:cNvPr>
          <p:cNvSpPr txBox="1"/>
          <p:nvPr/>
        </p:nvSpPr>
        <p:spPr>
          <a:xfrm>
            <a:off x="2987675" y="1412875"/>
            <a:ext cx="1368425" cy="769938"/>
          </a:xfrm>
          <a:prstGeom prst="rect">
            <a:avLst/>
          </a:prstGeom>
          <a:solidFill>
            <a:schemeClr val="accent1">
              <a:lumMod val="20000"/>
              <a:lumOff val="80000"/>
            </a:schemeClr>
          </a:solidFill>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1100" b="1">
                <a:solidFill>
                  <a:srgbClr val="000000"/>
                </a:solidFill>
                <a:latin typeface="Gill Sans" charset="0"/>
              </a:rPr>
              <a:t>Les parents apportent la carte à chaque consultation</a:t>
            </a:r>
          </a:p>
        </p:txBody>
      </p:sp>
      <p:sp>
        <p:nvSpPr>
          <p:cNvPr id="5" name="ZoneTexte 4">
            <a:extLst>
              <a:ext uri="{FF2B5EF4-FFF2-40B4-BE49-F238E27FC236}">
                <a16:creationId xmlns:a16="http://schemas.microsoft.com/office/drawing/2014/main" id="{32032EEA-7E5E-4F5E-A791-69A99E5E5ECD}"/>
              </a:ext>
            </a:extLst>
          </p:cNvPr>
          <p:cNvSpPr txBox="1"/>
          <p:nvPr/>
        </p:nvSpPr>
        <p:spPr>
          <a:xfrm>
            <a:off x="6659563" y="3090863"/>
            <a:ext cx="1368425" cy="769937"/>
          </a:xfrm>
          <a:prstGeom prst="rect">
            <a:avLst/>
          </a:prstGeom>
          <a:solidFill>
            <a:schemeClr val="accent1">
              <a:lumMod val="20000"/>
              <a:lumOff val="80000"/>
            </a:schemeClr>
          </a:solidFill>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1100" b="1">
                <a:solidFill>
                  <a:srgbClr val="000000"/>
                </a:solidFill>
                <a:latin typeface="Gill Sans" charset="0"/>
              </a:rPr>
              <a:t>L</a:t>
            </a:r>
            <a:r>
              <a:rPr lang="fr-FR" altLang="en-US" sz="1100" b="1">
                <a:solidFill>
                  <a:srgbClr val="000000"/>
                </a:solidFill>
                <a:latin typeface="Gill Sans" charset="0"/>
              </a:rPr>
              <a:t>’</a:t>
            </a:r>
            <a:r>
              <a:rPr lang="fr-FR" sz="1100" b="1">
                <a:solidFill>
                  <a:srgbClr val="000000"/>
                </a:solidFill>
                <a:latin typeface="Gill Sans" charset="0"/>
              </a:rPr>
              <a:t>agent de santé vérifie la carte et y inscrit les informations</a:t>
            </a:r>
          </a:p>
        </p:txBody>
      </p:sp>
      <p:sp>
        <p:nvSpPr>
          <p:cNvPr id="6" name="ZoneTexte 5">
            <a:extLst>
              <a:ext uri="{FF2B5EF4-FFF2-40B4-BE49-F238E27FC236}">
                <a16:creationId xmlns:a16="http://schemas.microsoft.com/office/drawing/2014/main" id="{8DBF1136-707E-4252-AF35-F4EE5D361B62}"/>
              </a:ext>
            </a:extLst>
          </p:cNvPr>
          <p:cNvSpPr txBox="1"/>
          <p:nvPr/>
        </p:nvSpPr>
        <p:spPr>
          <a:xfrm>
            <a:off x="4500563" y="4365625"/>
            <a:ext cx="1366837" cy="768350"/>
          </a:xfrm>
          <a:prstGeom prst="rect">
            <a:avLst/>
          </a:prstGeom>
          <a:solidFill>
            <a:schemeClr val="accent1">
              <a:lumMod val="20000"/>
              <a:lumOff val="80000"/>
            </a:schemeClr>
          </a:solidFill>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1100" b="1">
                <a:solidFill>
                  <a:srgbClr val="000000"/>
                </a:solidFill>
                <a:latin typeface="Gill Sans" charset="0"/>
              </a:rPr>
              <a:t>Les parents emportent la carte chez eux</a:t>
            </a:r>
          </a:p>
          <a:p>
            <a:pPr algn="ctr" eaLnBrk="1" hangingPunct="1">
              <a:defRPr/>
            </a:pPr>
            <a:endParaRPr lang="fr-FR" sz="1100" b="1">
              <a:solidFill>
                <a:srgbClr val="000000"/>
              </a:solidFill>
              <a:latin typeface="Gill Sans" charset="0"/>
            </a:endParaRPr>
          </a:p>
        </p:txBody>
      </p:sp>
      <p:sp>
        <p:nvSpPr>
          <p:cNvPr id="7" name="ZoneTexte 6">
            <a:extLst>
              <a:ext uri="{FF2B5EF4-FFF2-40B4-BE49-F238E27FC236}">
                <a16:creationId xmlns:a16="http://schemas.microsoft.com/office/drawing/2014/main" id="{23F0DFC6-9A3B-4EF0-8208-0512EB1FCB82}"/>
              </a:ext>
            </a:extLst>
          </p:cNvPr>
          <p:cNvSpPr txBox="1"/>
          <p:nvPr/>
        </p:nvSpPr>
        <p:spPr>
          <a:xfrm>
            <a:off x="684213" y="3716338"/>
            <a:ext cx="2159000" cy="430212"/>
          </a:xfrm>
          <a:prstGeom prst="rect">
            <a:avLst/>
          </a:prstGeom>
          <a:solidFill>
            <a:schemeClr val="accent1">
              <a:lumMod val="20000"/>
              <a:lumOff val="80000"/>
            </a:schemeClr>
          </a:solidFill>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1100" b="1">
                <a:solidFill>
                  <a:srgbClr val="000000"/>
                </a:solidFill>
                <a:latin typeface="Gill Sans" charset="0"/>
              </a:rPr>
              <a:t>Les parents doivent ranger la carte en lieu sûr chez eux</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5E6EA12E-A782-4C91-955D-8452C956E84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charset="0"/>
                <a:cs typeface="MS PGothic" charset="0"/>
              </a:defRPr>
            </a:lvl1pPr>
            <a:lvl2pPr marL="742950" indent="-285750" eaLnBrk="0" hangingPunct="0">
              <a:defRPr>
                <a:solidFill>
                  <a:schemeClr val="tx1"/>
                </a:solidFill>
                <a:latin typeface="Limon F3" charset="0"/>
                <a:ea typeface="MS PGothic" charset="0"/>
                <a:cs typeface="MS PGothic" charset="0"/>
              </a:defRPr>
            </a:lvl2pPr>
            <a:lvl3pPr marL="1143000" indent="-228600" eaLnBrk="0" hangingPunct="0">
              <a:defRPr>
                <a:solidFill>
                  <a:schemeClr val="tx1"/>
                </a:solidFill>
                <a:latin typeface="Limon F3" charset="0"/>
                <a:ea typeface="MS PGothic" charset="0"/>
                <a:cs typeface="MS PGothic" charset="0"/>
              </a:defRPr>
            </a:lvl3pPr>
            <a:lvl4pPr marL="1600200" indent="-228600" eaLnBrk="0" hangingPunct="0">
              <a:defRPr>
                <a:solidFill>
                  <a:schemeClr val="tx1"/>
                </a:solidFill>
                <a:latin typeface="Limon F3" charset="0"/>
                <a:ea typeface="MS PGothic" charset="0"/>
                <a:cs typeface="MS PGothic" charset="0"/>
              </a:defRPr>
            </a:lvl4pPr>
            <a:lvl5pPr marL="2057400" indent="-228600" eaLnBrk="0" hangingPunct="0">
              <a:defRPr>
                <a:solidFill>
                  <a:schemeClr val="tx1"/>
                </a:solidFill>
                <a:latin typeface="Limon F3"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rtl="1" eaLnBrk="1" hangingPunct="1">
              <a:defRPr/>
            </a:pPr>
            <a:r>
              <a:rPr lang="fr-FR" sz="3600" b="1" dirty="0">
                <a:solidFill>
                  <a:srgbClr val="000066"/>
                </a:solidFill>
                <a:latin typeface="Gill Sans MT" charset="0"/>
              </a:rPr>
              <a:t>Comment enregistrer les vaccinations sur la carte</a:t>
            </a:r>
          </a:p>
        </p:txBody>
      </p:sp>
      <p:pic>
        <p:nvPicPr>
          <p:cNvPr id="16387" name="Picture 10">
            <a:extLst>
              <a:ext uri="{FF2B5EF4-FFF2-40B4-BE49-F238E27FC236}">
                <a16:creationId xmlns:a16="http://schemas.microsoft.com/office/drawing/2014/main" id="{DBB5D25A-DA08-4EBF-B7FC-43BA894E87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13" y="1647825"/>
            <a:ext cx="3622675"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388" name="Connecteur droit 13">
            <a:extLst>
              <a:ext uri="{FF2B5EF4-FFF2-40B4-BE49-F238E27FC236}">
                <a16:creationId xmlns:a16="http://schemas.microsoft.com/office/drawing/2014/main" id="{34E98708-C031-4345-A825-443C6CE9DF08}"/>
              </a:ext>
            </a:extLst>
          </p:cNvPr>
          <p:cNvCxnSpPr>
            <a:cxnSpLocks noChangeShapeType="1"/>
          </p:cNvCxnSpPr>
          <p:nvPr/>
        </p:nvCxnSpPr>
        <p:spPr bwMode="auto">
          <a:xfrm flipH="1">
            <a:off x="511175" y="3484563"/>
            <a:ext cx="2058988" cy="611187"/>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6389" name="Oval 15">
            <a:extLst>
              <a:ext uri="{FF2B5EF4-FFF2-40B4-BE49-F238E27FC236}">
                <a16:creationId xmlns:a16="http://schemas.microsoft.com/office/drawing/2014/main" id="{2845F03B-6200-44CE-8C3F-7812F3CFD211}"/>
              </a:ext>
            </a:extLst>
          </p:cNvPr>
          <p:cNvSpPr>
            <a:spLocks noChangeAspect="1" noChangeArrowheads="1"/>
          </p:cNvSpPr>
          <p:nvPr/>
        </p:nvSpPr>
        <p:spPr bwMode="auto">
          <a:xfrm>
            <a:off x="328613" y="3932238"/>
            <a:ext cx="284162" cy="284162"/>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16390" name="Oval 2">
            <a:extLst>
              <a:ext uri="{FF2B5EF4-FFF2-40B4-BE49-F238E27FC236}">
                <a16:creationId xmlns:a16="http://schemas.microsoft.com/office/drawing/2014/main" id="{ACFA9FDB-9ED4-47C9-8B41-937425C7C7D8}"/>
              </a:ext>
            </a:extLst>
          </p:cNvPr>
          <p:cNvSpPr>
            <a:spLocks noChangeArrowheads="1"/>
          </p:cNvSpPr>
          <p:nvPr/>
        </p:nvSpPr>
        <p:spPr bwMode="auto">
          <a:xfrm>
            <a:off x="2487613" y="3225800"/>
            <a:ext cx="319087"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n-US" altLang="en-US" sz="3900" b="1"/>
          </a:p>
        </p:txBody>
      </p:sp>
      <p:sp>
        <p:nvSpPr>
          <p:cNvPr id="16391" name="TextBox 3">
            <a:extLst>
              <a:ext uri="{FF2B5EF4-FFF2-40B4-BE49-F238E27FC236}">
                <a16:creationId xmlns:a16="http://schemas.microsoft.com/office/drawing/2014/main" id="{CCE5E956-538F-49EA-BEAE-4C30EE38F598}"/>
              </a:ext>
            </a:extLst>
          </p:cNvPr>
          <p:cNvSpPr txBox="1">
            <a:spLocks noChangeArrowheads="1"/>
          </p:cNvSpPr>
          <p:nvPr/>
        </p:nvSpPr>
        <p:spPr bwMode="auto">
          <a:xfrm>
            <a:off x="2570163" y="3200400"/>
            <a:ext cx="503237" cy="306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a:solidFill>
                  <a:srgbClr val="C00000"/>
                </a:solidFill>
                <a:latin typeface="Gill Sans MT" panose="020B0502020104020203" pitchFamily="34" charset="0"/>
              </a:rPr>
              <a:t>VPI</a:t>
            </a:r>
          </a:p>
        </p:txBody>
      </p:sp>
      <p:sp>
        <p:nvSpPr>
          <p:cNvPr id="16392" name="Ellipse 21">
            <a:extLst>
              <a:ext uri="{FF2B5EF4-FFF2-40B4-BE49-F238E27FC236}">
                <a16:creationId xmlns:a16="http://schemas.microsoft.com/office/drawing/2014/main" id="{997DDC32-F532-43AC-B6F0-FEBE37730E69}"/>
              </a:ext>
            </a:extLst>
          </p:cNvPr>
          <p:cNvSpPr>
            <a:spLocks noChangeAspect="1" noChangeArrowheads="1"/>
          </p:cNvSpPr>
          <p:nvPr/>
        </p:nvSpPr>
        <p:spPr bwMode="auto">
          <a:xfrm>
            <a:off x="2487613" y="3063875"/>
            <a:ext cx="641350" cy="639763"/>
          </a:xfrm>
          <a:prstGeom prst="ellipse">
            <a:avLst/>
          </a:prstGeom>
          <a:noFill/>
          <a:ln w="28575">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b="1"/>
          </a:p>
        </p:txBody>
      </p:sp>
      <p:sp>
        <p:nvSpPr>
          <p:cNvPr id="16393" name="TextBox 5">
            <a:extLst>
              <a:ext uri="{FF2B5EF4-FFF2-40B4-BE49-F238E27FC236}">
                <a16:creationId xmlns:a16="http://schemas.microsoft.com/office/drawing/2014/main" id="{972B7AA1-A40F-40C6-A8B6-9991FC1E864D}"/>
              </a:ext>
            </a:extLst>
          </p:cNvPr>
          <p:cNvSpPr txBox="1">
            <a:spLocks noChangeArrowheads="1"/>
          </p:cNvSpPr>
          <p:nvPr/>
        </p:nvSpPr>
        <p:spPr bwMode="auto">
          <a:xfrm>
            <a:off x="4572000" y="1484313"/>
            <a:ext cx="4321175"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200"/>
              </a:spcBef>
              <a:buClr>
                <a:srgbClr val="C00000"/>
              </a:buClr>
              <a:buFont typeface="Arial" panose="020B0604020202020204" pitchFamily="34" charset="0"/>
              <a:buChar char="•"/>
            </a:pPr>
            <a:r>
              <a:rPr lang="fr-FR" altLang="en-US" sz="2000" dirty="0">
                <a:latin typeface="Gill Sans MT" panose="020B0502020104020203" pitchFamily="34" charset="0"/>
              </a:rPr>
              <a:t>Les cartes de vaccination sont en cours de modification : elles comporteront désormais un </a:t>
            </a:r>
            <a:r>
              <a:rPr lang="fr-FR" altLang="en-US" sz="2000" b="1" dirty="0">
                <a:latin typeface="Gill Sans MT" panose="020B0502020104020203" pitchFamily="34" charset="0"/>
              </a:rPr>
              <a:t>espace réservé à l’enregistrement de la dose de VPI</a:t>
            </a:r>
            <a:r>
              <a:rPr lang="fr-FR" altLang="en-US" sz="2000" dirty="0">
                <a:latin typeface="Gill Sans MT" panose="020B0502020104020203" pitchFamily="34" charset="0"/>
              </a:rPr>
              <a:t>.</a:t>
            </a:r>
            <a:endParaRPr lang="fr-FR" altLang="en-US" sz="2000" b="1" dirty="0">
              <a:latin typeface="Gill Sans MT" panose="020B0502020104020203" pitchFamily="34" charset="0"/>
            </a:endParaRPr>
          </a:p>
          <a:p>
            <a:pPr eaLnBrk="1" hangingPunct="1">
              <a:spcBef>
                <a:spcPts val="1200"/>
              </a:spcBef>
              <a:buClr>
                <a:srgbClr val="C00000"/>
              </a:buClr>
              <a:buFont typeface="Arial" panose="020B0604020202020204" pitchFamily="34" charset="0"/>
              <a:buChar char="•"/>
            </a:pPr>
            <a:r>
              <a:rPr lang="fr-FR" altLang="en-US" sz="2000" dirty="0">
                <a:latin typeface="Gill Sans MT" panose="020B0502020104020203" pitchFamily="34" charset="0"/>
              </a:rPr>
              <a:t>Tant que ces nouvelles cartes ne sont pas disponibles, </a:t>
            </a:r>
            <a:r>
              <a:rPr lang="fr-FR" altLang="en-US" sz="2000" b="1" dirty="0">
                <a:latin typeface="Gill Sans MT" panose="020B0502020104020203" pitchFamily="34" charset="0"/>
              </a:rPr>
              <a:t>enregistrez par écrit la dose de VPI</a:t>
            </a:r>
            <a:r>
              <a:rPr lang="fr-FR" altLang="en-US" sz="2000" dirty="0">
                <a:latin typeface="Gill Sans MT" panose="020B0502020104020203" pitchFamily="34" charset="0"/>
              </a:rPr>
              <a:t> (ainsi que la dose de VPO) sur la carte de vaccination.</a:t>
            </a:r>
          </a:p>
          <a:p>
            <a:pPr eaLnBrk="1" hangingPunct="1">
              <a:spcBef>
                <a:spcPts val="1200"/>
              </a:spcBef>
              <a:buClr>
                <a:srgbClr val="C00000"/>
              </a:buClr>
              <a:buFont typeface="Arial" panose="020B0604020202020204" pitchFamily="34" charset="0"/>
              <a:buChar char="•"/>
            </a:pPr>
            <a:r>
              <a:rPr lang="fr-FR" altLang="en-US" sz="2000" b="1" dirty="0">
                <a:latin typeface="Gill Sans MT" panose="020B0502020104020203" pitchFamily="34" charset="0"/>
              </a:rPr>
              <a:t>Indiquez la date d’administration du vaccin et précisez « </a:t>
            </a:r>
            <a:r>
              <a:rPr lang="fr-FR" altLang="en-US" sz="2000" b="1" dirty="0">
                <a:solidFill>
                  <a:srgbClr val="C00000"/>
                </a:solidFill>
                <a:latin typeface="Gill Sans MT" panose="020B0502020104020203" pitchFamily="34" charset="0"/>
              </a:rPr>
              <a:t>VPI1</a:t>
            </a:r>
            <a:r>
              <a:rPr lang="fr-FR" altLang="en-US" sz="2000" b="1" dirty="0">
                <a:latin typeface="Gill Sans MT" panose="020B0502020104020203" pitchFamily="34" charset="0"/>
              </a:rPr>
              <a:t> » (et non pas « polio ») et « </a:t>
            </a:r>
            <a:r>
              <a:rPr lang="fr-FR" altLang="en-US" sz="2000" b="1" dirty="0">
                <a:solidFill>
                  <a:srgbClr val="C00000"/>
                </a:solidFill>
                <a:latin typeface="Gill Sans MT" panose="020B0502020104020203" pitchFamily="34" charset="0"/>
              </a:rPr>
              <a:t>VPI2</a:t>
            </a:r>
            <a:r>
              <a:rPr lang="fr-FR" altLang="en-US" sz="2000" b="1" dirty="0">
                <a:solidFill>
                  <a:srgbClr val="FF0000"/>
                </a:solidFill>
                <a:latin typeface="Gill Sans MT" panose="020B0502020104020203" pitchFamily="34" charset="0"/>
              </a:rPr>
              <a:t> </a:t>
            </a:r>
            <a:r>
              <a:rPr lang="fr-FR" altLang="en-US" sz="2000" b="1" dirty="0">
                <a:latin typeface="Gill Sans MT" panose="020B0502020104020203" pitchFamily="34" charset="0"/>
              </a:rPr>
              <a:t>».</a:t>
            </a:r>
            <a:endParaRPr lang="fr-FR" altLang="ja-JP" sz="2000" b="1" dirty="0">
              <a:latin typeface="Gill Sans MT" panose="020B0502020104020203" pitchFamily="34" charset="0"/>
            </a:endParaRPr>
          </a:p>
          <a:p>
            <a:pPr eaLnBrk="1" hangingPunct="1">
              <a:spcBef>
                <a:spcPts val="1200"/>
              </a:spcBef>
              <a:buClr>
                <a:srgbClr val="C00000"/>
              </a:buClr>
              <a:buFont typeface="Arial" panose="020B0604020202020204" pitchFamily="34" charset="0"/>
              <a:buChar char="•"/>
            </a:pPr>
            <a:endParaRPr lang="en-US" altLang="en-US" sz="2000" dirty="0">
              <a:latin typeface="Limon F3"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0">
            <a:extLst>
              <a:ext uri="{FF2B5EF4-FFF2-40B4-BE49-F238E27FC236}">
                <a16:creationId xmlns:a16="http://schemas.microsoft.com/office/drawing/2014/main" id="{D02139B0-D073-4A21-ADFE-0915AA6E612C}"/>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latin typeface="Gill Sans MT" panose="020B0502020104020203" pitchFamily="34" charset="0"/>
              </a:rPr>
              <a:t>Le VPI et le VPO doivent être administrés simultanément.</a:t>
            </a:r>
          </a:p>
          <a:p>
            <a:r>
              <a:rPr lang="fr-FR" altLang="en-US">
                <a:latin typeface="Gill Sans MT" panose="020B0502020104020203" pitchFamily="34" charset="0"/>
              </a:rPr>
              <a:t>C’est pourquoi le VPI et le VPO doivent être enregistrés et suivis séparément et non pas comme « vaccins polio »</a:t>
            </a:r>
            <a:endParaRPr lang="fr-FR" altLang="en-US" b="1">
              <a:latin typeface="Gill Sans MT" panose="020B0502020104020203" pitchFamily="34" charset="0"/>
            </a:endParaRPr>
          </a:p>
          <a:p>
            <a:endParaRPr lang="fr-FR" altLang="en-US">
              <a:latin typeface="Gill Sans MT" panose="020B0502020104020203" pitchFamily="34" charset="0"/>
            </a:endParaRPr>
          </a:p>
        </p:txBody>
      </p:sp>
      <p:sp>
        <p:nvSpPr>
          <p:cNvPr id="8195" name="Rectangle 2">
            <a:extLst>
              <a:ext uri="{FF2B5EF4-FFF2-40B4-BE49-F238E27FC236}">
                <a16:creationId xmlns:a16="http://schemas.microsoft.com/office/drawing/2014/main" id="{8BFB9BDD-BA64-4517-BB5F-111D3DF373EB}"/>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rtl="1" eaLnBrk="1" hangingPunct="1">
              <a:defRPr/>
            </a:pPr>
            <a:r>
              <a:rPr lang="fr-FR" sz="3600" b="1" dirty="0">
                <a:solidFill>
                  <a:srgbClr val="000066"/>
                </a:solidFill>
                <a:latin typeface="Gill Sans MT" pitchFamily="34" charset="0"/>
              </a:rPr>
              <a:t>N</a:t>
            </a:r>
            <a:r>
              <a:rPr lang="fr-FR" altLang="en-US" sz="3600" b="1" dirty="0">
                <a:solidFill>
                  <a:srgbClr val="000066"/>
                </a:solidFill>
                <a:latin typeface="Gill Sans MT" pitchFamily="34" charset="0"/>
              </a:rPr>
              <a:t>’</a:t>
            </a:r>
            <a:r>
              <a:rPr lang="fr-FR" sz="3600" b="1" dirty="0">
                <a:solidFill>
                  <a:srgbClr val="000066"/>
                </a:solidFill>
                <a:latin typeface="Gill Sans MT" pitchFamily="34" charset="0"/>
              </a:rPr>
              <a:t>oubliez pas d</a:t>
            </a:r>
            <a:r>
              <a:rPr lang="fr-FR" altLang="en-US" sz="3600" b="1" dirty="0">
                <a:solidFill>
                  <a:srgbClr val="000066"/>
                </a:solidFill>
                <a:latin typeface="Gill Sans MT" pitchFamily="34" charset="0"/>
              </a:rPr>
              <a:t>’</a:t>
            </a:r>
            <a:r>
              <a:rPr lang="fr-FR" sz="3600" b="1" dirty="0">
                <a:solidFill>
                  <a:srgbClr val="000066"/>
                </a:solidFill>
                <a:latin typeface="Gill Sans MT" pitchFamily="34" charset="0"/>
              </a:rPr>
              <a:t>enregistrer séparément le VPO et le VPI1</a:t>
            </a:r>
          </a:p>
        </p:txBody>
      </p:sp>
      <p:cxnSp>
        <p:nvCxnSpPr>
          <p:cNvPr id="9221" name="Straight Arrow Connector 9236">
            <a:extLst>
              <a:ext uri="{FF2B5EF4-FFF2-40B4-BE49-F238E27FC236}">
                <a16:creationId xmlns:a16="http://schemas.microsoft.com/office/drawing/2014/main" id="{E0B11B98-073B-47AC-B820-AB1A78503C97}"/>
              </a:ext>
            </a:extLst>
          </p:cNvPr>
          <p:cNvCxnSpPr>
            <a:cxnSpLocks noChangeShapeType="1"/>
          </p:cNvCxnSpPr>
          <p:nvPr/>
        </p:nvCxnSpPr>
        <p:spPr bwMode="auto">
          <a:xfrm>
            <a:off x="2261923" y="4437112"/>
            <a:ext cx="576263" cy="0"/>
          </a:xfrm>
          <a:prstGeom prst="straightConnector1">
            <a:avLst/>
          </a:prstGeom>
          <a:noFill/>
          <a:ln w="19050">
            <a:solidFill>
              <a:schemeClr val="tx1"/>
            </a:solidFill>
            <a:round/>
            <a:headEnd/>
            <a:tailEnd type="triangle" w="med" len="med"/>
          </a:ln>
          <a:effectLst/>
        </p:spPr>
      </p:cxnSp>
      <p:cxnSp>
        <p:nvCxnSpPr>
          <p:cNvPr id="9222" name="Straight Arrow Connector 54">
            <a:extLst>
              <a:ext uri="{FF2B5EF4-FFF2-40B4-BE49-F238E27FC236}">
                <a16:creationId xmlns:a16="http://schemas.microsoft.com/office/drawing/2014/main" id="{D3CCB29C-46D0-4316-9BF0-BE6A5B3AA717}"/>
              </a:ext>
            </a:extLst>
          </p:cNvPr>
          <p:cNvCxnSpPr>
            <a:cxnSpLocks noChangeShapeType="1"/>
          </p:cNvCxnSpPr>
          <p:nvPr/>
        </p:nvCxnSpPr>
        <p:spPr bwMode="auto">
          <a:xfrm>
            <a:off x="2267545" y="4765675"/>
            <a:ext cx="576263" cy="0"/>
          </a:xfrm>
          <a:prstGeom prst="straightConnector1">
            <a:avLst/>
          </a:prstGeom>
          <a:noFill/>
          <a:ln w="19050">
            <a:solidFill>
              <a:schemeClr val="tx1"/>
            </a:solidFill>
            <a:round/>
            <a:headEnd/>
            <a:tailEnd type="triangle" w="med" len="med"/>
          </a:ln>
          <a:effectLst/>
        </p:spPr>
      </p:cxnSp>
      <p:sp>
        <p:nvSpPr>
          <p:cNvPr id="18439" name="TextBox 9238">
            <a:extLst>
              <a:ext uri="{FF2B5EF4-FFF2-40B4-BE49-F238E27FC236}">
                <a16:creationId xmlns:a16="http://schemas.microsoft.com/office/drawing/2014/main" id="{E3CDE5CF-DFFD-46FD-87CD-144A7A143B82}"/>
              </a:ext>
            </a:extLst>
          </p:cNvPr>
          <p:cNvSpPr txBox="1">
            <a:spLocks noChangeArrowheads="1"/>
          </p:cNvSpPr>
          <p:nvPr/>
        </p:nvSpPr>
        <p:spPr bwMode="auto">
          <a:xfrm>
            <a:off x="162971" y="4143747"/>
            <a:ext cx="2339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solidFill>
                  <a:schemeClr val="tx1"/>
                </a:solidFill>
                <a:latin typeface="Gill Sans MT" panose="020B0502020104020203" pitchFamily="34" charset="0"/>
              </a:rPr>
              <a:t>Enregistrer séparément « VPO3 » et « VPI1 » mais pas « polio »</a:t>
            </a:r>
          </a:p>
        </p:txBody>
      </p:sp>
      <p:pic>
        <p:nvPicPr>
          <p:cNvPr id="2" name="Picture 1">
            <a:extLst>
              <a:ext uri="{FF2B5EF4-FFF2-40B4-BE49-F238E27FC236}">
                <a16:creationId xmlns:a16="http://schemas.microsoft.com/office/drawing/2014/main" id="{96F76562-4873-4908-90AB-5A61AAC1649A}"/>
              </a:ext>
            </a:extLst>
          </p:cNvPr>
          <p:cNvPicPr>
            <a:picLocks noChangeAspect="1"/>
          </p:cNvPicPr>
          <p:nvPr/>
        </p:nvPicPr>
        <p:blipFill>
          <a:blip r:embed="rId3"/>
          <a:stretch>
            <a:fillRect/>
          </a:stretch>
        </p:blipFill>
        <p:spPr>
          <a:xfrm>
            <a:off x="6843464" y="4077072"/>
            <a:ext cx="1905000" cy="1333500"/>
          </a:xfrm>
          <a:prstGeom prst="roundRect">
            <a:avLst>
              <a:gd name="adj" fmla="val 8594"/>
            </a:avLst>
          </a:prstGeom>
          <a:solidFill>
            <a:srgbClr val="FFFFFF">
              <a:shade val="85000"/>
            </a:srgbClr>
          </a:solidFill>
          <a:ln w="38100" cmpd="sng">
            <a:solidFill>
              <a:schemeClr val="tx1"/>
            </a:solidFill>
          </a:ln>
          <a:effectLst>
            <a:reflection blurRad="12700" stA="38000" endPos="28000" dist="5000" dir="5400000" sy="-100000" algn="bl" rotWithShape="0"/>
          </a:effectLst>
        </p:spPr>
      </p:pic>
      <p:pic>
        <p:nvPicPr>
          <p:cNvPr id="4" name="Picture 3" descr="Table&#10;&#10;Description automatically generated">
            <a:extLst>
              <a:ext uri="{FF2B5EF4-FFF2-40B4-BE49-F238E27FC236}">
                <a16:creationId xmlns:a16="http://schemas.microsoft.com/office/drawing/2014/main" id="{D01532D3-BD68-4A78-BFE2-56E9E5BB1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2159" y="3211659"/>
            <a:ext cx="2595946" cy="2742099"/>
          </a:xfrm>
          <a:prstGeom prst="rect">
            <a:avLst/>
          </a:prstGeom>
        </p:spPr>
      </p:pic>
      <p:cxnSp>
        <p:nvCxnSpPr>
          <p:cNvPr id="54" name="Straight Arrow Connector 54">
            <a:extLst>
              <a:ext uri="{FF2B5EF4-FFF2-40B4-BE49-F238E27FC236}">
                <a16:creationId xmlns:a16="http://schemas.microsoft.com/office/drawing/2014/main" id="{73B368D2-8C79-475D-9D83-2265EF884C54}"/>
              </a:ext>
            </a:extLst>
          </p:cNvPr>
          <p:cNvCxnSpPr>
            <a:cxnSpLocks noChangeShapeType="1"/>
          </p:cNvCxnSpPr>
          <p:nvPr/>
        </p:nvCxnSpPr>
        <p:spPr bwMode="auto">
          <a:xfrm>
            <a:off x="2179691" y="5013176"/>
            <a:ext cx="658495" cy="576064"/>
          </a:xfrm>
          <a:prstGeom prst="straightConnector1">
            <a:avLst/>
          </a:prstGeom>
          <a:noFill/>
          <a:ln w="19050">
            <a:solidFill>
              <a:schemeClr val="tx1"/>
            </a:solidFill>
            <a:round/>
            <a:headEnd/>
            <a:tailEnd type="triangle" w="med" len="med"/>
          </a:ln>
          <a:effectLst/>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descr="doctor_thinking">
            <a:extLst>
              <a:ext uri="{FF2B5EF4-FFF2-40B4-BE49-F238E27FC236}">
                <a16:creationId xmlns:a16="http://schemas.microsoft.com/office/drawing/2014/main" id="{F33A31E0-C1FF-49BA-A1AE-E10A40EB8B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28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7EC65CF0-FDB8-4CEA-B2AC-40A99AC2BB30}"/>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rPr>
              <a:t>Que faire dans cette situation ? </a:t>
            </a:r>
          </a:p>
        </p:txBody>
      </p:sp>
      <p:sp>
        <p:nvSpPr>
          <p:cNvPr id="20484" name="Rectangle à coins arrondis 3">
            <a:extLst>
              <a:ext uri="{FF2B5EF4-FFF2-40B4-BE49-F238E27FC236}">
                <a16:creationId xmlns:a16="http://schemas.microsoft.com/office/drawing/2014/main" id="{56FEFC3A-3E00-4456-A6EA-6CFCAD97105E}"/>
              </a:ext>
            </a:extLst>
          </p:cNvPr>
          <p:cNvSpPr>
            <a:spLocks noChangeArrowheads="1"/>
          </p:cNvSpPr>
          <p:nvPr/>
        </p:nvSpPr>
        <p:spPr bwMode="auto">
          <a:xfrm>
            <a:off x="395288" y="1916113"/>
            <a:ext cx="4968875" cy="3025775"/>
          </a:xfrm>
          <a:prstGeom prst="wedgeRoundRectCallout">
            <a:avLst>
              <a:gd name="adj1" fmla="val 72704"/>
              <a:gd name="adj2" fmla="val -10602"/>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ts val="1200"/>
              </a:spcBef>
              <a:buClrTx/>
              <a:buFontTx/>
              <a:buNone/>
            </a:pPr>
            <a:r>
              <a:rPr lang="fr-FR" altLang="en-US" sz="2000" b="1">
                <a:solidFill>
                  <a:srgbClr val="002060"/>
                </a:solidFill>
                <a:latin typeface="Gill Sans MT" panose="020B0502020104020203" pitchFamily="34" charset="0"/>
              </a:rPr>
              <a:t>Les parents d’un enfant vous remettent un ancien modèle de carte de vaccination.</a:t>
            </a:r>
          </a:p>
          <a:p>
            <a:pPr algn="ctr" rtl="1" eaLnBrk="1" hangingPunct="1">
              <a:spcBef>
                <a:spcPts val="1200"/>
              </a:spcBef>
              <a:buClrTx/>
              <a:buFontTx/>
              <a:buNone/>
            </a:pPr>
            <a:r>
              <a:rPr lang="fr-FR" altLang="en-US" sz="2000" b="1">
                <a:solidFill>
                  <a:srgbClr val="002060"/>
                </a:solidFill>
                <a:latin typeface="Gill Sans MT" panose="020B0502020104020203" pitchFamily="34" charset="0"/>
              </a:rPr>
              <a:t>Aucun espace spécifique n’est prévu sur cette carte pour enregistrer le VPI. </a:t>
            </a:r>
          </a:p>
          <a:p>
            <a:pPr algn="ctr" rtl="1" eaLnBrk="1" hangingPunct="1">
              <a:spcBef>
                <a:spcPts val="1200"/>
              </a:spcBef>
              <a:buClrTx/>
              <a:buFontTx/>
              <a:buNone/>
            </a:pPr>
            <a:r>
              <a:rPr lang="fr-FR" altLang="en-US" sz="2000" b="1">
                <a:solidFill>
                  <a:srgbClr val="002060"/>
                </a:solidFill>
                <a:latin typeface="Gill Sans MT" panose="020B0502020104020203" pitchFamily="34" charset="0"/>
              </a:rPr>
              <a:t>Comment devez-vous enregistrer le(ou les) vaccin(s) administré(s) ?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a:extLst>
              <a:ext uri="{FF2B5EF4-FFF2-40B4-BE49-F238E27FC236}">
                <a16:creationId xmlns:a16="http://schemas.microsoft.com/office/drawing/2014/main" id="{1A06903C-28AF-46FC-9E0A-819CE0CD26E0}"/>
              </a:ext>
            </a:extLst>
          </p:cNvPr>
          <p:cNvSpPr txBox="1">
            <a:spLocks noChangeArrowheads="1"/>
          </p:cNvSpPr>
          <p:nvPr/>
        </p:nvSpPr>
        <p:spPr bwMode="auto">
          <a:xfrm>
            <a:off x="250825" y="115888"/>
            <a:ext cx="871378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n-US" sz="3500" b="1">
                <a:latin typeface="Gill Sans MT" panose="020B0502020104020203" pitchFamily="34" charset="0"/>
              </a:rPr>
              <a:t>Autres formulaires en cours de modification pour inclure la dose de VPI</a:t>
            </a:r>
            <a:endParaRPr lang="fr-FR" altLang="en-US" sz="3500">
              <a:solidFill>
                <a:schemeClr val="tx1"/>
              </a:solidFill>
              <a:latin typeface="Limon F3" charset="0"/>
            </a:endParaRPr>
          </a:p>
        </p:txBody>
      </p:sp>
      <p:sp>
        <p:nvSpPr>
          <p:cNvPr id="22531" name="Rectangle 20">
            <a:extLst>
              <a:ext uri="{FF2B5EF4-FFF2-40B4-BE49-F238E27FC236}">
                <a16:creationId xmlns:a16="http://schemas.microsoft.com/office/drawing/2014/main" id="{1FF523CB-A107-4560-99FC-154BA67AEC5A}"/>
              </a:ext>
            </a:extLst>
          </p:cNvPr>
          <p:cNvSpPr>
            <a:spLocks noChangeArrowheads="1"/>
          </p:cNvSpPr>
          <p:nvPr/>
        </p:nvSpPr>
        <p:spPr bwMode="auto">
          <a:xfrm>
            <a:off x="250825" y="1412875"/>
            <a:ext cx="6049963"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2800">
                <a:latin typeface="Gill Sans MT" panose="020B0502020104020203" pitchFamily="34" charset="0"/>
              </a:rPr>
              <a:t>Feuilles de décompte des vaccinations</a:t>
            </a:r>
          </a:p>
          <a:p>
            <a:pPr>
              <a:spcBef>
                <a:spcPts val="1200"/>
              </a:spcBef>
            </a:pPr>
            <a:r>
              <a:rPr lang="fr-FR" altLang="en-US" sz="2800">
                <a:latin typeface="Gill Sans MT" panose="020B0502020104020203" pitchFamily="34" charset="0"/>
              </a:rPr>
              <a:t>Formulaires de rapports mensuels</a:t>
            </a:r>
          </a:p>
          <a:p>
            <a:pPr>
              <a:spcBef>
                <a:spcPts val="1200"/>
              </a:spcBef>
            </a:pPr>
            <a:r>
              <a:rPr lang="fr-FR" altLang="en-US" sz="2800">
                <a:latin typeface="Gill Sans MT" panose="020B0502020104020203" pitchFamily="34" charset="0"/>
              </a:rPr>
              <a:t>Formulaires de gestion des stocks</a:t>
            </a:r>
          </a:p>
        </p:txBody>
      </p:sp>
      <p:sp>
        <p:nvSpPr>
          <p:cNvPr id="18" name="TextBox 17">
            <a:extLst>
              <a:ext uri="{FF2B5EF4-FFF2-40B4-BE49-F238E27FC236}">
                <a16:creationId xmlns:a16="http://schemas.microsoft.com/office/drawing/2014/main" id="{0242345D-E02F-4E87-B095-EADB7CDDDEA1}"/>
              </a:ext>
            </a:extLst>
          </p:cNvPr>
          <p:cNvSpPr txBox="1"/>
          <p:nvPr/>
        </p:nvSpPr>
        <p:spPr>
          <a:xfrm>
            <a:off x="4398963" y="4811713"/>
            <a:ext cx="252412" cy="55562"/>
          </a:xfrm>
          <a:prstGeom prst="rect">
            <a:avLst/>
          </a:prstGeom>
          <a:solidFill>
            <a:schemeClr val="bg2">
              <a:lumMod val="60000"/>
              <a:lumOff val="40000"/>
            </a:schemeClr>
          </a:solidFill>
        </p:spPr>
        <p:txBody>
          <a:bodyPr lIns="0" tIns="0" rIns="0" bIns="0">
            <a:spAutoFit/>
          </a:bodyPr>
          <a:lstStyle/>
          <a:p>
            <a:pPr eaLnBrk="1" hangingPunct="1">
              <a:defRPr/>
            </a:pPr>
            <a:r>
              <a:rPr lang="en-US" sz="400" dirty="0">
                <a:solidFill>
                  <a:srgbClr val="FF0000"/>
                </a:solidFill>
                <a:latin typeface="+mj-lt"/>
              </a:rPr>
              <a:t>IPV</a:t>
            </a:r>
          </a:p>
        </p:txBody>
      </p:sp>
      <p:sp>
        <p:nvSpPr>
          <p:cNvPr id="19" name="TextBox 18">
            <a:extLst>
              <a:ext uri="{FF2B5EF4-FFF2-40B4-BE49-F238E27FC236}">
                <a16:creationId xmlns:a16="http://schemas.microsoft.com/office/drawing/2014/main" id="{0AF0DD29-C16C-4C73-8A36-24F4F1402D5D}"/>
              </a:ext>
            </a:extLst>
          </p:cNvPr>
          <p:cNvSpPr txBox="1"/>
          <p:nvPr/>
        </p:nvSpPr>
        <p:spPr>
          <a:xfrm>
            <a:off x="8280400" y="3625850"/>
            <a:ext cx="252413" cy="60325"/>
          </a:xfrm>
          <a:prstGeom prst="rect">
            <a:avLst/>
          </a:prstGeom>
          <a:solidFill>
            <a:schemeClr val="bg2">
              <a:lumMod val="60000"/>
              <a:lumOff val="40000"/>
            </a:schemeClr>
          </a:solidFill>
        </p:spPr>
        <p:txBody>
          <a:bodyPr lIns="0" tIns="0" rIns="0" bIns="0">
            <a:spAutoFit/>
          </a:bodyPr>
          <a:lstStyle/>
          <a:p>
            <a:pPr algn="ctr" eaLnBrk="1" hangingPunct="1">
              <a:defRPr/>
            </a:pPr>
            <a:r>
              <a:rPr lang="en-US" sz="400" dirty="0">
                <a:solidFill>
                  <a:srgbClr val="FF0000"/>
                </a:solidFill>
                <a:latin typeface="+mj-lt"/>
              </a:rPr>
              <a:t>IPV</a:t>
            </a:r>
          </a:p>
        </p:txBody>
      </p:sp>
      <p:grpSp>
        <p:nvGrpSpPr>
          <p:cNvPr id="22534" name="Group 16">
            <a:extLst>
              <a:ext uri="{FF2B5EF4-FFF2-40B4-BE49-F238E27FC236}">
                <a16:creationId xmlns:a16="http://schemas.microsoft.com/office/drawing/2014/main" id="{8F32AA0E-2948-42B5-A1B8-190E3168D546}"/>
              </a:ext>
            </a:extLst>
          </p:cNvPr>
          <p:cNvGrpSpPr>
            <a:grpSpLocks/>
          </p:cNvGrpSpPr>
          <p:nvPr/>
        </p:nvGrpSpPr>
        <p:grpSpPr bwMode="auto">
          <a:xfrm>
            <a:off x="684213" y="1643063"/>
            <a:ext cx="8359775" cy="4340225"/>
            <a:chOff x="683568" y="1643448"/>
            <a:chExt cx="8360690" cy="4339048"/>
          </a:xfrm>
        </p:grpSpPr>
        <p:pic>
          <p:nvPicPr>
            <p:cNvPr id="9" name="Picture 8">
              <a:extLst>
                <a:ext uri="{FF2B5EF4-FFF2-40B4-BE49-F238E27FC236}">
                  <a16:creationId xmlns:a16="http://schemas.microsoft.com/office/drawing/2014/main" id="{BFF53FD9-01E1-4685-9596-2F878D0A630F}"/>
                </a:ext>
              </a:extLst>
            </p:cNvPr>
            <p:cNvPicPr>
              <a:picLocks noChangeAspect="1"/>
            </p:cNvPicPr>
            <p:nvPr/>
          </p:nvPicPr>
          <p:blipFill rotWithShape="1">
            <a:blip r:embed="rId3" cstate="print">
              <a:duotone>
                <a:prstClr val="black"/>
                <a:schemeClr val="accent3">
                  <a:tint val="45000"/>
                  <a:satMod val="400000"/>
                </a:schemeClr>
              </a:duotone>
            </a:blip>
            <a:srcRect l="25050" t="38613" r="29248" b="14774"/>
            <a:stretch/>
          </p:blipFill>
          <p:spPr>
            <a:xfrm>
              <a:off x="6372200" y="1643448"/>
              <a:ext cx="2421925" cy="3196633"/>
            </a:xfrm>
            <a:prstGeom prst="rect">
              <a:avLst/>
            </a:prstGeom>
            <a:ln>
              <a:noFill/>
            </a:ln>
            <a:effectLst>
              <a:outerShdw blurRad="292100" dist="139700" dir="2700000" algn="tl" rotWithShape="0">
                <a:srgbClr val="333333">
                  <a:alpha val="65000"/>
                </a:srgbClr>
              </a:outerShdw>
            </a:effectLst>
          </p:spPr>
        </p:pic>
        <p:grpSp>
          <p:nvGrpSpPr>
            <p:cNvPr id="22536" name="Group 12">
              <a:extLst>
                <a:ext uri="{FF2B5EF4-FFF2-40B4-BE49-F238E27FC236}">
                  <a16:creationId xmlns:a16="http://schemas.microsoft.com/office/drawing/2014/main" id="{5723A7BA-9014-4113-A37C-D4772331C5BF}"/>
                </a:ext>
              </a:extLst>
            </p:cNvPr>
            <p:cNvGrpSpPr>
              <a:grpSpLocks/>
            </p:cNvGrpSpPr>
            <p:nvPr/>
          </p:nvGrpSpPr>
          <p:grpSpPr bwMode="auto">
            <a:xfrm>
              <a:off x="683568" y="3501008"/>
              <a:ext cx="3396233" cy="2481488"/>
              <a:chOff x="683568" y="3501008"/>
              <a:chExt cx="3396233" cy="2481488"/>
            </a:xfrm>
          </p:grpSpPr>
          <p:pic>
            <p:nvPicPr>
              <p:cNvPr id="35842" name="Picture 2">
                <a:extLst>
                  <a:ext uri="{FF2B5EF4-FFF2-40B4-BE49-F238E27FC236}">
                    <a16:creationId xmlns:a16="http://schemas.microsoft.com/office/drawing/2014/main" id="{6D4294C7-0245-4039-A285-B6BB2D9889B9}"/>
                  </a:ext>
                </a:extLst>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83568" y="3500319"/>
                <a:ext cx="3396034" cy="2482177"/>
              </a:xfrm>
              <a:prstGeom prst="rect">
                <a:avLst/>
              </a:prstGeom>
              <a:noFill/>
              <a:ln>
                <a:noFill/>
              </a:ln>
              <a:effectLst>
                <a:outerShdw blurRad="292100" dist="139700" dir="2700000" algn="tl" rotWithShape="0">
                  <a:srgbClr val="333333">
                    <a:alpha val="64998"/>
                  </a:srgbClr>
                </a:outerShdw>
              </a:effectLst>
            </p:spPr>
          </p:pic>
          <p:sp>
            <p:nvSpPr>
              <p:cNvPr id="12" name="Wave 11">
                <a:extLst>
                  <a:ext uri="{FF2B5EF4-FFF2-40B4-BE49-F238E27FC236}">
                    <a16:creationId xmlns:a16="http://schemas.microsoft.com/office/drawing/2014/main" id="{1B64C0D3-D954-4BED-A24D-0BBA024F2B27}"/>
                  </a:ext>
                </a:extLst>
              </p:cNvPr>
              <p:cNvSpPr/>
              <p:nvPr/>
            </p:nvSpPr>
            <p:spPr bwMode="auto">
              <a:xfrm rot="10617707">
                <a:off x="3731221" y="3868734"/>
                <a:ext cx="294487" cy="168720"/>
              </a:xfrm>
              <a:prstGeom prst="wave">
                <a:avLst>
                  <a:gd name="adj1" fmla="val 12519"/>
                  <a:gd name="adj2" fmla="val -7165"/>
                </a:avLst>
              </a:prstGeom>
              <a:gradFill flip="none" rotWithShape="1">
                <a:gsLst>
                  <a:gs pos="0">
                    <a:srgbClr val="DDDDDD">
                      <a:shade val="30000"/>
                      <a:satMod val="115000"/>
                      <a:alpha val="31000"/>
                    </a:srgbClr>
                  </a:gs>
                  <a:gs pos="50000">
                    <a:srgbClr val="DDDDDD">
                      <a:shade val="67500"/>
                      <a:satMod val="115000"/>
                    </a:srgbClr>
                  </a:gs>
                  <a:gs pos="100000">
                    <a:srgbClr val="DDDDDD">
                      <a:shade val="100000"/>
                      <a:satMod val="115000"/>
                    </a:srgbClr>
                  </a:gs>
                </a:gsLst>
                <a:lin ang="0" scaled="1"/>
                <a:tileRect/>
              </a:gradFill>
              <a:ln w="9525" cap="flat" cmpd="sng" algn="ctr">
                <a:solidFill>
                  <a:schemeClr val="tx1"/>
                </a:solidFill>
                <a:prstDash val="solid"/>
                <a:round/>
                <a:headEnd type="none" w="med" len="med"/>
                <a:tailEnd type="none" w="med" len="med"/>
              </a:ln>
              <a:effectLst/>
            </p:spPr>
            <p:txBody>
              <a:bodyPr>
                <a:spAutoFit/>
              </a:bodyPr>
              <a:lstStyle>
                <a:lvl1pPr defTabSz="1042988" eaLnBrk="0" hangingPunct="0">
                  <a:defRPr sz="2400">
                    <a:solidFill>
                      <a:schemeClr val="tx1"/>
                    </a:solidFill>
                    <a:latin typeface="Limon F3" charset="0"/>
                    <a:ea typeface="MS PGothic" pitchFamily="34" charset="-128"/>
                  </a:defRPr>
                </a:lvl1pPr>
                <a:lvl2pPr marL="742950" indent="-285750" defTabSz="1042988" eaLnBrk="0" hangingPunct="0">
                  <a:defRPr sz="2400">
                    <a:solidFill>
                      <a:schemeClr val="tx1"/>
                    </a:solidFill>
                    <a:latin typeface="Limon F3" charset="0"/>
                    <a:ea typeface="MS PGothic" pitchFamily="34" charset="-128"/>
                  </a:defRPr>
                </a:lvl2pPr>
                <a:lvl3pPr marL="1143000" indent="-228600" defTabSz="1042988" eaLnBrk="0" hangingPunct="0">
                  <a:defRPr sz="2400">
                    <a:solidFill>
                      <a:schemeClr val="tx1"/>
                    </a:solidFill>
                    <a:latin typeface="Limon F3" charset="0"/>
                    <a:ea typeface="MS PGothic" pitchFamily="34" charset="-128"/>
                  </a:defRPr>
                </a:lvl3pPr>
                <a:lvl4pPr marL="1600200" indent="-228600" defTabSz="1042988" eaLnBrk="0" hangingPunct="0">
                  <a:defRPr sz="2400">
                    <a:solidFill>
                      <a:schemeClr val="tx1"/>
                    </a:solidFill>
                    <a:latin typeface="Limon F3" charset="0"/>
                    <a:ea typeface="MS PGothic" pitchFamily="34" charset="-128"/>
                  </a:defRPr>
                </a:lvl4pPr>
                <a:lvl5pPr marL="2057400" indent="-228600" defTabSz="1042988" eaLnBrk="0" hangingPunct="0">
                  <a:defRPr sz="2400">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endParaRPr lang="en-US" sz="3900" b="1">
                  <a:solidFill>
                    <a:srgbClr val="000066"/>
                  </a:solidFill>
                  <a:latin typeface="Arial" pitchFamily="34" charset="0"/>
                </a:endParaRPr>
              </a:p>
            </p:txBody>
          </p:sp>
          <p:sp>
            <p:nvSpPr>
              <p:cNvPr id="22549" name="Rectangle 10">
                <a:extLst>
                  <a:ext uri="{FF2B5EF4-FFF2-40B4-BE49-F238E27FC236}">
                    <a16:creationId xmlns:a16="http://schemas.microsoft.com/office/drawing/2014/main" id="{72DBAB06-9522-48BF-8FD8-F51EBF446BC6}"/>
                  </a:ext>
                </a:extLst>
              </p:cNvPr>
              <p:cNvSpPr>
                <a:spLocks/>
              </p:cNvSpPr>
              <p:nvPr/>
            </p:nvSpPr>
            <p:spPr bwMode="auto">
              <a:xfrm rot="648388">
                <a:off x="3734910" y="3897694"/>
                <a:ext cx="274320" cy="11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18288" tIns="18288" rIns="0" bIns="0" anchor="ct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50000"/>
                  </a:spcBef>
                  <a:buClrTx/>
                  <a:buFontTx/>
                  <a:buNone/>
                </a:pPr>
                <a:r>
                  <a:rPr lang="en-US" altLang="en-US" sz="600" b="1">
                    <a:solidFill>
                      <a:srgbClr val="FF0000"/>
                    </a:solidFill>
                    <a:latin typeface="Comic Sans MS" panose="030F0702030302020204" pitchFamily="66" charset="0"/>
                  </a:rPr>
                  <a:t>VPI</a:t>
                </a:r>
                <a:endParaRPr lang="en-US" altLang="en-US" sz="500" b="1">
                  <a:solidFill>
                    <a:srgbClr val="FF0000"/>
                  </a:solidFill>
                  <a:latin typeface="Comic Sans MS" panose="030F0702030302020204" pitchFamily="66" charset="0"/>
                </a:endParaRPr>
              </a:p>
            </p:txBody>
          </p:sp>
        </p:grpSp>
        <p:grpSp>
          <p:nvGrpSpPr>
            <p:cNvPr id="22537" name="Group 14">
              <a:extLst>
                <a:ext uri="{FF2B5EF4-FFF2-40B4-BE49-F238E27FC236}">
                  <a16:creationId xmlns:a16="http://schemas.microsoft.com/office/drawing/2014/main" id="{E4638795-E3BC-4696-9E5E-F36E431C567E}"/>
                </a:ext>
              </a:extLst>
            </p:cNvPr>
            <p:cNvGrpSpPr>
              <a:grpSpLocks/>
            </p:cNvGrpSpPr>
            <p:nvPr/>
          </p:nvGrpSpPr>
          <p:grpSpPr bwMode="auto">
            <a:xfrm>
              <a:off x="4339694" y="2483370"/>
              <a:ext cx="4704564" cy="3321894"/>
              <a:chOff x="4339694" y="2483370"/>
              <a:chExt cx="4704564" cy="3321894"/>
            </a:xfrm>
          </p:grpSpPr>
          <p:pic>
            <p:nvPicPr>
              <p:cNvPr id="10" name="Picture 9">
                <a:extLst>
                  <a:ext uri="{FF2B5EF4-FFF2-40B4-BE49-F238E27FC236}">
                    <a16:creationId xmlns:a16="http://schemas.microsoft.com/office/drawing/2014/main" id="{70F04455-51F3-42DA-B0EE-683F319B4D8A}"/>
                  </a:ext>
                </a:extLst>
              </p:cNvPr>
              <p:cNvPicPr>
                <a:picLocks noChangeAspect="1"/>
              </p:cNvPicPr>
              <p:nvPr/>
            </p:nvPicPr>
            <p:blipFill rotWithShape="1">
              <a:blip r:embed="rId5" cstate="print">
                <a:duotone>
                  <a:schemeClr val="accent4">
                    <a:shade val="45000"/>
                    <a:satMod val="135000"/>
                  </a:schemeClr>
                  <a:prstClr val="white"/>
                </a:duotone>
              </a:blip>
              <a:srcRect l="25104" t="12029" r="19281" b="12153"/>
              <a:stretch/>
            </p:blipFill>
            <p:spPr>
              <a:xfrm rot="5400000">
                <a:off x="5358654" y="2119660"/>
                <a:ext cx="2666644" cy="4704564"/>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68C8C714-C4C2-4788-9702-FC05B7DA2B7F}"/>
                  </a:ext>
                </a:extLst>
              </p:cNvPr>
              <p:cNvSpPr txBox="1"/>
              <p:nvPr/>
            </p:nvSpPr>
            <p:spPr>
              <a:xfrm>
                <a:off x="6483340" y="2483007"/>
                <a:ext cx="215924" cy="61896"/>
              </a:xfrm>
              <a:prstGeom prst="rect">
                <a:avLst/>
              </a:prstGeom>
              <a:solidFill>
                <a:schemeClr val="bg1"/>
              </a:solidFill>
            </p:spPr>
            <p:txBody>
              <a:bodyPr lIns="9144" tIns="0" rIns="0" bIns="0">
                <a:spAutoFit/>
              </a:bodyPr>
              <a:lstStyle/>
              <a:p>
                <a:pPr eaLnBrk="1" hangingPunct="1">
                  <a:defRPr/>
                </a:pPr>
                <a:r>
                  <a:rPr lang="en-US" sz="400" b="1" dirty="0">
                    <a:solidFill>
                      <a:srgbClr val="FF0000"/>
                    </a:solidFill>
                    <a:latin typeface="+mj-lt"/>
                  </a:rPr>
                  <a:t>VPI</a:t>
                </a:r>
              </a:p>
            </p:txBody>
          </p:sp>
          <p:sp>
            <p:nvSpPr>
              <p:cNvPr id="16" name="TextBox 15">
                <a:extLst>
                  <a:ext uri="{FF2B5EF4-FFF2-40B4-BE49-F238E27FC236}">
                    <a16:creationId xmlns:a16="http://schemas.microsoft.com/office/drawing/2014/main" id="{6DBF6F1B-F59D-492E-B736-48A40B589EEF}"/>
                  </a:ext>
                </a:extLst>
              </p:cNvPr>
              <p:cNvSpPr txBox="1"/>
              <p:nvPr/>
            </p:nvSpPr>
            <p:spPr>
              <a:xfrm>
                <a:off x="6037204" y="3625697"/>
                <a:ext cx="503292" cy="60309"/>
              </a:xfrm>
              <a:prstGeom prst="rect">
                <a:avLst/>
              </a:prstGeom>
              <a:solidFill>
                <a:schemeClr val="bg2">
                  <a:lumMod val="60000"/>
                  <a:lumOff val="40000"/>
                </a:schemeClr>
              </a:solidFill>
            </p:spPr>
            <p:txBody>
              <a:bodyPr tIns="0" rIns="0" bIns="0">
                <a:spAutoFit/>
              </a:bodyPr>
              <a:lstStyle/>
              <a:p>
                <a:pPr algn="r" eaLnBrk="1" hangingPunct="1">
                  <a:defRPr/>
                </a:pPr>
                <a:r>
                  <a:rPr lang="en-US" sz="400" dirty="0">
                    <a:latin typeface="+mj-lt"/>
                  </a:rPr>
                  <a:t>OPV</a:t>
                </a:r>
              </a:p>
            </p:txBody>
          </p:sp>
        </p:grpSp>
        <p:sp>
          <p:nvSpPr>
            <p:cNvPr id="20" name="Freeform 505">
              <a:extLst>
                <a:ext uri="{FF2B5EF4-FFF2-40B4-BE49-F238E27FC236}">
                  <a16:creationId xmlns:a16="http://schemas.microsoft.com/office/drawing/2014/main" id="{A5808769-6B14-48C4-B8D8-84BE92CC8041}"/>
                </a:ext>
              </a:extLst>
            </p:cNvPr>
            <p:cNvSpPr>
              <a:spLocks noChangeAspect="1" noEditPoints="1"/>
            </p:cNvSpPr>
            <p:nvPr/>
          </p:nvSpPr>
          <p:spPr bwMode="auto">
            <a:xfrm>
              <a:off x="8213904" y="3573325"/>
              <a:ext cx="365165" cy="182512"/>
            </a:xfrm>
            <a:custGeom>
              <a:avLst/>
              <a:gdLst>
                <a:gd name="T0" fmla="*/ 2147483647 w 452"/>
                <a:gd name="T1" fmla="*/ 2147483647 h 285"/>
                <a:gd name="T2" fmla="*/ 2147483647 w 452"/>
                <a:gd name="T3" fmla="*/ 2147483647 h 285"/>
                <a:gd name="T4" fmla="*/ 2147483647 w 452"/>
                <a:gd name="T5" fmla="*/ 2147483647 h 285"/>
                <a:gd name="T6" fmla="*/ 2147483647 w 452"/>
                <a:gd name="T7" fmla="*/ 2147483647 h 285"/>
                <a:gd name="T8" fmla="*/ 2147483647 w 452"/>
                <a:gd name="T9" fmla="*/ 2147483647 h 285"/>
                <a:gd name="T10" fmla="*/ 2147483647 w 452"/>
                <a:gd name="T11" fmla="*/ 2147483647 h 285"/>
                <a:gd name="T12" fmla="*/ 2147483647 w 452"/>
                <a:gd name="T13" fmla="*/ 2147483647 h 285"/>
                <a:gd name="T14" fmla="*/ 2147483647 w 452"/>
                <a:gd name="T15" fmla="*/ 2147483647 h 285"/>
                <a:gd name="T16" fmla="*/ 2147483647 w 452"/>
                <a:gd name="T17" fmla="*/ 2147483647 h 285"/>
                <a:gd name="T18" fmla="*/ 2147483647 w 452"/>
                <a:gd name="T19" fmla="*/ 2147483647 h 285"/>
                <a:gd name="T20" fmla="*/ 2147483647 w 452"/>
                <a:gd name="T21" fmla="*/ 2147483647 h 285"/>
                <a:gd name="T22" fmla="*/ 2147483647 w 452"/>
                <a:gd name="T23" fmla="*/ 2147483647 h 285"/>
                <a:gd name="T24" fmla="*/ 2147483647 w 452"/>
                <a:gd name="T25" fmla="*/ 2147483647 h 285"/>
                <a:gd name="T26" fmla="*/ 2147483647 w 452"/>
                <a:gd name="T27" fmla="*/ 2147483647 h 285"/>
                <a:gd name="T28" fmla="*/ 2147483647 w 452"/>
                <a:gd name="T29" fmla="*/ 2147483647 h 285"/>
                <a:gd name="T30" fmla="*/ 2147483647 w 452"/>
                <a:gd name="T31" fmla="*/ 2147483647 h 285"/>
                <a:gd name="T32" fmla="*/ 2147483647 w 452"/>
                <a:gd name="T33" fmla="*/ 2147483647 h 285"/>
                <a:gd name="T34" fmla="*/ 2147483647 w 452"/>
                <a:gd name="T35" fmla="*/ 2147483647 h 285"/>
                <a:gd name="T36" fmla="*/ 2147483647 w 452"/>
                <a:gd name="T37" fmla="*/ 2147483647 h 285"/>
                <a:gd name="T38" fmla="*/ 2147483647 w 452"/>
                <a:gd name="T39" fmla="*/ 2147483647 h 285"/>
                <a:gd name="T40" fmla="*/ 2147483647 w 452"/>
                <a:gd name="T41" fmla="*/ 2147483647 h 285"/>
                <a:gd name="T42" fmla="*/ 2147483647 w 452"/>
                <a:gd name="T43" fmla="*/ 2147483647 h 285"/>
                <a:gd name="T44" fmla="*/ 2147483647 w 452"/>
                <a:gd name="T45" fmla="*/ 2147483647 h 285"/>
                <a:gd name="T46" fmla="*/ 2147483647 w 452"/>
                <a:gd name="T47" fmla="*/ 2147483647 h 285"/>
                <a:gd name="T48" fmla="*/ 2147483647 w 452"/>
                <a:gd name="T49" fmla="*/ 2147483647 h 285"/>
                <a:gd name="T50" fmla="*/ 2147483647 w 452"/>
                <a:gd name="T51" fmla="*/ 0 h 285"/>
                <a:gd name="T52" fmla="*/ 2147483647 w 452"/>
                <a:gd name="T53" fmla="*/ 2147483647 h 285"/>
                <a:gd name="T54" fmla="*/ 2147483647 w 452"/>
                <a:gd name="T55" fmla="*/ 2147483647 h 285"/>
                <a:gd name="T56" fmla="*/ 2147483647 w 452"/>
                <a:gd name="T57" fmla="*/ 2147483647 h 285"/>
                <a:gd name="T58" fmla="*/ 2147483647 w 452"/>
                <a:gd name="T59" fmla="*/ 2147483647 h 285"/>
                <a:gd name="T60" fmla="*/ 2147483647 w 452"/>
                <a:gd name="T61" fmla="*/ 2147483647 h 285"/>
                <a:gd name="T62" fmla="*/ 2147483647 w 452"/>
                <a:gd name="T63" fmla="*/ 2147483647 h 285"/>
                <a:gd name="T64" fmla="*/ 2147483647 w 452"/>
                <a:gd name="T65" fmla="*/ 2147483647 h 285"/>
                <a:gd name="T66" fmla="*/ 2147483647 w 452"/>
                <a:gd name="T67" fmla="*/ 2147483647 h 285"/>
                <a:gd name="T68" fmla="*/ 2147483647 w 452"/>
                <a:gd name="T69" fmla="*/ 2147483647 h 285"/>
                <a:gd name="T70" fmla="*/ 2147483647 w 452"/>
                <a:gd name="T71" fmla="*/ 2147483647 h 285"/>
                <a:gd name="T72" fmla="*/ 2147483647 w 452"/>
                <a:gd name="T73" fmla="*/ 2147483647 h 285"/>
                <a:gd name="T74" fmla="*/ 2147483647 w 452"/>
                <a:gd name="T75" fmla="*/ 2147483647 h 285"/>
                <a:gd name="T76" fmla="*/ 2147483647 w 452"/>
                <a:gd name="T77" fmla="*/ 2147483647 h 285"/>
                <a:gd name="T78" fmla="*/ 2147483647 w 452"/>
                <a:gd name="T79" fmla="*/ 2147483647 h 285"/>
                <a:gd name="T80" fmla="*/ 2147483647 w 452"/>
                <a:gd name="T81" fmla="*/ 2147483647 h 285"/>
                <a:gd name="T82" fmla="*/ 2147483647 w 452"/>
                <a:gd name="T83" fmla="*/ 2147483647 h 285"/>
                <a:gd name="T84" fmla="*/ 2147483647 w 452"/>
                <a:gd name="T85" fmla="*/ 2147483647 h 285"/>
                <a:gd name="T86" fmla="*/ 2147483647 w 452"/>
                <a:gd name="T87" fmla="*/ 2147483647 h 285"/>
                <a:gd name="T88" fmla="*/ 2147483647 w 452"/>
                <a:gd name="T89" fmla="*/ 2147483647 h 285"/>
                <a:gd name="T90" fmla="*/ 2147483647 w 452"/>
                <a:gd name="T91" fmla="*/ 2147483647 h 285"/>
                <a:gd name="T92" fmla="*/ 2147483647 w 452"/>
                <a:gd name="T93" fmla="*/ 2147483647 h 285"/>
                <a:gd name="T94" fmla="*/ 2147483647 w 452"/>
                <a:gd name="T95" fmla="*/ 2147483647 h 285"/>
                <a:gd name="T96" fmla="*/ 2147483647 w 452"/>
                <a:gd name="T97" fmla="*/ 2147483647 h 285"/>
                <a:gd name="T98" fmla="*/ 2147483647 w 452"/>
                <a:gd name="T99" fmla="*/ 2147483647 h 285"/>
                <a:gd name="T100" fmla="*/ 2147483647 w 452"/>
                <a:gd name="T101" fmla="*/ 2147483647 h 285"/>
                <a:gd name="T102" fmla="*/ 2147483647 w 452"/>
                <a:gd name="T103" fmla="*/ 2147483647 h 285"/>
                <a:gd name="T104" fmla="*/ 2147483647 w 452"/>
                <a:gd name="T105" fmla="*/ 2147483647 h 285"/>
                <a:gd name="T106" fmla="*/ 2147483647 w 452"/>
                <a:gd name="T107" fmla="*/ 2147483647 h 285"/>
                <a:gd name="T108" fmla="*/ 2147483647 w 452"/>
                <a:gd name="T109" fmla="*/ 2147483647 h 285"/>
                <a:gd name="T110" fmla="*/ 2147483647 w 452"/>
                <a:gd name="T111" fmla="*/ 2147483647 h 285"/>
                <a:gd name="T112" fmla="*/ 2147483647 w 452"/>
                <a:gd name="T113" fmla="*/ 2147483647 h 285"/>
                <a:gd name="T114" fmla="*/ 2147483647 w 452"/>
                <a:gd name="T115" fmla="*/ 2147483647 h 285"/>
                <a:gd name="T116" fmla="*/ 2147483647 w 452"/>
                <a:gd name="T117" fmla="*/ 2147483647 h 285"/>
                <a:gd name="T118" fmla="*/ 2147483647 w 452"/>
                <a:gd name="T119" fmla="*/ 2147483647 h 285"/>
                <a:gd name="T120" fmla="*/ 2147483647 w 452"/>
                <a:gd name="T121" fmla="*/ 2147483647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sp>
          <p:nvSpPr>
            <p:cNvPr id="21" name="Freeform 505">
              <a:extLst>
                <a:ext uri="{FF2B5EF4-FFF2-40B4-BE49-F238E27FC236}">
                  <a16:creationId xmlns:a16="http://schemas.microsoft.com/office/drawing/2014/main" id="{36AB961E-A04E-488F-89FD-982DADB0DBFB}"/>
                </a:ext>
              </a:extLst>
            </p:cNvPr>
            <p:cNvSpPr>
              <a:spLocks noChangeAspect="1" noEditPoints="1"/>
            </p:cNvSpPr>
            <p:nvPr/>
          </p:nvSpPr>
          <p:spPr bwMode="auto">
            <a:xfrm>
              <a:off x="4249483" y="4749343"/>
              <a:ext cx="365165" cy="184100"/>
            </a:xfrm>
            <a:custGeom>
              <a:avLst/>
              <a:gdLst>
                <a:gd name="T0" fmla="*/ 2147483647 w 452"/>
                <a:gd name="T1" fmla="*/ 2147483647 h 285"/>
                <a:gd name="T2" fmla="*/ 2147483647 w 452"/>
                <a:gd name="T3" fmla="*/ 2147483647 h 285"/>
                <a:gd name="T4" fmla="*/ 2147483647 w 452"/>
                <a:gd name="T5" fmla="*/ 2147483647 h 285"/>
                <a:gd name="T6" fmla="*/ 2147483647 w 452"/>
                <a:gd name="T7" fmla="*/ 2147483647 h 285"/>
                <a:gd name="T8" fmla="*/ 2147483647 w 452"/>
                <a:gd name="T9" fmla="*/ 2147483647 h 285"/>
                <a:gd name="T10" fmla="*/ 2147483647 w 452"/>
                <a:gd name="T11" fmla="*/ 2147483647 h 285"/>
                <a:gd name="T12" fmla="*/ 2147483647 w 452"/>
                <a:gd name="T13" fmla="*/ 2147483647 h 285"/>
                <a:gd name="T14" fmla="*/ 2147483647 w 452"/>
                <a:gd name="T15" fmla="*/ 2147483647 h 285"/>
                <a:gd name="T16" fmla="*/ 2147483647 w 452"/>
                <a:gd name="T17" fmla="*/ 2147483647 h 285"/>
                <a:gd name="T18" fmla="*/ 2147483647 w 452"/>
                <a:gd name="T19" fmla="*/ 2147483647 h 285"/>
                <a:gd name="T20" fmla="*/ 2147483647 w 452"/>
                <a:gd name="T21" fmla="*/ 2147483647 h 285"/>
                <a:gd name="T22" fmla="*/ 2147483647 w 452"/>
                <a:gd name="T23" fmla="*/ 2147483647 h 285"/>
                <a:gd name="T24" fmla="*/ 2147483647 w 452"/>
                <a:gd name="T25" fmla="*/ 2147483647 h 285"/>
                <a:gd name="T26" fmla="*/ 2147483647 w 452"/>
                <a:gd name="T27" fmla="*/ 2147483647 h 285"/>
                <a:gd name="T28" fmla="*/ 2147483647 w 452"/>
                <a:gd name="T29" fmla="*/ 2147483647 h 285"/>
                <a:gd name="T30" fmla="*/ 2147483647 w 452"/>
                <a:gd name="T31" fmla="*/ 2147483647 h 285"/>
                <a:gd name="T32" fmla="*/ 2147483647 w 452"/>
                <a:gd name="T33" fmla="*/ 2147483647 h 285"/>
                <a:gd name="T34" fmla="*/ 2147483647 w 452"/>
                <a:gd name="T35" fmla="*/ 2147483647 h 285"/>
                <a:gd name="T36" fmla="*/ 2147483647 w 452"/>
                <a:gd name="T37" fmla="*/ 2147483647 h 285"/>
                <a:gd name="T38" fmla="*/ 2147483647 w 452"/>
                <a:gd name="T39" fmla="*/ 2147483647 h 285"/>
                <a:gd name="T40" fmla="*/ 2147483647 w 452"/>
                <a:gd name="T41" fmla="*/ 2147483647 h 285"/>
                <a:gd name="T42" fmla="*/ 2147483647 w 452"/>
                <a:gd name="T43" fmla="*/ 2147483647 h 285"/>
                <a:gd name="T44" fmla="*/ 2147483647 w 452"/>
                <a:gd name="T45" fmla="*/ 2147483647 h 285"/>
                <a:gd name="T46" fmla="*/ 2147483647 w 452"/>
                <a:gd name="T47" fmla="*/ 2147483647 h 285"/>
                <a:gd name="T48" fmla="*/ 2147483647 w 452"/>
                <a:gd name="T49" fmla="*/ 2147483647 h 285"/>
                <a:gd name="T50" fmla="*/ 2147483647 w 452"/>
                <a:gd name="T51" fmla="*/ 0 h 285"/>
                <a:gd name="T52" fmla="*/ 2147483647 w 452"/>
                <a:gd name="T53" fmla="*/ 2147483647 h 285"/>
                <a:gd name="T54" fmla="*/ 2147483647 w 452"/>
                <a:gd name="T55" fmla="*/ 2147483647 h 285"/>
                <a:gd name="T56" fmla="*/ 2147483647 w 452"/>
                <a:gd name="T57" fmla="*/ 2147483647 h 285"/>
                <a:gd name="T58" fmla="*/ 2147483647 w 452"/>
                <a:gd name="T59" fmla="*/ 2147483647 h 285"/>
                <a:gd name="T60" fmla="*/ 2147483647 w 452"/>
                <a:gd name="T61" fmla="*/ 2147483647 h 285"/>
                <a:gd name="T62" fmla="*/ 2147483647 w 452"/>
                <a:gd name="T63" fmla="*/ 2147483647 h 285"/>
                <a:gd name="T64" fmla="*/ 2147483647 w 452"/>
                <a:gd name="T65" fmla="*/ 2147483647 h 285"/>
                <a:gd name="T66" fmla="*/ 2147483647 w 452"/>
                <a:gd name="T67" fmla="*/ 2147483647 h 285"/>
                <a:gd name="T68" fmla="*/ 2147483647 w 452"/>
                <a:gd name="T69" fmla="*/ 2147483647 h 285"/>
                <a:gd name="T70" fmla="*/ 2147483647 w 452"/>
                <a:gd name="T71" fmla="*/ 2147483647 h 285"/>
                <a:gd name="T72" fmla="*/ 2147483647 w 452"/>
                <a:gd name="T73" fmla="*/ 2147483647 h 285"/>
                <a:gd name="T74" fmla="*/ 2147483647 w 452"/>
                <a:gd name="T75" fmla="*/ 2147483647 h 285"/>
                <a:gd name="T76" fmla="*/ 2147483647 w 452"/>
                <a:gd name="T77" fmla="*/ 2147483647 h 285"/>
                <a:gd name="T78" fmla="*/ 2147483647 w 452"/>
                <a:gd name="T79" fmla="*/ 2147483647 h 285"/>
                <a:gd name="T80" fmla="*/ 2147483647 w 452"/>
                <a:gd name="T81" fmla="*/ 2147483647 h 285"/>
                <a:gd name="T82" fmla="*/ 2147483647 w 452"/>
                <a:gd name="T83" fmla="*/ 2147483647 h 285"/>
                <a:gd name="T84" fmla="*/ 2147483647 w 452"/>
                <a:gd name="T85" fmla="*/ 2147483647 h 285"/>
                <a:gd name="T86" fmla="*/ 2147483647 w 452"/>
                <a:gd name="T87" fmla="*/ 2147483647 h 285"/>
                <a:gd name="T88" fmla="*/ 2147483647 w 452"/>
                <a:gd name="T89" fmla="*/ 2147483647 h 285"/>
                <a:gd name="T90" fmla="*/ 2147483647 w 452"/>
                <a:gd name="T91" fmla="*/ 2147483647 h 285"/>
                <a:gd name="T92" fmla="*/ 2147483647 w 452"/>
                <a:gd name="T93" fmla="*/ 2147483647 h 285"/>
                <a:gd name="T94" fmla="*/ 2147483647 w 452"/>
                <a:gd name="T95" fmla="*/ 2147483647 h 285"/>
                <a:gd name="T96" fmla="*/ 2147483647 w 452"/>
                <a:gd name="T97" fmla="*/ 2147483647 h 285"/>
                <a:gd name="T98" fmla="*/ 2147483647 w 452"/>
                <a:gd name="T99" fmla="*/ 2147483647 h 285"/>
                <a:gd name="T100" fmla="*/ 2147483647 w 452"/>
                <a:gd name="T101" fmla="*/ 2147483647 h 285"/>
                <a:gd name="T102" fmla="*/ 2147483647 w 452"/>
                <a:gd name="T103" fmla="*/ 2147483647 h 285"/>
                <a:gd name="T104" fmla="*/ 2147483647 w 452"/>
                <a:gd name="T105" fmla="*/ 2147483647 h 285"/>
                <a:gd name="T106" fmla="*/ 2147483647 w 452"/>
                <a:gd name="T107" fmla="*/ 2147483647 h 285"/>
                <a:gd name="T108" fmla="*/ 2147483647 w 452"/>
                <a:gd name="T109" fmla="*/ 2147483647 h 285"/>
                <a:gd name="T110" fmla="*/ 2147483647 w 452"/>
                <a:gd name="T111" fmla="*/ 2147483647 h 285"/>
                <a:gd name="T112" fmla="*/ 2147483647 w 452"/>
                <a:gd name="T113" fmla="*/ 2147483647 h 285"/>
                <a:gd name="T114" fmla="*/ 2147483647 w 452"/>
                <a:gd name="T115" fmla="*/ 2147483647 h 285"/>
                <a:gd name="T116" fmla="*/ 2147483647 w 452"/>
                <a:gd name="T117" fmla="*/ 2147483647 h 285"/>
                <a:gd name="T118" fmla="*/ 2147483647 w 452"/>
                <a:gd name="T119" fmla="*/ 2147483647 h 285"/>
                <a:gd name="T120" fmla="*/ 2147483647 w 452"/>
                <a:gd name="T121" fmla="*/ 2147483647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sp>
          <p:nvSpPr>
            <p:cNvPr id="22" name="Freeform 505">
              <a:extLst>
                <a:ext uri="{FF2B5EF4-FFF2-40B4-BE49-F238E27FC236}">
                  <a16:creationId xmlns:a16="http://schemas.microsoft.com/office/drawing/2014/main" id="{3C0732A3-5AFF-4679-AA41-E7E5BFBFFB4D}"/>
                </a:ext>
              </a:extLst>
            </p:cNvPr>
            <p:cNvSpPr>
              <a:spLocks noChangeAspect="1" noEditPoints="1"/>
            </p:cNvSpPr>
            <p:nvPr/>
          </p:nvSpPr>
          <p:spPr bwMode="auto">
            <a:xfrm>
              <a:off x="3600124" y="3816146"/>
              <a:ext cx="522345" cy="260279"/>
            </a:xfrm>
            <a:custGeom>
              <a:avLst/>
              <a:gdLst>
                <a:gd name="T0" fmla="*/ 2147483647 w 452"/>
                <a:gd name="T1" fmla="*/ 2147483647 h 285"/>
                <a:gd name="T2" fmla="*/ 2147483647 w 452"/>
                <a:gd name="T3" fmla="*/ 2147483647 h 285"/>
                <a:gd name="T4" fmla="*/ 2147483647 w 452"/>
                <a:gd name="T5" fmla="*/ 2147483647 h 285"/>
                <a:gd name="T6" fmla="*/ 2147483647 w 452"/>
                <a:gd name="T7" fmla="*/ 2147483647 h 285"/>
                <a:gd name="T8" fmla="*/ 2147483647 w 452"/>
                <a:gd name="T9" fmla="*/ 2147483647 h 285"/>
                <a:gd name="T10" fmla="*/ 2147483647 w 452"/>
                <a:gd name="T11" fmla="*/ 2147483647 h 285"/>
                <a:gd name="T12" fmla="*/ 2147483647 w 452"/>
                <a:gd name="T13" fmla="*/ 2147483647 h 285"/>
                <a:gd name="T14" fmla="*/ 2147483647 w 452"/>
                <a:gd name="T15" fmla="*/ 2147483647 h 285"/>
                <a:gd name="T16" fmla="*/ 2147483647 w 452"/>
                <a:gd name="T17" fmla="*/ 2147483647 h 285"/>
                <a:gd name="T18" fmla="*/ 2147483647 w 452"/>
                <a:gd name="T19" fmla="*/ 2147483647 h 285"/>
                <a:gd name="T20" fmla="*/ 2147483647 w 452"/>
                <a:gd name="T21" fmla="*/ 2147483647 h 285"/>
                <a:gd name="T22" fmla="*/ 2147483647 w 452"/>
                <a:gd name="T23" fmla="*/ 2147483647 h 285"/>
                <a:gd name="T24" fmla="*/ 2147483647 w 452"/>
                <a:gd name="T25" fmla="*/ 2147483647 h 285"/>
                <a:gd name="T26" fmla="*/ 2147483647 w 452"/>
                <a:gd name="T27" fmla="*/ 2147483647 h 285"/>
                <a:gd name="T28" fmla="*/ 2147483647 w 452"/>
                <a:gd name="T29" fmla="*/ 2147483647 h 285"/>
                <a:gd name="T30" fmla="*/ 2147483647 w 452"/>
                <a:gd name="T31" fmla="*/ 2147483647 h 285"/>
                <a:gd name="T32" fmla="*/ 2147483647 w 452"/>
                <a:gd name="T33" fmla="*/ 2147483647 h 285"/>
                <a:gd name="T34" fmla="*/ 2147483647 w 452"/>
                <a:gd name="T35" fmla="*/ 2147483647 h 285"/>
                <a:gd name="T36" fmla="*/ 2147483647 w 452"/>
                <a:gd name="T37" fmla="*/ 2147483647 h 285"/>
                <a:gd name="T38" fmla="*/ 2147483647 w 452"/>
                <a:gd name="T39" fmla="*/ 2147483647 h 285"/>
                <a:gd name="T40" fmla="*/ 2147483647 w 452"/>
                <a:gd name="T41" fmla="*/ 2147483647 h 285"/>
                <a:gd name="T42" fmla="*/ 2147483647 w 452"/>
                <a:gd name="T43" fmla="*/ 2147483647 h 285"/>
                <a:gd name="T44" fmla="*/ 2147483647 w 452"/>
                <a:gd name="T45" fmla="*/ 2147483647 h 285"/>
                <a:gd name="T46" fmla="*/ 2147483647 w 452"/>
                <a:gd name="T47" fmla="*/ 2147483647 h 285"/>
                <a:gd name="T48" fmla="*/ 2147483647 w 452"/>
                <a:gd name="T49" fmla="*/ 2147483647 h 285"/>
                <a:gd name="T50" fmla="*/ 2147483647 w 452"/>
                <a:gd name="T51" fmla="*/ 0 h 285"/>
                <a:gd name="T52" fmla="*/ 2147483647 w 452"/>
                <a:gd name="T53" fmla="*/ 2147483647 h 285"/>
                <a:gd name="T54" fmla="*/ 2147483647 w 452"/>
                <a:gd name="T55" fmla="*/ 2147483647 h 285"/>
                <a:gd name="T56" fmla="*/ 2147483647 w 452"/>
                <a:gd name="T57" fmla="*/ 2147483647 h 285"/>
                <a:gd name="T58" fmla="*/ 2147483647 w 452"/>
                <a:gd name="T59" fmla="*/ 2147483647 h 285"/>
                <a:gd name="T60" fmla="*/ 2147483647 w 452"/>
                <a:gd name="T61" fmla="*/ 2147483647 h 285"/>
                <a:gd name="T62" fmla="*/ 2147483647 w 452"/>
                <a:gd name="T63" fmla="*/ 2147483647 h 285"/>
                <a:gd name="T64" fmla="*/ 2147483647 w 452"/>
                <a:gd name="T65" fmla="*/ 2147483647 h 285"/>
                <a:gd name="T66" fmla="*/ 2147483647 w 452"/>
                <a:gd name="T67" fmla="*/ 2147483647 h 285"/>
                <a:gd name="T68" fmla="*/ 2147483647 w 452"/>
                <a:gd name="T69" fmla="*/ 2147483647 h 285"/>
                <a:gd name="T70" fmla="*/ 2147483647 w 452"/>
                <a:gd name="T71" fmla="*/ 2147483647 h 285"/>
                <a:gd name="T72" fmla="*/ 2147483647 w 452"/>
                <a:gd name="T73" fmla="*/ 2147483647 h 285"/>
                <a:gd name="T74" fmla="*/ 2147483647 w 452"/>
                <a:gd name="T75" fmla="*/ 2147483647 h 285"/>
                <a:gd name="T76" fmla="*/ 2147483647 w 452"/>
                <a:gd name="T77" fmla="*/ 2147483647 h 285"/>
                <a:gd name="T78" fmla="*/ 2147483647 w 452"/>
                <a:gd name="T79" fmla="*/ 2147483647 h 285"/>
                <a:gd name="T80" fmla="*/ 2147483647 w 452"/>
                <a:gd name="T81" fmla="*/ 2147483647 h 285"/>
                <a:gd name="T82" fmla="*/ 2147483647 w 452"/>
                <a:gd name="T83" fmla="*/ 2147483647 h 285"/>
                <a:gd name="T84" fmla="*/ 2147483647 w 452"/>
                <a:gd name="T85" fmla="*/ 2147483647 h 285"/>
                <a:gd name="T86" fmla="*/ 2147483647 w 452"/>
                <a:gd name="T87" fmla="*/ 2147483647 h 285"/>
                <a:gd name="T88" fmla="*/ 2147483647 w 452"/>
                <a:gd name="T89" fmla="*/ 2147483647 h 285"/>
                <a:gd name="T90" fmla="*/ 2147483647 w 452"/>
                <a:gd name="T91" fmla="*/ 2147483647 h 285"/>
                <a:gd name="T92" fmla="*/ 2147483647 w 452"/>
                <a:gd name="T93" fmla="*/ 2147483647 h 285"/>
                <a:gd name="T94" fmla="*/ 2147483647 w 452"/>
                <a:gd name="T95" fmla="*/ 2147483647 h 285"/>
                <a:gd name="T96" fmla="*/ 2147483647 w 452"/>
                <a:gd name="T97" fmla="*/ 2147483647 h 285"/>
                <a:gd name="T98" fmla="*/ 2147483647 w 452"/>
                <a:gd name="T99" fmla="*/ 2147483647 h 285"/>
                <a:gd name="T100" fmla="*/ 2147483647 w 452"/>
                <a:gd name="T101" fmla="*/ 2147483647 h 285"/>
                <a:gd name="T102" fmla="*/ 2147483647 w 452"/>
                <a:gd name="T103" fmla="*/ 2147483647 h 285"/>
                <a:gd name="T104" fmla="*/ 2147483647 w 452"/>
                <a:gd name="T105" fmla="*/ 2147483647 h 285"/>
                <a:gd name="T106" fmla="*/ 2147483647 w 452"/>
                <a:gd name="T107" fmla="*/ 2147483647 h 285"/>
                <a:gd name="T108" fmla="*/ 2147483647 w 452"/>
                <a:gd name="T109" fmla="*/ 2147483647 h 285"/>
                <a:gd name="T110" fmla="*/ 2147483647 w 452"/>
                <a:gd name="T111" fmla="*/ 2147483647 h 285"/>
                <a:gd name="T112" fmla="*/ 2147483647 w 452"/>
                <a:gd name="T113" fmla="*/ 2147483647 h 285"/>
                <a:gd name="T114" fmla="*/ 2147483647 w 452"/>
                <a:gd name="T115" fmla="*/ 2147483647 h 285"/>
                <a:gd name="T116" fmla="*/ 2147483647 w 452"/>
                <a:gd name="T117" fmla="*/ 2147483647 h 285"/>
                <a:gd name="T118" fmla="*/ 2147483647 w 452"/>
                <a:gd name="T119" fmla="*/ 2147483647 h 285"/>
                <a:gd name="T120" fmla="*/ 2147483647 w 452"/>
                <a:gd name="T121" fmla="*/ 2147483647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sp>
          <p:nvSpPr>
            <p:cNvPr id="23" name="Freeform 505">
              <a:extLst>
                <a:ext uri="{FF2B5EF4-FFF2-40B4-BE49-F238E27FC236}">
                  <a16:creationId xmlns:a16="http://schemas.microsoft.com/office/drawing/2014/main" id="{768A4139-285B-4BAD-AF91-97F10DC1392D}"/>
                </a:ext>
              </a:extLst>
            </p:cNvPr>
            <p:cNvSpPr>
              <a:spLocks noChangeAspect="1" noEditPoints="1"/>
            </p:cNvSpPr>
            <p:nvPr/>
          </p:nvSpPr>
          <p:spPr bwMode="auto">
            <a:xfrm>
              <a:off x="6365852" y="2421112"/>
              <a:ext cx="366753" cy="182512"/>
            </a:xfrm>
            <a:custGeom>
              <a:avLst/>
              <a:gdLst>
                <a:gd name="T0" fmla="*/ 2147483647 w 452"/>
                <a:gd name="T1" fmla="*/ 2147483647 h 285"/>
                <a:gd name="T2" fmla="*/ 2147483647 w 452"/>
                <a:gd name="T3" fmla="*/ 2147483647 h 285"/>
                <a:gd name="T4" fmla="*/ 2147483647 w 452"/>
                <a:gd name="T5" fmla="*/ 2147483647 h 285"/>
                <a:gd name="T6" fmla="*/ 2147483647 w 452"/>
                <a:gd name="T7" fmla="*/ 2147483647 h 285"/>
                <a:gd name="T8" fmla="*/ 2147483647 w 452"/>
                <a:gd name="T9" fmla="*/ 2147483647 h 285"/>
                <a:gd name="T10" fmla="*/ 2147483647 w 452"/>
                <a:gd name="T11" fmla="*/ 2147483647 h 285"/>
                <a:gd name="T12" fmla="*/ 2147483647 w 452"/>
                <a:gd name="T13" fmla="*/ 2147483647 h 285"/>
                <a:gd name="T14" fmla="*/ 2147483647 w 452"/>
                <a:gd name="T15" fmla="*/ 2147483647 h 285"/>
                <a:gd name="T16" fmla="*/ 2147483647 w 452"/>
                <a:gd name="T17" fmla="*/ 2147483647 h 285"/>
                <a:gd name="T18" fmla="*/ 2147483647 w 452"/>
                <a:gd name="T19" fmla="*/ 2147483647 h 285"/>
                <a:gd name="T20" fmla="*/ 2147483647 w 452"/>
                <a:gd name="T21" fmla="*/ 2147483647 h 285"/>
                <a:gd name="T22" fmla="*/ 2147483647 w 452"/>
                <a:gd name="T23" fmla="*/ 2147483647 h 285"/>
                <a:gd name="T24" fmla="*/ 2147483647 w 452"/>
                <a:gd name="T25" fmla="*/ 2147483647 h 285"/>
                <a:gd name="T26" fmla="*/ 2147483647 w 452"/>
                <a:gd name="T27" fmla="*/ 2147483647 h 285"/>
                <a:gd name="T28" fmla="*/ 2147483647 w 452"/>
                <a:gd name="T29" fmla="*/ 2147483647 h 285"/>
                <a:gd name="T30" fmla="*/ 2147483647 w 452"/>
                <a:gd name="T31" fmla="*/ 2147483647 h 285"/>
                <a:gd name="T32" fmla="*/ 2147483647 w 452"/>
                <a:gd name="T33" fmla="*/ 2147483647 h 285"/>
                <a:gd name="T34" fmla="*/ 2147483647 w 452"/>
                <a:gd name="T35" fmla="*/ 2147483647 h 285"/>
                <a:gd name="T36" fmla="*/ 2147483647 w 452"/>
                <a:gd name="T37" fmla="*/ 2147483647 h 285"/>
                <a:gd name="T38" fmla="*/ 2147483647 w 452"/>
                <a:gd name="T39" fmla="*/ 2147483647 h 285"/>
                <a:gd name="T40" fmla="*/ 2147483647 w 452"/>
                <a:gd name="T41" fmla="*/ 2147483647 h 285"/>
                <a:gd name="T42" fmla="*/ 2147483647 w 452"/>
                <a:gd name="T43" fmla="*/ 2147483647 h 285"/>
                <a:gd name="T44" fmla="*/ 2147483647 w 452"/>
                <a:gd name="T45" fmla="*/ 2147483647 h 285"/>
                <a:gd name="T46" fmla="*/ 2147483647 w 452"/>
                <a:gd name="T47" fmla="*/ 2147483647 h 285"/>
                <a:gd name="T48" fmla="*/ 2147483647 w 452"/>
                <a:gd name="T49" fmla="*/ 2147483647 h 285"/>
                <a:gd name="T50" fmla="*/ 2147483647 w 452"/>
                <a:gd name="T51" fmla="*/ 0 h 285"/>
                <a:gd name="T52" fmla="*/ 2147483647 w 452"/>
                <a:gd name="T53" fmla="*/ 2147483647 h 285"/>
                <a:gd name="T54" fmla="*/ 2147483647 w 452"/>
                <a:gd name="T55" fmla="*/ 2147483647 h 285"/>
                <a:gd name="T56" fmla="*/ 2147483647 w 452"/>
                <a:gd name="T57" fmla="*/ 2147483647 h 285"/>
                <a:gd name="T58" fmla="*/ 2147483647 w 452"/>
                <a:gd name="T59" fmla="*/ 2147483647 h 285"/>
                <a:gd name="T60" fmla="*/ 2147483647 w 452"/>
                <a:gd name="T61" fmla="*/ 2147483647 h 285"/>
                <a:gd name="T62" fmla="*/ 2147483647 w 452"/>
                <a:gd name="T63" fmla="*/ 2147483647 h 285"/>
                <a:gd name="T64" fmla="*/ 2147483647 w 452"/>
                <a:gd name="T65" fmla="*/ 2147483647 h 285"/>
                <a:gd name="T66" fmla="*/ 2147483647 w 452"/>
                <a:gd name="T67" fmla="*/ 2147483647 h 285"/>
                <a:gd name="T68" fmla="*/ 2147483647 w 452"/>
                <a:gd name="T69" fmla="*/ 2147483647 h 285"/>
                <a:gd name="T70" fmla="*/ 2147483647 w 452"/>
                <a:gd name="T71" fmla="*/ 2147483647 h 285"/>
                <a:gd name="T72" fmla="*/ 2147483647 w 452"/>
                <a:gd name="T73" fmla="*/ 2147483647 h 285"/>
                <a:gd name="T74" fmla="*/ 2147483647 w 452"/>
                <a:gd name="T75" fmla="*/ 2147483647 h 285"/>
                <a:gd name="T76" fmla="*/ 2147483647 w 452"/>
                <a:gd name="T77" fmla="*/ 2147483647 h 285"/>
                <a:gd name="T78" fmla="*/ 2147483647 w 452"/>
                <a:gd name="T79" fmla="*/ 2147483647 h 285"/>
                <a:gd name="T80" fmla="*/ 2147483647 w 452"/>
                <a:gd name="T81" fmla="*/ 2147483647 h 285"/>
                <a:gd name="T82" fmla="*/ 2147483647 w 452"/>
                <a:gd name="T83" fmla="*/ 2147483647 h 285"/>
                <a:gd name="T84" fmla="*/ 2147483647 w 452"/>
                <a:gd name="T85" fmla="*/ 2147483647 h 285"/>
                <a:gd name="T86" fmla="*/ 2147483647 w 452"/>
                <a:gd name="T87" fmla="*/ 2147483647 h 285"/>
                <a:gd name="T88" fmla="*/ 2147483647 w 452"/>
                <a:gd name="T89" fmla="*/ 2147483647 h 285"/>
                <a:gd name="T90" fmla="*/ 2147483647 w 452"/>
                <a:gd name="T91" fmla="*/ 2147483647 h 285"/>
                <a:gd name="T92" fmla="*/ 2147483647 w 452"/>
                <a:gd name="T93" fmla="*/ 2147483647 h 285"/>
                <a:gd name="T94" fmla="*/ 2147483647 w 452"/>
                <a:gd name="T95" fmla="*/ 2147483647 h 285"/>
                <a:gd name="T96" fmla="*/ 2147483647 w 452"/>
                <a:gd name="T97" fmla="*/ 2147483647 h 285"/>
                <a:gd name="T98" fmla="*/ 2147483647 w 452"/>
                <a:gd name="T99" fmla="*/ 2147483647 h 285"/>
                <a:gd name="T100" fmla="*/ 2147483647 w 452"/>
                <a:gd name="T101" fmla="*/ 2147483647 h 285"/>
                <a:gd name="T102" fmla="*/ 2147483647 w 452"/>
                <a:gd name="T103" fmla="*/ 2147483647 h 285"/>
                <a:gd name="T104" fmla="*/ 2147483647 w 452"/>
                <a:gd name="T105" fmla="*/ 2147483647 h 285"/>
                <a:gd name="T106" fmla="*/ 2147483647 w 452"/>
                <a:gd name="T107" fmla="*/ 2147483647 h 285"/>
                <a:gd name="T108" fmla="*/ 2147483647 w 452"/>
                <a:gd name="T109" fmla="*/ 2147483647 h 285"/>
                <a:gd name="T110" fmla="*/ 2147483647 w 452"/>
                <a:gd name="T111" fmla="*/ 2147483647 h 285"/>
                <a:gd name="T112" fmla="*/ 2147483647 w 452"/>
                <a:gd name="T113" fmla="*/ 2147483647 h 285"/>
                <a:gd name="T114" fmla="*/ 2147483647 w 452"/>
                <a:gd name="T115" fmla="*/ 2147483647 h 285"/>
                <a:gd name="T116" fmla="*/ 2147483647 w 452"/>
                <a:gd name="T117" fmla="*/ 2147483647 h 285"/>
                <a:gd name="T118" fmla="*/ 2147483647 w 452"/>
                <a:gd name="T119" fmla="*/ 2147483647 h 285"/>
                <a:gd name="T120" fmla="*/ 2147483647 w 452"/>
                <a:gd name="T121" fmla="*/ 2147483647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GB"/>
            </a:p>
          </p:txBody>
        </p:sp>
      </p:grpSp>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57226</TotalTime>
  <Words>2421</Words>
  <Application>Microsoft Office PowerPoint</Application>
  <PresentationFormat>On-screen Show (4:3)</PresentationFormat>
  <Paragraphs>213</Paragraphs>
  <Slides>15</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Arial Narrow</vt:lpstr>
      <vt:lpstr>Comic Sans MS</vt:lpstr>
      <vt:lpstr>Gill Sans</vt:lpstr>
      <vt:lpstr>Gill Sans MT</vt:lpstr>
      <vt:lpstr>Limon F3</vt:lpstr>
      <vt:lpstr>Mistral</vt:lpstr>
      <vt:lpstr>Times</vt:lpstr>
      <vt:lpstr>Wingdings</vt:lpstr>
      <vt:lpstr>1_PPTtemplate</vt:lpstr>
      <vt:lpstr>PowerPoint Presentation</vt:lpstr>
      <vt:lpstr>PowerPoint Presentation</vt:lpstr>
      <vt:lpstr>Principales questions</vt:lpstr>
      <vt:lpstr>Quels sont les principaux usages de la carte de vaccination ? </vt:lpstr>
      <vt:lpstr>Comment utiliser la carte de vaccination</vt:lpstr>
      <vt:lpstr>PowerPoint Presentation</vt:lpstr>
      <vt:lpstr>PowerPoint Presentation</vt:lpstr>
      <vt:lpstr>PowerPoint Presentation</vt:lpstr>
      <vt:lpstr>PowerPoint Presentation</vt:lpstr>
      <vt:lpstr>Comment enregistrer la vaccination par le VPI sur les feuilles de décompte ?</vt:lpstr>
      <vt:lpstr>Comment enregistrer le VPI sur le formulaire de rapport mensuel</vt:lpstr>
      <vt:lpstr>Comment suivre les nourrissons devant être vaccinés par le VPI</vt:lpstr>
      <vt:lpstr>Comment suivre les nourrissons qui n’ont pas reçu de dose de VPI</vt:lpstr>
      <vt:lpstr>Principaux messages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828</cp:revision>
  <cp:lastPrinted>2014-07-04T11:50:49Z</cp:lastPrinted>
  <dcterms:created xsi:type="dcterms:W3CDTF">2012-01-26T16:42:59Z</dcterms:created>
  <dcterms:modified xsi:type="dcterms:W3CDTF">2022-06-17T07:07:52Z</dcterms:modified>
</cp:coreProperties>
</file>