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6" r:id="rId1"/>
    <p:sldMasterId id="2147484347" r:id="rId2"/>
  </p:sldMasterIdLst>
  <p:notesMasterIdLst>
    <p:notesMasterId r:id="rId23"/>
  </p:notesMasterIdLst>
  <p:handoutMasterIdLst>
    <p:handoutMasterId r:id="rId24"/>
  </p:handoutMasterIdLst>
  <p:sldIdLst>
    <p:sldId id="336" r:id="rId3"/>
    <p:sldId id="279" r:id="rId4"/>
    <p:sldId id="282" r:id="rId5"/>
    <p:sldId id="381" r:id="rId6"/>
    <p:sldId id="315" r:id="rId7"/>
    <p:sldId id="367" r:id="rId8"/>
    <p:sldId id="373" r:id="rId9"/>
    <p:sldId id="372" r:id="rId10"/>
    <p:sldId id="371" r:id="rId11"/>
    <p:sldId id="351" r:id="rId12"/>
    <p:sldId id="382" r:id="rId13"/>
    <p:sldId id="361" r:id="rId14"/>
    <p:sldId id="357" r:id="rId15"/>
    <p:sldId id="352" r:id="rId16"/>
    <p:sldId id="383" r:id="rId17"/>
    <p:sldId id="384" r:id="rId18"/>
    <p:sldId id="385" r:id="rId19"/>
    <p:sldId id="386" r:id="rId20"/>
    <p:sldId id="360" r:id="rId21"/>
    <p:sldId id="334" r:id="rId22"/>
  </p:sldIdLst>
  <p:sldSz cx="9144000" cy="6858000" type="screen4x3"/>
  <p:notesSz cx="6805613" cy="9939338"/>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1752">
          <p15:clr>
            <a:srgbClr val="A4A3A4"/>
          </p15:clr>
        </p15:guide>
        <p15:guide id="2" pos="5057">
          <p15:clr>
            <a:srgbClr val="A4A3A4"/>
          </p15:clr>
        </p15:guide>
      </p15:sldGuideLst>
    </p:ext>
    <p:ext uri="{2D200454-40CA-4A62-9FC3-DE9A4176ACB9}">
      <p15:notesGuideLst xmlns:p15="http://schemas.microsoft.com/office/powerpoint/2012/main">
        <p15:guide id="1" orient="horz" pos="3131">
          <p15:clr>
            <a:srgbClr val="A4A3A4"/>
          </p15:clr>
        </p15:guide>
        <p15:guide id="2" pos="214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illian Mayers" initials="GM" lastIdx="4" clrIdx="0">
    <p:extLst>
      <p:ext uri="{19B8F6BF-5375-455C-9EA6-DF929625EA0E}">
        <p15:presenceInfo xmlns:p15="http://schemas.microsoft.com/office/powerpoint/2012/main" userId="0b969f44a77387f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0099"/>
    <a:srgbClr val="008000"/>
    <a:srgbClr val="6699FF"/>
    <a:srgbClr val="FFFF66"/>
    <a:srgbClr val="CC0000"/>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5897" autoAdjust="0"/>
  </p:normalViewPr>
  <p:slideViewPr>
    <p:cSldViewPr>
      <p:cViewPr varScale="1">
        <p:scale>
          <a:sx n="78" d="100"/>
          <a:sy n="78" d="100"/>
        </p:scale>
        <p:origin x="634" y="77"/>
      </p:cViewPr>
      <p:guideLst>
        <p:guide orient="horz" pos="1752"/>
        <p:guide pos="5057"/>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48" d="100"/>
          <a:sy n="48" d="100"/>
        </p:scale>
        <p:origin x="-2394" y="-108"/>
      </p:cViewPr>
      <p:guideLst>
        <p:guide orient="horz" pos="3131"/>
        <p:guide pos="214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1" y="0"/>
            <a:ext cx="2950171" cy="496628"/>
          </a:xfrm>
          <a:prstGeom prst="rect">
            <a:avLst/>
          </a:prstGeom>
          <a:noFill/>
          <a:ln w="9525">
            <a:noFill/>
            <a:miter lim="800000"/>
            <a:headEnd/>
            <a:tailEnd/>
          </a:ln>
        </p:spPr>
        <p:txBody>
          <a:bodyPr vert="horz" wrap="square" lIns="91028" tIns="45513" rIns="91028" bIns="45513" numCol="1" anchor="t" anchorCtr="0" compatLnSpc="1">
            <a:prstTxWarp prst="textNoShape">
              <a:avLst/>
            </a:prstTxWarp>
          </a:bodyPr>
          <a:lstStyle>
            <a:lvl1pPr defTabSz="909627">
              <a:defRPr sz="1200">
                <a:latin typeface="Arial" pitchFamily="34" charset="0"/>
              </a:defRPr>
            </a:lvl1pPr>
          </a:lstStyle>
          <a:p>
            <a:pPr>
              <a:defRPr/>
            </a:pPr>
            <a:endParaRPr lang="en-US" altLang="en-US"/>
          </a:p>
        </p:txBody>
      </p:sp>
      <p:sp>
        <p:nvSpPr>
          <p:cNvPr id="28675" name="Rectangle 3"/>
          <p:cNvSpPr>
            <a:spLocks noGrp="1" noChangeArrowheads="1"/>
          </p:cNvSpPr>
          <p:nvPr>
            <p:ph type="dt" sz="quarter" idx="1"/>
          </p:nvPr>
        </p:nvSpPr>
        <p:spPr bwMode="auto">
          <a:xfrm>
            <a:off x="3853910" y="0"/>
            <a:ext cx="2950171" cy="496628"/>
          </a:xfrm>
          <a:prstGeom prst="rect">
            <a:avLst/>
          </a:prstGeom>
          <a:noFill/>
          <a:ln w="9525">
            <a:noFill/>
            <a:miter lim="800000"/>
            <a:headEnd/>
            <a:tailEnd/>
          </a:ln>
        </p:spPr>
        <p:txBody>
          <a:bodyPr vert="horz" wrap="square" lIns="91028" tIns="45513" rIns="91028" bIns="45513" numCol="1" anchor="t" anchorCtr="0" compatLnSpc="1">
            <a:prstTxWarp prst="textNoShape">
              <a:avLst/>
            </a:prstTxWarp>
          </a:bodyPr>
          <a:lstStyle>
            <a:lvl1pPr algn="r" defTabSz="909627">
              <a:defRPr sz="1200">
                <a:latin typeface="Arial" pitchFamily="34" charset="0"/>
              </a:defRPr>
            </a:lvl1pPr>
          </a:lstStyle>
          <a:p>
            <a:pPr>
              <a:defRPr/>
            </a:pPr>
            <a:endParaRPr lang="en-US" altLang="en-US"/>
          </a:p>
        </p:txBody>
      </p:sp>
      <p:sp>
        <p:nvSpPr>
          <p:cNvPr id="28676" name="Rectangle 4"/>
          <p:cNvSpPr>
            <a:spLocks noGrp="1" noChangeArrowheads="1"/>
          </p:cNvSpPr>
          <p:nvPr>
            <p:ph type="ftr" sz="quarter" idx="2"/>
          </p:nvPr>
        </p:nvSpPr>
        <p:spPr bwMode="auto">
          <a:xfrm>
            <a:off x="1" y="9441016"/>
            <a:ext cx="2950171" cy="496628"/>
          </a:xfrm>
          <a:prstGeom prst="rect">
            <a:avLst/>
          </a:prstGeom>
          <a:noFill/>
          <a:ln w="9525">
            <a:noFill/>
            <a:miter lim="800000"/>
            <a:headEnd/>
            <a:tailEnd/>
          </a:ln>
        </p:spPr>
        <p:txBody>
          <a:bodyPr vert="horz" wrap="square" lIns="91028" tIns="45513" rIns="91028" bIns="45513" numCol="1" anchor="b" anchorCtr="0" compatLnSpc="1">
            <a:prstTxWarp prst="textNoShape">
              <a:avLst/>
            </a:prstTxWarp>
          </a:bodyPr>
          <a:lstStyle>
            <a:lvl1pPr defTabSz="909627">
              <a:defRPr sz="1200">
                <a:latin typeface="Arial" pitchFamily="34" charset="0"/>
              </a:defRPr>
            </a:lvl1pPr>
          </a:lstStyle>
          <a:p>
            <a:pPr>
              <a:defRPr/>
            </a:pPr>
            <a:endParaRPr lang="en-US" altLang="en-US"/>
          </a:p>
        </p:txBody>
      </p:sp>
      <p:sp>
        <p:nvSpPr>
          <p:cNvPr id="28677" name="Rectangle 5"/>
          <p:cNvSpPr>
            <a:spLocks noGrp="1" noChangeArrowheads="1"/>
          </p:cNvSpPr>
          <p:nvPr>
            <p:ph type="sldNum" sz="quarter" idx="3"/>
          </p:nvPr>
        </p:nvSpPr>
        <p:spPr bwMode="auto">
          <a:xfrm>
            <a:off x="3853910" y="9441016"/>
            <a:ext cx="2950171" cy="496628"/>
          </a:xfrm>
          <a:prstGeom prst="rect">
            <a:avLst/>
          </a:prstGeom>
          <a:noFill/>
          <a:ln w="9525">
            <a:noFill/>
            <a:miter lim="800000"/>
            <a:headEnd/>
            <a:tailEnd/>
          </a:ln>
        </p:spPr>
        <p:txBody>
          <a:bodyPr vert="horz" wrap="square" lIns="91028" tIns="45513" rIns="91028" bIns="45513" numCol="1" anchor="b" anchorCtr="0" compatLnSpc="1">
            <a:prstTxWarp prst="textNoShape">
              <a:avLst/>
            </a:prstTxWarp>
          </a:bodyPr>
          <a:lstStyle>
            <a:lvl1pPr algn="r" defTabSz="909627">
              <a:defRPr sz="1200">
                <a:latin typeface="Arial" pitchFamily="34" charset="0"/>
              </a:defRPr>
            </a:lvl1pPr>
          </a:lstStyle>
          <a:p>
            <a:pPr>
              <a:defRPr/>
            </a:pPr>
            <a:fld id="{8FA843A4-CCF9-42D3-BB80-893F03ADBFAB}" type="slidenum">
              <a:rPr lang="en-US" altLang="en-US"/>
              <a:pPr>
                <a:defRPr/>
              </a:pPr>
              <a:t>‹#›</a:t>
            </a:fld>
            <a:endParaRPr lang="en-US" altLang="en-US"/>
          </a:p>
        </p:txBody>
      </p:sp>
    </p:spTree>
    <p:extLst>
      <p:ext uri="{BB962C8B-B14F-4D97-AF65-F5344CB8AC3E}">
        <p14:creationId xmlns:p14="http://schemas.microsoft.com/office/powerpoint/2010/main" val="88638745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1" y="0"/>
            <a:ext cx="2950171" cy="496628"/>
          </a:xfrm>
          <a:prstGeom prst="rect">
            <a:avLst/>
          </a:prstGeom>
          <a:noFill/>
          <a:ln w="9525">
            <a:noFill/>
            <a:miter lim="800000"/>
            <a:headEnd/>
            <a:tailEnd/>
          </a:ln>
        </p:spPr>
        <p:txBody>
          <a:bodyPr vert="horz" wrap="square" lIns="91028" tIns="45513" rIns="91028" bIns="45513" numCol="1" anchor="t" anchorCtr="0" compatLnSpc="1">
            <a:prstTxWarp prst="textNoShape">
              <a:avLst/>
            </a:prstTxWarp>
          </a:bodyPr>
          <a:lstStyle>
            <a:lvl1pPr defTabSz="909627">
              <a:defRPr sz="1200">
                <a:latin typeface="Arial" pitchFamily="34" charset="0"/>
              </a:defRPr>
            </a:lvl1pPr>
          </a:lstStyle>
          <a:p>
            <a:pPr>
              <a:defRPr/>
            </a:pPr>
            <a:endParaRPr lang="fr-FR" altLang="en-US"/>
          </a:p>
        </p:txBody>
      </p:sp>
      <p:sp>
        <p:nvSpPr>
          <p:cNvPr id="8195" name="Rectangle 3"/>
          <p:cNvSpPr>
            <a:spLocks noGrp="1" noChangeArrowheads="1"/>
          </p:cNvSpPr>
          <p:nvPr>
            <p:ph type="dt" idx="1"/>
          </p:nvPr>
        </p:nvSpPr>
        <p:spPr bwMode="auto">
          <a:xfrm>
            <a:off x="3853910" y="0"/>
            <a:ext cx="2950171" cy="496628"/>
          </a:xfrm>
          <a:prstGeom prst="rect">
            <a:avLst/>
          </a:prstGeom>
          <a:noFill/>
          <a:ln w="9525">
            <a:noFill/>
            <a:miter lim="800000"/>
            <a:headEnd/>
            <a:tailEnd/>
          </a:ln>
        </p:spPr>
        <p:txBody>
          <a:bodyPr vert="horz" wrap="square" lIns="91028" tIns="45513" rIns="91028" bIns="45513" numCol="1" anchor="t" anchorCtr="0" compatLnSpc="1">
            <a:prstTxWarp prst="textNoShape">
              <a:avLst/>
            </a:prstTxWarp>
          </a:bodyPr>
          <a:lstStyle>
            <a:lvl1pPr algn="r" defTabSz="909627">
              <a:defRPr sz="1200">
                <a:latin typeface="Arial" pitchFamily="34" charset="0"/>
              </a:defRPr>
            </a:lvl1pPr>
          </a:lstStyle>
          <a:p>
            <a:pPr>
              <a:defRPr/>
            </a:pPr>
            <a:endParaRPr lang="fr-FR" altLang="en-US"/>
          </a:p>
        </p:txBody>
      </p:sp>
      <p:sp>
        <p:nvSpPr>
          <p:cNvPr id="28676" name="Rectangle 4"/>
          <p:cNvSpPr>
            <a:spLocks noGrp="1" noRot="1" noChangeAspect="1" noChangeArrowheads="1" noTextEdit="1"/>
          </p:cNvSpPr>
          <p:nvPr>
            <p:ph type="sldImg" idx="2"/>
          </p:nvPr>
        </p:nvSpPr>
        <p:spPr bwMode="auto">
          <a:xfrm>
            <a:off x="919163" y="746125"/>
            <a:ext cx="4968875" cy="3727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p:cNvSpPr>
            <a:spLocks noGrp="1" noChangeArrowheads="1"/>
          </p:cNvSpPr>
          <p:nvPr>
            <p:ph type="body" sz="quarter" idx="3"/>
          </p:nvPr>
        </p:nvSpPr>
        <p:spPr bwMode="auto">
          <a:xfrm>
            <a:off x="681634" y="4720508"/>
            <a:ext cx="5442345" cy="4473041"/>
          </a:xfrm>
          <a:prstGeom prst="rect">
            <a:avLst/>
          </a:prstGeom>
          <a:noFill/>
          <a:ln w="9525">
            <a:noFill/>
            <a:miter lim="800000"/>
            <a:headEnd/>
            <a:tailEnd/>
          </a:ln>
        </p:spPr>
        <p:txBody>
          <a:bodyPr vert="horz" wrap="square" lIns="91028" tIns="45513" rIns="91028" bIns="455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1" y="9441016"/>
            <a:ext cx="2950171" cy="496628"/>
          </a:xfrm>
          <a:prstGeom prst="rect">
            <a:avLst/>
          </a:prstGeom>
          <a:noFill/>
          <a:ln w="9525">
            <a:noFill/>
            <a:miter lim="800000"/>
            <a:headEnd/>
            <a:tailEnd/>
          </a:ln>
        </p:spPr>
        <p:txBody>
          <a:bodyPr vert="horz" wrap="square" lIns="91028" tIns="45513" rIns="91028" bIns="45513" numCol="1" anchor="b" anchorCtr="0" compatLnSpc="1">
            <a:prstTxWarp prst="textNoShape">
              <a:avLst/>
            </a:prstTxWarp>
          </a:bodyPr>
          <a:lstStyle>
            <a:lvl1pPr defTabSz="909627">
              <a:defRPr sz="1200">
                <a:latin typeface="Arial" pitchFamily="34" charset="0"/>
              </a:defRPr>
            </a:lvl1pPr>
          </a:lstStyle>
          <a:p>
            <a:pPr>
              <a:defRPr/>
            </a:pPr>
            <a:endParaRPr lang="fr-FR" altLang="en-US"/>
          </a:p>
        </p:txBody>
      </p:sp>
      <p:sp>
        <p:nvSpPr>
          <p:cNvPr id="8199" name="Rectangle 7"/>
          <p:cNvSpPr>
            <a:spLocks noGrp="1" noChangeArrowheads="1"/>
          </p:cNvSpPr>
          <p:nvPr>
            <p:ph type="sldNum" sz="quarter" idx="5"/>
          </p:nvPr>
        </p:nvSpPr>
        <p:spPr bwMode="auto">
          <a:xfrm>
            <a:off x="3853910" y="9441016"/>
            <a:ext cx="2950171" cy="496628"/>
          </a:xfrm>
          <a:prstGeom prst="rect">
            <a:avLst/>
          </a:prstGeom>
          <a:noFill/>
          <a:ln w="9525">
            <a:noFill/>
            <a:miter lim="800000"/>
            <a:headEnd/>
            <a:tailEnd/>
          </a:ln>
        </p:spPr>
        <p:txBody>
          <a:bodyPr vert="horz" wrap="square" lIns="91028" tIns="45513" rIns="91028" bIns="45513" numCol="1" anchor="b" anchorCtr="0" compatLnSpc="1">
            <a:prstTxWarp prst="textNoShape">
              <a:avLst/>
            </a:prstTxWarp>
          </a:bodyPr>
          <a:lstStyle>
            <a:lvl1pPr algn="r" defTabSz="909627">
              <a:defRPr sz="1200">
                <a:latin typeface="Arial" pitchFamily="34" charset="0"/>
              </a:defRPr>
            </a:lvl1pPr>
          </a:lstStyle>
          <a:p>
            <a:pPr>
              <a:defRPr/>
            </a:pPr>
            <a:fld id="{243242F7-845A-4D47-819B-2C635B0CAF7B}" type="slidenum">
              <a:rPr lang="en-GB" altLang="en-US"/>
              <a:pPr>
                <a:defRPr/>
              </a:pPr>
              <a:t>‹#›</a:t>
            </a:fld>
            <a:endParaRPr lang="en-GB" altLang="en-US"/>
          </a:p>
        </p:txBody>
      </p:sp>
    </p:spTree>
    <p:extLst>
      <p:ext uri="{BB962C8B-B14F-4D97-AF65-F5344CB8AC3E}">
        <p14:creationId xmlns:p14="http://schemas.microsoft.com/office/powerpoint/2010/main" val="261975511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27" eaLnBrk="0" hangingPunct="0">
              <a:defRPr>
                <a:solidFill>
                  <a:schemeClr val="tx1"/>
                </a:solidFill>
                <a:latin typeface="Limon F3" charset="0"/>
                <a:ea typeface="MS PGothic" pitchFamily="34" charset="-128"/>
              </a:defRPr>
            </a:lvl1pPr>
            <a:lvl2pPr marL="742941" indent="-285746" defTabSz="909627" eaLnBrk="0" hangingPunct="0">
              <a:defRPr>
                <a:solidFill>
                  <a:schemeClr val="tx1"/>
                </a:solidFill>
                <a:latin typeface="Limon F3" charset="0"/>
                <a:ea typeface="MS PGothic" pitchFamily="34" charset="-128"/>
              </a:defRPr>
            </a:lvl2pPr>
            <a:lvl3pPr marL="1142987" indent="-228598" defTabSz="909627" eaLnBrk="0" hangingPunct="0">
              <a:defRPr>
                <a:solidFill>
                  <a:schemeClr val="tx1"/>
                </a:solidFill>
                <a:latin typeface="Limon F3" charset="0"/>
                <a:ea typeface="MS PGothic" pitchFamily="34" charset="-128"/>
              </a:defRPr>
            </a:lvl3pPr>
            <a:lvl4pPr marL="1600181" indent="-228598" defTabSz="909627" eaLnBrk="0" hangingPunct="0">
              <a:defRPr>
                <a:solidFill>
                  <a:schemeClr val="tx1"/>
                </a:solidFill>
                <a:latin typeface="Limon F3" charset="0"/>
                <a:ea typeface="MS PGothic" pitchFamily="34" charset="-128"/>
              </a:defRPr>
            </a:lvl4pPr>
            <a:lvl5pPr marL="2057376" indent="-228598" defTabSz="909627" eaLnBrk="0" hangingPunct="0">
              <a:defRPr>
                <a:solidFill>
                  <a:schemeClr val="tx1"/>
                </a:solidFill>
                <a:latin typeface="Limon F3" charset="0"/>
                <a:ea typeface="MS PGothic" pitchFamily="34" charset="-128"/>
              </a:defRPr>
            </a:lvl5pPr>
            <a:lvl6pPr marL="2514571" indent="-228598" defTabSz="909627" eaLnBrk="0" fontAlgn="base" hangingPunct="0">
              <a:spcBef>
                <a:spcPct val="0"/>
              </a:spcBef>
              <a:spcAft>
                <a:spcPct val="0"/>
              </a:spcAft>
              <a:defRPr>
                <a:solidFill>
                  <a:schemeClr val="tx1"/>
                </a:solidFill>
                <a:latin typeface="Limon F3" charset="0"/>
                <a:ea typeface="MS PGothic" pitchFamily="34" charset="-128"/>
              </a:defRPr>
            </a:lvl6pPr>
            <a:lvl7pPr marL="2971766" indent="-228598" defTabSz="909627" eaLnBrk="0" fontAlgn="base" hangingPunct="0">
              <a:spcBef>
                <a:spcPct val="0"/>
              </a:spcBef>
              <a:spcAft>
                <a:spcPct val="0"/>
              </a:spcAft>
              <a:defRPr>
                <a:solidFill>
                  <a:schemeClr val="tx1"/>
                </a:solidFill>
                <a:latin typeface="Limon F3" charset="0"/>
                <a:ea typeface="MS PGothic" pitchFamily="34" charset="-128"/>
              </a:defRPr>
            </a:lvl7pPr>
            <a:lvl8pPr marL="3428960" indent="-228598" defTabSz="909627" eaLnBrk="0" fontAlgn="base" hangingPunct="0">
              <a:spcBef>
                <a:spcPct val="0"/>
              </a:spcBef>
              <a:spcAft>
                <a:spcPct val="0"/>
              </a:spcAft>
              <a:defRPr>
                <a:solidFill>
                  <a:schemeClr val="tx1"/>
                </a:solidFill>
                <a:latin typeface="Limon F3" charset="0"/>
                <a:ea typeface="MS PGothic" pitchFamily="34" charset="-128"/>
              </a:defRPr>
            </a:lvl8pPr>
            <a:lvl9pPr marL="3886155" indent="-228598" defTabSz="909627"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fld id="{C9D5E290-4B3A-4EDC-8906-2F498BDA9117}" type="slidenum">
              <a:rPr lang="en-GB" altLang="en-US" smtClean="0">
                <a:latin typeface="Arial" pitchFamily="34" charset="0"/>
              </a:rPr>
              <a:pPr eaLnBrk="1" hangingPunct="1"/>
              <a:t>1</a:t>
            </a:fld>
            <a:endParaRPr lang="en-GB" altLang="en-US">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FR" altLang="en-US" b="1" noProof="0" dirty="0"/>
              <a:t>À l’attention de l’animateur :</a:t>
            </a:r>
          </a:p>
          <a:p>
            <a:r>
              <a:rPr lang="fr-FR" altLang="en-US" b="1" noProof="0" dirty="0"/>
              <a:t>Étudiez les étapes à suivre pour atténuer la douleur pendant la vaccination.</a:t>
            </a:r>
          </a:p>
          <a:p>
            <a:endParaRPr lang="fr-FR" altLang="en-US" b="1" noProof="0" dirty="0"/>
          </a:p>
          <a:p>
            <a:pPr lvl="2"/>
            <a:endParaRPr lang="fr-FR" altLang="en-US" noProof="0" dirty="0"/>
          </a:p>
          <a:p>
            <a:r>
              <a:rPr lang="fr-FR" altLang="en-US" b="1" noProof="0" dirty="0"/>
              <a:t> </a:t>
            </a:r>
            <a:endParaRPr lang="fr-FR" noProof="0" dirty="0"/>
          </a:p>
          <a:p>
            <a:endParaRPr lang="fr-FR" altLang="en-US" b="1" noProof="0" dirty="0"/>
          </a:p>
          <a:p>
            <a:endParaRPr lang="en-US" altLang="en-US" b="1" dirty="0"/>
          </a:p>
        </p:txBody>
      </p:sp>
      <p:sp>
        <p:nvSpPr>
          <p:cNvPr id="33796" name="Espace réservé du numéro de diapositive 3"/>
          <p:cNvSpPr txBox="1">
            <a:spLocks noGrp="1"/>
          </p:cNvSpPr>
          <p:nvPr/>
        </p:nvSpPr>
        <p:spPr bwMode="auto">
          <a:xfrm>
            <a:off x="3853910" y="9441016"/>
            <a:ext cx="2950171" cy="49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3" rIns="91028" bIns="4551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10</a:t>
            </a:fld>
            <a:endParaRPr lang="en-GB" altLang="en-US">
              <a:cs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FR" altLang="en-US" b="1" noProof="0" dirty="0"/>
              <a:t>À l’attention de l’animateur :</a:t>
            </a:r>
          </a:p>
          <a:p>
            <a:r>
              <a:rPr lang="fr-FR" altLang="en-US" b="1" noProof="0" dirty="0"/>
              <a:t>Étudiez les étapes à suivre pour atténuer la douleur pendant la vaccination. </a:t>
            </a:r>
          </a:p>
          <a:p>
            <a:endParaRPr lang="fr-FR" b="1" noProof="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fr-FR" b="1" dirty="0"/>
              <a:t>Veuillez voir le note de synthèse: position de l’OMS fur la réduction de la douleur au moment de la vaccination. </a:t>
            </a:r>
            <a:endParaRPr lang="en-US" altLang="en-US" b="1"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1" dirty="0"/>
              <a:t>https://www.who.int/immunization/policy/position_papers/reducing_pain_vaccination/en/</a:t>
            </a:r>
          </a:p>
          <a:p>
            <a:endParaRPr lang="fr-FR" noProof="0" dirty="0"/>
          </a:p>
          <a:p>
            <a:endParaRPr lang="fr-FR" altLang="en-US" b="1" noProof="0" dirty="0"/>
          </a:p>
          <a:p>
            <a:endParaRPr lang="en-US" altLang="en-US" b="1" dirty="0"/>
          </a:p>
        </p:txBody>
      </p:sp>
      <p:sp>
        <p:nvSpPr>
          <p:cNvPr id="33796" name="Espace réservé du numéro de diapositive 3"/>
          <p:cNvSpPr txBox="1">
            <a:spLocks noGrp="1"/>
          </p:cNvSpPr>
          <p:nvPr/>
        </p:nvSpPr>
        <p:spPr bwMode="auto">
          <a:xfrm>
            <a:off x="3853910" y="9441016"/>
            <a:ext cx="2950171" cy="49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3" rIns="91028" bIns="4551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11</a:t>
            </a:fld>
            <a:endParaRPr lang="en-GB" altLang="en-US">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noProof="0" dirty="0"/>
              <a:t>À l’attention de l’animateur :</a:t>
            </a:r>
          </a:p>
          <a:p>
            <a:endParaRPr lang="en-US" altLang="en-US" b="1" dirty="0"/>
          </a:p>
          <a:p>
            <a:r>
              <a:rPr lang="fr-FR" altLang="en-US" b="0" noProof="0" dirty="0"/>
              <a:t>Il est important que les agents de santé expliquent les</a:t>
            </a:r>
            <a:r>
              <a:rPr lang="fr-FR" altLang="en-US" b="0" baseline="0" noProof="0" dirty="0"/>
              <a:t> avantages du VPI et des injections multiples et qu’ils écoutent les parents et les personnes responsables d’enfants exprimer leurs préoccupations. Cela rassurera les parents qui peuvent être inquiets à l’idée de l’administration d’un nouveau vaccin et d’injections multiples pendant une même séance.</a:t>
            </a:r>
            <a:endParaRPr lang="fr-FR" altLang="en-US" b="0" noProof="0" dirty="0"/>
          </a:p>
        </p:txBody>
      </p:sp>
      <p:sp>
        <p:nvSpPr>
          <p:cNvPr id="33796" name="Espace réservé du numéro de diapositive 3"/>
          <p:cNvSpPr txBox="1">
            <a:spLocks noGrp="1"/>
          </p:cNvSpPr>
          <p:nvPr/>
        </p:nvSpPr>
        <p:spPr bwMode="auto">
          <a:xfrm>
            <a:off x="3853910" y="9441016"/>
            <a:ext cx="2950171" cy="49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3" rIns="91028" bIns="4551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12</a:t>
            </a:fld>
            <a:endParaRPr lang="en-GB" altLang="en-US">
              <a:cs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ln/>
        </p:spPr>
      </p:sp>
      <p:sp>
        <p:nvSpPr>
          <p:cNvPr id="327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noProof="0" dirty="0"/>
              <a:t>À l’attention de l’animateur :</a:t>
            </a:r>
          </a:p>
          <a:p>
            <a:endParaRPr lang="en-US" altLang="en-US" b="1" dirty="0"/>
          </a:p>
        </p:txBody>
      </p:sp>
      <p:sp>
        <p:nvSpPr>
          <p:cNvPr id="32772" name="Espace réservé du numéro de diapositive 3"/>
          <p:cNvSpPr txBox="1">
            <a:spLocks noGrp="1"/>
          </p:cNvSpPr>
          <p:nvPr/>
        </p:nvSpPr>
        <p:spPr bwMode="auto">
          <a:xfrm>
            <a:off x="3853910" y="9441016"/>
            <a:ext cx="2950171" cy="49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3" rIns="91028" bIns="4551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214DEFB0-E11C-483B-921B-40DCF77095DF}" type="slidenum">
              <a:rPr lang="en-GB" altLang="en-US">
                <a:cs typeface="Arial" pitchFamily="34" charset="0"/>
              </a:rPr>
              <a:pPr algn="r" eaLnBrk="1" hangingPunct="1">
                <a:spcBef>
                  <a:spcPct val="0"/>
                </a:spcBef>
              </a:pPr>
              <a:t>13</a:t>
            </a:fld>
            <a:endParaRPr lang="en-GB" altLang="en-US">
              <a:cs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noProof="0" dirty="0"/>
              <a:t>À l’attention de l’animateur :</a:t>
            </a:r>
          </a:p>
        </p:txBody>
      </p:sp>
      <p:sp>
        <p:nvSpPr>
          <p:cNvPr id="33796" name="Espace réservé du numéro de diapositive 3"/>
          <p:cNvSpPr txBox="1">
            <a:spLocks noGrp="1"/>
          </p:cNvSpPr>
          <p:nvPr/>
        </p:nvSpPr>
        <p:spPr bwMode="auto">
          <a:xfrm>
            <a:off x="3853910" y="9441016"/>
            <a:ext cx="2950171" cy="49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3" rIns="91028" bIns="4551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14</a:t>
            </a:fld>
            <a:endParaRPr lang="en-GB" altLang="en-US">
              <a:cs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noProof="0" dirty="0"/>
              <a:t>À l’attention de l’animateur : Ce sont des questions que les parents peuvent vous poser, et des suggestions pour des réponses que vous pouvez leur donner.</a:t>
            </a:r>
          </a:p>
        </p:txBody>
      </p:sp>
      <p:sp>
        <p:nvSpPr>
          <p:cNvPr id="33796" name="Espace réservé du numéro de diapositive 3"/>
          <p:cNvSpPr txBox="1">
            <a:spLocks noGrp="1"/>
          </p:cNvSpPr>
          <p:nvPr/>
        </p:nvSpPr>
        <p:spPr bwMode="auto">
          <a:xfrm>
            <a:off x="3853910" y="9441016"/>
            <a:ext cx="2950171" cy="49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3" rIns="91028" bIns="4551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15</a:t>
            </a:fld>
            <a:endParaRPr lang="en-GB" altLang="en-US">
              <a:cs typeface="Arial" pitchFamily="34" charset="0"/>
            </a:endParaRPr>
          </a:p>
        </p:txBody>
      </p:sp>
    </p:spTree>
    <p:extLst>
      <p:ext uri="{BB962C8B-B14F-4D97-AF65-F5344CB8AC3E}">
        <p14:creationId xmlns:p14="http://schemas.microsoft.com/office/powerpoint/2010/main" val="7997188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noProof="0" dirty="0"/>
              <a:t>À l’attention de l’animateur : Ce sont des questions que les parents peuvent vous poser, et des suggestions pour des réponses que vous pouvez leur donner.</a:t>
            </a:r>
          </a:p>
        </p:txBody>
      </p:sp>
      <p:sp>
        <p:nvSpPr>
          <p:cNvPr id="33796" name="Espace réservé du numéro de diapositive 3"/>
          <p:cNvSpPr txBox="1">
            <a:spLocks noGrp="1"/>
          </p:cNvSpPr>
          <p:nvPr/>
        </p:nvSpPr>
        <p:spPr bwMode="auto">
          <a:xfrm>
            <a:off x="3853910" y="9441016"/>
            <a:ext cx="2950171" cy="49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3" rIns="91028" bIns="4551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16</a:t>
            </a:fld>
            <a:endParaRPr lang="en-GB" altLang="en-US">
              <a:cs typeface="Arial" pitchFamily="34" charset="0"/>
            </a:endParaRPr>
          </a:p>
        </p:txBody>
      </p:sp>
    </p:spTree>
    <p:extLst>
      <p:ext uri="{BB962C8B-B14F-4D97-AF65-F5344CB8AC3E}">
        <p14:creationId xmlns:p14="http://schemas.microsoft.com/office/powerpoint/2010/main" val="148715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noProof="0" dirty="0"/>
              <a:t>À l’attention de l’animateur : Ce sont des questions que les parents peuvent vous poser, et des suggestions pour des réponses que vous pouvez leur donner.</a:t>
            </a:r>
          </a:p>
        </p:txBody>
      </p:sp>
      <p:sp>
        <p:nvSpPr>
          <p:cNvPr id="33796" name="Espace réservé du numéro de diapositive 3"/>
          <p:cNvSpPr txBox="1">
            <a:spLocks noGrp="1"/>
          </p:cNvSpPr>
          <p:nvPr/>
        </p:nvSpPr>
        <p:spPr bwMode="auto">
          <a:xfrm>
            <a:off x="3853910" y="9441016"/>
            <a:ext cx="2950171" cy="49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3" rIns="91028" bIns="4551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17</a:t>
            </a:fld>
            <a:endParaRPr lang="en-GB" altLang="en-US">
              <a:cs typeface="Arial" pitchFamily="34" charset="0"/>
            </a:endParaRPr>
          </a:p>
        </p:txBody>
      </p:sp>
    </p:spTree>
    <p:extLst>
      <p:ext uri="{BB962C8B-B14F-4D97-AF65-F5344CB8AC3E}">
        <p14:creationId xmlns:p14="http://schemas.microsoft.com/office/powerpoint/2010/main" val="33828109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noProof="0"/>
              <a:t>À l’attention de l’animateur : Ce sont des questions que les parents peuvent vous poser, et des suggestions pour des réponses que vous pouvez leur donner.</a:t>
            </a:r>
            <a:endParaRPr lang="fr-FR" altLang="en-US" b="1" noProof="0" dirty="0"/>
          </a:p>
        </p:txBody>
      </p:sp>
      <p:sp>
        <p:nvSpPr>
          <p:cNvPr id="33796" name="Espace réservé du numéro de diapositive 3"/>
          <p:cNvSpPr txBox="1">
            <a:spLocks noGrp="1"/>
          </p:cNvSpPr>
          <p:nvPr/>
        </p:nvSpPr>
        <p:spPr bwMode="auto">
          <a:xfrm>
            <a:off x="3853910" y="9441016"/>
            <a:ext cx="2950171" cy="49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3" rIns="91028" bIns="4551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18</a:t>
            </a:fld>
            <a:endParaRPr lang="en-GB" altLang="en-US">
              <a:cs typeface="Arial" pitchFamily="34" charset="0"/>
            </a:endParaRPr>
          </a:p>
        </p:txBody>
      </p:sp>
    </p:spTree>
    <p:extLst>
      <p:ext uri="{BB962C8B-B14F-4D97-AF65-F5344CB8AC3E}">
        <p14:creationId xmlns:p14="http://schemas.microsoft.com/office/powerpoint/2010/main" val="20602411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noProof="0" dirty="0"/>
              <a:t>À l’attention de l’animateur :</a:t>
            </a:r>
          </a:p>
          <a:p>
            <a:endParaRPr lang="fr-FR" altLang="en-US" b="1" noProof="0" dirty="0"/>
          </a:p>
          <a:p>
            <a:pPr marL="228600" indent="-228600" defTabSz="917509">
              <a:buAutoNum type="arabicPeriod"/>
              <a:defRPr/>
            </a:pPr>
            <a:r>
              <a:rPr lang="fr-FR" altLang="en-US" b="0" baseline="0" noProof="0" dirty="0">
                <a:solidFill>
                  <a:srgbClr val="000000"/>
                </a:solidFill>
                <a:latin typeface="Arial"/>
                <a:cs typeface="Arial"/>
              </a:rPr>
              <a:t>Injecter plusieurs vaccins en une fois est sans risque.</a:t>
            </a:r>
          </a:p>
          <a:p>
            <a:pPr marL="228600" indent="-228600" defTabSz="917509">
              <a:buAutoNum type="arabicPeriod"/>
              <a:defRPr/>
            </a:pPr>
            <a:r>
              <a:rPr lang="fr-FR" altLang="en-US" b="0" baseline="0" noProof="0" dirty="0">
                <a:solidFill>
                  <a:srgbClr val="000000"/>
                </a:solidFill>
                <a:latin typeface="Arial"/>
                <a:cs typeface="Arial"/>
              </a:rPr>
              <a:t>Il vaut mieux les injections multiples parce qu’elles </a:t>
            </a:r>
            <a:r>
              <a:rPr lang="fr-FR" sz="1200" b="0" kern="0" dirty="0">
                <a:solidFill>
                  <a:srgbClr val="000000"/>
                </a:solidFill>
                <a:latin typeface="Arial"/>
                <a:cs typeface="Arial"/>
              </a:rPr>
              <a:t>protègent les enfants, rendent les programmes de vaccination plus efficaces </a:t>
            </a:r>
            <a:r>
              <a:rPr lang="fr-FR" altLang="en-US" b="0" baseline="0" noProof="0" dirty="0">
                <a:solidFill>
                  <a:srgbClr val="000000"/>
                </a:solidFill>
                <a:latin typeface="Arial"/>
                <a:cs typeface="Arial"/>
              </a:rPr>
              <a:t>et sont plus pratiques pour les parents.</a:t>
            </a:r>
          </a:p>
          <a:p>
            <a:pPr marL="228600" indent="-228600" defTabSz="917509">
              <a:buAutoNum type="arabicPeriod"/>
              <a:defRPr/>
            </a:pPr>
            <a:r>
              <a:rPr lang="fr-FR" altLang="en-US" b="0" baseline="0" noProof="0" dirty="0">
                <a:solidFill>
                  <a:srgbClr val="000000"/>
                </a:solidFill>
                <a:latin typeface="Arial"/>
                <a:cs typeface="Arial"/>
              </a:rPr>
              <a:t>Les agents de santé peuvent aider les personnes responsables de nourrissons en communiquant clairement avec elles, en les rassurant et en prenant des mesures pour atténuer la douleur pendant l’injection.</a:t>
            </a:r>
          </a:p>
          <a:p>
            <a:pPr marL="0" indent="0" defTabSz="917509">
              <a:buNone/>
              <a:defRPr/>
            </a:pPr>
            <a:r>
              <a:rPr lang="fr-FR" altLang="en-US" b="0" baseline="0" noProof="0" dirty="0">
                <a:solidFill>
                  <a:srgbClr val="000000"/>
                </a:solidFill>
                <a:latin typeface="Arial"/>
                <a:cs typeface="Arial"/>
              </a:rPr>
              <a:t>4.  Les agents de santé peuvent répondre aux préoccupations des personnes responsables de nourrissons en les écoutant, en les encourageant et en communiquant efficacement avec elles. </a:t>
            </a:r>
            <a:endParaRPr lang="fr-FR" altLang="en-US" b="0" noProof="0" dirty="0">
              <a:solidFill>
                <a:srgbClr val="000000"/>
              </a:solidFill>
              <a:latin typeface="Arial"/>
              <a:cs typeface="Arial"/>
            </a:endParaRPr>
          </a:p>
          <a:p>
            <a:pPr defTabSz="917509">
              <a:defRPr/>
            </a:pPr>
            <a:endParaRPr lang="fr-FR" altLang="en-US" b="0" noProof="0" dirty="0">
              <a:latin typeface="Gill Sans MT" panose="020B0502020104020203" pitchFamily="34" charset="0"/>
            </a:endParaRPr>
          </a:p>
        </p:txBody>
      </p:sp>
      <p:sp>
        <p:nvSpPr>
          <p:cNvPr id="33796" name="Espace réservé du numéro de diapositive 3"/>
          <p:cNvSpPr txBox="1">
            <a:spLocks noGrp="1"/>
          </p:cNvSpPr>
          <p:nvPr/>
        </p:nvSpPr>
        <p:spPr bwMode="auto">
          <a:xfrm>
            <a:off x="3853910" y="9441016"/>
            <a:ext cx="2950171" cy="49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3" rIns="91028" bIns="4551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19</a:t>
            </a:fld>
            <a:endParaRPr lang="en-GB" altLang="en-US">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Espace réservé de l'image des diapositives 1"/>
          <p:cNvSpPr>
            <a:spLocks noGrp="1" noRot="1" noChangeAspect="1" noTextEdit="1"/>
          </p:cNvSpPr>
          <p:nvPr>
            <p:ph type="sldImg"/>
          </p:nvPr>
        </p:nvSpPr>
        <p:spPr>
          <a:ln/>
        </p:spPr>
      </p:sp>
      <p:sp>
        <p:nvSpPr>
          <p:cNvPr id="30723" name="Espace réservé des commentaires 2"/>
          <p:cNvSpPr>
            <a:spLocks noGrp="1"/>
          </p:cNvSpPr>
          <p:nvPr>
            <p:ph type="body" idx="1"/>
          </p:nvPr>
        </p:nvSpPr>
        <p:spPr>
          <a:xfrm>
            <a:off x="681634" y="4720510"/>
            <a:ext cx="5442345" cy="478322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n-US"/>
          </a:p>
        </p:txBody>
      </p:sp>
      <p:sp>
        <p:nvSpPr>
          <p:cNvPr id="3072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27" eaLnBrk="0" hangingPunct="0">
              <a:spcBef>
                <a:spcPct val="30000"/>
              </a:spcBef>
              <a:defRPr sz="1200">
                <a:solidFill>
                  <a:schemeClr val="tx1"/>
                </a:solidFill>
                <a:latin typeface="Arial" pitchFamily="34" charset="0"/>
                <a:ea typeface="MS PGothic" pitchFamily="34" charset="-128"/>
              </a:defRPr>
            </a:lvl1pPr>
            <a:lvl2pPr marL="742941" indent="-285746" defTabSz="909627" eaLnBrk="0" hangingPunct="0">
              <a:spcBef>
                <a:spcPct val="30000"/>
              </a:spcBef>
              <a:defRPr sz="1200">
                <a:solidFill>
                  <a:schemeClr val="tx1"/>
                </a:solidFill>
                <a:latin typeface="Arial" pitchFamily="34" charset="0"/>
                <a:ea typeface="MS PGothic" pitchFamily="34" charset="-128"/>
              </a:defRPr>
            </a:lvl2pPr>
            <a:lvl3pPr marL="1142987" indent="-228598" defTabSz="909627" eaLnBrk="0" hangingPunct="0">
              <a:spcBef>
                <a:spcPct val="30000"/>
              </a:spcBef>
              <a:defRPr sz="1200">
                <a:solidFill>
                  <a:schemeClr val="tx1"/>
                </a:solidFill>
                <a:latin typeface="Arial" pitchFamily="34" charset="0"/>
                <a:ea typeface="MS PGothic" pitchFamily="34" charset="-128"/>
              </a:defRPr>
            </a:lvl3pPr>
            <a:lvl4pPr marL="1600181" indent="-228598" defTabSz="909627" eaLnBrk="0" hangingPunct="0">
              <a:spcBef>
                <a:spcPct val="30000"/>
              </a:spcBef>
              <a:defRPr sz="1200">
                <a:solidFill>
                  <a:schemeClr val="tx1"/>
                </a:solidFill>
                <a:latin typeface="Arial" pitchFamily="34" charset="0"/>
                <a:ea typeface="MS PGothic" pitchFamily="34" charset="-128"/>
              </a:defRPr>
            </a:lvl4pPr>
            <a:lvl5pPr marL="2057376" indent="-228598" defTabSz="909627" eaLnBrk="0" hangingPunct="0">
              <a:spcBef>
                <a:spcPct val="30000"/>
              </a:spcBef>
              <a:defRPr sz="1200">
                <a:solidFill>
                  <a:schemeClr val="tx1"/>
                </a:solidFill>
                <a:latin typeface="Arial" pitchFamily="34" charset="0"/>
                <a:ea typeface="MS PGothic" pitchFamily="34" charset="-128"/>
              </a:defRPr>
            </a:lvl5pPr>
            <a:lvl6pPr marL="2514571" indent="-228598" defTabSz="909627"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766" indent="-228598" defTabSz="909627" eaLnBrk="0" fontAlgn="base" hangingPunct="0">
              <a:spcBef>
                <a:spcPct val="30000"/>
              </a:spcBef>
              <a:spcAft>
                <a:spcPct val="0"/>
              </a:spcAft>
              <a:defRPr sz="1200">
                <a:solidFill>
                  <a:schemeClr val="tx1"/>
                </a:solidFill>
                <a:latin typeface="Arial" pitchFamily="34" charset="0"/>
                <a:ea typeface="MS PGothic" pitchFamily="34" charset="-128"/>
              </a:defRPr>
            </a:lvl7pPr>
            <a:lvl8pPr marL="3428960" indent="-228598" defTabSz="909627"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155" indent="-228598" defTabSz="909627"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eaLnBrk="1" hangingPunct="1">
              <a:spcBef>
                <a:spcPct val="0"/>
              </a:spcBef>
            </a:pPr>
            <a:fld id="{7CF16A54-6B5B-4779-9500-D4DF2A2A6AC0}" type="slidenum">
              <a:rPr lang="fr-FR" altLang="en-US" smtClean="0">
                <a:cs typeface="Arial" pitchFamily="34" charset="0"/>
              </a:rPr>
              <a:pPr eaLnBrk="1" hangingPunct="1">
                <a:spcBef>
                  <a:spcPct val="0"/>
                </a:spcBef>
              </a:pPr>
              <a:t>2</a:t>
            </a:fld>
            <a:endParaRPr lang="fr-FR" altLang="en-US">
              <a:cs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Espace réservé de l'image des diapositives 1"/>
          <p:cNvSpPr>
            <a:spLocks noGrp="1" noRot="1" noChangeAspect="1" noTextEdit="1"/>
          </p:cNvSpPr>
          <p:nvPr>
            <p:ph type="sldImg"/>
          </p:nvPr>
        </p:nvSpPr>
        <p:spPr>
          <a:ln/>
        </p:spPr>
      </p:sp>
      <p:sp>
        <p:nvSpPr>
          <p:cNvPr id="5427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noProof="0" dirty="0"/>
              <a:t>À l’attention de l’animateur :</a:t>
            </a:r>
          </a:p>
        </p:txBody>
      </p:sp>
      <p:sp>
        <p:nvSpPr>
          <p:cNvPr id="54276"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27" eaLnBrk="0" hangingPunct="0">
              <a:spcBef>
                <a:spcPct val="30000"/>
              </a:spcBef>
              <a:defRPr sz="1200">
                <a:solidFill>
                  <a:schemeClr val="tx1"/>
                </a:solidFill>
                <a:latin typeface="Arial" pitchFamily="34" charset="0"/>
                <a:ea typeface="MS PGothic" pitchFamily="34" charset="-128"/>
              </a:defRPr>
            </a:lvl1pPr>
            <a:lvl2pPr marL="742941" indent="-285746" defTabSz="909627" eaLnBrk="0" hangingPunct="0">
              <a:spcBef>
                <a:spcPct val="30000"/>
              </a:spcBef>
              <a:defRPr sz="1200">
                <a:solidFill>
                  <a:schemeClr val="tx1"/>
                </a:solidFill>
                <a:latin typeface="Arial" pitchFamily="34" charset="0"/>
                <a:ea typeface="MS PGothic" pitchFamily="34" charset="-128"/>
              </a:defRPr>
            </a:lvl2pPr>
            <a:lvl3pPr marL="1142987" indent="-228598" defTabSz="909627" eaLnBrk="0" hangingPunct="0">
              <a:spcBef>
                <a:spcPct val="30000"/>
              </a:spcBef>
              <a:defRPr sz="1200">
                <a:solidFill>
                  <a:schemeClr val="tx1"/>
                </a:solidFill>
                <a:latin typeface="Arial" pitchFamily="34" charset="0"/>
                <a:ea typeface="MS PGothic" pitchFamily="34" charset="-128"/>
              </a:defRPr>
            </a:lvl3pPr>
            <a:lvl4pPr marL="1600181" indent="-228598" defTabSz="909627" eaLnBrk="0" hangingPunct="0">
              <a:spcBef>
                <a:spcPct val="30000"/>
              </a:spcBef>
              <a:defRPr sz="1200">
                <a:solidFill>
                  <a:schemeClr val="tx1"/>
                </a:solidFill>
                <a:latin typeface="Arial" pitchFamily="34" charset="0"/>
                <a:ea typeface="MS PGothic" pitchFamily="34" charset="-128"/>
              </a:defRPr>
            </a:lvl4pPr>
            <a:lvl5pPr marL="2057376" indent="-228598" defTabSz="909627" eaLnBrk="0" hangingPunct="0">
              <a:spcBef>
                <a:spcPct val="30000"/>
              </a:spcBef>
              <a:defRPr sz="1200">
                <a:solidFill>
                  <a:schemeClr val="tx1"/>
                </a:solidFill>
                <a:latin typeface="Arial" pitchFamily="34" charset="0"/>
                <a:ea typeface="MS PGothic" pitchFamily="34" charset="-128"/>
              </a:defRPr>
            </a:lvl5pPr>
            <a:lvl6pPr marL="2514571" indent="-228598" defTabSz="909627"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766" indent="-228598" defTabSz="909627" eaLnBrk="0" fontAlgn="base" hangingPunct="0">
              <a:spcBef>
                <a:spcPct val="30000"/>
              </a:spcBef>
              <a:spcAft>
                <a:spcPct val="0"/>
              </a:spcAft>
              <a:defRPr sz="1200">
                <a:solidFill>
                  <a:schemeClr val="tx1"/>
                </a:solidFill>
                <a:latin typeface="Arial" pitchFamily="34" charset="0"/>
                <a:ea typeface="MS PGothic" pitchFamily="34" charset="-128"/>
              </a:defRPr>
            </a:lvl7pPr>
            <a:lvl8pPr marL="3428960" indent="-228598" defTabSz="909627"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155" indent="-228598" defTabSz="909627"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eaLnBrk="1" hangingPunct="1">
              <a:spcBef>
                <a:spcPct val="0"/>
              </a:spcBef>
            </a:pPr>
            <a:fld id="{F248C6BE-652A-4AE2-9D3E-443FA0FE55CE}" type="slidenum">
              <a:rPr lang="en-GB" altLang="en-US" smtClean="0">
                <a:cs typeface="Arial" pitchFamily="34" charset="0"/>
              </a:rPr>
              <a:pPr eaLnBrk="1" hangingPunct="1">
                <a:spcBef>
                  <a:spcPct val="0"/>
                </a:spcBef>
              </a:pPr>
              <a:t>20</a:t>
            </a:fld>
            <a:endParaRPr lang="en-GB" altLang="en-US">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p:cNvSpPr>
            <a:spLocks noGrp="1" noRot="1" noChangeAspect="1" noTextEdit="1"/>
          </p:cNvSpPr>
          <p:nvPr>
            <p:ph type="sldImg"/>
          </p:nvPr>
        </p:nvSpPr>
        <p:spPr>
          <a:ln/>
        </p:spPr>
      </p:sp>
      <p:sp>
        <p:nvSpPr>
          <p:cNvPr id="31747"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noProof="0" dirty="0"/>
              <a:t>À l’attention de l’animateur :  </a:t>
            </a:r>
          </a:p>
          <a:p>
            <a:r>
              <a:rPr lang="fr-FR" altLang="en-US" b="1" noProof="0" dirty="0"/>
              <a:t>Expliquez aux participants les principales questions soulevées dans ce module.</a:t>
            </a:r>
          </a:p>
        </p:txBody>
      </p:sp>
      <p:sp>
        <p:nvSpPr>
          <p:cNvPr id="31748"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27" eaLnBrk="0" hangingPunct="0">
              <a:spcBef>
                <a:spcPct val="30000"/>
              </a:spcBef>
              <a:defRPr sz="1200">
                <a:solidFill>
                  <a:schemeClr val="tx1"/>
                </a:solidFill>
                <a:latin typeface="Arial" pitchFamily="34" charset="0"/>
                <a:ea typeface="MS PGothic" pitchFamily="34" charset="-128"/>
              </a:defRPr>
            </a:lvl1pPr>
            <a:lvl2pPr marL="742941" indent="-285746" defTabSz="909627" eaLnBrk="0" hangingPunct="0">
              <a:spcBef>
                <a:spcPct val="30000"/>
              </a:spcBef>
              <a:defRPr sz="1200">
                <a:solidFill>
                  <a:schemeClr val="tx1"/>
                </a:solidFill>
                <a:latin typeface="Arial" pitchFamily="34" charset="0"/>
                <a:ea typeface="MS PGothic" pitchFamily="34" charset="-128"/>
              </a:defRPr>
            </a:lvl2pPr>
            <a:lvl3pPr marL="1142987" indent="-228598" defTabSz="909627" eaLnBrk="0" hangingPunct="0">
              <a:spcBef>
                <a:spcPct val="30000"/>
              </a:spcBef>
              <a:defRPr sz="1200">
                <a:solidFill>
                  <a:schemeClr val="tx1"/>
                </a:solidFill>
                <a:latin typeface="Arial" pitchFamily="34" charset="0"/>
                <a:ea typeface="MS PGothic" pitchFamily="34" charset="-128"/>
              </a:defRPr>
            </a:lvl3pPr>
            <a:lvl4pPr marL="1600181" indent="-228598" defTabSz="909627" eaLnBrk="0" hangingPunct="0">
              <a:spcBef>
                <a:spcPct val="30000"/>
              </a:spcBef>
              <a:defRPr sz="1200">
                <a:solidFill>
                  <a:schemeClr val="tx1"/>
                </a:solidFill>
                <a:latin typeface="Arial" pitchFamily="34" charset="0"/>
                <a:ea typeface="MS PGothic" pitchFamily="34" charset="-128"/>
              </a:defRPr>
            </a:lvl4pPr>
            <a:lvl5pPr marL="2057376" indent="-228598" defTabSz="909627" eaLnBrk="0" hangingPunct="0">
              <a:spcBef>
                <a:spcPct val="30000"/>
              </a:spcBef>
              <a:defRPr sz="1200">
                <a:solidFill>
                  <a:schemeClr val="tx1"/>
                </a:solidFill>
                <a:latin typeface="Arial" pitchFamily="34" charset="0"/>
                <a:ea typeface="MS PGothic" pitchFamily="34" charset="-128"/>
              </a:defRPr>
            </a:lvl5pPr>
            <a:lvl6pPr marL="2514571" indent="-228598" defTabSz="909627"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766" indent="-228598" defTabSz="909627" eaLnBrk="0" fontAlgn="base" hangingPunct="0">
              <a:spcBef>
                <a:spcPct val="30000"/>
              </a:spcBef>
              <a:spcAft>
                <a:spcPct val="0"/>
              </a:spcAft>
              <a:defRPr sz="1200">
                <a:solidFill>
                  <a:schemeClr val="tx1"/>
                </a:solidFill>
                <a:latin typeface="Arial" pitchFamily="34" charset="0"/>
                <a:ea typeface="MS PGothic" pitchFamily="34" charset="-128"/>
              </a:defRPr>
            </a:lvl7pPr>
            <a:lvl8pPr marL="3428960" indent="-228598" defTabSz="909627"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155" indent="-228598" defTabSz="909627"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eaLnBrk="1" hangingPunct="1">
              <a:spcBef>
                <a:spcPct val="0"/>
              </a:spcBef>
            </a:pPr>
            <a:fld id="{33C21AF9-203D-4F0F-82A4-CB85B47393B8}" type="slidenum">
              <a:rPr lang="fr-FR" altLang="en-US" smtClean="0">
                <a:cs typeface="Arial" pitchFamily="34" charset="0"/>
              </a:rPr>
              <a:pPr eaLnBrk="1" hangingPunct="1">
                <a:spcBef>
                  <a:spcPct val="0"/>
                </a:spcBef>
              </a:pPr>
              <a:t>3</a:t>
            </a:fld>
            <a:endParaRPr lang="fr-FR" altLang="en-US">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ln/>
        </p:spPr>
      </p:sp>
      <p:sp>
        <p:nvSpPr>
          <p:cNvPr id="327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noProof="0" dirty="0"/>
              <a:t>À l’attention de l’animateur :  </a:t>
            </a:r>
          </a:p>
          <a:p>
            <a:r>
              <a:rPr lang="fr-FR" altLang="en-US" b="1" noProof="0" dirty="0"/>
              <a:t>Expliquez aux participants que l’administration d’injections multiples de vaccins en une seule séance est sans risque.</a:t>
            </a:r>
            <a:endParaRPr lang="en-US" altLang="en-US" b="1" dirty="0"/>
          </a:p>
          <a:p>
            <a:pPr>
              <a:spcBef>
                <a:spcPts val="1806"/>
              </a:spcBef>
            </a:pPr>
            <a:endParaRPr lang="en-US" altLang="en-US" dirty="0">
              <a:latin typeface="Gill Sans MT" pitchFamily="34" charset="0"/>
            </a:endParaRPr>
          </a:p>
          <a:p>
            <a:pPr lvl="0"/>
            <a:r>
              <a:rPr lang="fr-FR" sz="1200" dirty="0">
                <a:solidFill>
                  <a:srgbClr val="000066"/>
                </a:solidFill>
              </a:rPr>
              <a:t>De nombreux pays ont mis en place des calendriers de vaccination prévoyant l’administration de multiples injections de vaccins en une seule séance.</a:t>
            </a:r>
          </a:p>
          <a:p>
            <a:r>
              <a:rPr lang="fr-FR" sz="1200" dirty="0">
                <a:solidFill>
                  <a:srgbClr val="000066"/>
                </a:solidFill>
              </a:rPr>
              <a:t> </a:t>
            </a:r>
          </a:p>
          <a:p>
            <a:pPr lvl="0"/>
            <a:r>
              <a:rPr lang="fr-FR" sz="1200" dirty="0">
                <a:solidFill>
                  <a:srgbClr val="000066"/>
                </a:solidFill>
              </a:rPr>
              <a:t>Dans le monde, la plupart des pays à revenu intermédiaire ou élevé pratiquent sans risque les injections multiples depuis plusieurs décennies.</a:t>
            </a:r>
          </a:p>
          <a:p>
            <a:pPr>
              <a:spcBef>
                <a:spcPts val="1806"/>
              </a:spcBef>
            </a:pPr>
            <a:endParaRPr lang="en-US" altLang="en-US" dirty="0">
              <a:latin typeface="Gill Sans MT" pitchFamily="34" charset="0"/>
            </a:endParaRPr>
          </a:p>
          <a:p>
            <a:endParaRPr lang="en-US" altLang="en-US" b="1" dirty="0"/>
          </a:p>
        </p:txBody>
      </p:sp>
      <p:sp>
        <p:nvSpPr>
          <p:cNvPr id="32772" name="Espace réservé du numéro de diapositive 3"/>
          <p:cNvSpPr txBox="1">
            <a:spLocks noGrp="1"/>
          </p:cNvSpPr>
          <p:nvPr/>
        </p:nvSpPr>
        <p:spPr bwMode="auto">
          <a:xfrm>
            <a:off x="3853910" y="9441016"/>
            <a:ext cx="2950171" cy="49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3" rIns="91028" bIns="4551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7B4020D3-325C-4903-B7FC-0B13EB715465}" type="slidenum">
              <a:rPr lang="en-GB" altLang="en-US">
                <a:cs typeface="Arial" pitchFamily="34" charset="0"/>
              </a:rPr>
              <a:pPr algn="r" eaLnBrk="1" hangingPunct="1">
                <a:spcBef>
                  <a:spcPct val="0"/>
                </a:spcBef>
              </a:pPr>
              <a:t>4</a:t>
            </a:fld>
            <a:endParaRPr lang="en-GB" altLang="en-US">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FR" altLang="en-US" b="1" noProof="0" dirty="0"/>
              <a:t>À l’attention de l’animateur :  </a:t>
            </a:r>
          </a:p>
          <a:p>
            <a:r>
              <a:rPr lang="fr-FR" altLang="en-US" b="1" noProof="0" dirty="0"/>
              <a:t>Les diapositives</a:t>
            </a:r>
            <a:r>
              <a:rPr lang="fr-FR" altLang="en-US" b="1" baseline="0" noProof="0" dirty="0"/>
              <a:t> suivantes expliquent en quoi les injections multiples protègent les enfants, augmentent l’efficacité des programmes de vaccination </a:t>
            </a:r>
            <a:r>
              <a:rPr lang="fr-FR" altLang="en-US" b="1" baseline="0" noProof="0" dirty="0">
                <a:solidFill>
                  <a:srgbClr val="000000"/>
                </a:solidFill>
              </a:rPr>
              <a:t>et </a:t>
            </a:r>
            <a:r>
              <a:rPr lang="fr-FR" sz="1200" b="1" dirty="0">
                <a:solidFill>
                  <a:srgbClr val="000000"/>
                </a:solidFill>
              </a:rPr>
              <a:t>permettent de réduire le nombre de séances de vaccination pour les parents et les personnes responsables de nourrissons. </a:t>
            </a:r>
            <a:endParaRPr lang="fr-FR" altLang="en-US" b="1" noProof="0" dirty="0">
              <a:solidFill>
                <a:srgbClr val="000000"/>
              </a:solidFill>
            </a:endParaRPr>
          </a:p>
        </p:txBody>
      </p:sp>
      <p:sp>
        <p:nvSpPr>
          <p:cNvPr id="33796" name="Espace réservé du numéro de diapositive 3"/>
          <p:cNvSpPr txBox="1">
            <a:spLocks noGrp="1"/>
          </p:cNvSpPr>
          <p:nvPr/>
        </p:nvSpPr>
        <p:spPr bwMode="auto">
          <a:xfrm>
            <a:off x="3853910" y="9441016"/>
            <a:ext cx="2950171" cy="49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3" rIns="91028" bIns="4551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5</a:t>
            </a:fld>
            <a:endParaRPr lang="en-GB" altLang="en-US">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noProof="0" dirty="0"/>
              <a:t>À l’attention de l’animateur :</a:t>
            </a:r>
          </a:p>
          <a:p>
            <a:endParaRPr lang="fr-FR" altLang="en-US" sz="2400" b="1" noProof="0" dirty="0">
              <a:latin typeface="Gill Sans MT" panose="020B0502020104020203" pitchFamily="34" charset="0"/>
            </a:endParaRPr>
          </a:p>
          <a:p>
            <a:r>
              <a:rPr lang="fr-FR" altLang="en-US" sz="1200" b="0" noProof="0" dirty="0">
                <a:solidFill>
                  <a:srgbClr val="000000"/>
                </a:solidFill>
                <a:latin typeface="Arial"/>
                <a:cs typeface="Arial"/>
              </a:rPr>
              <a:t>Les injections multiples de vaccins protègent les enfants durant les premiers mois de leur vie. Par l’étalement des vaccinations, les </a:t>
            </a:r>
            <a:r>
              <a:rPr lang="fr-FR" sz="1200" dirty="0">
                <a:solidFill>
                  <a:srgbClr val="000000"/>
                </a:solidFill>
                <a:latin typeface="Arial"/>
                <a:cs typeface="Arial"/>
              </a:rPr>
              <a:t>nourrissons restent plus longtemps sans protection et les personnes qui en sont responsables </a:t>
            </a:r>
            <a:r>
              <a:rPr lang="fr-FR" altLang="en-US" sz="1200" b="0" baseline="0" noProof="0" dirty="0">
                <a:solidFill>
                  <a:srgbClr val="000000"/>
                </a:solidFill>
                <a:latin typeface="Arial"/>
                <a:cs typeface="Arial"/>
              </a:rPr>
              <a:t>doivent </a:t>
            </a:r>
            <a:r>
              <a:rPr lang="fr-FR" sz="1200" dirty="0">
                <a:solidFill>
                  <a:srgbClr val="000000"/>
                </a:solidFill>
                <a:latin typeface="Arial"/>
                <a:cs typeface="Arial"/>
              </a:rPr>
              <a:t>programmer des séances supplémentaires de vaccination et ramener les enfants</a:t>
            </a:r>
            <a:r>
              <a:rPr lang="fr-FR" altLang="en-US" sz="1200" b="0" baseline="0" noProof="0" dirty="0">
                <a:solidFill>
                  <a:srgbClr val="000000"/>
                </a:solidFill>
                <a:latin typeface="Arial"/>
                <a:cs typeface="Arial"/>
              </a:rPr>
              <a:t>. S’ils ne ramènent pas les enfants, ceux-ci ne sont pas protégés </a:t>
            </a:r>
            <a:r>
              <a:rPr lang="fr-FR" sz="1200" b="0" i="0" dirty="0">
                <a:solidFill>
                  <a:srgbClr val="000000"/>
                </a:solidFill>
                <a:latin typeface="Arial"/>
                <a:cs typeface="Arial"/>
              </a:rPr>
              <a:t>contre des maladies graves et leur vie pourra être mise en danger par une maladie. </a:t>
            </a:r>
            <a:br>
              <a:rPr lang="fr-FR" sz="1200" b="0" i="0" dirty="0">
                <a:solidFill>
                  <a:srgbClr val="000000"/>
                </a:solidFill>
                <a:latin typeface="Arial"/>
                <a:cs typeface="Arial"/>
              </a:rPr>
            </a:br>
            <a:endParaRPr lang="fr-FR" altLang="en-US" sz="1200" b="0" i="0" noProof="0" dirty="0">
              <a:solidFill>
                <a:srgbClr val="000000"/>
              </a:solidFill>
              <a:latin typeface="Arial"/>
              <a:cs typeface="Arial"/>
            </a:endParaRPr>
          </a:p>
        </p:txBody>
      </p:sp>
      <p:sp>
        <p:nvSpPr>
          <p:cNvPr id="33796" name="Espace réservé du numéro de diapositive 3"/>
          <p:cNvSpPr txBox="1">
            <a:spLocks noGrp="1"/>
          </p:cNvSpPr>
          <p:nvPr/>
        </p:nvSpPr>
        <p:spPr bwMode="auto">
          <a:xfrm>
            <a:off x="3853910" y="9441016"/>
            <a:ext cx="2950171" cy="49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3" rIns="91028" bIns="4551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6</a:t>
            </a:fld>
            <a:endParaRPr lang="en-GB" altLang="en-US">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noProof="0" dirty="0"/>
              <a:t>À l’attention de l’animateur :</a:t>
            </a:r>
          </a:p>
          <a:p>
            <a:endParaRPr lang="en-US" altLang="en-US" b="1" baseline="0" dirty="0"/>
          </a:p>
          <a:p>
            <a:r>
              <a:rPr lang="fr-FR" altLang="en-US" b="0" baseline="0" noProof="0" dirty="0"/>
              <a:t>L’administration d’autant de vaccins que possible en une seule séance évite aux personnes responsables d’enfants d’avoir à programmer des séances supplémentaires.  Cette solution est plus pratique pour ces personnes, leur fait gagner du temps et leur évite des déplacements.</a:t>
            </a:r>
          </a:p>
        </p:txBody>
      </p:sp>
      <p:sp>
        <p:nvSpPr>
          <p:cNvPr id="33796" name="Espace réservé du numéro de diapositive 3"/>
          <p:cNvSpPr txBox="1">
            <a:spLocks noGrp="1"/>
          </p:cNvSpPr>
          <p:nvPr/>
        </p:nvSpPr>
        <p:spPr bwMode="auto">
          <a:xfrm>
            <a:off x="3853910" y="9441016"/>
            <a:ext cx="2950171" cy="49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3" rIns="91028" bIns="4551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7</a:t>
            </a:fld>
            <a:endParaRPr lang="en-GB" altLang="en-US">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noProof="0" dirty="0"/>
              <a:t>À l’attention</a:t>
            </a:r>
            <a:r>
              <a:rPr lang="fr-FR" altLang="en-US" b="1" baseline="0" noProof="0" dirty="0"/>
              <a:t> de l’animateur :</a:t>
            </a:r>
            <a:endParaRPr lang="fr-FR" altLang="en-US" b="1" noProof="0" dirty="0"/>
          </a:p>
          <a:p>
            <a:endParaRPr lang="fr-FR" altLang="en-US" b="1" baseline="0" noProof="0" dirty="0"/>
          </a:p>
          <a:p>
            <a:r>
              <a:rPr lang="fr-FR" sz="1200" dirty="0">
                <a:solidFill>
                  <a:srgbClr val="000000"/>
                </a:solidFill>
                <a:latin typeface="Arial"/>
                <a:cs typeface="Arial"/>
              </a:rPr>
              <a:t>Administrer des injections multiples à un enfant lors d’une même séance de vaccination est plus efficace pour les agents de santé</a:t>
            </a:r>
            <a:r>
              <a:rPr lang="fr-FR" altLang="en-US" sz="1200" b="0" baseline="0" noProof="0" dirty="0">
                <a:solidFill>
                  <a:srgbClr val="000000"/>
                </a:solidFill>
                <a:latin typeface="Arial"/>
                <a:cs typeface="Arial"/>
              </a:rPr>
              <a:t>.  Ils n’auront pas besoin de programmer des séances supplémentaires pour administrer les autres vaccins. Cela réduit le temps qui leur est nécessaire pour administrer les vaccins et augmente leur efficacité.</a:t>
            </a:r>
            <a:endParaRPr lang="fr-FR" altLang="en-US" sz="2400" noProof="0" dirty="0">
              <a:solidFill>
                <a:srgbClr val="000000"/>
              </a:solidFill>
              <a:latin typeface="Arial"/>
              <a:cs typeface="Arial"/>
            </a:endParaRPr>
          </a:p>
        </p:txBody>
      </p:sp>
      <p:sp>
        <p:nvSpPr>
          <p:cNvPr id="33796" name="Espace réservé du numéro de diapositive 3"/>
          <p:cNvSpPr txBox="1">
            <a:spLocks noGrp="1"/>
          </p:cNvSpPr>
          <p:nvPr/>
        </p:nvSpPr>
        <p:spPr bwMode="auto">
          <a:xfrm>
            <a:off x="3853910" y="9441016"/>
            <a:ext cx="2950171" cy="49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3" rIns="91028" bIns="4551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8</a:t>
            </a:fld>
            <a:endParaRPr lang="en-GB" altLang="en-US">
              <a:cs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noProof="0" dirty="0"/>
              <a:t>À l’attention de l’animateur :</a:t>
            </a:r>
          </a:p>
          <a:p>
            <a:endParaRPr lang="en-US" altLang="en-US" sz="2400" b="1" dirty="0">
              <a:latin typeface="Gill Sans MT" panose="020B0502020104020203" pitchFamily="34" charset="0"/>
            </a:endParaRPr>
          </a:p>
          <a:p>
            <a:pPr marL="285750" lvl="0" indent="-285750">
              <a:buFont typeface="Arial" panose="020B0604020202020204" pitchFamily="34" charset="0"/>
              <a:buChar char="•"/>
            </a:pPr>
            <a:r>
              <a:rPr lang="fr-FR" sz="1200" dirty="0">
                <a:solidFill>
                  <a:srgbClr val="000066"/>
                </a:solidFill>
                <a:latin typeface="Arial"/>
                <a:cs typeface="Arial"/>
              </a:rPr>
              <a:t>Le VPI est administré par injection intramusculaire (IM) d’une dose de 0,5 ml dans la face externe de la cuisse.</a:t>
            </a:r>
            <a:br>
              <a:rPr lang="en-US" sz="1200" dirty="0">
                <a:solidFill>
                  <a:srgbClr val="000066"/>
                </a:solidFill>
                <a:latin typeface="Arial"/>
                <a:cs typeface="Arial"/>
              </a:rPr>
            </a:br>
            <a:endParaRPr lang="en-US" sz="1200" dirty="0">
              <a:solidFill>
                <a:srgbClr val="000066"/>
              </a:solidFill>
              <a:latin typeface="Arial"/>
              <a:cs typeface="Arial"/>
            </a:endParaRPr>
          </a:p>
          <a:p>
            <a:pPr marL="285750" lvl="0" indent="-285750">
              <a:buFont typeface="Arial" panose="020B0604020202020204" pitchFamily="34" charset="0"/>
              <a:buChar char="•"/>
            </a:pPr>
            <a:r>
              <a:rPr lang="fr-FR" sz="1200" dirty="0">
                <a:solidFill>
                  <a:srgbClr val="000066"/>
                </a:solidFill>
                <a:latin typeface="Arial"/>
                <a:cs typeface="Arial"/>
              </a:rPr>
              <a:t>Commencer par injecter le VPI1 et le PCV dans une cuisse en laissant un espace d’au-moins 2,5 cm entre les deux sites d’injection,  Le vaccin pentavalent doit être injecté dans l’autre cuisse.</a:t>
            </a:r>
          </a:p>
          <a:p>
            <a:pPr marL="285750" lvl="0" indent="-285750">
              <a:buFont typeface="Arial" panose="020B0604020202020204" pitchFamily="34" charset="0"/>
              <a:buChar char="•"/>
            </a:pPr>
            <a:endParaRPr lang="fr-FR" sz="1200" kern="1200" dirty="0">
              <a:solidFill>
                <a:srgbClr val="000066"/>
              </a:solidFill>
              <a:latin typeface="Arial"/>
              <a:ea typeface="MS PGothic" pitchFamily="34" charset="-128"/>
              <a:cs typeface="Arial"/>
            </a:endParaRPr>
          </a:p>
          <a:p>
            <a:pPr marL="285750" marR="0" lvl="0" indent="-2857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sz="1200" kern="1200" dirty="0">
                <a:solidFill>
                  <a:srgbClr val="000066"/>
                </a:solidFill>
                <a:latin typeface="Arial"/>
                <a:ea typeface="MS PGothic" pitchFamily="34" charset="-128"/>
                <a:cs typeface="Arial"/>
              </a:rPr>
              <a:t>Le VPI2 devrait être administré dans une cuisse, et le vaccine contre la rougeole dans le bras supérieur, par injection sous-cutanée.</a:t>
            </a:r>
          </a:p>
          <a:p>
            <a:pPr marL="0" lvl="0" indent="0">
              <a:buFont typeface="Arial" panose="020B0604020202020204" pitchFamily="34" charset="0"/>
              <a:buNone/>
            </a:pPr>
            <a:endParaRPr lang="fr-FR" sz="1200" kern="1200" dirty="0">
              <a:solidFill>
                <a:srgbClr val="000066"/>
              </a:solidFill>
              <a:latin typeface="Arial"/>
              <a:ea typeface="MS PGothic" pitchFamily="34" charset="-128"/>
              <a:cs typeface="Arial"/>
            </a:endParaRPr>
          </a:p>
          <a:p>
            <a:pPr marL="285750" lvl="0" indent="-285750">
              <a:buFont typeface="Arial" panose="020B0604020202020204" pitchFamily="34" charset="0"/>
              <a:buChar char="•"/>
            </a:pPr>
            <a:r>
              <a:rPr lang="fr-FR" sz="1200" kern="1200" noProof="0" dirty="0">
                <a:solidFill>
                  <a:srgbClr val="000066"/>
                </a:solidFill>
                <a:latin typeface="Arial"/>
                <a:ea typeface="MS PGothic" pitchFamily="34" charset="-128"/>
                <a:cs typeface="Arial"/>
              </a:rPr>
              <a:t>Le VPI peut être administré </a:t>
            </a:r>
            <a:r>
              <a:rPr lang="fr-FR" sz="1200" noProof="0" dirty="0">
                <a:solidFill>
                  <a:srgbClr val="000066"/>
                </a:solidFill>
                <a:latin typeface="Arial"/>
                <a:cs typeface="Arial"/>
              </a:rPr>
              <a:t>aux prématurés et aux enfants présentant</a:t>
            </a:r>
            <a:r>
              <a:rPr lang="fr-FR" sz="1200" baseline="0" noProof="0" dirty="0">
                <a:solidFill>
                  <a:srgbClr val="000066"/>
                </a:solidFill>
                <a:latin typeface="Arial"/>
                <a:cs typeface="Arial"/>
              </a:rPr>
              <a:t> un déficit immunitaire.</a:t>
            </a:r>
            <a:endParaRPr lang="fr-FR" sz="1200" noProof="0" dirty="0">
              <a:solidFill>
                <a:srgbClr val="000066"/>
              </a:solidFill>
              <a:latin typeface="Arial"/>
              <a:cs typeface="Arial"/>
            </a:endParaRPr>
          </a:p>
          <a:p>
            <a:br>
              <a:rPr lang="en-US" sz="1200" b="1" dirty="0">
                <a:latin typeface="Arial"/>
                <a:cs typeface="Arial"/>
              </a:rPr>
            </a:br>
            <a:endParaRPr lang="en-US" sz="1200" dirty="0">
              <a:latin typeface="Arial"/>
              <a:cs typeface="Arial"/>
            </a:endParaRPr>
          </a:p>
          <a:p>
            <a:endParaRPr lang="en-GB" altLang="en-US" sz="2400" dirty="0">
              <a:latin typeface="Gill Sans MT" panose="020B0502020104020203" pitchFamily="34" charset="0"/>
            </a:endParaRPr>
          </a:p>
        </p:txBody>
      </p:sp>
      <p:sp>
        <p:nvSpPr>
          <p:cNvPr id="33796" name="Espace réservé du numéro de diapositive 3"/>
          <p:cNvSpPr txBox="1">
            <a:spLocks noGrp="1"/>
          </p:cNvSpPr>
          <p:nvPr/>
        </p:nvSpPr>
        <p:spPr bwMode="auto">
          <a:xfrm>
            <a:off x="3853910" y="9441016"/>
            <a:ext cx="2950171" cy="49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3" rIns="91028" bIns="4551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9</a:t>
            </a:fld>
            <a:endParaRPr lang="en-GB" altLang="en-US">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p:cNvSpPr>
            <a:spLocks noChangeArrowheads="1"/>
          </p:cNvSpPr>
          <p:nvPr userDrawn="1"/>
        </p:nvSpPr>
        <p:spPr bwMode="auto">
          <a:xfrm>
            <a:off x="1588" y="0"/>
            <a:ext cx="9144000" cy="6858000"/>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n-US" sz="3400" b="1">
              <a:solidFill>
                <a:srgbClr val="000066"/>
              </a:solidFill>
              <a:latin typeface="Arial" pitchFamily="34" charset="0"/>
            </a:endParaRPr>
          </a:p>
        </p:txBody>
      </p:sp>
      <p:pic>
        <p:nvPicPr>
          <p:cNvPr id="4" name="Picture 1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484438" y="5218137"/>
            <a:ext cx="4032250"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54813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07608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228922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0" name="Rectangle 9"/>
          <p:cNvSpPr/>
          <p:nvPr userDrawn="1"/>
        </p:nvSpPr>
        <p:spPr bwMode="auto">
          <a:xfrm>
            <a:off x="0" y="0"/>
            <a:ext cx="9144000" cy="4464996"/>
          </a:xfrm>
          <a:prstGeom prst="rect">
            <a:avLst/>
          </a:prstGeom>
          <a:solidFill>
            <a:schemeClr val="accent4">
              <a:lumMod val="75000"/>
            </a:schemeClr>
          </a:solidFill>
          <a:ln w="12700">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endParaRPr lang="en-US" sz="2300" dirty="0">
              <a:solidFill>
                <a:srgbClr val="C66951">
                  <a:lumMod val="50000"/>
                </a:srgbClr>
              </a:solidFill>
              <a:latin typeface="Segoe" pitchFamily="34" charset="0"/>
            </a:endParaRPr>
          </a:p>
        </p:txBody>
      </p:sp>
      <p:sp>
        <p:nvSpPr>
          <p:cNvPr id="2" name="Title 1"/>
          <p:cNvSpPr>
            <a:spLocks noGrp="1"/>
          </p:cNvSpPr>
          <p:nvPr>
            <p:ph type="ctrTitle"/>
          </p:nvPr>
        </p:nvSpPr>
        <p:spPr>
          <a:xfrm>
            <a:off x="457200" y="537405"/>
            <a:ext cx="8226425" cy="447815"/>
          </a:xfrm>
        </p:spPr>
        <p:txBody>
          <a:bodyPr wrap="square" tIns="0">
            <a:spAutoFit/>
          </a:bodyPr>
          <a:lstStyle>
            <a:lvl1pPr>
              <a:lnSpc>
                <a:spcPct val="77000"/>
              </a:lnSpc>
              <a:defRPr sz="3600" cap="none" spc="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531965" y="5223084"/>
            <a:ext cx="5694209" cy="460639"/>
          </a:xfrm>
        </p:spPr>
        <p:txBody>
          <a:bodyPr wrap="square" anchor="t" anchorCtr="0">
            <a:noAutofit/>
          </a:bodyPr>
          <a:lstStyle>
            <a:lvl1pPr marL="0" indent="0" algn="l">
              <a:lnSpc>
                <a:spcPts val="2200"/>
              </a:lnSpc>
              <a:spcBef>
                <a:spcPts val="0"/>
              </a:spcBef>
              <a:spcAft>
                <a:spcPts val="0"/>
              </a:spcAft>
              <a:buNone/>
              <a:defRPr sz="1700" spc="0" baseline="0">
                <a:solidFill>
                  <a:schemeClr val="accent2"/>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a:t>Click to edit Master subtitle style</a:t>
            </a:r>
            <a:endParaRPr lang="en-US" dirty="0"/>
          </a:p>
        </p:txBody>
      </p:sp>
      <p:sp>
        <p:nvSpPr>
          <p:cNvPr id="9" name="Text Placeholder 8"/>
          <p:cNvSpPr>
            <a:spLocks noGrp="1"/>
          </p:cNvSpPr>
          <p:nvPr>
            <p:ph type="body" sz="quarter" idx="14" hasCustomPrompt="1"/>
          </p:nvPr>
        </p:nvSpPr>
        <p:spPr>
          <a:xfrm>
            <a:off x="457200" y="1567987"/>
            <a:ext cx="8226426" cy="1241081"/>
          </a:xfrm>
        </p:spPr>
        <p:txBody>
          <a:bodyPr/>
          <a:lstStyle>
            <a:lvl1pPr marL="0" indent="0">
              <a:lnSpc>
                <a:spcPts val="2600"/>
              </a:lnSpc>
              <a:spcAft>
                <a:spcPts val="400"/>
              </a:spcAft>
              <a:buNone/>
              <a:defRPr>
                <a:solidFill>
                  <a:srgbClr val="FFFFFF"/>
                </a:solidFill>
              </a:defRPr>
            </a:lvl1pPr>
            <a:lvl2pPr marL="0" indent="0">
              <a:lnSpc>
                <a:spcPts val="2800"/>
              </a:lnSpc>
              <a:spcAft>
                <a:spcPts val="600"/>
              </a:spcAft>
              <a:buNone/>
              <a:defRPr sz="2400" b="1">
                <a:solidFill>
                  <a:srgbClr val="FFFFFF"/>
                </a:solidFill>
              </a:defRPr>
            </a:lvl2pPr>
            <a:lvl3pPr marL="0" indent="0">
              <a:lnSpc>
                <a:spcPts val="2800"/>
              </a:lnSpc>
              <a:spcAft>
                <a:spcPts val="600"/>
              </a:spcAft>
              <a:buNone/>
              <a:defRPr sz="2400" b="1">
                <a:solidFill>
                  <a:srgbClr val="FFFFFF"/>
                </a:solidFill>
              </a:defRPr>
            </a:lvl3pPr>
            <a:lvl4pPr>
              <a:buNone/>
              <a:defRPr/>
            </a:lvl4pPr>
            <a:lvl5pPr>
              <a:buNone/>
              <a:defRPr/>
            </a:lvl5pPr>
          </a:lstStyle>
          <a:p>
            <a:pPr lvl="1"/>
            <a:r>
              <a:rPr lang="en-US" dirty="0"/>
              <a:t>Second level</a:t>
            </a:r>
          </a:p>
          <a:p>
            <a:pPr lvl="2"/>
            <a:r>
              <a:rPr lang="en-US" dirty="0"/>
              <a:t>Third level</a:t>
            </a:r>
          </a:p>
        </p:txBody>
      </p:sp>
    </p:spTree>
    <p:extLst>
      <p:ext uri="{BB962C8B-B14F-4D97-AF65-F5344CB8AC3E}">
        <p14:creationId xmlns:p14="http://schemas.microsoft.com/office/powerpoint/2010/main" val="232896163"/>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Section Header">
    <p:bg>
      <p:bgPr>
        <a:solidFill>
          <a:srgbClr val="FFFFFF"/>
        </a:solidFill>
        <a:effectLst/>
      </p:bgPr>
    </p:bg>
    <p:spTree>
      <p:nvGrpSpPr>
        <p:cNvPr id="1" name=""/>
        <p:cNvGrpSpPr/>
        <p:nvPr/>
      </p:nvGrpSpPr>
      <p:grpSpPr>
        <a:xfrm>
          <a:off x="0" y="0"/>
          <a:ext cx="0" cy="0"/>
          <a:chOff x="0" y="0"/>
          <a:chExt cx="0" cy="0"/>
        </a:xfrm>
      </p:grpSpPr>
      <p:sp>
        <p:nvSpPr>
          <p:cNvPr id="13" name="Rectangle 12"/>
          <p:cNvSpPr/>
          <p:nvPr/>
        </p:nvSpPr>
        <p:spPr bwMode="auto">
          <a:xfrm>
            <a:off x="0" y="6293999"/>
            <a:ext cx="9144000" cy="564001"/>
          </a:xfrm>
          <a:prstGeom prst="rect">
            <a:avLst/>
          </a:prstGeom>
          <a:solidFill>
            <a:schemeClr val="accent4">
              <a:lumMod val="75000"/>
            </a:schemeClr>
          </a:solidFill>
          <a:ln w="12700">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endParaRPr lang="en-US" sz="2300" dirty="0">
              <a:solidFill>
                <a:srgbClr val="C66951">
                  <a:lumMod val="50000"/>
                </a:srgbClr>
              </a:solidFill>
              <a:latin typeface="Segoe" pitchFamily="34" charset="0"/>
            </a:endParaRPr>
          </a:p>
        </p:txBody>
      </p:sp>
      <p:sp>
        <p:nvSpPr>
          <p:cNvPr id="2" name="Title 1"/>
          <p:cNvSpPr>
            <a:spLocks noGrp="1"/>
          </p:cNvSpPr>
          <p:nvPr>
            <p:ph type="title"/>
          </p:nvPr>
        </p:nvSpPr>
        <p:spPr>
          <a:xfrm>
            <a:off x="457200" y="555675"/>
            <a:ext cx="8226425" cy="415498"/>
          </a:xfrm>
        </p:spPr>
        <p:txBody>
          <a:bodyPr anchor="t" anchorCtr="0"/>
          <a:lstStyle>
            <a:lvl1pPr>
              <a:lnSpc>
                <a:spcPct val="75000"/>
              </a:lnSpc>
              <a:defRPr sz="3600" spc="0" baseline="0">
                <a:solidFill>
                  <a:schemeClr val="accent2"/>
                </a:solidFill>
              </a:defRPr>
            </a:lvl1pPr>
          </a:lstStyle>
          <a:p>
            <a:r>
              <a:rPr lang="en-US"/>
              <a:t>Click to edit Master title style</a:t>
            </a:r>
            <a:endParaRPr lang="en-US" dirty="0"/>
          </a:p>
        </p:txBody>
      </p:sp>
      <p:sp>
        <p:nvSpPr>
          <p:cNvPr id="8" name="Date Placeholder 3"/>
          <p:cNvSpPr>
            <a:spLocks noGrp="1"/>
          </p:cNvSpPr>
          <p:nvPr>
            <p:ph type="dt" sz="half" idx="2"/>
          </p:nvPr>
        </p:nvSpPr>
        <p:spPr>
          <a:xfrm>
            <a:off x="457200" y="6409102"/>
            <a:ext cx="2133600" cy="365125"/>
          </a:xfrm>
          <a:prstGeom prst="rect">
            <a:avLst/>
          </a:prstGeom>
        </p:spPr>
        <p:txBody>
          <a:bodyPr vert="horz" lIns="91440" tIns="45720" rIns="91440" bIns="45720" rtlCol="0" anchor="ctr"/>
          <a:lstStyle>
            <a:lvl1pPr algn="l">
              <a:defRPr sz="800">
                <a:solidFill>
                  <a:schemeClr val="bg1"/>
                </a:solidFill>
              </a:defRPr>
            </a:lvl1pPr>
          </a:lstStyle>
          <a:p>
            <a:endParaRPr lang="en-US" dirty="0">
              <a:solidFill>
                <a:prstClr val="white"/>
              </a:solidFill>
            </a:endParaRPr>
          </a:p>
        </p:txBody>
      </p:sp>
      <p:sp>
        <p:nvSpPr>
          <p:cNvPr id="9" name="Footer Placeholder 4"/>
          <p:cNvSpPr>
            <a:spLocks noGrp="1"/>
          </p:cNvSpPr>
          <p:nvPr>
            <p:ph type="ftr" sz="quarter" idx="3"/>
          </p:nvPr>
        </p:nvSpPr>
        <p:spPr>
          <a:xfrm>
            <a:off x="6243754" y="6409426"/>
            <a:ext cx="2306211" cy="365125"/>
          </a:xfrm>
          <a:prstGeom prst="rect">
            <a:avLst/>
          </a:prstGeom>
        </p:spPr>
        <p:txBody>
          <a:bodyPr vert="horz" lIns="91440" tIns="45720" rIns="91440" bIns="45720" rtlCol="0" anchor="ctr"/>
          <a:lstStyle>
            <a:lvl1pPr algn="l">
              <a:defRPr sz="800">
                <a:solidFill>
                  <a:schemeClr val="bg1"/>
                </a:solidFill>
              </a:defRPr>
            </a:lvl1pPr>
          </a:lstStyle>
          <a:p>
            <a:endParaRPr lang="en-US" dirty="0">
              <a:solidFill>
                <a:prstClr val="white"/>
              </a:solidFill>
            </a:endParaRPr>
          </a:p>
        </p:txBody>
      </p:sp>
      <p:sp>
        <p:nvSpPr>
          <p:cNvPr id="10" name="Slide Number Placeholder 5"/>
          <p:cNvSpPr>
            <a:spLocks noGrp="1"/>
          </p:cNvSpPr>
          <p:nvPr>
            <p:ph type="sldNum" sz="quarter" idx="4"/>
          </p:nvPr>
        </p:nvSpPr>
        <p:spPr>
          <a:xfrm>
            <a:off x="8394192" y="6412056"/>
            <a:ext cx="384048" cy="365125"/>
          </a:xfrm>
          <a:prstGeom prst="rect">
            <a:avLst/>
          </a:prstGeom>
        </p:spPr>
        <p:txBody>
          <a:bodyPr vert="horz" lIns="91440" tIns="45720" rIns="91440" bIns="45720" rtlCol="0" anchor="ctr"/>
          <a:lstStyle>
            <a:lvl1pPr algn="r">
              <a:defRPr sz="1000">
                <a:solidFill>
                  <a:schemeClr val="bg1"/>
                </a:solidFill>
              </a:defRPr>
            </a:lvl1pPr>
          </a:lstStyle>
          <a:p>
            <a:fld id="{01052961-14CD-45D2-98DF-50022118EB18}"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826223133"/>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6" name="Rectangle 15"/>
          <p:cNvSpPr/>
          <p:nvPr/>
        </p:nvSpPr>
        <p:spPr bwMode="auto">
          <a:xfrm>
            <a:off x="0" y="6293999"/>
            <a:ext cx="9144000" cy="564001"/>
          </a:xfrm>
          <a:prstGeom prst="rect">
            <a:avLst/>
          </a:prstGeom>
          <a:solidFill>
            <a:schemeClr val="accent4">
              <a:lumMod val="75000"/>
            </a:schemeClr>
          </a:solidFill>
          <a:ln w="12700">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endParaRPr lang="en-US" sz="2300" dirty="0">
              <a:solidFill>
                <a:srgbClr val="C66951">
                  <a:lumMod val="50000"/>
                </a:srgbClr>
              </a:solidFill>
              <a:latin typeface="Segoe" pitchFamily="34" charset="0"/>
            </a:endParaRPr>
          </a:p>
        </p:txBody>
      </p:sp>
      <p:sp>
        <p:nvSpPr>
          <p:cNvPr id="9" name="Date Placeholder 3"/>
          <p:cNvSpPr>
            <a:spLocks noGrp="1"/>
          </p:cNvSpPr>
          <p:nvPr>
            <p:ph type="dt" sz="half" idx="2"/>
          </p:nvPr>
        </p:nvSpPr>
        <p:spPr>
          <a:xfrm>
            <a:off x="457200" y="6409102"/>
            <a:ext cx="2133600" cy="365125"/>
          </a:xfrm>
          <a:prstGeom prst="rect">
            <a:avLst/>
          </a:prstGeom>
        </p:spPr>
        <p:txBody>
          <a:bodyPr vert="horz" lIns="91440" tIns="45720" rIns="91440" bIns="45720" rtlCol="0" anchor="ctr"/>
          <a:lstStyle>
            <a:lvl1pPr algn="l">
              <a:defRPr sz="800">
                <a:solidFill>
                  <a:schemeClr val="bg1"/>
                </a:solidFill>
              </a:defRPr>
            </a:lvl1pPr>
          </a:lstStyle>
          <a:p>
            <a:endParaRPr lang="en-US" dirty="0">
              <a:solidFill>
                <a:prstClr val="white"/>
              </a:solidFill>
            </a:endParaRPr>
          </a:p>
        </p:txBody>
      </p:sp>
      <p:sp>
        <p:nvSpPr>
          <p:cNvPr id="10" name="Footer Placeholder 4"/>
          <p:cNvSpPr>
            <a:spLocks noGrp="1"/>
          </p:cNvSpPr>
          <p:nvPr>
            <p:ph type="ftr" sz="quarter" idx="3"/>
          </p:nvPr>
        </p:nvSpPr>
        <p:spPr>
          <a:xfrm>
            <a:off x="6245352" y="6409310"/>
            <a:ext cx="2306211" cy="365125"/>
          </a:xfrm>
          <a:prstGeom prst="rect">
            <a:avLst/>
          </a:prstGeom>
        </p:spPr>
        <p:txBody>
          <a:bodyPr vert="horz" lIns="91440" tIns="45720" rIns="91440" bIns="45720" rtlCol="0" anchor="ctr"/>
          <a:lstStyle>
            <a:lvl1pPr algn="l">
              <a:defRPr sz="800">
                <a:solidFill>
                  <a:schemeClr val="bg1"/>
                </a:solidFill>
              </a:defRPr>
            </a:lvl1pPr>
          </a:lstStyle>
          <a:p>
            <a:endParaRPr lang="en-US" dirty="0">
              <a:solidFill>
                <a:prstClr val="white"/>
              </a:solidFill>
            </a:endParaRPr>
          </a:p>
        </p:txBody>
      </p:sp>
      <p:sp>
        <p:nvSpPr>
          <p:cNvPr id="11" name="Slide Number Placeholder 5"/>
          <p:cNvSpPr>
            <a:spLocks noGrp="1"/>
          </p:cNvSpPr>
          <p:nvPr>
            <p:ph type="sldNum" sz="quarter" idx="4"/>
          </p:nvPr>
        </p:nvSpPr>
        <p:spPr>
          <a:xfrm>
            <a:off x="8394192" y="6412056"/>
            <a:ext cx="384048" cy="365125"/>
          </a:xfrm>
          <a:prstGeom prst="rect">
            <a:avLst/>
          </a:prstGeom>
        </p:spPr>
        <p:txBody>
          <a:bodyPr vert="horz" lIns="91440" tIns="45720" rIns="91440" bIns="45720" rtlCol="0" anchor="ctr"/>
          <a:lstStyle>
            <a:lvl1pPr algn="r">
              <a:defRPr sz="1000">
                <a:solidFill>
                  <a:schemeClr val="bg1"/>
                </a:solidFill>
              </a:defRPr>
            </a:lvl1pPr>
          </a:lstStyle>
          <a:p>
            <a:fld id="{01052961-14CD-45D2-98DF-50022118EB18}" type="slidenum">
              <a:rPr lang="en-US" smtClean="0">
                <a:solidFill>
                  <a:prstClr val="white"/>
                </a:solidFill>
              </a:rPr>
              <a:pPr/>
              <a:t>‹#›</a:t>
            </a:fld>
            <a:endParaRPr lang="en-US" dirty="0">
              <a:solidFill>
                <a:prstClr val="white"/>
              </a:solidFill>
            </a:endParaRPr>
          </a:p>
        </p:txBody>
      </p:sp>
      <p:sp>
        <p:nvSpPr>
          <p:cNvPr id="8" name="Title Placeholder 1"/>
          <p:cNvSpPr>
            <a:spLocks noGrp="1"/>
          </p:cNvSpPr>
          <p:nvPr>
            <p:ph type="title"/>
          </p:nvPr>
        </p:nvSpPr>
        <p:spPr>
          <a:xfrm>
            <a:off x="457200" y="463381"/>
            <a:ext cx="8226425" cy="615040"/>
          </a:xfrm>
          <a:prstGeom prst="rect">
            <a:avLst/>
          </a:prstGeom>
        </p:spPr>
        <p:txBody>
          <a:bodyPr vert="horz" wrap="square" lIns="0" tIns="0" rIns="0" bIns="0" rtlCol="0" anchor="t" anchorCtr="0">
            <a:spAutoFit/>
          </a:bodyPr>
          <a:lstStyle/>
          <a:p>
            <a:r>
              <a:rPr lang="en-US"/>
              <a:t>Click to edit Master title style</a:t>
            </a:r>
            <a:endParaRPr lang="en-US" dirty="0"/>
          </a:p>
        </p:txBody>
      </p:sp>
      <p:sp>
        <p:nvSpPr>
          <p:cNvPr id="12" name="Text Placeholder 2"/>
          <p:cNvSpPr>
            <a:spLocks noGrp="1"/>
          </p:cNvSpPr>
          <p:nvPr>
            <p:ph idx="1"/>
          </p:nvPr>
        </p:nvSpPr>
        <p:spPr>
          <a:xfrm>
            <a:off x="457200" y="1371600"/>
            <a:ext cx="8226425" cy="4495801"/>
          </a:xfrm>
          <a:prstGeom prst="rect">
            <a:avLst/>
          </a:prstGeom>
        </p:spPr>
        <p:txBody>
          <a:bodyPr vert="horz" wrap="square" lIns="0" tIns="0" rIns="0" bIns="0" rtlCol="0">
            <a:noAutofit/>
          </a:bodyPr>
          <a:lstStyle>
            <a:lvl1pPr>
              <a:defRPr sz="1800"/>
            </a:lvl1pPr>
            <a:lvl2pPr>
              <a:defRPr sz="18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1862571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Comparison">
    <p:spTree>
      <p:nvGrpSpPr>
        <p:cNvPr id="1" name=""/>
        <p:cNvGrpSpPr/>
        <p:nvPr/>
      </p:nvGrpSpPr>
      <p:grpSpPr>
        <a:xfrm>
          <a:off x="0" y="0"/>
          <a:ext cx="0" cy="0"/>
          <a:chOff x="0" y="0"/>
          <a:chExt cx="0" cy="0"/>
        </a:xfrm>
      </p:grpSpPr>
      <p:sp>
        <p:nvSpPr>
          <p:cNvPr id="13" name="Rectangle 12"/>
          <p:cNvSpPr/>
          <p:nvPr/>
        </p:nvSpPr>
        <p:spPr bwMode="auto">
          <a:xfrm>
            <a:off x="0" y="6293999"/>
            <a:ext cx="9144000" cy="564001"/>
          </a:xfrm>
          <a:prstGeom prst="rect">
            <a:avLst/>
          </a:prstGeom>
          <a:solidFill>
            <a:schemeClr val="accent4">
              <a:lumMod val="75000"/>
            </a:schemeClr>
          </a:solidFill>
          <a:ln w="12700">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endParaRPr lang="en-US" sz="2300" dirty="0">
              <a:solidFill>
                <a:srgbClr val="C66951">
                  <a:lumMod val="50000"/>
                </a:srgbClr>
              </a:solidFill>
              <a:latin typeface="Segoe" pitchFamily="34" charset="0"/>
            </a:endParaRPr>
          </a:p>
        </p:txBody>
      </p:sp>
      <p:sp>
        <p:nvSpPr>
          <p:cNvPr id="3" name="Text Placeholder 2"/>
          <p:cNvSpPr>
            <a:spLocks noGrp="1"/>
          </p:cNvSpPr>
          <p:nvPr>
            <p:ph type="body" idx="1"/>
          </p:nvPr>
        </p:nvSpPr>
        <p:spPr>
          <a:xfrm>
            <a:off x="457200" y="1371600"/>
            <a:ext cx="3783013" cy="664797"/>
          </a:xfrm>
        </p:spPr>
        <p:txBody>
          <a:bodyPr anchor="t" anchorCtr="0"/>
          <a:lstStyle>
            <a:lvl1pPr marL="0" indent="0">
              <a:lnSpc>
                <a:spcPct val="90000"/>
              </a:lnSpc>
              <a:spcBef>
                <a:spcPts val="0"/>
              </a:spcBef>
              <a:buNone/>
              <a:defRPr sz="1400" b="1" spc="0" baseline="0">
                <a:solidFill>
                  <a:schemeClr val="tx1">
                    <a:lumMod val="75000"/>
                  </a:schemeClr>
                </a:solidFill>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1" y="2109442"/>
            <a:ext cx="3783012" cy="3757958"/>
          </a:xfrm>
        </p:spPr>
        <p:txBody>
          <a:bodyPr/>
          <a:lstStyle>
            <a:lvl1pPr marL="228600" indent="-228600">
              <a:lnSpc>
                <a:spcPts val="2400"/>
              </a:lnSpc>
              <a:defRPr sz="1200" spc="0" baseline="0"/>
            </a:lvl1pPr>
            <a:lvl2pPr marL="461963" indent="-233363">
              <a:lnSpc>
                <a:spcPts val="2400"/>
              </a:lnSpc>
              <a:defRPr sz="1200" spc="0" baseline="0"/>
            </a:lvl2pPr>
            <a:lvl3pPr marL="633413" indent="-227013">
              <a:lnSpc>
                <a:spcPts val="2400"/>
              </a:lnSpc>
              <a:defRPr sz="1200" spc="0" baseline="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p:txBody>
      </p:sp>
      <p:sp>
        <p:nvSpPr>
          <p:cNvPr id="5" name="Text Placeholder 4"/>
          <p:cNvSpPr>
            <a:spLocks noGrp="1"/>
          </p:cNvSpPr>
          <p:nvPr>
            <p:ph type="body" sz="quarter" idx="3"/>
          </p:nvPr>
        </p:nvSpPr>
        <p:spPr>
          <a:xfrm>
            <a:off x="4661855" y="1371600"/>
            <a:ext cx="4021770" cy="664797"/>
          </a:xfrm>
        </p:spPr>
        <p:txBody>
          <a:bodyPr anchor="t" anchorCtr="0"/>
          <a:lstStyle>
            <a:lvl1pPr marL="0" indent="0">
              <a:lnSpc>
                <a:spcPct val="90000"/>
              </a:lnSpc>
              <a:spcBef>
                <a:spcPts val="0"/>
              </a:spcBef>
              <a:buNone/>
              <a:defRPr sz="1400" b="1" spc="0" baseline="0">
                <a:solidFill>
                  <a:schemeClr val="tx1">
                    <a:lumMod val="75000"/>
                  </a:schemeClr>
                </a:solidFill>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0900" y="2109442"/>
            <a:ext cx="4022725" cy="3757958"/>
          </a:xfrm>
        </p:spPr>
        <p:txBody>
          <a:bodyPr/>
          <a:lstStyle>
            <a:lvl1pPr marL="231775" indent="-231775">
              <a:lnSpc>
                <a:spcPts val="2400"/>
              </a:lnSpc>
              <a:defRPr lang="en-US" sz="1200" b="0" kern="1200" spc="0" baseline="0" dirty="0" smtClean="0">
                <a:solidFill>
                  <a:schemeClr val="tx1"/>
                </a:solidFill>
                <a:latin typeface="+mn-lt"/>
                <a:ea typeface="+mn-ea"/>
                <a:cs typeface="+mn-cs"/>
              </a:defRPr>
            </a:lvl1pPr>
            <a:lvl2pPr marL="461963" indent="-230188">
              <a:lnSpc>
                <a:spcPts val="2400"/>
              </a:lnSpc>
              <a:defRPr lang="en-US" sz="1200" b="0" kern="1200" spc="0" baseline="0" dirty="0" smtClean="0">
                <a:solidFill>
                  <a:schemeClr val="tx1"/>
                </a:solidFill>
                <a:latin typeface="+mn-lt"/>
                <a:ea typeface="+mn-ea"/>
                <a:cs typeface="+mn-cs"/>
              </a:defRPr>
            </a:lvl2pPr>
            <a:lvl3pPr marL="461962" indent="0">
              <a:lnSpc>
                <a:spcPts val="2400"/>
              </a:lnSpc>
              <a:buNone/>
              <a:defRPr lang="en-US" sz="1200" b="1" kern="1200" spc="0" baseline="0" dirty="0" smtClean="0">
                <a:solidFill>
                  <a:schemeClr val="tx1"/>
                </a:solidFill>
                <a:latin typeface="+mn-lt"/>
                <a:ea typeface="+mn-ea"/>
                <a:cs typeface="+mn-cs"/>
              </a:defRPr>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p:txBody>
      </p:sp>
      <p:sp>
        <p:nvSpPr>
          <p:cNvPr id="12" name="Date Placeholder 3"/>
          <p:cNvSpPr>
            <a:spLocks noGrp="1"/>
          </p:cNvSpPr>
          <p:nvPr>
            <p:ph type="dt" sz="half" idx="10"/>
          </p:nvPr>
        </p:nvSpPr>
        <p:spPr>
          <a:xfrm>
            <a:off x="457200" y="6409102"/>
            <a:ext cx="2133600" cy="365125"/>
          </a:xfrm>
          <a:prstGeom prst="rect">
            <a:avLst/>
          </a:prstGeom>
        </p:spPr>
        <p:txBody>
          <a:bodyPr vert="horz" lIns="91440" tIns="45720" rIns="91440" bIns="45720" rtlCol="0" anchor="ctr"/>
          <a:lstStyle>
            <a:lvl1pPr algn="l">
              <a:defRPr sz="800">
                <a:solidFill>
                  <a:schemeClr val="bg1"/>
                </a:solidFill>
              </a:defRPr>
            </a:lvl1pPr>
          </a:lstStyle>
          <a:p>
            <a:endParaRPr lang="en-US" dirty="0">
              <a:solidFill>
                <a:prstClr val="white"/>
              </a:solidFill>
            </a:endParaRPr>
          </a:p>
        </p:txBody>
      </p:sp>
      <p:sp>
        <p:nvSpPr>
          <p:cNvPr id="14" name="Footer Placeholder 4"/>
          <p:cNvSpPr>
            <a:spLocks noGrp="1"/>
          </p:cNvSpPr>
          <p:nvPr>
            <p:ph type="ftr" sz="quarter" idx="11"/>
          </p:nvPr>
        </p:nvSpPr>
        <p:spPr>
          <a:xfrm>
            <a:off x="6245352" y="6409944"/>
            <a:ext cx="2306211" cy="365125"/>
          </a:xfrm>
          <a:prstGeom prst="rect">
            <a:avLst/>
          </a:prstGeom>
        </p:spPr>
        <p:txBody>
          <a:bodyPr vert="horz" lIns="91440" tIns="45720" rIns="91440" bIns="45720" rtlCol="0" anchor="ctr"/>
          <a:lstStyle>
            <a:lvl1pPr algn="l">
              <a:defRPr sz="800">
                <a:solidFill>
                  <a:schemeClr val="bg1"/>
                </a:solidFill>
              </a:defRPr>
            </a:lvl1pPr>
          </a:lstStyle>
          <a:p>
            <a:endParaRPr lang="en-US" dirty="0">
              <a:solidFill>
                <a:prstClr val="white"/>
              </a:solidFill>
            </a:endParaRPr>
          </a:p>
        </p:txBody>
      </p:sp>
      <p:sp>
        <p:nvSpPr>
          <p:cNvPr id="15" name="Slide Number Placeholder 5"/>
          <p:cNvSpPr>
            <a:spLocks noGrp="1"/>
          </p:cNvSpPr>
          <p:nvPr>
            <p:ph type="sldNum" sz="quarter" idx="12"/>
          </p:nvPr>
        </p:nvSpPr>
        <p:spPr>
          <a:xfrm>
            <a:off x="8394192" y="6412056"/>
            <a:ext cx="384048" cy="365125"/>
          </a:xfrm>
          <a:prstGeom prst="rect">
            <a:avLst/>
          </a:prstGeom>
        </p:spPr>
        <p:txBody>
          <a:bodyPr vert="horz" lIns="91440" tIns="45720" rIns="91440" bIns="45720" rtlCol="0" anchor="ctr"/>
          <a:lstStyle>
            <a:lvl1pPr algn="r">
              <a:defRPr sz="1000">
                <a:solidFill>
                  <a:schemeClr val="bg1"/>
                </a:solidFill>
              </a:defRPr>
            </a:lvl1pPr>
          </a:lstStyle>
          <a:p>
            <a:fld id="{01052961-14CD-45D2-98DF-50022118EB18}" type="slidenum">
              <a:rPr lang="en-US" smtClean="0">
                <a:solidFill>
                  <a:prstClr val="white"/>
                </a:solidFill>
              </a:rPr>
              <a:pPr/>
              <a:t>‹#›</a:t>
            </a:fld>
            <a:endParaRPr lang="en-US" dirty="0">
              <a:solidFill>
                <a:prstClr val="white"/>
              </a:solidFill>
            </a:endParaRPr>
          </a:p>
        </p:txBody>
      </p:sp>
      <p:sp>
        <p:nvSpPr>
          <p:cNvPr id="11" name="Title Placeholder 1"/>
          <p:cNvSpPr>
            <a:spLocks noGrp="1"/>
          </p:cNvSpPr>
          <p:nvPr>
            <p:ph type="title"/>
          </p:nvPr>
        </p:nvSpPr>
        <p:spPr>
          <a:xfrm>
            <a:off x="457200" y="463381"/>
            <a:ext cx="8226425" cy="615040"/>
          </a:xfrm>
          <a:prstGeom prst="rect">
            <a:avLst/>
          </a:prstGeom>
        </p:spPr>
        <p:txBody>
          <a:bodyPr vert="horz" wrap="square" lIns="0" tIns="0" rIns="0" bIns="0" rtlCol="0" anchor="t" anchorCtr="0">
            <a:spAutoFit/>
          </a:bodyPr>
          <a:lstStyle/>
          <a:p>
            <a:r>
              <a:rPr lang="en-US"/>
              <a:t>Click to edit Master title style</a:t>
            </a:r>
            <a:endParaRPr lang="en-US" dirty="0"/>
          </a:p>
        </p:txBody>
      </p:sp>
    </p:spTree>
    <p:extLst>
      <p:ext uri="{BB962C8B-B14F-4D97-AF65-F5344CB8AC3E}">
        <p14:creationId xmlns:p14="http://schemas.microsoft.com/office/powerpoint/2010/main" val="367992125"/>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 Content Comparison">
    <p:spTree>
      <p:nvGrpSpPr>
        <p:cNvPr id="1" name=""/>
        <p:cNvGrpSpPr/>
        <p:nvPr/>
      </p:nvGrpSpPr>
      <p:grpSpPr>
        <a:xfrm>
          <a:off x="0" y="0"/>
          <a:ext cx="0" cy="0"/>
          <a:chOff x="0" y="0"/>
          <a:chExt cx="0" cy="0"/>
        </a:xfrm>
      </p:grpSpPr>
      <p:sp>
        <p:nvSpPr>
          <p:cNvPr id="17" name="Rectangle 16"/>
          <p:cNvSpPr/>
          <p:nvPr/>
        </p:nvSpPr>
        <p:spPr bwMode="auto">
          <a:xfrm>
            <a:off x="0" y="6293999"/>
            <a:ext cx="9144000" cy="564001"/>
          </a:xfrm>
          <a:prstGeom prst="rect">
            <a:avLst/>
          </a:prstGeom>
          <a:solidFill>
            <a:schemeClr val="accent4">
              <a:lumMod val="75000"/>
            </a:schemeClr>
          </a:solidFill>
          <a:ln w="12700">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endParaRPr lang="en-US" sz="2300" dirty="0">
              <a:solidFill>
                <a:srgbClr val="C66951">
                  <a:lumMod val="50000"/>
                </a:srgbClr>
              </a:solidFill>
              <a:latin typeface="Segoe" pitchFamily="34" charset="0"/>
            </a:endParaRPr>
          </a:p>
        </p:txBody>
      </p:sp>
      <p:sp>
        <p:nvSpPr>
          <p:cNvPr id="3" name="Text Placeholder 2"/>
          <p:cNvSpPr>
            <a:spLocks noGrp="1"/>
          </p:cNvSpPr>
          <p:nvPr>
            <p:ph type="body" idx="1"/>
          </p:nvPr>
        </p:nvSpPr>
        <p:spPr>
          <a:xfrm>
            <a:off x="475324" y="1371600"/>
            <a:ext cx="3840161" cy="664797"/>
          </a:xfrm>
        </p:spPr>
        <p:txBody>
          <a:bodyPr anchor="t" anchorCtr="0"/>
          <a:lstStyle>
            <a:lvl1pPr marL="0" indent="0">
              <a:lnSpc>
                <a:spcPct val="90000"/>
              </a:lnSpc>
              <a:spcBef>
                <a:spcPts val="0"/>
              </a:spcBef>
              <a:buNone/>
              <a:defRPr sz="1400" b="1" spc="0" baseline="0">
                <a:solidFill>
                  <a:schemeClr val="tx1">
                    <a:lumMod val="75000"/>
                  </a:schemeClr>
                </a:solidFill>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a:t>Click to edit Master text styles</a:t>
            </a:r>
          </a:p>
        </p:txBody>
      </p:sp>
      <p:sp>
        <p:nvSpPr>
          <p:cNvPr id="4" name="Content Placeholder 3"/>
          <p:cNvSpPr>
            <a:spLocks noGrp="1"/>
          </p:cNvSpPr>
          <p:nvPr>
            <p:ph sz="half" idx="2"/>
          </p:nvPr>
        </p:nvSpPr>
        <p:spPr>
          <a:xfrm>
            <a:off x="475323" y="2057400"/>
            <a:ext cx="3840162" cy="1364836"/>
          </a:xfrm>
        </p:spPr>
        <p:txBody>
          <a:bodyPr/>
          <a:lstStyle>
            <a:lvl1pPr marL="231775" indent="-231775">
              <a:lnSpc>
                <a:spcPts val="2200"/>
              </a:lnSpc>
              <a:spcBef>
                <a:spcPts val="0"/>
              </a:spcBef>
              <a:tabLst>
                <a:tab pos="231775" algn="l"/>
              </a:tabLst>
              <a:defRPr lang="en-US" sz="1200" b="0" kern="1200" spc="0" baseline="0" dirty="0" smtClean="0">
                <a:solidFill>
                  <a:schemeClr val="tx1"/>
                </a:solidFill>
                <a:latin typeface="+mn-lt"/>
                <a:ea typeface="+mn-ea"/>
                <a:cs typeface="+mn-cs"/>
              </a:defRPr>
            </a:lvl1pPr>
            <a:lvl2pPr marL="461963" indent="-230188">
              <a:lnSpc>
                <a:spcPts val="2200"/>
              </a:lnSpc>
              <a:spcBef>
                <a:spcPts val="0"/>
              </a:spcBef>
              <a:defRPr lang="en-US" sz="1200" b="0" kern="1200" spc="0" baseline="0" dirty="0" smtClean="0">
                <a:solidFill>
                  <a:schemeClr val="tx1"/>
                </a:solidFill>
                <a:latin typeface="+mn-lt"/>
                <a:ea typeface="+mn-ea"/>
                <a:cs typeface="+mn-cs"/>
              </a:defRPr>
            </a:lvl2pPr>
            <a:lvl3pPr marL="461962" indent="0">
              <a:lnSpc>
                <a:spcPts val="2200"/>
              </a:lnSpc>
              <a:spcBef>
                <a:spcPts val="0"/>
              </a:spcBef>
              <a:buNone/>
              <a:defRPr lang="en-US" sz="1200" b="0" kern="1200" spc="0" baseline="0" dirty="0" smtClean="0">
                <a:solidFill>
                  <a:schemeClr val="tx1"/>
                </a:solidFill>
                <a:latin typeface="+mn-lt"/>
                <a:ea typeface="+mn-ea"/>
                <a:cs typeface="+mn-cs"/>
              </a:defRPr>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p:txBody>
      </p:sp>
      <p:sp>
        <p:nvSpPr>
          <p:cNvPr id="5" name="Text Placeholder 4"/>
          <p:cNvSpPr>
            <a:spLocks noGrp="1"/>
          </p:cNvSpPr>
          <p:nvPr>
            <p:ph type="body" sz="quarter" idx="3"/>
          </p:nvPr>
        </p:nvSpPr>
        <p:spPr>
          <a:xfrm>
            <a:off x="4665031" y="1371771"/>
            <a:ext cx="4021769" cy="664797"/>
          </a:xfrm>
        </p:spPr>
        <p:txBody>
          <a:bodyPr anchor="t" anchorCtr="0"/>
          <a:lstStyle>
            <a:lvl1pPr marL="0" indent="0">
              <a:lnSpc>
                <a:spcPct val="90000"/>
              </a:lnSpc>
              <a:spcBef>
                <a:spcPts val="0"/>
              </a:spcBef>
              <a:buNone/>
              <a:defRPr sz="1400" b="1" spc="0" baseline="0">
                <a:solidFill>
                  <a:schemeClr val="tx1">
                    <a:lumMod val="75000"/>
                  </a:schemeClr>
                </a:solidFill>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a:t>Click to edit Master text styles</a:t>
            </a:r>
          </a:p>
        </p:txBody>
      </p:sp>
      <p:sp>
        <p:nvSpPr>
          <p:cNvPr id="7" name="Text Placeholder 2"/>
          <p:cNvSpPr>
            <a:spLocks noGrp="1"/>
          </p:cNvSpPr>
          <p:nvPr>
            <p:ph type="body" idx="10"/>
          </p:nvPr>
        </p:nvSpPr>
        <p:spPr>
          <a:xfrm>
            <a:off x="475323" y="3658148"/>
            <a:ext cx="3840162" cy="664797"/>
          </a:xfrm>
        </p:spPr>
        <p:txBody>
          <a:bodyPr anchor="t" anchorCtr="0"/>
          <a:lstStyle>
            <a:lvl1pPr marL="0" indent="0">
              <a:lnSpc>
                <a:spcPct val="90000"/>
              </a:lnSpc>
              <a:spcBef>
                <a:spcPts val="0"/>
              </a:spcBef>
              <a:buNone/>
              <a:defRPr sz="1400" b="1" spc="0" baseline="0">
                <a:solidFill>
                  <a:schemeClr val="tx1">
                    <a:lumMod val="75000"/>
                  </a:schemeClr>
                </a:solidFill>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a:t>Click to edit Master text styles</a:t>
            </a:r>
          </a:p>
        </p:txBody>
      </p:sp>
      <p:sp>
        <p:nvSpPr>
          <p:cNvPr id="8" name="Content Placeholder 3"/>
          <p:cNvSpPr>
            <a:spLocks noGrp="1"/>
          </p:cNvSpPr>
          <p:nvPr>
            <p:ph sz="half" idx="11"/>
          </p:nvPr>
        </p:nvSpPr>
        <p:spPr>
          <a:xfrm>
            <a:off x="475322" y="4343400"/>
            <a:ext cx="3852861" cy="1514877"/>
          </a:xfrm>
        </p:spPr>
        <p:txBody>
          <a:bodyPr/>
          <a:lstStyle>
            <a:lvl1pPr marL="231775" indent="-231775">
              <a:spcBef>
                <a:spcPts val="0"/>
              </a:spcBef>
              <a:defRPr lang="en-US" sz="1200" b="0" kern="1200" spc="0" baseline="0" dirty="0" smtClean="0">
                <a:solidFill>
                  <a:schemeClr val="tx1"/>
                </a:solidFill>
                <a:latin typeface="+mn-lt"/>
                <a:ea typeface="+mn-ea"/>
                <a:cs typeface="+mn-cs"/>
              </a:defRPr>
            </a:lvl1pPr>
            <a:lvl2pPr marL="461963" indent="-230188">
              <a:spcBef>
                <a:spcPts val="0"/>
              </a:spcBef>
              <a:defRPr lang="en-US" sz="1200" b="0" kern="1200" spc="0" baseline="0" dirty="0" smtClean="0">
                <a:solidFill>
                  <a:schemeClr val="tx1"/>
                </a:solidFill>
                <a:latin typeface="+mn-lt"/>
                <a:ea typeface="+mn-ea"/>
                <a:cs typeface="+mn-cs"/>
              </a:defRPr>
            </a:lvl2pPr>
            <a:lvl3pPr marL="461962" indent="0">
              <a:spcBef>
                <a:spcPts val="0"/>
              </a:spcBef>
              <a:buNone/>
              <a:defRPr lang="en-US" sz="1200" b="0" kern="1200" spc="0" baseline="0" dirty="0" smtClean="0">
                <a:solidFill>
                  <a:schemeClr val="tx1"/>
                </a:solidFill>
                <a:latin typeface="+mn-lt"/>
                <a:ea typeface="+mn-ea"/>
                <a:cs typeface="+mn-cs"/>
              </a:defRPr>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p:txBody>
      </p:sp>
      <p:sp>
        <p:nvSpPr>
          <p:cNvPr id="9" name="Text Placeholder 4"/>
          <p:cNvSpPr>
            <a:spLocks noGrp="1"/>
          </p:cNvSpPr>
          <p:nvPr>
            <p:ph type="body" sz="quarter" idx="12"/>
          </p:nvPr>
        </p:nvSpPr>
        <p:spPr>
          <a:xfrm>
            <a:off x="4664075" y="3658319"/>
            <a:ext cx="4022725" cy="664797"/>
          </a:xfrm>
        </p:spPr>
        <p:txBody>
          <a:bodyPr anchor="t" anchorCtr="0"/>
          <a:lstStyle>
            <a:lvl1pPr marL="0" indent="0">
              <a:lnSpc>
                <a:spcPct val="90000"/>
              </a:lnSpc>
              <a:spcBef>
                <a:spcPts val="0"/>
              </a:spcBef>
              <a:buNone/>
              <a:defRPr sz="1400" b="1" spc="0" baseline="0">
                <a:solidFill>
                  <a:schemeClr val="tx1">
                    <a:lumMod val="75000"/>
                  </a:schemeClr>
                </a:solidFill>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a:t>Click to edit Master text styles</a:t>
            </a:r>
          </a:p>
        </p:txBody>
      </p:sp>
      <p:sp>
        <p:nvSpPr>
          <p:cNvPr id="22" name="Content Placeholder 3"/>
          <p:cNvSpPr>
            <a:spLocks noGrp="1"/>
          </p:cNvSpPr>
          <p:nvPr>
            <p:ph sz="half" idx="16"/>
          </p:nvPr>
        </p:nvSpPr>
        <p:spPr>
          <a:xfrm>
            <a:off x="4664077" y="2057571"/>
            <a:ext cx="4022724" cy="1364836"/>
          </a:xfrm>
        </p:spPr>
        <p:txBody>
          <a:bodyPr/>
          <a:lstStyle>
            <a:lvl1pPr marL="231775" indent="-231775">
              <a:lnSpc>
                <a:spcPts val="2200"/>
              </a:lnSpc>
              <a:spcBef>
                <a:spcPts val="0"/>
              </a:spcBef>
              <a:defRPr lang="en-US" sz="1200" b="0" kern="1200" spc="0" baseline="0" dirty="0" smtClean="0">
                <a:solidFill>
                  <a:schemeClr val="tx1"/>
                </a:solidFill>
                <a:latin typeface="+mn-lt"/>
                <a:ea typeface="+mn-ea"/>
                <a:cs typeface="+mn-cs"/>
              </a:defRPr>
            </a:lvl1pPr>
            <a:lvl2pPr marL="461963" indent="-230188">
              <a:lnSpc>
                <a:spcPts val="2200"/>
              </a:lnSpc>
              <a:spcBef>
                <a:spcPts val="0"/>
              </a:spcBef>
              <a:defRPr lang="en-US" sz="1200" b="0" kern="1200" spc="0" baseline="0" dirty="0" smtClean="0">
                <a:solidFill>
                  <a:schemeClr val="tx1"/>
                </a:solidFill>
                <a:latin typeface="+mn-lt"/>
                <a:ea typeface="+mn-ea"/>
                <a:cs typeface="+mn-cs"/>
              </a:defRPr>
            </a:lvl2pPr>
            <a:lvl3pPr marL="461962" indent="0">
              <a:lnSpc>
                <a:spcPts val="2200"/>
              </a:lnSpc>
              <a:spcBef>
                <a:spcPts val="0"/>
              </a:spcBef>
              <a:buNone/>
              <a:defRPr lang="en-US" sz="1200" b="0" kern="1200" spc="0" baseline="0" dirty="0" smtClean="0">
                <a:solidFill>
                  <a:schemeClr val="tx1"/>
                </a:solidFill>
                <a:latin typeface="+mn-lt"/>
                <a:ea typeface="+mn-ea"/>
                <a:cs typeface="+mn-cs"/>
              </a:defRPr>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p:txBody>
      </p:sp>
      <p:sp>
        <p:nvSpPr>
          <p:cNvPr id="24" name="Content Placeholder 3"/>
          <p:cNvSpPr>
            <a:spLocks noGrp="1"/>
          </p:cNvSpPr>
          <p:nvPr>
            <p:ph sz="half" idx="18"/>
          </p:nvPr>
        </p:nvSpPr>
        <p:spPr>
          <a:xfrm>
            <a:off x="4664076" y="4343571"/>
            <a:ext cx="4022725" cy="1514877"/>
          </a:xfrm>
        </p:spPr>
        <p:txBody>
          <a:bodyPr/>
          <a:lstStyle>
            <a:lvl1pPr marL="231775" indent="-231775">
              <a:spcBef>
                <a:spcPts val="0"/>
              </a:spcBef>
              <a:defRPr lang="en-US" sz="1200" b="0" kern="1200" spc="0" baseline="0" dirty="0" smtClean="0">
                <a:solidFill>
                  <a:schemeClr val="tx1"/>
                </a:solidFill>
                <a:latin typeface="+mn-lt"/>
                <a:ea typeface="+mn-ea"/>
                <a:cs typeface="+mn-cs"/>
              </a:defRPr>
            </a:lvl1pPr>
            <a:lvl2pPr marL="461963" indent="-230188">
              <a:spcBef>
                <a:spcPts val="0"/>
              </a:spcBef>
              <a:defRPr lang="en-US" sz="1200" b="0" kern="1200" spc="0" baseline="0" dirty="0" smtClean="0">
                <a:solidFill>
                  <a:schemeClr val="tx1"/>
                </a:solidFill>
                <a:latin typeface="+mn-lt"/>
                <a:ea typeface="+mn-ea"/>
                <a:cs typeface="+mn-cs"/>
              </a:defRPr>
            </a:lvl2pPr>
            <a:lvl3pPr marL="461962" indent="0">
              <a:spcBef>
                <a:spcPts val="0"/>
              </a:spcBef>
              <a:buNone/>
              <a:defRPr lang="en-US" sz="1200" b="0" kern="1200" spc="0" baseline="0" dirty="0" smtClean="0">
                <a:solidFill>
                  <a:schemeClr val="tx1"/>
                </a:solidFill>
                <a:latin typeface="+mn-lt"/>
                <a:ea typeface="+mn-ea"/>
                <a:cs typeface="+mn-cs"/>
              </a:defRPr>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p:txBody>
      </p:sp>
      <p:sp>
        <p:nvSpPr>
          <p:cNvPr id="16" name="Date Placeholder 3"/>
          <p:cNvSpPr>
            <a:spLocks noGrp="1"/>
          </p:cNvSpPr>
          <p:nvPr>
            <p:ph type="dt" sz="half" idx="19"/>
          </p:nvPr>
        </p:nvSpPr>
        <p:spPr>
          <a:xfrm>
            <a:off x="457200" y="6409102"/>
            <a:ext cx="2133600" cy="365125"/>
          </a:xfrm>
          <a:prstGeom prst="rect">
            <a:avLst/>
          </a:prstGeom>
        </p:spPr>
        <p:txBody>
          <a:bodyPr vert="horz" lIns="91440" tIns="45720" rIns="91440" bIns="45720" rtlCol="0" anchor="ctr"/>
          <a:lstStyle>
            <a:lvl1pPr marL="0" marR="0" indent="0" algn="l" defTabSz="914363" rtl="0" eaLnBrk="1" fontAlgn="auto" latinLnBrk="0" hangingPunct="1">
              <a:lnSpc>
                <a:spcPct val="100000"/>
              </a:lnSpc>
              <a:spcBef>
                <a:spcPts val="0"/>
              </a:spcBef>
              <a:spcAft>
                <a:spcPts val="0"/>
              </a:spcAft>
              <a:buClrTx/>
              <a:buSzTx/>
              <a:buFontTx/>
              <a:buNone/>
              <a:tabLst/>
              <a:defRPr sz="800">
                <a:solidFill>
                  <a:schemeClr val="bg1"/>
                </a:solidFill>
              </a:defRPr>
            </a:lvl1pPr>
          </a:lstStyle>
          <a:p>
            <a:endParaRPr lang="en-US" dirty="0">
              <a:solidFill>
                <a:prstClr val="white"/>
              </a:solidFill>
            </a:endParaRPr>
          </a:p>
        </p:txBody>
      </p:sp>
      <p:sp>
        <p:nvSpPr>
          <p:cNvPr id="18" name="Footer Placeholder 4"/>
          <p:cNvSpPr>
            <a:spLocks noGrp="1"/>
          </p:cNvSpPr>
          <p:nvPr>
            <p:ph type="ftr" sz="quarter" idx="20"/>
          </p:nvPr>
        </p:nvSpPr>
        <p:spPr>
          <a:xfrm>
            <a:off x="6245352" y="6409944"/>
            <a:ext cx="2306211" cy="365125"/>
          </a:xfrm>
          <a:prstGeom prst="rect">
            <a:avLst/>
          </a:prstGeom>
        </p:spPr>
        <p:txBody>
          <a:bodyPr vert="horz" lIns="91440" tIns="45720" rIns="91440" bIns="45720" rtlCol="0" anchor="ctr"/>
          <a:lstStyle>
            <a:lvl1pPr algn="l">
              <a:defRPr sz="800">
                <a:solidFill>
                  <a:schemeClr val="bg1"/>
                </a:solidFill>
              </a:defRPr>
            </a:lvl1pPr>
          </a:lstStyle>
          <a:p>
            <a:endParaRPr lang="en-US" dirty="0">
              <a:solidFill>
                <a:prstClr val="white"/>
              </a:solidFill>
            </a:endParaRPr>
          </a:p>
        </p:txBody>
      </p:sp>
      <p:sp>
        <p:nvSpPr>
          <p:cNvPr id="19" name="Slide Number Placeholder 5"/>
          <p:cNvSpPr>
            <a:spLocks noGrp="1"/>
          </p:cNvSpPr>
          <p:nvPr>
            <p:ph type="sldNum" sz="quarter" idx="4"/>
          </p:nvPr>
        </p:nvSpPr>
        <p:spPr>
          <a:xfrm>
            <a:off x="8394192" y="6412056"/>
            <a:ext cx="384048" cy="365125"/>
          </a:xfrm>
          <a:prstGeom prst="rect">
            <a:avLst/>
          </a:prstGeom>
        </p:spPr>
        <p:txBody>
          <a:bodyPr vert="horz" lIns="91440" tIns="45720" rIns="91440" bIns="45720" rtlCol="0" anchor="ctr"/>
          <a:lstStyle>
            <a:lvl1pPr algn="r">
              <a:defRPr sz="1000">
                <a:solidFill>
                  <a:schemeClr val="bg1"/>
                </a:solidFill>
              </a:defRPr>
            </a:lvl1pPr>
          </a:lstStyle>
          <a:p>
            <a:fld id="{01052961-14CD-45D2-98DF-50022118EB18}" type="slidenum">
              <a:rPr lang="en-US" smtClean="0">
                <a:solidFill>
                  <a:prstClr val="white"/>
                </a:solidFill>
              </a:rPr>
              <a:pPr/>
              <a:t>‹#›</a:t>
            </a:fld>
            <a:endParaRPr lang="en-US" dirty="0">
              <a:solidFill>
                <a:prstClr val="white"/>
              </a:solidFill>
            </a:endParaRPr>
          </a:p>
        </p:txBody>
      </p:sp>
      <p:sp>
        <p:nvSpPr>
          <p:cNvPr id="15" name="Title Placeholder 1"/>
          <p:cNvSpPr>
            <a:spLocks noGrp="1"/>
          </p:cNvSpPr>
          <p:nvPr>
            <p:ph type="title"/>
          </p:nvPr>
        </p:nvSpPr>
        <p:spPr>
          <a:xfrm>
            <a:off x="457200" y="463381"/>
            <a:ext cx="8226425" cy="615040"/>
          </a:xfrm>
          <a:prstGeom prst="rect">
            <a:avLst/>
          </a:prstGeom>
        </p:spPr>
        <p:txBody>
          <a:bodyPr vert="horz" wrap="square" lIns="0" tIns="0" rIns="0" bIns="0" rtlCol="0" anchor="t" anchorCtr="0">
            <a:spAutoFit/>
          </a:bodyPr>
          <a:lstStyle/>
          <a:p>
            <a:r>
              <a:rPr lang="en-US"/>
              <a:t>Click to edit Master title style</a:t>
            </a:r>
            <a:endParaRPr lang="en-US" dirty="0"/>
          </a:p>
        </p:txBody>
      </p:sp>
    </p:spTree>
    <p:extLst>
      <p:ext uri="{BB962C8B-B14F-4D97-AF65-F5344CB8AC3E}">
        <p14:creationId xmlns:p14="http://schemas.microsoft.com/office/powerpoint/2010/main" val="544116084"/>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FFFFF"/>
        </a:solidFill>
        <a:effectLst/>
      </p:bgPr>
    </p:bg>
    <p:spTree>
      <p:nvGrpSpPr>
        <p:cNvPr id="1" name=""/>
        <p:cNvGrpSpPr/>
        <p:nvPr/>
      </p:nvGrpSpPr>
      <p:grpSpPr>
        <a:xfrm>
          <a:off x="0" y="0"/>
          <a:ext cx="0" cy="0"/>
          <a:chOff x="0" y="0"/>
          <a:chExt cx="0" cy="0"/>
        </a:xfrm>
      </p:grpSpPr>
      <p:sp>
        <p:nvSpPr>
          <p:cNvPr id="9" name="Rectangle 8"/>
          <p:cNvSpPr/>
          <p:nvPr/>
        </p:nvSpPr>
        <p:spPr bwMode="auto">
          <a:xfrm>
            <a:off x="0" y="6293999"/>
            <a:ext cx="9144000" cy="564001"/>
          </a:xfrm>
          <a:prstGeom prst="rect">
            <a:avLst/>
          </a:prstGeom>
          <a:solidFill>
            <a:schemeClr val="accent4">
              <a:lumMod val="75000"/>
            </a:schemeClr>
          </a:solidFill>
          <a:ln w="12700">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endParaRPr lang="en-US" sz="2300" dirty="0">
              <a:solidFill>
                <a:srgbClr val="C66951">
                  <a:lumMod val="50000"/>
                </a:srgbClr>
              </a:solidFill>
              <a:latin typeface="Segoe" pitchFamily="34" charset="0"/>
            </a:endParaRPr>
          </a:p>
        </p:txBody>
      </p:sp>
      <p:sp>
        <p:nvSpPr>
          <p:cNvPr id="8" name="Date Placeholder 3"/>
          <p:cNvSpPr>
            <a:spLocks noGrp="1"/>
          </p:cNvSpPr>
          <p:nvPr>
            <p:ph type="dt" sz="half" idx="2"/>
          </p:nvPr>
        </p:nvSpPr>
        <p:spPr>
          <a:xfrm>
            <a:off x="457200" y="6409102"/>
            <a:ext cx="2133600" cy="365125"/>
          </a:xfrm>
          <a:prstGeom prst="rect">
            <a:avLst/>
          </a:prstGeom>
        </p:spPr>
        <p:txBody>
          <a:bodyPr vert="horz" lIns="91440" tIns="45720" rIns="91440" bIns="45720" rtlCol="0" anchor="ctr"/>
          <a:lstStyle>
            <a:lvl1pPr algn="l">
              <a:defRPr sz="800">
                <a:solidFill>
                  <a:schemeClr val="bg1"/>
                </a:solidFill>
              </a:defRPr>
            </a:lvl1pPr>
          </a:lstStyle>
          <a:p>
            <a:endParaRPr lang="en-US" dirty="0">
              <a:solidFill>
                <a:prstClr val="white"/>
              </a:solidFill>
            </a:endParaRPr>
          </a:p>
        </p:txBody>
      </p:sp>
      <p:sp>
        <p:nvSpPr>
          <p:cNvPr id="10" name="Footer Placeholder 4"/>
          <p:cNvSpPr>
            <a:spLocks noGrp="1"/>
          </p:cNvSpPr>
          <p:nvPr>
            <p:ph type="ftr" sz="quarter" idx="3"/>
          </p:nvPr>
        </p:nvSpPr>
        <p:spPr>
          <a:xfrm>
            <a:off x="6245352" y="6409944"/>
            <a:ext cx="2306211" cy="365125"/>
          </a:xfrm>
          <a:prstGeom prst="rect">
            <a:avLst/>
          </a:prstGeom>
        </p:spPr>
        <p:txBody>
          <a:bodyPr vert="horz" lIns="91440" tIns="45720" rIns="91440" bIns="45720" rtlCol="0" anchor="ctr"/>
          <a:lstStyle>
            <a:lvl1pPr algn="l">
              <a:defRPr sz="800">
                <a:solidFill>
                  <a:schemeClr val="bg1"/>
                </a:solidFill>
              </a:defRPr>
            </a:lvl1pPr>
          </a:lstStyle>
          <a:p>
            <a:endParaRPr lang="en-US" dirty="0">
              <a:solidFill>
                <a:prstClr val="white"/>
              </a:solidFill>
            </a:endParaRPr>
          </a:p>
        </p:txBody>
      </p:sp>
      <p:sp>
        <p:nvSpPr>
          <p:cNvPr id="11" name="Slide Number Placeholder 5"/>
          <p:cNvSpPr>
            <a:spLocks noGrp="1"/>
          </p:cNvSpPr>
          <p:nvPr>
            <p:ph type="sldNum" sz="quarter" idx="4"/>
          </p:nvPr>
        </p:nvSpPr>
        <p:spPr>
          <a:xfrm>
            <a:off x="8394192" y="6412056"/>
            <a:ext cx="384048" cy="365125"/>
          </a:xfrm>
          <a:prstGeom prst="rect">
            <a:avLst/>
          </a:prstGeom>
        </p:spPr>
        <p:txBody>
          <a:bodyPr vert="horz" lIns="91440" tIns="45720" rIns="91440" bIns="45720" rtlCol="0" anchor="ctr"/>
          <a:lstStyle>
            <a:lvl1pPr algn="r">
              <a:defRPr sz="1000">
                <a:solidFill>
                  <a:schemeClr val="bg1"/>
                </a:solidFill>
              </a:defRPr>
            </a:lvl1pPr>
          </a:lstStyle>
          <a:p>
            <a:fld id="{01052961-14CD-45D2-98DF-50022118EB18}" type="slidenum">
              <a:rPr lang="en-US" smtClean="0">
                <a:solidFill>
                  <a:prstClr val="white"/>
                </a:solidFill>
              </a:rPr>
              <a:pPr/>
              <a:t>‹#›</a:t>
            </a:fld>
            <a:endParaRPr lang="en-US" dirty="0">
              <a:solidFill>
                <a:prstClr val="white"/>
              </a:solidFill>
            </a:endParaRPr>
          </a:p>
        </p:txBody>
      </p:sp>
      <p:sp>
        <p:nvSpPr>
          <p:cNvPr id="7" name="Title Placeholder 1"/>
          <p:cNvSpPr>
            <a:spLocks noGrp="1"/>
          </p:cNvSpPr>
          <p:nvPr>
            <p:ph type="title"/>
          </p:nvPr>
        </p:nvSpPr>
        <p:spPr>
          <a:xfrm>
            <a:off x="457200" y="463381"/>
            <a:ext cx="8226425" cy="615040"/>
          </a:xfrm>
          <a:prstGeom prst="rect">
            <a:avLst/>
          </a:prstGeom>
        </p:spPr>
        <p:txBody>
          <a:bodyPr vert="horz" wrap="square" lIns="0" tIns="0" rIns="0" bIns="0" rtlCol="0" anchor="t" anchorCtr="0">
            <a:spAutoFit/>
          </a:bodyPr>
          <a:lstStyle/>
          <a:p>
            <a:r>
              <a:rPr lang="en-US"/>
              <a:t>Click to edit Master title style</a:t>
            </a:r>
            <a:endParaRPr lang="en-US" dirty="0"/>
          </a:p>
        </p:txBody>
      </p:sp>
    </p:spTree>
    <p:extLst>
      <p:ext uri="{BB962C8B-B14F-4D97-AF65-F5344CB8AC3E}">
        <p14:creationId xmlns:p14="http://schemas.microsoft.com/office/powerpoint/2010/main" val="320137170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bg>
      <p:bgPr>
        <a:solidFill>
          <a:srgbClr val="FFFFFF"/>
        </a:solidFill>
        <a:effectLst/>
      </p:bgPr>
    </p:bg>
    <p:spTree>
      <p:nvGrpSpPr>
        <p:cNvPr id="1" name=""/>
        <p:cNvGrpSpPr/>
        <p:nvPr/>
      </p:nvGrpSpPr>
      <p:grpSpPr>
        <a:xfrm>
          <a:off x="0" y="0"/>
          <a:ext cx="0" cy="0"/>
          <a:chOff x="0" y="0"/>
          <a:chExt cx="0" cy="0"/>
        </a:xfrm>
      </p:grpSpPr>
      <p:sp>
        <p:nvSpPr>
          <p:cNvPr id="8" name="Rectangle 7"/>
          <p:cNvSpPr/>
          <p:nvPr/>
        </p:nvSpPr>
        <p:spPr bwMode="auto">
          <a:xfrm>
            <a:off x="0" y="6293999"/>
            <a:ext cx="9144000" cy="564001"/>
          </a:xfrm>
          <a:prstGeom prst="rect">
            <a:avLst/>
          </a:prstGeom>
          <a:solidFill>
            <a:schemeClr val="accent4">
              <a:lumMod val="75000"/>
            </a:schemeClr>
          </a:solidFill>
          <a:ln w="12700">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endParaRPr lang="en-US" sz="2300" dirty="0">
              <a:solidFill>
                <a:srgbClr val="C66951">
                  <a:lumMod val="50000"/>
                </a:srgbClr>
              </a:solidFill>
              <a:latin typeface="Segoe" pitchFamily="34" charset="0"/>
            </a:endParaRPr>
          </a:p>
        </p:txBody>
      </p:sp>
      <p:sp>
        <p:nvSpPr>
          <p:cNvPr id="6" name="Date Placeholder 3"/>
          <p:cNvSpPr>
            <a:spLocks noGrp="1"/>
          </p:cNvSpPr>
          <p:nvPr>
            <p:ph type="dt" sz="half" idx="2"/>
          </p:nvPr>
        </p:nvSpPr>
        <p:spPr>
          <a:xfrm>
            <a:off x="457200" y="6409102"/>
            <a:ext cx="2133600" cy="365125"/>
          </a:xfrm>
          <a:prstGeom prst="rect">
            <a:avLst/>
          </a:prstGeom>
        </p:spPr>
        <p:txBody>
          <a:bodyPr vert="horz" lIns="91440" tIns="45720" rIns="91440" bIns="45720" rtlCol="0" anchor="ctr"/>
          <a:lstStyle>
            <a:lvl1pPr algn="l">
              <a:defRPr sz="800">
                <a:solidFill>
                  <a:schemeClr val="bg1"/>
                </a:solidFill>
              </a:defRPr>
            </a:lvl1pPr>
          </a:lstStyle>
          <a:p>
            <a:endParaRPr lang="en-US" dirty="0">
              <a:solidFill>
                <a:prstClr val="white"/>
              </a:solidFill>
            </a:endParaRPr>
          </a:p>
        </p:txBody>
      </p:sp>
      <p:sp>
        <p:nvSpPr>
          <p:cNvPr id="7" name="Footer Placeholder 4"/>
          <p:cNvSpPr>
            <a:spLocks noGrp="1"/>
          </p:cNvSpPr>
          <p:nvPr>
            <p:ph type="ftr" sz="quarter" idx="3"/>
          </p:nvPr>
        </p:nvSpPr>
        <p:spPr>
          <a:xfrm>
            <a:off x="6245352" y="6409944"/>
            <a:ext cx="2306211" cy="365125"/>
          </a:xfrm>
          <a:prstGeom prst="rect">
            <a:avLst/>
          </a:prstGeom>
        </p:spPr>
        <p:txBody>
          <a:bodyPr vert="horz" lIns="91440" tIns="45720" rIns="91440" bIns="45720" rtlCol="0" anchor="ctr"/>
          <a:lstStyle>
            <a:lvl1pPr algn="l">
              <a:defRPr sz="800">
                <a:solidFill>
                  <a:schemeClr val="bg1"/>
                </a:solidFill>
              </a:defRPr>
            </a:lvl1pPr>
          </a:lstStyle>
          <a:p>
            <a:endParaRPr lang="en-US" dirty="0">
              <a:solidFill>
                <a:prstClr val="white"/>
              </a:solidFill>
            </a:endParaRPr>
          </a:p>
        </p:txBody>
      </p:sp>
      <p:sp>
        <p:nvSpPr>
          <p:cNvPr id="9" name="Slide Number Placeholder 5"/>
          <p:cNvSpPr>
            <a:spLocks noGrp="1"/>
          </p:cNvSpPr>
          <p:nvPr>
            <p:ph type="sldNum" sz="quarter" idx="4"/>
          </p:nvPr>
        </p:nvSpPr>
        <p:spPr>
          <a:xfrm>
            <a:off x="8394192" y="6412056"/>
            <a:ext cx="384048" cy="365125"/>
          </a:xfrm>
          <a:prstGeom prst="rect">
            <a:avLst/>
          </a:prstGeom>
        </p:spPr>
        <p:txBody>
          <a:bodyPr vert="horz" lIns="91440" tIns="45720" rIns="91440" bIns="45720" rtlCol="0" anchor="ctr"/>
          <a:lstStyle>
            <a:lvl1pPr algn="r">
              <a:defRPr sz="1000">
                <a:solidFill>
                  <a:schemeClr val="bg1"/>
                </a:solidFill>
              </a:defRPr>
            </a:lvl1pPr>
          </a:lstStyle>
          <a:p>
            <a:fld id="{01052961-14CD-45D2-98DF-50022118EB18}"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244941937"/>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33339" y="162000"/>
            <a:ext cx="8189738" cy="831600"/>
          </a:xfrm>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533339" y="1408113"/>
            <a:ext cx="8189738" cy="4690935"/>
          </a:xfrm>
        </p:spPr>
        <p:txBody>
          <a:bodyPr lIns="0" tIns="0" rIns="0" bIns="0"/>
          <a:lstStyle>
            <a:lvl1pPr>
              <a:spcBef>
                <a:spcPts val="384"/>
              </a:spcBef>
              <a:defRPr/>
            </a:lvl1pPr>
            <a:lvl2pPr marL="457200" indent="-230400">
              <a:spcBef>
                <a:spcPts val="384"/>
              </a:spcBef>
              <a:buClr>
                <a:schemeClr val="tx2"/>
              </a:buClr>
              <a:defRPr/>
            </a:lvl2pPr>
            <a:lvl3pPr marL="914400" indent="-230400">
              <a:spcBef>
                <a:spcPts val="384"/>
              </a:spcBef>
              <a:buClr>
                <a:schemeClr val="tx2"/>
              </a:buClr>
              <a:defRPr/>
            </a:lvl3pPr>
            <a:lvl4pPr marL="1375200" indent="-234000">
              <a:spcBef>
                <a:spcPts val="384"/>
              </a:spcBef>
              <a:buClr>
                <a:schemeClr val="tx2"/>
              </a:buClr>
              <a:defRPr/>
            </a:lvl4pPr>
            <a:lvl5pPr marL="2059200" indent="-230400">
              <a:spcBef>
                <a:spcPts val="384"/>
              </a:spcBef>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5"/>
          <p:cNvSpPr>
            <a:spLocks noGrp="1"/>
          </p:cNvSpPr>
          <p:nvPr>
            <p:ph type="sldNum" sz="quarter" idx="11"/>
          </p:nvPr>
        </p:nvSpPr>
        <p:spPr>
          <a:xfrm>
            <a:off x="8686800" y="6635105"/>
            <a:ext cx="457200" cy="182562"/>
          </a:xfrm>
          <a:prstGeom prst="rect">
            <a:avLst/>
          </a:prstGeom>
        </p:spPr>
        <p:txBody>
          <a:bodyPr/>
          <a:lstStyle>
            <a:lvl1pPr>
              <a:defRPr sz="1100"/>
            </a:lvl1pPr>
          </a:lstStyle>
          <a:p>
            <a:pPr>
              <a:defRPr/>
            </a:pPr>
            <a:fld id="{D4777A6C-C278-43C1-9BD0-D65784462A17}" type="slidenum">
              <a:rPr lang="en-GB" smtClean="0">
                <a:solidFill>
                  <a:prstClr val="white"/>
                </a:solidFill>
              </a:rPr>
              <a:pPr>
                <a:defRPr/>
              </a:pPr>
              <a:t>‹#›</a:t>
            </a:fld>
            <a:endParaRPr lang="en-GB" dirty="0">
              <a:solidFill>
                <a:prstClr val="white"/>
              </a:solidFill>
            </a:endParaRPr>
          </a:p>
        </p:txBody>
      </p:sp>
    </p:spTree>
    <p:extLst>
      <p:ext uri="{BB962C8B-B14F-4D97-AF65-F5344CB8AC3E}">
        <p14:creationId xmlns:p14="http://schemas.microsoft.com/office/powerpoint/2010/main" val="5787979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Gill Sans MT" panose="020B0502020104020203" pitchFamily="34" charset="0"/>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latin typeface="Gill Sans MT" panose="020B0502020104020203" pitchFamily="34" charset="0"/>
              </a:defRPr>
            </a:lvl1pPr>
            <a:lvl2pPr>
              <a:defRPr>
                <a:latin typeface="Gill Sans MT" panose="020B0502020104020203" pitchFamily="34" charset="0"/>
              </a:defRPr>
            </a:lvl2pPr>
            <a:lvl3pPr>
              <a:defRPr>
                <a:latin typeface="Gill Sans MT" panose="020B0502020104020203" pitchFamily="34" charset="0"/>
              </a:defRPr>
            </a:lvl3pPr>
            <a:lvl4pPr>
              <a:defRPr>
                <a:latin typeface="Gill Sans MT" panose="020B0502020104020203" pitchFamily="34" charset="0"/>
              </a:defRPr>
            </a:lvl4pPr>
            <a:lvl5pPr>
              <a:defRPr>
                <a:latin typeface="Gill Sans MT" panose="020B050202010402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5293216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endParaRPr lang="en-GB">
              <a:solidFill>
                <a:prstClr val="white"/>
              </a:solidFill>
            </a:endParaRPr>
          </a:p>
        </p:txBody>
      </p:sp>
      <p:sp>
        <p:nvSpPr>
          <p:cNvPr id="6" name="Footer Placeholder 5"/>
          <p:cNvSpPr>
            <a:spLocks noGrp="1"/>
          </p:cNvSpPr>
          <p:nvPr>
            <p:ph type="ftr" sz="quarter" idx="11"/>
          </p:nvPr>
        </p:nvSpPr>
        <p:spPr/>
        <p:txBody>
          <a:bodyPr/>
          <a:lstStyle/>
          <a:p>
            <a:endParaRPr lang="en-GB">
              <a:solidFill>
                <a:prstClr val="white"/>
              </a:solidFill>
            </a:endParaRPr>
          </a:p>
        </p:txBody>
      </p:sp>
      <p:sp>
        <p:nvSpPr>
          <p:cNvPr id="7" name="Slide Number Placeholder 6"/>
          <p:cNvSpPr>
            <a:spLocks noGrp="1"/>
          </p:cNvSpPr>
          <p:nvPr>
            <p:ph type="sldNum" sz="quarter" idx="12"/>
          </p:nvPr>
        </p:nvSpPr>
        <p:spPr/>
        <p:txBody>
          <a:bodyPr/>
          <a:lstStyle/>
          <a:p>
            <a:fld id="{7114B26B-87E3-4878-B88F-C910C4C16187}" type="slidenum">
              <a:rPr lang="en-GB" smtClean="0">
                <a:solidFill>
                  <a:prstClr val="white"/>
                </a:solidFill>
              </a:rPr>
              <a:pPr/>
              <a:t>‹#›</a:t>
            </a:fld>
            <a:endParaRPr lang="en-GB">
              <a:solidFill>
                <a:prstClr val="white"/>
              </a:solidFill>
            </a:endParaRPr>
          </a:p>
        </p:txBody>
      </p:sp>
    </p:spTree>
    <p:extLst>
      <p:ext uri="{BB962C8B-B14F-4D97-AF65-F5344CB8AC3E}">
        <p14:creationId xmlns:p14="http://schemas.microsoft.com/office/powerpoint/2010/main" val="15855373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sp>
        <p:nvSpPr>
          <p:cNvPr id="10" name="Rectangle 9"/>
          <p:cNvSpPr/>
          <p:nvPr userDrawn="1"/>
        </p:nvSpPr>
        <p:spPr bwMode="auto">
          <a:xfrm>
            <a:off x="0" y="0"/>
            <a:ext cx="9144000" cy="4464996"/>
          </a:xfrm>
          <a:prstGeom prst="rect">
            <a:avLst/>
          </a:prstGeom>
          <a:solidFill>
            <a:schemeClr val="accent4">
              <a:lumMod val="75000"/>
            </a:schemeClr>
          </a:solidFill>
          <a:ln w="12700">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endParaRPr lang="en-US" sz="2300" dirty="0">
              <a:solidFill>
                <a:srgbClr val="C66951">
                  <a:lumMod val="50000"/>
                </a:srgbClr>
              </a:solidFill>
              <a:latin typeface="Segoe" pitchFamily="34" charset="0"/>
            </a:endParaRPr>
          </a:p>
        </p:txBody>
      </p:sp>
      <p:sp>
        <p:nvSpPr>
          <p:cNvPr id="2" name="Title 1"/>
          <p:cNvSpPr>
            <a:spLocks noGrp="1"/>
          </p:cNvSpPr>
          <p:nvPr>
            <p:ph type="ctrTitle"/>
          </p:nvPr>
        </p:nvSpPr>
        <p:spPr>
          <a:xfrm>
            <a:off x="457200" y="537405"/>
            <a:ext cx="8226425" cy="447815"/>
          </a:xfrm>
        </p:spPr>
        <p:txBody>
          <a:bodyPr wrap="square" tIns="0">
            <a:spAutoFit/>
          </a:bodyPr>
          <a:lstStyle>
            <a:lvl1pPr>
              <a:lnSpc>
                <a:spcPct val="77000"/>
              </a:lnSpc>
              <a:defRPr sz="3600" cap="none" spc="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531965" y="5223084"/>
            <a:ext cx="5694209" cy="460639"/>
          </a:xfrm>
        </p:spPr>
        <p:txBody>
          <a:bodyPr wrap="square" anchor="t" anchorCtr="0">
            <a:noAutofit/>
          </a:bodyPr>
          <a:lstStyle>
            <a:lvl1pPr marL="0" indent="0" algn="l">
              <a:lnSpc>
                <a:spcPts val="2200"/>
              </a:lnSpc>
              <a:spcBef>
                <a:spcPts val="0"/>
              </a:spcBef>
              <a:spcAft>
                <a:spcPts val="0"/>
              </a:spcAft>
              <a:buNone/>
              <a:defRPr sz="1700" spc="0" baseline="0">
                <a:solidFill>
                  <a:schemeClr val="accent2"/>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a:t>Click to edit Master subtitle style</a:t>
            </a:r>
            <a:endParaRPr lang="en-US" dirty="0"/>
          </a:p>
        </p:txBody>
      </p:sp>
      <p:sp>
        <p:nvSpPr>
          <p:cNvPr id="9" name="Text Placeholder 8"/>
          <p:cNvSpPr>
            <a:spLocks noGrp="1"/>
          </p:cNvSpPr>
          <p:nvPr>
            <p:ph type="body" sz="quarter" idx="14" hasCustomPrompt="1"/>
          </p:nvPr>
        </p:nvSpPr>
        <p:spPr>
          <a:xfrm>
            <a:off x="457200" y="1567987"/>
            <a:ext cx="8226426" cy="1241081"/>
          </a:xfrm>
        </p:spPr>
        <p:txBody>
          <a:bodyPr/>
          <a:lstStyle>
            <a:lvl1pPr marL="0" indent="0">
              <a:lnSpc>
                <a:spcPts val="2600"/>
              </a:lnSpc>
              <a:spcAft>
                <a:spcPts val="400"/>
              </a:spcAft>
              <a:buNone/>
              <a:defRPr>
                <a:solidFill>
                  <a:srgbClr val="FFFFFF"/>
                </a:solidFill>
              </a:defRPr>
            </a:lvl1pPr>
            <a:lvl2pPr marL="0" indent="0">
              <a:lnSpc>
                <a:spcPts val="2800"/>
              </a:lnSpc>
              <a:spcAft>
                <a:spcPts val="600"/>
              </a:spcAft>
              <a:buNone/>
              <a:defRPr sz="2400" b="1">
                <a:solidFill>
                  <a:srgbClr val="FFFFFF"/>
                </a:solidFill>
              </a:defRPr>
            </a:lvl2pPr>
            <a:lvl3pPr marL="0" indent="0">
              <a:lnSpc>
                <a:spcPts val="2800"/>
              </a:lnSpc>
              <a:spcAft>
                <a:spcPts val="600"/>
              </a:spcAft>
              <a:buNone/>
              <a:defRPr sz="2400" b="1">
                <a:solidFill>
                  <a:srgbClr val="FFFFFF"/>
                </a:solidFill>
              </a:defRPr>
            </a:lvl3pPr>
            <a:lvl4pPr>
              <a:buNone/>
              <a:defRPr/>
            </a:lvl4pPr>
            <a:lvl5pPr>
              <a:buNone/>
              <a:defRPr/>
            </a:lvl5pPr>
          </a:lstStyle>
          <a:p>
            <a:pPr lvl="1"/>
            <a:r>
              <a:rPr lang="en-US" dirty="0"/>
              <a:t>Second level</a:t>
            </a:r>
          </a:p>
          <a:p>
            <a:pPr lvl="2"/>
            <a:r>
              <a:rPr lang="en-US" dirty="0"/>
              <a:t>Third level</a:t>
            </a:r>
          </a:p>
        </p:txBody>
      </p:sp>
    </p:spTree>
    <p:extLst>
      <p:ext uri="{BB962C8B-B14F-4D97-AF65-F5344CB8AC3E}">
        <p14:creationId xmlns:p14="http://schemas.microsoft.com/office/powerpoint/2010/main" val="2264565383"/>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Section Header">
    <p:bg>
      <p:bgPr>
        <a:solidFill>
          <a:srgbClr val="FFFFFF"/>
        </a:solidFill>
        <a:effectLst/>
      </p:bgPr>
    </p:bg>
    <p:spTree>
      <p:nvGrpSpPr>
        <p:cNvPr id="1" name=""/>
        <p:cNvGrpSpPr/>
        <p:nvPr/>
      </p:nvGrpSpPr>
      <p:grpSpPr>
        <a:xfrm>
          <a:off x="0" y="0"/>
          <a:ext cx="0" cy="0"/>
          <a:chOff x="0" y="0"/>
          <a:chExt cx="0" cy="0"/>
        </a:xfrm>
      </p:grpSpPr>
      <p:sp>
        <p:nvSpPr>
          <p:cNvPr id="13" name="Rectangle 12"/>
          <p:cNvSpPr/>
          <p:nvPr/>
        </p:nvSpPr>
        <p:spPr bwMode="auto">
          <a:xfrm>
            <a:off x="0" y="6293999"/>
            <a:ext cx="9144000" cy="564001"/>
          </a:xfrm>
          <a:prstGeom prst="rect">
            <a:avLst/>
          </a:prstGeom>
          <a:solidFill>
            <a:schemeClr val="accent4">
              <a:lumMod val="75000"/>
            </a:schemeClr>
          </a:solidFill>
          <a:ln w="12700">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endParaRPr lang="en-US" sz="2300" dirty="0">
              <a:solidFill>
                <a:srgbClr val="C66951">
                  <a:lumMod val="50000"/>
                </a:srgbClr>
              </a:solidFill>
              <a:latin typeface="Segoe" pitchFamily="34" charset="0"/>
            </a:endParaRPr>
          </a:p>
        </p:txBody>
      </p:sp>
      <p:sp>
        <p:nvSpPr>
          <p:cNvPr id="2" name="Title 1"/>
          <p:cNvSpPr>
            <a:spLocks noGrp="1"/>
          </p:cNvSpPr>
          <p:nvPr>
            <p:ph type="title"/>
          </p:nvPr>
        </p:nvSpPr>
        <p:spPr>
          <a:xfrm>
            <a:off x="457200" y="555675"/>
            <a:ext cx="8226425" cy="415498"/>
          </a:xfrm>
        </p:spPr>
        <p:txBody>
          <a:bodyPr anchor="t" anchorCtr="0"/>
          <a:lstStyle>
            <a:lvl1pPr>
              <a:lnSpc>
                <a:spcPct val="75000"/>
              </a:lnSpc>
              <a:defRPr sz="3600" spc="0" baseline="0">
                <a:solidFill>
                  <a:schemeClr val="accent2"/>
                </a:solidFill>
              </a:defRPr>
            </a:lvl1pPr>
          </a:lstStyle>
          <a:p>
            <a:r>
              <a:rPr lang="en-US"/>
              <a:t>Click to edit Master title style</a:t>
            </a:r>
            <a:endParaRPr lang="en-US" dirty="0"/>
          </a:p>
        </p:txBody>
      </p:sp>
      <p:sp>
        <p:nvSpPr>
          <p:cNvPr id="8" name="Date Placeholder 3"/>
          <p:cNvSpPr>
            <a:spLocks noGrp="1"/>
          </p:cNvSpPr>
          <p:nvPr>
            <p:ph type="dt" sz="half" idx="2"/>
          </p:nvPr>
        </p:nvSpPr>
        <p:spPr>
          <a:xfrm>
            <a:off x="457200" y="6409102"/>
            <a:ext cx="2133600" cy="365125"/>
          </a:xfrm>
          <a:prstGeom prst="rect">
            <a:avLst/>
          </a:prstGeom>
        </p:spPr>
        <p:txBody>
          <a:bodyPr vert="horz" lIns="91440" tIns="45720" rIns="91440" bIns="45720" rtlCol="0" anchor="ctr"/>
          <a:lstStyle>
            <a:lvl1pPr algn="l">
              <a:defRPr sz="800">
                <a:solidFill>
                  <a:schemeClr val="bg1"/>
                </a:solidFill>
              </a:defRPr>
            </a:lvl1pPr>
          </a:lstStyle>
          <a:p>
            <a:endParaRPr lang="en-US" dirty="0">
              <a:solidFill>
                <a:prstClr val="white"/>
              </a:solidFill>
            </a:endParaRPr>
          </a:p>
        </p:txBody>
      </p:sp>
      <p:sp>
        <p:nvSpPr>
          <p:cNvPr id="9" name="Footer Placeholder 4"/>
          <p:cNvSpPr>
            <a:spLocks noGrp="1"/>
          </p:cNvSpPr>
          <p:nvPr>
            <p:ph type="ftr" sz="quarter" idx="3"/>
          </p:nvPr>
        </p:nvSpPr>
        <p:spPr>
          <a:xfrm>
            <a:off x="6243754" y="6409426"/>
            <a:ext cx="2306211" cy="365125"/>
          </a:xfrm>
          <a:prstGeom prst="rect">
            <a:avLst/>
          </a:prstGeom>
        </p:spPr>
        <p:txBody>
          <a:bodyPr vert="horz" lIns="91440" tIns="45720" rIns="91440" bIns="45720" rtlCol="0" anchor="ctr"/>
          <a:lstStyle>
            <a:lvl1pPr algn="l">
              <a:defRPr sz="800">
                <a:solidFill>
                  <a:schemeClr val="bg1"/>
                </a:solidFill>
              </a:defRPr>
            </a:lvl1pPr>
          </a:lstStyle>
          <a:p>
            <a:endParaRPr lang="en-US" dirty="0">
              <a:solidFill>
                <a:prstClr val="white"/>
              </a:solidFill>
            </a:endParaRPr>
          </a:p>
        </p:txBody>
      </p:sp>
      <p:sp>
        <p:nvSpPr>
          <p:cNvPr id="10" name="Slide Number Placeholder 5"/>
          <p:cNvSpPr>
            <a:spLocks noGrp="1"/>
          </p:cNvSpPr>
          <p:nvPr>
            <p:ph type="sldNum" sz="quarter" idx="4"/>
          </p:nvPr>
        </p:nvSpPr>
        <p:spPr>
          <a:xfrm>
            <a:off x="8394192" y="6412056"/>
            <a:ext cx="384048" cy="365125"/>
          </a:xfrm>
          <a:prstGeom prst="rect">
            <a:avLst/>
          </a:prstGeom>
        </p:spPr>
        <p:txBody>
          <a:bodyPr vert="horz" lIns="91440" tIns="45720" rIns="91440" bIns="45720" rtlCol="0" anchor="ctr"/>
          <a:lstStyle>
            <a:lvl1pPr algn="r">
              <a:defRPr sz="1000">
                <a:solidFill>
                  <a:schemeClr val="bg1"/>
                </a:solidFill>
              </a:defRPr>
            </a:lvl1pPr>
          </a:lstStyle>
          <a:p>
            <a:fld id="{01052961-14CD-45D2-98DF-50022118EB18}"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415436130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27901528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3116946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438147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210704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842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28842349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574472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ltLang="en-US"/>
              <a:t>Click to edit Master title style</a:t>
            </a:r>
            <a:endParaRPr lang="en-GB" altLang="en-US"/>
          </a:p>
        </p:txBody>
      </p:sp>
      <p:sp>
        <p:nvSpPr>
          <p:cNvPr id="1027" name="Rectangle 4"/>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a:p>
            <a:pPr lvl="3"/>
            <a:r>
              <a:rPr lang="en-GB" altLang="en-US" dirty="0"/>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US"/>
          </a:p>
        </p:txBody>
      </p:sp>
      <p:sp>
        <p:nvSpPr>
          <p:cNvPr id="1029" name="Rectangle 12"/>
          <p:cNvSpPr>
            <a:spLocks noChangeArrowheads="1"/>
          </p:cNvSpPr>
          <p:nvPr/>
        </p:nvSpPr>
        <p:spPr bwMode="auto">
          <a:xfrm>
            <a:off x="1588" y="6015038"/>
            <a:ext cx="9144000" cy="842962"/>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n-US" sz="3400" b="1">
              <a:solidFill>
                <a:srgbClr val="000066"/>
              </a:solidFill>
              <a:latin typeface="Arial" pitchFamily="34" charset="0"/>
            </a:endParaRPr>
          </a:p>
        </p:txBody>
      </p:sp>
      <p:sp>
        <p:nvSpPr>
          <p:cNvPr id="1030" name="Rectangle 13"/>
          <p:cNvSpPr>
            <a:spLocks noChangeArrowheads="1"/>
          </p:cNvSpPr>
          <p:nvPr/>
        </p:nvSpPr>
        <p:spPr bwMode="auto">
          <a:xfrm>
            <a:off x="927100" y="6426200"/>
            <a:ext cx="49403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defRPr/>
            </a:pPr>
            <a:r>
              <a:rPr lang="fr-FR" altLang="en-US" sz="1200" b="1" noProof="0" dirty="0">
                <a:solidFill>
                  <a:srgbClr val="96CCEE"/>
                </a:solidFill>
                <a:latin typeface="Arial Narrow" pitchFamily="34" charset="0"/>
              </a:rPr>
              <a:t>Innocuité et acceptabilité des injections multiples, Module 8 </a:t>
            </a:r>
            <a:r>
              <a:rPr lang="fr-FR" altLang="en-US" b="1" baseline="12000" noProof="0" dirty="0">
                <a:solidFill>
                  <a:srgbClr val="FFFFFF"/>
                </a:solidFill>
                <a:latin typeface="Arial Narrow" pitchFamily="34" charset="0"/>
              </a:rPr>
              <a:t>|</a:t>
            </a:r>
            <a:r>
              <a:rPr lang="fr-FR" altLang="en-US" sz="1200" b="1" noProof="0" dirty="0">
                <a:solidFill>
                  <a:srgbClr val="96CCEE"/>
                </a:solidFill>
                <a:latin typeface="Arial Narrow" pitchFamily="34" charset="0"/>
              </a:rPr>
              <a:t>  </a:t>
            </a:r>
            <a:r>
              <a:rPr lang="fr-FR" altLang="en-US" sz="1200" b="0" noProof="0" dirty="0">
                <a:solidFill>
                  <a:srgbClr val="96CCEE"/>
                </a:solidFill>
                <a:latin typeface="Arial Narrow" pitchFamily="34" charset="0"/>
              </a:rPr>
              <a:t>décembre 2020</a:t>
            </a:r>
            <a:endParaRPr lang="fr-FR" altLang="en-US" sz="1200" noProof="0" dirty="0">
              <a:solidFill>
                <a:srgbClr val="96CCEE"/>
              </a:solidFill>
              <a:latin typeface="Arial Narrow" pitchFamily="34" charset="0"/>
            </a:endParaRPr>
          </a:p>
        </p:txBody>
      </p:sp>
      <p:sp>
        <p:nvSpPr>
          <p:cNvPr id="1031" name="Rectangle 14"/>
          <p:cNvSpPr>
            <a:spLocks noChangeArrowheads="1"/>
          </p:cNvSpPr>
          <p:nvPr/>
        </p:nvSpPr>
        <p:spPr bwMode="auto">
          <a:xfrm>
            <a:off x="360363" y="6399213"/>
            <a:ext cx="4667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r" eaLnBrk="1" hangingPunct="1">
              <a:defRPr/>
            </a:pPr>
            <a:fld id="{AFBFFF94-7F19-47EA-9CD6-5D62378F142F}" type="slidenum">
              <a:rPr lang="en-US" altLang="en-US" sz="1500" b="1" smtClean="0">
                <a:solidFill>
                  <a:srgbClr val="72BBE8"/>
                </a:solidFill>
                <a:latin typeface="Arial Narrow" pitchFamily="34" charset="0"/>
              </a:rPr>
              <a:pPr algn="r" eaLnBrk="1" hangingPunct="1">
                <a:defRPr/>
              </a:pPr>
              <a:t>‹#›</a:t>
            </a:fld>
            <a:r>
              <a:rPr lang="en-GB" altLang="en-US" sz="1500" b="1">
                <a:solidFill>
                  <a:srgbClr val="72BBE8"/>
                </a:solidFill>
                <a:latin typeface="Arial Narrow" pitchFamily="34" charset="0"/>
              </a:rPr>
              <a:t> </a:t>
            </a:r>
            <a:r>
              <a:rPr lang="en-GB" altLang="en-US" sz="2100" b="1" baseline="14000">
                <a:solidFill>
                  <a:srgbClr val="FFFFFF"/>
                </a:solidFill>
                <a:latin typeface="Arial Narrow" pitchFamily="34" charset="0"/>
              </a:rPr>
              <a:t>|</a:t>
            </a:r>
          </a:p>
        </p:txBody>
      </p:sp>
      <p:sp>
        <p:nvSpPr>
          <p:cNvPr id="2" name="ZoneTexte 1"/>
          <p:cNvSpPr txBox="1"/>
          <p:nvPr userDrawn="1"/>
        </p:nvSpPr>
        <p:spPr>
          <a:xfrm>
            <a:off x="6372200" y="6237312"/>
            <a:ext cx="1728192" cy="369332"/>
          </a:xfrm>
          <a:prstGeom prst="rect">
            <a:avLst/>
          </a:prstGeom>
          <a:noFill/>
        </p:spPr>
        <p:txBody>
          <a:bodyPr wrap="square" rtlCol="0">
            <a:spAutoFit/>
          </a:bodyPr>
          <a:lstStyle/>
          <a:p>
            <a:endParaRPr lang="fr-FR" dirty="0"/>
          </a:p>
        </p:txBody>
      </p:sp>
      <p:pic>
        <p:nvPicPr>
          <p:cNvPr id="10" name="Picture 17"/>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6443737" y="6127164"/>
            <a:ext cx="2520751" cy="637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346" r:id="rId1"/>
    <p:sldLayoutId id="2147484336" r:id="rId2"/>
    <p:sldLayoutId id="2147484337" r:id="rId3"/>
    <p:sldLayoutId id="2147484338" r:id="rId4"/>
    <p:sldLayoutId id="2147484339" r:id="rId5"/>
    <p:sldLayoutId id="2147484340" r:id="rId6"/>
    <p:sldLayoutId id="2147484341" r:id="rId7"/>
    <p:sldLayoutId id="2147484342" r:id="rId8"/>
    <p:sldLayoutId id="2147484343" r:id="rId9"/>
    <p:sldLayoutId id="2147484344" r:id="rId10"/>
    <p:sldLayoutId id="2147484345" r:id="rId11"/>
  </p:sldLayoutIdLst>
  <p:hf sldNum="0" hdr="0" dt="0"/>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63381"/>
            <a:ext cx="8226425" cy="615040"/>
          </a:xfrm>
          <a:prstGeom prst="rect">
            <a:avLst/>
          </a:prstGeom>
        </p:spPr>
        <p:txBody>
          <a:bodyPr vert="horz" wrap="square" lIns="0" tIns="0" rIns="0" bIns="0" rtlCol="0" anchor="t" anchorCtr="0">
            <a:spAutoFit/>
          </a:bodyPr>
          <a:lstStyle/>
          <a:p>
            <a:r>
              <a:rPr lang="en-US" dirty="0"/>
              <a:t>Header 22pt</a:t>
            </a:r>
            <a:br>
              <a:rPr lang="en-US" dirty="0"/>
            </a:br>
            <a:r>
              <a:rPr lang="en-US" dirty="0"/>
              <a:t>Message 16pt</a:t>
            </a:r>
          </a:p>
        </p:txBody>
      </p:sp>
      <p:sp>
        <p:nvSpPr>
          <p:cNvPr id="3" name="Text Placeholder 2"/>
          <p:cNvSpPr>
            <a:spLocks noGrp="1"/>
          </p:cNvSpPr>
          <p:nvPr>
            <p:ph type="body" idx="1"/>
          </p:nvPr>
        </p:nvSpPr>
        <p:spPr>
          <a:xfrm>
            <a:off x="457200" y="1371600"/>
            <a:ext cx="8226425" cy="4495801"/>
          </a:xfrm>
          <a:prstGeom prst="rect">
            <a:avLst/>
          </a:prstGeom>
        </p:spPr>
        <p:txBody>
          <a:bodyPr vert="horz" wrap="square" lIns="0" tIns="0" rIns="0" bIns="0" rtlCol="0">
            <a:no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457200" y="6409102"/>
            <a:ext cx="2133600" cy="365125"/>
          </a:xfrm>
          <a:prstGeom prst="rect">
            <a:avLst/>
          </a:prstGeom>
        </p:spPr>
        <p:txBody>
          <a:bodyPr vert="horz" lIns="91440" tIns="45720" rIns="91440" bIns="45720" rtlCol="0" anchor="ctr"/>
          <a:lstStyle>
            <a:lvl1pPr algn="l">
              <a:defRPr sz="800">
                <a:solidFill>
                  <a:schemeClr val="bg1"/>
                </a:solidFill>
              </a:defRPr>
            </a:lvl1pPr>
          </a:lstStyle>
          <a:p>
            <a:pPr defTabSz="914363" fontAlgn="auto">
              <a:spcBef>
                <a:spcPts val="0"/>
              </a:spcBef>
              <a:spcAft>
                <a:spcPts val="0"/>
              </a:spcAft>
            </a:pPr>
            <a:endParaRPr lang="en-US">
              <a:solidFill>
                <a:prstClr val="white"/>
              </a:solidFill>
              <a:latin typeface="Arial"/>
            </a:endParaRPr>
          </a:p>
        </p:txBody>
      </p:sp>
      <p:sp>
        <p:nvSpPr>
          <p:cNvPr id="5" name="Footer Placeholder 4"/>
          <p:cNvSpPr>
            <a:spLocks noGrp="1"/>
          </p:cNvSpPr>
          <p:nvPr>
            <p:ph type="ftr" sz="quarter" idx="3"/>
          </p:nvPr>
        </p:nvSpPr>
        <p:spPr>
          <a:xfrm>
            <a:off x="6245352" y="6409944"/>
            <a:ext cx="2306211" cy="365125"/>
          </a:xfrm>
          <a:prstGeom prst="rect">
            <a:avLst/>
          </a:prstGeom>
        </p:spPr>
        <p:txBody>
          <a:bodyPr vert="horz" lIns="91440" tIns="45720" rIns="91440" bIns="45720" rtlCol="0" anchor="ctr"/>
          <a:lstStyle>
            <a:lvl1pPr algn="l">
              <a:defRPr sz="800">
                <a:solidFill>
                  <a:schemeClr val="bg1"/>
                </a:solidFill>
              </a:defRPr>
            </a:lvl1pPr>
          </a:lstStyle>
          <a:p>
            <a:pPr defTabSz="914363" fontAlgn="auto">
              <a:spcBef>
                <a:spcPts val="0"/>
              </a:spcBef>
              <a:spcAft>
                <a:spcPts val="0"/>
              </a:spcAft>
            </a:pPr>
            <a:endParaRPr lang="en-US" dirty="0">
              <a:solidFill>
                <a:prstClr val="white"/>
              </a:solidFill>
              <a:latin typeface="Arial"/>
            </a:endParaRPr>
          </a:p>
        </p:txBody>
      </p:sp>
      <p:sp>
        <p:nvSpPr>
          <p:cNvPr id="6" name="Slide Number Placeholder 5"/>
          <p:cNvSpPr>
            <a:spLocks noGrp="1"/>
          </p:cNvSpPr>
          <p:nvPr>
            <p:ph type="sldNum" sz="quarter" idx="4"/>
          </p:nvPr>
        </p:nvSpPr>
        <p:spPr>
          <a:xfrm>
            <a:off x="8394192" y="6412056"/>
            <a:ext cx="384048" cy="365125"/>
          </a:xfrm>
          <a:prstGeom prst="rect">
            <a:avLst/>
          </a:prstGeom>
        </p:spPr>
        <p:txBody>
          <a:bodyPr vert="horz" lIns="91440" tIns="45720" rIns="91440" bIns="45720" rtlCol="0" anchor="ctr"/>
          <a:lstStyle>
            <a:lvl1pPr algn="r">
              <a:defRPr sz="1000">
                <a:solidFill>
                  <a:schemeClr val="bg1"/>
                </a:solidFill>
              </a:defRPr>
            </a:lvl1pPr>
          </a:lstStyle>
          <a:p>
            <a:pPr defTabSz="914363" fontAlgn="auto">
              <a:spcBef>
                <a:spcPts val="0"/>
              </a:spcBef>
              <a:spcAft>
                <a:spcPts val="0"/>
              </a:spcAft>
            </a:pPr>
            <a:fld id="{01052961-14CD-45D2-98DF-50022118EB18}" type="slidenum">
              <a:rPr lang="en-US" smtClean="0">
                <a:solidFill>
                  <a:prstClr val="white"/>
                </a:solidFill>
                <a:latin typeface="Arial"/>
              </a:rPr>
              <a:pPr defTabSz="914363" fontAlgn="auto">
                <a:spcBef>
                  <a:spcPts val="0"/>
                </a:spcBef>
                <a:spcAft>
                  <a:spcPts val="0"/>
                </a:spcAft>
              </a:pPr>
              <a:t>‹#›</a:t>
            </a:fld>
            <a:endParaRPr lang="en-US" dirty="0">
              <a:solidFill>
                <a:prstClr val="white"/>
              </a:solidFill>
              <a:latin typeface="Arial"/>
            </a:endParaRPr>
          </a:p>
        </p:txBody>
      </p:sp>
      <p:cxnSp>
        <p:nvCxnSpPr>
          <p:cNvPr id="12" name="Straight Connector 11"/>
          <p:cNvCxnSpPr/>
          <p:nvPr userDrawn="1"/>
        </p:nvCxnSpPr>
        <p:spPr>
          <a:xfrm>
            <a:off x="457200" y="1066800"/>
            <a:ext cx="8229600" cy="0"/>
          </a:xfrm>
          <a:prstGeom prst="line">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7880369"/>
      </p:ext>
    </p:extLst>
  </p:cSld>
  <p:clrMap bg1="lt1" tx1="dk1" bg2="lt2" tx2="dk2" accent1="accent1" accent2="accent2" accent3="accent3" accent4="accent4" accent5="accent5" accent6="accent6" hlink="hlink" folHlink="folHlink"/>
  <p:sldLayoutIdLst>
    <p:sldLayoutId id="2147484348" r:id="rId1"/>
    <p:sldLayoutId id="2147484349" r:id="rId2"/>
    <p:sldLayoutId id="2147484350" r:id="rId3"/>
    <p:sldLayoutId id="2147484351" r:id="rId4"/>
    <p:sldLayoutId id="2147484352" r:id="rId5"/>
    <p:sldLayoutId id="2147484353" r:id="rId6"/>
    <p:sldLayoutId id="2147484354" r:id="rId7"/>
    <p:sldLayoutId id="2147484355" r:id="rId8"/>
    <p:sldLayoutId id="2147484356" r:id="rId9"/>
    <p:sldLayoutId id="2147484357" r:id="rId10"/>
    <p:sldLayoutId id="2147484358" r:id="rId11"/>
  </p:sldLayoutIdLst>
  <p:transition>
    <p:fade/>
  </p:transition>
  <p:hf sldNum="0" hdr="0" dt="0"/>
  <p:txStyles>
    <p:titleStyle>
      <a:lvl1pPr algn="l" defTabSz="914363" rtl="0" eaLnBrk="1" latinLnBrk="0" hangingPunct="1">
        <a:lnSpc>
          <a:spcPct val="90000"/>
        </a:lnSpc>
        <a:spcBef>
          <a:spcPct val="0"/>
        </a:spcBef>
        <a:buNone/>
        <a:defRPr lang="en-US" sz="2200" b="1" kern="1200" cap="none" spc="0" baseline="0" dirty="0" smtClean="0">
          <a:ln w="3175">
            <a:noFill/>
          </a:ln>
          <a:solidFill>
            <a:schemeClr val="tx1"/>
          </a:solidFill>
          <a:effectLst/>
          <a:latin typeface="+mj-lt"/>
          <a:ea typeface="+mn-ea"/>
          <a:cs typeface="Arial" charset="0"/>
        </a:defRPr>
      </a:lvl1pPr>
    </p:titleStyle>
    <p:bodyStyle>
      <a:lvl1pPr marL="228600" indent="-228600" algn="l" defTabSz="914363" rtl="0" eaLnBrk="1" latinLnBrk="0" hangingPunct="1">
        <a:lnSpc>
          <a:spcPts val="2600"/>
        </a:lnSpc>
        <a:spcBef>
          <a:spcPts val="0"/>
        </a:spcBef>
        <a:spcAft>
          <a:spcPts val="400"/>
        </a:spcAft>
        <a:buClr>
          <a:schemeClr val="accent2"/>
        </a:buClr>
        <a:buFont typeface="Wingdings" pitchFamily="2" charset="2"/>
        <a:buChar char="§"/>
        <a:defRPr sz="1400" b="0" kern="1200" spc="0" baseline="0">
          <a:solidFill>
            <a:schemeClr val="tx1"/>
          </a:solidFill>
          <a:latin typeface="+mn-lt"/>
          <a:ea typeface="+mn-ea"/>
          <a:cs typeface="+mn-cs"/>
        </a:defRPr>
      </a:lvl1pPr>
      <a:lvl2pPr marL="457200" indent="-228600" algn="l" defTabSz="914363" rtl="0" eaLnBrk="1" latinLnBrk="0" hangingPunct="1">
        <a:lnSpc>
          <a:spcPts val="2400"/>
        </a:lnSpc>
        <a:spcBef>
          <a:spcPts val="0"/>
        </a:spcBef>
        <a:spcAft>
          <a:spcPts val="400"/>
        </a:spcAft>
        <a:buClr>
          <a:schemeClr val="accent2"/>
        </a:buClr>
        <a:buSzPct val="125000"/>
        <a:buFont typeface="Lucida Grande"/>
        <a:buChar char="-"/>
        <a:defRPr sz="1400" b="0" kern="1200" spc="0" baseline="0">
          <a:solidFill>
            <a:schemeClr val="tx1"/>
          </a:solidFill>
          <a:latin typeface="+mn-lt"/>
          <a:ea typeface="+mn-ea"/>
          <a:cs typeface="+mn-cs"/>
        </a:defRPr>
      </a:lvl2pPr>
      <a:lvl3pPr marL="682625" indent="-225425" algn="l" defTabSz="914363" rtl="0" eaLnBrk="1" latinLnBrk="0" hangingPunct="1">
        <a:lnSpc>
          <a:spcPts val="2500"/>
        </a:lnSpc>
        <a:spcBef>
          <a:spcPts val="0"/>
        </a:spcBef>
        <a:spcAft>
          <a:spcPts val="400"/>
        </a:spcAft>
        <a:buClr>
          <a:schemeClr val="accent2"/>
        </a:buClr>
        <a:buSzPct val="90000"/>
        <a:buFont typeface="Arial" pitchFamily="34" charset="0"/>
        <a:buChar char="−"/>
        <a:defRPr sz="1400" b="1" kern="1200" spc="0" baseline="0">
          <a:solidFill>
            <a:schemeClr val="tx1"/>
          </a:solidFill>
          <a:latin typeface="+mn-lt"/>
          <a:ea typeface="+mn-ea"/>
          <a:cs typeface="+mn-cs"/>
        </a:defRPr>
      </a:lvl3pPr>
      <a:lvl4pPr marL="800100" indent="-165100" algn="l" defTabSz="914363" rtl="0" eaLnBrk="1" latinLnBrk="0" hangingPunct="1">
        <a:lnSpc>
          <a:spcPts val="2200"/>
        </a:lnSpc>
        <a:spcBef>
          <a:spcPts val="0"/>
        </a:spcBef>
        <a:spcAft>
          <a:spcPts val="0"/>
        </a:spcAft>
        <a:buClr>
          <a:schemeClr val="accent6"/>
        </a:buClr>
        <a:buSzPct val="90000"/>
        <a:buFont typeface="Arial" pitchFamily="34" charset="0"/>
        <a:buChar char="◊"/>
        <a:defRPr sz="1600" b="1" kern="1200" spc="0" baseline="0">
          <a:solidFill>
            <a:schemeClr val="tx1"/>
          </a:solidFill>
          <a:latin typeface="+mn-lt"/>
          <a:ea typeface="+mn-ea"/>
          <a:cs typeface="+mn-cs"/>
        </a:defRPr>
      </a:lvl4pPr>
      <a:lvl5pPr marL="977900" indent="-177800" algn="l" defTabSz="914363" rtl="0" eaLnBrk="1" latinLnBrk="0" hangingPunct="1">
        <a:lnSpc>
          <a:spcPts val="2000"/>
        </a:lnSpc>
        <a:spcBef>
          <a:spcPts val="0"/>
        </a:spcBef>
        <a:spcAft>
          <a:spcPts val="0"/>
        </a:spcAft>
        <a:buClr>
          <a:schemeClr val="accent6"/>
        </a:buClr>
        <a:buSzPct val="90000"/>
        <a:buFont typeface="Arial" pitchFamily="34" charset="0"/>
        <a:buChar char="◊"/>
        <a:defRPr sz="1400" b="1" kern="1200" spc="0" baseline="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5"/>
          <p:cNvSpPr>
            <a:spLocks noChangeArrowheads="1"/>
          </p:cNvSpPr>
          <p:nvPr/>
        </p:nvSpPr>
        <p:spPr bwMode="auto">
          <a:xfrm>
            <a:off x="1476375" y="2061394"/>
            <a:ext cx="6400800" cy="2231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buFont typeface="Wingdings" pitchFamily="2" charset="2"/>
              <a:buNone/>
            </a:pPr>
            <a:r>
              <a:rPr lang="en-US" altLang="en-US" sz="3200" b="1" dirty="0">
                <a:solidFill>
                  <a:srgbClr val="FFFFFF"/>
                </a:solidFill>
              </a:rPr>
              <a:t>Module 8</a:t>
            </a:r>
          </a:p>
          <a:p>
            <a:pPr algn="ctr">
              <a:buNone/>
            </a:pPr>
            <a:r>
              <a:rPr lang="fr-FR" altLang="en-US" sz="3200" b="1" dirty="0">
                <a:solidFill>
                  <a:schemeClr val="bg1"/>
                </a:solidFill>
              </a:rPr>
              <a:t>Innocuité et acceptabilité des injections multiples</a:t>
            </a:r>
          </a:p>
        </p:txBody>
      </p:sp>
      <p:sp>
        <p:nvSpPr>
          <p:cNvPr id="5" name="TextBox 4"/>
          <p:cNvSpPr txBox="1">
            <a:spLocks noChangeArrowheads="1"/>
          </p:cNvSpPr>
          <p:nvPr/>
        </p:nvSpPr>
        <p:spPr>
          <a:xfrm>
            <a:off x="685800" y="116632"/>
            <a:ext cx="7772400" cy="864096"/>
          </a:xfrm>
          <a:prstGeom prst="rect">
            <a:avLst/>
          </a:prstGeom>
          <a:noFill/>
          <a:ln/>
        </p:spPr>
        <p:txBody>
          <a:bodyPr/>
          <a:ls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a:lstStyle>
          <a:p>
            <a:pPr algn="ctr">
              <a:defRPr/>
            </a:pPr>
            <a:r>
              <a:rPr lang="fr-FR" sz="2400" b="1" dirty="0">
                <a:solidFill>
                  <a:srgbClr val="FFFFFF"/>
                </a:solidFill>
                <a:latin typeface="Arial" pitchFamily="34" charset="0"/>
              </a:rPr>
              <a:t>Formation en vue de l’addition d’une deuxième dose du vaccin antipoliomyélitique inactivé (VPI)</a:t>
            </a:r>
            <a:endParaRPr lang="fr-FR" sz="3500" b="1" dirty="0">
              <a:solidFill>
                <a:srgbClr val="000066"/>
              </a:solidFill>
              <a:effectLst>
                <a:outerShdw blurRad="38100" dist="38100" dir="2700000" algn="tl">
                  <a:srgbClr val="C0C0C0"/>
                </a:outerShdw>
              </a:effectLst>
              <a:latin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7" name="Content Placeholder 4"/>
          <p:cNvSpPr txBox="1">
            <a:spLocks/>
          </p:cNvSpPr>
          <p:nvPr/>
        </p:nvSpPr>
        <p:spPr>
          <a:xfrm>
            <a:off x="276627" y="1466295"/>
            <a:ext cx="8327821" cy="4627001"/>
          </a:xfrm>
          <a:prstGeom prst="rect">
            <a:avLst/>
          </a:prstGeom>
        </p:spPr>
        <p:txBody>
          <a:bodyPr/>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marL="457200" lvl="0" indent="-457200">
              <a:spcBef>
                <a:spcPts val="0"/>
              </a:spcBef>
              <a:buFont typeface="+mj-lt"/>
              <a:buAutoNum type="arabicPeriod"/>
            </a:pPr>
            <a:r>
              <a:rPr lang="fr-FR" sz="2200" dirty="0">
                <a:latin typeface="Gill Sans MT" panose="020B0502020104020203" pitchFamily="34" charset="0"/>
              </a:rPr>
              <a:t>Nettoyer la peau sale.  Il n’est pas nécessaire d’essuyer la peau propre.</a:t>
            </a:r>
          </a:p>
          <a:p>
            <a:pPr marL="457200" lvl="0" indent="-457200">
              <a:spcBef>
                <a:spcPts val="400"/>
              </a:spcBef>
              <a:buFont typeface="+mj-lt"/>
              <a:buAutoNum type="arabicPeriod"/>
            </a:pPr>
            <a:r>
              <a:rPr lang="fr-FR" sz="2200" dirty="0">
                <a:latin typeface="Gill Sans MT" panose="020B0502020104020203" pitchFamily="34" charset="0"/>
              </a:rPr>
              <a:t>Pour les injections intramusculaires (IM), tendre légèrement la peau et la maintenir entre le pouce et l’index. Enfoncer rapidement l’aiguille entière perpendiculairement à la peau et sans à-coups.</a:t>
            </a:r>
          </a:p>
          <a:p>
            <a:pPr marL="439738" lvl="0" indent="-439738">
              <a:spcBef>
                <a:spcPts val="400"/>
              </a:spcBef>
              <a:buFont typeface="+mj-lt"/>
              <a:buAutoNum type="arabicPeriod"/>
            </a:pPr>
            <a:r>
              <a:rPr lang="fr-FR" sz="2200" dirty="0">
                <a:latin typeface="Gill Sans MT" panose="020B0502020104020203" pitchFamily="34" charset="0"/>
              </a:rPr>
              <a:t>Ne pas aspirer.</a:t>
            </a:r>
          </a:p>
          <a:p>
            <a:pPr marL="439738" lvl="0" indent="-439738">
              <a:spcBef>
                <a:spcPts val="400"/>
              </a:spcBef>
              <a:buFont typeface="+mj-lt"/>
              <a:buAutoNum type="arabicPeriod"/>
            </a:pPr>
            <a:r>
              <a:rPr lang="fr-FR" sz="2200" dirty="0">
                <a:latin typeface="Gill Sans MT" panose="020B0502020104020203" pitchFamily="34" charset="0"/>
              </a:rPr>
              <a:t>Pour toutes les injections, enfoncer lentement et doucement le piston en veillant à ne pas faire bouger la seringue.</a:t>
            </a:r>
          </a:p>
          <a:p>
            <a:pPr marL="457200" lvl="0" indent="-457200">
              <a:spcBef>
                <a:spcPts val="400"/>
              </a:spcBef>
              <a:buAutoNum type="arabicPeriod" startAt="4"/>
            </a:pPr>
            <a:r>
              <a:rPr lang="fr-FR" sz="2200" dirty="0">
                <a:latin typeface="Gill Sans MT" panose="020B0502020104020203" pitchFamily="34" charset="0"/>
              </a:rPr>
              <a:t>Retirer l’aiguille rapidement et sans à-coups, toujours perpendiculairement à la peau.</a:t>
            </a:r>
          </a:p>
          <a:p>
            <a:pPr marL="463550" lvl="1" indent="-457200" defTabSz="439738">
              <a:spcBef>
                <a:spcPts val="400"/>
              </a:spcBef>
              <a:buAutoNum type="arabicPeriod" startAt="5"/>
            </a:pPr>
            <a:r>
              <a:rPr lang="fr-FR" sz="2200" dirty="0">
                <a:latin typeface="Gill Sans MT" panose="020B0502020104020203" pitchFamily="34" charset="0"/>
              </a:rPr>
              <a:t>Le parent peut passer doucement un tampon propre sur le site d’injection, s’il saigne.</a:t>
            </a:r>
          </a:p>
          <a:p>
            <a:pPr marL="6350" lvl="1" indent="0" defTabSz="439738">
              <a:spcBef>
                <a:spcPts val="0"/>
              </a:spcBef>
              <a:buNone/>
            </a:pPr>
            <a:r>
              <a:rPr lang="fr-FR" sz="2200" dirty="0">
                <a:latin typeface="Gill Sans MT" panose="020B0502020104020203" pitchFamily="34" charset="0"/>
              </a:rPr>
              <a:t>	</a:t>
            </a:r>
          </a:p>
          <a:p>
            <a:pPr marL="439738" lvl="1" indent="23813">
              <a:spcBef>
                <a:spcPts val="0"/>
              </a:spcBef>
              <a:buNone/>
            </a:pPr>
            <a:endParaRPr lang="fr-FR" sz="2200" dirty="0">
              <a:latin typeface="Gill Sans MT" panose="020B0502020104020203" pitchFamily="34" charset="0"/>
            </a:endParaRPr>
          </a:p>
          <a:p>
            <a:pPr marL="0" lvl="0" indent="0">
              <a:spcBef>
                <a:spcPts val="0"/>
              </a:spcBef>
              <a:buNone/>
            </a:pPr>
            <a:r>
              <a:rPr lang="fr-FR" sz="2200" dirty="0">
                <a:latin typeface="Gill Sans MT" panose="020B0502020104020203" pitchFamily="34" charset="0"/>
              </a:rPr>
              <a:t>	</a:t>
            </a:r>
          </a:p>
          <a:p>
            <a:pPr marL="0" lvl="0" indent="0">
              <a:spcBef>
                <a:spcPts val="0"/>
              </a:spcBef>
              <a:buNone/>
            </a:pPr>
            <a:endParaRPr lang="fr-FR" sz="2400" dirty="0">
              <a:latin typeface="Gill Sans MT" panose="020B0502020104020203" pitchFamily="34" charset="0"/>
            </a:endParaRPr>
          </a:p>
        </p:txBody>
      </p:sp>
      <p:sp>
        <p:nvSpPr>
          <p:cNvPr id="2" name="TextBox 1"/>
          <p:cNvSpPr txBox="1"/>
          <p:nvPr/>
        </p:nvSpPr>
        <p:spPr>
          <a:xfrm>
            <a:off x="323528" y="116632"/>
            <a:ext cx="8604448" cy="1138773"/>
          </a:xfrm>
          <a:prstGeom prst="rect">
            <a:avLst/>
          </a:prstGeom>
          <a:noFill/>
        </p:spPr>
        <p:txBody>
          <a:bodyPr wrap="square" rtlCol="0">
            <a:spAutoFit/>
          </a:bodyPr>
          <a:lstStyle/>
          <a:p>
            <a:r>
              <a:rPr lang="fr-FR" sz="3400" b="1" dirty="0">
                <a:solidFill>
                  <a:srgbClr val="000066"/>
                </a:solidFill>
              </a:rPr>
              <a:t>Comment réduire la douleur pendant la vaccination</a:t>
            </a:r>
          </a:p>
        </p:txBody>
      </p:sp>
    </p:spTree>
    <p:extLst>
      <p:ext uri="{BB962C8B-B14F-4D97-AF65-F5344CB8AC3E}">
        <p14:creationId xmlns:p14="http://schemas.microsoft.com/office/powerpoint/2010/main" val="16843198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7" name="Content Placeholder 4"/>
          <p:cNvSpPr txBox="1">
            <a:spLocks/>
          </p:cNvSpPr>
          <p:nvPr/>
        </p:nvSpPr>
        <p:spPr>
          <a:xfrm>
            <a:off x="276627" y="1682318"/>
            <a:ext cx="5087461" cy="3330858"/>
          </a:xfrm>
          <a:prstGeom prst="rect">
            <a:avLst/>
          </a:prstGeom>
        </p:spPr>
        <p:txBody>
          <a:bodyPr/>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marL="342900" lvl="0" indent="-342900">
              <a:buFont typeface="Wingdings" pitchFamily="2" charset="2"/>
              <a:buAutoNum type="arabicPeriod"/>
            </a:pPr>
            <a:r>
              <a:rPr lang="en-GB" sz="2400" dirty="0" err="1">
                <a:solidFill>
                  <a:srgbClr val="002060"/>
                </a:solidFill>
              </a:rPr>
              <a:t>Administrer</a:t>
            </a:r>
            <a:r>
              <a:rPr lang="en-GB" sz="2400" dirty="0">
                <a:solidFill>
                  <a:srgbClr val="002060"/>
                </a:solidFill>
              </a:rPr>
              <a:t> les </a:t>
            </a:r>
            <a:r>
              <a:rPr lang="en-GB" sz="2400" dirty="0" err="1">
                <a:solidFill>
                  <a:srgbClr val="002060"/>
                </a:solidFill>
              </a:rPr>
              <a:t>vaccins</a:t>
            </a:r>
            <a:r>
              <a:rPr lang="en-GB" sz="2400" dirty="0">
                <a:solidFill>
                  <a:srgbClr val="002060"/>
                </a:solidFill>
              </a:rPr>
              <a:t> par </a:t>
            </a:r>
            <a:r>
              <a:rPr lang="en-GB" sz="2400" dirty="0" err="1">
                <a:solidFill>
                  <a:srgbClr val="002060"/>
                </a:solidFill>
              </a:rPr>
              <a:t>ordre</a:t>
            </a:r>
            <a:r>
              <a:rPr lang="en-GB" sz="2400" dirty="0">
                <a:solidFill>
                  <a:srgbClr val="002060"/>
                </a:solidFill>
              </a:rPr>
              <a:t> croissant de </a:t>
            </a:r>
            <a:r>
              <a:rPr lang="en-GB" sz="2400" dirty="0" err="1">
                <a:solidFill>
                  <a:srgbClr val="002060"/>
                </a:solidFill>
              </a:rPr>
              <a:t>douleur</a:t>
            </a:r>
            <a:r>
              <a:rPr lang="en-GB" sz="2400" dirty="0">
                <a:solidFill>
                  <a:srgbClr val="002060"/>
                </a:solidFill>
              </a:rPr>
              <a:t>.</a:t>
            </a:r>
          </a:p>
          <a:p>
            <a:pPr marL="342900" indent="-342900">
              <a:buFont typeface="Wingdings" pitchFamily="2" charset="2"/>
              <a:buAutoNum type="arabicPeriod"/>
            </a:pPr>
            <a:r>
              <a:rPr lang="en-GB" sz="2400" dirty="0" err="1">
                <a:solidFill>
                  <a:srgbClr val="002060"/>
                </a:solidFill>
              </a:rPr>
              <a:t>Positionnement</a:t>
            </a:r>
            <a:r>
              <a:rPr lang="en-GB" sz="2400" dirty="0">
                <a:solidFill>
                  <a:srgbClr val="002060"/>
                </a:solidFill>
              </a:rPr>
              <a:t> correct: </a:t>
            </a:r>
            <a:r>
              <a:rPr lang="fr-FR" sz="2400" dirty="0">
                <a:solidFill>
                  <a:srgbClr val="002060"/>
                </a:solidFill>
              </a:rPr>
              <a:t>Demander à l’accompagnant de tenir l’enfant sur ses genoux.</a:t>
            </a:r>
            <a:endParaRPr lang="en-GB" sz="2400" dirty="0">
              <a:solidFill>
                <a:srgbClr val="002060"/>
              </a:solidFill>
            </a:endParaRPr>
          </a:p>
          <a:p>
            <a:pPr marL="342900" indent="-342900">
              <a:buFont typeface="Wingdings" pitchFamily="2" charset="2"/>
              <a:buAutoNum type="arabicPeriod"/>
            </a:pPr>
            <a:r>
              <a:rPr lang="en-GB" sz="2400" dirty="0">
                <a:solidFill>
                  <a:srgbClr val="002060"/>
                </a:solidFill>
              </a:rPr>
              <a:t>Encourager </a:t>
            </a:r>
            <a:r>
              <a:rPr lang="en-GB" sz="2400" dirty="0" err="1">
                <a:solidFill>
                  <a:srgbClr val="002060"/>
                </a:solidFill>
              </a:rPr>
              <a:t>l’allaitment</a:t>
            </a:r>
            <a:r>
              <a:rPr lang="en-GB" sz="2400" dirty="0">
                <a:solidFill>
                  <a:srgbClr val="002060"/>
                </a:solidFill>
              </a:rPr>
              <a:t> (</a:t>
            </a:r>
            <a:r>
              <a:rPr lang="en-GB" sz="2400" dirty="0" err="1">
                <a:solidFill>
                  <a:srgbClr val="002060"/>
                </a:solidFill>
              </a:rPr>
              <a:t>si</a:t>
            </a:r>
            <a:r>
              <a:rPr lang="en-GB" sz="2400" dirty="0">
                <a:solidFill>
                  <a:srgbClr val="002060"/>
                </a:solidFill>
              </a:rPr>
              <a:t> </a:t>
            </a:r>
            <a:r>
              <a:rPr lang="en-GB" sz="2400" dirty="0" err="1">
                <a:solidFill>
                  <a:srgbClr val="002060"/>
                </a:solidFill>
              </a:rPr>
              <a:t>réalisable</a:t>
            </a:r>
            <a:r>
              <a:rPr lang="en-GB" sz="2400" dirty="0">
                <a:solidFill>
                  <a:srgbClr val="002060"/>
                </a:solidFill>
              </a:rPr>
              <a:t> et </a:t>
            </a:r>
            <a:r>
              <a:rPr lang="en-GB" sz="2400" dirty="0" err="1">
                <a:solidFill>
                  <a:srgbClr val="002060"/>
                </a:solidFill>
              </a:rPr>
              <a:t>culturellement</a:t>
            </a:r>
            <a:r>
              <a:rPr lang="en-GB" sz="2400" dirty="0">
                <a:solidFill>
                  <a:srgbClr val="002060"/>
                </a:solidFill>
              </a:rPr>
              <a:t> acceptable) pendant </a:t>
            </a:r>
            <a:r>
              <a:rPr lang="en-GB" sz="2400" dirty="0" err="1">
                <a:solidFill>
                  <a:srgbClr val="002060"/>
                </a:solidFill>
              </a:rPr>
              <a:t>ou</a:t>
            </a:r>
            <a:r>
              <a:rPr lang="en-GB" sz="2400" dirty="0">
                <a:solidFill>
                  <a:srgbClr val="002060"/>
                </a:solidFill>
              </a:rPr>
              <a:t> </a:t>
            </a:r>
            <a:r>
              <a:rPr lang="en-GB" sz="2400" dirty="0" err="1">
                <a:solidFill>
                  <a:srgbClr val="002060"/>
                </a:solidFill>
              </a:rPr>
              <a:t>juste</a:t>
            </a:r>
            <a:r>
              <a:rPr lang="en-GB" sz="2400" dirty="0">
                <a:solidFill>
                  <a:srgbClr val="002060"/>
                </a:solidFill>
              </a:rPr>
              <a:t> </a:t>
            </a:r>
            <a:r>
              <a:rPr lang="en-GB" sz="2400" dirty="0" err="1">
                <a:solidFill>
                  <a:srgbClr val="002060"/>
                </a:solidFill>
              </a:rPr>
              <a:t>avant</a:t>
            </a:r>
            <a:r>
              <a:rPr lang="en-GB" sz="2400" dirty="0">
                <a:solidFill>
                  <a:srgbClr val="002060"/>
                </a:solidFill>
              </a:rPr>
              <a:t> </a:t>
            </a:r>
            <a:r>
              <a:rPr lang="en-GB" sz="2400" dirty="0" err="1">
                <a:solidFill>
                  <a:srgbClr val="002060"/>
                </a:solidFill>
              </a:rPr>
              <a:t>l’injection</a:t>
            </a:r>
            <a:r>
              <a:rPr lang="en-GB" sz="2400" dirty="0">
                <a:solidFill>
                  <a:srgbClr val="002060"/>
                </a:solidFill>
              </a:rPr>
              <a:t>.</a:t>
            </a:r>
            <a:endParaRPr lang="en-US" sz="2400" dirty="0">
              <a:solidFill>
                <a:srgbClr val="002060"/>
              </a:solidFill>
            </a:endParaRPr>
          </a:p>
          <a:p>
            <a:pPr marL="6350" lvl="1" indent="0" defTabSz="439738">
              <a:spcBef>
                <a:spcPts val="0"/>
              </a:spcBef>
              <a:buNone/>
            </a:pPr>
            <a:r>
              <a:rPr lang="fr-FR" sz="2200" dirty="0">
                <a:latin typeface="Gill Sans MT" panose="020B0502020104020203" pitchFamily="34" charset="0"/>
              </a:rPr>
              <a:t>	</a:t>
            </a:r>
          </a:p>
          <a:p>
            <a:pPr marL="439738" lvl="1" indent="23813">
              <a:spcBef>
                <a:spcPts val="0"/>
              </a:spcBef>
              <a:buNone/>
            </a:pPr>
            <a:endParaRPr lang="fr-FR" sz="2200" dirty="0">
              <a:latin typeface="Gill Sans MT" panose="020B0502020104020203" pitchFamily="34" charset="0"/>
            </a:endParaRPr>
          </a:p>
          <a:p>
            <a:pPr marL="0" lvl="0" indent="0">
              <a:spcBef>
                <a:spcPts val="0"/>
              </a:spcBef>
              <a:buNone/>
            </a:pPr>
            <a:r>
              <a:rPr lang="fr-FR" sz="2200" dirty="0">
                <a:latin typeface="Gill Sans MT" panose="020B0502020104020203" pitchFamily="34" charset="0"/>
              </a:rPr>
              <a:t>	</a:t>
            </a:r>
          </a:p>
          <a:p>
            <a:pPr marL="0" lvl="0" indent="0">
              <a:spcBef>
                <a:spcPts val="0"/>
              </a:spcBef>
              <a:buNone/>
            </a:pPr>
            <a:endParaRPr lang="fr-FR" sz="2400" dirty="0">
              <a:latin typeface="Gill Sans MT" panose="020B0502020104020203" pitchFamily="34" charset="0"/>
            </a:endParaRPr>
          </a:p>
        </p:txBody>
      </p:sp>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3026"/>
          <a:stretch/>
        </p:blipFill>
        <p:spPr bwMode="auto">
          <a:xfrm>
            <a:off x="5508104" y="2132856"/>
            <a:ext cx="3010272" cy="3112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323528" y="44624"/>
            <a:ext cx="8604448" cy="1200329"/>
          </a:xfrm>
          <a:prstGeom prst="rect">
            <a:avLst/>
          </a:prstGeom>
          <a:noFill/>
        </p:spPr>
        <p:txBody>
          <a:bodyPr wrap="square" rtlCol="0">
            <a:spAutoFit/>
          </a:bodyPr>
          <a:lstStyle/>
          <a:p>
            <a:r>
              <a:rPr lang="en-US" sz="3600" b="1" dirty="0" err="1">
                <a:solidFill>
                  <a:srgbClr val="002060"/>
                </a:solidFill>
              </a:rPr>
              <a:t>Autres</a:t>
            </a:r>
            <a:r>
              <a:rPr lang="en-US" sz="3600" b="1" dirty="0">
                <a:solidFill>
                  <a:srgbClr val="002060"/>
                </a:solidFill>
              </a:rPr>
              <a:t> recommendations en </a:t>
            </a:r>
            <a:r>
              <a:rPr lang="en-US" sz="3600" b="1" dirty="0" err="1">
                <a:solidFill>
                  <a:srgbClr val="002060"/>
                </a:solidFill>
              </a:rPr>
              <a:t>vue</a:t>
            </a:r>
            <a:r>
              <a:rPr lang="en-US" sz="3600" b="1" dirty="0">
                <a:solidFill>
                  <a:srgbClr val="002060"/>
                </a:solidFill>
              </a:rPr>
              <a:t> de </a:t>
            </a:r>
            <a:r>
              <a:rPr lang="en-US" sz="3600" b="1" dirty="0" err="1">
                <a:solidFill>
                  <a:srgbClr val="002060"/>
                </a:solidFill>
              </a:rPr>
              <a:t>réduire</a:t>
            </a:r>
            <a:r>
              <a:rPr lang="en-US" sz="3600" b="1" dirty="0">
                <a:solidFill>
                  <a:srgbClr val="002060"/>
                </a:solidFill>
              </a:rPr>
              <a:t> la </a:t>
            </a:r>
            <a:r>
              <a:rPr lang="en-US" sz="3600" b="1" dirty="0" err="1">
                <a:solidFill>
                  <a:srgbClr val="002060"/>
                </a:solidFill>
              </a:rPr>
              <a:t>douleur</a:t>
            </a:r>
            <a:r>
              <a:rPr lang="en-US" sz="3600" b="1" dirty="0">
                <a:solidFill>
                  <a:srgbClr val="002060"/>
                </a:solidFill>
              </a:rPr>
              <a:t> et la </a:t>
            </a:r>
            <a:r>
              <a:rPr lang="en-US" sz="3600" b="1" dirty="0" err="1">
                <a:solidFill>
                  <a:srgbClr val="002060"/>
                </a:solidFill>
              </a:rPr>
              <a:t>détresse</a:t>
            </a:r>
            <a:endParaRPr lang="fr-FR" sz="3400" b="1" dirty="0">
              <a:solidFill>
                <a:srgbClr val="002060"/>
              </a:solidFill>
            </a:endParaRPr>
          </a:p>
        </p:txBody>
      </p:sp>
    </p:spTree>
    <p:extLst>
      <p:ext uri="{BB962C8B-B14F-4D97-AF65-F5344CB8AC3E}">
        <p14:creationId xmlns:p14="http://schemas.microsoft.com/office/powerpoint/2010/main" val="14930835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2" name="Rectangle 1"/>
          <p:cNvSpPr/>
          <p:nvPr/>
        </p:nvSpPr>
        <p:spPr>
          <a:xfrm>
            <a:off x="0" y="116632"/>
            <a:ext cx="9144000" cy="1200329"/>
          </a:xfrm>
          <a:prstGeom prst="rect">
            <a:avLst/>
          </a:prstGeom>
        </p:spPr>
        <p:txBody>
          <a:bodyPr wrap="square">
            <a:spAutoFit/>
          </a:bodyPr>
          <a:lstStyle/>
          <a:p>
            <a:pPr algn="ctr"/>
            <a:r>
              <a:rPr lang="fr-FR" altLang="en-US" sz="3600" b="1" dirty="0">
                <a:solidFill>
                  <a:srgbClr val="000066"/>
                </a:solidFill>
                <a:latin typeface="Gill Sans MT" panose="020B0502020104020203" pitchFamily="34" charset="0"/>
              </a:rPr>
              <a:t>L’importance d’une bonne communication</a:t>
            </a:r>
            <a:endParaRPr lang="fr-FR" sz="3600" b="1" dirty="0">
              <a:solidFill>
                <a:srgbClr val="000066"/>
              </a:solidFill>
              <a:latin typeface="Gill Sans MT" panose="020B0502020104020203" pitchFamily="34" charset="0"/>
            </a:endParaRPr>
          </a:p>
        </p:txBody>
      </p:sp>
      <p:sp>
        <p:nvSpPr>
          <p:cNvPr id="6" name="Rectangle 5"/>
          <p:cNvSpPr/>
          <p:nvPr/>
        </p:nvSpPr>
        <p:spPr>
          <a:xfrm>
            <a:off x="633426" y="1683380"/>
            <a:ext cx="7696200" cy="5167568"/>
          </a:xfrm>
          <a:prstGeom prst="rect">
            <a:avLst/>
          </a:prstGeom>
        </p:spPr>
        <p:txBody>
          <a:bodyPr wrap="square">
            <a:spAutoFit/>
          </a:bodyPr>
          <a:lstStyle/>
          <a:p>
            <a:pPr>
              <a:spcBef>
                <a:spcPts val="1800"/>
              </a:spcBef>
            </a:pPr>
            <a:r>
              <a:rPr lang="fr-FR" altLang="en-US" sz="2400" dirty="0">
                <a:solidFill>
                  <a:srgbClr val="000066"/>
                </a:solidFill>
                <a:latin typeface="Gill Sans MT" panose="020B0502020104020203" pitchFamily="34" charset="0"/>
              </a:rPr>
              <a:t>Les agents de santé ont des rôles importants à jouer pour obtenir l’acceptation des parents ou des personnes responsables d’un enfant. En effet, ils peuvent ne pas comprendre pourquoi leur enfant a </a:t>
            </a:r>
            <a:r>
              <a:rPr lang="fr-FR" altLang="en-US" sz="2400" dirty="0">
                <a:solidFill>
                  <a:srgbClr val="002060"/>
                </a:solidFill>
                <a:latin typeface="Gill Sans MT" panose="020B0502020104020203" pitchFamily="34" charset="0"/>
              </a:rPr>
              <a:t>besoin de deux doses </a:t>
            </a:r>
            <a:r>
              <a:rPr lang="fr-FR" altLang="en-US" sz="2400" dirty="0">
                <a:solidFill>
                  <a:srgbClr val="000066"/>
                </a:solidFill>
                <a:latin typeface="Gill Sans MT" panose="020B0502020104020203" pitchFamily="34" charset="0"/>
              </a:rPr>
              <a:t>d’un vaccin supplémentaire contre la poliomyélite et se sentir préoccupés par l’idée d’injections multiples en une seule séance.  </a:t>
            </a:r>
            <a:br>
              <a:rPr lang="fr-FR" altLang="en-US" sz="2400" dirty="0">
                <a:solidFill>
                  <a:srgbClr val="000066"/>
                </a:solidFill>
                <a:latin typeface="Gill Sans MT" panose="020B0502020104020203" pitchFamily="34" charset="0"/>
              </a:rPr>
            </a:br>
            <a:br>
              <a:rPr lang="fr-FR" altLang="en-US" sz="2400" dirty="0">
                <a:solidFill>
                  <a:srgbClr val="000066"/>
                </a:solidFill>
                <a:latin typeface="Gill Sans MT" panose="020B0502020104020203" pitchFamily="34" charset="0"/>
              </a:rPr>
            </a:br>
            <a:r>
              <a:rPr lang="fr-FR" altLang="en-US" sz="2400" dirty="0">
                <a:solidFill>
                  <a:srgbClr val="000066"/>
                </a:solidFill>
                <a:latin typeface="Gill Sans MT" panose="020B0502020104020203" pitchFamily="34" charset="0"/>
              </a:rPr>
              <a:t>Les agents de santé doivent expliquer les avantages du VPI et des injections multiples, écouter les préoccupations des personnes responsables des enfants et les rassurer.</a:t>
            </a:r>
          </a:p>
          <a:p>
            <a:pPr>
              <a:spcBef>
                <a:spcPts val="1800"/>
              </a:spcBef>
            </a:pPr>
            <a:endParaRPr lang="en-US" altLang="en-US" sz="2400" dirty="0">
              <a:latin typeface="Gill Sans MT" pitchFamily="34" charset="0"/>
            </a:endParaRPr>
          </a:p>
          <a:p>
            <a:pPr marL="396875" indent="-396875">
              <a:lnSpc>
                <a:spcPct val="90000"/>
              </a:lnSpc>
              <a:spcBef>
                <a:spcPct val="20000"/>
              </a:spcBef>
              <a:buClr>
                <a:srgbClr val="CE6B28"/>
              </a:buClr>
              <a:buFont typeface="Wingdings" pitchFamily="2" charset="2"/>
              <a:buChar char="§"/>
            </a:pPr>
            <a:endParaRPr lang="en-US" sz="2400" b="1" dirty="0">
              <a:solidFill>
                <a:srgbClr val="5A471C"/>
              </a:solidFill>
            </a:endParaRPr>
          </a:p>
        </p:txBody>
      </p:sp>
    </p:spTree>
    <p:extLst>
      <p:ext uri="{BB962C8B-B14F-4D97-AF65-F5344CB8AC3E}">
        <p14:creationId xmlns:p14="http://schemas.microsoft.com/office/powerpoint/2010/main" val="33789736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142875"/>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r>
              <a:rPr lang="fr-FR" sz="3600" b="1" dirty="0">
                <a:ln w="3175">
                  <a:noFill/>
                </a:ln>
                <a:solidFill>
                  <a:srgbClr val="002060"/>
                </a:solidFill>
                <a:latin typeface="Gill Sans MT" panose="020B0502020104020203" pitchFamily="34" charset="0"/>
                <a:cs typeface="Arial" charset="0"/>
              </a:rPr>
              <a:t>Répondre aux préoccupations des parents</a:t>
            </a:r>
            <a:endParaRPr lang="fr-FR" altLang="en-US" sz="3200" b="1" dirty="0">
              <a:solidFill>
                <a:srgbClr val="000066"/>
              </a:solidFill>
              <a:latin typeface="Gill Sans MT" panose="020B0502020104020203" pitchFamily="34" charset="0"/>
            </a:endParaRPr>
          </a:p>
        </p:txBody>
      </p:sp>
      <p:sp>
        <p:nvSpPr>
          <p:cNvPr id="6148" name="Rounded Rectangular Callout 1"/>
          <p:cNvSpPr>
            <a:spLocks noChangeArrowheads="1"/>
          </p:cNvSpPr>
          <p:nvPr/>
        </p:nvSpPr>
        <p:spPr bwMode="auto">
          <a:xfrm>
            <a:off x="5848350" y="3068638"/>
            <a:ext cx="1676400" cy="1873250"/>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6149" name="Rounded Rectangular Callout 2"/>
          <p:cNvSpPr>
            <a:spLocks noChangeArrowheads="1"/>
          </p:cNvSpPr>
          <p:nvPr/>
        </p:nvSpPr>
        <p:spPr bwMode="auto">
          <a:xfrm>
            <a:off x="7092950" y="3357563"/>
            <a:ext cx="1366838" cy="1366837"/>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7" name="Rectangle 6"/>
          <p:cNvSpPr/>
          <p:nvPr/>
        </p:nvSpPr>
        <p:spPr>
          <a:xfrm>
            <a:off x="467544" y="1445870"/>
            <a:ext cx="8280920" cy="4955203"/>
          </a:xfrm>
          <a:prstGeom prst="rect">
            <a:avLst/>
          </a:prstGeom>
        </p:spPr>
        <p:txBody>
          <a:bodyPr wrap="square">
            <a:spAutoFit/>
          </a:bodyPr>
          <a:lstStyle/>
          <a:p>
            <a:r>
              <a:rPr lang="fr-FR" sz="2000" b="1" dirty="0">
                <a:solidFill>
                  <a:srgbClr val="000066"/>
                </a:solidFill>
              </a:rPr>
              <a:t>Rassurez-les : </a:t>
            </a:r>
            <a:r>
              <a:rPr lang="fr-FR" sz="2000" dirty="0">
                <a:solidFill>
                  <a:srgbClr val="000066"/>
                </a:solidFill>
              </a:rPr>
              <a:t>Il est essentiel que l’agent de santé adhère résolument au VPI et aux injections multiples pour renforcer l’acceptation des parents ou des personnes responsables des enfants. Les agents de santé doivent également expliquer l’importance de la vaccination en général et encourager les parents à y adhérer.</a:t>
            </a:r>
          </a:p>
          <a:p>
            <a:pPr lvl="0"/>
            <a:r>
              <a:rPr lang="fr-FR" sz="2000" b="1" dirty="0">
                <a:solidFill>
                  <a:srgbClr val="000066"/>
                </a:solidFill>
              </a:rPr>
              <a:t>Apportez des réponses claires aux questions d’un parent ou d’une personne responsable d’un enfant :  </a:t>
            </a:r>
            <a:r>
              <a:rPr lang="fr-FR" sz="2000" dirty="0">
                <a:solidFill>
                  <a:srgbClr val="000066"/>
                </a:solidFill>
              </a:rPr>
              <a:t>Les agents ou prestataires de santé doivent être capables de répondre avec justesse aux questions et aux préoccupations liées à l’innocuité et à l’avantage des injections multiples, à l’efficacité des vaccins et à la douleur ou à la gêne de l’enfant. </a:t>
            </a:r>
          </a:p>
          <a:p>
            <a:pPr lvl="0"/>
            <a:r>
              <a:rPr lang="fr-FR" sz="2000" b="1" dirty="0">
                <a:solidFill>
                  <a:srgbClr val="000066"/>
                </a:solidFill>
              </a:rPr>
              <a:t>Prenez des mesures pour atténuer la douleur pendant la vaccination :</a:t>
            </a:r>
            <a:r>
              <a:rPr lang="fr-FR" sz="2000" dirty="0">
                <a:solidFill>
                  <a:srgbClr val="000066"/>
                </a:solidFill>
              </a:rPr>
              <a:t>  Les agents de santé doivent prendre les mesures appropriées pour atténuer la douleur pendant la vaccination.</a:t>
            </a:r>
          </a:p>
          <a:p>
            <a:br>
              <a:rPr lang="fr-FR" b="1" dirty="0"/>
            </a:br>
            <a:r>
              <a:rPr lang="fr-FR" b="1" dirty="0"/>
              <a:t> </a:t>
            </a:r>
            <a:endParaRPr lang="fr-FR" dirty="0"/>
          </a:p>
        </p:txBody>
      </p:sp>
    </p:spTree>
    <p:extLst>
      <p:ext uri="{BB962C8B-B14F-4D97-AF65-F5344CB8AC3E}">
        <p14:creationId xmlns:p14="http://schemas.microsoft.com/office/powerpoint/2010/main" val="9924632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2" name="Rectangle 1"/>
          <p:cNvSpPr/>
          <p:nvPr/>
        </p:nvSpPr>
        <p:spPr>
          <a:xfrm>
            <a:off x="539553" y="332656"/>
            <a:ext cx="8136903" cy="584776"/>
          </a:xfrm>
          <a:prstGeom prst="rect">
            <a:avLst/>
          </a:prstGeom>
        </p:spPr>
        <p:txBody>
          <a:bodyPr wrap="square">
            <a:spAutoFit/>
          </a:bodyPr>
          <a:lstStyle/>
          <a:p>
            <a:pPr algn="ctr"/>
            <a:r>
              <a:rPr lang="fr-FR" altLang="en-US" sz="3200" b="1" dirty="0">
                <a:solidFill>
                  <a:srgbClr val="000066"/>
                </a:solidFill>
                <a:latin typeface="Gill Sans MT" panose="020B0502020104020203" pitchFamily="34" charset="0"/>
              </a:rPr>
              <a:t>Les prestataires de soins peuvent dire </a:t>
            </a:r>
            <a:r>
              <a:rPr lang="en-US" altLang="en-US" sz="3200" b="1" dirty="0">
                <a:solidFill>
                  <a:srgbClr val="000066"/>
                </a:solidFill>
                <a:latin typeface="Gill Sans MT" panose="020B0502020104020203" pitchFamily="34" charset="0"/>
              </a:rPr>
              <a:t>:</a:t>
            </a:r>
            <a:endParaRPr lang="en-US" sz="3200" b="1" dirty="0">
              <a:solidFill>
                <a:srgbClr val="000066"/>
              </a:solidFill>
              <a:latin typeface="Gill Sans MT" panose="020B0502020104020203" pitchFamily="34" charset="0"/>
            </a:endParaRPr>
          </a:p>
        </p:txBody>
      </p:sp>
      <p:sp>
        <p:nvSpPr>
          <p:cNvPr id="7" name="Rectangle 6"/>
          <p:cNvSpPr/>
          <p:nvPr/>
        </p:nvSpPr>
        <p:spPr>
          <a:xfrm>
            <a:off x="323528" y="1340768"/>
            <a:ext cx="8496944" cy="4785926"/>
          </a:xfrm>
          <a:prstGeom prst="rect">
            <a:avLst/>
          </a:prstGeom>
        </p:spPr>
        <p:txBody>
          <a:bodyPr wrap="square">
            <a:spAutoFit/>
          </a:bodyPr>
          <a:lstStyle/>
          <a:p>
            <a:pPr lvl="0"/>
            <a:r>
              <a:rPr lang="fr-FR" sz="2000" dirty="0">
                <a:solidFill>
                  <a:srgbClr val="000066"/>
                </a:solidFill>
              </a:rPr>
              <a:t>« Aujourd’hui, votre enfant a besoin de trois injections : le VPI</a:t>
            </a:r>
            <a:r>
              <a:rPr lang="fr-FR" sz="2000" dirty="0">
                <a:solidFill>
                  <a:srgbClr val="FF0000"/>
                </a:solidFill>
              </a:rPr>
              <a:t>1</a:t>
            </a:r>
            <a:r>
              <a:rPr lang="fr-FR" sz="2000" dirty="0">
                <a:solidFill>
                  <a:srgbClr val="000066"/>
                </a:solidFill>
              </a:rPr>
              <a:t>, le DTC3 et le PCV3 </a:t>
            </a:r>
            <a:r>
              <a:rPr lang="fr-FR" sz="2000" dirty="0">
                <a:solidFill>
                  <a:srgbClr val="002060"/>
                </a:solidFill>
              </a:rPr>
              <a:t>», ou </a:t>
            </a:r>
          </a:p>
          <a:p>
            <a:pPr lvl="0"/>
            <a:r>
              <a:rPr lang="fr-FR" sz="2000" dirty="0">
                <a:solidFill>
                  <a:srgbClr val="002060"/>
                </a:solidFill>
              </a:rPr>
              <a:t>« Aujourd’hui, votre enfant a besoin de deux injections: le VPI2 et le vaccin contre la rougeole (ou ca pourrait être contre la fièvre jaune, le malaria, etc. »</a:t>
            </a:r>
          </a:p>
          <a:p>
            <a:pPr>
              <a:spcBef>
                <a:spcPts val="1000"/>
              </a:spcBef>
            </a:pPr>
            <a:r>
              <a:rPr lang="fr-FR" sz="2000" dirty="0">
                <a:solidFill>
                  <a:srgbClr val="002060"/>
                </a:solidFill>
              </a:rPr>
              <a:t> « Le VPI est très important parce que, associé au VPO, il assurera à votre enfa</a:t>
            </a:r>
            <a:r>
              <a:rPr lang="fr-FR" sz="2000" dirty="0">
                <a:solidFill>
                  <a:srgbClr val="000066"/>
                </a:solidFill>
              </a:rPr>
              <a:t>nt une forte protection contre la poliomyélite. Les deux dose supplémentaires de VPI contribuera à protéger votre enfant d’autant mieux contre la poliomyélite – et il profitera des avantages des deux vaccins. » </a:t>
            </a:r>
          </a:p>
          <a:p>
            <a:pPr lvl="0">
              <a:spcBef>
                <a:spcPts val="1000"/>
              </a:spcBef>
            </a:pPr>
            <a:r>
              <a:rPr lang="fr-FR" sz="2000" dirty="0">
                <a:solidFill>
                  <a:srgbClr val="000066"/>
                </a:solidFill>
              </a:rPr>
              <a:t>« Le VPI assure une immunité humorale tandis que le VPO assure une immunité intestinale. » </a:t>
            </a:r>
          </a:p>
          <a:p>
            <a:pPr lvl="0">
              <a:spcBef>
                <a:spcPts val="1000"/>
              </a:spcBef>
            </a:pPr>
            <a:r>
              <a:rPr lang="fr-FR" sz="2000" dirty="0">
                <a:solidFill>
                  <a:srgbClr val="000066"/>
                </a:solidFill>
              </a:rPr>
              <a:t>« Administrer le VPI et le VPO est sans risque et assure une forte protection contre la poliomyélite – une maladie qui menace la santé de votre enfant et d’autres enfants. Injecter les deux vaccins ensemble assure la meilleure protection – votre enfant se trouve protégé, mais notre communauté aussi . »</a:t>
            </a:r>
          </a:p>
        </p:txBody>
      </p:sp>
      <p:sp>
        <p:nvSpPr>
          <p:cNvPr id="6" name="TextBox 5">
            <a:extLst>
              <a:ext uri="{FF2B5EF4-FFF2-40B4-BE49-F238E27FC236}">
                <a16:creationId xmlns:a16="http://schemas.microsoft.com/office/drawing/2014/main" id="{158C818E-5A96-474D-8413-F2F0A5243D71}"/>
              </a:ext>
            </a:extLst>
          </p:cNvPr>
          <p:cNvSpPr txBox="1"/>
          <p:nvPr/>
        </p:nvSpPr>
        <p:spPr>
          <a:xfrm>
            <a:off x="2292350" y="3244334"/>
            <a:ext cx="4584700" cy="369332"/>
          </a:xfrm>
          <a:prstGeom prst="rect">
            <a:avLst/>
          </a:prstGeom>
          <a:noFill/>
        </p:spPr>
        <p:txBody>
          <a:bodyPr wrap="square">
            <a:spAutoFit/>
          </a:bodyPr>
          <a:lstStyle/>
          <a:p>
            <a:endParaRPr lang="en-US" dirty="0"/>
          </a:p>
        </p:txBody>
      </p:sp>
    </p:spTree>
    <p:extLst>
      <p:ext uri="{BB962C8B-B14F-4D97-AF65-F5344CB8AC3E}">
        <p14:creationId xmlns:p14="http://schemas.microsoft.com/office/powerpoint/2010/main" val="21823427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2" name="Rectangle 1"/>
          <p:cNvSpPr/>
          <p:nvPr/>
        </p:nvSpPr>
        <p:spPr>
          <a:xfrm>
            <a:off x="0" y="332656"/>
            <a:ext cx="9143999" cy="954107"/>
          </a:xfrm>
          <a:prstGeom prst="rect">
            <a:avLst/>
          </a:prstGeom>
        </p:spPr>
        <p:txBody>
          <a:bodyPr wrap="square">
            <a:spAutoFit/>
          </a:bodyPr>
          <a:lstStyle/>
          <a:p>
            <a:pPr algn="ctr" defTabSz="913837" fontAlgn="auto">
              <a:spcBef>
                <a:spcPts val="0"/>
              </a:spcBef>
              <a:spcAft>
                <a:spcPts val="0"/>
              </a:spcAft>
              <a:defRPr/>
            </a:pPr>
            <a:r>
              <a:rPr lang="fr-FR" sz="2800" b="1" dirty="0">
                <a:solidFill>
                  <a:srgbClr val="000066"/>
                </a:solidFill>
                <a:latin typeface="Gill Sans MT" panose="020B0502020104020203" pitchFamily="34" charset="0"/>
                <a:ea typeface="MS PGothic" charset="0"/>
                <a:cs typeface="MS PGothic" charset="0"/>
              </a:rPr>
              <a:t>Questions fréquentes des personnes responsables d’enfants sur les injections multiples</a:t>
            </a:r>
          </a:p>
        </p:txBody>
      </p:sp>
      <p:sp>
        <p:nvSpPr>
          <p:cNvPr id="7" name="Rectangle 6"/>
          <p:cNvSpPr/>
          <p:nvPr/>
        </p:nvSpPr>
        <p:spPr>
          <a:xfrm>
            <a:off x="323528" y="1476067"/>
            <a:ext cx="8496944" cy="4160113"/>
          </a:xfrm>
          <a:prstGeom prst="rect">
            <a:avLst/>
          </a:prstGeom>
        </p:spPr>
        <p:txBody>
          <a:bodyPr wrap="square">
            <a:spAutoFit/>
          </a:bodyPr>
          <a:lstStyle/>
          <a:p>
            <a:pPr defTabSz="914363" fontAlgn="auto">
              <a:lnSpc>
                <a:spcPct val="90000"/>
              </a:lnSpc>
              <a:spcBef>
                <a:spcPct val="20000"/>
              </a:spcBef>
              <a:spcAft>
                <a:spcPts val="0"/>
              </a:spcAft>
              <a:buClr>
                <a:srgbClr val="CE6B28"/>
              </a:buClr>
            </a:pPr>
            <a:r>
              <a:rPr lang="fr-FR" sz="2000" b="1" i="1" dirty="0">
                <a:solidFill>
                  <a:srgbClr val="000066"/>
                </a:solidFill>
                <a:latin typeface="Arial"/>
              </a:rPr>
              <a:t>Pourquoi mon enfant a-t-il besoin de trois injections en une seule séance ?</a:t>
            </a:r>
            <a:endParaRPr lang="fr-FR" sz="2000" i="1" dirty="0">
              <a:solidFill>
                <a:srgbClr val="000066"/>
              </a:solidFill>
              <a:latin typeface="Arial"/>
            </a:endParaRPr>
          </a:p>
          <a:p>
            <a:pPr defTabSz="914363" fontAlgn="auto">
              <a:spcBef>
                <a:spcPts val="0"/>
              </a:spcBef>
              <a:spcAft>
                <a:spcPts val="0"/>
              </a:spcAft>
            </a:pPr>
            <a:r>
              <a:rPr lang="fr-FR" sz="2000" dirty="0">
                <a:solidFill>
                  <a:srgbClr val="000066"/>
                </a:solidFill>
                <a:latin typeface="Arial"/>
              </a:rPr>
              <a:t>Administrer plusieurs vaccins à votre enfant en une seule séance lui permet d’être pleinement immunisé le plus tôt possible. Il est protégé pendant les premiers mois de sa vie où il est le plus vulnérable. De plus, administrer plusieurs vaccins en une fois signifie moins de séances de vaccination pour les parents et les responsables d’enfants.</a:t>
            </a:r>
          </a:p>
          <a:p>
            <a:pPr defTabSz="914363" fontAlgn="auto">
              <a:spcBef>
                <a:spcPts val="1000"/>
              </a:spcBef>
              <a:spcAft>
                <a:spcPts val="0"/>
              </a:spcAft>
            </a:pPr>
            <a:r>
              <a:rPr lang="fr-FR" sz="2000" b="1" dirty="0">
                <a:solidFill>
                  <a:srgbClr val="000066"/>
                </a:solidFill>
                <a:latin typeface="Arial"/>
              </a:rPr>
              <a:t>Le</a:t>
            </a:r>
            <a:r>
              <a:rPr lang="fr-FR" sz="2000" b="1" i="1" dirty="0">
                <a:solidFill>
                  <a:srgbClr val="000066"/>
                </a:solidFill>
                <a:latin typeface="Arial"/>
              </a:rPr>
              <a:t>s injections multiples de vaccins en une seule séance sont-elles sans risque ?</a:t>
            </a:r>
            <a:endParaRPr lang="fr-FR" sz="2000" i="1" dirty="0">
              <a:solidFill>
                <a:srgbClr val="000066"/>
              </a:solidFill>
              <a:latin typeface="Arial"/>
            </a:endParaRPr>
          </a:p>
          <a:p>
            <a:pPr defTabSz="914363" fontAlgn="auto">
              <a:spcBef>
                <a:spcPts val="0"/>
              </a:spcBef>
              <a:spcAft>
                <a:spcPts val="0"/>
              </a:spcAft>
            </a:pPr>
            <a:r>
              <a:rPr lang="fr-FR" sz="2000" dirty="0">
                <a:solidFill>
                  <a:srgbClr val="000066"/>
                </a:solidFill>
                <a:latin typeface="Arial"/>
              </a:rPr>
              <a:t>Administrer à votre enfant plusieurs injections en une seule fois est sans risque. De nombreux pays ont des calendriers de vaccination prévoyant l’administration aux enfants de plusieurs injections de vaccins en une seule fois.</a:t>
            </a:r>
            <a:endParaRPr lang="en-US" sz="2000" dirty="0">
              <a:solidFill>
                <a:srgbClr val="000066"/>
              </a:solidFill>
              <a:latin typeface="Arial"/>
            </a:endParaRPr>
          </a:p>
        </p:txBody>
      </p:sp>
    </p:spTree>
    <p:extLst>
      <p:ext uri="{BB962C8B-B14F-4D97-AF65-F5344CB8AC3E}">
        <p14:creationId xmlns:p14="http://schemas.microsoft.com/office/powerpoint/2010/main" val="3642962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2" name="Rectangle 1"/>
          <p:cNvSpPr/>
          <p:nvPr/>
        </p:nvSpPr>
        <p:spPr>
          <a:xfrm>
            <a:off x="0" y="332656"/>
            <a:ext cx="9143999" cy="954107"/>
          </a:xfrm>
          <a:prstGeom prst="rect">
            <a:avLst/>
          </a:prstGeom>
        </p:spPr>
        <p:txBody>
          <a:bodyPr wrap="square">
            <a:spAutoFit/>
          </a:bodyPr>
          <a:lstStyle/>
          <a:p>
            <a:pPr algn="ctr" defTabSz="913837" fontAlgn="auto">
              <a:spcBef>
                <a:spcPts val="0"/>
              </a:spcBef>
              <a:spcAft>
                <a:spcPts val="0"/>
              </a:spcAft>
              <a:defRPr/>
            </a:pPr>
            <a:r>
              <a:rPr lang="fr-FR" sz="2800" b="1" dirty="0">
                <a:solidFill>
                  <a:srgbClr val="000066"/>
                </a:solidFill>
                <a:latin typeface="Gill Sans MT" panose="020B0502020104020203" pitchFamily="34" charset="0"/>
                <a:ea typeface="MS PGothic" charset="0"/>
                <a:cs typeface="MS PGothic" charset="0"/>
              </a:rPr>
              <a:t>Questions fréquentes des personnes responsables d’enfants sur les injections multiples</a:t>
            </a:r>
          </a:p>
        </p:txBody>
      </p:sp>
      <p:sp>
        <p:nvSpPr>
          <p:cNvPr id="7" name="Rectangle 6"/>
          <p:cNvSpPr/>
          <p:nvPr/>
        </p:nvSpPr>
        <p:spPr>
          <a:xfrm>
            <a:off x="323528" y="1476067"/>
            <a:ext cx="8496944" cy="3631763"/>
          </a:xfrm>
          <a:prstGeom prst="rect">
            <a:avLst/>
          </a:prstGeom>
        </p:spPr>
        <p:txBody>
          <a:bodyPr wrap="square">
            <a:spAutoFit/>
          </a:bodyPr>
          <a:lstStyle/>
          <a:p>
            <a:pPr defTabSz="914363" fontAlgn="auto">
              <a:spcBef>
                <a:spcPts val="0"/>
              </a:spcBef>
              <a:spcAft>
                <a:spcPts val="0"/>
              </a:spcAft>
            </a:pPr>
            <a:r>
              <a:rPr lang="fr-FR" sz="2000" b="1" i="1" dirty="0">
                <a:solidFill>
                  <a:srgbClr val="000066"/>
                </a:solidFill>
                <a:latin typeface="Arial"/>
              </a:rPr>
              <a:t>Existe-t-il des données prouvant que les injections multiples de vaccins peuvent accroître le risque de manifestations indésirables ? </a:t>
            </a:r>
          </a:p>
          <a:p>
            <a:pPr defTabSz="914363" fontAlgn="auto">
              <a:spcBef>
                <a:spcPts val="0"/>
              </a:spcBef>
              <a:spcAft>
                <a:spcPts val="0"/>
              </a:spcAft>
            </a:pPr>
            <a:r>
              <a:rPr lang="fr-FR" sz="2000" dirty="0">
                <a:solidFill>
                  <a:srgbClr val="000066"/>
                </a:solidFill>
                <a:latin typeface="Arial"/>
              </a:rPr>
              <a:t>Non. De nombreuses études ont montré que l’administration de plusieurs vaccins en une séance n’entraîne aucune augmentation de l’incidence des manifestations indésirables. </a:t>
            </a:r>
          </a:p>
          <a:p>
            <a:pPr defTabSz="914363" fontAlgn="auto">
              <a:spcBef>
                <a:spcPts val="1200"/>
              </a:spcBef>
              <a:spcAft>
                <a:spcPts val="0"/>
              </a:spcAft>
            </a:pPr>
            <a:r>
              <a:rPr lang="fr-FR" sz="2000" b="1" i="1" dirty="0">
                <a:solidFill>
                  <a:srgbClr val="000066"/>
                </a:solidFill>
                <a:latin typeface="Arial"/>
              </a:rPr>
              <a:t>Les injections multiples sont-elles douloureuses pour l’enfant ? </a:t>
            </a:r>
          </a:p>
          <a:p>
            <a:pPr defTabSz="914363" fontAlgn="auto">
              <a:spcBef>
                <a:spcPts val="0"/>
              </a:spcBef>
              <a:spcAft>
                <a:spcPts val="0"/>
              </a:spcAft>
            </a:pPr>
            <a:r>
              <a:rPr lang="fr-FR" sz="2000" dirty="0">
                <a:solidFill>
                  <a:srgbClr val="000066"/>
                </a:solidFill>
                <a:latin typeface="Arial"/>
              </a:rPr>
              <a:t>Si des injections multiples pratiquées en une séance sont douloureuses, devoir revenir une autre fois pour des vaccinations supplémentaires est pour l’enfant une deuxième occasion de souffrir. Mieux vaut pour l’enfant un bref instant de douleur qu’avoir à supporter une douleur à deux occasions différentes. </a:t>
            </a:r>
          </a:p>
        </p:txBody>
      </p:sp>
    </p:spTree>
    <p:extLst>
      <p:ext uri="{BB962C8B-B14F-4D97-AF65-F5344CB8AC3E}">
        <p14:creationId xmlns:p14="http://schemas.microsoft.com/office/powerpoint/2010/main" val="31501410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2" name="Rectangle 1"/>
          <p:cNvSpPr/>
          <p:nvPr/>
        </p:nvSpPr>
        <p:spPr>
          <a:xfrm>
            <a:off x="0" y="332656"/>
            <a:ext cx="9143999" cy="954107"/>
          </a:xfrm>
          <a:prstGeom prst="rect">
            <a:avLst/>
          </a:prstGeom>
        </p:spPr>
        <p:txBody>
          <a:bodyPr wrap="square">
            <a:spAutoFit/>
          </a:bodyPr>
          <a:lstStyle/>
          <a:p>
            <a:pPr algn="ctr" defTabSz="913837" fontAlgn="auto">
              <a:spcBef>
                <a:spcPts val="0"/>
              </a:spcBef>
              <a:spcAft>
                <a:spcPts val="0"/>
              </a:spcAft>
              <a:defRPr/>
            </a:pPr>
            <a:r>
              <a:rPr lang="fr-FR" sz="2800" b="1" dirty="0">
                <a:solidFill>
                  <a:srgbClr val="000066"/>
                </a:solidFill>
                <a:latin typeface="Gill Sans MT" panose="020B0502020104020203" pitchFamily="34" charset="0"/>
                <a:ea typeface="MS PGothic" charset="0"/>
                <a:cs typeface="MS PGothic" charset="0"/>
              </a:rPr>
              <a:t>Questions fréquentes des personnes responsables d’enfants sur les injections multiples</a:t>
            </a:r>
          </a:p>
        </p:txBody>
      </p:sp>
      <p:sp>
        <p:nvSpPr>
          <p:cNvPr id="7" name="Rectangle 6"/>
          <p:cNvSpPr/>
          <p:nvPr/>
        </p:nvSpPr>
        <p:spPr>
          <a:xfrm>
            <a:off x="323528" y="1476067"/>
            <a:ext cx="8496944" cy="3785652"/>
          </a:xfrm>
          <a:prstGeom prst="rect">
            <a:avLst/>
          </a:prstGeom>
        </p:spPr>
        <p:txBody>
          <a:bodyPr wrap="square">
            <a:spAutoFit/>
          </a:bodyPr>
          <a:lstStyle/>
          <a:p>
            <a:pPr defTabSz="914363" fontAlgn="auto">
              <a:spcBef>
                <a:spcPts val="0"/>
              </a:spcBef>
              <a:spcAft>
                <a:spcPts val="0"/>
              </a:spcAft>
            </a:pPr>
            <a:r>
              <a:rPr lang="fr-FR" sz="2000" b="1" i="1" dirty="0">
                <a:solidFill>
                  <a:srgbClr val="000066"/>
                </a:solidFill>
                <a:latin typeface="Arial"/>
              </a:rPr>
              <a:t>Ne serait-il pas plus sûr de séparer les injections de vaccins et de les étaler dans le temps ? </a:t>
            </a:r>
          </a:p>
          <a:p>
            <a:pPr defTabSz="914363" fontAlgn="auto">
              <a:spcBef>
                <a:spcPts val="0"/>
              </a:spcBef>
              <a:spcAft>
                <a:spcPts val="0"/>
              </a:spcAft>
            </a:pPr>
            <a:r>
              <a:rPr lang="fr-FR" sz="2000" dirty="0">
                <a:solidFill>
                  <a:srgbClr val="000066"/>
                </a:solidFill>
                <a:latin typeface="Arial"/>
              </a:rPr>
              <a:t>Non, il y a moins de risques pour votre enfant s’il reçoit tous ses vaccins en une fois.  L’étalement des vaccinations laisse plus longtemps les nourrissons sans protection. </a:t>
            </a:r>
          </a:p>
          <a:p>
            <a:pPr defTabSz="914363" fontAlgn="auto">
              <a:spcBef>
                <a:spcPts val="0"/>
              </a:spcBef>
              <a:spcAft>
                <a:spcPts val="0"/>
              </a:spcAft>
            </a:pPr>
            <a:br>
              <a:rPr lang="fr-FR" sz="2000" b="1" dirty="0">
                <a:solidFill>
                  <a:srgbClr val="000066"/>
                </a:solidFill>
                <a:latin typeface="Arial"/>
              </a:rPr>
            </a:br>
            <a:r>
              <a:rPr lang="fr-FR" sz="2000" b="1" i="1" dirty="0">
                <a:solidFill>
                  <a:srgbClr val="000066"/>
                </a:solidFill>
                <a:latin typeface="Arial"/>
              </a:rPr>
              <a:t>Si mon enfant reçoit des injections multiples lors d’une même séance, les vaccins </a:t>
            </a:r>
            <a:r>
              <a:rPr lang="fr-FR" sz="2000" b="1" i="1" dirty="0" err="1">
                <a:solidFill>
                  <a:srgbClr val="000066"/>
                </a:solidFill>
                <a:latin typeface="Arial"/>
              </a:rPr>
              <a:t>seront-ils</a:t>
            </a:r>
            <a:r>
              <a:rPr lang="fr-FR" sz="2000" b="1" i="1" dirty="0">
                <a:solidFill>
                  <a:srgbClr val="000066"/>
                </a:solidFill>
                <a:latin typeface="Arial"/>
              </a:rPr>
              <a:t> aussi efficaces que s’ils sont administrés seuls ? </a:t>
            </a:r>
          </a:p>
          <a:p>
            <a:pPr defTabSz="914363" fontAlgn="auto">
              <a:spcBef>
                <a:spcPts val="0"/>
              </a:spcBef>
              <a:spcAft>
                <a:spcPts val="0"/>
              </a:spcAft>
            </a:pPr>
            <a:r>
              <a:rPr lang="fr-FR" sz="2000" dirty="0">
                <a:solidFill>
                  <a:srgbClr val="000066"/>
                </a:solidFill>
                <a:latin typeface="Arial"/>
              </a:rPr>
              <a:t>Oui. Le VPI n’interfère pas avec d’autres vaccins et il est tout aussi efficace lorsqu’il est administré seul qu’en association avec d’autres vaccins. </a:t>
            </a:r>
          </a:p>
        </p:txBody>
      </p:sp>
    </p:spTree>
    <p:extLst>
      <p:ext uri="{BB962C8B-B14F-4D97-AF65-F5344CB8AC3E}">
        <p14:creationId xmlns:p14="http://schemas.microsoft.com/office/powerpoint/2010/main" val="6466159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2" name="Rectangle 1"/>
          <p:cNvSpPr/>
          <p:nvPr/>
        </p:nvSpPr>
        <p:spPr>
          <a:xfrm>
            <a:off x="0" y="332656"/>
            <a:ext cx="9143999" cy="954107"/>
          </a:xfrm>
          <a:prstGeom prst="rect">
            <a:avLst/>
          </a:prstGeom>
        </p:spPr>
        <p:txBody>
          <a:bodyPr wrap="square">
            <a:spAutoFit/>
          </a:bodyPr>
          <a:lstStyle/>
          <a:p>
            <a:pPr algn="ctr" defTabSz="913837" fontAlgn="auto">
              <a:spcBef>
                <a:spcPts val="0"/>
              </a:spcBef>
              <a:spcAft>
                <a:spcPts val="0"/>
              </a:spcAft>
              <a:defRPr/>
            </a:pPr>
            <a:r>
              <a:rPr lang="fr-FR" sz="2800" b="1" dirty="0">
                <a:solidFill>
                  <a:srgbClr val="000066"/>
                </a:solidFill>
                <a:latin typeface="Gill Sans MT" panose="020B0502020104020203" pitchFamily="34" charset="0"/>
                <a:ea typeface="MS PGothic" charset="0"/>
                <a:cs typeface="MS PGothic" charset="0"/>
              </a:rPr>
              <a:t>Questions fréquentes des personnes responsables d’enfants sur les injections multiples</a:t>
            </a:r>
          </a:p>
        </p:txBody>
      </p:sp>
      <p:sp>
        <p:nvSpPr>
          <p:cNvPr id="7" name="Rectangle 6"/>
          <p:cNvSpPr/>
          <p:nvPr/>
        </p:nvSpPr>
        <p:spPr>
          <a:xfrm>
            <a:off x="323528" y="1476067"/>
            <a:ext cx="8496944" cy="1631216"/>
          </a:xfrm>
          <a:prstGeom prst="rect">
            <a:avLst/>
          </a:prstGeom>
        </p:spPr>
        <p:txBody>
          <a:bodyPr wrap="square">
            <a:spAutoFit/>
          </a:bodyPr>
          <a:lstStyle/>
          <a:p>
            <a:pPr defTabSz="914363" fontAlgn="auto">
              <a:spcBef>
                <a:spcPts val="0"/>
              </a:spcBef>
              <a:spcAft>
                <a:spcPts val="0"/>
              </a:spcAft>
            </a:pPr>
            <a:r>
              <a:rPr lang="fr-FR" sz="2000" b="1" i="1" dirty="0">
                <a:solidFill>
                  <a:srgbClr val="000066"/>
                </a:solidFill>
                <a:latin typeface="Arial"/>
              </a:rPr>
              <a:t>Les vaccins multiples administrés en une fois peuvent-ils « submerger » le système immunitaire d’un enfant ?</a:t>
            </a:r>
          </a:p>
          <a:p>
            <a:pPr defTabSz="914363" fontAlgn="auto">
              <a:spcBef>
                <a:spcPts val="0"/>
              </a:spcBef>
              <a:spcAft>
                <a:spcPts val="0"/>
              </a:spcAft>
            </a:pPr>
            <a:r>
              <a:rPr lang="fr-FR" sz="2000" dirty="0">
                <a:solidFill>
                  <a:srgbClr val="000066"/>
                </a:solidFill>
                <a:latin typeface="Arial"/>
              </a:rPr>
              <a:t>Non. Les enfants sont exposés quotidiennement à de nombreuses bactéries et à de nombreux virus en mangeant et en jouant. Les vaccins n’ajoutent pas de charge significative sur le système immunitaire. </a:t>
            </a:r>
          </a:p>
        </p:txBody>
      </p:sp>
    </p:spTree>
    <p:extLst>
      <p:ext uri="{BB962C8B-B14F-4D97-AF65-F5344CB8AC3E}">
        <p14:creationId xmlns:p14="http://schemas.microsoft.com/office/powerpoint/2010/main" val="39627902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2" name="Rectangle 1"/>
          <p:cNvSpPr/>
          <p:nvPr/>
        </p:nvSpPr>
        <p:spPr>
          <a:xfrm>
            <a:off x="413074" y="161032"/>
            <a:ext cx="8136904" cy="584776"/>
          </a:xfrm>
          <a:prstGeom prst="rect">
            <a:avLst/>
          </a:prstGeom>
        </p:spPr>
        <p:txBody>
          <a:bodyPr wrap="square">
            <a:spAutoFit/>
          </a:bodyPr>
          <a:lstStyle/>
          <a:p>
            <a:pPr algn="ctr"/>
            <a:r>
              <a:rPr lang="fr-FR" sz="3200" b="1" dirty="0">
                <a:solidFill>
                  <a:srgbClr val="000066"/>
                </a:solidFill>
                <a:latin typeface="Gill Sans MT" panose="020B0502020104020203" pitchFamily="34" charset="0"/>
              </a:rPr>
              <a:t>Principaux messages</a:t>
            </a:r>
          </a:p>
        </p:txBody>
      </p:sp>
      <p:sp>
        <p:nvSpPr>
          <p:cNvPr id="5" name="Content Placeholder 4"/>
          <p:cNvSpPr txBox="1">
            <a:spLocks/>
          </p:cNvSpPr>
          <p:nvPr/>
        </p:nvSpPr>
        <p:spPr>
          <a:xfrm>
            <a:off x="251520" y="1238250"/>
            <a:ext cx="8784976" cy="4855046"/>
          </a:xfrm>
          <a:prstGeom prst="rect">
            <a:avLst/>
          </a:prstGeom>
        </p:spPr>
        <p:txBody>
          <a:bodyPr/>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a:spcBef>
                <a:spcPts val="600"/>
              </a:spcBef>
            </a:pPr>
            <a:r>
              <a:rPr lang="fr-FR" sz="2100" kern="0" dirty="0">
                <a:latin typeface="Gill Sans MT" panose="020B0502020104020203" pitchFamily="34" charset="0"/>
              </a:rPr>
              <a:t>Injecter plusieurs vaccins en une fois est sans risque. De nombreux pays ont introduit les injections multiples de vaccins dans leur calendrier de vaccination.</a:t>
            </a:r>
          </a:p>
          <a:p>
            <a:pPr>
              <a:spcBef>
                <a:spcPts val="600"/>
              </a:spcBef>
            </a:pPr>
            <a:r>
              <a:rPr lang="fr-FR" sz="2100" kern="0" dirty="0">
                <a:latin typeface="Gill Sans MT" panose="020B0502020104020203" pitchFamily="34" charset="0"/>
              </a:rPr>
              <a:t>Il vaut mieux des injections multiples en une fois qu’un étalement des vaccinations parce qu’elles protègent les enfants, rendent les programmes de vaccination plus efficaces et permettent de réduire le nombre total de séances de vaccination.</a:t>
            </a:r>
          </a:p>
          <a:p>
            <a:pPr>
              <a:spcBef>
                <a:spcPts val="600"/>
              </a:spcBef>
            </a:pPr>
            <a:r>
              <a:rPr lang="fr-FR" sz="2100" kern="0" dirty="0">
                <a:latin typeface="Gill Sans MT" panose="020B0502020104020203" pitchFamily="34" charset="0"/>
              </a:rPr>
              <a:t>Vous pouvez répondre aux préoccupations des parents en les rassurant, en communiquant clairement avec eux et en expliquant les techniques d’atténuation de la douleur.</a:t>
            </a:r>
          </a:p>
          <a:p>
            <a:pPr>
              <a:spcBef>
                <a:spcPts val="600"/>
              </a:spcBef>
            </a:pPr>
            <a:r>
              <a:rPr lang="fr-FR" sz="2100" kern="0" dirty="0">
                <a:latin typeface="Gill Sans MT" panose="020B0502020104020203" pitchFamily="34" charset="0"/>
              </a:rPr>
              <a:t>Les agents de santé doivent écouter, encourager et communiquer efficacement avec les personnes responsables d’enfants pour faire en sorte que les enfants reçoivent leurs vaccins et soient ramenés pour leurs vaccinations ultérieures.</a:t>
            </a:r>
          </a:p>
          <a:p>
            <a:endParaRPr lang="en-US" kern="0" dirty="0"/>
          </a:p>
        </p:txBody>
      </p:sp>
    </p:spTree>
    <p:extLst>
      <p:ext uri="{BB962C8B-B14F-4D97-AF65-F5344CB8AC3E}">
        <p14:creationId xmlns:p14="http://schemas.microsoft.com/office/powerpoint/2010/main" val="21346727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Gill Sans MT" panose="020B0502020104020203" pitchFamily="34" charset="0"/>
                <a:ea typeface="Arial" charset="0"/>
              </a:rPr>
              <a:t>Objectifs de ce module</a:t>
            </a:r>
          </a:p>
        </p:txBody>
      </p:sp>
      <p:sp>
        <p:nvSpPr>
          <p:cNvPr id="4099" name="Rectangle 14"/>
          <p:cNvSpPr>
            <a:spLocks noChangeArrowheads="1"/>
          </p:cNvSpPr>
          <p:nvPr/>
        </p:nvSpPr>
        <p:spPr bwMode="auto">
          <a:xfrm>
            <a:off x="1476375" y="1323975"/>
            <a:ext cx="7258050"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804863" indent="-280988"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r>
              <a:rPr lang="fr-FR" altLang="en-US" dirty="0">
                <a:latin typeface="Gill Sans MT" pitchFamily="34" charset="0"/>
              </a:rPr>
              <a:t>À la fin de ce module, les participants :</a:t>
            </a:r>
          </a:p>
          <a:p>
            <a:pPr lvl="1"/>
            <a:r>
              <a:rPr lang="fr-FR" altLang="en-US" dirty="0">
                <a:latin typeface="Gill Sans MT" pitchFamily="34" charset="0"/>
                <a:ea typeface="MS PGothic" pitchFamily="34" charset="-128"/>
              </a:rPr>
              <a:t>Connaîtrons les avantages des injections multiples </a:t>
            </a:r>
          </a:p>
          <a:p>
            <a:pPr lvl="1"/>
            <a:r>
              <a:rPr lang="fr-FR" altLang="en-US" dirty="0">
                <a:latin typeface="Gill Sans MT" pitchFamily="34" charset="0"/>
                <a:ea typeface="MS PGothic" pitchFamily="34" charset="-128"/>
              </a:rPr>
              <a:t>Comprendront que le VPI est sans risque lorsqu’il est administré avec d’autres vaccins </a:t>
            </a:r>
          </a:p>
          <a:p>
            <a:pPr lvl="1"/>
            <a:r>
              <a:rPr lang="fr-FR" altLang="en-US" dirty="0">
                <a:latin typeface="Gill Sans MT" pitchFamily="34" charset="0"/>
                <a:ea typeface="MS PGothic" pitchFamily="34" charset="-128"/>
              </a:rPr>
              <a:t>Seront capables de répondre aux préoccupations des parents concernant le VPI et les injections multiples.</a:t>
            </a:r>
          </a:p>
          <a:p>
            <a:r>
              <a:rPr lang="fr-FR" altLang="en-US" dirty="0">
                <a:latin typeface="Gill Sans MT" pitchFamily="34" charset="0"/>
              </a:rPr>
              <a:t>Durée</a:t>
            </a:r>
          </a:p>
          <a:p>
            <a:pPr lvl="1"/>
            <a:r>
              <a:rPr lang="en-GB" altLang="ja-JP" dirty="0">
                <a:latin typeface="Gill Sans MT" pitchFamily="34" charset="0"/>
                <a:ea typeface="MS PGothic" pitchFamily="34" charset="-128"/>
              </a:rPr>
              <a:t>30</a:t>
            </a:r>
            <a:r>
              <a:rPr lang="ja-JP" altLang="en-US" dirty="0">
                <a:latin typeface="Gill Sans MT" pitchFamily="34" charset="0"/>
                <a:ea typeface="MS PGothic" pitchFamily="34" charset="-128"/>
              </a:rPr>
              <a:t> </a:t>
            </a:r>
            <a:r>
              <a:rPr lang="en-GB" altLang="ja-JP" dirty="0">
                <a:latin typeface="Gill Sans MT" pitchFamily="34" charset="0"/>
                <a:ea typeface="MS PGothic" pitchFamily="34" charset="-128"/>
              </a:rPr>
              <a:t>minutes</a:t>
            </a:r>
          </a:p>
          <a:p>
            <a:pPr lvl="1"/>
            <a:endParaRPr lang="fr-FR" altLang="en-US" dirty="0">
              <a:latin typeface="Gill Sans MT" pitchFamily="34" charset="0"/>
              <a:ea typeface="MS PGothic" pitchFamily="34" charset="-128"/>
            </a:endParaRPr>
          </a:p>
        </p:txBody>
      </p:sp>
      <p:pic>
        <p:nvPicPr>
          <p:cNvPr id="4100" name="Picture 6" descr="C:\Users\sfellache\Desktop\ammp\sandcloc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933825"/>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9" descr="arro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6" descr="doctor_goodby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Titre 1"/>
          <p:cNvSpPr>
            <a:spLocks noGrp="1"/>
          </p:cNvSpPr>
          <p:nvPr>
            <p:ph type="title"/>
          </p:nvPr>
        </p:nvSpPr>
        <p:spPr/>
        <p:txBody>
          <a:bodyPr/>
          <a:lstStyle/>
          <a:p>
            <a:pPr>
              <a:defRPr/>
            </a:pPr>
            <a:r>
              <a:rPr lang="fr-FR" sz="3600" dirty="0"/>
              <a:t>Fin du module</a:t>
            </a:r>
          </a:p>
        </p:txBody>
      </p:sp>
      <p:sp>
        <p:nvSpPr>
          <p:cNvPr id="7" name="Rectangle à coins arrondis 6"/>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rtl="1" eaLnBrk="1" hangingPunct="1">
              <a:defRPr/>
            </a:pPr>
            <a:br>
              <a:rPr lang="en-US" altLang="en-US" sz="1400" dirty="0">
                <a:solidFill>
                  <a:srgbClr val="000066"/>
                </a:solidFill>
                <a:latin typeface="Gill Sans MT" panose="020B0502020104020203" pitchFamily="34" charset="0"/>
              </a:rPr>
            </a:br>
            <a:r>
              <a:rPr lang="fr-FR" altLang="en-US" sz="2400" dirty="0">
                <a:solidFill>
                  <a:srgbClr val="000066"/>
                </a:solidFill>
                <a:latin typeface="Gill Sans MT" panose="020B0502020104020203" pitchFamily="34" charset="0"/>
              </a:rPr>
              <a:t>Je vous remercie de votre attention.</a:t>
            </a:r>
          </a:p>
          <a:p>
            <a:pPr rtl="1" eaLnBrk="1" hangingPunct="1">
              <a:defRPr/>
            </a:pPr>
            <a:endParaRPr lang="en-US" altLang="en-US" sz="2000" b="1" dirty="0">
              <a:solidFill>
                <a:srgbClr val="000066"/>
              </a:solidFill>
              <a:latin typeface="Arial" pitchFamily="34" charset="0"/>
            </a:endParaRPr>
          </a:p>
          <a:p>
            <a:pPr rtl="1" eaLnBrk="1" hangingPunct="1">
              <a:defRPr/>
            </a:pPr>
            <a:endParaRPr lang="en-US" altLang="en-US" sz="2000" b="1" dirty="0">
              <a:solidFill>
                <a:srgbClr val="000066"/>
              </a:solidFill>
              <a:latin typeface="Arial" pitchFamily="34" charset="0"/>
            </a:endParaRPr>
          </a:p>
          <a:p>
            <a:pPr rtl="1" eaLnBrk="1" hangingPunct="1">
              <a:defRPr/>
            </a:pPr>
            <a:endParaRPr lang="en-US" altLang="en-US" sz="2000" b="1" dirty="0">
              <a:solidFill>
                <a:srgbClr val="000066"/>
              </a:solidFill>
              <a:latin typeface="Arial" pitchFamily="34" charset="0"/>
            </a:endParaRPr>
          </a:p>
          <a:p>
            <a:pPr rtl="1" eaLnBrk="1" hangingPunct="1">
              <a:defRPr/>
            </a:pPr>
            <a:endParaRPr lang="en-US" altLang="en-US" sz="2000" b="1" dirty="0">
              <a:solidFill>
                <a:srgbClr val="000066"/>
              </a:solidFill>
              <a:latin typeface="Arial" pitchFamily="34" charset="0"/>
            </a:endParaRPr>
          </a:p>
          <a:p>
            <a:pPr rtl="1" eaLnBrk="1" hangingPunct="1">
              <a:defRPr/>
            </a:pPr>
            <a:r>
              <a:rPr lang="fr-FR" altLang="en-US" sz="2000" b="1" dirty="0">
                <a:solidFill>
                  <a:srgbClr val="000066"/>
                </a:solidFill>
                <a:latin typeface="Arial" pitchFamily="34" charset="0"/>
              </a:rPr>
              <a: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5" descr="C:\Users\sfellache\Desktop\ammp\doctor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1233" y="1645542"/>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6"/>
          <p:cNvGrpSpPr/>
          <p:nvPr/>
        </p:nvGrpSpPr>
        <p:grpSpPr>
          <a:xfrm>
            <a:off x="163679" y="1338263"/>
            <a:ext cx="5776744" cy="1010617"/>
            <a:chOff x="539750" y="1338263"/>
            <a:chExt cx="4802505" cy="1010617"/>
          </a:xfrm>
        </p:grpSpPr>
        <p:sp>
          <p:nvSpPr>
            <p:cNvPr id="4" name="Rectangle à coins arrondis 3"/>
            <p:cNvSpPr/>
            <p:nvPr/>
          </p:nvSpPr>
          <p:spPr bwMode="auto">
            <a:xfrm>
              <a:off x="897555" y="1459281"/>
              <a:ext cx="4444700" cy="889599"/>
            </a:xfrm>
            <a:prstGeom prst="wedgeRoundRectCallout">
              <a:avLst>
                <a:gd name="adj1" fmla="val 68142"/>
                <a:gd name="adj2" fmla="val 36750"/>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rtl="1" eaLnBrk="1" hangingPunct="1">
                <a:defRPr/>
              </a:pPr>
              <a:r>
                <a:rPr lang="fr-FR" sz="2000" b="1" kern="0" dirty="0">
                  <a:solidFill>
                    <a:srgbClr val="000066"/>
                  </a:solidFill>
                  <a:latin typeface="Gill Sans MT" panose="020B0502020104020203" pitchFamily="34" charset="0"/>
                </a:rPr>
                <a:t>Les injections multiples de vaccins en une seule séance sont sans risque. </a:t>
              </a:r>
              <a:endParaRPr lang="fr-FR" altLang="en-US" sz="2000" b="1" dirty="0">
                <a:solidFill>
                  <a:srgbClr val="000066"/>
                </a:solidFill>
                <a:latin typeface="Gill Sans MT" panose="020B0502020104020203" pitchFamily="34" charset="0"/>
              </a:endParaRPr>
            </a:p>
          </p:txBody>
        </p:sp>
        <p:sp>
          <p:nvSpPr>
            <p:cNvPr id="8" name="Ellipse 7"/>
            <p:cNvSpPr>
              <a:spLocks noChangeArrowheads="1"/>
            </p:cNvSpPr>
            <p:nvPr/>
          </p:nvSpPr>
          <p:spPr bwMode="auto">
            <a:xfrm>
              <a:off x="539750" y="1338263"/>
              <a:ext cx="504825" cy="555099"/>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algn="ctr" defTabSz="1042988" rtl="1">
                <a:defRPr/>
              </a:pPr>
              <a:r>
                <a:rPr lang="fr-FR" sz="2400" b="1" dirty="0">
                  <a:solidFill>
                    <a:srgbClr val="FFFFFF"/>
                  </a:solidFill>
                  <a:latin typeface="Gill Sans MT" panose="020B0502020104020203" pitchFamily="34" charset="0"/>
                  <a:ea typeface="+mn-ea"/>
                </a:rPr>
                <a:t>1</a:t>
              </a:r>
            </a:p>
          </p:txBody>
        </p:sp>
      </p:grpSp>
      <p:grpSp>
        <p:nvGrpSpPr>
          <p:cNvPr id="10" name="Group 9"/>
          <p:cNvGrpSpPr/>
          <p:nvPr/>
        </p:nvGrpSpPr>
        <p:grpSpPr>
          <a:xfrm>
            <a:off x="107503" y="2409382"/>
            <a:ext cx="5832920" cy="1811706"/>
            <a:chOff x="494508" y="3049587"/>
            <a:chExt cx="5185791" cy="1811706"/>
          </a:xfrm>
        </p:grpSpPr>
        <p:sp>
          <p:nvSpPr>
            <p:cNvPr id="6" name="Rectangle à coins arrondis 5"/>
            <p:cNvSpPr/>
            <p:nvPr/>
          </p:nvSpPr>
          <p:spPr bwMode="auto">
            <a:xfrm>
              <a:off x="891382" y="3134043"/>
              <a:ext cx="4788917" cy="1727250"/>
            </a:xfrm>
            <a:prstGeom prst="wedgeRoundRectCallout">
              <a:avLst>
                <a:gd name="adj1" fmla="val 67461"/>
                <a:gd name="adj2" fmla="val -19598"/>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spcBef>
                  <a:spcPts val="600"/>
                </a:spcBef>
              </a:pPr>
              <a:r>
                <a:rPr lang="fr-FR" sz="2000" b="1" kern="0" dirty="0">
                  <a:solidFill>
                    <a:srgbClr val="000066"/>
                  </a:solidFill>
                  <a:latin typeface="Gill Sans MT" panose="020B0502020104020203" pitchFamily="34" charset="0"/>
                </a:rPr>
                <a:t>Il vaut mieux des injections multiples que des injections espacées parce qu’elles protègent l’enfant, augmentent l’efficacité et permettent de réduire le nombre de séances de vaccination</a:t>
              </a:r>
              <a:r>
                <a:rPr lang="en-US" sz="2000" b="1" kern="0" dirty="0">
                  <a:solidFill>
                    <a:srgbClr val="000066"/>
                  </a:solidFill>
                  <a:latin typeface="Gill Sans MT" panose="020B0502020104020203" pitchFamily="34" charset="0"/>
                </a:rPr>
                <a:t>.</a:t>
              </a:r>
            </a:p>
          </p:txBody>
        </p:sp>
        <p:sp>
          <p:nvSpPr>
            <p:cNvPr id="9" name="Ellipse 8"/>
            <p:cNvSpPr>
              <a:spLocks noChangeArrowheads="1"/>
            </p:cNvSpPr>
            <p:nvPr/>
          </p:nvSpPr>
          <p:spPr bwMode="auto">
            <a:xfrm>
              <a:off x="494508" y="3049587"/>
              <a:ext cx="504825" cy="587570"/>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algn="ctr" defTabSz="1042988" rtl="1">
                <a:defRPr/>
              </a:pPr>
              <a:r>
                <a:rPr lang="fr-FR" sz="2400" b="1" dirty="0">
                  <a:solidFill>
                    <a:srgbClr val="FFFFFF"/>
                  </a:solidFill>
                  <a:latin typeface="Gill Sans MT" panose="020B0502020104020203" pitchFamily="34" charset="0"/>
                  <a:ea typeface="+mn-ea"/>
                </a:rPr>
                <a:t>2</a:t>
              </a:r>
            </a:p>
          </p:txBody>
        </p:sp>
      </p:grpSp>
      <p:sp>
        <p:nvSpPr>
          <p:cNvPr id="5125" name="ZoneTexte 15"/>
          <p:cNvSpPr txBox="1">
            <a:spLocks noChangeArrowheads="1"/>
          </p:cNvSpPr>
          <p:nvPr/>
        </p:nvSpPr>
        <p:spPr bwMode="auto">
          <a:xfrm>
            <a:off x="0" y="333375"/>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rtl="1" eaLnBrk="1" hangingPunct="1">
              <a:spcBef>
                <a:spcPct val="0"/>
              </a:spcBef>
              <a:buClrTx/>
              <a:buFontTx/>
              <a:buNone/>
            </a:pPr>
            <a:r>
              <a:rPr lang="fr-FR" altLang="en-US" sz="3600" b="1" dirty="0">
                <a:latin typeface="Gill Sans MT" pitchFamily="34" charset="0"/>
              </a:rPr>
              <a:t>Principales questions</a:t>
            </a:r>
          </a:p>
        </p:txBody>
      </p:sp>
      <p:grpSp>
        <p:nvGrpSpPr>
          <p:cNvPr id="16" name="Group 14"/>
          <p:cNvGrpSpPr>
            <a:grpSpLocks/>
          </p:cNvGrpSpPr>
          <p:nvPr/>
        </p:nvGrpSpPr>
        <p:grpSpPr bwMode="auto">
          <a:xfrm>
            <a:off x="124644" y="4211232"/>
            <a:ext cx="5815076" cy="1614839"/>
            <a:chOff x="339" y="1569"/>
            <a:chExt cx="3006" cy="664"/>
          </a:xfrm>
        </p:grpSpPr>
        <p:sp>
          <p:nvSpPr>
            <p:cNvPr id="17" name="Rectangle à coins arrondis 5"/>
            <p:cNvSpPr/>
            <p:nvPr/>
          </p:nvSpPr>
          <p:spPr bwMode="auto">
            <a:xfrm>
              <a:off x="587" y="1632"/>
              <a:ext cx="2758" cy="601"/>
            </a:xfrm>
            <a:prstGeom prst="wedgeRoundRectCallout">
              <a:avLst>
                <a:gd name="adj1" fmla="val 68106"/>
                <a:gd name="adj2" fmla="val -50011"/>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spcBef>
                  <a:spcPts val="600"/>
                </a:spcBef>
              </a:pPr>
              <a:r>
                <a:rPr lang="fr-FR" sz="2000" b="1" kern="0" dirty="0">
                  <a:solidFill>
                    <a:srgbClr val="000066"/>
                  </a:solidFill>
                  <a:latin typeface="Gill Sans MT" panose="020B0502020104020203" pitchFamily="34" charset="0"/>
                </a:rPr>
                <a:t>Les parents préoccupés à l’égard des injections multiples peuvent être rassurés grâce à une communication claire et à des techniques de réduction de la douleur.</a:t>
              </a:r>
              <a:endParaRPr lang="en-US" sz="2000" b="1" kern="0" dirty="0">
                <a:solidFill>
                  <a:srgbClr val="000066"/>
                </a:solidFill>
                <a:latin typeface="Gill Sans MT" panose="020B0502020104020203" pitchFamily="34" charset="0"/>
              </a:endParaRPr>
            </a:p>
          </p:txBody>
        </p:sp>
        <p:sp>
          <p:nvSpPr>
            <p:cNvPr id="18" name="Ellipse 8"/>
            <p:cNvSpPr>
              <a:spLocks noChangeArrowheads="1"/>
            </p:cNvSpPr>
            <p:nvPr/>
          </p:nvSpPr>
          <p:spPr bwMode="auto">
            <a:xfrm>
              <a:off x="339" y="1569"/>
              <a:ext cx="318" cy="241"/>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algn="ctr" defTabSz="1042988" rtl="1">
                <a:defRPr/>
              </a:pPr>
              <a:r>
                <a:rPr lang="fr-FR" sz="2400" b="1" dirty="0">
                  <a:solidFill>
                    <a:srgbClr val="FFFFFF"/>
                  </a:solidFill>
                  <a:latin typeface="Gill Sans MT" panose="020B0502020104020203" pitchFamily="34" charset="0"/>
                  <a:ea typeface="+mn-ea"/>
                </a:rPr>
                <a:t>3</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28203" y="30907"/>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r>
              <a:rPr lang="en-GB" sz="3600" b="1" dirty="0">
                <a:solidFill>
                  <a:srgbClr val="000066"/>
                </a:solidFill>
                <a:latin typeface="Gill Sans MT" panose="020B0502020104020203" pitchFamily="34" charset="0"/>
              </a:rPr>
              <a:t>Les injections multiples</a:t>
            </a:r>
            <a:endParaRPr lang="fr-FR" altLang="en-US" sz="3600" b="1" dirty="0">
              <a:solidFill>
                <a:srgbClr val="000066"/>
              </a:solidFill>
              <a:latin typeface="Gill Sans MT" panose="020B0502020104020203" pitchFamily="34" charset="0"/>
            </a:endParaRPr>
          </a:p>
        </p:txBody>
      </p:sp>
      <p:sp>
        <p:nvSpPr>
          <p:cNvPr id="6148" name="Rounded Rectangular Callout 1"/>
          <p:cNvSpPr>
            <a:spLocks noChangeArrowheads="1"/>
          </p:cNvSpPr>
          <p:nvPr/>
        </p:nvSpPr>
        <p:spPr bwMode="auto">
          <a:xfrm>
            <a:off x="5848350" y="3068638"/>
            <a:ext cx="1676400" cy="1873250"/>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6149" name="Rounded Rectangular Callout 2"/>
          <p:cNvSpPr>
            <a:spLocks noChangeArrowheads="1"/>
          </p:cNvSpPr>
          <p:nvPr/>
        </p:nvSpPr>
        <p:spPr bwMode="auto">
          <a:xfrm>
            <a:off x="7092950" y="3357563"/>
            <a:ext cx="1366838" cy="1366837"/>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6" name="Title 1"/>
          <p:cNvSpPr txBox="1">
            <a:spLocks/>
          </p:cNvSpPr>
          <p:nvPr/>
        </p:nvSpPr>
        <p:spPr>
          <a:xfrm>
            <a:off x="306015" y="1484784"/>
            <a:ext cx="8226425" cy="1107996"/>
          </a:xfrm>
          <a:prstGeom prst="rect">
            <a:avLst/>
          </a:prstGeom>
        </p:spPr>
        <p:txBody>
          <a:bodyPr/>
          <a:lst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a:lstStyle>
          <a:p>
            <a:r>
              <a:rPr lang="fr-FR" sz="3600" kern="0" dirty="0">
                <a:latin typeface="Gill Sans MT" panose="020B0502020104020203" pitchFamily="34" charset="0"/>
              </a:rPr>
              <a:t>Les injections multiples de vaccins en une seule séance sont sans risque</a:t>
            </a:r>
            <a:endParaRPr lang="en-US" kern="0" dirty="0">
              <a:latin typeface="Limon F3"/>
            </a:endParaRPr>
          </a:p>
        </p:txBody>
      </p:sp>
      <p:sp>
        <p:nvSpPr>
          <p:cNvPr id="8" name="Rectangle 7"/>
          <p:cNvSpPr/>
          <p:nvPr/>
        </p:nvSpPr>
        <p:spPr>
          <a:xfrm>
            <a:off x="683568" y="2839576"/>
            <a:ext cx="8208912" cy="2677656"/>
          </a:xfrm>
          <a:prstGeom prst="rect">
            <a:avLst/>
          </a:prstGeom>
        </p:spPr>
        <p:txBody>
          <a:bodyPr wrap="square">
            <a:spAutoFit/>
          </a:bodyPr>
          <a:lstStyle/>
          <a:p>
            <a:pPr lvl="0"/>
            <a:r>
              <a:rPr lang="fr-FR" sz="2400" dirty="0">
                <a:solidFill>
                  <a:srgbClr val="000066"/>
                </a:solidFill>
              </a:rPr>
              <a:t>De nombreux pays ont mis en place des calendriers de vaccination prévoyant l’administration de multiples injections de vaccins en une seule séance.</a:t>
            </a:r>
          </a:p>
          <a:p>
            <a:r>
              <a:rPr lang="fr-FR" sz="2400" dirty="0">
                <a:solidFill>
                  <a:srgbClr val="000066"/>
                </a:solidFill>
              </a:rPr>
              <a:t> </a:t>
            </a:r>
          </a:p>
          <a:p>
            <a:pPr lvl="0"/>
            <a:r>
              <a:rPr lang="fr-FR" sz="2400" dirty="0">
                <a:solidFill>
                  <a:srgbClr val="000066"/>
                </a:solidFill>
              </a:rPr>
              <a:t>Dans le monde, la plupart des pays à revenu intermédiaire ou élevé pratiquent sans risque les injections multiples depuis plusieurs décennies. </a:t>
            </a:r>
          </a:p>
        </p:txBody>
      </p:sp>
    </p:spTree>
    <p:extLst>
      <p:ext uri="{BB962C8B-B14F-4D97-AF65-F5344CB8AC3E}">
        <p14:creationId xmlns:p14="http://schemas.microsoft.com/office/powerpoint/2010/main" val="15840785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7173" name="Rectangle 12"/>
          <p:cNvSpPr>
            <a:spLocks noChangeArrowheads="1"/>
          </p:cNvSpPr>
          <p:nvPr/>
        </p:nvSpPr>
        <p:spPr bwMode="auto">
          <a:xfrm>
            <a:off x="755576" y="1628800"/>
            <a:ext cx="7632848" cy="384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r>
              <a:rPr lang="fr-FR" altLang="en-US" sz="2800" dirty="0">
                <a:latin typeface="Gill Sans MT" panose="020B0502020104020203" pitchFamily="34" charset="0"/>
              </a:rPr>
              <a:t>Protègent les enfants de la plupart des maladies les plus courantes de l’enfance. </a:t>
            </a:r>
          </a:p>
          <a:p>
            <a:pPr eaLnBrk="1" hangingPunct="1"/>
            <a:r>
              <a:rPr lang="fr-FR" sz="2800" dirty="0">
                <a:solidFill>
                  <a:srgbClr val="002060"/>
                </a:solidFill>
                <a:latin typeface="Gill Sans MT" panose="020B0502020104020203" pitchFamily="34" charset="0"/>
              </a:rPr>
              <a:t>Permettent de réduire le nombre de séances de vaccination pour les parents et les personnes responsables de nourrissons.</a:t>
            </a:r>
          </a:p>
          <a:p>
            <a:pPr eaLnBrk="1" hangingPunct="1"/>
            <a:r>
              <a:rPr lang="fr-FR" altLang="en-US" sz="2800" dirty="0">
                <a:latin typeface="Gill Sans MT" panose="020B0502020104020203" pitchFamily="34" charset="0"/>
              </a:rPr>
              <a:t>Augmentent l’efficacité des programmes de vaccination.</a:t>
            </a:r>
          </a:p>
          <a:p>
            <a:pPr marL="0" indent="0" eaLnBrk="1" hangingPunct="1">
              <a:buNone/>
            </a:pPr>
            <a:endParaRPr lang="en-GB" altLang="en-US" sz="2800" dirty="0">
              <a:latin typeface="Gill Sans MT" panose="020B0502020104020203" pitchFamily="34" charset="0"/>
            </a:endParaRPr>
          </a:p>
        </p:txBody>
      </p:sp>
      <p:sp>
        <p:nvSpPr>
          <p:cNvPr id="4" name="Rectangle 3"/>
          <p:cNvSpPr/>
          <p:nvPr/>
        </p:nvSpPr>
        <p:spPr>
          <a:xfrm>
            <a:off x="1930959" y="404664"/>
            <a:ext cx="5225334" cy="646331"/>
          </a:xfrm>
          <a:prstGeom prst="rect">
            <a:avLst/>
          </a:prstGeom>
        </p:spPr>
        <p:txBody>
          <a:bodyPr wrap="none">
            <a:spAutoFit/>
          </a:bodyPr>
          <a:lstStyle/>
          <a:p>
            <a:pPr algn="ctr">
              <a:defRPr/>
            </a:pPr>
            <a:r>
              <a:rPr lang="en-GB" sz="3600" b="1" dirty="0">
                <a:solidFill>
                  <a:srgbClr val="000066"/>
                </a:solidFill>
                <a:latin typeface="Gill Sans MT" panose="020B0502020104020203" pitchFamily="34" charset="0"/>
              </a:rPr>
              <a:t>Les injections multiples</a:t>
            </a:r>
            <a:endParaRPr lang="fr-FR" altLang="en-US" sz="3600" b="1" dirty="0">
              <a:solidFill>
                <a:srgbClr val="000066"/>
              </a:solidFill>
              <a:latin typeface="Gill Sans MT" panose="020B0502020104020203"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4" name="Rectangle 3"/>
          <p:cNvSpPr/>
          <p:nvPr/>
        </p:nvSpPr>
        <p:spPr>
          <a:xfrm>
            <a:off x="86742" y="116632"/>
            <a:ext cx="9057258" cy="1077218"/>
          </a:xfrm>
          <a:prstGeom prst="rect">
            <a:avLst/>
          </a:prstGeom>
        </p:spPr>
        <p:txBody>
          <a:bodyPr wrap="square">
            <a:spAutoFit/>
          </a:bodyPr>
          <a:lstStyle/>
          <a:p>
            <a:pPr algn="ctr">
              <a:defRPr/>
            </a:pPr>
            <a:r>
              <a:rPr lang="fr-FR" sz="3200" b="1" dirty="0">
                <a:solidFill>
                  <a:srgbClr val="000066"/>
                </a:solidFill>
                <a:latin typeface="Gill Sans MT" panose="020B0502020104020203" pitchFamily="34" charset="0"/>
              </a:rPr>
              <a:t>Les injections multiples de vaccins </a:t>
            </a:r>
            <a:endParaRPr lang="fr-FR" altLang="en-US" sz="3200" b="1" dirty="0">
              <a:solidFill>
                <a:srgbClr val="000066"/>
              </a:solidFill>
              <a:latin typeface="Gill Sans MT" panose="020B0502020104020203" pitchFamily="34" charset="0"/>
            </a:endParaRPr>
          </a:p>
          <a:p>
            <a:pPr lvl="0" algn="ctr"/>
            <a:r>
              <a:rPr lang="fr-FR" sz="3200" i="1" dirty="0">
                <a:solidFill>
                  <a:srgbClr val="002060"/>
                </a:solidFill>
              </a:rPr>
              <a:t>protègent les enfants </a:t>
            </a:r>
          </a:p>
        </p:txBody>
      </p:sp>
      <p:sp>
        <p:nvSpPr>
          <p:cNvPr id="7" name="Rectangle 6"/>
          <p:cNvSpPr/>
          <p:nvPr/>
        </p:nvSpPr>
        <p:spPr>
          <a:xfrm>
            <a:off x="395536" y="1268760"/>
            <a:ext cx="8568952" cy="5047535"/>
          </a:xfrm>
          <a:prstGeom prst="rect">
            <a:avLst/>
          </a:prstGeom>
        </p:spPr>
        <p:txBody>
          <a:bodyPr wrap="square">
            <a:spAutoFit/>
          </a:bodyPr>
          <a:lstStyle/>
          <a:p>
            <a:pPr marL="342900" lvl="0" indent="-342900">
              <a:buFont typeface="Arial"/>
              <a:buChar char="•"/>
            </a:pPr>
            <a:r>
              <a:rPr lang="fr-FR" sz="2400" dirty="0">
                <a:solidFill>
                  <a:srgbClr val="000066"/>
                </a:solidFill>
                <a:latin typeface="Gill Sans MT" panose="020B0502020104020203" pitchFamily="34" charset="0"/>
              </a:rPr>
              <a:t>Administrer deux ou plus de deux vaccins à un enfant lors d’une même séance de vaccination permet de le protéger pendant les premiers mois de sa vie où il est le plus vulnérable.</a:t>
            </a:r>
          </a:p>
          <a:p>
            <a:pPr marL="342900" lvl="0" indent="-342900">
              <a:spcBef>
                <a:spcPts val="600"/>
              </a:spcBef>
              <a:buFont typeface="Arial"/>
              <a:buChar char="•"/>
            </a:pPr>
            <a:r>
              <a:rPr lang="fr-FR" sz="2400" dirty="0">
                <a:solidFill>
                  <a:srgbClr val="000066"/>
                </a:solidFill>
                <a:latin typeface="Gill Sans MT" panose="020B0502020104020203" pitchFamily="34" charset="0"/>
              </a:rPr>
              <a:t>En étalant les vaccinations, les nourrissons restent plus longtemps sans protection contre les maladies courantes de l’enfance. </a:t>
            </a:r>
          </a:p>
          <a:p>
            <a:pPr marL="342900" lvl="0" indent="-342900">
              <a:spcBef>
                <a:spcPts val="600"/>
              </a:spcBef>
              <a:buFont typeface="Arial"/>
              <a:buChar char="•"/>
            </a:pPr>
            <a:r>
              <a:rPr lang="fr-FR" sz="2400" dirty="0">
                <a:solidFill>
                  <a:srgbClr val="000066"/>
                </a:solidFill>
                <a:latin typeface="Gill Sans MT" panose="020B0502020104020203" pitchFamily="34" charset="0"/>
              </a:rPr>
              <a:t>L’étalement des vaccinations oblige les parents ou les personnes responsables de nourrissons à programmer des séances supplémentaires de vaccination et à ramener les enfants. </a:t>
            </a:r>
            <a:r>
              <a:rPr lang="fr-FR" sz="2400" b="1" i="1" dirty="0">
                <a:solidFill>
                  <a:srgbClr val="000066"/>
                </a:solidFill>
                <a:latin typeface="Gill Sans MT" panose="020B0502020104020203" pitchFamily="34" charset="0"/>
              </a:rPr>
              <a:t>S’ils ne ramènent pas les enfants, ceux-ci ne seront pas protégés contre des maladies graves et leur vie pourra être mise en danger par une maladie. </a:t>
            </a:r>
            <a:br>
              <a:rPr lang="fr-FR" sz="2400" b="1" i="1" dirty="0">
                <a:solidFill>
                  <a:srgbClr val="000066"/>
                </a:solidFill>
                <a:latin typeface="Gill Sans MT" panose="020B0502020104020203" pitchFamily="34" charset="0"/>
              </a:rPr>
            </a:br>
            <a:endParaRPr lang="fr-FR" sz="2400" dirty="0">
              <a:solidFill>
                <a:srgbClr val="000066"/>
              </a:solidFill>
              <a:latin typeface="Gill Sans MT" panose="020B0502020104020203" pitchFamily="34" charset="0"/>
            </a:endParaRPr>
          </a:p>
        </p:txBody>
      </p:sp>
    </p:spTree>
    <p:extLst>
      <p:ext uri="{BB962C8B-B14F-4D97-AF65-F5344CB8AC3E}">
        <p14:creationId xmlns:p14="http://schemas.microsoft.com/office/powerpoint/2010/main" val="14636976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4" name="Rectangle 3"/>
          <p:cNvSpPr/>
          <p:nvPr/>
        </p:nvSpPr>
        <p:spPr>
          <a:xfrm>
            <a:off x="92526" y="58514"/>
            <a:ext cx="9057258" cy="1077218"/>
          </a:xfrm>
          <a:prstGeom prst="rect">
            <a:avLst/>
          </a:prstGeom>
        </p:spPr>
        <p:txBody>
          <a:bodyPr wrap="square">
            <a:spAutoFit/>
          </a:bodyPr>
          <a:lstStyle/>
          <a:p>
            <a:pPr algn="ctr">
              <a:defRPr/>
            </a:pPr>
            <a:r>
              <a:rPr lang="fr-FR" sz="3200" b="1" dirty="0">
                <a:solidFill>
                  <a:srgbClr val="000066"/>
                </a:solidFill>
                <a:latin typeface="Gill Sans MT" panose="020B0502020104020203" pitchFamily="34" charset="0"/>
              </a:rPr>
              <a:t>Les injections multiples de vaccins </a:t>
            </a:r>
            <a:endParaRPr lang="fr-FR" altLang="en-US" sz="3200" b="1" dirty="0">
              <a:solidFill>
                <a:srgbClr val="000066"/>
              </a:solidFill>
              <a:latin typeface="Gill Sans MT" panose="020B0502020104020203" pitchFamily="34" charset="0"/>
            </a:endParaRPr>
          </a:p>
          <a:p>
            <a:pPr lvl="0" algn="ctr"/>
            <a:r>
              <a:rPr lang="fr-FR" sz="3200" i="1" dirty="0">
                <a:solidFill>
                  <a:srgbClr val="002060"/>
                </a:solidFill>
              </a:rPr>
              <a:t>sont plus pratiques pour les parents</a:t>
            </a:r>
          </a:p>
        </p:txBody>
      </p:sp>
      <p:sp>
        <p:nvSpPr>
          <p:cNvPr id="6" name="Rectangle 5"/>
          <p:cNvSpPr/>
          <p:nvPr/>
        </p:nvSpPr>
        <p:spPr>
          <a:xfrm>
            <a:off x="617344" y="1382266"/>
            <a:ext cx="7391400" cy="3323987"/>
          </a:xfrm>
          <a:prstGeom prst="rect">
            <a:avLst/>
          </a:prstGeom>
        </p:spPr>
        <p:txBody>
          <a:bodyPr wrap="square">
            <a:spAutoFit/>
          </a:bodyPr>
          <a:lstStyle/>
          <a:p>
            <a:pPr marL="342900" lvl="0" indent="-342900">
              <a:buFont typeface="Arial" panose="020B0604020202020204" pitchFamily="34" charset="0"/>
              <a:buChar char="•"/>
            </a:pPr>
            <a:r>
              <a:rPr lang="fr-FR" sz="2400" dirty="0">
                <a:solidFill>
                  <a:srgbClr val="000066"/>
                </a:solidFill>
                <a:latin typeface="Gill Sans MT" panose="020B0502020104020203" pitchFamily="34" charset="0"/>
              </a:rPr>
              <a:t>L’étalement des vaccinations oblige les parents ou les personnes responsables de nourrissons à programmer des séances supplémentaires de vaccination et à ramener les enfants</a:t>
            </a:r>
            <a:r>
              <a:rPr lang="en-US" sz="2400" dirty="0">
                <a:solidFill>
                  <a:srgbClr val="000066"/>
                </a:solidFill>
                <a:latin typeface="Gill Sans MT" panose="020B0502020104020203" pitchFamily="34" charset="0"/>
              </a:rPr>
              <a:t>. </a:t>
            </a:r>
            <a:br>
              <a:rPr lang="en-US" sz="2400" dirty="0">
                <a:solidFill>
                  <a:srgbClr val="000066"/>
                </a:solidFill>
                <a:latin typeface="Gill Sans MT" panose="020B0502020104020203" pitchFamily="34" charset="0"/>
              </a:rPr>
            </a:br>
            <a:endParaRPr lang="en-US" sz="2400" dirty="0">
              <a:solidFill>
                <a:srgbClr val="000066"/>
              </a:solidFill>
              <a:latin typeface="Gill Sans MT" panose="020B0502020104020203" pitchFamily="34" charset="0"/>
            </a:endParaRPr>
          </a:p>
          <a:p>
            <a:pPr marL="342900" lvl="0" indent="-342900">
              <a:buFont typeface="Arial" panose="020B0604020202020204" pitchFamily="34" charset="0"/>
              <a:buChar char="•"/>
            </a:pPr>
            <a:r>
              <a:rPr lang="fr-FR" sz="2400" dirty="0">
                <a:solidFill>
                  <a:srgbClr val="000066"/>
                </a:solidFill>
                <a:latin typeface="Gill Sans MT" panose="020B0502020104020203" pitchFamily="34" charset="0"/>
              </a:rPr>
              <a:t>En réduisant le nombre de séances de vaccination, les injections multiples sont plus pratiques pour les personnes responsables de nourrissons.</a:t>
            </a:r>
            <a:endParaRPr lang="fr-FR" dirty="0"/>
          </a:p>
          <a:p>
            <a:pPr marL="285750" lvl="0" indent="-285750">
              <a:buFont typeface="Arial" panose="020B0604020202020204" pitchFamily="34" charset="0"/>
              <a:buChar char="•"/>
            </a:pPr>
            <a:endParaRPr lang="en-US" dirty="0"/>
          </a:p>
        </p:txBody>
      </p:sp>
    </p:spTree>
    <p:extLst>
      <p:ext uri="{BB962C8B-B14F-4D97-AF65-F5344CB8AC3E}">
        <p14:creationId xmlns:p14="http://schemas.microsoft.com/office/powerpoint/2010/main" val="35770812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4" name="Rectangle 3"/>
          <p:cNvSpPr/>
          <p:nvPr/>
        </p:nvSpPr>
        <p:spPr>
          <a:xfrm>
            <a:off x="86742" y="116632"/>
            <a:ext cx="9057258" cy="1077218"/>
          </a:xfrm>
          <a:prstGeom prst="rect">
            <a:avLst/>
          </a:prstGeom>
        </p:spPr>
        <p:txBody>
          <a:bodyPr wrap="square">
            <a:spAutoFit/>
          </a:bodyPr>
          <a:lstStyle/>
          <a:p>
            <a:pPr algn="ctr">
              <a:defRPr/>
            </a:pPr>
            <a:r>
              <a:rPr lang="fr-FR" sz="3200" b="1" dirty="0">
                <a:solidFill>
                  <a:srgbClr val="000066"/>
                </a:solidFill>
                <a:latin typeface="Gill Sans MT" panose="020B0502020104020203" pitchFamily="34" charset="0"/>
              </a:rPr>
              <a:t>Les injections multiples de vaccins </a:t>
            </a:r>
            <a:endParaRPr lang="fr-FR" altLang="en-US" sz="3200" b="1" dirty="0">
              <a:solidFill>
                <a:srgbClr val="000066"/>
              </a:solidFill>
              <a:latin typeface="Gill Sans MT" panose="020B0502020104020203" pitchFamily="34" charset="0"/>
            </a:endParaRPr>
          </a:p>
          <a:p>
            <a:pPr lvl="0" algn="ctr"/>
            <a:r>
              <a:rPr lang="fr-FR" sz="3200" i="1" dirty="0">
                <a:solidFill>
                  <a:srgbClr val="002060"/>
                </a:solidFill>
              </a:rPr>
              <a:t>permettent une plus grande efficacité</a:t>
            </a:r>
          </a:p>
        </p:txBody>
      </p:sp>
      <p:sp>
        <p:nvSpPr>
          <p:cNvPr id="6" name="Rectangle 5"/>
          <p:cNvSpPr/>
          <p:nvPr/>
        </p:nvSpPr>
        <p:spPr>
          <a:xfrm>
            <a:off x="611560" y="1484784"/>
            <a:ext cx="7391400" cy="3323987"/>
          </a:xfrm>
          <a:prstGeom prst="rect">
            <a:avLst/>
          </a:prstGeom>
        </p:spPr>
        <p:txBody>
          <a:bodyPr wrap="square">
            <a:spAutoFit/>
          </a:bodyPr>
          <a:lstStyle/>
          <a:p>
            <a:pPr marL="342900" lvl="0" indent="-342900">
              <a:buFont typeface="Arial" panose="020B0604020202020204" pitchFamily="34" charset="0"/>
              <a:buChar char="•"/>
            </a:pPr>
            <a:r>
              <a:rPr lang="fr-FR" sz="2400" dirty="0">
                <a:solidFill>
                  <a:srgbClr val="000066"/>
                </a:solidFill>
                <a:latin typeface="Gill Sans MT" panose="020B0502020104020203" pitchFamily="34" charset="0"/>
              </a:rPr>
              <a:t>Administrer deux ou plus de deux vaccins à un enfant lors d’une même séance de vaccination est plus efficace pour les prestataires de soins de santé. </a:t>
            </a:r>
          </a:p>
          <a:p>
            <a:pPr marL="342900" lvl="0" indent="-342900">
              <a:buFont typeface="Arial" panose="020B0604020202020204" pitchFamily="34" charset="0"/>
              <a:buChar char="•"/>
            </a:pPr>
            <a:endParaRPr lang="fr-FR" sz="2400" dirty="0">
              <a:solidFill>
                <a:srgbClr val="000066"/>
              </a:solidFill>
              <a:latin typeface="Gill Sans MT" panose="020B0502020104020203" pitchFamily="34" charset="0"/>
            </a:endParaRPr>
          </a:p>
          <a:p>
            <a:pPr marL="342900" lvl="0" indent="-342900">
              <a:buFont typeface="Arial" panose="020B0604020202020204" pitchFamily="34" charset="0"/>
              <a:buChar char="•"/>
            </a:pPr>
            <a:r>
              <a:rPr lang="fr-FR" sz="2400" dirty="0">
                <a:solidFill>
                  <a:srgbClr val="000066"/>
                </a:solidFill>
                <a:latin typeface="Gill Sans MT" panose="020B0502020104020203" pitchFamily="34" charset="0"/>
              </a:rPr>
              <a:t>Les prestataires de soins sont à même d’assurer et de dispenser plus efficacement d’autres services de santé puisqu’ils consacrent moins de temps à l’administration des vaccins.</a:t>
            </a:r>
            <a:endParaRPr lang="fr-FR" dirty="0"/>
          </a:p>
          <a:p>
            <a:pPr marL="285750" lvl="0" indent="-285750">
              <a:buFont typeface="Arial" panose="020B0604020202020204" pitchFamily="34" charset="0"/>
              <a:buChar char="•"/>
            </a:pPr>
            <a:endParaRPr lang="en-US" dirty="0"/>
          </a:p>
        </p:txBody>
      </p:sp>
    </p:spTree>
    <p:extLst>
      <p:ext uri="{BB962C8B-B14F-4D97-AF65-F5344CB8AC3E}">
        <p14:creationId xmlns:p14="http://schemas.microsoft.com/office/powerpoint/2010/main" val="18080202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4" name="Rectangle 3"/>
          <p:cNvSpPr/>
          <p:nvPr/>
        </p:nvSpPr>
        <p:spPr>
          <a:xfrm>
            <a:off x="611560" y="476672"/>
            <a:ext cx="7957226" cy="584776"/>
          </a:xfrm>
          <a:prstGeom prst="rect">
            <a:avLst/>
          </a:prstGeom>
        </p:spPr>
        <p:txBody>
          <a:bodyPr wrap="none">
            <a:spAutoFit/>
          </a:bodyPr>
          <a:lstStyle/>
          <a:p>
            <a:r>
              <a:rPr lang="fr-FR" sz="3200" b="1" dirty="0">
                <a:solidFill>
                  <a:srgbClr val="002060"/>
                </a:solidFill>
                <a:latin typeface="Gill Sans MT" panose="020B0502020104020203" pitchFamily="34" charset="0"/>
              </a:rPr>
              <a:t>Comment le VPI doit-il être administré ?</a:t>
            </a:r>
            <a:endParaRPr lang="fr-FR" sz="3200" b="1" dirty="0">
              <a:solidFill>
                <a:srgbClr val="000066"/>
              </a:solidFill>
              <a:latin typeface="Gill Sans MT" panose="020B0502020104020203" pitchFamily="34" charset="0"/>
            </a:endParaRPr>
          </a:p>
        </p:txBody>
      </p:sp>
      <p:sp>
        <p:nvSpPr>
          <p:cNvPr id="5" name="Rectangle 4"/>
          <p:cNvSpPr/>
          <p:nvPr/>
        </p:nvSpPr>
        <p:spPr>
          <a:xfrm>
            <a:off x="415256" y="1412776"/>
            <a:ext cx="5020840" cy="3816429"/>
          </a:xfrm>
          <a:prstGeom prst="rect">
            <a:avLst/>
          </a:prstGeom>
        </p:spPr>
        <p:txBody>
          <a:bodyPr wrap="square">
            <a:spAutoFit/>
          </a:bodyPr>
          <a:lstStyle/>
          <a:p>
            <a:pPr marL="285750" lvl="0" indent="-285750">
              <a:buFont typeface="Arial" panose="020B0604020202020204" pitchFamily="34" charset="0"/>
              <a:buChar char="•"/>
            </a:pPr>
            <a:r>
              <a:rPr lang="fr-FR" sz="2200" dirty="0">
                <a:solidFill>
                  <a:srgbClr val="000066"/>
                </a:solidFill>
                <a:latin typeface="Gill Sans MT" panose="020B0502020104020203" pitchFamily="34" charset="0"/>
              </a:rPr>
              <a:t>Le VPI est administré par injection intramusculaire (IM) d’une dose de 0,5 ml dans la face externe de la cuisse.</a:t>
            </a:r>
          </a:p>
          <a:p>
            <a:pPr lvl="0"/>
            <a:endParaRPr lang="fr-FR" sz="2200" dirty="0">
              <a:solidFill>
                <a:srgbClr val="000066"/>
              </a:solidFill>
              <a:latin typeface="Gill Sans MT" panose="020B0502020104020203" pitchFamily="34" charset="0"/>
            </a:endParaRPr>
          </a:p>
          <a:p>
            <a:pPr marL="285750" indent="-285750">
              <a:buFont typeface="Arial" panose="020B0604020202020204" pitchFamily="34" charset="0"/>
              <a:buChar char="•"/>
            </a:pPr>
            <a:r>
              <a:rPr lang="fr-FR" sz="2200" dirty="0">
                <a:solidFill>
                  <a:srgbClr val="000066"/>
                </a:solidFill>
                <a:latin typeface="Gill Sans MT" panose="020B0502020104020203" pitchFamily="34" charset="0"/>
              </a:rPr>
              <a:t>Commencer par injecter le VPI1 et le VPC dans une cuisse en laissant un espace d’au-moins 2,5 cm entre les deux sites d’injection. Le vaccin pentavalent doit être injecté dans l’autre cuisse. </a:t>
            </a:r>
            <a:br>
              <a:rPr lang="fr-FR" sz="2200" dirty="0">
                <a:solidFill>
                  <a:srgbClr val="000066"/>
                </a:solidFill>
                <a:latin typeface="Gill Sans MT" panose="020B0502020104020203" pitchFamily="34" charset="0"/>
              </a:rPr>
            </a:br>
            <a:endParaRPr lang="fr-FR" sz="2200" dirty="0">
              <a:solidFill>
                <a:srgbClr val="000066"/>
              </a:solidFill>
              <a:latin typeface="Gill Sans MT" panose="020B0502020104020203" pitchFamily="34" charset="0"/>
            </a:endParaRPr>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36096" y="1412776"/>
            <a:ext cx="3527737" cy="2933164"/>
          </a:xfrm>
          <a:prstGeom prst="rect">
            <a:avLst/>
          </a:prstGeom>
          <a:noFill/>
          <a:ln>
            <a:noFill/>
          </a:ln>
        </p:spPr>
      </p:pic>
      <p:sp>
        <p:nvSpPr>
          <p:cNvPr id="7" name="Rectangle 6">
            <a:extLst>
              <a:ext uri="{FF2B5EF4-FFF2-40B4-BE49-F238E27FC236}">
                <a16:creationId xmlns:a16="http://schemas.microsoft.com/office/drawing/2014/main" id="{66276775-0457-4165-A0EC-CB79DCEBEC05}"/>
              </a:ext>
            </a:extLst>
          </p:cNvPr>
          <p:cNvSpPr/>
          <p:nvPr/>
        </p:nvSpPr>
        <p:spPr>
          <a:xfrm>
            <a:off x="395535" y="4697268"/>
            <a:ext cx="8568297" cy="1107996"/>
          </a:xfrm>
          <a:prstGeom prst="rect">
            <a:avLst/>
          </a:prstGeom>
        </p:spPr>
        <p:txBody>
          <a:bodyPr wrap="square">
            <a:spAutoFit/>
          </a:bodyPr>
          <a:lstStyle/>
          <a:p>
            <a:pPr marL="285750" lvl="0" indent="-285750">
              <a:buFont typeface="Arial" panose="020B0604020202020204" pitchFamily="34" charset="0"/>
              <a:buChar char="•"/>
            </a:pPr>
            <a:endParaRPr lang="fr-FR" sz="2200" dirty="0">
              <a:solidFill>
                <a:srgbClr val="000066"/>
              </a:solidFill>
            </a:endParaRPr>
          </a:p>
          <a:p>
            <a:pPr marL="285750" indent="-285750">
              <a:buFont typeface="Arial" panose="020B0604020202020204" pitchFamily="34" charset="0"/>
              <a:buChar char="•"/>
            </a:pPr>
            <a:r>
              <a:rPr lang="fr-FR" sz="2200" dirty="0">
                <a:solidFill>
                  <a:srgbClr val="000066"/>
                </a:solidFill>
                <a:latin typeface="Gill Sans MT" panose="020B0502020104020203" pitchFamily="34" charset="0"/>
              </a:rPr>
              <a:t>Le VPI2 devrait être administré dans une cuisse, et le vaccin contre la rougeole dans le bras supérieur, par injection sous-cutanée.</a:t>
            </a:r>
          </a:p>
        </p:txBody>
      </p:sp>
      <p:sp>
        <p:nvSpPr>
          <p:cNvPr id="3" name="TextBox 2">
            <a:extLst>
              <a:ext uri="{FF2B5EF4-FFF2-40B4-BE49-F238E27FC236}">
                <a16:creationId xmlns:a16="http://schemas.microsoft.com/office/drawing/2014/main" id="{AF8F2396-4AA8-47FA-8853-441334DCC29A}"/>
              </a:ext>
            </a:extLst>
          </p:cNvPr>
          <p:cNvSpPr txBox="1"/>
          <p:nvPr/>
        </p:nvSpPr>
        <p:spPr>
          <a:xfrm>
            <a:off x="5652120" y="3429000"/>
            <a:ext cx="936104" cy="461665"/>
          </a:xfrm>
          <a:prstGeom prst="rect">
            <a:avLst/>
          </a:prstGeom>
          <a:solidFill>
            <a:schemeClr val="bg1"/>
          </a:solidFill>
        </p:spPr>
        <p:txBody>
          <a:bodyPr wrap="square" rtlCol="0">
            <a:spAutoFit/>
          </a:bodyPr>
          <a:lstStyle/>
          <a:p>
            <a:r>
              <a:rPr lang="fr-FR" sz="1200" noProof="0" dirty="0">
                <a:latin typeface="Arial"/>
                <a:cs typeface="Arial"/>
              </a:rPr>
              <a:t>Tissu musculaire</a:t>
            </a:r>
            <a:endParaRPr lang="en-US" sz="1200" dirty="0"/>
          </a:p>
        </p:txBody>
      </p:sp>
      <p:sp>
        <p:nvSpPr>
          <p:cNvPr id="9" name="TextBox 8">
            <a:extLst>
              <a:ext uri="{FF2B5EF4-FFF2-40B4-BE49-F238E27FC236}">
                <a16:creationId xmlns:a16="http://schemas.microsoft.com/office/drawing/2014/main" id="{4E40756A-FBF5-4238-89F5-DBD6BE92B2FC}"/>
              </a:ext>
            </a:extLst>
          </p:cNvPr>
          <p:cNvSpPr txBox="1"/>
          <p:nvPr/>
        </p:nvSpPr>
        <p:spPr>
          <a:xfrm>
            <a:off x="5527825" y="2780928"/>
            <a:ext cx="1132407" cy="446276"/>
          </a:xfrm>
          <a:prstGeom prst="rect">
            <a:avLst/>
          </a:prstGeom>
          <a:solidFill>
            <a:schemeClr val="bg1"/>
          </a:solidFill>
        </p:spPr>
        <p:txBody>
          <a:bodyPr wrap="square" rtlCol="0">
            <a:spAutoFit/>
          </a:bodyPr>
          <a:lstStyle/>
          <a:p>
            <a:r>
              <a:rPr lang="fr-FR" sz="1200" noProof="0" dirty="0">
                <a:latin typeface="Arial"/>
                <a:cs typeface="Arial"/>
              </a:rPr>
              <a:t>Tissu adipeux </a:t>
            </a:r>
            <a:r>
              <a:rPr lang="fr-FR" sz="1100" noProof="0" dirty="0">
                <a:latin typeface="Arial"/>
                <a:cs typeface="Arial"/>
              </a:rPr>
              <a:t>(sous-cutanée)</a:t>
            </a:r>
            <a:endParaRPr lang="en-US" sz="1200" dirty="0"/>
          </a:p>
        </p:txBody>
      </p:sp>
      <p:sp>
        <p:nvSpPr>
          <p:cNvPr id="8" name="Rectangle 1">
            <a:extLst>
              <a:ext uri="{FF2B5EF4-FFF2-40B4-BE49-F238E27FC236}">
                <a16:creationId xmlns:a16="http://schemas.microsoft.com/office/drawing/2014/main" id="{A77CAFC1-381C-429F-89BC-B0B4A1AB968E}"/>
              </a:ext>
            </a:extLst>
          </p:cNvPr>
          <p:cNvSpPr>
            <a:spLocks noChangeArrowheads="1"/>
          </p:cNvSpPr>
          <p:nvPr/>
        </p:nvSpPr>
        <p:spPr bwMode="auto">
          <a:xfrm>
            <a:off x="6094028" y="2568113"/>
            <a:ext cx="460062" cy="159026"/>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en-US" sz="1200" b="0" i="0" u="none" strike="noStrike" cap="none" normalizeH="0" baseline="0" dirty="0">
                <a:ln>
                  <a:noFill/>
                </a:ln>
                <a:solidFill>
                  <a:schemeClr val="tx1"/>
                </a:solidFill>
                <a:effectLst/>
                <a:latin typeface="Arial" panose="020B0604020202020204" pitchFamily="34" charset="0"/>
              </a:rPr>
              <a:t>Derme</a:t>
            </a:r>
          </a:p>
        </p:txBody>
      </p:sp>
      <p:sp>
        <p:nvSpPr>
          <p:cNvPr id="11" name="TextBox 10">
            <a:extLst>
              <a:ext uri="{FF2B5EF4-FFF2-40B4-BE49-F238E27FC236}">
                <a16:creationId xmlns:a16="http://schemas.microsoft.com/office/drawing/2014/main" id="{784C9902-949D-4E5B-9B2B-231B02DE9402}"/>
              </a:ext>
            </a:extLst>
          </p:cNvPr>
          <p:cNvSpPr txBox="1"/>
          <p:nvPr/>
        </p:nvSpPr>
        <p:spPr>
          <a:xfrm>
            <a:off x="6444208" y="1699952"/>
            <a:ext cx="936104" cy="461665"/>
          </a:xfrm>
          <a:prstGeom prst="rect">
            <a:avLst/>
          </a:prstGeom>
          <a:solidFill>
            <a:schemeClr val="bg1"/>
          </a:solidFill>
        </p:spPr>
        <p:txBody>
          <a:bodyPr wrap="square" rtlCol="0">
            <a:spAutoFit/>
          </a:bodyPr>
          <a:lstStyle/>
          <a:p>
            <a:r>
              <a:rPr lang="fr-FR" sz="1200" noProof="0" dirty="0">
                <a:latin typeface="Arial"/>
                <a:cs typeface="Arial"/>
              </a:rPr>
              <a:t>Angle de 90</a:t>
            </a:r>
            <a:r>
              <a:rPr lang="fr-FR" sz="1200" baseline="30000" noProof="0" dirty="0">
                <a:latin typeface="Arial"/>
                <a:cs typeface="Arial"/>
              </a:rPr>
              <a:t>o</a:t>
            </a:r>
            <a:endParaRPr lang="en-US" sz="1200" baseline="30000" dirty="0"/>
          </a:p>
        </p:txBody>
      </p:sp>
    </p:spTree>
    <p:extLst>
      <p:ext uri="{BB962C8B-B14F-4D97-AF65-F5344CB8AC3E}">
        <p14:creationId xmlns:p14="http://schemas.microsoft.com/office/powerpoint/2010/main" val="764148861"/>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Gates Foundation Deck Template v1.0">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ates Found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w="12700">
          <a:noFill/>
          <a:headEnd type="none" w="med" len="med"/>
          <a:tailEnd type="none" w="med" len="med"/>
        </a:ln>
        <a:effectLst/>
        <a:scene3d>
          <a:camera prst="orthographicFront">
            <a:rot lat="0" lon="0" rev="0"/>
          </a:camera>
          <a:lightRig rig="threePt" dir="t">
            <a:rot lat="0" lon="0" rev="1200000"/>
          </a:lightRig>
        </a:scene3d>
        <a:sp3d/>
      </a:spPr>
      <a:bodyPr vert="horz" wrap="square" lIns="91436" tIns="45718" rIns="91436" bIns="45718" numCol="1" rtlCol="0" anchor="ctr" anchorCtr="0" compatLnSpc="1">
        <a:prstTxWarp prst="textNoShape">
          <a:avLst/>
        </a:prstTxWarp>
      </a:bodyPr>
      <a:lstStyle>
        <a:defPPr algn="ctr" defTabSz="914099">
          <a:defRPr sz="2300" dirty="0" smtClean="0">
            <a:solidFill>
              <a:schemeClr val="accent1">
                <a:lumMod val="50000"/>
              </a:schemeClr>
            </a:solidFill>
            <a:latin typeface="Segoe" pitchFamily="34" charset="0"/>
          </a:defRPr>
        </a:defPPr>
      </a:lstStyle>
      <a:style>
        <a:lnRef idx="0">
          <a:schemeClr val="accent1"/>
        </a:lnRef>
        <a:fillRef idx="3">
          <a:schemeClr val="accent1"/>
        </a:fillRef>
        <a:effectRef idx="3">
          <a:schemeClr val="accent1"/>
        </a:effectRef>
        <a:fontRef idx="minor">
          <a:schemeClr val="lt1"/>
        </a:fontRef>
      </a:style>
    </a:spDef>
    <a:txDef>
      <a:spPr>
        <a:noFill/>
      </a:spPr>
      <a:bodyPr wrap="square" rtlCol="0">
        <a:spAutoFit/>
      </a:bodyPr>
      <a:lstStyle>
        <a:defPPr marL="396875" indent="-396875">
          <a:lnSpc>
            <a:spcPct val="90000"/>
          </a:lnSpc>
          <a:spcBef>
            <a:spcPct val="20000"/>
          </a:spcBef>
          <a:buClr>
            <a:srgbClr val="CE6B28"/>
          </a:buClr>
          <a:buFont typeface="Wingdings" pitchFamily="2" charset="2"/>
          <a:buChar char="§"/>
          <a:defRPr sz="2400" b="1" dirty="0" smtClean="0">
            <a:solidFill>
              <a:srgbClr val="5A471C"/>
            </a:solidFill>
          </a:defRPr>
        </a:defPPr>
      </a:lstStyle>
    </a:txDef>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54402</TotalTime>
  <Words>2528</Words>
  <Application>Microsoft Office PowerPoint</Application>
  <PresentationFormat>On-screen Show (4:3)</PresentationFormat>
  <Paragraphs>185</Paragraphs>
  <Slides>20</Slides>
  <Notes>20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20</vt:i4>
      </vt:variant>
    </vt:vector>
  </HeadingPairs>
  <TitlesOfParts>
    <vt:vector size="29" baseType="lpstr">
      <vt:lpstr>Arial</vt:lpstr>
      <vt:lpstr>Arial Narrow</vt:lpstr>
      <vt:lpstr>Gill Sans MT</vt:lpstr>
      <vt:lpstr>Limon F3</vt:lpstr>
      <vt:lpstr>Lucida Grande</vt:lpstr>
      <vt:lpstr>Segoe</vt:lpstr>
      <vt:lpstr>Wingdings</vt:lpstr>
      <vt:lpstr>PPTtemplate</vt:lpstr>
      <vt:lpstr>Gates Foundation Deck Template v1.0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Fin du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RAMIREZ GONZALEZ, Alejandro</cp:lastModifiedBy>
  <cp:revision>1221</cp:revision>
  <cp:lastPrinted>2014-10-28T09:43:46Z</cp:lastPrinted>
  <dcterms:created xsi:type="dcterms:W3CDTF">2012-01-26T16:16:35Z</dcterms:created>
  <dcterms:modified xsi:type="dcterms:W3CDTF">2022-06-17T07:14:51Z</dcterms:modified>
</cp:coreProperties>
</file>