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92" r:id="rId1"/>
  </p:sldMasterIdLst>
  <p:notesMasterIdLst>
    <p:notesMasterId r:id="rId13"/>
  </p:notesMasterIdLst>
  <p:handoutMasterIdLst>
    <p:handoutMasterId r:id="rId14"/>
  </p:handoutMasterIdLst>
  <p:sldIdLst>
    <p:sldId id="312" r:id="rId2"/>
    <p:sldId id="286" r:id="rId3"/>
    <p:sldId id="325" r:id="rId4"/>
    <p:sldId id="321" r:id="rId5"/>
    <p:sldId id="305" r:id="rId6"/>
    <p:sldId id="324" r:id="rId7"/>
    <p:sldId id="322" r:id="rId8"/>
    <p:sldId id="320" r:id="rId9"/>
    <p:sldId id="318" r:id="rId10"/>
    <p:sldId id="308" r:id="rId11"/>
    <p:sldId id="319" r:id="rId12"/>
  </p:sldIdLst>
  <p:sldSz cx="9144000" cy="6858000" type="screen4x3"/>
  <p:notesSz cx="6769100" cy="9906000"/>
  <p:defaultTextStyle>
    <a:defPPr>
      <a:defRPr lang="en-GB"/>
    </a:defPPr>
    <a:lvl1pPr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Limon F3" charset="0"/>
        <a:ea typeface="MS PGothic" panose="020B0600070205080204" pitchFamily="34" charset="-128"/>
        <a:cs typeface="+mn-cs"/>
      </a:defRPr>
    </a:lvl5pPr>
    <a:lvl6pPr marL="2286000" algn="l" defTabSz="914400" rtl="0" eaLnBrk="1" latinLnBrk="0" hangingPunct="1">
      <a:defRPr kern="1200">
        <a:solidFill>
          <a:schemeClr val="tx1"/>
        </a:solidFill>
        <a:latin typeface="Limon F3" charset="0"/>
        <a:ea typeface="MS PGothic" panose="020B0600070205080204" pitchFamily="34" charset="-128"/>
        <a:cs typeface="+mn-cs"/>
      </a:defRPr>
    </a:lvl6pPr>
    <a:lvl7pPr marL="2743200" algn="l" defTabSz="914400" rtl="0" eaLnBrk="1" latinLnBrk="0" hangingPunct="1">
      <a:defRPr kern="1200">
        <a:solidFill>
          <a:schemeClr val="tx1"/>
        </a:solidFill>
        <a:latin typeface="Limon F3" charset="0"/>
        <a:ea typeface="MS PGothic" panose="020B0600070205080204" pitchFamily="34" charset="-128"/>
        <a:cs typeface="+mn-cs"/>
      </a:defRPr>
    </a:lvl7pPr>
    <a:lvl8pPr marL="3200400" algn="l" defTabSz="914400" rtl="0" eaLnBrk="1" latinLnBrk="0" hangingPunct="1">
      <a:defRPr kern="1200">
        <a:solidFill>
          <a:schemeClr val="tx1"/>
        </a:solidFill>
        <a:latin typeface="Limon F3" charset="0"/>
        <a:ea typeface="MS PGothic" panose="020B0600070205080204" pitchFamily="34" charset="-128"/>
        <a:cs typeface="+mn-cs"/>
      </a:defRPr>
    </a:lvl8pPr>
    <a:lvl9pPr marL="3657600" algn="l" defTabSz="914400" rtl="0" eaLnBrk="1" latinLnBrk="0" hangingPunct="1">
      <a:defRPr kern="1200">
        <a:solidFill>
          <a:schemeClr val="tx1"/>
        </a:solidFill>
        <a:latin typeface="Limon F3"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0">
          <p15:clr>
            <a:srgbClr val="A4A3A4"/>
          </p15:clr>
        </p15:guide>
        <p15:guide id="2" pos="213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A4F615-F07B-6BFC-CA32-3AED14D54E69}" name="Gillian Mayers" initials="GM" userId="0b969f44a77387f9" providerId="Windows Live"/>
  <p188:author id="{EABCA734-A31A-ECAF-8F98-9B5B65610822}" name="WALLDORF, Jenny" initials="WJ" userId="S::walldorfj@who.int::bbf2318a-f2f7-45e3-a649-79296eaa30f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66"/>
    <a:srgbClr val="C00000"/>
    <a:srgbClr val="008000"/>
    <a:srgbClr val="FF9966"/>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F6F1F3-B149-62E1-C21A-A466A4F70D32}" v="10" dt="2022-11-25T15:54:34.022"/>
    <p1510:client id="{54627B2F-A380-4170-89A8-46F3BE779CF5}" v="4" dt="2022-11-21T09:17:31.2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862" autoAdjust="0"/>
  </p:normalViewPr>
  <p:slideViewPr>
    <p:cSldViewPr>
      <p:cViewPr varScale="1">
        <p:scale>
          <a:sx n="81" d="100"/>
          <a:sy n="81" d="100"/>
        </p:scale>
        <p:origin x="2406" y="90"/>
      </p:cViewPr>
      <p:guideLst>
        <p:guide orient="horz" pos="2160"/>
        <p:guide pos="2880"/>
      </p:guideLst>
    </p:cSldViewPr>
  </p:slideViewPr>
  <p:notesTextViewPr>
    <p:cViewPr>
      <p:scale>
        <a:sx n="100" d="100"/>
        <a:sy n="100" d="100"/>
      </p:scale>
      <p:origin x="0" y="0"/>
    </p:cViewPr>
  </p:notesTextViewPr>
  <p:notesViewPr>
    <p:cSldViewPr>
      <p:cViewPr varScale="1">
        <p:scale>
          <a:sx n="51" d="100"/>
          <a:sy n="51" d="100"/>
        </p:scale>
        <p:origin x="-2958" y="-96"/>
      </p:cViewPr>
      <p:guideLst>
        <p:guide orient="horz" pos="3120"/>
        <p:guide pos="213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21" Type="http://schemas.microsoft.com/office/2018/10/relationships/authors" Targe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DORF, Jenny" userId="S::walldorfj@who.int::bbf2318a-f2f7-45e3-a649-79296eaa30f9" providerId="AD" clId="Web-{12F6F1F3-B149-62E1-C21A-A466A4F70D32}"/>
    <pc:docChg chg="modSld">
      <pc:chgData name="WALLDORF, Jenny" userId="S::walldorfj@who.int::bbf2318a-f2f7-45e3-a649-79296eaa30f9" providerId="AD" clId="Web-{12F6F1F3-B149-62E1-C21A-A466A4F70D32}" dt="2022-11-25T15:54:34.022" v="27"/>
      <pc:docMkLst>
        <pc:docMk/>
      </pc:docMkLst>
      <pc:sldChg chg="modCm">
        <pc:chgData name="WALLDORF, Jenny" userId="S::walldorfj@who.int::bbf2318a-f2f7-45e3-a649-79296eaa30f9" providerId="AD" clId="Web-{12F6F1F3-B149-62E1-C21A-A466A4F70D32}" dt="2022-11-25T15:47:23.056" v="0"/>
        <pc:sldMkLst>
          <pc:docMk/>
          <pc:sldMk cId="0" sldId="305"/>
        </pc:sldMkLst>
      </pc:sldChg>
      <pc:sldChg chg="modCm">
        <pc:chgData name="WALLDORF, Jenny" userId="S::walldorfj@who.int::bbf2318a-f2f7-45e3-a649-79296eaa30f9" providerId="AD" clId="Web-{12F6F1F3-B149-62E1-C21A-A466A4F70D32}" dt="2022-11-25T15:54:34.022" v="27"/>
        <pc:sldMkLst>
          <pc:docMk/>
          <pc:sldMk cId="0" sldId="308"/>
        </pc:sldMkLst>
      </pc:sldChg>
      <pc:sldChg chg="modSp modCm">
        <pc:chgData name="WALLDORF, Jenny" userId="S::walldorfj@who.int::bbf2318a-f2f7-45e3-a649-79296eaa30f9" providerId="AD" clId="Web-{12F6F1F3-B149-62E1-C21A-A466A4F70D32}" dt="2022-11-25T15:54:09.411" v="26" actId="20577"/>
        <pc:sldMkLst>
          <pc:docMk/>
          <pc:sldMk cId="0" sldId="322"/>
        </pc:sldMkLst>
        <pc:spChg chg="mod">
          <ac:chgData name="WALLDORF, Jenny" userId="S::walldorfj@who.int::bbf2318a-f2f7-45e3-a649-79296eaa30f9" providerId="AD" clId="Web-{12F6F1F3-B149-62E1-C21A-A466A4F70D32}" dt="2022-11-25T15:54:09.411" v="26" actId="20577"/>
          <ac:spMkLst>
            <pc:docMk/>
            <pc:sldMk cId="0" sldId="322"/>
            <ac:spMk id="14338" creationId="{2F2316E2-05BF-4558-98DD-73295D3ED531}"/>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65672C43-34CC-4838-A740-854DBB97C656}"/>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5" name="Rectangle 3">
            <a:extLst>
              <a:ext uri="{FF2B5EF4-FFF2-40B4-BE49-F238E27FC236}">
                <a16:creationId xmlns:a16="http://schemas.microsoft.com/office/drawing/2014/main" id="{9618A2EB-C91E-4EAE-8926-77E4290DA3F8}"/>
              </a:ext>
            </a:extLst>
          </p:cNvPr>
          <p:cNvSpPr>
            <a:spLocks noGrp="1" noChangeArrowheads="1"/>
          </p:cNvSpPr>
          <p:nvPr>
            <p:ph type="dt" sz="quarter"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en-US"/>
          </a:p>
        </p:txBody>
      </p:sp>
      <p:sp>
        <p:nvSpPr>
          <p:cNvPr id="28676" name="Rectangle 4">
            <a:extLst>
              <a:ext uri="{FF2B5EF4-FFF2-40B4-BE49-F238E27FC236}">
                <a16:creationId xmlns:a16="http://schemas.microsoft.com/office/drawing/2014/main" id="{EEA55BAD-A576-4402-A615-F2DC841DD32F}"/>
              </a:ext>
            </a:extLst>
          </p:cNvPr>
          <p:cNvSpPr>
            <a:spLocks noGrp="1" noChangeArrowheads="1"/>
          </p:cNvSpPr>
          <p:nvPr>
            <p:ph type="ftr" sz="quarter" idx="2"/>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en-US"/>
          </a:p>
        </p:txBody>
      </p:sp>
      <p:sp>
        <p:nvSpPr>
          <p:cNvPr id="28677" name="Rectangle 5">
            <a:extLst>
              <a:ext uri="{FF2B5EF4-FFF2-40B4-BE49-F238E27FC236}">
                <a16:creationId xmlns:a16="http://schemas.microsoft.com/office/drawing/2014/main" id="{5E16A0F3-0D86-4907-9A14-C415782719CA}"/>
              </a:ext>
            </a:extLst>
          </p:cNvPr>
          <p:cNvSpPr>
            <a:spLocks noGrp="1" noChangeArrowheads="1"/>
          </p:cNvSpPr>
          <p:nvPr>
            <p:ph type="sldNum" sz="quarter" idx="3"/>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C06D1D1A-B068-4D59-B469-E17E81F38F99}"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4E0BBA76-FFB9-4BCB-9786-992738C051FD}"/>
              </a:ext>
            </a:extLst>
          </p:cNvPr>
          <p:cNvSpPr>
            <a:spLocks noGrp="1" noChangeArrowheads="1"/>
          </p:cNvSpPr>
          <p:nvPr>
            <p:ph type="hdr" sz="quarter"/>
          </p:nvPr>
        </p:nvSpPr>
        <p:spPr bwMode="auto">
          <a:xfrm>
            <a:off x="0"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5" name="Rectangle 3">
            <a:extLst>
              <a:ext uri="{FF2B5EF4-FFF2-40B4-BE49-F238E27FC236}">
                <a16:creationId xmlns:a16="http://schemas.microsoft.com/office/drawing/2014/main" id="{8DF40F75-A0CE-45FF-B290-7B779F40D29E}"/>
              </a:ext>
            </a:extLst>
          </p:cNvPr>
          <p:cNvSpPr>
            <a:spLocks noGrp="1" noChangeArrowheads="1"/>
          </p:cNvSpPr>
          <p:nvPr>
            <p:ph type="dt" idx="1"/>
          </p:nvPr>
        </p:nvSpPr>
        <p:spPr bwMode="auto">
          <a:xfrm>
            <a:off x="3833813" y="0"/>
            <a:ext cx="2933700" cy="4953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lvl1pPr algn="r" defTabSz="909638" eaLnBrk="1" hangingPunct="1">
              <a:defRPr sz="1200">
                <a:latin typeface="Arial" pitchFamily="34" charset="0"/>
                <a:cs typeface="Arial" pitchFamily="34" charset="0"/>
              </a:defRPr>
            </a:lvl1pPr>
          </a:lstStyle>
          <a:p>
            <a:pPr>
              <a:defRPr/>
            </a:pPr>
            <a:endParaRPr lang="fr-FR"/>
          </a:p>
        </p:txBody>
      </p:sp>
      <p:sp>
        <p:nvSpPr>
          <p:cNvPr id="3076" name="Rectangle 4">
            <a:extLst>
              <a:ext uri="{FF2B5EF4-FFF2-40B4-BE49-F238E27FC236}">
                <a16:creationId xmlns:a16="http://schemas.microsoft.com/office/drawing/2014/main" id="{EAFF1DF4-0336-4600-88B1-7A7BA4E156AE}"/>
              </a:ext>
            </a:extLst>
          </p:cNvPr>
          <p:cNvSpPr>
            <a:spLocks noGrp="1" noRot="1" noChangeAspect="1" noChangeArrowheads="1" noTextEdit="1"/>
          </p:cNvSpPr>
          <p:nvPr>
            <p:ph type="sldImg" idx="2"/>
          </p:nvPr>
        </p:nvSpPr>
        <p:spPr bwMode="auto">
          <a:xfrm>
            <a:off x="909638" y="742950"/>
            <a:ext cx="4953000" cy="37147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7" name="Rectangle 5">
            <a:extLst>
              <a:ext uri="{FF2B5EF4-FFF2-40B4-BE49-F238E27FC236}">
                <a16:creationId xmlns:a16="http://schemas.microsoft.com/office/drawing/2014/main" id="{D5F8447C-2127-423A-A3B7-2A195140AD30}"/>
              </a:ext>
            </a:extLst>
          </p:cNvPr>
          <p:cNvSpPr>
            <a:spLocks noGrp="1" noChangeArrowheads="1"/>
          </p:cNvSpPr>
          <p:nvPr>
            <p:ph type="body" sz="quarter" idx="3"/>
          </p:nvPr>
        </p:nvSpPr>
        <p:spPr bwMode="auto">
          <a:xfrm>
            <a:off x="677863" y="4705350"/>
            <a:ext cx="5413375" cy="4457700"/>
          </a:xfrm>
          <a:prstGeom prst="rect">
            <a:avLst/>
          </a:prstGeom>
          <a:noFill/>
          <a:ln w="9525">
            <a:noFill/>
            <a:miter lim="800000"/>
            <a:headEnd/>
            <a:tailEnd/>
          </a:ln>
        </p:spPr>
        <p:txBody>
          <a:bodyPr vert="horz" wrap="square" lIns="91029" tIns="45514" rIns="91029" bIns="4551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8198" name="Rectangle 6">
            <a:extLst>
              <a:ext uri="{FF2B5EF4-FFF2-40B4-BE49-F238E27FC236}">
                <a16:creationId xmlns:a16="http://schemas.microsoft.com/office/drawing/2014/main" id="{8E35EC4F-F80E-4957-997B-076C7BE70C61}"/>
              </a:ext>
            </a:extLst>
          </p:cNvPr>
          <p:cNvSpPr>
            <a:spLocks noGrp="1" noChangeArrowheads="1"/>
          </p:cNvSpPr>
          <p:nvPr>
            <p:ph type="ftr" sz="quarter" idx="4"/>
          </p:nvPr>
        </p:nvSpPr>
        <p:spPr bwMode="auto">
          <a:xfrm>
            <a:off x="0"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defTabSz="909638" eaLnBrk="1" hangingPunct="1">
              <a:defRPr sz="1200">
                <a:latin typeface="Arial" pitchFamily="34" charset="0"/>
                <a:cs typeface="Arial" pitchFamily="34" charset="0"/>
              </a:defRPr>
            </a:lvl1pPr>
          </a:lstStyle>
          <a:p>
            <a:pPr>
              <a:defRPr/>
            </a:pPr>
            <a:endParaRPr lang="fr-FR"/>
          </a:p>
        </p:txBody>
      </p:sp>
      <p:sp>
        <p:nvSpPr>
          <p:cNvPr id="8199" name="Rectangle 7">
            <a:extLst>
              <a:ext uri="{FF2B5EF4-FFF2-40B4-BE49-F238E27FC236}">
                <a16:creationId xmlns:a16="http://schemas.microsoft.com/office/drawing/2014/main" id="{F74EE4C8-9D4D-4DBD-AEE4-C72592F9157D}"/>
              </a:ext>
            </a:extLst>
          </p:cNvPr>
          <p:cNvSpPr>
            <a:spLocks noGrp="1" noChangeArrowheads="1"/>
          </p:cNvSpPr>
          <p:nvPr>
            <p:ph type="sldNum" sz="quarter" idx="5"/>
          </p:nvPr>
        </p:nvSpPr>
        <p:spPr bwMode="auto">
          <a:xfrm>
            <a:off x="3833813" y="9409113"/>
            <a:ext cx="2933700" cy="495300"/>
          </a:xfrm>
          <a:prstGeom prst="rect">
            <a:avLst/>
          </a:prstGeom>
          <a:noFill/>
          <a:ln w="9525">
            <a:noFill/>
            <a:miter lim="800000"/>
            <a:headEnd/>
            <a:tailEnd/>
          </a:ln>
        </p:spPr>
        <p:txBody>
          <a:bodyPr vert="horz" wrap="square" lIns="91029" tIns="45514" rIns="91029" bIns="45514" numCol="1" anchor="b" anchorCtr="0" compatLnSpc="1">
            <a:prstTxWarp prst="textNoShape">
              <a:avLst/>
            </a:prstTxWarp>
          </a:bodyPr>
          <a:lstStyle>
            <a:lvl1pPr algn="r" defTabSz="909638" eaLnBrk="1" hangingPunct="1">
              <a:defRPr sz="1200">
                <a:latin typeface="Arial" panose="020B0604020202020204" pitchFamily="34" charset="0"/>
              </a:defRPr>
            </a:lvl1pPr>
          </a:lstStyle>
          <a:p>
            <a:fld id="{3451677A-1CB3-4A56-97B1-67B402365D72}"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1pPr>
    <a:lvl2pPr marL="4572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2pPr>
    <a:lvl3pPr marL="9144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itchFamily="34" charset="-128"/>
        <a:cs typeface="MS PGothic"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a:extLst>
              <a:ext uri="{FF2B5EF4-FFF2-40B4-BE49-F238E27FC236}">
                <a16:creationId xmlns:a16="http://schemas.microsoft.com/office/drawing/2014/main" id="{49E14254-CBBA-4683-B9D1-5D70AE7A56DB}"/>
              </a:ext>
            </a:extLst>
          </p:cNvPr>
          <p:cNvSpPr>
            <a:spLocks noGrp="1" noRot="1" noChangeAspect="1" noChangeArrowheads="1" noTextEdit="1"/>
          </p:cNvSpPr>
          <p:nvPr>
            <p:ph type="sldImg"/>
          </p:nvPr>
        </p:nvSpPr>
        <p:spPr>
          <a:ln/>
        </p:spPr>
      </p:sp>
      <p:sp>
        <p:nvSpPr>
          <p:cNvPr id="7171" name="Espace réservé des commentaires 2">
            <a:extLst>
              <a:ext uri="{FF2B5EF4-FFF2-40B4-BE49-F238E27FC236}">
                <a16:creationId xmlns:a16="http://schemas.microsoft.com/office/drawing/2014/main" id="{5AE308A8-58AD-48F2-9B94-F2F097E242E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fr-FR" altLang="en-US"/>
          </a:p>
        </p:txBody>
      </p:sp>
      <p:sp>
        <p:nvSpPr>
          <p:cNvPr id="7172" name="Espace réservé du numéro de diapositive 3">
            <a:extLst>
              <a:ext uri="{FF2B5EF4-FFF2-40B4-BE49-F238E27FC236}">
                <a16:creationId xmlns:a16="http://schemas.microsoft.com/office/drawing/2014/main" id="{F0C9672F-999E-428F-A6C8-1E8169EBA9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A5A6FF4D-849B-4B1C-8727-3C5F8C918393}" type="slidenum">
              <a:rPr lang="fr-FR" altLang="en-US">
                <a:cs typeface="Arial" panose="020B0604020202020204" pitchFamily="34" charset="0"/>
              </a:rPr>
              <a:pPr>
                <a:spcBef>
                  <a:spcPct val="0"/>
                </a:spcBef>
              </a:pPr>
              <a:t>2</a:t>
            </a:fld>
            <a:endParaRPr lang="fr-FR" altLang="en-US">
              <a:cs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a:extLst>
              <a:ext uri="{FF2B5EF4-FFF2-40B4-BE49-F238E27FC236}">
                <a16:creationId xmlns:a16="http://schemas.microsoft.com/office/drawing/2014/main" id="{A7B4C932-37C4-47E8-B9E8-B47B1EA57FC3}"/>
              </a:ext>
            </a:extLst>
          </p:cNvPr>
          <p:cNvSpPr>
            <a:spLocks noGrp="1" noRot="1" noChangeAspect="1" noChangeArrowheads="1" noTextEdit="1"/>
          </p:cNvSpPr>
          <p:nvPr>
            <p:ph type="sldImg"/>
          </p:nvPr>
        </p:nvSpPr>
        <p:spPr>
          <a:ln/>
        </p:spPr>
      </p:sp>
      <p:sp>
        <p:nvSpPr>
          <p:cNvPr id="23555" name="Espace réservé des commentaires 2">
            <a:extLst>
              <a:ext uri="{FF2B5EF4-FFF2-40B4-BE49-F238E27FC236}">
                <a16:creationId xmlns:a16="http://schemas.microsoft.com/office/drawing/2014/main" id="{070B56A4-533A-4A08-B7A5-57E359A222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endParaRPr lang="en-US" altLang="en-US" b="1"/>
          </a:p>
          <a:p>
            <a:r>
              <a:rPr lang="en-US" altLang="en-US"/>
              <a:t>This is the end of the module.    </a:t>
            </a:r>
          </a:p>
          <a:p>
            <a:r>
              <a:rPr lang="en-US" altLang="en-US"/>
              <a:t>You have been introduced to “Rotavirus vaccine AEFI monitoring” module.</a:t>
            </a:r>
            <a:br>
              <a:rPr lang="en-US" altLang="en-US"/>
            </a:br>
            <a:r>
              <a:rPr lang="en-US" altLang="en-US"/>
              <a:t>The following module is titled “Rotavirus vaccine communication with caretakers”.</a:t>
            </a:r>
          </a:p>
          <a:p>
            <a:r>
              <a:rPr lang="en-US" altLang="en-US"/>
              <a:t>Thank you for your attention!</a:t>
            </a:r>
            <a:endParaRPr lang="en-US" altLang="en-US">
              <a:solidFill>
                <a:srgbClr val="000066"/>
              </a:solidFill>
            </a:endParaRPr>
          </a:p>
          <a:p>
            <a:r>
              <a:rPr lang="en-US" altLang="en-US">
                <a:solidFill>
                  <a:srgbClr val="000066"/>
                </a:solidFill>
              </a:rPr>
              <a:t>  </a:t>
            </a:r>
            <a:endParaRPr lang="fr-FR" altLang="en-US">
              <a:solidFill>
                <a:srgbClr val="000066"/>
              </a:solidFill>
            </a:endParaRPr>
          </a:p>
        </p:txBody>
      </p:sp>
      <p:sp>
        <p:nvSpPr>
          <p:cNvPr id="23556" name="Espace réservé du numéro de diapositive 3">
            <a:extLst>
              <a:ext uri="{FF2B5EF4-FFF2-40B4-BE49-F238E27FC236}">
                <a16:creationId xmlns:a16="http://schemas.microsoft.com/office/drawing/2014/main" id="{7412124C-8971-46B8-9D52-42F60468C02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9E0E1A0-6782-4612-859B-71D3649D5FC8}" type="slidenum">
              <a:rPr lang="en-GB" altLang="en-US">
                <a:cs typeface="Arial" panose="020B0604020202020204" pitchFamily="34" charset="0"/>
              </a:rPr>
              <a:pPr>
                <a:spcBef>
                  <a:spcPct val="0"/>
                </a:spcBef>
              </a:pPr>
              <a:t>11</a:t>
            </a:fld>
            <a:endParaRPr lang="en-GB" altLang="en-US">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a:extLst>
              <a:ext uri="{FF2B5EF4-FFF2-40B4-BE49-F238E27FC236}">
                <a16:creationId xmlns:a16="http://schemas.microsoft.com/office/drawing/2014/main" id="{307DF7D4-9317-78F0-6DF9-2678257B6E27}"/>
              </a:ext>
            </a:extLst>
          </p:cNvPr>
          <p:cNvSpPr>
            <a:spLocks noGrp="1" noRot="1" noChangeAspect="1" noChangeArrowheads="1" noTextEdit="1"/>
          </p:cNvSpPr>
          <p:nvPr>
            <p:ph type="sldImg"/>
          </p:nvPr>
        </p:nvSpPr>
        <p:spPr>
          <a:ln/>
        </p:spPr>
      </p:sp>
      <p:sp>
        <p:nvSpPr>
          <p:cNvPr id="10243" name="Espace réservé des commentaires 2">
            <a:extLst>
              <a:ext uri="{FF2B5EF4-FFF2-40B4-BE49-F238E27FC236}">
                <a16:creationId xmlns:a16="http://schemas.microsoft.com/office/drawing/2014/main" id="{B4A804BB-894B-4F96-4644-672C5FF2F2A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s-ES" b="1" noProof="0" dirty="0"/>
              <a:t>To the facilitator:</a:t>
            </a:r>
          </a:p>
          <a:p>
            <a:r>
              <a:rPr lang="en-GB" altLang="es-ES" b="1" noProof="0" dirty="0"/>
              <a:t>Explain to the participants the key issues raised in this module.</a:t>
            </a:r>
          </a:p>
          <a:p>
            <a:endParaRPr lang="en-GB" altLang="es-ES" b="1" noProof="0" dirty="0"/>
          </a:p>
          <a:p>
            <a:r>
              <a:rPr lang="en-GB" altLang="es-ES" noProof="0" dirty="0"/>
              <a:t>It is important to monitor and report AEFIs so that the community continues to have confidence in the immunization programme. </a:t>
            </a:r>
          </a:p>
          <a:p>
            <a:r>
              <a:rPr lang="en-GB" altLang="es-ES" noProof="0" dirty="0"/>
              <a:t>We will provide you with answers to the following questions:</a:t>
            </a:r>
          </a:p>
          <a:p>
            <a:pPr marL="171450" indent="-171450">
              <a:buFont typeface="Arial" panose="020B0604020202020204" pitchFamily="34" charset="0"/>
              <a:buChar char="•"/>
            </a:pPr>
            <a:r>
              <a:rPr lang="en-GB" altLang="es-ES" noProof="0" dirty="0"/>
              <a:t>What are the AEFIs of rotavirus vaccine?</a:t>
            </a:r>
          </a:p>
          <a:p>
            <a:pPr marL="171450" indent="-171450">
              <a:buFont typeface="Arial" panose="020B0604020202020204" pitchFamily="34" charset="0"/>
              <a:buChar char="•"/>
            </a:pPr>
            <a:r>
              <a:rPr lang="en-GB" altLang="es-ES" noProof="0" dirty="0"/>
              <a:t>How safe is the vaccine?</a:t>
            </a:r>
          </a:p>
          <a:p>
            <a:pPr marL="171450" indent="-171450">
              <a:buFont typeface="Arial" panose="020B0604020202020204" pitchFamily="34" charset="0"/>
              <a:buChar char="•"/>
            </a:pPr>
            <a:r>
              <a:rPr lang="en-GB" altLang="es-ES" noProof="0" dirty="0"/>
              <a:t>What is Intussusception (IS)?</a:t>
            </a:r>
          </a:p>
          <a:p>
            <a:pPr marL="171450" indent="-171450">
              <a:buFont typeface="Arial" panose="020B0604020202020204" pitchFamily="34" charset="0"/>
              <a:buChar char="•"/>
            </a:pPr>
            <a:r>
              <a:rPr lang="en-GB" altLang="es-ES" noProof="0" dirty="0"/>
              <a:t>How to report an AEFI?</a:t>
            </a:r>
            <a:endParaRPr lang="en-GB" altLang="es-ES" noProof="0" dirty="0">
              <a:solidFill>
                <a:srgbClr val="000066"/>
              </a:solidFill>
            </a:endParaRPr>
          </a:p>
          <a:p>
            <a:pPr>
              <a:buFontTx/>
              <a:buChar char="-"/>
            </a:pPr>
            <a:endParaRPr lang="fr-FR" altLang="es-ES" b="1" dirty="0">
              <a:solidFill>
                <a:srgbClr val="000066"/>
              </a:solidFill>
            </a:endParaRPr>
          </a:p>
          <a:p>
            <a:pPr>
              <a:buFontTx/>
              <a:buChar char="-"/>
            </a:pPr>
            <a:endParaRPr lang="en-US" altLang="es-ES" b="1" dirty="0">
              <a:solidFill>
                <a:srgbClr val="000066"/>
              </a:solidFill>
            </a:endParaRPr>
          </a:p>
          <a:p>
            <a:endParaRPr lang="en-US" altLang="es-ES" b="1" dirty="0"/>
          </a:p>
          <a:p>
            <a:endParaRPr lang="en-US" altLang="es-ES" b="1" dirty="0"/>
          </a:p>
          <a:p>
            <a:pPr eaLnBrk="1" hangingPunct="1">
              <a:spcBef>
                <a:spcPct val="0"/>
              </a:spcBef>
            </a:pPr>
            <a:endParaRPr lang="fr-FR" altLang="es-ES" dirty="0"/>
          </a:p>
        </p:txBody>
      </p:sp>
      <p:sp>
        <p:nvSpPr>
          <p:cNvPr id="10244" name="Espace réservé du numéro de diapositive 3">
            <a:extLst>
              <a:ext uri="{FF2B5EF4-FFF2-40B4-BE49-F238E27FC236}">
                <a16:creationId xmlns:a16="http://schemas.microsoft.com/office/drawing/2014/main" id="{9EDAC322-4CCB-1595-F98D-0FE4F4EE5E7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07AE8F2-2A3F-4706-B207-3B073C47330F}" type="slidenum">
              <a:rPr lang="fr-FR" altLang="es-ES">
                <a:cs typeface="Arial" panose="020B0604020202020204" pitchFamily="34" charset="0"/>
              </a:rPr>
              <a:pPr>
                <a:spcBef>
                  <a:spcPct val="0"/>
                </a:spcBef>
              </a:pPr>
              <a:t>3</a:t>
            </a:fld>
            <a:endParaRPr lang="fr-FR" altLang="es-E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Espace réservé de l'image des diapositives 1">
            <a:extLst>
              <a:ext uri="{FF2B5EF4-FFF2-40B4-BE49-F238E27FC236}">
                <a16:creationId xmlns:a16="http://schemas.microsoft.com/office/drawing/2014/main" id="{F2480BE2-B2D7-77C8-0046-5BAC590200BA}"/>
              </a:ext>
            </a:extLst>
          </p:cNvPr>
          <p:cNvSpPr>
            <a:spLocks noGrp="1" noRot="1" noChangeAspect="1" noChangeArrowheads="1" noTextEdit="1"/>
          </p:cNvSpPr>
          <p:nvPr>
            <p:ph type="sldImg"/>
          </p:nvPr>
        </p:nvSpPr>
        <p:spPr>
          <a:ln/>
        </p:spPr>
      </p:sp>
      <p:sp>
        <p:nvSpPr>
          <p:cNvPr id="12291" name="Espace réservé des commentaires 2">
            <a:extLst>
              <a:ext uri="{FF2B5EF4-FFF2-40B4-BE49-F238E27FC236}">
                <a16:creationId xmlns:a16="http://schemas.microsoft.com/office/drawing/2014/main" id="{943BDA0D-69FF-B476-5386-C26859E5862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s-ES" b="1" dirty="0"/>
              <a:t>To the facilitator:</a:t>
            </a:r>
          </a:p>
          <a:p>
            <a:r>
              <a:rPr lang="en-US" altLang="es-ES" b="1" dirty="0"/>
              <a:t>Explain to the participants the adverse event following immunization</a:t>
            </a:r>
            <a:r>
              <a:rPr lang="en-US" altLang="es-ES" dirty="0"/>
              <a:t> </a:t>
            </a:r>
            <a:r>
              <a:rPr lang="en-US" altLang="es-ES" b="1" dirty="0"/>
              <a:t>of rotavirus vaccine.</a:t>
            </a:r>
          </a:p>
          <a:p>
            <a:endParaRPr lang="en-US" altLang="es-ES" b="1" dirty="0"/>
          </a:p>
          <a:p>
            <a:r>
              <a:rPr lang="en-US" altLang="es-ES" dirty="0"/>
              <a:t>An adverse event following immunization (AEFI) is a medical incident that takes place after an immunization, causes concern, and is believed to be caused by the immunization. The safety profile of the rotavirus vaccines currently available is good. Most infants who get the rotavirus vaccine do not experience any side effects. </a:t>
            </a:r>
          </a:p>
          <a:p>
            <a:endParaRPr lang="en-US" altLang="es-ES" b="1" dirty="0"/>
          </a:p>
          <a:p>
            <a:r>
              <a:rPr lang="en-US" altLang="es-ES" dirty="0"/>
              <a:t>Intussusception has been associated with Rotavirus vaccine and can result in severe illness or death.</a:t>
            </a:r>
          </a:p>
        </p:txBody>
      </p:sp>
      <p:sp>
        <p:nvSpPr>
          <p:cNvPr id="12292" name="Espace réservé du numéro de diapositive 3">
            <a:extLst>
              <a:ext uri="{FF2B5EF4-FFF2-40B4-BE49-F238E27FC236}">
                <a16:creationId xmlns:a16="http://schemas.microsoft.com/office/drawing/2014/main" id="{91EFA284-1089-7F08-1586-6AFC218B51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6BB6AA67-7F3A-48EC-841B-0019027496A7}" type="slidenum">
              <a:rPr lang="en-GB" altLang="es-ES">
                <a:solidFill>
                  <a:srgbClr val="000000"/>
                </a:solidFill>
                <a:cs typeface="Arial" panose="020B0604020202020204" pitchFamily="34" charset="0"/>
              </a:rPr>
              <a:pPr>
                <a:spcBef>
                  <a:spcPct val="0"/>
                </a:spcBef>
              </a:pPr>
              <a:t>4</a:t>
            </a:fld>
            <a:endParaRPr lang="en-GB" altLang="es-ES">
              <a:solidFill>
                <a:srgbClr val="000000"/>
              </a:solidFill>
              <a:cs typeface="Arial" panose="020B060402020202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Espace réservé de l'image des diapositives 1">
            <a:extLst>
              <a:ext uri="{FF2B5EF4-FFF2-40B4-BE49-F238E27FC236}">
                <a16:creationId xmlns:a16="http://schemas.microsoft.com/office/drawing/2014/main" id="{DD092A4B-99AF-9441-026D-CC71650005DF}"/>
              </a:ext>
            </a:extLst>
          </p:cNvPr>
          <p:cNvSpPr>
            <a:spLocks noGrp="1" noRot="1" noChangeAspect="1" noChangeArrowheads="1" noTextEdit="1"/>
          </p:cNvSpPr>
          <p:nvPr>
            <p:ph type="sldImg"/>
          </p:nvPr>
        </p:nvSpPr>
        <p:spPr>
          <a:ln/>
        </p:spPr>
      </p:sp>
      <p:sp>
        <p:nvSpPr>
          <p:cNvPr id="14339" name="Espace réservé des commentaires 2">
            <a:extLst>
              <a:ext uri="{FF2B5EF4-FFF2-40B4-BE49-F238E27FC236}">
                <a16:creationId xmlns:a16="http://schemas.microsoft.com/office/drawing/2014/main" id="{657544DB-99AC-997A-E984-DE519622CE85}"/>
              </a:ext>
            </a:extLst>
          </p:cNvPr>
          <p:cNvSpPr>
            <a:spLocks noGrp="1"/>
          </p:cNvSpPr>
          <p:nvPr>
            <p:ph type="body" idx="1"/>
          </p:nvPr>
        </p:nvSpPr>
        <p:spPr>
          <a:ln/>
        </p:spPr>
        <p:txBody>
          <a:bodyPr lIns="91019" tIns="45508" rIns="91019" bIns="45508"/>
          <a:lstStyle/>
          <a:p>
            <a:pPr>
              <a:defRPr/>
            </a:pPr>
            <a:r>
              <a:rPr lang="en-US" altLang="es-ES" b="1" dirty="0"/>
              <a:t>To the facilitator:  </a:t>
            </a:r>
          </a:p>
          <a:p>
            <a:pPr>
              <a:defRPr/>
            </a:pPr>
            <a:r>
              <a:rPr lang="en-US" altLang="es-ES" b="1" dirty="0"/>
              <a:t>Explain to the participants that the new rotavirus vaccine is safe.</a:t>
            </a:r>
          </a:p>
          <a:p>
            <a:pPr>
              <a:defRPr/>
            </a:pPr>
            <a:endParaRPr lang="en-US" altLang="es-ES" b="1" dirty="0"/>
          </a:p>
          <a:p>
            <a:pPr>
              <a:defRPr/>
            </a:pPr>
            <a:r>
              <a:rPr lang="en-US" altLang="es-ES" dirty="0"/>
              <a:t>Rotarix</a:t>
            </a:r>
            <a:r>
              <a:rPr lang="en-US" altLang="es-ES" baseline="30000" dirty="0"/>
              <a:t>®</a:t>
            </a:r>
            <a:r>
              <a:rPr lang="en-US" altLang="es-ES" dirty="0"/>
              <a:t> vaccine is safe and is well tolerated. </a:t>
            </a:r>
          </a:p>
          <a:p>
            <a:pPr>
              <a:defRPr/>
            </a:pPr>
            <a:r>
              <a:rPr lang="en-US" altLang="es-ES" dirty="0"/>
              <a:t> </a:t>
            </a:r>
          </a:p>
          <a:p>
            <a:pPr>
              <a:defRPr/>
            </a:pPr>
            <a:r>
              <a:rPr lang="en-GB" altLang="es-ES" noProof="0" dirty="0"/>
              <a:t>Common side effects of Rotarix</a:t>
            </a:r>
            <a:r>
              <a:rPr lang="en-GB" altLang="es-ES" baseline="30000" noProof="0" dirty="0"/>
              <a:t>®</a:t>
            </a:r>
            <a:r>
              <a:rPr lang="en-GB" altLang="es-ES" noProof="0" dirty="0"/>
              <a:t> rotavirus vaccine include:</a:t>
            </a:r>
          </a:p>
          <a:p>
            <a:r>
              <a:rPr lang="en-GB" altLang="es-ES" sz="1200" dirty="0"/>
              <a:t>Diarrhoea and irritability are common (</a:t>
            </a:r>
            <a:r>
              <a:rPr lang="en-GB" altLang="es-ES" sz="1200" u="sng" dirty="0"/>
              <a:t>&gt;</a:t>
            </a:r>
            <a:r>
              <a:rPr lang="en-GB" altLang="es-ES" sz="1200" dirty="0"/>
              <a:t>1/100 to &lt;1/10) side effects of Rotarix</a:t>
            </a:r>
            <a:r>
              <a:rPr lang="en-GB" altLang="es-ES" sz="1200" baseline="30000" dirty="0"/>
              <a:t>®</a:t>
            </a:r>
            <a:r>
              <a:rPr lang="en-GB" altLang="es-ES" sz="1200" dirty="0"/>
              <a:t> rotavirus vaccine and are similar to other vaccines</a:t>
            </a:r>
          </a:p>
          <a:p>
            <a:pPr>
              <a:defRPr/>
            </a:pPr>
            <a:endParaRPr lang="es-ES" altLang="es-ES" dirty="0"/>
          </a:p>
          <a:p>
            <a:pPr>
              <a:defRPr/>
            </a:pPr>
            <a:r>
              <a:rPr lang="en-GB" altLang="es-ES" noProof="0" dirty="0"/>
              <a:t>Rotarix</a:t>
            </a:r>
            <a:r>
              <a:rPr lang="en-GB" altLang="es-ES" baseline="30000" noProof="0" dirty="0"/>
              <a:t>®</a:t>
            </a:r>
            <a:r>
              <a:rPr lang="en-GB" altLang="es-ES" noProof="0" dirty="0"/>
              <a:t> vaccine can be given safely with other vaccines.</a:t>
            </a:r>
          </a:p>
          <a:p>
            <a:pPr>
              <a:defRPr/>
            </a:pPr>
            <a:endParaRPr lang="es-ES" altLang="es-ES" dirty="0"/>
          </a:p>
        </p:txBody>
      </p:sp>
      <p:sp>
        <p:nvSpPr>
          <p:cNvPr id="16388" name="Espace réservé du numéro de diapositive 3">
            <a:extLst>
              <a:ext uri="{FF2B5EF4-FFF2-40B4-BE49-F238E27FC236}">
                <a16:creationId xmlns:a16="http://schemas.microsoft.com/office/drawing/2014/main" id="{A56B926B-C6CA-E0BC-0803-D775DE8D3C4A}"/>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19" tIns="45508" rIns="91019" bIns="45508"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28A08FB3-3EF7-4164-87F0-3E14A90AE825}" type="slidenum">
              <a:rPr lang="en-GB" altLang="es-ES">
                <a:cs typeface="Arial" panose="020B0604020202020204" pitchFamily="34" charset="0"/>
              </a:rPr>
              <a:pPr algn="r" eaLnBrk="1" hangingPunct="1">
                <a:spcBef>
                  <a:spcPct val="0"/>
                </a:spcBef>
              </a:pPr>
              <a:t>5</a:t>
            </a:fld>
            <a:endParaRPr lang="en-GB" altLang="es-ES">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a:extLst>
              <a:ext uri="{FF2B5EF4-FFF2-40B4-BE49-F238E27FC236}">
                <a16:creationId xmlns:a16="http://schemas.microsoft.com/office/drawing/2014/main" id="{1352933C-55AC-438D-A1E2-5881A200021A}"/>
              </a:ext>
            </a:extLst>
          </p:cNvPr>
          <p:cNvSpPr>
            <a:spLocks noGrp="1" noRot="1" noChangeAspect="1" noChangeArrowheads="1" noTextEdit="1"/>
          </p:cNvSpPr>
          <p:nvPr>
            <p:ph type="sldImg"/>
          </p:nvPr>
        </p:nvSpPr>
        <p:spPr>
          <a:ln/>
        </p:spPr>
      </p:sp>
      <p:sp>
        <p:nvSpPr>
          <p:cNvPr id="13315" name="Espace réservé des commentaires 2">
            <a:extLst>
              <a:ext uri="{FF2B5EF4-FFF2-40B4-BE49-F238E27FC236}">
                <a16:creationId xmlns:a16="http://schemas.microsoft.com/office/drawing/2014/main" id="{590289AA-6F9F-4C94-9E12-E1DCD918475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what intussusception (IS) is, its symptoms, and link with rotavirus vaccine. </a:t>
            </a:r>
          </a:p>
          <a:p>
            <a:endParaRPr lang="en-US" altLang="en-US" b="1" dirty="0"/>
          </a:p>
          <a:p>
            <a:r>
              <a:rPr lang="en-US" altLang="en-US" dirty="0"/>
              <a:t>Intussusception is a rare type of bowel obstruction that occurs when one portion of the bowel slides into an immediately adjacent segment (also known as telescoping or prolapse). </a:t>
            </a:r>
          </a:p>
          <a:p>
            <a:r>
              <a:rPr lang="en-US" altLang="en-US" dirty="0"/>
              <a:t>Symptoms of IS include stomach pain with severe crying (which may be brief); several episodes of vomiting; blood in the stool; weakness, or irritability. </a:t>
            </a:r>
          </a:p>
          <a:p>
            <a:r>
              <a:rPr lang="en-US" altLang="en-US" dirty="0"/>
              <a:t>With the old Rotavirus vaccine called the </a:t>
            </a:r>
            <a:r>
              <a:rPr lang="en-US" altLang="en-US" dirty="0" err="1"/>
              <a:t>Rotashield</a:t>
            </a:r>
            <a:r>
              <a:rPr lang="en-US" altLang="en-US" baseline="30000" dirty="0" err="1"/>
              <a:t>TM</a:t>
            </a:r>
            <a:r>
              <a:rPr lang="en-US" altLang="en-US" dirty="0"/>
              <a:t> vaccine, studies suggested that the Rotavirus vaccine may be associated with a slight increased risk of IS in infants after they receive the vaccine, during the first week, especially. </a:t>
            </a:r>
          </a:p>
          <a:p>
            <a:endParaRPr lang="en-US" altLang="en-US" dirty="0"/>
          </a:p>
        </p:txBody>
      </p:sp>
      <p:sp>
        <p:nvSpPr>
          <p:cNvPr id="13316" name="Espace réservé du numéro de diapositive 3">
            <a:extLst>
              <a:ext uri="{FF2B5EF4-FFF2-40B4-BE49-F238E27FC236}">
                <a16:creationId xmlns:a16="http://schemas.microsoft.com/office/drawing/2014/main" id="{3D77A0C1-8A85-480E-829E-D2D794690807}"/>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94AF4EF0-1739-44F7-9112-EFE3607CB19D}" type="slidenum">
              <a:rPr lang="en-GB" altLang="en-US">
                <a:solidFill>
                  <a:srgbClr val="000000"/>
                </a:solidFill>
                <a:cs typeface="Arial" panose="020B0604020202020204" pitchFamily="34" charset="0"/>
              </a:rPr>
              <a:pPr algn="r" eaLnBrk="1" hangingPunct="1">
                <a:spcBef>
                  <a:spcPct val="0"/>
                </a:spcBef>
              </a:pPr>
              <a:t>6</a:t>
            </a:fld>
            <a:endParaRPr lang="en-GB" altLang="en-US">
              <a:solidFill>
                <a:srgbClr val="000000"/>
              </a:solidFill>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Espace réservé de l'image des diapositives 1">
            <a:extLst>
              <a:ext uri="{FF2B5EF4-FFF2-40B4-BE49-F238E27FC236}">
                <a16:creationId xmlns:a16="http://schemas.microsoft.com/office/drawing/2014/main" id="{43CF086E-6A32-4283-A22D-F7E714CB64CA}"/>
              </a:ext>
            </a:extLst>
          </p:cNvPr>
          <p:cNvSpPr>
            <a:spLocks noGrp="1" noRot="1" noChangeAspect="1" noChangeArrowheads="1" noTextEdit="1"/>
          </p:cNvSpPr>
          <p:nvPr>
            <p:ph type="sldImg"/>
          </p:nvPr>
        </p:nvSpPr>
        <p:spPr>
          <a:ln/>
        </p:spPr>
      </p:sp>
      <p:sp>
        <p:nvSpPr>
          <p:cNvPr id="15363" name="Espace réservé des commentaires 2">
            <a:extLst>
              <a:ext uri="{FF2B5EF4-FFF2-40B4-BE49-F238E27FC236}">
                <a16:creationId xmlns:a16="http://schemas.microsoft.com/office/drawing/2014/main" id="{110ED1B8-1777-49F1-B291-11F6934ED58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what intussusception (IS) is, its symptoms, and link to rotavirus vaccine. </a:t>
            </a:r>
          </a:p>
          <a:p>
            <a:endParaRPr lang="en-US" altLang="en-US" dirty="0">
              <a:highlight>
                <a:srgbClr val="FFFF00"/>
              </a:highlight>
            </a:endParaRPr>
          </a:p>
          <a:p>
            <a:r>
              <a:rPr lang="en-US" altLang="en-US" dirty="0"/>
              <a:t>The rotavirus vaccine (Rotarix</a:t>
            </a:r>
            <a:r>
              <a:rPr lang="en-US" altLang="en-US" baseline="30000" dirty="0"/>
              <a:t>®</a:t>
            </a:r>
            <a:r>
              <a:rPr lang="en-US" altLang="en-US" dirty="0"/>
              <a:t>) offers tremendous benefits by protecting infants and children from rotavirus disease. Rotavirus is the most common cause of severe </a:t>
            </a:r>
            <a:r>
              <a:rPr lang="en-US" altLang="en-US" dirty="0" err="1"/>
              <a:t>diarrhoea</a:t>
            </a:r>
            <a:r>
              <a:rPr lang="en-US" altLang="en-US" dirty="0"/>
              <a:t> among infants and young children. According to the U.S. Centers for Disease Control and Prevention, the risk of IS after rotavirus vaccination is much lower than the risk of severe rotavirus disease in unvaccinated children. Hence, rotavirus vaccine is strongly recommended to prevent rotavirus disease in infants and young children.  </a:t>
            </a:r>
          </a:p>
          <a:p>
            <a:r>
              <a:rPr lang="en-US" altLang="en-US" sz="1200" dirty="0">
                <a:latin typeface="Arial"/>
                <a:ea typeface="MS PGothic"/>
                <a:cs typeface="Arial"/>
              </a:rPr>
              <a:t>No increased risk of intussusception has been documented in post-licensure evaluations of Rotarix in Africa.</a:t>
            </a:r>
            <a:r>
              <a:rPr lang="en-US" altLang="en-US" sz="1200" dirty="0">
                <a:latin typeface="Arial" pitchFamily="34" charset="0"/>
                <a:ea typeface="MS PGothic" pitchFamily="34" charset="-128"/>
                <a:cs typeface="Arial"/>
              </a:rPr>
              <a:t>  </a:t>
            </a:r>
          </a:p>
          <a:p>
            <a:r>
              <a:rPr lang="en-US" altLang="en-US" sz="1200" dirty="0">
                <a:latin typeface="Arial"/>
                <a:ea typeface="MS PGothic"/>
                <a:cs typeface="Arial"/>
              </a:rPr>
              <a:t>Data on intussusception risk with Rotarix</a:t>
            </a:r>
            <a:r>
              <a:rPr lang="en-US" altLang="en-US" sz="1200" baseline="30000" dirty="0">
                <a:latin typeface="Arial"/>
                <a:ea typeface="MS PGothic"/>
                <a:cs typeface="Arial"/>
              </a:rPr>
              <a:t>®</a:t>
            </a:r>
            <a:r>
              <a:rPr lang="en-US" altLang="en-US" sz="1200" dirty="0">
                <a:latin typeface="Arial"/>
                <a:ea typeface="MS PGothic"/>
                <a:cs typeface="Arial"/>
              </a:rPr>
              <a:t> continue to be monitored globally.  </a:t>
            </a:r>
          </a:p>
          <a:p>
            <a:r>
              <a:rPr lang="en-US" altLang="en-US" sz="1200" dirty="0"/>
              <a:t>Millions of children have received Rotarix</a:t>
            </a:r>
            <a:r>
              <a:rPr lang="en-US" altLang="en-US" sz="1200" baseline="30000" dirty="0"/>
              <a:t>®</a:t>
            </a:r>
            <a:r>
              <a:rPr lang="en-US" altLang="en-US" sz="1200" dirty="0"/>
              <a:t> rotavirus vaccines, and the vaccine is considered very safe and effective.  </a:t>
            </a:r>
          </a:p>
          <a:p>
            <a:r>
              <a:rPr lang="en-US" sz="1200" dirty="0">
                <a:latin typeface="Arial"/>
                <a:ea typeface="MS PGothic"/>
                <a:cs typeface="Arial"/>
              </a:rPr>
              <a:t>The risk of IS after rotavirus vaccination is much lower than the risk of severe rotavirus disease in unvaccinated infants and young children! </a:t>
            </a:r>
            <a:endParaRPr lang="fr-FR" altLang="en-US" dirty="0"/>
          </a:p>
        </p:txBody>
      </p:sp>
      <p:sp>
        <p:nvSpPr>
          <p:cNvPr id="15364" name="Espace réservé du numéro de diapositive 3">
            <a:extLst>
              <a:ext uri="{FF2B5EF4-FFF2-40B4-BE49-F238E27FC236}">
                <a16:creationId xmlns:a16="http://schemas.microsoft.com/office/drawing/2014/main" id="{44095B4C-B4F0-4C58-A871-298631E7EF3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62EE9BE-D99C-44C0-8F23-4FC6C502AD7C}" type="slidenum">
              <a:rPr lang="en-GB" altLang="en-US">
                <a:solidFill>
                  <a:srgbClr val="000000"/>
                </a:solidFill>
                <a:cs typeface="Arial" panose="020B0604020202020204" pitchFamily="34" charset="0"/>
              </a:rPr>
              <a:pPr>
                <a:spcBef>
                  <a:spcPct val="0"/>
                </a:spcBef>
              </a:pPr>
              <a:t>7</a:t>
            </a:fld>
            <a:endParaRPr lang="en-GB" altLang="en-US">
              <a:solidFill>
                <a:srgbClr val="000000"/>
              </a:solidFill>
              <a:cs typeface="Arial" panose="020B060402020202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Espace réservé de l'image des diapositives 1">
            <a:extLst>
              <a:ext uri="{FF2B5EF4-FFF2-40B4-BE49-F238E27FC236}">
                <a16:creationId xmlns:a16="http://schemas.microsoft.com/office/drawing/2014/main" id="{060A07E2-81EA-400C-9365-986726DEA413}"/>
              </a:ext>
            </a:extLst>
          </p:cNvPr>
          <p:cNvSpPr>
            <a:spLocks noGrp="1" noRot="1" noChangeAspect="1" noChangeArrowheads="1" noTextEdit="1"/>
          </p:cNvSpPr>
          <p:nvPr>
            <p:ph type="sldImg"/>
          </p:nvPr>
        </p:nvSpPr>
        <p:spPr>
          <a:ln/>
        </p:spPr>
      </p:sp>
      <p:sp>
        <p:nvSpPr>
          <p:cNvPr id="17411" name="Espace réservé des commentaires 2">
            <a:extLst>
              <a:ext uri="{FF2B5EF4-FFF2-40B4-BE49-F238E27FC236}">
                <a16:creationId xmlns:a16="http://schemas.microsoft.com/office/drawing/2014/main" id="{C2793ECA-9A6D-4F3E-83B7-42C57B481F8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what should be done for adverse events following immunization (AEFIs).</a:t>
            </a:r>
          </a:p>
          <a:p>
            <a:endParaRPr lang="en-US" altLang="en-US" b="1" dirty="0"/>
          </a:p>
          <a:p>
            <a:r>
              <a:rPr lang="en-US" altLang="en-US" dirty="0"/>
              <a:t>Similar to all other vaccines, rotavirus vaccine needs to be monitored for safety and adverse events following immunization.</a:t>
            </a:r>
          </a:p>
          <a:p>
            <a:endParaRPr lang="en-US" altLang="en-US" dirty="0"/>
          </a:p>
          <a:p>
            <a:r>
              <a:rPr lang="en-US" altLang="en-US" dirty="0"/>
              <a:t>Health workers should ask parents to immediately report any reaction that may be related to the vaccine. Report the AEFI through the existing AEFI reporting systems established by national immunization programmes. Health workers should report AEFI to the upper level of the health system. The National Authorities will then decide if further investigation is required. </a:t>
            </a:r>
            <a:br>
              <a:rPr lang="en-US" altLang="en-US" sz="1000" dirty="0"/>
            </a:br>
            <a:endParaRPr lang="en-US" altLang="en-US" sz="1000" dirty="0"/>
          </a:p>
          <a:p>
            <a:endParaRPr lang="fr-FR" altLang="en-US" sz="1000" dirty="0"/>
          </a:p>
        </p:txBody>
      </p:sp>
      <p:sp>
        <p:nvSpPr>
          <p:cNvPr id="17412" name="Espace réservé du numéro de diapositive 3">
            <a:extLst>
              <a:ext uri="{FF2B5EF4-FFF2-40B4-BE49-F238E27FC236}">
                <a16:creationId xmlns:a16="http://schemas.microsoft.com/office/drawing/2014/main" id="{32FC84EE-2D28-4416-B6C2-5039659F1326}"/>
              </a:ext>
            </a:extLst>
          </p:cNvPr>
          <p:cNvSpPr txBox="1">
            <a:spLocks noGrp="1"/>
          </p:cNvSpPr>
          <p:nvPr/>
        </p:nvSpPr>
        <p:spPr bwMode="auto">
          <a:xfrm>
            <a:off x="3833813" y="9409113"/>
            <a:ext cx="2933700" cy="49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029" tIns="45514" rIns="91029" bIns="45514" anchor="b"/>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lgn="r" eaLnBrk="1" hangingPunct="1">
              <a:spcBef>
                <a:spcPct val="0"/>
              </a:spcBef>
            </a:pPr>
            <a:fld id="{3C7406A2-BE3B-4544-AD2A-4F01D516C1C7}" type="slidenum">
              <a:rPr lang="en-GB" altLang="en-US">
                <a:solidFill>
                  <a:srgbClr val="000000"/>
                </a:solidFill>
                <a:cs typeface="Arial" panose="020B0604020202020204" pitchFamily="34" charset="0"/>
              </a:rPr>
              <a:pPr algn="r" eaLnBrk="1" hangingPunct="1">
                <a:spcBef>
                  <a:spcPct val="0"/>
                </a:spcBef>
              </a:pPr>
              <a:t>8</a:t>
            </a:fld>
            <a:endParaRPr lang="en-GB" altLang="en-US">
              <a:solidFill>
                <a:srgbClr val="000000"/>
              </a:solidFill>
              <a:cs typeface="Arial" panose="020B060402020202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Espace réservé de l'image des diapositives 1">
            <a:extLst>
              <a:ext uri="{FF2B5EF4-FFF2-40B4-BE49-F238E27FC236}">
                <a16:creationId xmlns:a16="http://schemas.microsoft.com/office/drawing/2014/main" id="{4A9BCAB2-B2E0-4D03-8BD4-88CEEC7124A8}"/>
              </a:ext>
            </a:extLst>
          </p:cNvPr>
          <p:cNvSpPr>
            <a:spLocks noGrp="1" noRot="1" noChangeAspect="1" noChangeArrowheads="1" noTextEdit="1"/>
          </p:cNvSpPr>
          <p:nvPr>
            <p:ph type="sldImg"/>
          </p:nvPr>
        </p:nvSpPr>
        <p:spPr>
          <a:ln/>
        </p:spPr>
      </p:sp>
      <p:sp>
        <p:nvSpPr>
          <p:cNvPr id="19459" name="Espace réservé des commentaires 2">
            <a:extLst>
              <a:ext uri="{FF2B5EF4-FFF2-40B4-BE49-F238E27FC236}">
                <a16:creationId xmlns:a16="http://schemas.microsoft.com/office/drawing/2014/main" id="{5570D319-6D79-4E93-97D9-2B05F0A608D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dirty="0"/>
              <a:t>To the facilitator:</a:t>
            </a:r>
          </a:p>
          <a:p>
            <a:r>
              <a:rPr lang="en-US" altLang="en-US" b="1" dirty="0"/>
              <a:t>Explain to the participants what information should be included in an AEFI report.</a:t>
            </a:r>
          </a:p>
          <a:p>
            <a:endParaRPr lang="en-US" altLang="en-US" b="1" dirty="0"/>
          </a:p>
          <a:p>
            <a:r>
              <a:rPr lang="en-US" altLang="en-US" dirty="0"/>
              <a:t>An AEFI report should contain:</a:t>
            </a:r>
          </a:p>
          <a:p>
            <a:pPr marL="171450" indent="-171450">
              <a:buFont typeface="Arial" panose="020B0604020202020204" pitchFamily="34" charset="0"/>
              <a:buChar char="•"/>
            </a:pPr>
            <a:r>
              <a:rPr lang="en-US" altLang="en-US" dirty="0"/>
              <a:t>Client – unique identifier, date of birth and gender</a:t>
            </a:r>
          </a:p>
          <a:p>
            <a:pPr marL="171450" indent="-171450">
              <a:buFont typeface="Arial" panose="020B0604020202020204" pitchFamily="34" charset="0"/>
              <a:buChar char="•"/>
            </a:pPr>
            <a:r>
              <a:rPr lang="en-US" altLang="en-US" dirty="0"/>
              <a:t>Immunization event(s) – province where given, date, all vaccines given including name, manufacturer, lot number, administration site and route, as well as the number in series of vaccine doses if relevant </a:t>
            </a:r>
          </a:p>
          <a:p>
            <a:pPr marL="171450" indent="-171450">
              <a:buFont typeface="Arial" panose="020B0604020202020204" pitchFamily="34" charset="0"/>
              <a:buChar char="•"/>
            </a:pPr>
            <a:r>
              <a:rPr lang="en-US" altLang="en-US" dirty="0"/>
              <a:t>Adverse event(s) – description, including time of first onset following immunization, duration, health care utilization, treatment and outcome</a:t>
            </a:r>
          </a:p>
          <a:p>
            <a:pPr marL="171450" indent="-171450">
              <a:buFont typeface="Arial" panose="020B0604020202020204" pitchFamily="34" charset="0"/>
              <a:buChar char="•"/>
            </a:pPr>
            <a:r>
              <a:rPr lang="en-US" altLang="en-US" dirty="0"/>
              <a:t>Relevant medical and treatment history – underlying disease, known allergies, prior AEFI, concomitant medication</a:t>
            </a:r>
          </a:p>
          <a:p>
            <a:pPr marL="171450" indent="-171450">
              <a:buFont typeface="Arial" panose="020B0604020202020204" pitchFamily="34" charset="0"/>
              <a:buChar char="•"/>
            </a:pPr>
            <a:r>
              <a:rPr lang="en-US" altLang="en-US" dirty="0"/>
              <a:t>Associated event(s) – acute illness, injury, exposure to environmental toxins</a:t>
            </a:r>
          </a:p>
          <a:p>
            <a:pPr marL="171450" indent="-171450">
              <a:buFont typeface="Arial" panose="020B0604020202020204" pitchFamily="34" charset="0"/>
              <a:buChar char="•"/>
            </a:pPr>
            <a:r>
              <a:rPr lang="en-US" altLang="en-US" dirty="0"/>
              <a:t>Reporter details</a:t>
            </a:r>
          </a:p>
        </p:txBody>
      </p:sp>
      <p:sp>
        <p:nvSpPr>
          <p:cNvPr id="19460" name="Espace réservé du numéro de diapositive 3">
            <a:extLst>
              <a:ext uri="{FF2B5EF4-FFF2-40B4-BE49-F238E27FC236}">
                <a16:creationId xmlns:a16="http://schemas.microsoft.com/office/drawing/2014/main" id="{5124BA58-54D2-4688-BDFC-65954724A0F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829FC178-AE80-40C5-9969-88757B03CB43}" type="slidenum">
              <a:rPr lang="en-GB" altLang="en-US">
                <a:solidFill>
                  <a:srgbClr val="000000"/>
                </a:solidFill>
                <a:cs typeface="Arial" panose="020B0604020202020204" pitchFamily="34" charset="0"/>
              </a:rPr>
              <a:pPr>
                <a:spcBef>
                  <a:spcPct val="0"/>
                </a:spcBef>
              </a:pPr>
              <a:t>9</a:t>
            </a:fld>
            <a:endParaRPr lang="en-GB" altLang="en-US">
              <a:solidFill>
                <a:srgbClr val="000000"/>
              </a:solidFill>
              <a:cs typeface="Arial" panose="020B060402020202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Espace réservé de l'image des diapositives 1">
            <a:extLst>
              <a:ext uri="{FF2B5EF4-FFF2-40B4-BE49-F238E27FC236}">
                <a16:creationId xmlns:a16="http://schemas.microsoft.com/office/drawing/2014/main" id="{15AD39C4-0AF2-4EB1-9EC6-679EC825FBA3}"/>
              </a:ext>
            </a:extLst>
          </p:cNvPr>
          <p:cNvSpPr>
            <a:spLocks noGrp="1" noRot="1" noChangeAspect="1" noChangeArrowheads="1" noTextEdit="1"/>
          </p:cNvSpPr>
          <p:nvPr>
            <p:ph type="sldImg"/>
          </p:nvPr>
        </p:nvSpPr>
        <p:spPr>
          <a:ln/>
        </p:spPr>
      </p:sp>
      <p:sp>
        <p:nvSpPr>
          <p:cNvPr id="21507" name="Espace réservé des commentaires 2">
            <a:extLst>
              <a:ext uri="{FF2B5EF4-FFF2-40B4-BE49-F238E27FC236}">
                <a16:creationId xmlns:a16="http://schemas.microsoft.com/office/drawing/2014/main" id="{069CBC0A-4867-4FB0-8EF0-EF437E65C8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t>To the facilitator:  </a:t>
            </a:r>
          </a:p>
          <a:p>
            <a:r>
              <a:rPr lang="en-US" altLang="en-US" b="1"/>
              <a:t>Explain to the participants that this is the main information to keep in mind.</a:t>
            </a:r>
            <a:endParaRPr lang="fr-FR" altLang="en-US" b="1"/>
          </a:p>
        </p:txBody>
      </p:sp>
      <p:sp>
        <p:nvSpPr>
          <p:cNvPr id="21508" name="Espace réservé du numéro de diapositive 3">
            <a:extLst>
              <a:ext uri="{FF2B5EF4-FFF2-40B4-BE49-F238E27FC236}">
                <a16:creationId xmlns:a16="http://schemas.microsoft.com/office/drawing/2014/main" id="{581CB929-D6C9-49C4-8326-D25ACC3FE15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9638">
              <a:spcBef>
                <a:spcPct val="30000"/>
              </a:spcBef>
              <a:defRPr sz="1200">
                <a:solidFill>
                  <a:schemeClr val="tx1"/>
                </a:solidFill>
                <a:latin typeface="Arial" panose="020B0604020202020204" pitchFamily="34" charset="0"/>
                <a:ea typeface="MS PGothic" panose="020B0600070205080204" pitchFamily="34" charset="-128"/>
              </a:defRPr>
            </a:lvl1pPr>
            <a:lvl2pPr marL="742950" indent="-285750" defTabSz="909638">
              <a:spcBef>
                <a:spcPct val="30000"/>
              </a:spcBef>
              <a:defRPr sz="1200">
                <a:solidFill>
                  <a:schemeClr val="tx1"/>
                </a:solidFill>
                <a:latin typeface="Arial" panose="020B0604020202020204" pitchFamily="34" charset="0"/>
                <a:ea typeface="MS PGothic" panose="020B0600070205080204" pitchFamily="34" charset="-128"/>
              </a:defRPr>
            </a:lvl2pPr>
            <a:lvl3pPr marL="1143000" indent="-228600" defTabSz="909638">
              <a:spcBef>
                <a:spcPct val="30000"/>
              </a:spcBef>
              <a:defRPr sz="1200">
                <a:solidFill>
                  <a:schemeClr val="tx1"/>
                </a:solidFill>
                <a:latin typeface="Arial" panose="020B0604020202020204" pitchFamily="34" charset="0"/>
                <a:ea typeface="MS PGothic" panose="020B0600070205080204" pitchFamily="34" charset="-128"/>
              </a:defRPr>
            </a:lvl3pPr>
            <a:lvl4pPr marL="1600200" indent="-228600" defTabSz="909638">
              <a:spcBef>
                <a:spcPct val="30000"/>
              </a:spcBef>
              <a:defRPr sz="1200">
                <a:solidFill>
                  <a:schemeClr val="tx1"/>
                </a:solidFill>
                <a:latin typeface="Arial" panose="020B0604020202020204" pitchFamily="34" charset="0"/>
                <a:ea typeface="MS PGothic" panose="020B0600070205080204" pitchFamily="34" charset="-128"/>
              </a:defRPr>
            </a:lvl4pPr>
            <a:lvl5pPr marL="2057400" indent="-228600" defTabSz="909638">
              <a:spcBef>
                <a:spcPct val="30000"/>
              </a:spcBef>
              <a:defRPr sz="1200">
                <a:solidFill>
                  <a:schemeClr val="tx1"/>
                </a:solidFill>
                <a:latin typeface="Arial" panose="020B0604020202020204" pitchFamily="34" charset="0"/>
                <a:ea typeface="MS PGothic" panose="020B0600070205080204" pitchFamily="34" charset="-128"/>
              </a:defRPr>
            </a:lvl5pPr>
            <a:lvl6pPr marL="25146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6pPr>
            <a:lvl7pPr marL="29718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7pPr>
            <a:lvl8pPr marL="34290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8pPr>
            <a:lvl9pPr marL="3886200" indent="-228600" defTabSz="909638" eaLnBrk="0" fontAlgn="base" hangingPunct="0">
              <a:spcBef>
                <a:spcPct val="30000"/>
              </a:spcBef>
              <a:spcAft>
                <a:spcPct val="0"/>
              </a:spcAft>
              <a:defRPr sz="1200">
                <a:solidFill>
                  <a:schemeClr val="tx1"/>
                </a:solidFill>
                <a:latin typeface="Arial" panose="020B0604020202020204" pitchFamily="34" charset="0"/>
                <a:ea typeface="MS PGothic" panose="020B0600070205080204" pitchFamily="34" charset="-128"/>
              </a:defRPr>
            </a:lvl9pPr>
          </a:lstStyle>
          <a:p>
            <a:pPr>
              <a:spcBef>
                <a:spcPct val="0"/>
              </a:spcBef>
            </a:pPr>
            <a:fld id="{0EDD5B3F-398E-4B08-A3A1-59686249D50F}" type="slidenum">
              <a:rPr lang="en-GB" altLang="en-US">
                <a:solidFill>
                  <a:srgbClr val="000000"/>
                </a:solidFill>
                <a:cs typeface="Arial" panose="020B0604020202020204" pitchFamily="34" charset="0"/>
              </a:rPr>
              <a:pPr>
                <a:spcBef>
                  <a:spcPct val="0"/>
                </a:spcBef>
              </a:pPr>
              <a:t>10</a:t>
            </a:fld>
            <a:endParaRPr lang="en-GB" altLang="en-US">
              <a:solidFill>
                <a:srgbClr val="000000"/>
              </a:solidFill>
              <a:cs typeface="Arial" panose="020B060402020202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12">
            <a:extLst>
              <a:ext uri="{FF2B5EF4-FFF2-40B4-BE49-F238E27FC236}">
                <a16:creationId xmlns:a16="http://schemas.microsoft.com/office/drawing/2014/main" id="{02DF0BB7-FF29-4E2D-B76E-65C331EEBF4D}"/>
              </a:ext>
            </a:extLst>
          </p:cNvPr>
          <p:cNvSpPr>
            <a:spLocks noChangeArrowheads="1"/>
          </p:cNvSpPr>
          <p:nvPr userDrawn="1"/>
        </p:nvSpPr>
        <p:spPr bwMode="auto">
          <a:xfrm>
            <a:off x="1588" y="0"/>
            <a:ext cx="9144000" cy="6858000"/>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en-US" altLang="en-US" sz="3400" b="1">
              <a:solidFill>
                <a:srgbClr val="000066"/>
              </a:solidFill>
              <a:latin typeface="Arial" panose="020B0604020202020204" pitchFamily="34" charset="0"/>
            </a:endParaRPr>
          </a:p>
        </p:txBody>
      </p:sp>
      <p:pic>
        <p:nvPicPr>
          <p:cNvPr id="5" name="Picture 17" descr="WHO-EN-white-H">
            <a:extLst>
              <a:ext uri="{FF2B5EF4-FFF2-40B4-BE49-F238E27FC236}">
                <a16:creationId xmlns:a16="http://schemas.microsoft.com/office/drawing/2014/main" id="{2E83739C-B768-4A58-949C-B3E96954901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132138" y="5349875"/>
            <a:ext cx="2952750" cy="95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0" name="Rectangle 3"/>
          <p:cNvSpPr>
            <a:spLocks noGrp="1" noChangeArrowheads="1"/>
          </p:cNvSpPr>
          <p:nvPr>
            <p:ph type="title"/>
          </p:nvPr>
        </p:nvSpPr>
        <p:spPr>
          <a:xfrm>
            <a:off x="687388" y="188913"/>
            <a:ext cx="7772400" cy="1470025"/>
          </a:xfrm>
          <a:noFill/>
        </p:spPr>
        <p:txBody>
          <a:bodyPr/>
          <a:lstStyle>
            <a:lvl1pPr>
              <a:defRPr sz="2400" smtClean="0">
                <a:solidFill>
                  <a:schemeClr val="bg1"/>
                </a:solidFill>
              </a:defRPr>
            </a:lvl1pPr>
          </a:lstStyle>
          <a:p>
            <a:r>
              <a:rPr lang="fr-FR"/>
              <a:t>Cliquez pour modifier le style du titre</a:t>
            </a:r>
          </a:p>
        </p:txBody>
      </p:sp>
      <p:sp>
        <p:nvSpPr>
          <p:cNvPr id="62475" name="Rectangle 4"/>
          <p:cNvSpPr>
            <a:spLocks noGrp="1" noChangeArrowheads="1"/>
          </p:cNvSpPr>
          <p:nvPr>
            <p:ph type="subTitle" idx="1"/>
          </p:nvPr>
        </p:nvSpPr>
        <p:spPr>
          <a:xfrm>
            <a:off x="1476375" y="2397125"/>
            <a:ext cx="6400800" cy="1752600"/>
          </a:xfrm>
        </p:spPr>
        <p:txBody>
          <a:bodyPr/>
          <a:lstStyle>
            <a:lvl1pPr marL="0" indent="0" algn="ctr">
              <a:buFont typeface="Wingdings" pitchFamily="2" charset="2"/>
              <a:buNone/>
              <a:defRPr sz="3200" b="1" smtClean="0">
                <a:solidFill>
                  <a:schemeClr val="bg1"/>
                </a:solidFill>
              </a:defRPr>
            </a:lvl1pPr>
          </a:lstStyle>
          <a:p>
            <a:r>
              <a:rPr lang="fr-FR"/>
              <a:t>Cliquez pour modifier le style des sous-titres du masque</a:t>
            </a:r>
          </a:p>
        </p:txBody>
      </p:sp>
    </p:spTree>
    <p:extLst>
      <p:ext uri="{BB962C8B-B14F-4D97-AF65-F5344CB8AC3E}">
        <p14:creationId xmlns:p14="http://schemas.microsoft.com/office/powerpoint/2010/main" val="1550829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98632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1"/>
            <a:ext cx="2286000" cy="599265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1"/>
            <a:ext cx="6727682" cy="59926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107403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70912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181" y="4407378"/>
            <a:ext cx="7772943" cy="1362097"/>
          </a:xfrm>
        </p:spPr>
        <p:txBody>
          <a:bodyPr anchor="t"/>
          <a:lstStyle>
            <a:lvl1pPr algn="l">
              <a:defRPr sz="3500" b="1" cap="all"/>
            </a:lvl1pPr>
          </a:lstStyle>
          <a:p>
            <a:r>
              <a:rPr lang="en-US"/>
              <a:t>Click to edit Master title style</a:t>
            </a:r>
            <a:endParaRPr lang="en-GB"/>
          </a:p>
        </p:txBody>
      </p:sp>
      <p:sp>
        <p:nvSpPr>
          <p:cNvPr id="3" name="Text Placeholder 2"/>
          <p:cNvSpPr>
            <a:spLocks noGrp="1"/>
          </p:cNvSpPr>
          <p:nvPr>
            <p:ph type="body" idx="1"/>
          </p:nvPr>
        </p:nvSpPr>
        <p:spPr>
          <a:xfrm>
            <a:off x="722181" y="2907056"/>
            <a:ext cx="7772943" cy="1500322"/>
          </a:xfrm>
        </p:spPr>
        <p:txBody>
          <a:bodyPr anchor="b"/>
          <a:lstStyle>
            <a:lvl1pPr marL="0" indent="0">
              <a:buNone/>
              <a:defRPr sz="1800"/>
            </a:lvl1pPr>
            <a:lvl2pPr marL="400736" indent="0">
              <a:buNone/>
              <a:defRPr sz="1600"/>
            </a:lvl2pPr>
            <a:lvl3pPr marL="801472" indent="0">
              <a:buNone/>
              <a:defRPr sz="1400"/>
            </a:lvl3pPr>
            <a:lvl4pPr marL="1202207" indent="0">
              <a:buNone/>
              <a:defRPr sz="1200"/>
            </a:lvl4pPr>
            <a:lvl5pPr marL="1602943" indent="0">
              <a:buNone/>
              <a:defRPr sz="1200"/>
            </a:lvl5pPr>
            <a:lvl6pPr marL="2003679" indent="0">
              <a:buNone/>
              <a:defRPr sz="1200"/>
            </a:lvl6pPr>
            <a:lvl7pPr marL="2404415" indent="0">
              <a:buNone/>
              <a:defRPr sz="1200"/>
            </a:lvl7pPr>
            <a:lvl8pPr marL="2805151" indent="0">
              <a:buNone/>
              <a:defRPr sz="1200"/>
            </a:lvl8pPr>
            <a:lvl9pPr marL="3205886" indent="0">
              <a:buNone/>
              <a:defRPr sz="1200"/>
            </a:lvl9pPr>
          </a:lstStyle>
          <a:p>
            <a:pPr lvl="0"/>
            <a:r>
              <a:rPr lang="en-US"/>
              <a:t>Click to edit Master text styles</a:t>
            </a:r>
          </a:p>
        </p:txBody>
      </p:sp>
    </p:spTree>
    <p:extLst>
      <p:ext uri="{BB962C8B-B14F-4D97-AF65-F5344CB8AC3E}">
        <p14:creationId xmlns:p14="http://schemas.microsoft.com/office/powerpoint/2010/main" val="1341026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4254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53450" y="1380815"/>
            <a:ext cx="4080591" cy="4611835"/>
          </a:xfrm>
        </p:spPr>
        <p:txBody>
          <a:bodyPr/>
          <a:lstStyle>
            <a:lvl1pPr>
              <a:defRPr sz="2500"/>
            </a:lvl1pPr>
            <a:lvl2pPr>
              <a:defRPr sz="21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930106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5012"/>
            <a:ext cx="8229057" cy="114324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472" y="1534879"/>
            <a:ext cx="4039867"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4" name="Content Placeholder 3"/>
          <p:cNvSpPr>
            <a:spLocks noGrp="1"/>
          </p:cNvSpPr>
          <p:nvPr>
            <p:ph sz="half" idx="2"/>
          </p:nvPr>
        </p:nvSpPr>
        <p:spPr>
          <a:xfrm>
            <a:off x="457472" y="2174172"/>
            <a:ext cx="4039867"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304" y="1534879"/>
            <a:ext cx="4041225" cy="639293"/>
          </a:xfrm>
        </p:spPr>
        <p:txBody>
          <a:bodyPr anchor="b"/>
          <a:lstStyle>
            <a:lvl1pPr marL="0" indent="0">
              <a:buNone/>
              <a:defRPr sz="2100" b="1"/>
            </a:lvl1pPr>
            <a:lvl2pPr marL="400736" indent="0">
              <a:buNone/>
              <a:defRPr sz="1800" b="1"/>
            </a:lvl2pPr>
            <a:lvl3pPr marL="801472" indent="0">
              <a:buNone/>
              <a:defRPr sz="1600" b="1"/>
            </a:lvl3pPr>
            <a:lvl4pPr marL="1202207" indent="0">
              <a:buNone/>
              <a:defRPr sz="1400" b="1"/>
            </a:lvl4pPr>
            <a:lvl5pPr marL="1602943" indent="0">
              <a:buNone/>
              <a:defRPr sz="1400" b="1"/>
            </a:lvl5pPr>
            <a:lvl6pPr marL="2003679" indent="0">
              <a:buNone/>
              <a:defRPr sz="1400" b="1"/>
            </a:lvl6pPr>
            <a:lvl7pPr marL="2404415" indent="0">
              <a:buNone/>
              <a:defRPr sz="1400" b="1"/>
            </a:lvl7pPr>
            <a:lvl8pPr marL="2805151" indent="0">
              <a:buNone/>
              <a:defRPr sz="1400" b="1"/>
            </a:lvl8pPr>
            <a:lvl9pPr marL="3205886" indent="0">
              <a:buNone/>
              <a:defRPr sz="1400" b="1"/>
            </a:lvl9pPr>
          </a:lstStyle>
          <a:p>
            <a:pPr lvl="0"/>
            <a:r>
              <a:rPr lang="en-US"/>
              <a:t>Click to edit Master text styles</a:t>
            </a:r>
          </a:p>
        </p:txBody>
      </p:sp>
      <p:sp>
        <p:nvSpPr>
          <p:cNvPr id="6" name="Content Placeholder 5"/>
          <p:cNvSpPr>
            <a:spLocks noGrp="1"/>
          </p:cNvSpPr>
          <p:nvPr>
            <p:ph sz="quarter" idx="4"/>
          </p:nvPr>
        </p:nvSpPr>
        <p:spPr>
          <a:xfrm>
            <a:off x="4645304" y="2174172"/>
            <a:ext cx="4041225" cy="3952385"/>
          </a:xfrm>
        </p:spPr>
        <p:txBody>
          <a:bodyPr/>
          <a:lstStyle>
            <a:lvl1pPr>
              <a:defRPr sz="21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6485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894985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4805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472" y="273572"/>
            <a:ext cx="3008181" cy="1161958"/>
          </a:xfrm>
        </p:spPr>
        <p:txBody>
          <a:bodyPr anchor="b"/>
          <a:lstStyle>
            <a:lvl1pPr algn="l">
              <a:defRPr sz="1800" b="1"/>
            </a:lvl1pPr>
          </a:lstStyle>
          <a:p>
            <a:r>
              <a:rPr lang="en-US"/>
              <a:t>Click to edit Master title style</a:t>
            </a:r>
            <a:endParaRPr lang="en-GB"/>
          </a:p>
        </p:txBody>
      </p:sp>
      <p:sp>
        <p:nvSpPr>
          <p:cNvPr id="3" name="Content Placeholder 2"/>
          <p:cNvSpPr>
            <a:spLocks noGrp="1"/>
          </p:cNvSpPr>
          <p:nvPr>
            <p:ph idx="1"/>
          </p:nvPr>
        </p:nvSpPr>
        <p:spPr>
          <a:xfrm>
            <a:off x="3575608" y="273571"/>
            <a:ext cx="5110921" cy="5852986"/>
          </a:xfrm>
        </p:spPr>
        <p:txBody>
          <a:bodyPr/>
          <a:lstStyle>
            <a:lvl1pPr>
              <a:defRPr sz="2800"/>
            </a:lvl1pPr>
            <a:lvl2pPr>
              <a:defRPr sz="25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472" y="1435530"/>
            <a:ext cx="3008181" cy="4691027"/>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239836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1877" y="4800456"/>
            <a:ext cx="5486943" cy="567300"/>
          </a:xfrm>
        </p:spPr>
        <p:txBody>
          <a:bodyPr anchor="b"/>
          <a:lstStyle>
            <a:lvl1pPr algn="l">
              <a:defRPr sz="1800" b="1"/>
            </a:lvl1pPr>
          </a:lstStyle>
          <a:p>
            <a:r>
              <a:rPr lang="en-US"/>
              <a:t>Click to edit Master title style</a:t>
            </a:r>
            <a:endParaRPr lang="en-GB"/>
          </a:p>
        </p:txBody>
      </p:sp>
      <p:sp>
        <p:nvSpPr>
          <p:cNvPr id="3" name="Picture Placeholder 2"/>
          <p:cNvSpPr>
            <a:spLocks noGrp="1"/>
          </p:cNvSpPr>
          <p:nvPr>
            <p:ph type="pic" idx="1"/>
          </p:nvPr>
        </p:nvSpPr>
        <p:spPr>
          <a:xfrm>
            <a:off x="1791877" y="613376"/>
            <a:ext cx="5486943" cy="4113648"/>
          </a:xfrm>
        </p:spPr>
        <p:txBody>
          <a:bodyPr/>
          <a:lstStyle>
            <a:lvl1pPr marL="0" indent="0">
              <a:buNone/>
              <a:defRPr sz="2800"/>
            </a:lvl1pPr>
            <a:lvl2pPr marL="400736" indent="0">
              <a:buNone/>
              <a:defRPr sz="2500"/>
            </a:lvl2pPr>
            <a:lvl3pPr marL="801472" indent="0">
              <a:buNone/>
              <a:defRPr sz="2100"/>
            </a:lvl3pPr>
            <a:lvl4pPr marL="1202207" indent="0">
              <a:buNone/>
              <a:defRPr sz="1800"/>
            </a:lvl4pPr>
            <a:lvl5pPr marL="1602943" indent="0">
              <a:buNone/>
              <a:defRPr sz="1800"/>
            </a:lvl5pPr>
            <a:lvl6pPr marL="2003679" indent="0">
              <a:buNone/>
              <a:defRPr sz="1800"/>
            </a:lvl6pPr>
            <a:lvl7pPr marL="2404415" indent="0">
              <a:buNone/>
              <a:defRPr sz="1800"/>
            </a:lvl7pPr>
            <a:lvl8pPr marL="2805151" indent="0">
              <a:buNone/>
              <a:defRPr sz="1800"/>
            </a:lvl8pPr>
            <a:lvl9pPr marL="3205886" indent="0">
              <a:buNone/>
              <a:defRPr sz="1800"/>
            </a:lvl9pPr>
          </a:lstStyle>
          <a:p>
            <a:pPr lvl="0"/>
            <a:r>
              <a:rPr lang="en-US" noProof="0"/>
              <a:t>Click icon to add picture</a:t>
            </a:r>
            <a:endParaRPr lang="en-GB" noProof="0"/>
          </a:p>
        </p:txBody>
      </p:sp>
      <p:sp>
        <p:nvSpPr>
          <p:cNvPr id="4" name="Text Placeholder 3"/>
          <p:cNvSpPr>
            <a:spLocks noGrp="1"/>
          </p:cNvSpPr>
          <p:nvPr>
            <p:ph type="body" sz="half" idx="2"/>
          </p:nvPr>
        </p:nvSpPr>
        <p:spPr>
          <a:xfrm>
            <a:off x="1791877" y="5367757"/>
            <a:ext cx="5486943" cy="804876"/>
          </a:xfrm>
        </p:spPr>
        <p:txBody>
          <a:bodyPr/>
          <a:lstStyle>
            <a:lvl1pPr marL="0" indent="0">
              <a:buNone/>
              <a:defRPr sz="1200"/>
            </a:lvl1pPr>
            <a:lvl2pPr marL="400736" indent="0">
              <a:buNone/>
              <a:defRPr sz="1100"/>
            </a:lvl2pPr>
            <a:lvl3pPr marL="801472" indent="0">
              <a:buNone/>
              <a:defRPr sz="900"/>
            </a:lvl3pPr>
            <a:lvl4pPr marL="1202207" indent="0">
              <a:buNone/>
              <a:defRPr sz="800"/>
            </a:lvl4pPr>
            <a:lvl5pPr marL="1602943" indent="0">
              <a:buNone/>
              <a:defRPr sz="800"/>
            </a:lvl5pPr>
            <a:lvl6pPr marL="2003679" indent="0">
              <a:buNone/>
              <a:defRPr sz="800"/>
            </a:lvl6pPr>
            <a:lvl7pPr marL="2404415" indent="0">
              <a:buNone/>
              <a:defRPr sz="800"/>
            </a:lvl7pPr>
            <a:lvl8pPr marL="2805151" indent="0">
              <a:buNone/>
              <a:defRPr sz="800"/>
            </a:lvl8pPr>
            <a:lvl9pPr marL="3205886" indent="0">
              <a:buNone/>
              <a:defRPr sz="800"/>
            </a:lvl9pPr>
          </a:lstStyle>
          <a:p>
            <a:pPr lvl="0"/>
            <a:r>
              <a:rPr lang="en-US"/>
              <a:t>Click to edit Master text styles</a:t>
            </a:r>
          </a:p>
        </p:txBody>
      </p:sp>
    </p:spTree>
    <p:extLst>
      <p:ext uri="{BB962C8B-B14F-4D97-AF65-F5344CB8AC3E}">
        <p14:creationId xmlns:p14="http://schemas.microsoft.com/office/powerpoint/2010/main" val="40921385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a:extLst>
              <a:ext uri="{FF2B5EF4-FFF2-40B4-BE49-F238E27FC236}">
                <a16:creationId xmlns:a16="http://schemas.microsoft.com/office/drawing/2014/main" id="{203BA33E-03E1-497A-BF05-27A1A89E1AFA}"/>
              </a:ext>
            </a:extLst>
          </p:cNvPr>
          <p:cNvSpPr>
            <a:spLocks noGrp="1" noChangeArrowheads="1"/>
          </p:cNvSpPr>
          <p:nvPr>
            <p:ph type="title"/>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vert="horz" wrap="square" lIns="0" tIns="0" rIns="0" bIns="0" numCol="1" anchor="ctr" anchorCtr="0" compatLnSpc="1">
            <a:prstTxWarp prst="textNoShape">
              <a:avLst/>
            </a:prstTxWarp>
          </a:bodyPr>
          <a:lstStyle/>
          <a:p>
            <a:pPr lvl="0"/>
            <a:r>
              <a:rPr lang="en-US"/>
              <a:t>Click to edit Master title style</a:t>
            </a:r>
            <a:endParaRPr lang="en-GB"/>
          </a:p>
        </p:txBody>
      </p:sp>
      <p:sp>
        <p:nvSpPr>
          <p:cNvPr id="1027" name="Rectangle 4">
            <a:extLst>
              <a:ext uri="{FF2B5EF4-FFF2-40B4-BE49-F238E27FC236}">
                <a16:creationId xmlns:a16="http://schemas.microsoft.com/office/drawing/2014/main" id="{7DD27A31-7D44-4421-9CC0-A7559868CF8B}"/>
              </a:ext>
            </a:extLst>
          </p:cNvPr>
          <p:cNvSpPr>
            <a:spLocks noGrp="1" noChangeArrowheads="1"/>
          </p:cNvSpPr>
          <p:nvPr>
            <p:ph type="body" idx="1"/>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GB" altLang="en-US"/>
              <a:t>Click to edit Master text styles</a:t>
            </a:r>
          </a:p>
          <a:p>
            <a:pPr lvl="1"/>
            <a:r>
              <a:rPr lang="en-GB" altLang="en-US"/>
              <a:t>Second level</a:t>
            </a:r>
          </a:p>
          <a:p>
            <a:pPr lvl="2"/>
            <a:r>
              <a:rPr lang="en-GB" altLang="en-US"/>
              <a:t>Third level</a:t>
            </a:r>
          </a:p>
          <a:p>
            <a:pPr lvl="3"/>
            <a:r>
              <a:rPr lang="en-GB" altLang="en-US"/>
              <a:t>Fourth level</a:t>
            </a:r>
          </a:p>
        </p:txBody>
      </p:sp>
      <p:sp>
        <p:nvSpPr>
          <p:cNvPr id="1028" name="Line 6">
            <a:extLst>
              <a:ext uri="{FF2B5EF4-FFF2-40B4-BE49-F238E27FC236}">
                <a16:creationId xmlns:a16="http://schemas.microsoft.com/office/drawing/2014/main" id="{7B7F430C-3A54-4E2C-BB48-0DD797F47C99}"/>
              </a:ext>
            </a:extLst>
          </p:cNvPr>
          <p:cNvSpPr>
            <a:spLocks noChangeShapeType="1"/>
          </p:cNvSpPr>
          <p:nvPr/>
        </p:nvSpPr>
        <p:spPr bwMode="auto">
          <a:xfrm>
            <a:off x="0" y="1246188"/>
            <a:ext cx="9144000" cy="0"/>
          </a:xfrm>
          <a:prstGeom prst="line">
            <a:avLst/>
          </a:prstGeom>
          <a:noFill/>
          <a:ln w="38100">
            <a:solidFill>
              <a:srgbClr val="1E7FB8"/>
            </a:solidFill>
            <a:round/>
            <a:headEnd/>
            <a:tailEnd/>
          </a:ln>
          <a:extLst>
            <a:ext uri="{909E8E84-426E-40DD-AFC4-6F175D3DCCD1}">
              <a14:hiddenFill xmlns:a14="http://schemas.microsoft.com/office/drawing/2010/main">
                <a:noFill/>
              </a14:hiddenFill>
            </a:ext>
          </a:extLst>
        </p:spPr>
        <p:txBody>
          <a:bodyPr lIns="80147" tIns="40074" rIns="80147" bIns="40074"/>
          <a:lstStyle/>
          <a:p>
            <a:endParaRPr lang="en-GB"/>
          </a:p>
        </p:txBody>
      </p:sp>
      <p:sp>
        <p:nvSpPr>
          <p:cNvPr id="1029" name="Rectangle 12">
            <a:extLst>
              <a:ext uri="{FF2B5EF4-FFF2-40B4-BE49-F238E27FC236}">
                <a16:creationId xmlns:a16="http://schemas.microsoft.com/office/drawing/2014/main" id="{62C5E19E-BF42-43F7-A90C-7BB2634EBB85}"/>
              </a:ext>
            </a:extLst>
          </p:cNvPr>
          <p:cNvSpPr>
            <a:spLocks noChangeArrowheads="1"/>
          </p:cNvSpPr>
          <p:nvPr/>
        </p:nvSpPr>
        <p:spPr bwMode="auto">
          <a:xfrm>
            <a:off x="1588" y="6015038"/>
            <a:ext cx="9144000" cy="842962"/>
          </a:xfrm>
          <a:prstGeom prst="rect">
            <a:avLst/>
          </a:prstGeom>
          <a:solidFill>
            <a:srgbClr val="1E7FB8"/>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80147" tIns="40074" rIns="80147" bIns="40074" anchor="ctr"/>
          <a:lstStyle>
            <a:lvl1pPr eaLnBrk="0" hangingPunct="0">
              <a:defRPr>
                <a:solidFill>
                  <a:schemeClr val="tx1"/>
                </a:solidFill>
                <a:latin typeface="Limon F3" charset="0"/>
                <a:ea typeface="MS PGothic" panose="020B0600070205080204" pitchFamily="34" charset="-128"/>
              </a:defRPr>
            </a:lvl1pPr>
            <a:lvl2pPr marL="742950" indent="-285750" eaLnBrk="0" hangingPunct="0">
              <a:defRPr>
                <a:solidFill>
                  <a:schemeClr val="tx1"/>
                </a:solidFill>
                <a:latin typeface="Limon F3" charset="0"/>
                <a:ea typeface="MS PGothic" panose="020B0600070205080204" pitchFamily="34" charset="-128"/>
              </a:defRPr>
            </a:lvl2pPr>
            <a:lvl3pPr marL="1143000" indent="-228600" eaLnBrk="0" hangingPunct="0">
              <a:defRPr>
                <a:solidFill>
                  <a:schemeClr val="tx1"/>
                </a:solidFill>
                <a:latin typeface="Limon F3" charset="0"/>
                <a:ea typeface="MS PGothic" panose="020B0600070205080204" pitchFamily="34" charset="-128"/>
              </a:defRPr>
            </a:lvl3pPr>
            <a:lvl4pPr marL="1600200" indent="-228600" eaLnBrk="0" hangingPunct="0">
              <a:defRPr>
                <a:solidFill>
                  <a:schemeClr val="tx1"/>
                </a:solidFill>
                <a:latin typeface="Limon F3" charset="0"/>
                <a:ea typeface="MS PGothic" panose="020B0600070205080204" pitchFamily="34" charset="-128"/>
              </a:defRPr>
            </a:lvl4pPr>
            <a:lvl5pPr marL="2057400" indent="-228600" eaLnBrk="0" hangingPunct="0">
              <a:defRPr>
                <a:solidFill>
                  <a:schemeClr val="tx1"/>
                </a:solidFill>
                <a:latin typeface="Limon F3"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spcBef>
                <a:spcPct val="50000"/>
              </a:spcBef>
              <a:defRPr/>
            </a:pPr>
            <a:endParaRPr lang="fr-FR" altLang="en-US" sz="3400" b="1">
              <a:solidFill>
                <a:srgbClr val="000066"/>
              </a:solidFill>
              <a:latin typeface="Arial" panose="020B0604020202020204" pitchFamily="34" charset="0"/>
            </a:endParaRPr>
          </a:p>
        </p:txBody>
      </p:sp>
      <p:sp>
        <p:nvSpPr>
          <p:cNvPr id="1030" name="Rectangle 13">
            <a:extLst>
              <a:ext uri="{FF2B5EF4-FFF2-40B4-BE49-F238E27FC236}">
                <a16:creationId xmlns:a16="http://schemas.microsoft.com/office/drawing/2014/main" id="{0160E8B9-940D-4723-9635-9E73C234CD8D}"/>
              </a:ext>
            </a:extLst>
          </p:cNvPr>
          <p:cNvSpPr>
            <a:spLocks noChangeArrowheads="1"/>
          </p:cNvSpPr>
          <p:nvPr/>
        </p:nvSpPr>
        <p:spPr bwMode="auto">
          <a:xfrm>
            <a:off x="927100" y="6426200"/>
            <a:ext cx="42481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eaLnBrk="0" hangingPunct="0">
              <a:defRPr>
                <a:solidFill>
                  <a:schemeClr val="tx1"/>
                </a:solidFill>
                <a:latin typeface="Limon F3" charset="0"/>
                <a:ea typeface="MS PGothic" panose="020B0600070205080204" pitchFamily="34" charset="-128"/>
              </a:defRPr>
            </a:lvl1pPr>
            <a:lvl2pPr marL="742950" indent="-285750" defTabSz="912813" eaLnBrk="0" hangingPunct="0">
              <a:defRPr>
                <a:solidFill>
                  <a:schemeClr val="tx1"/>
                </a:solidFill>
                <a:latin typeface="Limon F3" charset="0"/>
                <a:ea typeface="MS PGothic" panose="020B0600070205080204" pitchFamily="34" charset="-128"/>
              </a:defRPr>
            </a:lvl2pPr>
            <a:lvl3pPr marL="1143000" indent="-228600" defTabSz="912813" eaLnBrk="0" hangingPunct="0">
              <a:defRPr>
                <a:solidFill>
                  <a:schemeClr val="tx1"/>
                </a:solidFill>
                <a:latin typeface="Limon F3" charset="0"/>
                <a:ea typeface="MS PGothic" panose="020B0600070205080204" pitchFamily="34" charset="-128"/>
              </a:defRPr>
            </a:lvl3pPr>
            <a:lvl4pPr marL="1600200" indent="-228600" defTabSz="912813" eaLnBrk="0" hangingPunct="0">
              <a:defRPr>
                <a:solidFill>
                  <a:schemeClr val="tx1"/>
                </a:solidFill>
                <a:latin typeface="Limon F3" charset="0"/>
                <a:ea typeface="MS PGothic" panose="020B0600070205080204" pitchFamily="34" charset="-128"/>
              </a:defRPr>
            </a:lvl4pPr>
            <a:lvl5pPr marL="2057400" indent="-228600" defTabSz="912813" eaLnBrk="0" hangingPunct="0">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eaLnBrk="1" hangingPunct="1">
              <a:defRPr/>
            </a:pPr>
            <a:r>
              <a:rPr lang="en-GB" altLang="en-US" sz="1200" b="1" dirty="0">
                <a:solidFill>
                  <a:srgbClr val="96CCEE"/>
                </a:solidFill>
                <a:latin typeface="Arial Narrow" panose="020B0606020202030204" pitchFamily="34" charset="0"/>
              </a:rPr>
              <a:t>Rotavirus vaccine AEFI monitoring, Module 6  I December</a:t>
            </a:r>
            <a:r>
              <a:rPr lang="en-GB" altLang="en-US" sz="1200" dirty="0">
                <a:solidFill>
                  <a:srgbClr val="96CCEE"/>
                </a:solidFill>
                <a:latin typeface="Arial Narrow" panose="020B0606020202030204" pitchFamily="34" charset="0"/>
              </a:rPr>
              <a:t> 2024</a:t>
            </a:r>
            <a:endParaRPr lang="en-GB" altLang="en-US" sz="1200" b="1" dirty="0">
              <a:solidFill>
                <a:srgbClr val="96CCEE"/>
              </a:solidFill>
              <a:latin typeface="Arial Narrow" panose="020B0606020202030204" pitchFamily="34" charset="0"/>
            </a:endParaRPr>
          </a:p>
        </p:txBody>
      </p:sp>
      <p:sp>
        <p:nvSpPr>
          <p:cNvPr id="1031" name="Rectangle 14">
            <a:extLst>
              <a:ext uri="{FF2B5EF4-FFF2-40B4-BE49-F238E27FC236}">
                <a16:creationId xmlns:a16="http://schemas.microsoft.com/office/drawing/2014/main" id="{883BC4A6-E756-45EE-9603-16205B62383B}"/>
              </a:ext>
            </a:extLst>
          </p:cNvPr>
          <p:cNvSpPr>
            <a:spLocks noChangeArrowheads="1"/>
          </p:cNvSpPr>
          <p:nvPr/>
        </p:nvSpPr>
        <p:spPr bwMode="auto">
          <a:xfrm>
            <a:off x="360363" y="6399213"/>
            <a:ext cx="395287"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912813">
              <a:defRPr>
                <a:solidFill>
                  <a:schemeClr val="tx1"/>
                </a:solidFill>
                <a:latin typeface="Limon F3" charset="0"/>
                <a:ea typeface="MS PGothic" panose="020B0600070205080204" pitchFamily="34" charset="-128"/>
              </a:defRPr>
            </a:lvl1pPr>
            <a:lvl2pPr marL="742950" indent="-285750" defTabSz="912813">
              <a:defRPr>
                <a:solidFill>
                  <a:schemeClr val="tx1"/>
                </a:solidFill>
                <a:latin typeface="Limon F3" charset="0"/>
                <a:ea typeface="MS PGothic" panose="020B0600070205080204" pitchFamily="34" charset="-128"/>
              </a:defRPr>
            </a:lvl2pPr>
            <a:lvl3pPr marL="1143000" indent="-228600" defTabSz="912813">
              <a:defRPr>
                <a:solidFill>
                  <a:schemeClr val="tx1"/>
                </a:solidFill>
                <a:latin typeface="Limon F3" charset="0"/>
                <a:ea typeface="MS PGothic" panose="020B0600070205080204" pitchFamily="34" charset="-128"/>
              </a:defRPr>
            </a:lvl3pPr>
            <a:lvl4pPr marL="1600200" indent="-228600" defTabSz="912813">
              <a:defRPr>
                <a:solidFill>
                  <a:schemeClr val="tx1"/>
                </a:solidFill>
                <a:latin typeface="Limon F3" charset="0"/>
                <a:ea typeface="MS PGothic" panose="020B0600070205080204" pitchFamily="34" charset="-128"/>
              </a:defRPr>
            </a:lvl4pPr>
            <a:lvl5pPr marL="2057400" indent="-228600" defTabSz="912813">
              <a:defRPr>
                <a:solidFill>
                  <a:schemeClr val="tx1"/>
                </a:solidFill>
                <a:latin typeface="Limon F3" charset="0"/>
                <a:ea typeface="MS PGothic" panose="020B0600070205080204"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anose="020B0600070205080204" pitchFamily="34" charset="-128"/>
              </a:defRPr>
            </a:lvl9pPr>
          </a:lstStyle>
          <a:p>
            <a:pPr algn="r" eaLnBrk="1" hangingPunct="1"/>
            <a:fld id="{76989065-E133-40D1-A1B3-63DA95FF5A52}" type="slidenum">
              <a:rPr lang="en-US" altLang="en-US" sz="1500" b="1">
                <a:solidFill>
                  <a:srgbClr val="72BBE8"/>
                </a:solidFill>
                <a:latin typeface="Arial Narrow" panose="020B0606020202030204" pitchFamily="34" charset="0"/>
              </a:rPr>
              <a:pPr algn="r" eaLnBrk="1" hangingPunct="1"/>
              <a:t>‹#›</a:t>
            </a:fld>
            <a:r>
              <a:rPr lang="en-GB" altLang="en-US" sz="1500" b="1">
                <a:solidFill>
                  <a:srgbClr val="72BBE8"/>
                </a:solidFill>
                <a:latin typeface="Arial Narrow" panose="020B0606020202030204" pitchFamily="34" charset="0"/>
              </a:rPr>
              <a:t> </a:t>
            </a:r>
            <a:r>
              <a:rPr lang="en-GB" altLang="en-US" sz="2100" b="1" baseline="14000">
                <a:solidFill>
                  <a:srgbClr val="FFFFFF"/>
                </a:solidFill>
                <a:latin typeface="Arial Narrow" panose="020B0606020202030204" pitchFamily="34" charset="0"/>
              </a:rPr>
              <a:t>|</a:t>
            </a:r>
          </a:p>
        </p:txBody>
      </p:sp>
      <p:pic>
        <p:nvPicPr>
          <p:cNvPr id="1032" name="Picture 17" descr="WHO-EN-white-H">
            <a:extLst>
              <a:ext uri="{FF2B5EF4-FFF2-40B4-BE49-F238E27FC236}">
                <a16:creationId xmlns:a16="http://schemas.microsoft.com/office/drawing/2014/main" id="{9C95C0D6-28E3-42F9-85CD-55CD3D5D4BE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430963" y="6040438"/>
            <a:ext cx="22082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75" r:id="rId1"/>
    <p:sldLayoutId id="2147484565" r:id="rId2"/>
    <p:sldLayoutId id="2147484566" r:id="rId3"/>
    <p:sldLayoutId id="2147484567" r:id="rId4"/>
    <p:sldLayoutId id="2147484568" r:id="rId5"/>
    <p:sldLayoutId id="2147484569" r:id="rId6"/>
    <p:sldLayoutId id="2147484570" r:id="rId7"/>
    <p:sldLayoutId id="2147484571" r:id="rId8"/>
    <p:sldLayoutId id="2147484572" r:id="rId9"/>
    <p:sldLayoutId id="2147484573" r:id="rId10"/>
    <p:sldLayoutId id="2147484574" r:id="rId11"/>
  </p:sldLayoutIdLst>
  <p:txStyles>
    <p:titleStyle>
      <a:lvl1pPr algn="ctr" defTabSz="912813" rtl="0" eaLnBrk="0" fontAlgn="base" hangingPunct="0">
        <a:spcBef>
          <a:spcPct val="0"/>
        </a:spcBef>
        <a:spcAft>
          <a:spcPct val="0"/>
        </a:spcAft>
        <a:defRPr sz="3500" b="1">
          <a:solidFill>
            <a:srgbClr val="000066"/>
          </a:solidFill>
          <a:latin typeface="+mj-lt"/>
          <a:ea typeface="MS PGothic" pitchFamily="34" charset="-128"/>
          <a:cs typeface="+mj-cs"/>
        </a:defRPr>
      </a:lvl1pPr>
      <a:lvl2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2pPr>
      <a:lvl3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3pPr>
      <a:lvl4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4pPr>
      <a:lvl5pPr algn="ctr" defTabSz="912813" rtl="0" eaLnBrk="0" fontAlgn="base" hangingPunct="0">
        <a:spcBef>
          <a:spcPct val="0"/>
        </a:spcBef>
        <a:spcAft>
          <a:spcPct val="0"/>
        </a:spcAft>
        <a:defRPr sz="3500" b="1">
          <a:solidFill>
            <a:srgbClr val="000066"/>
          </a:solidFill>
          <a:latin typeface="Arial" charset="0"/>
          <a:ea typeface="MS PGothic" pitchFamily="34" charset="-128"/>
          <a:cs typeface="Arial" charset="0"/>
        </a:defRPr>
      </a:lvl5pPr>
      <a:lvl6pPr marL="400736" algn="ctr" defTabSz="914179" rtl="0" eaLnBrk="1" fontAlgn="base" hangingPunct="1">
        <a:spcBef>
          <a:spcPct val="0"/>
        </a:spcBef>
        <a:spcAft>
          <a:spcPct val="0"/>
        </a:spcAft>
        <a:defRPr sz="3500" b="1">
          <a:solidFill>
            <a:srgbClr val="000066"/>
          </a:solidFill>
          <a:latin typeface="Arial" charset="0"/>
          <a:cs typeface="Arial" charset="0"/>
        </a:defRPr>
      </a:lvl6pPr>
      <a:lvl7pPr marL="801472" algn="ctr" defTabSz="914179" rtl="0" eaLnBrk="1" fontAlgn="base" hangingPunct="1">
        <a:spcBef>
          <a:spcPct val="0"/>
        </a:spcBef>
        <a:spcAft>
          <a:spcPct val="0"/>
        </a:spcAft>
        <a:defRPr sz="3500" b="1">
          <a:solidFill>
            <a:srgbClr val="000066"/>
          </a:solidFill>
          <a:latin typeface="Arial" charset="0"/>
          <a:cs typeface="Arial" charset="0"/>
        </a:defRPr>
      </a:lvl7pPr>
      <a:lvl8pPr marL="1202207" algn="ctr" defTabSz="914179" rtl="0" eaLnBrk="1" fontAlgn="base" hangingPunct="1">
        <a:spcBef>
          <a:spcPct val="0"/>
        </a:spcBef>
        <a:spcAft>
          <a:spcPct val="0"/>
        </a:spcAft>
        <a:defRPr sz="3500" b="1">
          <a:solidFill>
            <a:srgbClr val="000066"/>
          </a:solidFill>
          <a:latin typeface="Arial" charset="0"/>
          <a:cs typeface="Arial" charset="0"/>
        </a:defRPr>
      </a:lvl8pPr>
      <a:lvl9pPr marL="1602943" algn="ctr" defTabSz="914179" rtl="0" eaLnBrk="1" fontAlgn="base" hangingPunct="1">
        <a:spcBef>
          <a:spcPct val="0"/>
        </a:spcBef>
        <a:spcAft>
          <a:spcPct val="0"/>
        </a:spcAft>
        <a:defRPr sz="3500" b="1">
          <a:solidFill>
            <a:srgbClr val="000066"/>
          </a:solidFill>
          <a:latin typeface="Arial" charset="0"/>
          <a:cs typeface="Arial" charset="0"/>
        </a:defRPr>
      </a:lvl9pPr>
    </p:titleStyle>
    <p:bodyStyle>
      <a:lvl1pPr marL="341313" indent="-341313" algn="l" defTabSz="912813" rtl="0" eaLnBrk="0" fontAlgn="base" hangingPunct="0">
        <a:spcBef>
          <a:spcPct val="80000"/>
        </a:spcBef>
        <a:spcAft>
          <a:spcPct val="0"/>
        </a:spcAft>
        <a:buClr>
          <a:srgbClr val="1E7FB8"/>
        </a:buClr>
        <a:buFont typeface="Wingdings" panose="05000000000000000000" pitchFamily="2" charset="2"/>
        <a:buChar char="l"/>
        <a:defRPr sz="2500">
          <a:solidFill>
            <a:srgbClr val="000066"/>
          </a:solidFill>
          <a:latin typeface="+mn-lt"/>
          <a:ea typeface="MS PGothic" pitchFamily="34" charset="-128"/>
          <a:cs typeface="+mn-cs"/>
        </a:defRPr>
      </a:lvl1pPr>
      <a:lvl2pPr marL="804863" indent="-280988" algn="l" defTabSz="912813" rtl="0" eaLnBrk="0" fontAlgn="base" hangingPunct="0">
        <a:spcBef>
          <a:spcPct val="20000"/>
        </a:spcBef>
        <a:spcAft>
          <a:spcPct val="0"/>
        </a:spcAft>
        <a:buClr>
          <a:srgbClr val="1E7FB8"/>
        </a:buClr>
        <a:buFont typeface="Arial" panose="020B0604020202020204" pitchFamily="34" charset="0"/>
        <a:buChar char="–"/>
        <a:defRPr sz="2100">
          <a:solidFill>
            <a:srgbClr val="000066"/>
          </a:solidFill>
          <a:latin typeface="+mn-lt"/>
          <a:ea typeface="Arial" charset="0"/>
          <a:cs typeface="+mn-cs"/>
        </a:defRPr>
      </a:lvl2pPr>
      <a:lvl3pPr marL="1255713" indent="-26987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3pPr>
      <a:lvl4pPr marL="1663700" indent="-225425" algn="l" defTabSz="912813" rtl="0" eaLnBrk="0" fontAlgn="base" hangingPunct="0">
        <a:spcBef>
          <a:spcPct val="20000"/>
        </a:spcBef>
        <a:spcAft>
          <a:spcPct val="0"/>
        </a:spcAft>
        <a:buClr>
          <a:srgbClr val="1E7FB8"/>
        </a:buClr>
        <a:buChar char="–"/>
        <a:defRPr sz="2100">
          <a:solidFill>
            <a:srgbClr val="000066"/>
          </a:solidFill>
          <a:latin typeface="Arial Narrow" pitchFamily="34" charset="0"/>
          <a:ea typeface="Arial" charset="0"/>
          <a:cs typeface="+mn-cs"/>
        </a:defRPr>
      </a:lvl4pPr>
      <a:lvl5pPr marL="1987550" indent="-144463" algn="r" defTabSz="912813" rtl="1" eaLnBrk="0" fontAlgn="base" hangingPunct="0">
        <a:spcBef>
          <a:spcPct val="20000"/>
        </a:spcBef>
        <a:spcAft>
          <a:spcPct val="0"/>
        </a:spcAft>
        <a:buChar char="»"/>
        <a:defRPr sz="2000">
          <a:solidFill>
            <a:srgbClr val="000066"/>
          </a:solidFill>
          <a:latin typeface="+mn-lt"/>
          <a:ea typeface="Arial" charset="0"/>
          <a:cs typeface="+mn-cs"/>
        </a:defRPr>
      </a:lvl5pPr>
      <a:lvl6pPr marL="2389109" indent="-144710" algn="r" defTabSz="914179" rtl="1" eaLnBrk="1" fontAlgn="base" hangingPunct="1">
        <a:spcBef>
          <a:spcPct val="20000"/>
        </a:spcBef>
        <a:spcAft>
          <a:spcPct val="0"/>
        </a:spcAft>
        <a:buChar char="»"/>
        <a:defRPr sz="2000">
          <a:solidFill>
            <a:srgbClr val="000066"/>
          </a:solidFill>
          <a:latin typeface="+mn-lt"/>
          <a:cs typeface="+mn-cs"/>
        </a:defRPr>
      </a:lvl6pPr>
      <a:lvl7pPr marL="2789845" indent="-144710" algn="r" defTabSz="914179" rtl="1" eaLnBrk="1" fontAlgn="base" hangingPunct="1">
        <a:spcBef>
          <a:spcPct val="20000"/>
        </a:spcBef>
        <a:spcAft>
          <a:spcPct val="0"/>
        </a:spcAft>
        <a:buChar char="»"/>
        <a:defRPr sz="2000">
          <a:solidFill>
            <a:srgbClr val="000066"/>
          </a:solidFill>
          <a:latin typeface="+mn-lt"/>
          <a:cs typeface="+mn-cs"/>
        </a:defRPr>
      </a:lvl7pPr>
      <a:lvl8pPr marL="3190581" indent="-144710" algn="r" defTabSz="914179" rtl="1" eaLnBrk="1" fontAlgn="base" hangingPunct="1">
        <a:spcBef>
          <a:spcPct val="20000"/>
        </a:spcBef>
        <a:spcAft>
          <a:spcPct val="0"/>
        </a:spcAft>
        <a:buChar char="»"/>
        <a:defRPr sz="2000">
          <a:solidFill>
            <a:srgbClr val="000066"/>
          </a:solidFill>
          <a:latin typeface="+mn-lt"/>
          <a:cs typeface="+mn-cs"/>
        </a:defRPr>
      </a:lvl8pPr>
      <a:lvl9pPr marL="3591317" indent="-144710" algn="r" defTabSz="914179" rtl="1" eaLnBrk="1" fontAlgn="base" hangingPunct="1">
        <a:spcBef>
          <a:spcPct val="20000"/>
        </a:spcBef>
        <a:spcAft>
          <a:spcPct val="0"/>
        </a:spcAft>
        <a:buChar char="»"/>
        <a:defRPr sz="2000">
          <a:solidFill>
            <a:srgbClr val="000066"/>
          </a:solidFill>
          <a:latin typeface="+mn-lt"/>
          <a:cs typeface="+mn-cs"/>
        </a:defRPr>
      </a:lvl9pPr>
    </p:bodyStyle>
    <p:otherStyle>
      <a:defPPr>
        <a:defRPr lang="en-US"/>
      </a:defPPr>
      <a:lvl1pPr marL="0" algn="l" defTabSz="801472" rtl="0" eaLnBrk="1" latinLnBrk="0" hangingPunct="1">
        <a:defRPr sz="1600" kern="1200">
          <a:solidFill>
            <a:schemeClr val="tx1"/>
          </a:solidFill>
          <a:latin typeface="+mn-lt"/>
          <a:ea typeface="+mn-ea"/>
          <a:cs typeface="+mn-cs"/>
        </a:defRPr>
      </a:lvl1pPr>
      <a:lvl2pPr marL="400736" algn="l" defTabSz="801472" rtl="0" eaLnBrk="1" latinLnBrk="0" hangingPunct="1">
        <a:defRPr sz="1600" kern="1200">
          <a:solidFill>
            <a:schemeClr val="tx1"/>
          </a:solidFill>
          <a:latin typeface="+mn-lt"/>
          <a:ea typeface="+mn-ea"/>
          <a:cs typeface="+mn-cs"/>
        </a:defRPr>
      </a:lvl2pPr>
      <a:lvl3pPr marL="801472" algn="l" defTabSz="801472" rtl="0" eaLnBrk="1" latinLnBrk="0" hangingPunct="1">
        <a:defRPr sz="1600" kern="1200">
          <a:solidFill>
            <a:schemeClr val="tx1"/>
          </a:solidFill>
          <a:latin typeface="+mn-lt"/>
          <a:ea typeface="+mn-ea"/>
          <a:cs typeface="+mn-cs"/>
        </a:defRPr>
      </a:lvl3pPr>
      <a:lvl4pPr marL="1202207" algn="l" defTabSz="801472" rtl="0" eaLnBrk="1" latinLnBrk="0" hangingPunct="1">
        <a:defRPr sz="1600" kern="1200">
          <a:solidFill>
            <a:schemeClr val="tx1"/>
          </a:solidFill>
          <a:latin typeface="+mn-lt"/>
          <a:ea typeface="+mn-ea"/>
          <a:cs typeface="+mn-cs"/>
        </a:defRPr>
      </a:lvl4pPr>
      <a:lvl5pPr marL="1602943" algn="l" defTabSz="801472" rtl="0" eaLnBrk="1" latinLnBrk="0" hangingPunct="1">
        <a:defRPr sz="1600" kern="1200">
          <a:solidFill>
            <a:schemeClr val="tx1"/>
          </a:solidFill>
          <a:latin typeface="+mn-lt"/>
          <a:ea typeface="+mn-ea"/>
          <a:cs typeface="+mn-cs"/>
        </a:defRPr>
      </a:lvl5pPr>
      <a:lvl6pPr marL="2003679" algn="l" defTabSz="801472" rtl="0" eaLnBrk="1" latinLnBrk="0" hangingPunct="1">
        <a:defRPr sz="1600" kern="1200">
          <a:solidFill>
            <a:schemeClr val="tx1"/>
          </a:solidFill>
          <a:latin typeface="+mn-lt"/>
          <a:ea typeface="+mn-ea"/>
          <a:cs typeface="+mn-cs"/>
        </a:defRPr>
      </a:lvl6pPr>
      <a:lvl7pPr marL="2404415" algn="l" defTabSz="801472" rtl="0" eaLnBrk="1" latinLnBrk="0" hangingPunct="1">
        <a:defRPr sz="1600" kern="1200">
          <a:solidFill>
            <a:schemeClr val="tx1"/>
          </a:solidFill>
          <a:latin typeface="+mn-lt"/>
          <a:ea typeface="+mn-ea"/>
          <a:cs typeface="+mn-cs"/>
        </a:defRPr>
      </a:lvl7pPr>
      <a:lvl8pPr marL="2805151" algn="l" defTabSz="801472" rtl="0" eaLnBrk="1" latinLnBrk="0" hangingPunct="1">
        <a:defRPr sz="1600" kern="1200">
          <a:solidFill>
            <a:schemeClr val="tx1"/>
          </a:solidFill>
          <a:latin typeface="+mn-lt"/>
          <a:ea typeface="+mn-ea"/>
          <a:cs typeface="+mn-cs"/>
        </a:defRPr>
      </a:lvl8pPr>
      <a:lvl9pPr marL="3205886" algn="l" defTabSz="801472" rtl="0" eaLnBrk="1" latinLnBrk="0" hangingPunct="1">
        <a:defRPr sz="1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a:extLst>
              <a:ext uri="{FF2B5EF4-FFF2-40B4-BE49-F238E27FC236}">
                <a16:creationId xmlns:a16="http://schemas.microsoft.com/office/drawing/2014/main" id="{9FCA33F9-42FB-48F1-A56B-E9E64624E089}"/>
              </a:ext>
            </a:extLst>
          </p:cNvPr>
          <p:cNvSpPr>
            <a:spLocks noGrp="1" noChangeArrowheads="1"/>
          </p:cNvSpPr>
          <p:nvPr>
            <p:ph type="subTitle" idx="1"/>
          </p:nvPr>
        </p:nvSpPr>
        <p:spPr/>
        <p:txBody>
          <a:bodyPr/>
          <a:lstStyle/>
          <a:p>
            <a:pPr>
              <a:lnSpc>
                <a:spcPct val="90000"/>
              </a:lnSpc>
            </a:pPr>
            <a:r>
              <a:rPr lang="it-IT" altLang="en-US">
                <a:solidFill>
                  <a:srgbClr val="FFFFFF"/>
                </a:solidFill>
              </a:rPr>
              <a:t>Module 6</a:t>
            </a:r>
          </a:p>
          <a:p>
            <a:pPr>
              <a:lnSpc>
                <a:spcPct val="90000"/>
              </a:lnSpc>
            </a:pPr>
            <a:r>
              <a:rPr lang="it-IT" altLang="en-US">
                <a:solidFill>
                  <a:srgbClr val="FFFFFF"/>
                </a:solidFill>
              </a:rPr>
              <a:t>Rotavirus vaccine AEFI monitoring</a:t>
            </a:r>
            <a:endParaRPr lang="fr-FR" altLang="en-US">
              <a:solidFill>
                <a:srgbClr val="FFFFFF"/>
              </a:solidFill>
            </a:endParaRPr>
          </a:p>
        </p:txBody>
      </p:sp>
      <p:sp>
        <p:nvSpPr>
          <p:cNvPr id="6" name="Rectangle 7">
            <a:extLst>
              <a:ext uri="{FF2B5EF4-FFF2-40B4-BE49-F238E27FC236}">
                <a16:creationId xmlns:a16="http://schemas.microsoft.com/office/drawing/2014/main" id="{59B691CC-AA62-4731-8167-E0AA085D3E29}"/>
              </a:ext>
            </a:extLst>
          </p:cNvPr>
          <p:cNvSpPr txBox="1">
            <a:spLocks noChangeArrowheads="1"/>
          </p:cNvSpPr>
          <p:nvPr/>
        </p:nvSpPr>
        <p:spPr>
          <a:xfrm>
            <a:off x="839788" y="341313"/>
            <a:ext cx="7772400" cy="1470025"/>
          </a:xfrm>
          <a:prstGeom prst="rect">
            <a:avLst/>
          </a:prstGeom>
          <a:noFill/>
          <a:ln/>
        </p:spPr>
        <p:txBody>
          <a:bodyPr/>
          <a:lstStyle>
            <a:lvl1pPr defTabSz="912813" eaLnBrk="0" hangingPunct="0">
              <a:defRPr>
                <a:solidFill>
                  <a:schemeClr val="tx1"/>
                </a:solidFill>
                <a:latin typeface="Limon F3" charset="0"/>
                <a:ea typeface="MS PGothic" pitchFamily="34" charset="-128"/>
              </a:defRPr>
            </a:lvl1pPr>
            <a:lvl2pPr marL="742950" indent="-285750" defTabSz="912813" eaLnBrk="0" hangingPunct="0">
              <a:defRPr>
                <a:solidFill>
                  <a:schemeClr val="tx1"/>
                </a:solidFill>
                <a:latin typeface="Limon F3" charset="0"/>
                <a:ea typeface="MS PGothic" pitchFamily="34" charset="-128"/>
              </a:defRPr>
            </a:lvl2pPr>
            <a:lvl3pPr marL="1143000" indent="-228600" defTabSz="912813" eaLnBrk="0" hangingPunct="0">
              <a:defRPr>
                <a:solidFill>
                  <a:schemeClr val="tx1"/>
                </a:solidFill>
                <a:latin typeface="Limon F3" charset="0"/>
                <a:ea typeface="MS PGothic" pitchFamily="34" charset="-128"/>
              </a:defRPr>
            </a:lvl3pPr>
            <a:lvl4pPr marL="1600200" indent="-228600" defTabSz="912813" eaLnBrk="0" hangingPunct="0">
              <a:defRPr>
                <a:solidFill>
                  <a:schemeClr val="tx1"/>
                </a:solidFill>
                <a:latin typeface="Limon F3" charset="0"/>
                <a:ea typeface="MS PGothic" pitchFamily="34" charset="-128"/>
              </a:defRPr>
            </a:lvl4pPr>
            <a:lvl5pPr marL="2057400" indent="-228600" defTabSz="912813" eaLnBrk="0" hangingPunct="0">
              <a:defRPr>
                <a:solidFill>
                  <a:schemeClr val="tx1"/>
                </a:solidFill>
                <a:latin typeface="Limon F3" charset="0"/>
                <a:ea typeface="MS PGothic" pitchFamily="34" charset="-128"/>
              </a:defRPr>
            </a:lvl5pPr>
            <a:lvl6pPr marL="2514600" indent="-228600" defTabSz="912813" eaLnBrk="0" fontAlgn="base" hangingPunct="0">
              <a:spcBef>
                <a:spcPct val="0"/>
              </a:spcBef>
              <a:spcAft>
                <a:spcPct val="0"/>
              </a:spcAft>
              <a:defRPr>
                <a:solidFill>
                  <a:schemeClr val="tx1"/>
                </a:solidFill>
                <a:latin typeface="Limon F3" charset="0"/>
                <a:ea typeface="MS PGothic" pitchFamily="34" charset="-128"/>
              </a:defRPr>
            </a:lvl6pPr>
            <a:lvl7pPr marL="2971800" indent="-228600" defTabSz="912813" eaLnBrk="0" fontAlgn="base" hangingPunct="0">
              <a:spcBef>
                <a:spcPct val="0"/>
              </a:spcBef>
              <a:spcAft>
                <a:spcPct val="0"/>
              </a:spcAft>
              <a:defRPr>
                <a:solidFill>
                  <a:schemeClr val="tx1"/>
                </a:solidFill>
                <a:latin typeface="Limon F3" charset="0"/>
                <a:ea typeface="MS PGothic" pitchFamily="34" charset="-128"/>
              </a:defRPr>
            </a:lvl7pPr>
            <a:lvl8pPr marL="3429000" indent="-228600" defTabSz="912813" eaLnBrk="0" fontAlgn="base" hangingPunct="0">
              <a:spcBef>
                <a:spcPct val="0"/>
              </a:spcBef>
              <a:spcAft>
                <a:spcPct val="0"/>
              </a:spcAft>
              <a:defRPr>
                <a:solidFill>
                  <a:schemeClr val="tx1"/>
                </a:solidFill>
                <a:latin typeface="Limon F3" charset="0"/>
                <a:ea typeface="MS PGothic" pitchFamily="34" charset="-128"/>
              </a:defRPr>
            </a:lvl8pPr>
            <a:lvl9pPr marL="3886200" indent="-228600" defTabSz="912813" eaLnBrk="0" fontAlgn="base" hangingPunct="0">
              <a:spcBef>
                <a:spcPct val="0"/>
              </a:spcBef>
              <a:spcAft>
                <a:spcPct val="0"/>
              </a:spcAft>
              <a:defRPr>
                <a:solidFill>
                  <a:schemeClr val="tx1"/>
                </a:solidFill>
                <a:latin typeface="Limon F3" charset="0"/>
                <a:ea typeface="MS PGothic" pitchFamily="34" charset="-128"/>
              </a:defRPr>
            </a:lvl9pPr>
          </a:lstStyle>
          <a:p>
            <a:pPr algn="ctr">
              <a:defRPr/>
            </a:pPr>
            <a:endParaRPr lang="en-US" sz="2400" b="1">
              <a:solidFill>
                <a:srgbClr val="FFFFFF"/>
              </a:solidFill>
              <a:latin typeface="Arial" pitchFamily="34" charset="0"/>
            </a:endParaRPr>
          </a:p>
          <a:p>
            <a:pPr algn="ctr">
              <a:defRPr/>
            </a:pPr>
            <a:endParaRPr lang="en-US" sz="2400" b="1">
              <a:solidFill>
                <a:srgbClr val="FFFFFF"/>
              </a:solidFill>
              <a:latin typeface="Arial" pitchFamily="34" charset="0"/>
            </a:endParaRPr>
          </a:p>
          <a:p>
            <a:pPr algn="ctr">
              <a:defRPr/>
            </a:pPr>
            <a:r>
              <a:rPr lang="fr-FR" sz="2400" b="1">
                <a:solidFill>
                  <a:srgbClr val="FFFFFF"/>
                </a:solidFill>
                <a:latin typeface="Arial" pitchFamily="34" charset="0"/>
              </a:rPr>
              <a:t>Training for rotavirus vaccine introduction</a:t>
            </a:r>
            <a:endParaRPr lang="fr-FR" sz="3500" b="1">
              <a:solidFill>
                <a:srgbClr val="000066"/>
              </a:solidFill>
              <a:effectLst>
                <a:outerShdw blurRad="38100" dist="38100" dir="2700000" algn="tl">
                  <a:srgbClr val="C0C0C0"/>
                </a:outerShdw>
              </a:effectLst>
              <a:latin typeface="Arial" pitchFamily="34" charset="0"/>
            </a:endParaRPr>
          </a:p>
        </p:txBody>
      </p:sp>
      <p:sp>
        <p:nvSpPr>
          <p:cNvPr id="2" name="TextBox 1">
            <a:extLst>
              <a:ext uri="{FF2B5EF4-FFF2-40B4-BE49-F238E27FC236}">
                <a16:creationId xmlns:a16="http://schemas.microsoft.com/office/drawing/2014/main" id="{F60499BC-B57A-6689-78FF-D6C471BA1934}"/>
              </a:ext>
            </a:extLst>
          </p:cNvPr>
          <p:cNvSpPr txBox="1"/>
          <p:nvPr/>
        </p:nvSpPr>
        <p:spPr>
          <a:xfrm>
            <a:off x="6732240" y="6326339"/>
            <a:ext cx="2136973" cy="246221"/>
          </a:xfrm>
          <a:prstGeom prst="rect">
            <a:avLst/>
          </a:prstGeom>
          <a:noFill/>
        </p:spPr>
        <p:txBody>
          <a:bodyPr wrap="square">
            <a:spAutoFit/>
          </a:bodyPr>
          <a:lstStyle>
            <a:defPPr>
              <a:defRPr lang="en-GB"/>
            </a:defPPr>
            <a:lvl1pPr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3900" b="1" kern="1200">
                <a:solidFill>
                  <a:srgbClr val="000066"/>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3900" b="1" kern="1200">
                <a:solidFill>
                  <a:srgbClr val="000066"/>
                </a:solidFill>
                <a:latin typeface="Arial" panose="020B0604020202020204" pitchFamily="34" charset="0"/>
                <a:ea typeface="ＭＳ Ｐゴシック" panose="020B0600070205080204" pitchFamily="34" charset="-128"/>
                <a:cs typeface="+mn-cs"/>
              </a:defRPr>
            </a:lvl9pPr>
          </a:lstStyle>
          <a:p>
            <a:pPr>
              <a:defRPr/>
            </a:pPr>
            <a:r>
              <a:rPr lang="en-US" sz="1000" dirty="0">
                <a:solidFill>
                  <a:schemeClr val="bg1"/>
                </a:solidFill>
              </a:rPr>
              <a:t>Last updated December 2024</a:t>
            </a:r>
            <a:endParaRPr lang="en-GB" sz="1000" dirty="0">
              <a:solidFill>
                <a:schemeClr val="bg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29D2385-5020-4586-8516-86D327E23FC7}"/>
              </a:ext>
            </a:extLst>
          </p:cNvPr>
          <p:cNvSpPr>
            <a:spLocks noGrp="1" noChangeArrowheads="1"/>
          </p:cNvSpPr>
          <p:nvPr>
            <p:ph type="title" idx="4294967295"/>
          </p:nvPr>
        </p:nvSpPr>
        <p:spPr/>
        <p:txBody>
          <a:bodyPr/>
          <a:lstStyle/>
          <a:p>
            <a:pPr eaLnBrk="1" hangingPunct="1">
              <a:defRPr/>
            </a:pPr>
            <a:r>
              <a:rPr lang="en-GB">
                <a:ea typeface="Arial" charset="0"/>
              </a:rPr>
              <a:t>Key messages</a:t>
            </a:r>
          </a:p>
        </p:txBody>
      </p:sp>
      <p:pic>
        <p:nvPicPr>
          <p:cNvPr id="20483" name="Picture 7" descr="C:\Users\sfellache\Desktop\ammp\doctor1.jpg">
            <a:extLst>
              <a:ext uri="{FF2B5EF4-FFF2-40B4-BE49-F238E27FC236}">
                <a16:creationId xmlns:a16="http://schemas.microsoft.com/office/drawing/2014/main" id="{0453219E-1F4A-44F5-8143-F1508B5CAD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7738" y="188913"/>
            <a:ext cx="1846262" cy="120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18">
            <a:extLst>
              <a:ext uri="{FF2B5EF4-FFF2-40B4-BE49-F238E27FC236}">
                <a16:creationId xmlns:a16="http://schemas.microsoft.com/office/drawing/2014/main" id="{0D763BB0-991A-4B59-B7F0-B73714F29E49}"/>
              </a:ext>
            </a:extLst>
          </p:cNvPr>
          <p:cNvSpPr>
            <a:spLocks noChangeArrowheads="1"/>
          </p:cNvSpPr>
          <p:nvPr/>
        </p:nvSpPr>
        <p:spPr bwMode="auto">
          <a:xfrm>
            <a:off x="193675" y="1481609"/>
            <a:ext cx="8208963"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100" dirty="0"/>
              <a:t>The current safety profile of rotavirus vaccines is good</a:t>
            </a:r>
          </a:p>
          <a:p>
            <a:r>
              <a:rPr lang="en-US" altLang="en-US" sz="2100" dirty="0" err="1"/>
              <a:t>Diarrhoea</a:t>
            </a:r>
            <a:r>
              <a:rPr lang="en-US" altLang="en-US" sz="2100" dirty="0"/>
              <a:t> and irritability are common side effects of Rotarix</a:t>
            </a:r>
            <a:r>
              <a:rPr lang="en-US" altLang="en-US" sz="2100" baseline="30000" dirty="0"/>
              <a:t>®</a:t>
            </a:r>
            <a:r>
              <a:rPr lang="en-US" altLang="en-US" sz="2100" dirty="0"/>
              <a:t> vaccine and are similar to other vaccines</a:t>
            </a:r>
          </a:p>
          <a:p>
            <a:r>
              <a:rPr lang="en-US" altLang="en-US" sz="2100" dirty="0"/>
              <a:t>The risk of IS after rotavirus vaccination is much lower than the risk of severe rotavirus disease in unvaccinated infants and young children</a:t>
            </a:r>
          </a:p>
          <a:p>
            <a:r>
              <a:rPr lang="en-US" altLang="en-US" sz="2100" dirty="0"/>
              <a:t>AEFIs should be reported through the existing AEFI reporting systems/forms</a:t>
            </a:r>
          </a:p>
          <a:p>
            <a:r>
              <a:rPr lang="en-US" altLang="en-US" sz="2100" dirty="0"/>
              <a:t>Reassure the caretaker- Admit uncertainty, investigate fully, and </a:t>
            </a:r>
            <a:r>
              <a:rPr lang="en-GB" altLang="en-US" sz="2100" dirty="0"/>
              <a:t>keep the community informed</a:t>
            </a:r>
            <a:endParaRPr lang="en-US" altLang="en-US" sz="21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6" descr="doctor_goodbye">
            <a:extLst>
              <a:ext uri="{FF2B5EF4-FFF2-40B4-BE49-F238E27FC236}">
                <a16:creationId xmlns:a16="http://schemas.microsoft.com/office/drawing/2014/main" id="{FC5946CC-4E30-416B-B7CF-F4770E3793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575" y="1773238"/>
            <a:ext cx="2522538"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Titre 1">
            <a:extLst>
              <a:ext uri="{FF2B5EF4-FFF2-40B4-BE49-F238E27FC236}">
                <a16:creationId xmlns:a16="http://schemas.microsoft.com/office/drawing/2014/main" id="{B23BAC1C-3FF5-4F06-9267-7A0C2AD2C827}"/>
              </a:ext>
            </a:extLst>
          </p:cNvPr>
          <p:cNvSpPr>
            <a:spLocks noGrp="1"/>
          </p:cNvSpPr>
          <p:nvPr>
            <p:ph type="title"/>
          </p:nvPr>
        </p:nvSpPr>
        <p:spPr/>
        <p:txBody>
          <a:bodyPr/>
          <a:lstStyle/>
          <a:p>
            <a:pPr>
              <a:defRPr/>
            </a:pPr>
            <a:r>
              <a:rPr lang="en-US" sz="3600"/>
              <a:t>End of module</a:t>
            </a:r>
          </a:p>
        </p:txBody>
      </p:sp>
      <p:sp>
        <p:nvSpPr>
          <p:cNvPr id="7" name="Rectangle à coins arrondis 6">
            <a:extLst>
              <a:ext uri="{FF2B5EF4-FFF2-40B4-BE49-F238E27FC236}">
                <a16:creationId xmlns:a16="http://schemas.microsoft.com/office/drawing/2014/main" id="{68BDA56D-5C13-4756-A6E3-EF8DF2EE25BF}"/>
              </a:ext>
            </a:extLst>
          </p:cNvPr>
          <p:cNvSpPr/>
          <p:nvPr/>
        </p:nvSpPr>
        <p:spPr bwMode="auto">
          <a:xfrm>
            <a:off x="3924300" y="1916113"/>
            <a:ext cx="3671888" cy="1512887"/>
          </a:xfrm>
          <a:prstGeom prst="wedgeRoundRectCallout">
            <a:avLst>
              <a:gd name="adj1" fmla="val -78127"/>
              <a:gd name="adj2" fmla="val -23141"/>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algn="ctr" rtl="1" eaLnBrk="1" hangingPunct="1">
              <a:defRPr/>
            </a:pPr>
            <a:br>
              <a:rPr lang="en-US" sz="1400" b="1">
                <a:solidFill>
                  <a:srgbClr val="000066"/>
                </a:solidFill>
                <a:ea typeface="MS PGothic" pitchFamily="34" charset="-128"/>
              </a:rPr>
            </a:br>
            <a:r>
              <a:rPr lang="en-US" sz="2400" b="1">
                <a:solidFill>
                  <a:srgbClr val="000066"/>
                </a:solidFill>
                <a:ea typeface="MS PGothic" pitchFamily="34" charset="-128"/>
              </a:rPr>
              <a:t>Thank you</a:t>
            </a:r>
          </a:p>
          <a:p>
            <a:pPr algn="ctr" rtl="1" eaLnBrk="1" hangingPunct="1">
              <a:defRPr/>
            </a:pPr>
            <a:r>
              <a:rPr lang="en-US" sz="2400" b="1">
                <a:solidFill>
                  <a:srgbClr val="000066"/>
                </a:solidFill>
                <a:ea typeface="MS PGothic" pitchFamily="34" charset="-128"/>
              </a:rPr>
              <a:t>for your attention! </a:t>
            </a:r>
            <a:br>
              <a:rPr lang="en-US" sz="2400" b="1">
                <a:solidFill>
                  <a:srgbClr val="000066"/>
                </a:solidFill>
                <a:ea typeface="MS PGothic" pitchFamily="34" charset="-128"/>
              </a:rPr>
            </a:br>
            <a:br>
              <a:rPr lang="en-US" sz="2400" b="1">
                <a:solidFill>
                  <a:srgbClr val="000066"/>
                </a:solidFill>
                <a:ea typeface="MS PGothic" pitchFamily="34" charset="-128"/>
              </a:rPr>
            </a:br>
            <a:endParaRPr lang="en-US" sz="24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endParaRPr lang="en-US" sz="2000" b="1">
              <a:solidFill>
                <a:srgbClr val="000066"/>
              </a:solidFill>
              <a:ea typeface="MS PGothic" pitchFamily="34" charset="-128"/>
            </a:endParaRPr>
          </a:p>
          <a:p>
            <a:pPr rtl="1" eaLnBrk="1" hangingPunct="1">
              <a:defRPr/>
            </a:pPr>
            <a:r>
              <a:rPr lang="fr-FR" sz="2000" b="1">
                <a:solidFill>
                  <a:srgbClr val="000066"/>
                </a:solidFill>
                <a:ea typeface="MS PGothic" pitchFamily="34" charset="-128"/>
              </a:rPr>
              <a:t>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4">
            <a:extLst>
              <a:ext uri="{FF2B5EF4-FFF2-40B4-BE49-F238E27FC236}">
                <a16:creationId xmlns:a16="http://schemas.microsoft.com/office/drawing/2014/main" id="{8C1F4689-825A-4491-9D08-FEA462B77B55}"/>
              </a:ext>
            </a:extLst>
          </p:cNvPr>
          <p:cNvSpPr>
            <a:spLocks noGrp="1"/>
          </p:cNvSpPr>
          <p:nvPr>
            <p:ph type="title"/>
          </p:nvPr>
        </p:nvSpPr>
        <p:spPr>
          <a:xfrm>
            <a:off x="0" y="254000"/>
            <a:ext cx="9144000" cy="730250"/>
          </a:xfrm>
        </p:spPr>
        <p:txBody>
          <a:bodyPr>
            <a:spAutoFit/>
          </a:bodyPr>
          <a:lstStyle/>
          <a:p>
            <a:pPr marL="457200" indent="-457200" algn="l" rtl="1" eaLnBrk="1" hangingPunct="1">
              <a:defRPr/>
            </a:pPr>
            <a:br>
              <a:rPr lang="en-GB" sz="2400"/>
            </a:br>
            <a:endParaRPr lang="fr-FR" sz="2400"/>
          </a:p>
        </p:txBody>
      </p:sp>
      <p:sp>
        <p:nvSpPr>
          <p:cNvPr id="6147" name="Rectangle 15">
            <a:extLst>
              <a:ext uri="{FF2B5EF4-FFF2-40B4-BE49-F238E27FC236}">
                <a16:creationId xmlns:a16="http://schemas.microsoft.com/office/drawing/2014/main" id="{C112814F-9CBF-47E8-B15D-0528A3F79E6B}"/>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fr-FR" sz="3500" b="1">
                <a:solidFill>
                  <a:srgbClr val="000066"/>
                </a:solidFill>
                <a:latin typeface="Arial" charset="0"/>
                <a:ea typeface="Arial" charset="0"/>
              </a:rPr>
              <a:t>Learning objectives</a:t>
            </a:r>
          </a:p>
        </p:txBody>
      </p:sp>
      <p:sp>
        <p:nvSpPr>
          <p:cNvPr id="6148" name="Rectangle 14">
            <a:extLst>
              <a:ext uri="{FF2B5EF4-FFF2-40B4-BE49-F238E27FC236}">
                <a16:creationId xmlns:a16="http://schemas.microsoft.com/office/drawing/2014/main" id="{95B218B2-9F0E-42C3-AFED-1FD06C92DC81}"/>
              </a:ext>
            </a:extLst>
          </p:cNvPr>
          <p:cNvSpPr>
            <a:spLocks noChangeArrowheads="1"/>
          </p:cNvSpPr>
          <p:nvPr/>
        </p:nvSpPr>
        <p:spPr bwMode="auto">
          <a:xfrm>
            <a:off x="1476375" y="1381125"/>
            <a:ext cx="7258050"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fr-FR" altLang="en-US"/>
              <a:t>At the end of the module, the participants will be able to:</a:t>
            </a:r>
          </a:p>
          <a:p>
            <a:pPr lvl="1"/>
            <a:r>
              <a:rPr lang="en-US" altLang="en-US">
                <a:ea typeface="MS PGothic" panose="020B0600070205080204" pitchFamily="34" charset="-128"/>
              </a:rPr>
              <a:t>Identify adverse events following immunization (AEFIs), including intussusception (IS)</a:t>
            </a:r>
          </a:p>
          <a:p>
            <a:pPr lvl="1"/>
            <a:r>
              <a:rPr lang="en-US" altLang="en-US">
                <a:ea typeface="MS PGothic" panose="020B0600070205080204" pitchFamily="34" charset="-128"/>
              </a:rPr>
              <a:t>Explain how to report AEFIs</a:t>
            </a:r>
          </a:p>
          <a:p>
            <a:pPr lvl="1">
              <a:buFontTx/>
              <a:buNone/>
            </a:pPr>
            <a:endParaRPr lang="en-GB" altLang="en-US">
              <a:ea typeface="MS PGothic" panose="020B0600070205080204" pitchFamily="34" charset="-128"/>
            </a:endParaRPr>
          </a:p>
          <a:p>
            <a:r>
              <a:rPr lang="en-GB" altLang="en-US"/>
              <a:t>Duration</a:t>
            </a:r>
          </a:p>
          <a:p>
            <a:pPr lvl="1"/>
            <a:r>
              <a:rPr lang="en-GB" altLang="en-US">
                <a:ea typeface="MS PGothic" panose="020B0600070205080204" pitchFamily="34" charset="-128"/>
              </a:rPr>
              <a:t>15</a:t>
            </a:r>
            <a:r>
              <a:rPr lang="ja-JP" altLang="en-GB">
                <a:ea typeface="MS PGothic" panose="020B0600070205080204" pitchFamily="34" charset="-128"/>
              </a:rPr>
              <a:t>’</a:t>
            </a:r>
            <a:endParaRPr lang="en-GB" altLang="ja-JP">
              <a:ea typeface="MS PGothic" panose="020B0600070205080204" pitchFamily="34" charset="-128"/>
            </a:endParaRPr>
          </a:p>
          <a:p>
            <a:pPr lvl="1"/>
            <a:endParaRPr lang="fr-FR" altLang="en-US">
              <a:ea typeface="MS PGothic" panose="020B0600070205080204" pitchFamily="34" charset="-128"/>
            </a:endParaRPr>
          </a:p>
        </p:txBody>
      </p:sp>
      <p:pic>
        <p:nvPicPr>
          <p:cNvPr id="6149" name="Picture 6" descr="C:\Users\sfellache\Desktop\ammp\sandclock.jpg">
            <a:extLst>
              <a:ext uri="{FF2B5EF4-FFF2-40B4-BE49-F238E27FC236}">
                <a16:creationId xmlns:a16="http://schemas.microsoft.com/office/drawing/2014/main" id="{B932F5A0-D056-499E-99B3-82F8B8D587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4975" y="3716338"/>
            <a:ext cx="823913"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0" descr="arrow">
            <a:extLst>
              <a:ext uri="{FF2B5EF4-FFF2-40B4-BE49-F238E27FC236}">
                <a16:creationId xmlns:a16="http://schemas.microsoft.com/office/drawing/2014/main" id="{28DAF470-56A7-4631-82C6-E790A4FE0C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388" y="1341438"/>
            <a:ext cx="122396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3">
            <a:extLst>
              <a:ext uri="{FF2B5EF4-FFF2-40B4-BE49-F238E27FC236}">
                <a16:creationId xmlns:a16="http://schemas.microsoft.com/office/drawing/2014/main" id="{9F6C95D0-CE88-A9FE-ECD1-863C8A71BA0F}"/>
              </a:ext>
            </a:extLst>
          </p:cNvPr>
          <p:cNvGrpSpPr>
            <a:grpSpLocks/>
          </p:cNvGrpSpPr>
          <p:nvPr/>
        </p:nvGrpSpPr>
        <p:grpSpPr bwMode="auto">
          <a:xfrm>
            <a:off x="539750" y="1484314"/>
            <a:ext cx="4392613" cy="936625"/>
            <a:chOff x="340" y="935"/>
            <a:chExt cx="2767" cy="590"/>
          </a:xfrm>
        </p:grpSpPr>
        <p:sp>
          <p:nvSpPr>
            <p:cNvPr id="4" name="Rectangle à coins arrondis 3">
              <a:extLst>
                <a:ext uri="{FF2B5EF4-FFF2-40B4-BE49-F238E27FC236}">
                  <a16:creationId xmlns:a16="http://schemas.microsoft.com/office/drawing/2014/main" id="{680B5427-2097-6158-A8E9-22079CCAD1E5}"/>
                </a:ext>
              </a:extLst>
            </p:cNvPr>
            <p:cNvSpPr/>
            <p:nvPr/>
          </p:nvSpPr>
          <p:spPr bwMode="auto">
            <a:xfrm>
              <a:off x="567" y="1071"/>
              <a:ext cx="2540" cy="454"/>
            </a:xfrm>
            <a:prstGeom prst="wedgeRoundRectCallout">
              <a:avLst>
                <a:gd name="adj1" fmla="val 68142"/>
                <a:gd name="adj2" fmla="val 3675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fr-FR" sz="2000" b="1" dirty="0">
                  <a:solidFill>
                    <a:srgbClr val="000066"/>
                  </a:solidFill>
                  <a:ea typeface="MS PGothic" pitchFamily="34" charset="-128"/>
                </a:rPr>
                <a:t> </a:t>
              </a:r>
              <a:r>
                <a:rPr lang="en-US" sz="2000" b="1" dirty="0">
                  <a:solidFill>
                    <a:srgbClr val="000066"/>
                  </a:solidFill>
                  <a:ea typeface="MS PGothic" pitchFamily="34" charset="-128"/>
                </a:rPr>
                <a:t>What is an AEFI?</a:t>
              </a:r>
            </a:p>
            <a:p>
              <a:pPr rtl="1" eaLnBrk="1" hangingPunct="1">
                <a:defRPr/>
              </a:pPr>
              <a:endParaRPr lang="en-US" sz="2000" b="1" dirty="0">
                <a:solidFill>
                  <a:srgbClr val="000066"/>
                </a:solidFill>
                <a:ea typeface="MS PGothic" pitchFamily="34" charset="-128"/>
              </a:endParaRPr>
            </a:p>
          </p:txBody>
        </p:sp>
        <p:sp>
          <p:nvSpPr>
            <p:cNvPr id="8" name="Ellipse 7">
              <a:extLst>
                <a:ext uri="{FF2B5EF4-FFF2-40B4-BE49-F238E27FC236}">
                  <a16:creationId xmlns:a16="http://schemas.microsoft.com/office/drawing/2014/main" id="{5E7CFD08-47AC-5132-C0B3-5AB510CCABA0}"/>
                </a:ext>
              </a:extLst>
            </p:cNvPr>
            <p:cNvSpPr>
              <a:spLocks noChangeArrowheads="1"/>
            </p:cNvSpPr>
            <p:nvPr/>
          </p:nvSpPr>
          <p:spPr bwMode="auto">
            <a:xfrm>
              <a:off x="340" y="935"/>
              <a:ext cx="318"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1</a:t>
              </a:r>
            </a:p>
          </p:txBody>
        </p:sp>
      </p:grpSp>
      <p:grpSp>
        <p:nvGrpSpPr>
          <p:cNvPr id="6" name="Group 15">
            <a:extLst>
              <a:ext uri="{FF2B5EF4-FFF2-40B4-BE49-F238E27FC236}">
                <a16:creationId xmlns:a16="http://schemas.microsoft.com/office/drawing/2014/main" id="{2124A3FB-985A-3579-5E94-FD2AB96D0A6C}"/>
              </a:ext>
            </a:extLst>
          </p:cNvPr>
          <p:cNvGrpSpPr>
            <a:grpSpLocks/>
          </p:cNvGrpSpPr>
          <p:nvPr/>
        </p:nvGrpSpPr>
        <p:grpSpPr bwMode="auto">
          <a:xfrm>
            <a:off x="539750" y="2636911"/>
            <a:ext cx="4392613" cy="921669"/>
            <a:chOff x="340" y="2296"/>
            <a:chExt cx="2767" cy="590"/>
          </a:xfrm>
        </p:grpSpPr>
        <p:sp>
          <p:nvSpPr>
            <p:cNvPr id="7" name="Rectangle à coins arrondis 6">
              <a:extLst>
                <a:ext uri="{FF2B5EF4-FFF2-40B4-BE49-F238E27FC236}">
                  <a16:creationId xmlns:a16="http://schemas.microsoft.com/office/drawing/2014/main" id="{75730BCE-53AA-A210-F0A6-E185EC6A8E20}"/>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How safe is the vaccine?</a:t>
              </a:r>
            </a:p>
          </p:txBody>
        </p:sp>
        <p:sp>
          <p:nvSpPr>
            <p:cNvPr id="10" name="Ellipse 9">
              <a:extLst>
                <a:ext uri="{FF2B5EF4-FFF2-40B4-BE49-F238E27FC236}">
                  <a16:creationId xmlns:a16="http://schemas.microsoft.com/office/drawing/2014/main" id="{0EE5F21C-D5C1-79DF-9EC7-B78CA6012017}"/>
                </a:ext>
              </a:extLst>
            </p:cNvPr>
            <p:cNvSpPr>
              <a:spLocks noChangeArrowheads="1"/>
            </p:cNvSpPr>
            <p:nvPr/>
          </p:nvSpPr>
          <p:spPr bwMode="auto">
            <a:xfrm>
              <a:off x="340" y="2296"/>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2</a:t>
              </a:r>
            </a:p>
          </p:txBody>
        </p:sp>
      </p:grpSp>
      <p:sp>
        <p:nvSpPr>
          <p:cNvPr id="9220" name="ZoneTexte 15">
            <a:extLst>
              <a:ext uri="{FF2B5EF4-FFF2-40B4-BE49-F238E27FC236}">
                <a16:creationId xmlns:a16="http://schemas.microsoft.com/office/drawing/2014/main" id="{47B89DBD-F569-2D94-C828-A89F964545C1}"/>
              </a:ext>
            </a:extLst>
          </p:cNvPr>
          <p:cNvSpPr txBox="1">
            <a:spLocks noChangeArrowheads="1"/>
          </p:cNvSpPr>
          <p:nvPr/>
        </p:nvSpPr>
        <p:spPr bwMode="auto">
          <a:xfrm>
            <a:off x="0" y="333375"/>
            <a:ext cx="91440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rtl="1" eaLnBrk="1" hangingPunct="1">
              <a:spcBef>
                <a:spcPct val="0"/>
              </a:spcBef>
              <a:buClrTx/>
              <a:buFontTx/>
              <a:buNone/>
            </a:pPr>
            <a:r>
              <a:rPr lang="en-GB" altLang="es-ES" sz="3500" b="1">
                <a:solidFill>
                  <a:srgbClr val="002060"/>
                </a:solidFill>
              </a:rPr>
              <a:t>Key issues</a:t>
            </a:r>
          </a:p>
        </p:txBody>
      </p:sp>
      <p:grpSp>
        <p:nvGrpSpPr>
          <p:cNvPr id="9" name="Group 16">
            <a:extLst>
              <a:ext uri="{FF2B5EF4-FFF2-40B4-BE49-F238E27FC236}">
                <a16:creationId xmlns:a16="http://schemas.microsoft.com/office/drawing/2014/main" id="{3263BD09-85F6-4F40-7E0A-FA688D8AE345}"/>
              </a:ext>
            </a:extLst>
          </p:cNvPr>
          <p:cNvGrpSpPr>
            <a:grpSpLocks/>
          </p:cNvGrpSpPr>
          <p:nvPr/>
        </p:nvGrpSpPr>
        <p:grpSpPr bwMode="auto">
          <a:xfrm>
            <a:off x="539750" y="4797202"/>
            <a:ext cx="4392613" cy="1008062"/>
            <a:chOff x="340" y="3022"/>
            <a:chExt cx="2767" cy="635"/>
          </a:xfrm>
        </p:grpSpPr>
        <p:sp>
          <p:nvSpPr>
            <p:cNvPr id="2" name="Rectangle à coins arrondis 6">
              <a:extLst>
                <a:ext uri="{FF2B5EF4-FFF2-40B4-BE49-F238E27FC236}">
                  <a16:creationId xmlns:a16="http://schemas.microsoft.com/office/drawing/2014/main" id="{5322E8EC-DF11-E40F-F2E0-883ADCEDDD25}"/>
                </a:ext>
              </a:extLst>
            </p:cNvPr>
            <p:cNvSpPr/>
            <p:nvPr/>
          </p:nvSpPr>
          <p:spPr bwMode="auto">
            <a:xfrm>
              <a:off x="567" y="3158"/>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a:solidFill>
                    <a:srgbClr val="000066"/>
                  </a:solidFill>
                  <a:ea typeface="MS PGothic" pitchFamily="34" charset="-128"/>
                </a:rPr>
                <a:t> How to report an AEFI? </a:t>
              </a:r>
            </a:p>
            <a:p>
              <a:pPr rtl="1" eaLnBrk="1" hangingPunct="1">
                <a:defRPr/>
              </a:pPr>
              <a:endParaRPr lang="en-US" sz="2000" b="1">
                <a:solidFill>
                  <a:srgbClr val="000066"/>
                </a:solidFill>
                <a:ea typeface="MS PGothic" pitchFamily="34" charset="-128"/>
              </a:endParaRPr>
            </a:p>
          </p:txBody>
        </p:sp>
        <p:sp>
          <p:nvSpPr>
            <p:cNvPr id="3" name="Ellipse 9">
              <a:extLst>
                <a:ext uri="{FF2B5EF4-FFF2-40B4-BE49-F238E27FC236}">
                  <a16:creationId xmlns:a16="http://schemas.microsoft.com/office/drawing/2014/main" id="{6032B241-AD7D-D1D2-0F9D-E8698EA02601}"/>
                </a:ext>
              </a:extLst>
            </p:cNvPr>
            <p:cNvSpPr>
              <a:spLocks noChangeArrowheads="1"/>
            </p:cNvSpPr>
            <p:nvPr/>
          </p:nvSpPr>
          <p:spPr bwMode="auto">
            <a:xfrm>
              <a:off x="340" y="3022"/>
              <a:ext cx="317" cy="318"/>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4</a:t>
              </a:r>
            </a:p>
          </p:txBody>
        </p:sp>
      </p:grpSp>
      <p:pic>
        <p:nvPicPr>
          <p:cNvPr id="9222" name="Picture 15" descr="C:\Users\sfellache\Desktop\ammp\doctor2.jpg">
            <a:extLst>
              <a:ext uri="{FF2B5EF4-FFF2-40B4-BE49-F238E27FC236}">
                <a16:creationId xmlns:a16="http://schemas.microsoft.com/office/drawing/2014/main" id="{644890BB-7E3B-62BA-CFFF-4FB806CB20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525" y="1628775"/>
            <a:ext cx="2735263"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1" name="Group 15">
            <a:extLst>
              <a:ext uri="{FF2B5EF4-FFF2-40B4-BE49-F238E27FC236}">
                <a16:creationId xmlns:a16="http://schemas.microsoft.com/office/drawing/2014/main" id="{EADCF782-E8B2-E5C8-1002-CFECA9BE0B5D}"/>
              </a:ext>
            </a:extLst>
          </p:cNvPr>
          <p:cNvGrpSpPr>
            <a:grpSpLocks/>
          </p:cNvGrpSpPr>
          <p:nvPr/>
        </p:nvGrpSpPr>
        <p:grpSpPr bwMode="auto">
          <a:xfrm>
            <a:off x="539750" y="3771744"/>
            <a:ext cx="4392613" cy="696688"/>
            <a:chOff x="340" y="2296"/>
            <a:chExt cx="2767" cy="590"/>
          </a:xfrm>
        </p:grpSpPr>
        <p:sp>
          <p:nvSpPr>
            <p:cNvPr id="12" name="Rectangle à coins arrondis 6">
              <a:extLst>
                <a:ext uri="{FF2B5EF4-FFF2-40B4-BE49-F238E27FC236}">
                  <a16:creationId xmlns:a16="http://schemas.microsoft.com/office/drawing/2014/main" id="{8D3C101C-3AD2-F1FC-FE59-D58EB1376E83}"/>
                </a:ext>
              </a:extLst>
            </p:cNvPr>
            <p:cNvSpPr/>
            <p:nvPr/>
          </p:nvSpPr>
          <p:spPr bwMode="auto">
            <a:xfrm>
              <a:off x="567" y="2387"/>
              <a:ext cx="2540" cy="499"/>
            </a:xfrm>
            <a:prstGeom prst="wedgeRoundRectCallout">
              <a:avLst>
                <a:gd name="adj1" fmla="val 69091"/>
                <a:gd name="adj2" fmla="val -67490"/>
                <a:gd name="adj3" fmla="val 16667"/>
              </a:avLst>
            </a:prstGeom>
            <a:ln>
              <a:solidFill>
                <a:srgbClr val="C00000"/>
              </a:solid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a:lstStyle/>
            <a:p>
              <a:pPr rtl="1" eaLnBrk="1" hangingPunct="1">
                <a:defRPr/>
              </a:pPr>
              <a:r>
                <a:rPr lang="en-US" sz="2000" b="1" dirty="0">
                  <a:solidFill>
                    <a:srgbClr val="000066"/>
                  </a:solidFill>
                  <a:ea typeface="MS PGothic" pitchFamily="34" charset="-128"/>
                </a:rPr>
                <a:t> What is </a:t>
              </a:r>
              <a:r>
                <a:rPr lang="en-GB" sz="2000" b="1" dirty="0">
                  <a:solidFill>
                    <a:srgbClr val="000066"/>
                  </a:solidFill>
                  <a:ea typeface="MS PGothic" pitchFamily="34" charset="-128"/>
                </a:rPr>
                <a:t>intussusception (IS)</a:t>
              </a:r>
              <a:r>
                <a:rPr lang="en-US" sz="2000" b="1" dirty="0">
                  <a:solidFill>
                    <a:srgbClr val="000066"/>
                  </a:solidFill>
                  <a:ea typeface="MS PGothic" pitchFamily="34" charset="-128"/>
                </a:rPr>
                <a:t>?</a:t>
              </a:r>
            </a:p>
          </p:txBody>
        </p:sp>
        <p:sp>
          <p:nvSpPr>
            <p:cNvPr id="13" name="Ellipse 9">
              <a:extLst>
                <a:ext uri="{FF2B5EF4-FFF2-40B4-BE49-F238E27FC236}">
                  <a16:creationId xmlns:a16="http://schemas.microsoft.com/office/drawing/2014/main" id="{22175A56-E894-71FB-1B18-5718E2CB9C33}"/>
                </a:ext>
              </a:extLst>
            </p:cNvPr>
            <p:cNvSpPr>
              <a:spLocks noChangeArrowheads="1"/>
            </p:cNvSpPr>
            <p:nvPr/>
          </p:nvSpPr>
          <p:spPr bwMode="auto">
            <a:xfrm>
              <a:off x="340" y="2296"/>
              <a:ext cx="317" cy="421"/>
            </a:xfrm>
            <a:prstGeom prst="ellipse">
              <a:avLst/>
            </a:prstGeom>
            <a:solidFill>
              <a:srgbClr val="C00000"/>
            </a:solidFill>
            <a:ln w="38100">
              <a:solidFill>
                <a:schemeClr val="bg1"/>
              </a:solidFill>
              <a:round/>
              <a:headEnd/>
              <a:tailEnd/>
            </a:ln>
            <a:effectLst>
              <a:outerShdw blurRad="63500" dist="20000" dir="5400000" rotWithShape="0">
                <a:srgbClr val="000000">
                  <a:alpha val="37999"/>
                </a:srgbClr>
              </a:outerShdw>
            </a:effectLst>
          </p:spPr>
          <p:txBody>
            <a:bodyPr/>
            <a:lstStyle/>
            <a:p>
              <a:pPr defTabSz="1042988" rtl="1" eaLnBrk="1" hangingPunct="1">
                <a:defRPr/>
              </a:pPr>
              <a:r>
                <a:rPr lang="fr-FR" sz="2400" b="1" dirty="0">
                  <a:solidFill>
                    <a:srgbClr val="FFFFFF"/>
                  </a:solidFill>
                  <a:latin typeface="+mn-lt"/>
                  <a:ea typeface="+mn-ea"/>
                </a:rPr>
                <a:t>3</a:t>
              </a: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893FAE2A-F271-DC45-8F24-453325C97F59}"/>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a:spcBef>
                <a:spcPct val="0"/>
              </a:spcBef>
              <a:buClrTx/>
              <a:buFontTx/>
              <a:buNone/>
            </a:pPr>
            <a:r>
              <a:rPr lang="fr-FR" altLang="es-ES" sz="3500" b="1"/>
              <a:t> </a:t>
            </a:r>
            <a:r>
              <a:rPr lang="en-US" altLang="es-ES" sz="3500" b="1"/>
              <a:t>What is an AEFI? </a:t>
            </a:r>
            <a:endParaRPr lang="fr-FR" altLang="es-ES" sz="3500" b="1"/>
          </a:p>
        </p:txBody>
      </p:sp>
      <p:sp>
        <p:nvSpPr>
          <p:cNvPr id="11267" name="Rectangle 3">
            <a:extLst>
              <a:ext uri="{FF2B5EF4-FFF2-40B4-BE49-F238E27FC236}">
                <a16:creationId xmlns:a16="http://schemas.microsoft.com/office/drawing/2014/main" id="{0CB6C14C-980F-D90B-2419-677BE161AFA3}"/>
              </a:ext>
            </a:extLst>
          </p:cNvPr>
          <p:cNvSpPr>
            <a:spLocks noChangeArrowheads="1"/>
          </p:cNvSpPr>
          <p:nvPr/>
        </p:nvSpPr>
        <p:spPr bwMode="auto">
          <a:xfrm>
            <a:off x="442913" y="1381125"/>
            <a:ext cx="8291512"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buFont typeface="Wingdings" panose="05000000000000000000" pitchFamily="2" charset="2"/>
              <a:buNone/>
            </a:pPr>
            <a:endParaRPr lang="fr-FR" altLang="es-ES"/>
          </a:p>
        </p:txBody>
      </p:sp>
      <p:sp>
        <p:nvSpPr>
          <p:cNvPr id="11268" name="Rectangle 14">
            <a:extLst>
              <a:ext uri="{FF2B5EF4-FFF2-40B4-BE49-F238E27FC236}">
                <a16:creationId xmlns:a16="http://schemas.microsoft.com/office/drawing/2014/main" id="{60EAAA3A-D09F-F2F8-AF25-D5420EDB2723}"/>
              </a:ext>
            </a:extLst>
          </p:cNvPr>
          <p:cNvSpPr>
            <a:spLocks noChangeArrowheads="1"/>
          </p:cNvSpPr>
          <p:nvPr/>
        </p:nvSpPr>
        <p:spPr bwMode="auto">
          <a:xfrm>
            <a:off x="468313" y="1341438"/>
            <a:ext cx="8280400" cy="461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s-ES"/>
              <a:t>AEFI = Adverse event following immunization</a:t>
            </a:r>
          </a:p>
          <a:p>
            <a:pPr lvl="1"/>
            <a:r>
              <a:rPr lang="en-US" altLang="es-ES">
                <a:ea typeface="MS PGothic" panose="020B0600070205080204" pitchFamily="34" charset="-128"/>
              </a:rPr>
              <a:t>A medical incident</a:t>
            </a:r>
          </a:p>
          <a:p>
            <a:pPr lvl="1"/>
            <a:r>
              <a:rPr lang="en-US" altLang="es-ES">
                <a:ea typeface="MS PGothic" panose="020B0600070205080204" pitchFamily="34" charset="-128"/>
              </a:rPr>
              <a:t>Takes place after an immunization</a:t>
            </a:r>
          </a:p>
          <a:p>
            <a:pPr lvl="1"/>
            <a:r>
              <a:rPr lang="en-US" altLang="es-ES">
                <a:ea typeface="MS PGothic" panose="020B0600070205080204" pitchFamily="34" charset="-128"/>
              </a:rPr>
              <a:t>Causes concern</a:t>
            </a:r>
          </a:p>
          <a:p>
            <a:pPr lvl="1"/>
            <a:r>
              <a:rPr lang="en-US" altLang="es-ES">
                <a:ea typeface="MS PGothic" panose="020B0600070205080204" pitchFamily="34" charset="-128"/>
              </a:rPr>
              <a:t>Is believed to be caused by immunization</a:t>
            </a:r>
          </a:p>
          <a:p>
            <a:r>
              <a:rPr lang="en-US" altLang="es-ES"/>
              <a:t>AEFI can be categorized into </a:t>
            </a:r>
          </a:p>
          <a:p>
            <a:pPr lvl="1"/>
            <a:r>
              <a:rPr lang="en-US" altLang="es-ES">
                <a:ea typeface="MS PGothic" panose="020B0600070205080204" pitchFamily="34" charset="-128"/>
              </a:rPr>
              <a:t>Vaccine reaction</a:t>
            </a:r>
          </a:p>
          <a:p>
            <a:pPr lvl="1"/>
            <a:r>
              <a:rPr lang="en-US" altLang="es-ES">
                <a:ea typeface="MS PGothic" panose="020B0600070205080204" pitchFamily="34" charset="-128"/>
              </a:rPr>
              <a:t>Programme error</a:t>
            </a:r>
          </a:p>
          <a:p>
            <a:pPr lvl="1"/>
            <a:r>
              <a:rPr lang="en-US" altLang="es-ES">
                <a:ea typeface="MS PGothic" panose="020B0600070205080204" pitchFamily="34" charset="-128"/>
              </a:rPr>
              <a:t>Coincidental</a:t>
            </a:r>
          </a:p>
          <a:p>
            <a:pPr lvl="1"/>
            <a:r>
              <a:rPr lang="en-US" altLang="es-ES">
                <a:ea typeface="MS PGothic" panose="020B0600070205080204" pitchFamily="34" charset="-128"/>
              </a:rPr>
              <a:t>Injection reaction</a:t>
            </a:r>
          </a:p>
          <a:p>
            <a:pPr lvl="1"/>
            <a:r>
              <a:rPr lang="en-US" altLang="es-ES">
                <a:ea typeface="MS PGothic" panose="020B0600070205080204" pitchFamily="34" charset="-128"/>
              </a:rPr>
              <a:t>Unknown</a:t>
            </a:r>
          </a:p>
          <a:p>
            <a:endParaRPr lang="fr-FR" altLang="es-ES" sz="21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7C49E85F-12C0-CFFB-BCB6-6F0182B066E8}"/>
              </a:ext>
            </a:extLst>
          </p:cNvPr>
          <p:cNvSpPr>
            <a:spLocks noGrp="1" noChangeArrowheads="1"/>
          </p:cNvSpPr>
          <p:nvPr>
            <p:ph type="title" idx="4294967295"/>
          </p:nvPr>
        </p:nvSpPr>
        <p:spPr/>
        <p:txBody>
          <a:bodyPr/>
          <a:lstStyle/>
          <a:p>
            <a:pPr>
              <a:defRPr/>
            </a:pPr>
            <a:r>
              <a:rPr lang="en-US">
                <a:solidFill>
                  <a:srgbClr val="002060"/>
                </a:solidFill>
              </a:rPr>
              <a:t>How safe is the vaccine?</a:t>
            </a:r>
            <a:endParaRPr lang="en-GB">
              <a:solidFill>
                <a:srgbClr val="002060"/>
              </a:solidFill>
            </a:endParaRPr>
          </a:p>
        </p:txBody>
      </p:sp>
      <p:sp>
        <p:nvSpPr>
          <p:cNvPr id="15363" name="Rectangle 3">
            <a:extLst>
              <a:ext uri="{FF2B5EF4-FFF2-40B4-BE49-F238E27FC236}">
                <a16:creationId xmlns:a16="http://schemas.microsoft.com/office/drawing/2014/main" id="{DC908860-631E-C8AE-AC77-E7CCD77AAA2D}"/>
              </a:ext>
            </a:extLst>
          </p:cNvPr>
          <p:cNvSpPr>
            <a:spLocks noGrp="1" noChangeArrowheads="1"/>
          </p:cNvSpPr>
          <p:nvPr>
            <p:ph type="body" idx="1"/>
          </p:nvPr>
        </p:nvSpPr>
        <p:spPr>
          <a:xfrm>
            <a:off x="442913" y="1381125"/>
            <a:ext cx="8161337" cy="4611688"/>
          </a:xfrm>
        </p:spPr>
        <p:txBody>
          <a:bodyPr/>
          <a:lstStyle/>
          <a:p>
            <a:r>
              <a:rPr lang="en-GB" altLang="es-ES" sz="2200" dirty="0"/>
              <a:t>Rotarix</a:t>
            </a:r>
            <a:r>
              <a:rPr lang="en-GB" altLang="es-ES" sz="2200" baseline="30000" dirty="0"/>
              <a:t>®</a:t>
            </a:r>
            <a:r>
              <a:rPr lang="en-GB" altLang="es-ES" sz="2200" dirty="0"/>
              <a:t> vaccine is safe and is well tolerated</a:t>
            </a:r>
          </a:p>
          <a:p>
            <a:r>
              <a:rPr lang="en-GB" altLang="es-ES" sz="2200" dirty="0"/>
              <a:t>Diarrhoea and irritability are common (</a:t>
            </a:r>
            <a:r>
              <a:rPr lang="en-GB" altLang="es-ES" sz="2200" u="sng" dirty="0"/>
              <a:t>&gt;</a:t>
            </a:r>
            <a:r>
              <a:rPr lang="en-GB" altLang="es-ES" sz="2200" dirty="0"/>
              <a:t>1/100 to &lt;1/10) side effects of Rotarix</a:t>
            </a:r>
            <a:r>
              <a:rPr lang="en-GB" altLang="es-ES" sz="2200" baseline="30000" dirty="0"/>
              <a:t>®</a:t>
            </a:r>
            <a:r>
              <a:rPr lang="en-GB" altLang="es-ES" sz="2200" dirty="0"/>
              <a:t> rotavirus vaccine and are similar to other vaccines</a:t>
            </a:r>
          </a:p>
          <a:p>
            <a:r>
              <a:rPr lang="en-GB" altLang="es-ES" sz="2200" dirty="0"/>
              <a:t>Rotarix</a:t>
            </a:r>
            <a:r>
              <a:rPr lang="en-GB" altLang="es-ES" sz="2200" baseline="30000" dirty="0"/>
              <a:t>® </a:t>
            </a:r>
            <a:r>
              <a:rPr lang="en-GB" altLang="es-ES" sz="2200" dirty="0"/>
              <a:t>vaccine may be given with other vaccines in the infant Expanded Programme on Immunization (EPI) schedule without interfering with their effectiveness</a:t>
            </a:r>
          </a:p>
        </p:txBody>
      </p:sp>
      <p:sp>
        <p:nvSpPr>
          <p:cNvPr id="15364" name="Rectangle 10">
            <a:extLst>
              <a:ext uri="{FF2B5EF4-FFF2-40B4-BE49-F238E27FC236}">
                <a16:creationId xmlns:a16="http://schemas.microsoft.com/office/drawing/2014/main" id="{CA90E437-15F5-9EF0-362F-4C135B6BA5EA}"/>
              </a:ext>
            </a:extLst>
          </p:cNvPr>
          <p:cNvSpPr>
            <a:spLocks noChangeArrowheads="1"/>
          </p:cNvSpPr>
          <p:nvPr/>
        </p:nvSpPr>
        <p:spPr bwMode="auto">
          <a:xfrm>
            <a:off x="0" y="3508375"/>
            <a:ext cx="6624638"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rtl="1" eaLnBrk="1" hangingPunct="1">
              <a:spcBef>
                <a:spcPct val="0"/>
              </a:spcBef>
              <a:buClrTx/>
              <a:buFontTx/>
              <a:buNone/>
            </a:pPr>
            <a:endParaRPr lang="en-US" altLang="es-ES" sz="2400"/>
          </a:p>
          <a:p>
            <a:pPr rtl="1" eaLnBrk="1" hangingPunct="1">
              <a:spcBef>
                <a:spcPct val="0"/>
              </a:spcBef>
              <a:buClrTx/>
              <a:buFontTx/>
              <a:buNone/>
            </a:pPr>
            <a:endParaRPr lang="en-US" altLang="es-ES" sz="2400"/>
          </a:p>
          <a:p>
            <a:pPr rtl="1" eaLnBrk="1" hangingPunct="1">
              <a:spcBef>
                <a:spcPct val="0"/>
              </a:spcBef>
              <a:buClrTx/>
              <a:buFontTx/>
              <a:buNone/>
            </a:pPr>
            <a:r>
              <a:rPr lang="en-US" altLang="es-ES" sz="2000" b="1"/>
              <a:t>     </a:t>
            </a:r>
            <a:endParaRPr lang="fr-FR" altLang="es-ES" sz="20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7" descr="IS">
            <a:extLst>
              <a:ext uri="{FF2B5EF4-FFF2-40B4-BE49-F238E27FC236}">
                <a16:creationId xmlns:a16="http://schemas.microsoft.com/office/drawing/2014/main" id="{9511F49F-BE18-4847-98C0-CB87F4B4A5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8175" y="1916113"/>
            <a:ext cx="4608513"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Rectangle 3">
            <a:extLst>
              <a:ext uri="{FF2B5EF4-FFF2-40B4-BE49-F238E27FC236}">
                <a16:creationId xmlns:a16="http://schemas.microsoft.com/office/drawing/2014/main" id="{42865B77-378F-4C3C-9339-555A18FAD80B}"/>
              </a:ext>
            </a:extLst>
          </p:cNvPr>
          <p:cNvSpPr txBox="1">
            <a:spLocks noChangeArrowheads="1"/>
          </p:cNvSpPr>
          <p:nvPr/>
        </p:nvSpPr>
        <p:spPr bwMode="auto">
          <a:xfrm>
            <a:off x="317500" y="1268413"/>
            <a:ext cx="8521700" cy="487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nSpc>
                <a:spcPct val="90000"/>
              </a:lnSpc>
            </a:pPr>
            <a:r>
              <a:rPr lang="en-US" altLang="en-US" sz="2400" dirty="0"/>
              <a:t>In the past, </a:t>
            </a:r>
            <a:r>
              <a:rPr lang="en-US" altLang="en-US" sz="2400" dirty="0">
                <a:latin typeface="+mn-lt"/>
              </a:rPr>
              <a:t>the first rotavirus vaccines (</a:t>
            </a:r>
            <a:r>
              <a:rPr lang="en-US" altLang="en-US" sz="2400" dirty="0" err="1">
                <a:latin typeface="+mn-lt"/>
              </a:rPr>
              <a:t>Rotashield</a:t>
            </a:r>
            <a:r>
              <a:rPr lang="en-US" altLang="en-US" sz="2400" baseline="30000" dirty="0" err="1">
                <a:latin typeface="+mn-lt"/>
              </a:rPr>
              <a:t>TM</a:t>
            </a:r>
            <a:r>
              <a:rPr lang="en-US" altLang="en-US" sz="2400" dirty="0">
                <a:latin typeface="+mn-lt"/>
              </a:rPr>
              <a:t>) caused IS, a serious but very rare bowel obstruction</a:t>
            </a:r>
          </a:p>
          <a:p>
            <a:pPr>
              <a:lnSpc>
                <a:spcPct val="90000"/>
              </a:lnSpc>
            </a:pPr>
            <a:endParaRPr lang="en-US" altLang="en-US" sz="2400" dirty="0"/>
          </a:p>
          <a:p>
            <a:pPr>
              <a:lnSpc>
                <a:spcPct val="90000"/>
              </a:lnSpc>
            </a:pPr>
            <a:endParaRPr lang="en-US" altLang="en-US" sz="2400" dirty="0"/>
          </a:p>
          <a:p>
            <a:pPr>
              <a:lnSpc>
                <a:spcPct val="90000"/>
              </a:lnSpc>
            </a:pPr>
            <a:endParaRPr lang="en-US" altLang="en-US" sz="1200" dirty="0"/>
          </a:p>
          <a:p>
            <a:pPr>
              <a:lnSpc>
                <a:spcPct val="90000"/>
              </a:lnSpc>
            </a:pPr>
            <a:r>
              <a:rPr lang="en-US" altLang="en-US" sz="2400" dirty="0"/>
              <a:t>With the new rotavirus vaccines, there seems to be a very small increased risk of IS in infants following rotavirus vaccination</a:t>
            </a:r>
          </a:p>
          <a:p>
            <a:pPr>
              <a:lnSpc>
                <a:spcPct val="90000"/>
              </a:lnSpc>
            </a:pPr>
            <a:r>
              <a:rPr lang="en-US" altLang="en-US" sz="2400" dirty="0"/>
              <a:t>The increased risk appears to occur mainly in the first 1- 7 days following the first dose of rotavirus vaccine</a:t>
            </a:r>
          </a:p>
        </p:txBody>
      </p:sp>
      <p:sp>
        <p:nvSpPr>
          <p:cNvPr id="10255" name="Rectangle 2">
            <a:extLst>
              <a:ext uri="{FF2B5EF4-FFF2-40B4-BE49-F238E27FC236}">
                <a16:creationId xmlns:a16="http://schemas.microsoft.com/office/drawing/2014/main" id="{1B5ACB7C-3E97-4A9C-8AE6-5F4E809107EE}"/>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(1/2)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id="{2F2316E2-05BF-4558-98DD-73295D3ED531}"/>
              </a:ext>
            </a:extLst>
          </p:cNvPr>
          <p:cNvSpPr txBox="1">
            <a:spLocks noChangeArrowheads="1"/>
          </p:cNvSpPr>
          <p:nvPr/>
        </p:nvSpPr>
        <p:spPr bwMode="auto">
          <a:xfrm>
            <a:off x="311150" y="1371600"/>
            <a:ext cx="8521700" cy="464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marL="340995" indent="-340995">
              <a:lnSpc>
                <a:spcPct val="90000"/>
              </a:lnSpc>
            </a:pPr>
            <a:r>
              <a:rPr lang="en-US" altLang="en-US" sz="2400" dirty="0">
                <a:latin typeface="Arial"/>
                <a:ea typeface="MS PGothic"/>
                <a:cs typeface="Arial"/>
              </a:rPr>
              <a:t>No increased risk of intussusception has been documented in post-licensure evaluations of Rotarix</a:t>
            </a:r>
            <a:r>
              <a:rPr lang="en-US" altLang="en-US" sz="2400" baseline="30000" dirty="0">
                <a:latin typeface="Arial"/>
                <a:ea typeface="MS PGothic"/>
                <a:cs typeface="Arial"/>
              </a:rPr>
              <a:t>®</a:t>
            </a:r>
            <a:r>
              <a:rPr lang="en-US" altLang="en-US" sz="2400" dirty="0">
                <a:latin typeface="Arial"/>
                <a:ea typeface="MS PGothic"/>
                <a:cs typeface="Arial"/>
              </a:rPr>
              <a:t> in Africa</a:t>
            </a:r>
            <a:endParaRPr lang="en-US" altLang="en-US" sz="2400" dirty="0"/>
          </a:p>
          <a:p>
            <a:pPr marL="340995" indent="-340995">
              <a:lnSpc>
                <a:spcPct val="90000"/>
              </a:lnSpc>
            </a:pPr>
            <a:r>
              <a:rPr lang="en-US" altLang="en-US" sz="2400" dirty="0">
                <a:latin typeface="Arial"/>
                <a:ea typeface="MS PGothic"/>
                <a:cs typeface="Arial"/>
              </a:rPr>
              <a:t>Data on intussusception risk with Rotarix</a:t>
            </a:r>
            <a:r>
              <a:rPr lang="en-US" altLang="en-US" sz="2400" baseline="30000" dirty="0">
                <a:latin typeface="Arial"/>
                <a:ea typeface="MS PGothic"/>
                <a:cs typeface="Arial"/>
              </a:rPr>
              <a:t>®</a:t>
            </a:r>
            <a:r>
              <a:rPr lang="en-US" altLang="en-US" sz="2400" dirty="0">
                <a:latin typeface="Arial"/>
                <a:ea typeface="MS PGothic"/>
                <a:cs typeface="Arial"/>
              </a:rPr>
              <a:t> continue to be monitored globally</a:t>
            </a:r>
          </a:p>
          <a:p>
            <a:pPr marL="340995" indent="-340995">
              <a:lnSpc>
                <a:spcPct val="90000"/>
              </a:lnSpc>
            </a:pPr>
            <a:r>
              <a:rPr lang="en-US" altLang="en-US" sz="2400" dirty="0"/>
              <a:t>Millions of children have received Rotarix</a:t>
            </a:r>
            <a:r>
              <a:rPr lang="en-US" altLang="en-US" sz="2400" baseline="30000" dirty="0"/>
              <a:t>®</a:t>
            </a:r>
            <a:r>
              <a:rPr lang="en-US" altLang="en-US" sz="2400" dirty="0"/>
              <a:t> rotavirus vaccines, and the vaccine is considered very safe and effective</a:t>
            </a:r>
          </a:p>
          <a:p>
            <a:pPr marL="340995" indent="-340995">
              <a:lnSpc>
                <a:spcPct val="90000"/>
              </a:lnSpc>
            </a:pPr>
            <a:r>
              <a:rPr lang="en-US" sz="2400" dirty="0">
                <a:latin typeface="Arial"/>
                <a:ea typeface="MS PGothic"/>
                <a:cs typeface="Arial"/>
              </a:rPr>
              <a:t>The risk of IS after rotavirus vaccination is much lower than the risk of severe rotavirus disease in unvaccinated infants and young children!  </a:t>
            </a:r>
            <a:endParaRPr lang="en-US" altLang="en-US" sz="2400" dirty="0">
              <a:latin typeface="Arial"/>
              <a:ea typeface="MS PGothic"/>
              <a:cs typeface="Arial"/>
            </a:endParaRPr>
          </a:p>
          <a:p>
            <a:pPr marL="0" indent="0">
              <a:lnSpc>
                <a:spcPct val="90000"/>
              </a:lnSpc>
              <a:buNone/>
            </a:pPr>
            <a:endParaRPr lang="en-US" altLang="en-US" sz="2400" dirty="0"/>
          </a:p>
        </p:txBody>
      </p:sp>
      <p:sp>
        <p:nvSpPr>
          <p:cNvPr id="10255" name="Rectangle 2">
            <a:extLst>
              <a:ext uri="{FF2B5EF4-FFF2-40B4-BE49-F238E27FC236}">
                <a16:creationId xmlns:a16="http://schemas.microsoft.com/office/drawing/2014/main" id="{9D568E2E-C374-4953-A7B0-E961F2025D54}"/>
              </a:ext>
            </a:extLst>
          </p:cNvPr>
          <p:cNvSpPr>
            <a:spLocks noChangeArrowheads="1"/>
          </p:cNvSpPr>
          <p:nvPr/>
        </p:nvSpPr>
        <p:spPr bwMode="auto">
          <a:xfrm>
            <a:off x="0" y="0"/>
            <a:ext cx="9144000" cy="1238250"/>
          </a:xfrm>
          <a:prstGeom prst="rect">
            <a:avLst/>
          </a:prstGeom>
          <a:noFill/>
          <a:ln w="9525">
            <a:noFill/>
            <a:miter lim="800000"/>
            <a:headEnd/>
            <a:tailEnd/>
          </a:ln>
          <a:effectLst>
            <a:outerShdw blurRad="63500" dist="17961" dir="2700000" algn="ctr" rotWithShape="0">
              <a:srgbClr val="96CCEE">
                <a:alpha val="74998"/>
              </a:srgbClr>
            </a:outerShdw>
          </a:effectLst>
        </p:spPr>
        <p:txBody>
          <a:bodyPr lIns="0" tIns="0" rIns="0" bIns="0" anchor="ctr"/>
          <a:lstStyle/>
          <a:p>
            <a:pPr algn="ctr" defTabSz="912813">
              <a:defRPr/>
            </a:pPr>
            <a:r>
              <a:rPr lang="en-GB" sz="3600" b="1" dirty="0">
                <a:solidFill>
                  <a:srgbClr val="000066"/>
                </a:solidFill>
                <a:latin typeface="Arial" charset="0"/>
                <a:ea typeface="ＭＳ Ｐゴシック" charset="0"/>
              </a:rPr>
              <a:t>Risk of Intussusception (IS) against risk of rotavirus infection 2/2</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8">
            <a:extLst>
              <a:ext uri="{FF2B5EF4-FFF2-40B4-BE49-F238E27FC236}">
                <a16:creationId xmlns:a16="http://schemas.microsoft.com/office/drawing/2014/main" id="{A69B5BE4-7A50-4E88-938E-379656DD6AAE}"/>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b="1"/>
              <a:t> </a:t>
            </a:r>
            <a:r>
              <a:rPr lang="en-US" altLang="en-US" sz="2400"/>
              <a:t>Report the identified AEFI through existing AEFI reporting systems established by national immunization programmes</a:t>
            </a:r>
            <a:r>
              <a:rPr lang="en-US" altLang="en-US" sz="2400">
                <a:solidFill>
                  <a:srgbClr val="FF0000"/>
                </a:solidFill>
              </a:rPr>
              <a:t> </a:t>
            </a:r>
          </a:p>
          <a:p>
            <a:pPr>
              <a:buFontTx/>
              <a:buNone/>
            </a:pPr>
            <a:endParaRPr lang="en-US" altLang="en-US" sz="2400"/>
          </a:p>
        </p:txBody>
      </p:sp>
      <p:sp>
        <p:nvSpPr>
          <p:cNvPr id="16387" name="Rectangle 8">
            <a:extLst>
              <a:ext uri="{FF2B5EF4-FFF2-40B4-BE49-F238E27FC236}">
                <a16:creationId xmlns:a16="http://schemas.microsoft.com/office/drawing/2014/main" id="{0541A8E4-780E-4290-A2CD-DAAD258E242A}"/>
              </a:ext>
            </a:extLst>
          </p:cNvPr>
          <p:cNvSpPr>
            <a:spLocks noChangeArrowheads="1"/>
          </p:cNvSpPr>
          <p:nvPr/>
        </p:nvSpPr>
        <p:spPr bwMode="auto">
          <a:xfrm>
            <a:off x="7091363" y="4508500"/>
            <a:ext cx="1728787"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Limon F3" charset="0"/>
              </a:rPr>
              <a:t>National </a:t>
            </a:r>
          </a:p>
          <a:p>
            <a:pPr algn="ctr" eaLnBrk="1" hangingPunct="1">
              <a:spcBef>
                <a:spcPct val="0"/>
              </a:spcBef>
              <a:buClrTx/>
              <a:buFontTx/>
              <a:buNone/>
            </a:pPr>
            <a:r>
              <a:rPr lang="fr-FR" altLang="en-US" sz="2000">
                <a:latin typeface="Limon F3" charset="0"/>
              </a:rPr>
              <a:t>authorities</a:t>
            </a:r>
          </a:p>
        </p:txBody>
      </p:sp>
      <p:sp>
        <p:nvSpPr>
          <p:cNvPr id="16388" name="Rectangle 9">
            <a:extLst>
              <a:ext uri="{FF2B5EF4-FFF2-40B4-BE49-F238E27FC236}">
                <a16:creationId xmlns:a16="http://schemas.microsoft.com/office/drawing/2014/main" id="{B6B51509-226E-4FFA-806D-040AE3AF0F1B}"/>
              </a:ext>
            </a:extLst>
          </p:cNvPr>
          <p:cNvSpPr>
            <a:spLocks noChangeArrowheads="1"/>
          </p:cNvSpPr>
          <p:nvPr/>
        </p:nvSpPr>
        <p:spPr bwMode="auto">
          <a:xfrm>
            <a:off x="2844800" y="4437063"/>
            <a:ext cx="2951163"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Limon F3" charset="0"/>
              </a:rPr>
              <a:t>Community, district, and regional levels</a:t>
            </a:r>
          </a:p>
        </p:txBody>
      </p:sp>
      <p:sp>
        <p:nvSpPr>
          <p:cNvPr id="16389" name="Rectangle 10">
            <a:extLst>
              <a:ext uri="{FF2B5EF4-FFF2-40B4-BE49-F238E27FC236}">
                <a16:creationId xmlns:a16="http://schemas.microsoft.com/office/drawing/2014/main" id="{F045AD33-203D-4A2D-8965-9736A0D61407}"/>
              </a:ext>
            </a:extLst>
          </p:cNvPr>
          <p:cNvSpPr>
            <a:spLocks noChangeArrowheads="1"/>
          </p:cNvSpPr>
          <p:nvPr/>
        </p:nvSpPr>
        <p:spPr bwMode="auto">
          <a:xfrm>
            <a:off x="107950" y="4456113"/>
            <a:ext cx="22320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fr-FR" altLang="en-US" sz="2000">
                <a:latin typeface="Limon F3" charset="0"/>
              </a:rPr>
              <a:t>Suspected signs or symptoms</a:t>
            </a:r>
          </a:p>
        </p:txBody>
      </p:sp>
      <p:pic>
        <p:nvPicPr>
          <p:cNvPr id="16390" name="Picture 13" descr="lever2_heathcentre">
            <a:extLst>
              <a:ext uri="{FF2B5EF4-FFF2-40B4-BE49-F238E27FC236}">
                <a16:creationId xmlns:a16="http://schemas.microsoft.com/office/drawing/2014/main" id="{42C9C2A4-2212-469E-9FD0-11A8C57860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16238" y="2781300"/>
            <a:ext cx="2881312"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Line 15">
            <a:extLst>
              <a:ext uri="{FF2B5EF4-FFF2-40B4-BE49-F238E27FC236}">
                <a16:creationId xmlns:a16="http://schemas.microsoft.com/office/drawing/2014/main" id="{C6E7396E-1DCF-4E07-BE9C-D22917E0005B}"/>
              </a:ext>
            </a:extLst>
          </p:cNvPr>
          <p:cNvSpPr>
            <a:spLocks noChangeShapeType="1"/>
          </p:cNvSpPr>
          <p:nvPr/>
        </p:nvSpPr>
        <p:spPr bwMode="auto">
          <a:xfrm>
            <a:off x="2124075" y="3500438"/>
            <a:ext cx="792163"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2" name="Line 16">
            <a:extLst>
              <a:ext uri="{FF2B5EF4-FFF2-40B4-BE49-F238E27FC236}">
                <a16:creationId xmlns:a16="http://schemas.microsoft.com/office/drawing/2014/main" id="{4D492B57-F529-4263-BA5D-0B52E0F16834}"/>
              </a:ext>
            </a:extLst>
          </p:cNvPr>
          <p:cNvSpPr>
            <a:spLocks noChangeShapeType="1"/>
          </p:cNvSpPr>
          <p:nvPr/>
        </p:nvSpPr>
        <p:spPr bwMode="auto">
          <a:xfrm>
            <a:off x="5795963" y="3500438"/>
            <a:ext cx="792162" cy="0"/>
          </a:xfrm>
          <a:prstGeom prst="line">
            <a:avLst/>
          </a:prstGeom>
          <a:noFill/>
          <a:ln w="28575">
            <a:solidFill>
              <a:srgbClr val="000066"/>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16393" name="Rectangle 2">
            <a:extLst>
              <a:ext uri="{FF2B5EF4-FFF2-40B4-BE49-F238E27FC236}">
                <a16:creationId xmlns:a16="http://schemas.microsoft.com/office/drawing/2014/main" id="{41E880CC-2621-4EDF-B9B0-11E637C5FF18}"/>
              </a:ext>
            </a:extLst>
          </p:cNvPr>
          <p:cNvSpPr>
            <a:spLocks noChangeArrowheads="1"/>
          </p:cNvSpPr>
          <p:nvPr/>
        </p:nvSpPr>
        <p:spPr bwMode="auto">
          <a:xfrm>
            <a:off x="0" y="0"/>
            <a:ext cx="9144000" cy="1238250"/>
          </a:xfrm>
          <a:prstGeom prst="rect">
            <a:avLst/>
          </a:prstGeom>
          <a:noFill/>
          <a:ln>
            <a:noFill/>
          </a:ln>
          <a:effectLst>
            <a:outerShdw dist="17961" dir="2700000" algn="ctr" rotWithShape="0">
              <a:srgbClr val="96CCEE">
                <a:alpha val="74997"/>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742950" indent="-285750"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pPr algn="ctr" eaLnBrk="1" hangingPunct="1">
              <a:spcBef>
                <a:spcPct val="0"/>
              </a:spcBef>
              <a:buClrTx/>
              <a:buFontTx/>
              <a:buNone/>
            </a:pPr>
            <a:r>
              <a:rPr lang="en-US" altLang="en-US" sz="3600" b="1" dirty="0"/>
              <a:t> How to report an AEFI? (1/2)</a:t>
            </a:r>
            <a:endParaRPr lang="en-GB" altLang="en-US" sz="3500" b="1" dirty="0"/>
          </a:p>
        </p:txBody>
      </p:sp>
      <p:pic>
        <p:nvPicPr>
          <p:cNvPr id="16394" name="Picture 18" descr="Ministere_Sante">
            <a:extLst>
              <a:ext uri="{FF2B5EF4-FFF2-40B4-BE49-F238E27FC236}">
                <a16:creationId xmlns:a16="http://schemas.microsoft.com/office/drawing/2014/main" id="{496487BC-0E90-4FED-9135-8128DAAFF9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61150" y="2924175"/>
            <a:ext cx="2401888" cy="1312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9" descr="lever1">
            <a:extLst>
              <a:ext uri="{FF2B5EF4-FFF2-40B4-BE49-F238E27FC236}">
                <a16:creationId xmlns:a16="http://schemas.microsoft.com/office/drawing/2014/main" id="{20C05223-F058-4C58-9220-0BD9A31180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4463" y="2705100"/>
            <a:ext cx="1911350" cy="144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E5368521-5DDE-4047-B48F-FC9C5F64FF09}"/>
              </a:ext>
            </a:extLst>
          </p:cNvPr>
          <p:cNvSpPr>
            <a:spLocks noGrp="1" noChangeArrowheads="1"/>
          </p:cNvSpPr>
          <p:nvPr>
            <p:ph type="title"/>
          </p:nvPr>
        </p:nvSpPr>
        <p:spPr/>
        <p:txBody>
          <a:bodyPr/>
          <a:lstStyle/>
          <a:p>
            <a:pPr eaLnBrk="1" hangingPunct="1">
              <a:defRPr/>
            </a:pPr>
            <a:r>
              <a:rPr lang="en-US" sz="3600"/>
              <a:t> How to report an AEFI? (2/2)</a:t>
            </a:r>
            <a:endParaRPr lang="en-GB"/>
          </a:p>
        </p:txBody>
      </p:sp>
      <p:pic>
        <p:nvPicPr>
          <p:cNvPr id="18435" name="Picture 2">
            <a:extLst>
              <a:ext uri="{FF2B5EF4-FFF2-40B4-BE49-F238E27FC236}">
                <a16:creationId xmlns:a16="http://schemas.microsoft.com/office/drawing/2014/main" id="{AF8A3215-8043-431C-A76F-FD21AC8DFFC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4932363" y="1341438"/>
            <a:ext cx="4229100" cy="4392612"/>
          </a:xfrm>
          <a:noFill/>
        </p:spPr>
      </p:pic>
      <p:sp>
        <p:nvSpPr>
          <p:cNvPr id="18436" name="Rectangle 18">
            <a:extLst>
              <a:ext uri="{FF2B5EF4-FFF2-40B4-BE49-F238E27FC236}">
                <a16:creationId xmlns:a16="http://schemas.microsoft.com/office/drawing/2014/main" id="{B34448F6-155A-4F22-A829-9CC4CD5BB97E}"/>
              </a:ext>
            </a:extLst>
          </p:cNvPr>
          <p:cNvSpPr>
            <a:spLocks noChangeArrowheads="1"/>
          </p:cNvSpPr>
          <p:nvPr/>
        </p:nvSpPr>
        <p:spPr bwMode="auto">
          <a:xfrm>
            <a:off x="179388" y="1412875"/>
            <a:ext cx="8893175" cy="461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1313" indent="-341313" defTabSz="912813">
              <a:spcBef>
                <a:spcPct val="80000"/>
              </a:spcBef>
              <a:buClr>
                <a:srgbClr val="1E7FB8"/>
              </a:buClr>
              <a:buFont typeface="Wingdings" panose="05000000000000000000" pitchFamily="2" charset="2"/>
              <a:buChar char="l"/>
              <a:defRPr sz="2500">
                <a:solidFill>
                  <a:srgbClr val="000066"/>
                </a:solidFill>
                <a:latin typeface="Arial" panose="020B0604020202020204" pitchFamily="34" charset="0"/>
                <a:ea typeface="MS PGothic" panose="020B0600070205080204" pitchFamily="34" charset="-128"/>
                <a:cs typeface="Arial" panose="020B0604020202020204" pitchFamily="34" charset="0"/>
              </a:defRPr>
            </a:lvl1pPr>
            <a:lvl2pPr marL="804863" indent="-280988" defTabSz="912813">
              <a:spcBef>
                <a:spcPct val="20000"/>
              </a:spcBef>
              <a:buClr>
                <a:srgbClr val="1E7FB8"/>
              </a:buClr>
              <a:buFont typeface="Arial" panose="020B0604020202020204" pitchFamily="34" charset="0"/>
              <a:buChar char="–"/>
              <a:defRPr sz="2100">
                <a:solidFill>
                  <a:srgbClr val="000066"/>
                </a:solidFill>
                <a:latin typeface="Arial" panose="020B0604020202020204" pitchFamily="34" charset="0"/>
                <a:ea typeface="Arial" panose="020B0604020202020204" pitchFamily="34" charset="0"/>
                <a:cs typeface="Arial" panose="020B0604020202020204" pitchFamily="34" charset="0"/>
              </a:defRPr>
            </a:lvl2pPr>
            <a:lvl3pPr marL="11430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3pPr>
            <a:lvl4pPr marL="1600200" indent="-228600" defTabSz="912813">
              <a:spcBef>
                <a:spcPct val="20000"/>
              </a:spcBef>
              <a:buClr>
                <a:srgbClr val="1E7FB8"/>
              </a:buClr>
              <a:buChar char="–"/>
              <a:defRPr sz="2100">
                <a:solidFill>
                  <a:srgbClr val="000066"/>
                </a:solidFill>
                <a:latin typeface="Arial Narrow" panose="020B0606020202030204" pitchFamily="34" charset="0"/>
                <a:ea typeface="Arial" panose="020B0604020202020204" pitchFamily="34" charset="0"/>
                <a:cs typeface="Arial" panose="020B0604020202020204" pitchFamily="34" charset="0"/>
              </a:defRPr>
            </a:lvl4pPr>
            <a:lvl5pPr marL="2057400" indent="-228600" algn="r" defTabSz="912813" rtl="1">
              <a:spcBef>
                <a:spcPct val="20000"/>
              </a:spcBef>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5pPr>
            <a:lvl6pPr marL="25146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6pPr>
            <a:lvl7pPr marL="29718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7pPr>
            <a:lvl8pPr marL="34290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8pPr>
            <a:lvl9pPr marL="3886200" indent="-228600" algn="r" defTabSz="912813" rtl="1" eaLnBrk="0" fontAlgn="base" hangingPunct="0">
              <a:spcBef>
                <a:spcPct val="20000"/>
              </a:spcBef>
              <a:spcAft>
                <a:spcPct val="0"/>
              </a:spcAft>
              <a:buChar char="»"/>
              <a:defRPr sz="2000">
                <a:solidFill>
                  <a:srgbClr val="000066"/>
                </a:solidFill>
                <a:latin typeface="Arial" panose="020B0604020202020204" pitchFamily="34" charset="0"/>
                <a:ea typeface="Arial" panose="020B0604020202020204" pitchFamily="34" charset="0"/>
                <a:cs typeface="Arial" panose="020B0604020202020204" pitchFamily="34" charset="0"/>
              </a:defRPr>
            </a:lvl9pPr>
          </a:lstStyle>
          <a:p>
            <a:r>
              <a:rPr lang="en-US" altLang="en-US" sz="2000" b="1"/>
              <a:t> </a:t>
            </a:r>
            <a:r>
              <a:rPr lang="en-US" altLang="en-US" sz="2400"/>
              <a:t>AEFI report should contain</a:t>
            </a:r>
          </a:p>
          <a:p>
            <a:pPr lvl="1"/>
            <a:r>
              <a:rPr lang="en-US" altLang="en-US">
                <a:ea typeface="MS PGothic" panose="020B0600070205080204" pitchFamily="34" charset="-128"/>
              </a:rPr>
              <a:t>Client information</a:t>
            </a:r>
          </a:p>
          <a:p>
            <a:pPr lvl="1"/>
            <a:r>
              <a:rPr lang="en-US" altLang="en-US">
                <a:ea typeface="MS PGothic" panose="020B0600070205080204" pitchFamily="34" charset="-128"/>
              </a:rPr>
              <a:t>Immunization event(s) description</a:t>
            </a:r>
          </a:p>
          <a:p>
            <a:pPr lvl="1"/>
            <a:r>
              <a:rPr lang="en-US" altLang="en-US">
                <a:ea typeface="MS PGothic" panose="020B0600070205080204" pitchFamily="34" charset="-128"/>
              </a:rPr>
              <a:t>Adverse event(s) description</a:t>
            </a:r>
          </a:p>
          <a:p>
            <a:pPr lvl="1"/>
            <a:r>
              <a:rPr lang="en-US" altLang="en-US">
                <a:ea typeface="MS PGothic" panose="020B0600070205080204" pitchFamily="34" charset="-128"/>
              </a:rPr>
              <a:t>Relevant medical and treatment </a:t>
            </a:r>
          </a:p>
          <a:p>
            <a:pPr lvl="1">
              <a:buFontTx/>
              <a:buNone/>
            </a:pPr>
            <a:r>
              <a:rPr lang="en-US" altLang="en-US">
                <a:ea typeface="MS PGothic" panose="020B0600070205080204" pitchFamily="34" charset="-128"/>
              </a:rPr>
              <a:t>    history</a:t>
            </a:r>
          </a:p>
          <a:p>
            <a:pPr lvl="1"/>
            <a:r>
              <a:rPr lang="en-US" altLang="en-US">
                <a:ea typeface="MS PGothic" panose="020B0600070205080204" pitchFamily="34" charset="-128"/>
              </a:rPr>
              <a:t>Associated event(s)</a:t>
            </a:r>
          </a:p>
          <a:p>
            <a:pPr lvl="1"/>
            <a:r>
              <a:rPr lang="en-US" altLang="en-US">
                <a:ea typeface="MS PGothic" panose="020B0600070205080204" pitchFamily="34" charset="-128"/>
              </a:rPr>
              <a:t>Reporter details</a:t>
            </a:r>
          </a:p>
          <a:p>
            <a:pPr lvl="1">
              <a:spcBef>
                <a:spcPct val="80000"/>
              </a:spcBef>
              <a:buFontTx/>
              <a:buNone/>
            </a:pPr>
            <a:endParaRPr lang="en-US" altLang="en-US" b="1">
              <a:ea typeface="MS PGothic" panose="020B0600070205080204" pitchFamily="34" charset="-128"/>
            </a:endParaRPr>
          </a:p>
        </p:txBody>
      </p:sp>
    </p:spTree>
  </p:cSld>
  <p:clrMapOvr>
    <a:masterClrMapping/>
  </p:clrMapOvr>
</p:sld>
</file>

<file path=ppt/theme/theme1.xml><?xml version="1.0" encoding="utf-8"?>
<a:theme xmlns:a="http://schemas.openxmlformats.org/drawingml/2006/main" name="PPTtemplate">
  <a:themeElements>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PPTtemplate">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1042988" rtl="0" eaLnBrk="1" fontAlgn="base" latinLnBrk="0" hangingPunct="1">
          <a:lnSpc>
            <a:spcPct val="100000"/>
          </a:lnSpc>
          <a:spcBef>
            <a:spcPct val="50000"/>
          </a:spcBef>
          <a:spcAft>
            <a:spcPct val="0"/>
          </a:spcAft>
          <a:buClrTx/>
          <a:buSzTx/>
          <a:buFontTx/>
          <a:buNone/>
          <a:tabLst/>
          <a:defRPr kumimoji="0" lang="en-GB" sz="3900" b="1" i="0" u="none" strike="noStrike" cap="none" normalizeH="0" baseline="0" smtClean="0">
            <a:ln>
              <a:noFill/>
            </a:ln>
            <a:solidFill>
              <a:srgbClr val="000066"/>
            </a:solidFill>
            <a:effectLst/>
            <a:latin typeface="Arial" charset="0"/>
            <a:cs typeface="Arial" charset="0"/>
          </a:defRPr>
        </a:defPPr>
      </a:lstStyle>
    </a:lnDef>
  </a:objectDefaults>
  <a:extraClrSchemeLst>
    <a:extraClrScheme>
      <a:clrScheme name="PPT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PT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PT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PT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PT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PT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PT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PT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PT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PT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PT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PT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1376</Words>
  <Application>Microsoft Office PowerPoint</Application>
  <PresentationFormat>On-screen Show (4:3)</PresentationFormat>
  <Paragraphs>158</Paragraphs>
  <Slides>11</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MS PGothic</vt:lpstr>
      <vt:lpstr>Arial</vt:lpstr>
      <vt:lpstr>Arial Narrow</vt:lpstr>
      <vt:lpstr>Limon F3</vt:lpstr>
      <vt:lpstr>Wingdings</vt:lpstr>
      <vt:lpstr>PPTtemplate</vt:lpstr>
      <vt:lpstr>PowerPoint Presentation</vt:lpstr>
      <vt:lpstr> </vt:lpstr>
      <vt:lpstr>PowerPoint Presentation</vt:lpstr>
      <vt:lpstr>PowerPoint Presentation</vt:lpstr>
      <vt:lpstr>How safe is the vaccine?</vt:lpstr>
      <vt:lpstr>PowerPoint Presentation</vt:lpstr>
      <vt:lpstr>PowerPoint Presentation</vt:lpstr>
      <vt:lpstr>PowerPoint Presentation</vt:lpstr>
      <vt:lpstr> How to report an AEFI? (2/2)</vt:lpstr>
      <vt:lpstr>Key messages</vt:lpstr>
      <vt:lpstr>End of module</vt:lpstr>
    </vt:vector>
  </TitlesOfParts>
  <Company>WORLD HEALTH ORGANIZATION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Storing and transporting pentavalent Hib vaccine</dc:title>
  <dc:creator>RANIM</dc:creator>
  <cp:lastModifiedBy>Gillian Mayers</cp:lastModifiedBy>
  <cp:revision>832</cp:revision>
  <dcterms:created xsi:type="dcterms:W3CDTF">2012-01-26T17:14:51Z</dcterms:created>
  <dcterms:modified xsi:type="dcterms:W3CDTF">2024-12-17T09:34:19Z</dcterms:modified>
</cp:coreProperties>
</file>