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192" r:id="rId1"/>
  </p:sldMasterIdLst>
  <p:notesMasterIdLst>
    <p:notesMasterId r:id="rId12"/>
  </p:notesMasterIdLst>
  <p:handoutMasterIdLst>
    <p:handoutMasterId r:id="rId13"/>
  </p:handoutMasterIdLst>
  <p:sldIdLst>
    <p:sldId id="312" r:id="rId2"/>
    <p:sldId id="286" r:id="rId3"/>
    <p:sldId id="282" r:id="rId4"/>
    <p:sldId id="321" r:id="rId5"/>
    <p:sldId id="324" r:id="rId6"/>
    <p:sldId id="322" r:id="rId7"/>
    <p:sldId id="320" r:id="rId8"/>
    <p:sldId id="325" r:id="rId9"/>
    <p:sldId id="308" r:id="rId10"/>
    <p:sldId id="319" r:id="rId11"/>
  </p:sldIdLst>
  <p:sldSz cx="9144000" cy="6858000" type="screen4x3"/>
  <p:notesSz cx="6769100" cy="9906000"/>
  <p:defaultTextStyle>
    <a:defPPr>
      <a:defRPr lang="en-GB"/>
    </a:defPPr>
    <a:lvl1pPr algn="l" rtl="0" eaLnBrk="0" fontAlgn="base" hangingPunct="0">
      <a:spcBef>
        <a:spcPct val="0"/>
      </a:spcBef>
      <a:spcAft>
        <a:spcPct val="0"/>
      </a:spcAft>
      <a:defRPr kern="1200">
        <a:solidFill>
          <a:schemeClr val="tx1"/>
        </a:solidFill>
        <a:latin typeface="Limon F3" charset="0"/>
        <a:ea typeface="MS PGothic"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Limon F3" charset="0"/>
        <a:ea typeface="MS PGothic"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Limon F3" charset="0"/>
        <a:ea typeface="MS PGothic"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Limon F3" charset="0"/>
        <a:ea typeface="MS PGothic"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Limon F3" charset="0"/>
        <a:ea typeface="MS PGothic" panose="020B0600070205080204" pitchFamily="34" charset="-128"/>
        <a:cs typeface="+mn-cs"/>
      </a:defRPr>
    </a:lvl5pPr>
    <a:lvl6pPr marL="2286000" algn="l" defTabSz="914400" rtl="0" eaLnBrk="1" latinLnBrk="0" hangingPunct="1">
      <a:defRPr kern="1200">
        <a:solidFill>
          <a:schemeClr val="tx1"/>
        </a:solidFill>
        <a:latin typeface="Limon F3" charset="0"/>
        <a:ea typeface="MS PGothic" panose="020B0600070205080204" pitchFamily="34" charset="-128"/>
        <a:cs typeface="+mn-cs"/>
      </a:defRPr>
    </a:lvl6pPr>
    <a:lvl7pPr marL="2743200" algn="l" defTabSz="914400" rtl="0" eaLnBrk="1" latinLnBrk="0" hangingPunct="1">
      <a:defRPr kern="1200">
        <a:solidFill>
          <a:schemeClr val="tx1"/>
        </a:solidFill>
        <a:latin typeface="Limon F3" charset="0"/>
        <a:ea typeface="MS PGothic" panose="020B0600070205080204" pitchFamily="34" charset="-128"/>
        <a:cs typeface="+mn-cs"/>
      </a:defRPr>
    </a:lvl7pPr>
    <a:lvl8pPr marL="3200400" algn="l" defTabSz="914400" rtl="0" eaLnBrk="1" latinLnBrk="0" hangingPunct="1">
      <a:defRPr kern="1200">
        <a:solidFill>
          <a:schemeClr val="tx1"/>
        </a:solidFill>
        <a:latin typeface="Limon F3" charset="0"/>
        <a:ea typeface="MS PGothic" panose="020B0600070205080204" pitchFamily="34" charset="-128"/>
        <a:cs typeface="+mn-cs"/>
      </a:defRPr>
    </a:lvl8pPr>
    <a:lvl9pPr marL="3657600" algn="l" defTabSz="914400" rtl="0" eaLnBrk="1" latinLnBrk="0" hangingPunct="1">
      <a:defRPr kern="1200">
        <a:solidFill>
          <a:schemeClr val="tx1"/>
        </a:solidFill>
        <a:latin typeface="Limon F3" charset="0"/>
        <a:ea typeface="MS PGothic"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0">
          <p15:clr>
            <a:srgbClr val="A4A3A4"/>
          </p15:clr>
        </p15:guide>
        <p15:guide id="2" pos="2132">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1FA7003-4B01-347A-77CD-C0F24495F502}" name="Gill Mayers" initials="GM" userId="Gill Mayers" providerId="None"/>
  <p188:author id="{17A4F615-F07B-6BFC-CA32-3AED14D54E69}" name="Gillian Mayers" initials="GM" userId="0b969f44a77387f9" providerId="Windows Liv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66"/>
    <a:srgbClr val="C00000"/>
    <a:srgbClr val="008000"/>
    <a:srgbClr val="FF9966"/>
    <a:srgbClr val="FF999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6847BC8-42C1-996C-84DA-1DD85ED8C5E8}" v="1" dt="2022-03-06T12:29:40.466"/>
    <p1510:client id="{DEF78C3E-2538-61F4-1E54-40EFF2BBF18F}" v="7" dt="2022-03-09T18:32:45.67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guide orient="horz" pos="2160"/>
        <p:guide pos="2880"/>
      </p:guideLst>
    </p:cSldViewPr>
  </p:slideViewPr>
  <p:notesViewPr>
    <p:cSldViewPr snapToGrid="0">
      <p:cViewPr>
        <p:scale>
          <a:sx n="1" d="2"/>
          <a:sy n="1" d="2"/>
        </p:scale>
        <p:origin x="0" y="0"/>
      </p:cViewPr>
      <p:guideLst>
        <p:guide orient="horz" pos="3120"/>
        <p:guide pos="2132"/>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handoutMaster" Target="handoutMasters/handoutMaster1.xml"/><Relationship Id="rId18" Type="http://schemas.microsoft.com/office/2016/11/relationships/changesInfo" Target="changesInfos/changesInfo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20" Type="http://schemas.microsoft.com/office/2018/10/relationships/authors" Target="author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19" Type="http://schemas.microsoft.com/office/2015/10/relationships/revisionInfo" Target="revisionInfo.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rs Gillian F. MAYERS (mayersgill@gmail.com)" userId="S::mayersgill_gmail.com#ext#@worldhealthorg.onmicrosoft.com::d9b941f0-ac22-4431-a954-e58ec48ed8eb" providerId="AD" clId="Web-{DEF78C3E-2538-61F4-1E54-40EFF2BBF18F}"/>
    <pc:docChg chg="modSld">
      <pc:chgData name="Mrs Gillian F. MAYERS (mayersgill@gmail.com)" userId="S::mayersgill_gmail.com#ext#@worldhealthorg.onmicrosoft.com::d9b941f0-ac22-4431-a954-e58ec48ed8eb" providerId="AD" clId="Web-{DEF78C3E-2538-61F4-1E54-40EFF2BBF18F}" dt="2022-03-09T18:32:45.679" v="6" actId="20577"/>
      <pc:docMkLst>
        <pc:docMk/>
      </pc:docMkLst>
      <pc:sldChg chg="modSp">
        <pc:chgData name="Mrs Gillian F. MAYERS (mayersgill@gmail.com)" userId="S::mayersgill_gmail.com#ext#@worldhealthorg.onmicrosoft.com::d9b941f0-ac22-4431-a954-e58ec48ed8eb" providerId="AD" clId="Web-{DEF78C3E-2538-61F4-1E54-40EFF2BBF18F}" dt="2022-03-09T18:32:45.679" v="6" actId="20577"/>
        <pc:sldMkLst>
          <pc:docMk/>
          <pc:sldMk cId="0" sldId="322"/>
        </pc:sldMkLst>
        <pc:spChg chg="mod">
          <ac:chgData name="Mrs Gillian F. MAYERS (mayersgill@gmail.com)" userId="S::mayersgill_gmail.com#ext#@worldhealthorg.onmicrosoft.com::d9b941f0-ac22-4431-a954-e58ec48ed8eb" providerId="AD" clId="Web-{DEF78C3E-2538-61F4-1E54-40EFF2BBF18F}" dt="2022-03-09T18:32:45.679" v="6" actId="20577"/>
          <ac:spMkLst>
            <pc:docMk/>
            <pc:sldMk cId="0" sldId="322"/>
            <ac:spMk id="14338" creationId="{A5E7F6AC-120B-40FC-8E2D-EDDA981650B4}"/>
          </ac:spMkLst>
        </pc:spChg>
      </pc:sldChg>
    </pc:docChg>
  </pc:docChgLst>
  <pc:docChgLst>
    <pc:chgData name="Mrs Gillian F. MAYERS (mayersgill@gmail.com)" userId="S::mayersgill_gmail.com#ext#@worldhealthorg.onmicrosoft.com::d9b941f0-ac22-4431-a954-e58ec48ed8eb" providerId="AD" clId="Web-{D6847BC8-42C1-996C-84DA-1DD85ED8C5E8}"/>
    <pc:docChg chg="modSld">
      <pc:chgData name="Mrs Gillian F. MAYERS (mayersgill@gmail.com)" userId="S::mayersgill_gmail.com#ext#@worldhealthorg.onmicrosoft.com::d9b941f0-ac22-4431-a954-e58ec48ed8eb" providerId="AD" clId="Web-{D6847BC8-42C1-996C-84DA-1DD85ED8C5E8}" dt="2022-03-06T12:29:40.466" v="0" actId="20577"/>
      <pc:docMkLst>
        <pc:docMk/>
      </pc:docMkLst>
      <pc:sldChg chg="modSp">
        <pc:chgData name="Mrs Gillian F. MAYERS (mayersgill@gmail.com)" userId="S::mayersgill_gmail.com#ext#@worldhealthorg.onmicrosoft.com::d9b941f0-ac22-4431-a954-e58ec48ed8eb" providerId="AD" clId="Web-{D6847BC8-42C1-996C-84DA-1DD85ED8C5E8}" dt="2022-03-06T12:29:40.466" v="0" actId="20577"/>
        <pc:sldMkLst>
          <pc:docMk/>
          <pc:sldMk cId="0" sldId="324"/>
        </pc:sldMkLst>
        <pc:spChg chg="mod">
          <ac:chgData name="Mrs Gillian F. MAYERS (mayersgill@gmail.com)" userId="S::mayersgill_gmail.com#ext#@worldhealthorg.onmicrosoft.com::d9b941f0-ac22-4431-a954-e58ec48ed8eb" providerId="AD" clId="Web-{D6847BC8-42C1-996C-84DA-1DD85ED8C5E8}" dt="2022-03-06T12:29:40.466" v="0" actId="20577"/>
          <ac:spMkLst>
            <pc:docMk/>
            <pc:sldMk cId="0" sldId="324"/>
            <ac:spMk id="12291" creationId="{6D0836FD-0B97-43EF-ADF7-34ED7BA0711C}"/>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674" name="Rectangle 2">
            <a:extLst>
              <a:ext uri="{FF2B5EF4-FFF2-40B4-BE49-F238E27FC236}">
                <a16:creationId xmlns:a16="http://schemas.microsoft.com/office/drawing/2014/main" id="{6905EFE2-CEAC-4755-A614-0010ECFC7044}"/>
              </a:ext>
            </a:extLst>
          </p:cNvPr>
          <p:cNvSpPr>
            <a:spLocks noGrp="1" noChangeArrowheads="1"/>
          </p:cNvSpPr>
          <p:nvPr>
            <p:ph type="hdr" sz="quarter"/>
          </p:nvPr>
        </p:nvSpPr>
        <p:spPr bwMode="auto">
          <a:xfrm>
            <a:off x="0" y="0"/>
            <a:ext cx="2933700" cy="4953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lvl1pPr defTabSz="909638" eaLnBrk="1" hangingPunct="1">
              <a:defRPr sz="1200">
                <a:latin typeface="Arial" pitchFamily="34" charset="0"/>
                <a:cs typeface="Arial" pitchFamily="34" charset="0"/>
              </a:defRPr>
            </a:lvl1pPr>
          </a:lstStyle>
          <a:p>
            <a:pPr>
              <a:defRPr/>
            </a:pPr>
            <a:endParaRPr lang="en-US"/>
          </a:p>
        </p:txBody>
      </p:sp>
      <p:sp>
        <p:nvSpPr>
          <p:cNvPr id="28675" name="Rectangle 3">
            <a:extLst>
              <a:ext uri="{FF2B5EF4-FFF2-40B4-BE49-F238E27FC236}">
                <a16:creationId xmlns:a16="http://schemas.microsoft.com/office/drawing/2014/main" id="{1E3C3E34-2117-4B69-927A-804C7D3B8485}"/>
              </a:ext>
            </a:extLst>
          </p:cNvPr>
          <p:cNvSpPr>
            <a:spLocks noGrp="1" noChangeArrowheads="1"/>
          </p:cNvSpPr>
          <p:nvPr>
            <p:ph type="dt" sz="quarter" idx="1"/>
          </p:nvPr>
        </p:nvSpPr>
        <p:spPr bwMode="auto">
          <a:xfrm>
            <a:off x="3833813" y="0"/>
            <a:ext cx="2933700" cy="4953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lvl1pPr algn="r" defTabSz="909638" eaLnBrk="1" hangingPunct="1">
              <a:defRPr sz="1200">
                <a:latin typeface="Arial" pitchFamily="34" charset="0"/>
                <a:cs typeface="Arial" pitchFamily="34" charset="0"/>
              </a:defRPr>
            </a:lvl1pPr>
          </a:lstStyle>
          <a:p>
            <a:pPr>
              <a:defRPr/>
            </a:pPr>
            <a:endParaRPr lang="en-US"/>
          </a:p>
        </p:txBody>
      </p:sp>
      <p:sp>
        <p:nvSpPr>
          <p:cNvPr id="28676" name="Rectangle 4">
            <a:extLst>
              <a:ext uri="{FF2B5EF4-FFF2-40B4-BE49-F238E27FC236}">
                <a16:creationId xmlns:a16="http://schemas.microsoft.com/office/drawing/2014/main" id="{37B91AC9-E127-48B1-B437-ACACBB16D35D}"/>
              </a:ext>
            </a:extLst>
          </p:cNvPr>
          <p:cNvSpPr>
            <a:spLocks noGrp="1" noChangeArrowheads="1"/>
          </p:cNvSpPr>
          <p:nvPr>
            <p:ph type="ftr" sz="quarter" idx="2"/>
          </p:nvPr>
        </p:nvSpPr>
        <p:spPr bwMode="auto">
          <a:xfrm>
            <a:off x="0" y="9409113"/>
            <a:ext cx="2933700" cy="495300"/>
          </a:xfrm>
          <a:prstGeom prst="rect">
            <a:avLst/>
          </a:prstGeom>
          <a:noFill/>
          <a:ln w="9525">
            <a:noFill/>
            <a:miter lim="800000"/>
            <a:headEnd/>
            <a:tailEnd/>
          </a:ln>
        </p:spPr>
        <p:txBody>
          <a:bodyPr vert="horz" wrap="square" lIns="91029" tIns="45514" rIns="91029" bIns="45514" numCol="1" anchor="b" anchorCtr="0" compatLnSpc="1">
            <a:prstTxWarp prst="textNoShape">
              <a:avLst/>
            </a:prstTxWarp>
          </a:bodyPr>
          <a:lstStyle>
            <a:lvl1pPr defTabSz="909638" eaLnBrk="1" hangingPunct="1">
              <a:defRPr sz="1200">
                <a:latin typeface="Arial" pitchFamily="34" charset="0"/>
                <a:cs typeface="Arial" pitchFamily="34" charset="0"/>
              </a:defRPr>
            </a:lvl1pPr>
          </a:lstStyle>
          <a:p>
            <a:pPr>
              <a:defRPr/>
            </a:pPr>
            <a:endParaRPr lang="en-US"/>
          </a:p>
        </p:txBody>
      </p:sp>
      <p:sp>
        <p:nvSpPr>
          <p:cNvPr id="28677" name="Rectangle 5">
            <a:extLst>
              <a:ext uri="{FF2B5EF4-FFF2-40B4-BE49-F238E27FC236}">
                <a16:creationId xmlns:a16="http://schemas.microsoft.com/office/drawing/2014/main" id="{B72F592C-6C56-4C4D-A1B0-EEBB9E4E1DA6}"/>
              </a:ext>
            </a:extLst>
          </p:cNvPr>
          <p:cNvSpPr>
            <a:spLocks noGrp="1" noChangeArrowheads="1"/>
          </p:cNvSpPr>
          <p:nvPr>
            <p:ph type="sldNum" sz="quarter" idx="3"/>
          </p:nvPr>
        </p:nvSpPr>
        <p:spPr bwMode="auto">
          <a:xfrm>
            <a:off x="3833813" y="9409113"/>
            <a:ext cx="2933700" cy="495300"/>
          </a:xfrm>
          <a:prstGeom prst="rect">
            <a:avLst/>
          </a:prstGeom>
          <a:noFill/>
          <a:ln w="9525">
            <a:noFill/>
            <a:miter lim="800000"/>
            <a:headEnd/>
            <a:tailEnd/>
          </a:ln>
        </p:spPr>
        <p:txBody>
          <a:bodyPr vert="horz" wrap="square" lIns="91029" tIns="45514" rIns="91029" bIns="45514" numCol="1" anchor="b" anchorCtr="0" compatLnSpc="1">
            <a:prstTxWarp prst="textNoShape">
              <a:avLst/>
            </a:prstTxWarp>
          </a:bodyPr>
          <a:lstStyle>
            <a:lvl1pPr algn="r" defTabSz="909638" eaLnBrk="1" hangingPunct="1">
              <a:defRPr sz="1200">
                <a:latin typeface="Arial" panose="020B0604020202020204" pitchFamily="34" charset="0"/>
              </a:defRPr>
            </a:lvl1pPr>
          </a:lstStyle>
          <a:p>
            <a:fld id="{496A55B1-609E-4768-9D73-D958B3881986}" type="slidenum">
              <a:rPr lang="en-US" altLang="en-US"/>
              <a:pPr/>
              <a:t>‹#›</a:t>
            </a:fld>
            <a:endParaRPr lang="en-US"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Rectangle 2">
            <a:extLst>
              <a:ext uri="{FF2B5EF4-FFF2-40B4-BE49-F238E27FC236}">
                <a16:creationId xmlns:a16="http://schemas.microsoft.com/office/drawing/2014/main" id="{89B0D158-3625-4716-982A-EAAAC77AC219}"/>
              </a:ext>
            </a:extLst>
          </p:cNvPr>
          <p:cNvSpPr>
            <a:spLocks noGrp="1" noChangeArrowheads="1"/>
          </p:cNvSpPr>
          <p:nvPr>
            <p:ph type="hdr" sz="quarter"/>
          </p:nvPr>
        </p:nvSpPr>
        <p:spPr bwMode="auto">
          <a:xfrm>
            <a:off x="0" y="0"/>
            <a:ext cx="2933700" cy="4953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lvl1pPr defTabSz="909638" eaLnBrk="1" hangingPunct="1">
              <a:defRPr sz="1200">
                <a:latin typeface="Arial" pitchFamily="34" charset="0"/>
                <a:cs typeface="Arial" pitchFamily="34" charset="0"/>
              </a:defRPr>
            </a:lvl1pPr>
          </a:lstStyle>
          <a:p>
            <a:pPr>
              <a:defRPr/>
            </a:pPr>
            <a:endParaRPr lang="fr-FR"/>
          </a:p>
        </p:txBody>
      </p:sp>
      <p:sp>
        <p:nvSpPr>
          <p:cNvPr id="8195" name="Rectangle 3">
            <a:extLst>
              <a:ext uri="{FF2B5EF4-FFF2-40B4-BE49-F238E27FC236}">
                <a16:creationId xmlns:a16="http://schemas.microsoft.com/office/drawing/2014/main" id="{04EA0AB5-1352-443D-B516-AE6D40A5BDC0}"/>
              </a:ext>
            </a:extLst>
          </p:cNvPr>
          <p:cNvSpPr>
            <a:spLocks noGrp="1" noChangeArrowheads="1"/>
          </p:cNvSpPr>
          <p:nvPr>
            <p:ph type="dt" idx="1"/>
          </p:nvPr>
        </p:nvSpPr>
        <p:spPr bwMode="auto">
          <a:xfrm>
            <a:off x="3833813" y="0"/>
            <a:ext cx="2933700" cy="4953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lvl1pPr algn="r" defTabSz="909638" eaLnBrk="1" hangingPunct="1">
              <a:defRPr sz="1200">
                <a:latin typeface="Arial" pitchFamily="34" charset="0"/>
                <a:cs typeface="Arial" pitchFamily="34" charset="0"/>
              </a:defRPr>
            </a:lvl1pPr>
          </a:lstStyle>
          <a:p>
            <a:pPr>
              <a:defRPr/>
            </a:pPr>
            <a:endParaRPr lang="fr-FR"/>
          </a:p>
        </p:txBody>
      </p:sp>
      <p:sp>
        <p:nvSpPr>
          <p:cNvPr id="3076" name="Rectangle 4">
            <a:extLst>
              <a:ext uri="{FF2B5EF4-FFF2-40B4-BE49-F238E27FC236}">
                <a16:creationId xmlns:a16="http://schemas.microsoft.com/office/drawing/2014/main" id="{957AD65A-9904-45C0-87B1-171FABF29211}"/>
              </a:ext>
            </a:extLst>
          </p:cNvPr>
          <p:cNvSpPr>
            <a:spLocks noGrp="1" noRot="1" noChangeAspect="1" noChangeArrowheads="1" noTextEdit="1"/>
          </p:cNvSpPr>
          <p:nvPr>
            <p:ph type="sldImg" idx="2"/>
          </p:nvPr>
        </p:nvSpPr>
        <p:spPr bwMode="auto">
          <a:xfrm>
            <a:off x="909638" y="742950"/>
            <a:ext cx="4953000" cy="37147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7" name="Rectangle 5">
            <a:extLst>
              <a:ext uri="{FF2B5EF4-FFF2-40B4-BE49-F238E27FC236}">
                <a16:creationId xmlns:a16="http://schemas.microsoft.com/office/drawing/2014/main" id="{504A7395-72E0-4F63-B858-5ABEE13CD719}"/>
              </a:ext>
            </a:extLst>
          </p:cNvPr>
          <p:cNvSpPr>
            <a:spLocks noGrp="1" noChangeArrowheads="1"/>
          </p:cNvSpPr>
          <p:nvPr>
            <p:ph type="body" sz="quarter" idx="3"/>
          </p:nvPr>
        </p:nvSpPr>
        <p:spPr bwMode="auto">
          <a:xfrm>
            <a:off x="677863" y="4705350"/>
            <a:ext cx="5413375" cy="44577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8198" name="Rectangle 6">
            <a:extLst>
              <a:ext uri="{FF2B5EF4-FFF2-40B4-BE49-F238E27FC236}">
                <a16:creationId xmlns:a16="http://schemas.microsoft.com/office/drawing/2014/main" id="{D073A786-521C-478D-B4D0-EBFD193F03AD}"/>
              </a:ext>
            </a:extLst>
          </p:cNvPr>
          <p:cNvSpPr>
            <a:spLocks noGrp="1" noChangeArrowheads="1"/>
          </p:cNvSpPr>
          <p:nvPr>
            <p:ph type="ftr" sz="quarter" idx="4"/>
          </p:nvPr>
        </p:nvSpPr>
        <p:spPr bwMode="auto">
          <a:xfrm>
            <a:off x="0" y="9409113"/>
            <a:ext cx="2933700" cy="495300"/>
          </a:xfrm>
          <a:prstGeom prst="rect">
            <a:avLst/>
          </a:prstGeom>
          <a:noFill/>
          <a:ln w="9525">
            <a:noFill/>
            <a:miter lim="800000"/>
            <a:headEnd/>
            <a:tailEnd/>
          </a:ln>
        </p:spPr>
        <p:txBody>
          <a:bodyPr vert="horz" wrap="square" lIns="91029" tIns="45514" rIns="91029" bIns="45514" numCol="1" anchor="b" anchorCtr="0" compatLnSpc="1">
            <a:prstTxWarp prst="textNoShape">
              <a:avLst/>
            </a:prstTxWarp>
          </a:bodyPr>
          <a:lstStyle>
            <a:lvl1pPr defTabSz="909638" eaLnBrk="1" hangingPunct="1">
              <a:defRPr sz="1200">
                <a:latin typeface="Arial" pitchFamily="34" charset="0"/>
                <a:cs typeface="Arial" pitchFamily="34" charset="0"/>
              </a:defRPr>
            </a:lvl1pPr>
          </a:lstStyle>
          <a:p>
            <a:pPr>
              <a:defRPr/>
            </a:pPr>
            <a:endParaRPr lang="fr-FR"/>
          </a:p>
        </p:txBody>
      </p:sp>
      <p:sp>
        <p:nvSpPr>
          <p:cNvPr id="8199" name="Rectangle 7">
            <a:extLst>
              <a:ext uri="{FF2B5EF4-FFF2-40B4-BE49-F238E27FC236}">
                <a16:creationId xmlns:a16="http://schemas.microsoft.com/office/drawing/2014/main" id="{587D5EC3-E395-43CA-A717-C862BC99E7AA}"/>
              </a:ext>
            </a:extLst>
          </p:cNvPr>
          <p:cNvSpPr>
            <a:spLocks noGrp="1" noChangeArrowheads="1"/>
          </p:cNvSpPr>
          <p:nvPr>
            <p:ph type="sldNum" sz="quarter" idx="5"/>
          </p:nvPr>
        </p:nvSpPr>
        <p:spPr bwMode="auto">
          <a:xfrm>
            <a:off x="3833813" y="9409113"/>
            <a:ext cx="2933700" cy="495300"/>
          </a:xfrm>
          <a:prstGeom prst="rect">
            <a:avLst/>
          </a:prstGeom>
          <a:noFill/>
          <a:ln w="9525">
            <a:noFill/>
            <a:miter lim="800000"/>
            <a:headEnd/>
            <a:tailEnd/>
          </a:ln>
        </p:spPr>
        <p:txBody>
          <a:bodyPr vert="horz" wrap="square" lIns="91029" tIns="45514" rIns="91029" bIns="45514" numCol="1" anchor="b" anchorCtr="0" compatLnSpc="1">
            <a:prstTxWarp prst="textNoShape">
              <a:avLst/>
            </a:prstTxWarp>
          </a:bodyPr>
          <a:lstStyle>
            <a:lvl1pPr algn="r" defTabSz="909638" eaLnBrk="1" hangingPunct="1">
              <a:defRPr sz="1200">
                <a:latin typeface="Arial" panose="020B0604020202020204" pitchFamily="34" charset="0"/>
              </a:defRPr>
            </a:lvl1pPr>
          </a:lstStyle>
          <a:p>
            <a:fld id="{DF2F4D09-3BA8-45B7-B711-ED63251573C1}" type="slidenum">
              <a:rPr lang="en-GB" altLang="en-US"/>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1pPr>
    <a:lvl2pPr marL="4572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2pPr>
    <a:lvl3pPr marL="9144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3pPr>
    <a:lvl4pPr marL="13716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4pPr>
    <a:lvl5pPr marL="18288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Espace réservé de l'image des diapositives 1">
            <a:extLst>
              <a:ext uri="{FF2B5EF4-FFF2-40B4-BE49-F238E27FC236}">
                <a16:creationId xmlns:a16="http://schemas.microsoft.com/office/drawing/2014/main" id="{2292BB91-777A-44AB-BD1D-B0EFB79BA706}"/>
              </a:ext>
            </a:extLst>
          </p:cNvPr>
          <p:cNvSpPr>
            <a:spLocks noGrp="1" noRot="1" noChangeAspect="1" noChangeArrowheads="1" noTextEdit="1"/>
          </p:cNvSpPr>
          <p:nvPr>
            <p:ph type="sldImg"/>
          </p:nvPr>
        </p:nvSpPr>
        <p:spPr>
          <a:ln/>
        </p:spPr>
      </p:sp>
      <p:sp>
        <p:nvSpPr>
          <p:cNvPr id="7171" name="Espace réservé des commentaires 2">
            <a:extLst>
              <a:ext uri="{FF2B5EF4-FFF2-40B4-BE49-F238E27FC236}">
                <a16:creationId xmlns:a16="http://schemas.microsoft.com/office/drawing/2014/main" id="{668385FB-9201-4914-B7E1-C46CD1024ADC}"/>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fr-FR" altLang="es-ES"/>
          </a:p>
        </p:txBody>
      </p:sp>
      <p:sp>
        <p:nvSpPr>
          <p:cNvPr id="7172" name="Espace réservé du numéro de diapositive 3">
            <a:extLst>
              <a:ext uri="{FF2B5EF4-FFF2-40B4-BE49-F238E27FC236}">
                <a16:creationId xmlns:a16="http://schemas.microsoft.com/office/drawing/2014/main" id="{C780CE19-C01B-42BF-9EF8-A42AE3AFEAC5}"/>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eaLnBrk="0" hangingPunct="0">
              <a:spcBef>
                <a:spcPct val="0"/>
              </a:spcBef>
            </a:pPr>
            <a:fld id="{D601D3B7-336C-46F2-90B6-9B731728F6CE}" type="slidenum">
              <a:rPr lang="en-GB" altLang="ro-RO">
                <a:solidFill>
                  <a:srgbClr val="000000"/>
                </a:solidFill>
                <a:cs typeface="Arial" panose="020B0604020202020204" pitchFamily="34" charset="0"/>
              </a:rPr>
              <a:pPr eaLnBrk="0" hangingPunct="0">
                <a:spcBef>
                  <a:spcPct val="0"/>
                </a:spcBef>
              </a:pPr>
              <a:t>2</a:t>
            </a:fld>
            <a:endParaRPr lang="en-GB" altLang="ro-RO">
              <a:solidFill>
                <a:srgbClr val="000000"/>
              </a:solidFill>
              <a:cs typeface="Arial" panose="020B060402020202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Espace réservé de l'image des diapositives 1">
            <a:extLst>
              <a:ext uri="{FF2B5EF4-FFF2-40B4-BE49-F238E27FC236}">
                <a16:creationId xmlns:a16="http://schemas.microsoft.com/office/drawing/2014/main" id="{48074566-C0AC-46AD-9CC9-CE14EE25EEC1}"/>
              </a:ext>
            </a:extLst>
          </p:cNvPr>
          <p:cNvSpPr>
            <a:spLocks noGrp="1" noRot="1" noChangeAspect="1" noChangeArrowheads="1" noTextEdit="1"/>
          </p:cNvSpPr>
          <p:nvPr>
            <p:ph type="sldImg"/>
          </p:nvPr>
        </p:nvSpPr>
        <p:spPr>
          <a:ln/>
        </p:spPr>
      </p:sp>
      <p:sp>
        <p:nvSpPr>
          <p:cNvPr id="9219" name="Espace réservé des commentaires 2">
            <a:extLst>
              <a:ext uri="{FF2B5EF4-FFF2-40B4-BE49-F238E27FC236}">
                <a16:creationId xmlns:a16="http://schemas.microsoft.com/office/drawing/2014/main" id="{600FCEF9-4FEA-433D-947B-7CD4E379DB1A}"/>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ro-RO" b="1">
                <a:solidFill>
                  <a:srgbClr val="000000"/>
                </a:solidFill>
              </a:rPr>
              <a:t>Pour l’animateur :</a:t>
            </a:r>
          </a:p>
          <a:p>
            <a:r>
              <a:rPr lang="en-GB" altLang="ro-RO" b="1">
                <a:solidFill>
                  <a:srgbClr val="000000"/>
                </a:solidFill>
              </a:rPr>
              <a:t>Expliquer aux participants les principales questions soulevées dans ce module.</a:t>
            </a:r>
          </a:p>
          <a:p>
            <a:endParaRPr lang="en-GB" altLang="ro-RO" b="1">
              <a:solidFill>
                <a:srgbClr val="000000"/>
              </a:solidFill>
            </a:endParaRPr>
          </a:p>
          <a:p>
            <a:r>
              <a:rPr lang="en-GB" altLang="ro-RO">
                <a:solidFill>
                  <a:srgbClr val="000000"/>
                </a:solidFill>
              </a:rPr>
              <a:t>Il est important de surveiller et de signaler les manifestations post-vaccinales indésirables afin que la communauté continue d’avoir confiance dans le programme de vaccination. </a:t>
            </a:r>
          </a:p>
          <a:p>
            <a:r>
              <a:rPr lang="en-GB" altLang="ro-RO">
                <a:solidFill>
                  <a:srgbClr val="000000"/>
                </a:solidFill>
              </a:rPr>
              <a:t>Nous vous fournirons des réponses aux questions suivantes :</a:t>
            </a:r>
          </a:p>
          <a:p>
            <a:pPr>
              <a:buFontTx/>
              <a:buChar char="•"/>
            </a:pPr>
            <a:r>
              <a:rPr lang="en-GB" altLang="ro-RO">
                <a:solidFill>
                  <a:srgbClr val="000000"/>
                </a:solidFill>
              </a:rPr>
              <a:t> Quelles sont les manifestations adverses post-immunisation du vaccin contre le rotavirus ?</a:t>
            </a:r>
          </a:p>
          <a:p>
            <a:pPr>
              <a:buFontTx/>
              <a:buChar char="•"/>
            </a:pPr>
            <a:r>
              <a:rPr lang="en-GB" altLang="ro-RO">
                <a:solidFill>
                  <a:srgbClr val="000000"/>
                </a:solidFill>
              </a:rPr>
              <a:t> Qu’est-ce que l’invagination (IV) ?</a:t>
            </a:r>
          </a:p>
          <a:p>
            <a:pPr>
              <a:buFontTx/>
              <a:buChar char="•"/>
            </a:pPr>
            <a:r>
              <a:rPr lang="en-GB" altLang="ro-RO">
                <a:solidFill>
                  <a:srgbClr val="000000"/>
                </a:solidFill>
              </a:rPr>
              <a:t> Comment signaler une MAPI ?</a:t>
            </a:r>
          </a:p>
          <a:p>
            <a:pPr>
              <a:buFontTx/>
              <a:buChar char="-"/>
            </a:pPr>
            <a:endParaRPr lang="en-GB" altLang="ro-RO">
              <a:solidFill>
                <a:srgbClr val="000000"/>
              </a:solidFill>
            </a:endParaRPr>
          </a:p>
          <a:p>
            <a:pPr>
              <a:buFontTx/>
              <a:buChar char="-"/>
            </a:pPr>
            <a:endParaRPr lang="en-GB" altLang="ro-RO">
              <a:solidFill>
                <a:srgbClr val="000000"/>
              </a:solidFill>
            </a:endParaRPr>
          </a:p>
          <a:p>
            <a:endParaRPr lang="en-GB" altLang="ro-RO">
              <a:solidFill>
                <a:srgbClr val="000000"/>
              </a:solidFill>
            </a:endParaRPr>
          </a:p>
          <a:p>
            <a:endParaRPr lang="en-GB" altLang="ro-RO">
              <a:solidFill>
                <a:srgbClr val="000000"/>
              </a:solidFill>
            </a:endParaRPr>
          </a:p>
        </p:txBody>
      </p:sp>
      <p:sp>
        <p:nvSpPr>
          <p:cNvPr id="9220" name="Espace réservé du numéro de diapositive 3">
            <a:extLst>
              <a:ext uri="{FF2B5EF4-FFF2-40B4-BE49-F238E27FC236}">
                <a16:creationId xmlns:a16="http://schemas.microsoft.com/office/drawing/2014/main" id="{730D5A18-6501-4BA7-8A76-EC1C4D4A243B}"/>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eaLnBrk="0" hangingPunct="0">
              <a:spcBef>
                <a:spcPct val="0"/>
              </a:spcBef>
            </a:pPr>
            <a:fld id="{E3431F89-9C53-4212-9818-833CF59EC51D}" type="slidenum">
              <a:rPr lang="en-GB" altLang="ro-RO">
                <a:solidFill>
                  <a:srgbClr val="000000"/>
                </a:solidFill>
                <a:cs typeface="Arial" panose="020B0604020202020204" pitchFamily="34" charset="0"/>
              </a:rPr>
              <a:pPr eaLnBrk="0" hangingPunct="0">
                <a:spcBef>
                  <a:spcPct val="0"/>
                </a:spcBef>
              </a:pPr>
              <a:t>3</a:t>
            </a:fld>
            <a:endParaRPr lang="en-GB" altLang="ro-RO">
              <a:solidFill>
                <a:srgbClr val="000000"/>
              </a:solidFill>
              <a:cs typeface="Arial" panose="020B060402020202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Espace réservé de l'image des diapositives 1">
            <a:extLst>
              <a:ext uri="{FF2B5EF4-FFF2-40B4-BE49-F238E27FC236}">
                <a16:creationId xmlns:a16="http://schemas.microsoft.com/office/drawing/2014/main" id="{50D391EE-34A1-41EB-AEA7-80EA33A361AE}"/>
              </a:ext>
            </a:extLst>
          </p:cNvPr>
          <p:cNvSpPr>
            <a:spLocks noGrp="1" noRot="1" noChangeAspect="1" noChangeArrowheads="1" noTextEdit="1"/>
          </p:cNvSpPr>
          <p:nvPr>
            <p:ph type="sldImg"/>
          </p:nvPr>
        </p:nvSpPr>
        <p:spPr>
          <a:ln/>
        </p:spPr>
      </p:sp>
      <p:sp>
        <p:nvSpPr>
          <p:cNvPr id="11267" name="Espace réservé des commentaires 2">
            <a:extLst>
              <a:ext uri="{FF2B5EF4-FFF2-40B4-BE49-F238E27FC236}">
                <a16:creationId xmlns:a16="http://schemas.microsoft.com/office/drawing/2014/main" id="{FD870B50-2AA3-4BDA-B792-0527C5A6858D}"/>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ro-RO" b="1">
                <a:solidFill>
                  <a:srgbClr val="000000"/>
                </a:solidFill>
              </a:rPr>
              <a:t>Pour l’animateur :</a:t>
            </a:r>
          </a:p>
          <a:p>
            <a:r>
              <a:rPr lang="en-GB" altLang="ro-RO" b="1">
                <a:solidFill>
                  <a:srgbClr val="000000"/>
                </a:solidFill>
              </a:rPr>
              <a:t>Expliquer aux participants quelles sont les manifestations post-vaccinales indésirables</a:t>
            </a:r>
            <a:r>
              <a:rPr lang="en-GB" altLang="ro-RO">
                <a:solidFill>
                  <a:srgbClr val="000000"/>
                </a:solidFill>
              </a:rPr>
              <a:t> </a:t>
            </a:r>
            <a:r>
              <a:rPr lang="en-GB" altLang="ro-RO" b="1">
                <a:solidFill>
                  <a:srgbClr val="000000"/>
                </a:solidFill>
              </a:rPr>
              <a:t>du vaccin antirotavirus.</a:t>
            </a:r>
          </a:p>
          <a:p>
            <a:endParaRPr lang="en-GB" altLang="ro-RO" b="1">
              <a:solidFill>
                <a:srgbClr val="000000"/>
              </a:solidFill>
            </a:endParaRPr>
          </a:p>
          <a:p>
            <a:r>
              <a:rPr lang="en-GB" altLang="ro-RO">
                <a:solidFill>
                  <a:srgbClr val="000000"/>
                </a:solidFill>
              </a:rPr>
              <a:t>Une manifestation post-vaccinale indésirable (MAPI) est un incident médical qui survient après une vaccination. C’est une source de préoccupations et elle est censée être causée par la vaccination. Le profil d’innocuité des vaccins antirotavirus actuellement disponibles est bon. La plupart des enfants ayant bénéficié du vaccin antirotavirus n’éprouvent aucun effet secondaire. </a:t>
            </a:r>
          </a:p>
          <a:p>
            <a:endParaRPr lang="en-GB" altLang="ro-RO">
              <a:solidFill>
                <a:srgbClr val="000000"/>
              </a:solidFill>
            </a:endParaRPr>
          </a:p>
          <a:p>
            <a:r>
              <a:rPr lang="en-GB" altLang="ro-RO">
                <a:solidFill>
                  <a:srgbClr val="000000"/>
                </a:solidFill>
              </a:rPr>
              <a:t>L’invagination a été associée au vaccin antirotavirus et peut entraîner une maladie grave ou la mort.</a:t>
            </a:r>
          </a:p>
        </p:txBody>
      </p:sp>
      <p:sp>
        <p:nvSpPr>
          <p:cNvPr id="11268" name="Espace réservé du numéro de diapositive 3">
            <a:extLst>
              <a:ext uri="{FF2B5EF4-FFF2-40B4-BE49-F238E27FC236}">
                <a16:creationId xmlns:a16="http://schemas.microsoft.com/office/drawing/2014/main" id="{C62A361D-35CB-4D27-956B-EBEC440774EF}"/>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eaLnBrk="0" hangingPunct="0">
              <a:spcBef>
                <a:spcPct val="0"/>
              </a:spcBef>
            </a:pPr>
            <a:fld id="{E7288EB5-143E-4171-8E4B-4B96502F28C2}" type="slidenum">
              <a:rPr lang="en-GB" altLang="ro-RO">
                <a:solidFill>
                  <a:srgbClr val="000000"/>
                </a:solidFill>
                <a:cs typeface="Arial" panose="020B0604020202020204" pitchFamily="34" charset="0"/>
              </a:rPr>
              <a:pPr eaLnBrk="0" hangingPunct="0">
                <a:spcBef>
                  <a:spcPct val="0"/>
                </a:spcBef>
              </a:pPr>
              <a:t>4</a:t>
            </a:fld>
            <a:endParaRPr lang="en-GB" altLang="ro-RO">
              <a:solidFill>
                <a:srgbClr val="000000"/>
              </a:solidFill>
              <a:cs typeface="Arial" panose="020B060402020202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Espace réservé de l'image des diapositives 1">
            <a:extLst>
              <a:ext uri="{FF2B5EF4-FFF2-40B4-BE49-F238E27FC236}">
                <a16:creationId xmlns:a16="http://schemas.microsoft.com/office/drawing/2014/main" id="{F5222F59-EDBE-4EFB-A732-1924F5F66D98}"/>
              </a:ext>
            </a:extLst>
          </p:cNvPr>
          <p:cNvSpPr>
            <a:spLocks noGrp="1" noRot="1" noChangeAspect="1" noChangeArrowheads="1" noTextEdit="1"/>
          </p:cNvSpPr>
          <p:nvPr>
            <p:ph type="sldImg"/>
          </p:nvPr>
        </p:nvSpPr>
        <p:spPr>
          <a:ln/>
        </p:spPr>
      </p:sp>
      <p:sp>
        <p:nvSpPr>
          <p:cNvPr id="13315" name="Espace réservé des commentaires 2">
            <a:extLst>
              <a:ext uri="{FF2B5EF4-FFF2-40B4-BE49-F238E27FC236}">
                <a16:creationId xmlns:a16="http://schemas.microsoft.com/office/drawing/2014/main" id="{505B11A6-F4FE-4241-914A-8F430D5140C1}"/>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ro-RO" b="1">
                <a:solidFill>
                  <a:srgbClr val="000000"/>
                </a:solidFill>
              </a:rPr>
              <a:t>Pour l’animateur :</a:t>
            </a:r>
          </a:p>
          <a:p>
            <a:r>
              <a:rPr lang="en-GB" altLang="ro-RO" b="1">
                <a:solidFill>
                  <a:srgbClr val="000000"/>
                </a:solidFill>
              </a:rPr>
              <a:t>Expliquer aux participants ce qu’est l’invagination (IV), ses symptômes et le lien avec le vaccin antirotavirus. </a:t>
            </a:r>
          </a:p>
          <a:p>
            <a:endParaRPr lang="en-GB" altLang="ro-RO" b="1">
              <a:solidFill>
                <a:srgbClr val="000000"/>
              </a:solidFill>
            </a:endParaRPr>
          </a:p>
          <a:p>
            <a:r>
              <a:rPr lang="en-GB" altLang="ro-RO">
                <a:solidFill>
                  <a:srgbClr val="000000"/>
                </a:solidFill>
              </a:rPr>
              <a:t>L’invagination est un type rare d’occlusion intestinale qui se produit lorsqu’une portion de l’intestin se glisse dans un segment contigu (également connue sous le nom de télescopage ou prolapsus). </a:t>
            </a:r>
          </a:p>
          <a:p>
            <a:r>
              <a:rPr lang="en-GB" altLang="ro-RO">
                <a:solidFill>
                  <a:srgbClr val="000000"/>
                </a:solidFill>
              </a:rPr>
              <a:t>Les symptômes de l'invagination comprennent des douleurs à l'estomac avec des pleurs importants (qui peuvent être brefs) ; plusieurs épisodes de vomissements ; du sang dans les selles ; une faiblesse ou irritabilité. </a:t>
            </a:r>
          </a:p>
          <a:p>
            <a:r>
              <a:rPr lang="en-GB" altLang="ro-RO">
                <a:solidFill>
                  <a:srgbClr val="000000"/>
                </a:solidFill>
              </a:rPr>
              <a:t>Avec l'ancien vaccin antirotavirus appelé Rotashield</a:t>
            </a:r>
            <a:r>
              <a:rPr lang="en-GB" altLang="ro-RO" baseline="30000">
                <a:solidFill>
                  <a:srgbClr val="000000"/>
                </a:solidFill>
              </a:rPr>
              <a:t>TM</a:t>
            </a:r>
            <a:r>
              <a:rPr lang="en-GB" altLang="ro-RO">
                <a:solidFill>
                  <a:srgbClr val="000000"/>
                </a:solidFill>
              </a:rPr>
              <a:t>, des études ont suggéré que le vaccin antirotavirus pouvait être associé à une légère augmentation du risque d'invagination chez les nourrissons après l'administration du vaccin, au cours de la première semaine, en particulier. </a:t>
            </a:r>
          </a:p>
        </p:txBody>
      </p:sp>
      <p:sp>
        <p:nvSpPr>
          <p:cNvPr id="13316" name="Espace réservé du numéro de diapositive 3">
            <a:extLst>
              <a:ext uri="{FF2B5EF4-FFF2-40B4-BE49-F238E27FC236}">
                <a16:creationId xmlns:a16="http://schemas.microsoft.com/office/drawing/2014/main" id="{BD4B3767-7F9E-4DA1-B28E-96AAC0A0CBB3}"/>
              </a:ext>
            </a:extLst>
          </p:cNvPr>
          <p:cNvSpPr txBox="1">
            <a:spLocks noGrp="1"/>
          </p:cNvSpPr>
          <p:nvPr/>
        </p:nvSpPr>
        <p:spPr bwMode="auto">
          <a:xfrm>
            <a:off x="3833813" y="9409113"/>
            <a:ext cx="29337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29" tIns="45514" rIns="91029" bIns="45514" anchor="b"/>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lgn="r">
              <a:spcBef>
                <a:spcPct val="0"/>
              </a:spcBef>
            </a:pPr>
            <a:fld id="{7FD69AFC-794C-4831-8EAD-382C7A7191EE}" type="slidenum">
              <a:rPr lang="en-GB" altLang="ro-RO">
                <a:solidFill>
                  <a:srgbClr val="000000"/>
                </a:solidFill>
                <a:cs typeface="Arial" panose="020B0604020202020204" pitchFamily="34" charset="0"/>
              </a:rPr>
              <a:pPr algn="r">
                <a:spcBef>
                  <a:spcPct val="0"/>
                </a:spcBef>
              </a:pPr>
              <a:t>5</a:t>
            </a:fld>
            <a:endParaRPr lang="en-GB" altLang="ro-RO">
              <a:solidFill>
                <a:srgbClr val="000000"/>
              </a:solidFill>
              <a:cs typeface="Arial" panose="020B060402020202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Espace réservé de l'image des diapositives 1">
            <a:extLst>
              <a:ext uri="{FF2B5EF4-FFF2-40B4-BE49-F238E27FC236}">
                <a16:creationId xmlns:a16="http://schemas.microsoft.com/office/drawing/2014/main" id="{32574AC0-E005-46FA-B769-24E7475BF3B7}"/>
              </a:ext>
            </a:extLst>
          </p:cNvPr>
          <p:cNvSpPr>
            <a:spLocks noGrp="1" noRot="1" noChangeAspect="1" noChangeArrowheads="1" noTextEdit="1"/>
          </p:cNvSpPr>
          <p:nvPr>
            <p:ph type="sldImg"/>
          </p:nvPr>
        </p:nvSpPr>
        <p:spPr>
          <a:ln/>
        </p:spPr>
      </p:sp>
      <p:sp>
        <p:nvSpPr>
          <p:cNvPr id="15363" name="Espace réservé des commentaires 2">
            <a:extLst>
              <a:ext uri="{FF2B5EF4-FFF2-40B4-BE49-F238E27FC236}">
                <a16:creationId xmlns:a16="http://schemas.microsoft.com/office/drawing/2014/main" id="{A71EDE68-C87C-4981-AB44-BC996C4E4680}"/>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FR" altLang="ro-RO" b="1" noProof="0">
                <a:solidFill>
                  <a:srgbClr val="000000"/>
                </a:solidFill>
              </a:rPr>
              <a:t>Pour l’animateur :</a:t>
            </a:r>
          </a:p>
          <a:p>
            <a:r>
              <a:rPr lang="fr-FR" altLang="ro-RO" b="1" noProof="0">
                <a:solidFill>
                  <a:srgbClr val="000000"/>
                </a:solidFill>
              </a:rPr>
              <a:t>Expliquer aux participants ce qu’est l’invagination (IV), ses symptômes et le lien avec le vaccin antirotavirus. </a:t>
            </a:r>
          </a:p>
          <a:p>
            <a:endParaRPr lang="fr-FR" altLang="ro-RO" b="1" noProof="0">
              <a:solidFill>
                <a:srgbClr val="000000"/>
              </a:solidFill>
            </a:endParaRPr>
          </a:p>
          <a:p>
            <a:r>
              <a:rPr lang="fr-FR" altLang="ro-RO" noProof="0">
                <a:solidFill>
                  <a:srgbClr val="000000"/>
                </a:solidFill>
              </a:rPr>
              <a:t>Le fait que le nouveau vaccin contre le rotavirus ait un effet sur l'incidence globale de l'invagination n'a pas encore été établi. </a:t>
            </a:r>
            <a:r>
              <a:rPr lang="fr-FR" altLang="ro-RO" sz="1200"/>
              <a:t>Les données continuent d’être </a:t>
            </a:r>
            <a:r>
              <a:rPr lang="fr-FR" altLang="ro-RO" sz="1200" err="1"/>
              <a:t>recoltées</a:t>
            </a:r>
            <a:r>
              <a:rPr lang="fr-FR" altLang="ro-RO" sz="1200"/>
              <a:t> a l’échelle mondiale</a:t>
            </a:r>
            <a:endParaRPr lang="fr-FR" altLang="ro-RO" noProof="0">
              <a:solidFill>
                <a:srgbClr val="000000"/>
              </a:solidFill>
            </a:endParaRPr>
          </a:p>
          <a:p>
            <a:r>
              <a:rPr lang="fr-FR" altLang="ro-RO" noProof="0">
                <a:solidFill>
                  <a:srgbClr val="000000"/>
                </a:solidFill>
              </a:rPr>
              <a:t>Le vaccin contre le rotavirus (</a:t>
            </a:r>
            <a:r>
              <a:rPr lang="fr-FR" altLang="ro-RO" noProof="0" err="1">
                <a:solidFill>
                  <a:srgbClr val="000000"/>
                </a:solidFill>
              </a:rPr>
              <a:t>Rotavac</a:t>
            </a:r>
            <a:r>
              <a:rPr lang="fr-FR" altLang="ro-RO" baseline="30000" noProof="0">
                <a:solidFill>
                  <a:srgbClr val="000000"/>
                </a:solidFill>
              </a:rPr>
              <a:t>®</a:t>
            </a:r>
            <a:r>
              <a:rPr lang="fr-FR" altLang="ro-RO" noProof="0">
                <a:solidFill>
                  <a:srgbClr val="000000"/>
                </a:solidFill>
              </a:rPr>
              <a:t>) offre des avantages considérables en protégeant les nourrissons et les enfants contre les maladies à rotavirus. Le rotavirus est la cause la plus fréquente de diarrhées sévères chez les nourrissons et les jeunes enfants. Selon les Centres pour le contrôle et la prévention des maladies des États-Unis, le risque d'invagination après la vaccination contre le rotavirus est beaucoup plus faible que le risque de maladie grave à rotavirus chez les enfants non vaccinés. Par conséquent, le vaccin contre le rotavirus est fortement recommandé pour prévenir la maladie à rotavirus chez les nourrissons et les jeunes enfants.</a:t>
            </a:r>
          </a:p>
        </p:txBody>
      </p:sp>
      <p:sp>
        <p:nvSpPr>
          <p:cNvPr id="15364" name="Espace réservé du numéro de diapositive 3">
            <a:extLst>
              <a:ext uri="{FF2B5EF4-FFF2-40B4-BE49-F238E27FC236}">
                <a16:creationId xmlns:a16="http://schemas.microsoft.com/office/drawing/2014/main" id="{3872CDFA-8363-4A90-B80A-717BB8DC2984}"/>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eaLnBrk="0" hangingPunct="0">
              <a:spcBef>
                <a:spcPct val="0"/>
              </a:spcBef>
            </a:pPr>
            <a:fld id="{28A04B63-BF91-4A13-A67A-C73B00A016CD}" type="slidenum">
              <a:rPr lang="en-GB" altLang="ro-RO">
                <a:solidFill>
                  <a:srgbClr val="000000"/>
                </a:solidFill>
                <a:cs typeface="Arial" panose="020B0604020202020204" pitchFamily="34" charset="0"/>
              </a:rPr>
              <a:pPr eaLnBrk="0" hangingPunct="0">
                <a:spcBef>
                  <a:spcPct val="0"/>
                </a:spcBef>
              </a:pPr>
              <a:t>6</a:t>
            </a:fld>
            <a:endParaRPr lang="en-GB" altLang="ro-RO">
              <a:solidFill>
                <a:srgbClr val="000000"/>
              </a:solidFill>
              <a:cs typeface="Arial" panose="020B0604020202020204"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Espace réservé de l'image des diapositives 1">
            <a:extLst>
              <a:ext uri="{FF2B5EF4-FFF2-40B4-BE49-F238E27FC236}">
                <a16:creationId xmlns:a16="http://schemas.microsoft.com/office/drawing/2014/main" id="{BA0BD6E6-EF3E-41F4-8369-6792721C1409}"/>
              </a:ext>
            </a:extLst>
          </p:cNvPr>
          <p:cNvSpPr>
            <a:spLocks noGrp="1" noRot="1" noChangeAspect="1" noChangeArrowheads="1" noTextEdit="1"/>
          </p:cNvSpPr>
          <p:nvPr>
            <p:ph type="sldImg"/>
          </p:nvPr>
        </p:nvSpPr>
        <p:spPr>
          <a:ln/>
        </p:spPr>
      </p:sp>
      <p:sp>
        <p:nvSpPr>
          <p:cNvPr id="17411" name="Espace réservé des commentaires 2">
            <a:extLst>
              <a:ext uri="{FF2B5EF4-FFF2-40B4-BE49-F238E27FC236}">
                <a16:creationId xmlns:a16="http://schemas.microsoft.com/office/drawing/2014/main" id="{D2AF8F66-918B-49DE-8E25-7EA34B91B19E}"/>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ro-RO" b="1">
                <a:solidFill>
                  <a:srgbClr val="000000"/>
                </a:solidFill>
              </a:rPr>
              <a:t>Pour </a:t>
            </a:r>
            <a:r>
              <a:rPr lang="en-GB" altLang="ro-RO" b="1" err="1">
                <a:solidFill>
                  <a:srgbClr val="000000"/>
                </a:solidFill>
              </a:rPr>
              <a:t>l’animateur</a:t>
            </a:r>
            <a:r>
              <a:rPr lang="en-GB" altLang="ro-RO" b="1">
                <a:solidFill>
                  <a:srgbClr val="000000"/>
                </a:solidFill>
              </a:rPr>
              <a:t> :</a:t>
            </a:r>
          </a:p>
          <a:p>
            <a:r>
              <a:rPr lang="en-GB" altLang="ro-RO" b="1" err="1">
                <a:solidFill>
                  <a:srgbClr val="000000"/>
                </a:solidFill>
              </a:rPr>
              <a:t>Expliquer</a:t>
            </a:r>
            <a:r>
              <a:rPr lang="en-GB" altLang="ro-RO" b="1">
                <a:solidFill>
                  <a:srgbClr val="000000"/>
                </a:solidFill>
              </a:rPr>
              <a:t> aux participants </a:t>
            </a:r>
            <a:r>
              <a:rPr lang="en-GB" altLang="ro-RO" b="1" err="1">
                <a:solidFill>
                  <a:srgbClr val="000000"/>
                </a:solidFill>
              </a:rPr>
              <a:t>ce</a:t>
            </a:r>
            <a:r>
              <a:rPr lang="en-GB" altLang="ro-RO" b="1">
                <a:solidFill>
                  <a:srgbClr val="000000"/>
                </a:solidFill>
              </a:rPr>
              <a:t> qui </a:t>
            </a:r>
            <a:r>
              <a:rPr lang="en-GB" altLang="ro-RO" b="1" err="1">
                <a:solidFill>
                  <a:srgbClr val="000000"/>
                </a:solidFill>
              </a:rPr>
              <a:t>devrait</a:t>
            </a:r>
            <a:r>
              <a:rPr lang="en-GB" altLang="ro-RO" b="1">
                <a:solidFill>
                  <a:srgbClr val="000000"/>
                </a:solidFill>
              </a:rPr>
              <a:t> </a:t>
            </a:r>
            <a:r>
              <a:rPr lang="en-GB" altLang="ro-RO" b="1" err="1">
                <a:solidFill>
                  <a:srgbClr val="000000"/>
                </a:solidFill>
              </a:rPr>
              <a:t>être</a:t>
            </a:r>
            <a:r>
              <a:rPr lang="en-GB" altLang="ro-RO" b="1">
                <a:solidFill>
                  <a:srgbClr val="000000"/>
                </a:solidFill>
              </a:rPr>
              <a:t> fait </a:t>
            </a:r>
            <a:r>
              <a:rPr lang="en-GB" altLang="ro-RO" b="1" err="1">
                <a:solidFill>
                  <a:srgbClr val="000000"/>
                </a:solidFill>
              </a:rPr>
              <a:t>en</a:t>
            </a:r>
            <a:r>
              <a:rPr lang="en-GB" altLang="ro-RO" b="1">
                <a:solidFill>
                  <a:srgbClr val="000000"/>
                </a:solidFill>
              </a:rPr>
              <a:t> </a:t>
            </a:r>
            <a:r>
              <a:rPr lang="en-GB" altLang="ro-RO" b="1" err="1">
                <a:solidFill>
                  <a:srgbClr val="000000"/>
                </a:solidFill>
              </a:rPr>
              <a:t>cas</a:t>
            </a:r>
            <a:r>
              <a:rPr lang="en-GB" altLang="ro-RO" b="1">
                <a:solidFill>
                  <a:srgbClr val="000000"/>
                </a:solidFill>
              </a:rPr>
              <a:t> de manifestations post-</a:t>
            </a:r>
            <a:r>
              <a:rPr lang="en-GB" altLang="ro-RO" b="1" err="1">
                <a:solidFill>
                  <a:srgbClr val="000000"/>
                </a:solidFill>
              </a:rPr>
              <a:t>vaccinales</a:t>
            </a:r>
            <a:r>
              <a:rPr lang="en-GB" altLang="ro-RO" b="1">
                <a:solidFill>
                  <a:srgbClr val="000000"/>
                </a:solidFill>
              </a:rPr>
              <a:t> </a:t>
            </a:r>
            <a:r>
              <a:rPr lang="en-GB" altLang="ro-RO" b="1" err="1">
                <a:solidFill>
                  <a:srgbClr val="000000"/>
                </a:solidFill>
              </a:rPr>
              <a:t>indésirables</a:t>
            </a:r>
            <a:r>
              <a:rPr lang="en-GB" altLang="ro-RO" b="1">
                <a:solidFill>
                  <a:srgbClr val="000000"/>
                </a:solidFill>
              </a:rPr>
              <a:t> (MAPI).</a:t>
            </a:r>
          </a:p>
          <a:p>
            <a:endParaRPr lang="en-GB" altLang="ro-RO" b="1">
              <a:solidFill>
                <a:srgbClr val="000000"/>
              </a:solidFill>
            </a:endParaRPr>
          </a:p>
          <a:p>
            <a:r>
              <a:rPr lang="en-GB" altLang="ro-RO">
                <a:solidFill>
                  <a:srgbClr val="000000"/>
                </a:solidFill>
              </a:rPr>
              <a:t>Comme pour </a:t>
            </a:r>
            <a:r>
              <a:rPr lang="en-GB" altLang="ro-RO" err="1">
                <a:solidFill>
                  <a:srgbClr val="000000"/>
                </a:solidFill>
              </a:rPr>
              <a:t>tous</a:t>
            </a:r>
            <a:r>
              <a:rPr lang="en-GB" altLang="ro-RO">
                <a:solidFill>
                  <a:srgbClr val="000000"/>
                </a:solidFill>
              </a:rPr>
              <a:t> les </a:t>
            </a:r>
            <a:r>
              <a:rPr lang="en-GB" altLang="ro-RO" err="1">
                <a:solidFill>
                  <a:srgbClr val="000000"/>
                </a:solidFill>
              </a:rPr>
              <a:t>autres</a:t>
            </a:r>
            <a:r>
              <a:rPr lang="en-GB" altLang="ro-RO">
                <a:solidFill>
                  <a:srgbClr val="000000"/>
                </a:solidFill>
              </a:rPr>
              <a:t> </a:t>
            </a:r>
            <a:r>
              <a:rPr lang="en-GB" altLang="ro-RO" err="1">
                <a:solidFill>
                  <a:srgbClr val="000000"/>
                </a:solidFill>
              </a:rPr>
              <a:t>vaccins</a:t>
            </a:r>
            <a:r>
              <a:rPr lang="en-GB" altLang="ro-RO">
                <a:solidFill>
                  <a:srgbClr val="000000"/>
                </a:solidFill>
              </a:rPr>
              <a:t>, le </a:t>
            </a:r>
            <a:r>
              <a:rPr lang="en-GB" altLang="ro-RO" err="1">
                <a:solidFill>
                  <a:srgbClr val="000000"/>
                </a:solidFill>
              </a:rPr>
              <a:t>vaccin</a:t>
            </a:r>
            <a:r>
              <a:rPr lang="en-GB" altLang="ro-RO">
                <a:solidFill>
                  <a:srgbClr val="000000"/>
                </a:solidFill>
              </a:rPr>
              <a:t> </a:t>
            </a:r>
            <a:r>
              <a:rPr lang="en-GB" altLang="ro-RO" err="1">
                <a:solidFill>
                  <a:srgbClr val="000000"/>
                </a:solidFill>
              </a:rPr>
              <a:t>antirotavirus</a:t>
            </a:r>
            <a:r>
              <a:rPr lang="en-GB" altLang="ro-RO">
                <a:solidFill>
                  <a:srgbClr val="000000"/>
                </a:solidFill>
              </a:rPr>
              <a:t> doit </a:t>
            </a:r>
            <a:r>
              <a:rPr lang="en-GB" altLang="ro-RO" err="1">
                <a:solidFill>
                  <a:srgbClr val="000000"/>
                </a:solidFill>
              </a:rPr>
              <a:t>être</a:t>
            </a:r>
            <a:r>
              <a:rPr lang="en-GB" altLang="ro-RO">
                <a:solidFill>
                  <a:srgbClr val="000000"/>
                </a:solidFill>
              </a:rPr>
              <a:t> </a:t>
            </a:r>
            <a:r>
              <a:rPr lang="en-GB" altLang="ro-RO" err="1">
                <a:solidFill>
                  <a:srgbClr val="000000"/>
                </a:solidFill>
              </a:rPr>
              <a:t>surveillé</a:t>
            </a:r>
            <a:r>
              <a:rPr lang="en-GB" altLang="ro-RO">
                <a:solidFill>
                  <a:srgbClr val="000000"/>
                </a:solidFill>
              </a:rPr>
              <a:t> à des fins de </a:t>
            </a:r>
            <a:r>
              <a:rPr lang="en-GB" altLang="ro-RO" err="1">
                <a:solidFill>
                  <a:srgbClr val="000000"/>
                </a:solidFill>
              </a:rPr>
              <a:t>sécurité</a:t>
            </a:r>
            <a:r>
              <a:rPr lang="en-GB" altLang="ro-RO">
                <a:solidFill>
                  <a:srgbClr val="000000"/>
                </a:solidFill>
              </a:rPr>
              <a:t> et pour </a:t>
            </a:r>
            <a:r>
              <a:rPr lang="en-GB" altLang="ro-RO" err="1">
                <a:solidFill>
                  <a:srgbClr val="000000"/>
                </a:solidFill>
              </a:rPr>
              <a:t>surveiller</a:t>
            </a:r>
            <a:r>
              <a:rPr lang="en-GB" altLang="ro-RO">
                <a:solidFill>
                  <a:srgbClr val="000000"/>
                </a:solidFill>
              </a:rPr>
              <a:t> les manifestations post-</a:t>
            </a:r>
            <a:r>
              <a:rPr lang="en-GB" altLang="ro-RO" err="1">
                <a:solidFill>
                  <a:srgbClr val="000000"/>
                </a:solidFill>
              </a:rPr>
              <a:t>vaccinales</a:t>
            </a:r>
            <a:r>
              <a:rPr lang="en-GB" altLang="ro-RO">
                <a:solidFill>
                  <a:srgbClr val="000000"/>
                </a:solidFill>
              </a:rPr>
              <a:t> </a:t>
            </a:r>
            <a:r>
              <a:rPr lang="en-GB" altLang="ro-RO" err="1">
                <a:solidFill>
                  <a:srgbClr val="000000"/>
                </a:solidFill>
              </a:rPr>
              <a:t>indésirables</a:t>
            </a:r>
            <a:r>
              <a:rPr lang="en-GB" altLang="ro-RO">
                <a:solidFill>
                  <a:srgbClr val="000000"/>
                </a:solidFill>
              </a:rPr>
              <a:t>.</a:t>
            </a:r>
          </a:p>
          <a:p>
            <a:endParaRPr lang="en-GB" altLang="ro-RO">
              <a:solidFill>
                <a:srgbClr val="000000"/>
              </a:solidFill>
            </a:endParaRPr>
          </a:p>
          <a:p>
            <a:r>
              <a:rPr lang="en-GB" altLang="ro-RO">
                <a:solidFill>
                  <a:srgbClr val="000000"/>
                </a:solidFill>
              </a:rPr>
              <a:t>Les agents de </a:t>
            </a:r>
            <a:r>
              <a:rPr lang="en-GB" altLang="ro-RO" err="1">
                <a:solidFill>
                  <a:srgbClr val="000000"/>
                </a:solidFill>
              </a:rPr>
              <a:t>santé</a:t>
            </a:r>
            <a:r>
              <a:rPr lang="en-GB" altLang="ro-RO">
                <a:solidFill>
                  <a:srgbClr val="000000"/>
                </a:solidFill>
              </a:rPr>
              <a:t> </a:t>
            </a:r>
            <a:r>
              <a:rPr lang="en-GB" altLang="ro-RO" err="1">
                <a:solidFill>
                  <a:srgbClr val="000000"/>
                </a:solidFill>
              </a:rPr>
              <a:t>devraient</a:t>
            </a:r>
            <a:r>
              <a:rPr lang="en-GB" altLang="ro-RO">
                <a:solidFill>
                  <a:srgbClr val="000000"/>
                </a:solidFill>
              </a:rPr>
              <a:t> demander aux parents de </a:t>
            </a:r>
            <a:r>
              <a:rPr lang="en-GB" altLang="ro-RO" err="1">
                <a:solidFill>
                  <a:srgbClr val="000000"/>
                </a:solidFill>
              </a:rPr>
              <a:t>signaler</a:t>
            </a:r>
            <a:r>
              <a:rPr lang="en-GB" altLang="ro-RO">
                <a:solidFill>
                  <a:srgbClr val="000000"/>
                </a:solidFill>
              </a:rPr>
              <a:t> </a:t>
            </a:r>
            <a:r>
              <a:rPr lang="en-GB" altLang="ro-RO" err="1">
                <a:solidFill>
                  <a:srgbClr val="000000"/>
                </a:solidFill>
              </a:rPr>
              <a:t>immédiatement</a:t>
            </a:r>
            <a:r>
              <a:rPr lang="en-GB" altLang="ro-RO">
                <a:solidFill>
                  <a:srgbClr val="000000"/>
                </a:solidFill>
              </a:rPr>
              <a:t> </a:t>
            </a:r>
            <a:r>
              <a:rPr lang="en-GB" altLang="ro-RO" err="1">
                <a:solidFill>
                  <a:srgbClr val="000000"/>
                </a:solidFill>
              </a:rPr>
              <a:t>toute</a:t>
            </a:r>
            <a:r>
              <a:rPr lang="en-GB" altLang="ro-RO">
                <a:solidFill>
                  <a:srgbClr val="000000"/>
                </a:solidFill>
              </a:rPr>
              <a:t> </a:t>
            </a:r>
            <a:r>
              <a:rPr lang="en-GB" altLang="ro-RO" err="1">
                <a:solidFill>
                  <a:srgbClr val="000000"/>
                </a:solidFill>
              </a:rPr>
              <a:t>réaction</a:t>
            </a:r>
            <a:r>
              <a:rPr lang="en-GB" altLang="ro-RO">
                <a:solidFill>
                  <a:srgbClr val="000000"/>
                </a:solidFill>
              </a:rPr>
              <a:t> susceptible d'être </a:t>
            </a:r>
            <a:r>
              <a:rPr lang="en-GB" altLang="ro-RO" err="1">
                <a:solidFill>
                  <a:srgbClr val="000000"/>
                </a:solidFill>
              </a:rPr>
              <a:t>liée</a:t>
            </a:r>
            <a:r>
              <a:rPr lang="en-GB" altLang="ro-RO">
                <a:solidFill>
                  <a:srgbClr val="000000"/>
                </a:solidFill>
              </a:rPr>
              <a:t> au </a:t>
            </a:r>
            <a:r>
              <a:rPr lang="en-GB" altLang="ro-RO" err="1">
                <a:solidFill>
                  <a:srgbClr val="000000"/>
                </a:solidFill>
              </a:rPr>
              <a:t>vaccin</a:t>
            </a:r>
            <a:r>
              <a:rPr lang="en-GB" altLang="ro-RO">
                <a:solidFill>
                  <a:srgbClr val="000000"/>
                </a:solidFill>
              </a:rPr>
              <a:t>. </a:t>
            </a:r>
            <a:r>
              <a:rPr lang="en-GB" altLang="ro-RO" err="1">
                <a:solidFill>
                  <a:srgbClr val="000000"/>
                </a:solidFill>
              </a:rPr>
              <a:t>Signaler</a:t>
            </a:r>
            <a:r>
              <a:rPr lang="en-GB" altLang="ro-RO">
                <a:solidFill>
                  <a:srgbClr val="000000"/>
                </a:solidFill>
              </a:rPr>
              <a:t> la manifestation adverse post-immunisation par les </a:t>
            </a:r>
            <a:r>
              <a:rPr lang="en-GB" altLang="ro-RO" err="1">
                <a:solidFill>
                  <a:srgbClr val="000000"/>
                </a:solidFill>
              </a:rPr>
              <a:t>systèmes</a:t>
            </a:r>
            <a:r>
              <a:rPr lang="en-GB" altLang="ro-RO">
                <a:solidFill>
                  <a:srgbClr val="000000"/>
                </a:solidFill>
              </a:rPr>
              <a:t> </a:t>
            </a:r>
            <a:r>
              <a:rPr lang="en-GB" altLang="ro-RO" err="1">
                <a:solidFill>
                  <a:srgbClr val="000000"/>
                </a:solidFill>
              </a:rPr>
              <a:t>existants</a:t>
            </a:r>
            <a:r>
              <a:rPr lang="en-GB" altLang="ro-RO">
                <a:solidFill>
                  <a:srgbClr val="000000"/>
                </a:solidFill>
              </a:rPr>
              <a:t> de rapports </a:t>
            </a:r>
            <a:r>
              <a:rPr lang="en-GB" altLang="ro-RO" err="1">
                <a:solidFill>
                  <a:srgbClr val="000000"/>
                </a:solidFill>
              </a:rPr>
              <a:t>établis</a:t>
            </a:r>
            <a:r>
              <a:rPr lang="en-GB" altLang="ro-RO">
                <a:solidFill>
                  <a:srgbClr val="000000"/>
                </a:solidFill>
              </a:rPr>
              <a:t> pour les MAPI dans le cadre des programmes </a:t>
            </a:r>
            <a:r>
              <a:rPr lang="en-GB" altLang="ro-RO" err="1">
                <a:solidFill>
                  <a:srgbClr val="000000"/>
                </a:solidFill>
              </a:rPr>
              <a:t>nationaux</a:t>
            </a:r>
            <a:r>
              <a:rPr lang="en-GB" altLang="ro-RO">
                <a:solidFill>
                  <a:srgbClr val="000000"/>
                </a:solidFill>
              </a:rPr>
              <a:t> de vaccination Les agents de </a:t>
            </a:r>
            <a:r>
              <a:rPr lang="en-GB" altLang="ro-RO" err="1">
                <a:solidFill>
                  <a:srgbClr val="000000"/>
                </a:solidFill>
              </a:rPr>
              <a:t>santé</a:t>
            </a:r>
            <a:r>
              <a:rPr lang="en-GB" altLang="ro-RO">
                <a:solidFill>
                  <a:srgbClr val="000000"/>
                </a:solidFill>
              </a:rPr>
              <a:t> </a:t>
            </a:r>
            <a:r>
              <a:rPr lang="en-GB" altLang="ro-RO" err="1">
                <a:solidFill>
                  <a:srgbClr val="000000"/>
                </a:solidFill>
              </a:rPr>
              <a:t>devraient</a:t>
            </a:r>
            <a:r>
              <a:rPr lang="en-GB" altLang="ro-RO">
                <a:solidFill>
                  <a:srgbClr val="000000"/>
                </a:solidFill>
              </a:rPr>
              <a:t> </a:t>
            </a:r>
            <a:r>
              <a:rPr lang="en-GB" altLang="ro-RO" err="1">
                <a:solidFill>
                  <a:srgbClr val="000000"/>
                </a:solidFill>
              </a:rPr>
              <a:t>signaler</a:t>
            </a:r>
            <a:r>
              <a:rPr lang="en-GB" altLang="ro-RO">
                <a:solidFill>
                  <a:srgbClr val="000000"/>
                </a:solidFill>
              </a:rPr>
              <a:t> les manifestations post-</a:t>
            </a:r>
            <a:r>
              <a:rPr lang="en-GB" altLang="ro-RO" err="1">
                <a:solidFill>
                  <a:srgbClr val="000000"/>
                </a:solidFill>
              </a:rPr>
              <a:t>vaccinales</a:t>
            </a:r>
            <a:r>
              <a:rPr lang="en-GB" altLang="ro-RO">
                <a:solidFill>
                  <a:srgbClr val="000000"/>
                </a:solidFill>
              </a:rPr>
              <a:t> </a:t>
            </a:r>
            <a:r>
              <a:rPr lang="en-GB" altLang="ro-RO" err="1">
                <a:solidFill>
                  <a:srgbClr val="000000"/>
                </a:solidFill>
              </a:rPr>
              <a:t>indésirables</a:t>
            </a:r>
            <a:r>
              <a:rPr lang="en-GB" altLang="ro-RO">
                <a:solidFill>
                  <a:srgbClr val="000000"/>
                </a:solidFill>
              </a:rPr>
              <a:t> au </a:t>
            </a:r>
            <a:r>
              <a:rPr lang="en-GB" altLang="ro-RO" err="1">
                <a:solidFill>
                  <a:srgbClr val="000000"/>
                </a:solidFill>
              </a:rPr>
              <a:t>niveau</a:t>
            </a:r>
            <a:r>
              <a:rPr lang="en-GB" altLang="ro-RO">
                <a:solidFill>
                  <a:srgbClr val="000000"/>
                </a:solidFill>
              </a:rPr>
              <a:t> </a:t>
            </a:r>
            <a:r>
              <a:rPr lang="en-GB" altLang="ro-RO" err="1">
                <a:solidFill>
                  <a:srgbClr val="000000"/>
                </a:solidFill>
              </a:rPr>
              <a:t>supérieur</a:t>
            </a:r>
            <a:r>
              <a:rPr lang="en-GB" altLang="ro-RO">
                <a:solidFill>
                  <a:srgbClr val="000000"/>
                </a:solidFill>
              </a:rPr>
              <a:t> du </a:t>
            </a:r>
            <a:r>
              <a:rPr lang="en-GB" altLang="ro-RO" err="1">
                <a:solidFill>
                  <a:srgbClr val="000000"/>
                </a:solidFill>
              </a:rPr>
              <a:t>système</a:t>
            </a:r>
            <a:r>
              <a:rPr lang="en-GB" altLang="ro-RO">
                <a:solidFill>
                  <a:srgbClr val="000000"/>
                </a:solidFill>
              </a:rPr>
              <a:t> de </a:t>
            </a:r>
            <a:r>
              <a:rPr lang="en-GB" altLang="ro-RO" err="1">
                <a:solidFill>
                  <a:srgbClr val="000000"/>
                </a:solidFill>
              </a:rPr>
              <a:t>santé</a:t>
            </a:r>
            <a:r>
              <a:rPr lang="en-GB" altLang="ro-RO">
                <a:solidFill>
                  <a:srgbClr val="000000"/>
                </a:solidFill>
              </a:rPr>
              <a:t>. Les </a:t>
            </a:r>
            <a:r>
              <a:rPr lang="en-GB" altLang="ro-RO" err="1">
                <a:solidFill>
                  <a:srgbClr val="000000"/>
                </a:solidFill>
              </a:rPr>
              <a:t>Autorités</a:t>
            </a:r>
            <a:r>
              <a:rPr lang="en-GB" altLang="ro-RO">
                <a:solidFill>
                  <a:srgbClr val="000000"/>
                </a:solidFill>
              </a:rPr>
              <a:t> </a:t>
            </a:r>
            <a:r>
              <a:rPr lang="en-GB" altLang="ro-RO" err="1">
                <a:solidFill>
                  <a:srgbClr val="000000"/>
                </a:solidFill>
              </a:rPr>
              <a:t>nationales</a:t>
            </a:r>
            <a:r>
              <a:rPr lang="en-GB" altLang="ro-RO">
                <a:solidFill>
                  <a:srgbClr val="000000"/>
                </a:solidFill>
              </a:rPr>
              <a:t> </a:t>
            </a:r>
            <a:r>
              <a:rPr lang="en-GB" altLang="ro-RO" err="1">
                <a:solidFill>
                  <a:srgbClr val="000000"/>
                </a:solidFill>
              </a:rPr>
              <a:t>décideront</a:t>
            </a:r>
            <a:r>
              <a:rPr lang="en-GB" altLang="ro-RO">
                <a:solidFill>
                  <a:srgbClr val="000000"/>
                </a:solidFill>
              </a:rPr>
              <a:t> </a:t>
            </a:r>
            <a:r>
              <a:rPr lang="en-GB" altLang="ro-RO" err="1">
                <a:solidFill>
                  <a:srgbClr val="000000"/>
                </a:solidFill>
              </a:rPr>
              <a:t>si</a:t>
            </a:r>
            <a:r>
              <a:rPr lang="en-GB" altLang="ro-RO">
                <a:solidFill>
                  <a:srgbClr val="000000"/>
                </a:solidFill>
              </a:rPr>
              <a:t> des </a:t>
            </a:r>
            <a:r>
              <a:rPr lang="en-GB" altLang="ro-RO" err="1">
                <a:solidFill>
                  <a:srgbClr val="000000"/>
                </a:solidFill>
              </a:rPr>
              <a:t>enquêtes</a:t>
            </a:r>
            <a:r>
              <a:rPr lang="en-GB" altLang="ro-RO">
                <a:solidFill>
                  <a:srgbClr val="000000"/>
                </a:solidFill>
              </a:rPr>
              <a:t> </a:t>
            </a:r>
            <a:r>
              <a:rPr lang="en-GB" altLang="ro-RO" err="1">
                <a:solidFill>
                  <a:srgbClr val="000000"/>
                </a:solidFill>
              </a:rPr>
              <a:t>supplémentaires</a:t>
            </a:r>
            <a:r>
              <a:rPr lang="en-GB" altLang="ro-RO">
                <a:solidFill>
                  <a:srgbClr val="000000"/>
                </a:solidFill>
              </a:rPr>
              <a:t> </a:t>
            </a:r>
            <a:r>
              <a:rPr lang="en-GB" altLang="ro-RO" err="1">
                <a:solidFill>
                  <a:srgbClr val="000000"/>
                </a:solidFill>
              </a:rPr>
              <a:t>sont</a:t>
            </a:r>
            <a:r>
              <a:rPr lang="en-GB" altLang="ro-RO">
                <a:solidFill>
                  <a:srgbClr val="000000"/>
                </a:solidFill>
              </a:rPr>
              <a:t> </a:t>
            </a:r>
            <a:r>
              <a:rPr lang="en-GB" altLang="ro-RO" err="1">
                <a:solidFill>
                  <a:srgbClr val="000000"/>
                </a:solidFill>
              </a:rPr>
              <a:t>nécessaires</a:t>
            </a:r>
            <a:r>
              <a:rPr lang="en-GB" altLang="ro-RO">
                <a:solidFill>
                  <a:srgbClr val="000000"/>
                </a:solidFill>
              </a:rPr>
              <a:t>. </a:t>
            </a:r>
            <a:br>
              <a:rPr lang="en-GB" altLang="ro-RO">
                <a:solidFill>
                  <a:srgbClr val="000000"/>
                </a:solidFill>
              </a:rPr>
            </a:br>
            <a:endParaRPr lang="en-GB" altLang="ro-RO">
              <a:solidFill>
                <a:srgbClr val="000000"/>
              </a:solidFill>
            </a:endParaRPr>
          </a:p>
        </p:txBody>
      </p:sp>
      <p:sp>
        <p:nvSpPr>
          <p:cNvPr id="17412" name="Espace réservé du numéro de diapositive 3">
            <a:extLst>
              <a:ext uri="{FF2B5EF4-FFF2-40B4-BE49-F238E27FC236}">
                <a16:creationId xmlns:a16="http://schemas.microsoft.com/office/drawing/2014/main" id="{84199144-7681-47C0-811A-47631437A31B}"/>
              </a:ext>
            </a:extLst>
          </p:cNvPr>
          <p:cNvSpPr txBox="1">
            <a:spLocks noGrp="1"/>
          </p:cNvSpPr>
          <p:nvPr/>
        </p:nvSpPr>
        <p:spPr bwMode="auto">
          <a:xfrm>
            <a:off x="3833813" y="9409113"/>
            <a:ext cx="29337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29" tIns="45514" rIns="91029" bIns="45514" anchor="b"/>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lgn="r">
              <a:spcBef>
                <a:spcPct val="0"/>
              </a:spcBef>
            </a:pPr>
            <a:fld id="{EC61919A-ACC5-48A9-9407-F12D1F39A123}" type="slidenum">
              <a:rPr lang="en-GB" altLang="ro-RO">
                <a:solidFill>
                  <a:srgbClr val="000000"/>
                </a:solidFill>
                <a:cs typeface="Arial" panose="020B0604020202020204" pitchFamily="34" charset="0"/>
              </a:rPr>
              <a:pPr algn="r">
                <a:spcBef>
                  <a:spcPct val="0"/>
                </a:spcBef>
              </a:pPr>
              <a:t>7</a:t>
            </a:fld>
            <a:endParaRPr lang="en-GB" altLang="ro-RO">
              <a:solidFill>
                <a:srgbClr val="000000"/>
              </a:solidFill>
              <a:cs typeface="Arial" panose="020B0604020202020204"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Espace réservé de l'image des diapositives 1">
            <a:extLst>
              <a:ext uri="{FF2B5EF4-FFF2-40B4-BE49-F238E27FC236}">
                <a16:creationId xmlns:a16="http://schemas.microsoft.com/office/drawing/2014/main" id="{E28DB007-4A5B-495F-B435-BD989AC0F675}"/>
              </a:ext>
            </a:extLst>
          </p:cNvPr>
          <p:cNvSpPr>
            <a:spLocks noGrp="1" noRot="1" noChangeAspect="1" noChangeArrowheads="1" noTextEdit="1"/>
          </p:cNvSpPr>
          <p:nvPr>
            <p:ph type="sldImg"/>
          </p:nvPr>
        </p:nvSpPr>
        <p:spPr>
          <a:ln/>
        </p:spPr>
      </p:sp>
      <p:sp>
        <p:nvSpPr>
          <p:cNvPr id="19459" name="Espace réservé des commentaires 2">
            <a:extLst>
              <a:ext uri="{FF2B5EF4-FFF2-40B4-BE49-F238E27FC236}">
                <a16:creationId xmlns:a16="http://schemas.microsoft.com/office/drawing/2014/main" id="{F4987ED6-7FE8-4F4C-B93E-AC91F1741449}"/>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ro-RO" b="1">
                <a:solidFill>
                  <a:srgbClr val="000000"/>
                </a:solidFill>
              </a:rPr>
              <a:t>Pour l’animateur :</a:t>
            </a:r>
          </a:p>
          <a:p>
            <a:r>
              <a:rPr lang="en-GB" altLang="ro-RO" b="1">
                <a:solidFill>
                  <a:srgbClr val="000000"/>
                </a:solidFill>
              </a:rPr>
              <a:t>Expliquer aux participants quelles devraient être les informations à inclure dans un rapport MAPI.</a:t>
            </a:r>
          </a:p>
          <a:p>
            <a:endParaRPr lang="en-GB" altLang="ro-RO" b="1">
              <a:solidFill>
                <a:srgbClr val="000000"/>
              </a:solidFill>
            </a:endParaRPr>
          </a:p>
          <a:p>
            <a:r>
              <a:rPr lang="en-GB" altLang="ro-RO">
                <a:solidFill>
                  <a:srgbClr val="000000"/>
                </a:solidFill>
              </a:rPr>
              <a:t>Un rapport MAPI devrait contenir :</a:t>
            </a:r>
          </a:p>
          <a:p>
            <a:pPr>
              <a:buFontTx/>
              <a:buChar char="•"/>
            </a:pPr>
            <a:r>
              <a:rPr lang="en-GB" altLang="ro-RO">
                <a:solidFill>
                  <a:srgbClr val="000000"/>
                </a:solidFill>
              </a:rPr>
              <a:t>Client – identifiant unique, date de naissance et sexe</a:t>
            </a:r>
          </a:p>
          <a:p>
            <a:pPr>
              <a:buFontTx/>
              <a:buChar char="•"/>
            </a:pPr>
            <a:r>
              <a:rPr lang="en-GB" altLang="ro-RO">
                <a:solidFill>
                  <a:srgbClr val="000000"/>
                </a:solidFill>
              </a:rPr>
              <a:t>Évènement(s) de vaccination – province / région d'administration, date, tous les vaccins adinistrés avec notamment le nom, le fabricant, le numéro de lot, le site d'injection et la voie d'administration de même que le numéro dans la série vaccinale, le cas échéant </a:t>
            </a:r>
          </a:p>
          <a:p>
            <a:pPr>
              <a:buFontTx/>
              <a:buChar char="•"/>
            </a:pPr>
            <a:r>
              <a:rPr lang="en-GB" altLang="ro-RO">
                <a:solidFill>
                  <a:srgbClr val="000000"/>
                </a:solidFill>
              </a:rPr>
              <a:t>Les effets secondaires – description, notamment le moment de l'apparition après la vaccination, la durée, les soins de santé reçus, le traitement et les résultats</a:t>
            </a:r>
          </a:p>
          <a:p>
            <a:pPr>
              <a:buFontTx/>
              <a:buChar char="•"/>
            </a:pPr>
            <a:r>
              <a:rPr lang="en-GB" altLang="ro-RO">
                <a:solidFill>
                  <a:srgbClr val="000000"/>
                </a:solidFill>
              </a:rPr>
              <a:t>Les antécédents médicaux pertinents avec les traitements – maladie sous jacente, allergies connues, MAPI antérieures, traitements concomitants</a:t>
            </a:r>
          </a:p>
          <a:p>
            <a:pPr>
              <a:buFontTx/>
              <a:buChar char="•"/>
            </a:pPr>
            <a:r>
              <a:rPr lang="en-GB" altLang="ro-RO">
                <a:solidFill>
                  <a:srgbClr val="000000"/>
                </a:solidFill>
              </a:rPr>
              <a:t>Les événements concomitants – maladie aiguë, blessure, exposition à des toxines environnementales</a:t>
            </a:r>
          </a:p>
          <a:p>
            <a:pPr>
              <a:buFontTx/>
              <a:buChar char="•"/>
            </a:pPr>
            <a:r>
              <a:rPr lang="en-GB" altLang="ro-RO">
                <a:solidFill>
                  <a:srgbClr val="000000"/>
                </a:solidFill>
              </a:rPr>
              <a:t>Renseignements sur le déclarant</a:t>
            </a:r>
          </a:p>
        </p:txBody>
      </p:sp>
      <p:sp>
        <p:nvSpPr>
          <p:cNvPr id="19460" name="Espace réservé du numéro de diapositive 3">
            <a:extLst>
              <a:ext uri="{FF2B5EF4-FFF2-40B4-BE49-F238E27FC236}">
                <a16:creationId xmlns:a16="http://schemas.microsoft.com/office/drawing/2014/main" id="{A68C858B-77D3-40C7-9BC8-EDCB0561411F}"/>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eaLnBrk="0" hangingPunct="0">
              <a:spcBef>
                <a:spcPct val="0"/>
              </a:spcBef>
            </a:pPr>
            <a:fld id="{A1E4C26B-6642-40E9-AF94-0F8BA4594B79}" type="slidenum">
              <a:rPr lang="en-GB" altLang="ro-RO">
                <a:solidFill>
                  <a:srgbClr val="000000"/>
                </a:solidFill>
                <a:cs typeface="Arial" panose="020B0604020202020204" pitchFamily="34" charset="0"/>
              </a:rPr>
              <a:pPr eaLnBrk="0" hangingPunct="0">
                <a:spcBef>
                  <a:spcPct val="0"/>
                </a:spcBef>
              </a:pPr>
              <a:t>8</a:t>
            </a:fld>
            <a:endParaRPr lang="en-GB" altLang="ro-RO">
              <a:solidFill>
                <a:srgbClr val="000000"/>
              </a:solidFill>
              <a:cs typeface="Arial" panose="020B0604020202020204" pitchFamily="34" charset="0"/>
            </a:endParaRPr>
          </a:p>
        </p:txBody>
      </p:sp>
    </p:spTree>
    <p:extLst>
      <p:ext uri="{BB962C8B-B14F-4D97-AF65-F5344CB8AC3E}">
        <p14:creationId xmlns:p14="http://schemas.microsoft.com/office/powerpoint/2010/main" val="411452686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Espace réservé de l'image des diapositives 1">
            <a:extLst>
              <a:ext uri="{FF2B5EF4-FFF2-40B4-BE49-F238E27FC236}">
                <a16:creationId xmlns:a16="http://schemas.microsoft.com/office/drawing/2014/main" id="{954717DD-72DF-4AD2-9C17-9FA958D1370B}"/>
              </a:ext>
            </a:extLst>
          </p:cNvPr>
          <p:cNvSpPr>
            <a:spLocks noGrp="1" noRot="1" noChangeAspect="1" noChangeArrowheads="1" noTextEdit="1"/>
          </p:cNvSpPr>
          <p:nvPr>
            <p:ph type="sldImg"/>
          </p:nvPr>
        </p:nvSpPr>
        <p:spPr>
          <a:ln/>
        </p:spPr>
      </p:sp>
      <p:sp>
        <p:nvSpPr>
          <p:cNvPr id="21507" name="Espace réservé des commentaires 2">
            <a:extLst>
              <a:ext uri="{FF2B5EF4-FFF2-40B4-BE49-F238E27FC236}">
                <a16:creationId xmlns:a16="http://schemas.microsoft.com/office/drawing/2014/main" id="{A6BBDC55-DB20-4732-82EA-9D7AEA109149}"/>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ro-RO" b="1">
                <a:solidFill>
                  <a:srgbClr val="000000"/>
                </a:solidFill>
              </a:rPr>
              <a:t>Pour l’animateur :  </a:t>
            </a:r>
          </a:p>
          <a:p>
            <a:r>
              <a:rPr lang="en-GB" altLang="ro-RO" b="1">
                <a:solidFill>
                  <a:srgbClr val="000000"/>
                </a:solidFill>
              </a:rPr>
              <a:t>Expliquer aux participants qu’il s’agit de l’information principale à garder à l’esprit.</a:t>
            </a:r>
          </a:p>
        </p:txBody>
      </p:sp>
      <p:sp>
        <p:nvSpPr>
          <p:cNvPr id="21508" name="Espace réservé du numéro de diapositive 3">
            <a:extLst>
              <a:ext uri="{FF2B5EF4-FFF2-40B4-BE49-F238E27FC236}">
                <a16:creationId xmlns:a16="http://schemas.microsoft.com/office/drawing/2014/main" id="{C05612E0-0867-4208-B2A5-A8F2BC8E9D85}"/>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eaLnBrk="0" hangingPunct="0">
              <a:spcBef>
                <a:spcPct val="0"/>
              </a:spcBef>
            </a:pPr>
            <a:fld id="{1D8EBBD2-CB4A-4385-988D-FC9F7600D9CF}" type="slidenum">
              <a:rPr lang="en-GB" altLang="ro-RO">
                <a:solidFill>
                  <a:srgbClr val="000000"/>
                </a:solidFill>
                <a:cs typeface="Arial" panose="020B0604020202020204" pitchFamily="34" charset="0"/>
              </a:rPr>
              <a:pPr eaLnBrk="0" hangingPunct="0">
                <a:spcBef>
                  <a:spcPct val="0"/>
                </a:spcBef>
              </a:pPr>
              <a:t>9</a:t>
            </a:fld>
            <a:endParaRPr lang="en-GB" altLang="ro-RO">
              <a:solidFill>
                <a:srgbClr val="000000"/>
              </a:solidFill>
              <a:cs typeface="Arial" panose="020B0604020202020204"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Espace réservé de l'image des diapositives 1">
            <a:extLst>
              <a:ext uri="{FF2B5EF4-FFF2-40B4-BE49-F238E27FC236}">
                <a16:creationId xmlns:a16="http://schemas.microsoft.com/office/drawing/2014/main" id="{709A63A2-7BE7-4989-8ACF-1FC2BBE6C3A9}"/>
              </a:ext>
            </a:extLst>
          </p:cNvPr>
          <p:cNvSpPr>
            <a:spLocks noGrp="1" noRot="1" noChangeAspect="1" noChangeArrowheads="1" noTextEdit="1"/>
          </p:cNvSpPr>
          <p:nvPr>
            <p:ph type="sldImg"/>
          </p:nvPr>
        </p:nvSpPr>
        <p:spPr>
          <a:ln/>
        </p:spPr>
      </p:sp>
      <p:sp>
        <p:nvSpPr>
          <p:cNvPr id="23555" name="Espace réservé des commentaires 2">
            <a:extLst>
              <a:ext uri="{FF2B5EF4-FFF2-40B4-BE49-F238E27FC236}">
                <a16:creationId xmlns:a16="http://schemas.microsoft.com/office/drawing/2014/main" id="{BDA087FF-540E-4226-BEE4-22EBC049A45F}"/>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ro-RO" b="1">
                <a:solidFill>
                  <a:srgbClr val="000000"/>
                </a:solidFill>
              </a:rPr>
              <a:t>Pour l’animateur :  </a:t>
            </a:r>
          </a:p>
          <a:p>
            <a:endParaRPr lang="en-GB" altLang="ro-RO" b="1">
              <a:solidFill>
                <a:srgbClr val="000000"/>
              </a:solidFill>
            </a:endParaRPr>
          </a:p>
          <a:p>
            <a:r>
              <a:rPr lang="en-GB" altLang="ro-RO">
                <a:solidFill>
                  <a:srgbClr val="000000"/>
                </a:solidFill>
              </a:rPr>
              <a:t>Ceci marque la fin du module    </a:t>
            </a:r>
          </a:p>
          <a:p>
            <a:r>
              <a:rPr lang="en-GB" altLang="ro-RO">
                <a:solidFill>
                  <a:srgbClr val="000000"/>
                </a:solidFill>
              </a:rPr>
              <a:t>Vous avez terminé le module « Surveillance des manifestations post-vaccinales indésirables du vaccin antirotavirus ».</a:t>
            </a:r>
            <a:br>
              <a:rPr lang="en-GB" altLang="ro-RO">
                <a:solidFill>
                  <a:srgbClr val="000000"/>
                </a:solidFill>
              </a:rPr>
            </a:br>
            <a:r>
              <a:rPr lang="en-GB" altLang="ro-RO">
                <a:solidFill>
                  <a:srgbClr val="000000"/>
                </a:solidFill>
              </a:rPr>
              <a:t>Le module suivant est intitulé « Vaccin antirotavirus et communication avec les gardiens ».</a:t>
            </a:r>
          </a:p>
          <a:p>
            <a:r>
              <a:rPr lang="en-GB" altLang="ro-RO">
                <a:solidFill>
                  <a:srgbClr val="000000"/>
                </a:solidFill>
              </a:rPr>
              <a:t>Merci pour votre attention !</a:t>
            </a:r>
          </a:p>
          <a:p>
            <a:r>
              <a:rPr lang="en-GB" altLang="ro-RO">
                <a:solidFill>
                  <a:srgbClr val="000066"/>
                </a:solidFill>
              </a:rPr>
              <a:t>  </a:t>
            </a:r>
          </a:p>
        </p:txBody>
      </p:sp>
      <p:sp>
        <p:nvSpPr>
          <p:cNvPr id="23556" name="Espace réservé du numéro de diapositive 3">
            <a:extLst>
              <a:ext uri="{FF2B5EF4-FFF2-40B4-BE49-F238E27FC236}">
                <a16:creationId xmlns:a16="http://schemas.microsoft.com/office/drawing/2014/main" id="{FBA2EB6D-DA4E-4644-B329-B6FA748AA08D}"/>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eaLnBrk="0" hangingPunct="0">
              <a:spcBef>
                <a:spcPct val="0"/>
              </a:spcBef>
            </a:pPr>
            <a:fld id="{3E813CBD-BA84-4492-BB2F-9219A00FCC1B}" type="slidenum">
              <a:rPr lang="en-GB" altLang="ro-RO">
                <a:solidFill>
                  <a:srgbClr val="000000"/>
                </a:solidFill>
                <a:cs typeface="Arial" panose="020B0604020202020204" pitchFamily="34" charset="0"/>
              </a:rPr>
              <a:pPr eaLnBrk="0" hangingPunct="0">
                <a:spcBef>
                  <a:spcPct val="0"/>
                </a:spcBef>
              </a:pPr>
              <a:t>10</a:t>
            </a:fld>
            <a:endParaRPr lang="en-GB" altLang="ro-RO">
              <a:solidFill>
                <a:srgbClr val="000000"/>
              </a:solidFill>
              <a:cs typeface="Arial" panose="020B060402020202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e de titre">
    <p:spTree>
      <p:nvGrpSpPr>
        <p:cNvPr id="1" name=""/>
        <p:cNvGrpSpPr/>
        <p:nvPr/>
      </p:nvGrpSpPr>
      <p:grpSpPr>
        <a:xfrm>
          <a:off x="0" y="0"/>
          <a:ext cx="0" cy="0"/>
          <a:chOff x="0" y="0"/>
          <a:chExt cx="0" cy="0"/>
        </a:xfrm>
      </p:grpSpPr>
      <p:sp>
        <p:nvSpPr>
          <p:cNvPr id="4" name="Rectangle 12">
            <a:extLst>
              <a:ext uri="{FF2B5EF4-FFF2-40B4-BE49-F238E27FC236}">
                <a16:creationId xmlns:a16="http://schemas.microsoft.com/office/drawing/2014/main" id="{75BBA344-D9DD-4090-A6AC-370E555BDF93}"/>
              </a:ext>
            </a:extLst>
          </p:cNvPr>
          <p:cNvSpPr>
            <a:spLocks noChangeArrowheads="1"/>
          </p:cNvSpPr>
          <p:nvPr userDrawn="1"/>
        </p:nvSpPr>
        <p:spPr bwMode="auto">
          <a:xfrm>
            <a:off x="1588" y="0"/>
            <a:ext cx="9144000" cy="6858000"/>
          </a:xfrm>
          <a:prstGeom prst="rect">
            <a:avLst/>
          </a:prstGeom>
          <a:solidFill>
            <a:srgbClr val="1E7FB8"/>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80147" tIns="40074" rIns="80147" bIns="40074" anchor="ctr"/>
          <a:lstStyle>
            <a:lvl1pPr eaLnBrk="0" hangingPunct="0">
              <a:defRPr>
                <a:solidFill>
                  <a:schemeClr val="tx1"/>
                </a:solidFill>
                <a:latin typeface="Limon F3" charset="0"/>
                <a:ea typeface="MS PGothic" pitchFamily="34" charset="-128"/>
              </a:defRPr>
            </a:lvl1pPr>
            <a:lvl2pPr marL="742950" indent="-285750" eaLnBrk="0" hangingPunct="0">
              <a:defRPr>
                <a:solidFill>
                  <a:schemeClr val="tx1"/>
                </a:solidFill>
                <a:latin typeface="Limon F3" charset="0"/>
                <a:ea typeface="MS PGothic" pitchFamily="34" charset="-128"/>
              </a:defRPr>
            </a:lvl2pPr>
            <a:lvl3pPr marL="1143000" indent="-228600" eaLnBrk="0" hangingPunct="0">
              <a:defRPr>
                <a:solidFill>
                  <a:schemeClr val="tx1"/>
                </a:solidFill>
                <a:latin typeface="Limon F3" charset="0"/>
                <a:ea typeface="MS PGothic" pitchFamily="34" charset="-128"/>
              </a:defRPr>
            </a:lvl3pPr>
            <a:lvl4pPr marL="1600200" indent="-228600" eaLnBrk="0" hangingPunct="0">
              <a:defRPr>
                <a:solidFill>
                  <a:schemeClr val="tx1"/>
                </a:solidFill>
                <a:latin typeface="Limon F3" charset="0"/>
                <a:ea typeface="MS PGothic" pitchFamily="34" charset="-128"/>
              </a:defRPr>
            </a:lvl4pPr>
            <a:lvl5pPr marL="2057400" indent="-228600" eaLnBrk="0" hangingPunct="0">
              <a:defRPr>
                <a:solidFill>
                  <a:schemeClr val="tx1"/>
                </a:solidFill>
                <a:latin typeface="Limon F3" charset="0"/>
                <a:ea typeface="MS PGothic" pitchFamily="34" charset="-128"/>
              </a:defRPr>
            </a:lvl5pPr>
            <a:lvl6pPr marL="2514600" indent="-228600" eaLnBrk="0" fontAlgn="base" hangingPunct="0">
              <a:spcBef>
                <a:spcPct val="0"/>
              </a:spcBef>
              <a:spcAft>
                <a:spcPct val="0"/>
              </a:spcAft>
              <a:defRPr>
                <a:solidFill>
                  <a:schemeClr val="tx1"/>
                </a:solidFill>
                <a:latin typeface="Limon F3" charset="0"/>
                <a:ea typeface="MS PGothic" pitchFamily="34" charset="-128"/>
              </a:defRPr>
            </a:lvl6pPr>
            <a:lvl7pPr marL="2971800" indent="-228600" eaLnBrk="0" fontAlgn="base" hangingPunct="0">
              <a:spcBef>
                <a:spcPct val="0"/>
              </a:spcBef>
              <a:spcAft>
                <a:spcPct val="0"/>
              </a:spcAft>
              <a:defRPr>
                <a:solidFill>
                  <a:schemeClr val="tx1"/>
                </a:solidFill>
                <a:latin typeface="Limon F3" charset="0"/>
                <a:ea typeface="MS PGothic" pitchFamily="34" charset="-128"/>
              </a:defRPr>
            </a:lvl7pPr>
            <a:lvl8pPr marL="3429000" indent="-228600" eaLnBrk="0" fontAlgn="base" hangingPunct="0">
              <a:spcBef>
                <a:spcPct val="0"/>
              </a:spcBef>
              <a:spcAft>
                <a:spcPct val="0"/>
              </a:spcAft>
              <a:defRPr>
                <a:solidFill>
                  <a:schemeClr val="tx1"/>
                </a:solidFill>
                <a:latin typeface="Limon F3" charset="0"/>
                <a:ea typeface="MS PGothic" pitchFamily="34" charset="-128"/>
              </a:defRPr>
            </a:lvl8pPr>
            <a:lvl9pPr marL="3886200" indent="-228600" eaLnBrk="0" fontAlgn="base" hangingPunct="0">
              <a:spcBef>
                <a:spcPct val="0"/>
              </a:spcBef>
              <a:spcAft>
                <a:spcPct val="0"/>
              </a:spcAft>
              <a:defRPr>
                <a:solidFill>
                  <a:schemeClr val="tx1"/>
                </a:solidFill>
                <a:latin typeface="Limon F3" charset="0"/>
                <a:ea typeface="MS PGothic" pitchFamily="34" charset="-128"/>
              </a:defRPr>
            </a:lvl9pPr>
          </a:lstStyle>
          <a:p>
            <a:pPr eaLnBrk="1" hangingPunct="1">
              <a:spcBef>
                <a:spcPct val="50000"/>
              </a:spcBef>
              <a:defRPr/>
            </a:pPr>
            <a:endParaRPr lang="en-US" altLang="es-ES" sz="3400" b="1">
              <a:solidFill>
                <a:srgbClr val="000066"/>
              </a:solidFill>
              <a:latin typeface="Arial" pitchFamily="34" charset="0"/>
            </a:endParaRPr>
          </a:p>
        </p:txBody>
      </p:sp>
      <p:sp>
        <p:nvSpPr>
          <p:cNvPr id="2050" name="Rectangle 3"/>
          <p:cNvSpPr>
            <a:spLocks noGrp="1" noChangeArrowheads="1"/>
          </p:cNvSpPr>
          <p:nvPr>
            <p:ph type="title"/>
          </p:nvPr>
        </p:nvSpPr>
        <p:spPr>
          <a:xfrm>
            <a:off x="687388" y="188913"/>
            <a:ext cx="7772400" cy="1470025"/>
          </a:xfrm>
          <a:noFill/>
        </p:spPr>
        <p:txBody>
          <a:bodyPr/>
          <a:lstStyle>
            <a:lvl1pPr>
              <a:defRPr sz="2400" smtClean="0">
                <a:solidFill>
                  <a:schemeClr val="bg1"/>
                </a:solidFill>
              </a:defRPr>
            </a:lvl1pPr>
          </a:lstStyle>
          <a:p>
            <a:r>
              <a:rPr lang="fr-FR"/>
              <a:t>Cliquez pour modifier le style du titre</a:t>
            </a:r>
          </a:p>
        </p:txBody>
      </p:sp>
      <p:sp>
        <p:nvSpPr>
          <p:cNvPr id="62475" name="Rectangle 4"/>
          <p:cNvSpPr>
            <a:spLocks noGrp="1" noChangeArrowheads="1"/>
          </p:cNvSpPr>
          <p:nvPr>
            <p:ph type="subTitle" idx="1"/>
          </p:nvPr>
        </p:nvSpPr>
        <p:spPr>
          <a:xfrm>
            <a:off x="1476375" y="2397125"/>
            <a:ext cx="6400800" cy="1752600"/>
          </a:xfrm>
        </p:spPr>
        <p:txBody>
          <a:bodyPr/>
          <a:lstStyle>
            <a:lvl1pPr marL="0" indent="0" algn="ctr">
              <a:buFont typeface="Wingdings" pitchFamily="2" charset="2"/>
              <a:buNone/>
              <a:defRPr sz="3200" b="1" smtClean="0">
                <a:solidFill>
                  <a:schemeClr val="bg1"/>
                </a:solidFill>
              </a:defRPr>
            </a:lvl1pPr>
          </a:lstStyle>
          <a:p>
            <a:r>
              <a:rPr lang="fr-FR"/>
              <a:t>Cliquez pour modifier le style des sous-titres du masque</a:t>
            </a:r>
          </a:p>
        </p:txBody>
      </p:sp>
    </p:spTree>
    <p:extLst>
      <p:ext uri="{BB962C8B-B14F-4D97-AF65-F5344CB8AC3E}">
        <p14:creationId xmlns:p14="http://schemas.microsoft.com/office/powerpoint/2010/main" val="31118217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5819276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1"/>
            <a:ext cx="2286000" cy="5992650"/>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0" y="1"/>
            <a:ext cx="6727682" cy="59926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6763069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69471450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181" y="4407378"/>
            <a:ext cx="7772943" cy="1362097"/>
          </a:xfrm>
        </p:spPr>
        <p:txBody>
          <a:bodyPr anchor="t"/>
          <a:lstStyle>
            <a:lvl1pPr algn="l">
              <a:defRPr sz="3500" b="1" cap="all"/>
            </a:lvl1pPr>
          </a:lstStyle>
          <a:p>
            <a:r>
              <a:rPr lang="en-US"/>
              <a:t>Click to edit Master title style</a:t>
            </a:r>
            <a:endParaRPr lang="en-GB"/>
          </a:p>
        </p:txBody>
      </p:sp>
      <p:sp>
        <p:nvSpPr>
          <p:cNvPr id="3" name="Text Placeholder 2"/>
          <p:cNvSpPr>
            <a:spLocks noGrp="1"/>
          </p:cNvSpPr>
          <p:nvPr>
            <p:ph type="body" idx="1"/>
          </p:nvPr>
        </p:nvSpPr>
        <p:spPr>
          <a:xfrm>
            <a:off x="722181" y="2907056"/>
            <a:ext cx="7772943" cy="1500322"/>
          </a:xfrm>
        </p:spPr>
        <p:txBody>
          <a:bodyPr anchor="b"/>
          <a:lstStyle>
            <a:lvl1pPr marL="0" indent="0">
              <a:buNone/>
              <a:defRPr sz="1800"/>
            </a:lvl1pPr>
            <a:lvl2pPr marL="400736" indent="0">
              <a:buNone/>
              <a:defRPr sz="1600"/>
            </a:lvl2pPr>
            <a:lvl3pPr marL="801472" indent="0">
              <a:buNone/>
              <a:defRPr sz="1400"/>
            </a:lvl3pPr>
            <a:lvl4pPr marL="1202207" indent="0">
              <a:buNone/>
              <a:defRPr sz="1200"/>
            </a:lvl4pPr>
            <a:lvl5pPr marL="1602943" indent="0">
              <a:buNone/>
              <a:defRPr sz="1200"/>
            </a:lvl5pPr>
            <a:lvl6pPr marL="2003679" indent="0">
              <a:buNone/>
              <a:defRPr sz="1200"/>
            </a:lvl6pPr>
            <a:lvl7pPr marL="2404415" indent="0">
              <a:buNone/>
              <a:defRPr sz="1200"/>
            </a:lvl7pPr>
            <a:lvl8pPr marL="2805151" indent="0">
              <a:buNone/>
              <a:defRPr sz="1200"/>
            </a:lvl8pPr>
            <a:lvl9pPr marL="3205886" indent="0">
              <a:buNone/>
              <a:defRPr sz="1200"/>
            </a:lvl9pPr>
          </a:lstStyle>
          <a:p>
            <a:pPr lvl="0"/>
            <a:r>
              <a:rPr lang="en-US"/>
              <a:t>Click to edit Master text styles</a:t>
            </a:r>
          </a:p>
        </p:txBody>
      </p:sp>
    </p:spTree>
    <p:extLst>
      <p:ext uri="{BB962C8B-B14F-4D97-AF65-F5344CB8AC3E}">
        <p14:creationId xmlns:p14="http://schemas.microsoft.com/office/powerpoint/2010/main" val="30432284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42540" y="1380815"/>
            <a:ext cx="4080591" cy="4611835"/>
          </a:xfrm>
        </p:spPr>
        <p:txBody>
          <a:bodyPr/>
          <a:lstStyle>
            <a:lvl1pPr>
              <a:defRPr sz="25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53450" y="1380815"/>
            <a:ext cx="4080591" cy="4611835"/>
          </a:xfrm>
        </p:spPr>
        <p:txBody>
          <a:bodyPr/>
          <a:lstStyle>
            <a:lvl1pPr>
              <a:defRPr sz="25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30478555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472" y="275012"/>
            <a:ext cx="8229057" cy="1143240"/>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472" y="1534879"/>
            <a:ext cx="4039867" cy="639293"/>
          </a:xfrm>
        </p:spPr>
        <p:txBody>
          <a:bodyPr anchor="b"/>
          <a:lstStyle>
            <a:lvl1pPr marL="0" indent="0">
              <a:buNone/>
              <a:defRPr sz="2100" b="1"/>
            </a:lvl1pPr>
            <a:lvl2pPr marL="400736" indent="0">
              <a:buNone/>
              <a:defRPr sz="1800" b="1"/>
            </a:lvl2pPr>
            <a:lvl3pPr marL="801472" indent="0">
              <a:buNone/>
              <a:defRPr sz="1600" b="1"/>
            </a:lvl3pPr>
            <a:lvl4pPr marL="1202207" indent="0">
              <a:buNone/>
              <a:defRPr sz="1400" b="1"/>
            </a:lvl4pPr>
            <a:lvl5pPr marL="1602943" indent="0">
              <a:buNone/>
              <a:defRPr sz="1400" b="1"/>
            </a:lvl5pPr>
            <a:lvl6pPr marL="2003679" indent="0">
              <a:buNone/>
              <a:defRPr sz="1400" b="1"/>
            </a:lvl6pPr>
            <a:lvl7pPr marL="2404415" indent="0">
              <a:buNone/>
              <a:defRPr sz="1400" b="1"/>
            </a:lvl7pPr>
            <a:lvl8pPr marL="2805151" indent="0">
              <a:buNone/>
              <a:defRPr sz="1400" b="1"/>
            </a:lvl8pPr>
            <a:lvl9pPr marL="3205886" indent="0">
              <a:buNone/>
              <a:defRPr sz="1400" b="1"/>
            </a:lvl9pPr>
          </a:lstStyle>
          <a:p>
            <a:pPr lvl="0"/>
            <a:r>
              <a:rPr lang="en-US"/>
              <a:t>Click to edit Master text styles</a:t>
            </a:r>
          </a:p>
        </p:txBody>
      </p:sp>
      <p:sp>
        <p:nvSpPr>
          <p:cNvPr id="4" name="Content Placeholder 3"/>
          <p:cNvSpPr>
            <a:spLocks noGrp="1"/>
          </p:cNvSpPr>
          <p:nvPr>
            <p:ph sz="half" idx="2"/>
          </p:nvPr>
        </p:nvSpPr>
        <p:spPr>
          <a:xfrm>
            <a:off x="457472" y="2174172"/>
            <a:ext cx="4039867" cy="3952385"/>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304" y="1534879"/>
            <a:ext cx="4041225" cy="639293"/>
          </a:xfrm>
        </p:spPr>
        <p:txBody>
          <a:bodyPr anchor="b"/>
          <a:lstStyle>
            <a:lvl1pPr marL="0" indent="0">
              <a:buNone/>
              <a:defRPr sz="2100" b="1"/>
            </a:lvl1pPr>
            <a:lvl2pPr marL="400736" indent="0">
              <a:buNone/>
              <a:defRPr sz="1800" b="1"/>
            </a:lvl2pPr>
            <a:lvl3pPr marL="801472" indent="0">
              <a:buNone/>
              <a:defRPr sz="1600" b="1"/>
            </a:lvl3pPr>
            <a:lvl4pPr marL="1202207" indent="0">
              <a:buNone/>
              <a:defRPr sz="1400" b="1"/>
            </a:lvl4pPr>
            <a:lvl5pPr marL="1602943" indent="0">
              <a:buNone/>
              <a:defRPr sz="1400" b="1"/>
            </a:lvl5pPr>
            <a:lvl6pPr marL="2003679" indent="0">
              <a:buNone/>
              <a:defRPr sz="1400" b="1"/>
            </a:lvl6pPr>
            <a:lvl7pPr marL="2404415" indent="0">
              <a:buNone/>
              <a:defRPr sz="1400" b="1"/>
            </a:lvl7pPr>
            <a:lvl8pPr marL="2805151" indent="0">
              <a:buNone/>
              <a:defRPr sz="1400" b="1"/>
            </a:lvl8pPr>
            <a:lvl9pPr marL="3205886" indent="0">
              <a:buNone/>
              <a:defRPr sz="1400" b="1"/>
            </a:lvl9pPr>
          </a:lstStyle>
          <a:p>
            <a:pPr lvl="0"/>
            <a:r>
              <a:rPr lang="en-US"/>
              <a:t>Click to edit Master text styles</a:t>
            </a:r>
          </a:p>
        </p:txBody>
      </p:sp>
      <p:sp>
        <p:nvSpPr>
          <p:cNvPr id="6" name="Content Placeholder 5"/>
          <p:cNvSpPr>
            <a:spLocks noGrp="1"/>
          </p:cNvSpPr>
          <p:nvPr>
            <p:ph sz="quarter" idx="4"/>
          </p:nvPr>
        </p:nvSpPr>
        <p:spPr>
          <a:xfrm>
            <a:off x="4645304" y="2174172"/>
            <a:ext cx="4041225" cy="3952385"/>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53021329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26158081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33556182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472" y="273572"/>
            <a:ext cx="3008181" cy="1161958"/>
          </a:xfrm>
        </p:spPr>
        <p:txBody>
          <a:bodyPr anchor="b"/>
          <a:lstStyle>
            <a:lvl1pPr algn="l">
              <a:defRPr sz="1800" b="1"/>
            </a:lvl1pPr>
          </a:lstStyle>
          <a:p>
            <a:r>
              <a:rPr lang="en-US"/>
              <a:t>Click to edit Master title style</a:t>
            </a:r>
            <a:endParaRPr lang="en-GB"/>
          </a:p>
        </p:txBody>
      </p:sp>
      <p:sp>
        <p:nvSpPr>
          <p:cNvPr id="3" name="Content Placeholder 2"/>
          <p:cNvSpPr>
            <a:spLocks noGrp="1"/>
          </p:cNvSpPr>
          <p:nvPr>
            <p:ph idx="1"/>
          </p:nvPr>
        </p:nvSpPr>
        <p:spPr>
          <a:xfrm>
            <a:off x="3575608" y="273571"/>
            <a:ext cx="5110921" cy="5852986"/>
          </a:xfrm>
        </p:spPr>
        <p:txBody>
          <a:bodyPr/>
          <a:lstStyle>
            <a:lvl1pPr>
              <a:defRPr sz="2800"/>
            </a:lvl1pPr>
            <a:lvl2pPr>
              <a:defRPr sz="2500"/>
            </a:lvl2pPr>
            <a:lvl3pPr>
              <a:defRPr sz="21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472" y="1435530"/>
            <a:ext cx="3008181" cy="4691027"/>
          </a:xfrm>
        </p:spPr>
        <p:txBody>
          <a:bodyPr/>
          <a:lstStyle>
            <a:lvl1pPr marL="0" indent="0">
              <a:buNone/>
              <a:defRPr sz="1200"/>
            </a:lvl1pPr>
            <a:lvl2pPr marL="400736" indent="0">
              <a:buNone/>
              <a:defRPr sz="1100"/>
            </a:lvl2pPr>
            <a:lvl3pPr marL="801472" indent="0">
              <a:buNone/>
              <a:defRPr sz="900"/>
            </a:lvl3pPr>
            <a:lvl4pPr marL="1202207" indent="0">
              <a:buNone/>
              <a:defRPr sz="800"/>
            </a:lvl4pPr>
            <a:lvl5pPr marL="1602943" indent="0">
              <a:buNone/>
              <a:defRPr sz="800"/>
            </a:lvl5pPr>
            <a:lvl6pPr marL="2003679" indent="0">
              <a:buNone/>
              <a:defRPr sz="800"/>
            </a:lvl6pPr>
            <a:lvl7pPr marL="2404415" indent="0">
              <a:buNone/>
              <a:defRPr sz="800"/>
            </a:lvl7pPr>
            <a:lvl8pPr marL="2805151" indent="0">
              <a:buNone/>
              <a:defRPr sz="800"/>
            </a:lvl8pPr>
            <a:lvl9pPr marL="3205886" indent="0">
              <a:buNone/>
              <a:defRPr sz="800"/>
            </a:lvl9pPr>
          </a:lstStyle>
          <a:p>
            <a:pPr lvl="0"/>
            <a:r>
              <a:rPr lang="en-US"/>
              <a:t>Click to edit Master text styles</a:t>
            </a:r>
          </a:p>
        </p:txBody>
      </p:sp>
    </p:spTree>
    <p:extLst>
      <p:ext uri="{BB962C8B-B14F-4D97-AF65-F5344CB8AC3E}">
        <p14:creationId xmlns:p14="http://schemas.microsoft.com/office/powerpoint/2010/main" val="427085367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1877" y="4800456"/>
            <a:ext cx="5486943" cy="567300"/>
          </a:xfrm>
        </p:spPr>
        <p:txBody>
          <a:bodyPr anchor="b"/>
          <a:lstStyle>
            <a:lvl1pPr algn="l">
              <a:defRPr sz="1800" b="1"/>
            </a:lvl1pPr>
          </a:lstStyle>
          <a:p>
            <a:r>
              <a:rPr lang="en-US"/>
              <a:t>Click to edit Master title style</a:t>
            </a:r>
            <a:endParaRPr lang="en-GB"/>
          </a:p>
        </p:txBody>
      </p:sp>
      <p:sp>
        <p:nvSpPr>
          <p:cNvPr id="3" name="Picture Placeholder 2"/>
          <p:cNvSpPr>
            <a:spLocks noGrp="1"/>
          </p:cNvSpPr>
          <p:nvPr>
            <p:ph type="pic" idx="1"/>
          </p:nvPr>
        </p:nvSpPr>
        <p:spPr>
          <a:xfrm>
            <a:off x="1791877" y="613376"/>
            <a:ext cx="5486943" cy="4113648"/>
          </a:xfrm>
        </p:spPr>
        <p:txBody>
          <a:bodyPr/>
          <a:lstStyle>
            <a:lvl1pPr marL="0" indent="0">
              <a:buNone/>
              <a:defRPr sz="2800"/>
            </a:lvl1pPr>
            <a:lvl2pPr marL="400736" indent="0">
              <a:buNone/>
              <a:defRPr sz="2500"/>
            </a:lvl2pPr>
            <a:lvl3pPr marL="801472" indent="0">
              <a:buNone/>
              <a:defRPr sz="2100"/>
            </a:lvl3pPr>
            <a:lvl4pPr marL="1202207" indent="0">
              <a:buNone/>
              <a:defRPr sz="1800"/>
            </a:lvl4pPr>
            <a:lvl5pPr marL="1602943" indent="0">
              <a:buNone/>
              <a:defRPr sz="1800"/>
            </a:lvl5pPr>
            <a:lvl6pPr marL="2003679" indent="0">
              <a:buNone/>
              <a:defRPr sz="1800"/>
            </a:lvl6pPr>
            <a:lvl7pPr marL="2404415" indent="0">
              <a:buNone/>
              <a:defRPr sz="1800"/>
            </a:lvl7pPr>
            <a:lvl8pPr marL="2805151" indent="0">
              <a:buNone/>
              <a:defRPr sz="1800"/>
            </a:lvl8pPr>
            <a:lvl9pPr marL="3205886" indent="0">
              <a:buNone/>
              <a:defRPr sz="1800"/>
            </a:lvl9pPr>
          </a:lstStyle>
          <a:p>
            <a:pPr lvl="0"/>
            <a:r>
              <a:rPr lang="en-US" noProof="0"/>
              <a:t>Click icon to add picture</a:t>
            </a:r>
            <a:endParaRPr lang="en-GB" noProof="0"/>
          </a:p>
        </p:txBody>
      </p:sp>
      <p:sp>
        <p:nvSpPr>
          <p:cNvPr id="4" name="Text Placeholder 3"/>
          <p:cNvSpPr>
            <a:spLocks noGrp="1"/>
          </p:cNvSpPr>
          <p:nvPr>
            <p:ph type="body" sz="half" idx="2"/>
          </p:nvPr>
        </p:nvSpPr>
        <p:spPr>
          <a:xfrm>
            <a:off x="1791877" y="5367757"/>
            <a:ext cx="5486943" cy="804876"/>
          </a:xfrm>
        </p:spPr>
        <p:txBody>
          <a:bodyPr/>
          <a:lstStyle>
            <a:lvl1pPr marL="0" indent="0">
              <a:buNone/>
              <a:defRPr sz="1200"/>
            </a:lvl1pPr>
            <a:lvl2pPr marL="400736" indent="0">
              <a:buNone/>
              <a:defRPr sz="1100"/>
            </a:lvl2pPr>
            <a:lvl3pPr marL="801472" indent="0">
              <a:buNone/>
              <a:defRPr sz="900"/>
            </a:lvl3pPr>
            <a:lvl4pPr marL="1202207" indent="0">
              <a:buNone/>
              <a:defRPr sz="800"/>
            </a:lvl4pPr>
            <a:lvl5pPr marL="1602943" indent="0">
              <a:buNone/>
              <a:defRPr sz="800"/>
            </a:lvl5pPr>
            <a:lvl6pPr marL="2003679" indent="0">
              <a:buNone/>
              <a:defRPr sz="800"/>
            </a:lvl6pPr>
            <a:lvl7pPr marL="2404415" indent="0">
              <a:buNone/>
              <a:defRPr sz="800"/>
            </a:lvl7pPr>
            <a:lvl8pPr marL="2805151" indent="0">
              <a:buNone/>
              <a:defRPr sz="800"/>
            </a:lvl8pPr>
            <a:lvl9pPr marL="3205886" indent="0">
              <a:buNone/>
              <a:defRPr sz="800"/>
            </a:lvl9pPr>
          </a:lstStyle>
          <a:p>
            <a:pPr lvl="0"/>
            <a:r>
              <a:rPr lang="en-US"/>
              <a:t>Click to edit Master text styles</a:t>
            </a:r>
          </a:p>
        </p:txBody>
      </p:sp>
    </p:spTree>
    <p:extLst>
      <p:ext uri="{BB962C8B-B14F-4D97-AF65-F5344CB8AC3E}">
        <p14:creationId xmlns:p14="http://schemas.microsoft.com/office/powerpoint/2010/main" val="51611079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3">
            <a:extLst>
              <a:ext uri="{FF2B5EF4-FFF2-40B4-BE49-F238E27FC236}">
                <a16:creationId xmlns:a16="http://schemas.microsoft.com/office/drawing/2014/main" id="{86FECCBE-9A87-47DE-99A3-4C499B975545}"/>
              </a:ext>
            </a:extLst>
          </p:cNvPr>
          <p:cNvSpPr>
            <a:spLocks noGrp="1" noChangeArrowheads="1"/>
          </p:cNvSpPr>
          <p:nvPr>
            <p:ph type="title"/>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vert="horz" wrap="square" lIns="0" tIns="0" rIns="0" bIns="0" numCol="1" anchor="ctr" anchorCtr="0" compatLnSpc="1">
            <a:prstTxWarp prst="textNoShape">
              <a:avLst/>
            </a:prstTxWarp>
          </a:bodyPr>
          <a:lstStyle/>
          <a:p>
            <a:pPr lvl="0"/>
            <a:r>
              <a:rPr lang="en-US"/>
              <a:t>Click to edit Master title style</a:t>
            </a:r>
            <a:endParaRPr lang="en-GB"/>
          </a:p>
        </p:txBody>
      </p:sp>
      <p:sp>
        <p:nvSpPr>
          <p:cNvPr id="1027" name="Rectangle 4">
            <a:extLst>
              <a:ext uri="{FF2B5EF4-FFF2-40B4-BE49-F238E27FC236}">
                <a16:creationId xmlns:a16="http://schemas.microsoft.com/office/drawing/2014/main" id="{072EB768-809E-466B-B1D1-C384A661BCBC}"/>
              </a:ext>
            </a:extLst>
          </p:cNvPr>
          <p:cNvSpPr>
            <a:spLocks noGrp="1" noChangeArrowheads="1"/>
          </p:cNvSpPr>
          <p:nvPr>
            <p:ph type="body" idx="1"/>
          </p:nvPr>
        </p:nvSpPr>
        <p:spPr bwMode="auto">
          <a:xfrm>
            <a:off x="442913" y="1381125"/>
            <a:ext cx="8291512" cy="4611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GB" altLang="es-ES"/>
              <a:t>Click to edit Master text styles</a:t>
            </a:r>
          </a:p>
          <a:p>
            <a:pPr lvl="1"/>
            <a:r>
              <a:rPr lang="en-GB" altLang="es-ES"/>
              <a:t>Second level</a:t>
            </a:r>
          </a:p>
          <a:p>
            <a:pPr lvl="2"/>
            <a:r>
              <a:rPr lang="en-GB" altLang="es-ES"/>
              <a:t>Third level</a:t>
            </a:r>
          </a:p>
          <a:p>
            <a:pPr lvl="3"/>
            <a:r>
              <a:rPr lang="en-GB" altLang="es-ES"/>
              <a:t>Fourth level</a:t>
            </a:r>
          </a:p>
        </p:txBody>
      </p:sp>
      <p:sp>
        <p:nvSpPr>
          <p:cNvPr id="1028" name="Line 6">
            <a:extLst>
              <a:ext uri="{FF2B5EF4-FFF2-40B4-BE49-F238E27FC236}">
                <a16:creationId xmlns:a16="http://schemas.microsoft.com/office/drawing/2014/main" id="{85732871-AE81-4B61-A51B-14CA83B8075E}"/>
              </a:ext>
            </a:extLst>
          </p:cNvPr>
          <p:cNvSpPr>
            <a:spLocks noChangeShapeType="1"/>
          </p:cNvSpPr>
          <p:nvPr/>
        </p:nvSpPr>
        <p:spPr bwMode="auto">
          <a:xfrm>
            <a:off x="0" y="1246188"/>
            <a:ext cx="9144000" cy="0"/>
          </a:xfrm>
          <a:prstGeom prst="line">
            <a:avLst/>
          </a:prstGeom>
          <a:noFill/>
          <a:ln w="38100">
            <a:solidFill>
              <a:srgbClr val="1E7FB8"/>
            </a:solidFill>
            <a:round/>
            <a:headEnd/>
            <a:tailEnd/>
          </a:ln>
          <a:extLst>
            <a:ext uri="{909E8E84-426E-40DD-AFC4-6F175D3DCCD1}">
              <a14:hiddenFill xmlns:a14="http://schemas.microsoft.com/office/drawing/2010/main">
                <a:noFill/>
              </a14:hiddenFill>
            </a:ext>
          </a:extLst>
        </p:spPr>
        <p:txBody>
          <a:bodyPr lIns="80147" tIns="40074" rIns="80147" bIns="40074"/>
          <a:lstStyle/>
          <a:p>
            <a:endParaRPr lang="en-GB"/>
          </a:p>
        </p:txBody>
      </p:sp>
      <p:sp>
        <p:nvSpPr>
          <p:cNvPr id="1029" name="Rectangle 12">
            <a:extLst>
              <a:ext uri="{FF2B5EF4-FFF2-40B4-BE49-F238E27FC236}">
                <a16:creationId xmlns:a16="http://schemas.microsoft.com/office/drawing/2014/main" id="{B6871555-418F-4855-831A-4C6F4277459D}"/>
              </a:ext>
            </a:extLst>
          </p:cNvPr>
          <p:cNvSpPr>
            <a:spLocks noChangeArrowheads="1"/>
          </p:cNvSpPr>
          <p:nvPr/>
        </p:nvSpPr>
        <p:spPr bwMode="auto">
          <a:xfrm>
            <a:off x="1588" y="6015038"/>
            <a:ext cx="9144000" cy="842962"/>
          </a:xfrm>
          <a:prstGeom prst="rect">
            <a:avLst/>
          </a:prstGeom>
          <a:solidFill>
            <a:srgbClr val="1E7FB8"/>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80147" tIns="40074" rIns="80147" bIns="40074" anchor="ctr"/>
          <a:lstStyle>
            <a:lvl1pPr eaLnBrk="0" hangingPunct="0">
              <a:defRPr>
                <a:solidFill>
                  <a:schemeClr val="tx1"/>
                </a:solidFill>
                <a:latin typeface="Limon F3" charset="0"/>
                <a:ea typeface="MS PGothic" pitchFamily="34" charset="-128"/>
              </a:defRPr>
            </a:lvl1pPr>
            <a:lvl2pPr marL="742950" indent="-285750" eaLnBrk="0" hangingPunct="0">
              <a:defRPr>
                <a:solidFill>
                  <a:schemeClr val="tx1"/>
                </a:solidFill>
                <a:latin typeface="Limon F3" charset="0"/>
                <a:ea typeface="MS PGothic" pitchFamily="34" charset="-128"/>
              </a:defRPr>
            </a:lvl2pPr>
            <a:lvl3pPr marL="1143000" indent="-228600" eaLnBrk="0" hangingPunct="0">
              <a:defRPr>
                <a:solidFill>
                  <a:schemeClr val="tx1"/>
                </a:solidFill>
                <a:latin typeface="Limon F3" charset="0"/>
                <a:ea typeface="MS PGothic" pitchFamily="34" charset="-128"/>
              </a:defRPr>
            </a:lvl3pPr>
            <a:lvl4pPr marL="1600200" indent="-228600" eaLnBrk="0" hangingPunct="0">
              <a:defRPr>
                <a:solidFill>
                  <a:schemeClr val="tx1"/>
                </a:solidFill>
                <a:latin typeface="Limon F3" charset="0"/>
                <a:ea typeface="MS PGothic" pitchFamily="34" charset="-128"/>
              </a:defRPr>
            </a:lvl4pPr>
            <a:lvl5pPr marL="2057400" indent="-228600" eaLnBrk="0" hangingPunct="0">
              <a:defRPr>
                <a:solidFill>
                  <a:schemeClr val="tx1"/>
                </a:solidFill>
                <a:latin typeface="Limon F3" charset="0"/>
                <a:ea typeface="MS PGothic" pitchFamily="34" charset="-128"/>
              </a:defRPr>
            </a:lvl5pPr>
            <a:lvl6pPr marL="2514600" indent="-228600" eaLnBrk="0" fontAlgn="base" hangingPunct="0">
              <a:spcBef>
                <a:spcPct val="0"/>
              </a:spcBef>
              <a:spcAft>
                <a:spcPct val="0"/>
              </a:spcAft>
              <a:defRPr>
                <a:solidFill>
                  <a:schemeClr val="tx1"/>
                </a:solidFill>
                <a:latin typeface="Limon F3" charset="0"/>
                <a:ea typeface="MS PGothic" pitchFamily="34" charset="-128"/>
              </a:defRPr>
            </a:lvl6pPr>
            <a:lvl7pPr marL="2971800" indent="-228600" eaLnBrk="0" fontAlgn="base" hangingPunct="0">
              <a:spcBef>
                <a:spcPct val="0"/>
              </a:spcBef>
              <a:spcAft>
                <a:spcPct val="0"/>
              </a:spcAft>
              <a:defRPr>
                <a:solidFill>
                  <a:schemeClr val="tx1"/>
                </a:solidFill>
                <a:latin typeface="Limon F3" charset="0"/>
                <a:ea typeface="MS PGothic" pitchFamily="34" charset="-128"/>
              </a:defRPr>
            </a:lvl7pPr>
            <a:lvl8pPr marL="3429000" indent="-228600" eaLnBrk="0" fontAlgn="base" hangingPunct="0">
              <a:spcBef>
                <a:spcPct val="0"/>
              </a:spcBef>
              <a:spcAft>
                <a:spcPct val="0"/>
              </a:spcAft>
              <a:defRPr>
                <a:solidFill>
                  <a:schemeClr val="tx1"/>
                </a:solidFill>
                <a:latin typeface="Limon F3" charset="0"/>
                <a:ea typeface="MS PGothic" pitchFamily="34" charset="-128"/>
              </a:defRPr>
            </a:lvl8pPr>
            <a:lvl9pPr marL="3886200" indent="-228600" eaLnBrk="0" fontAlgn="base" hangingPunct="0">
              <a:spcBef>
                <a:spcPct val="0"/>
              </a:spcBef>
              <a:spcAft>
                <a:spcPct val="0"/>
              </a:spcAft>
              <a:defRPr>
                <a:solidFill>
                  <a:schemeClr val="tx1"/>
                </a:solidFill>
                <a:latin typeface="Limon F3" charset="0"/>
                <a:ea typeface="MS PGothic" pitchFamily="34" charset="-128"/>
              </a:defRPr>
            </a:lvl9pPr>
          </a:lstStyle>
          <a:p>
            <a:pPr eaLnBrk="1" hangingPunct="1">
              <a:spcBef>
                <a:spcPct val="50000"/>
              </a:spcBef>
              <a:defRPr/>
            </a:pPr>
            <a:endParaRPr lang="fr-FR" altLang="es-ES" sz="3400" b="1">
              <a:solidFill>
                <a:srgbClr val="000066"/>
              </a:solidFill>
              <a:latin typeface="Arial" pitchFamily="34" charset="0"/>
            </a:endParaRPr>
          </a:p>
        </p:txBody>
      </p:sp>
      <p:sp>
        <p:nvSpPr>
          <p:cNvPr id="1030" name="Rectangle 13">
            <a:extLst>
              <a:ext uri="{FF2B5EF4-FFF2-40B4-BE49-F238E27FC236}">
                <a16:creationId xmlns:a16="http://schemas.microsoft.com/office/drawing/2014/main" id="{DC382FE1-82EF-4F0A-83D1-F40E7AD6BBDA}"/>
              </a:ext>
            </a:extLst>
          </p:cNvPr>
          <p:cNvSpPr>
            <a:spLocks noChangeArrowheads="1"/>
          </p:cNvSpPr>
          <p:nvPr/>
        </p:nvSpPr>
        <p:spPr bwMode="auto">
          <a:xfrm>
            <a:off x="927100" y="6308725"/>
            <a:ext cx="5503863"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912813">
              <a:defRPr>
                <a:solidFill>
                  <a:schemeClr val="tx1"/>
                </a:solidFill>
                <a:latin typeface="Limon F3" charset="0"/>
                <a:ea typeface="MS PGothic" pitchFamily="34" charset="-128"/>
              </a:defRPr>
            </a:lvl1pPr>
            <a:lvl2pPr marL="742950" indent="-285750" defTabSz="912813">
              <a:defRPr>
                <a:solidFill>
                  <a:schemeClr val="tx1"/>
                </a:solidFill>
                <a:latin typeface="Limon F3" charset="0"/>
                <a:ea typeface="MS PGothic" pitchFamily="34" charset="-128"/>
              </a:defRPr>
            </a:lvl2pPr>
            <a:lvl3pPr marL="1143000" indent="-228600" defTabSz="912813">
              <a:defRPr>
                <a:solidFill>
                  <a:schemeClr val="tx1"/>
                </a:solidFill>
                <a:latin typeface="Limon F3" charset="0"/>
                <a:ea typeface="MS PGothic" pitchFamily="34" charset="-128"/>
              </a:defRPr>
            </a:lvl3pPr>
            <a:lvl4pPr marL="1600200" indent="-228600" defTabSz="912813">
              <a:defRPr>
                <a:solidFill>
                  <a:schemeClr val="tx1"/>
                </a:solidFill>
                <a:latin typeface="Limon F3" charset="0"/>
                <a:ea typeface="MS PGothic" pitchFamily="34" charset="-128"/>
              </a:defRPr>
            </a:lvl4pPr>
            <a:lvl5pPr marL="2057400" indent="-228600" defTabSz="912813">
              <a:defRPr>
                <a:solidFill>
                  <a:schemeClr val="tx1"/>
                </a:solidFill>
                <a:latin typeface="Limon F3" charset="0"/>
                <a:ea typeface="MS PGothic" pitchFamily="34" charset="-128"/>
              </a:defRPr>
            </a:lvl5pPr>
            <a:lvl6pPr marL="2514600" indent="-228600" defTabSz="912813" eaLnBrk="0" fontAlgn="base" hangingPunct="0">
              <a:spcBef>
                <a:spcPct val="0"/>
              </a:spcBef>
              <a:spcAft>
                <a:spcPct val="0"/>
              </a:spcAft>
              <a:defRPr>
                <a:solidFill>
                  <a:schemeClr val="tx1"/>
                </a:solidFill>
                <a:latin typeface="Limon F3" charset="0"/>
                <a:ea typeface="MS PGothic" pitchFamily="34" charset="-128"/>
              </a:defRPr>
            </a:lvl6pPr>
            <a:lvl7pPr marL="2971800" indent="-228600" defTabSz="912813" eaLnBrk="0" fontAlgn="base" hangingPunct="0">
              <a:spcBef>
                <a:spcPct val="0"/>
              </a:spcBef>
              <a:spcAft>
                <a:spcPct val="0"/>
              </a:spcAft>
              <a:defRPr>
                <a:solidFill>
                  <a:schemeClr val="tx1"/>
                </a:solidFill>
                <a:latin typeface="Limon F3" charset="0"/>
                <a:ea typeface="MS PGothic" pitchFamily="34" charset="-128"/>
              </a:defRPr>
            </a:lvl7pPr>
            <a:lvl8pPr marL="3429000" indent="-228600" defTabSz="912813" eaLnBrk="0" fontAlgn="base" hangingPunct="0">
              <a:spcBef>
                <a:spcPct val="0"/>
              </a:spcBef>
              <a:spcAft>
                <a:spcPct val="0"/>
              </a:spcAft>
              <a:defRPr>
                <a:solidFill>
                  <a:schemeClr val="tx1"/>
                </a:solidFill>
                <a:latin typeface="Limon F3" charset="0"/>
                <a:ea typeface="MS PGothic" pitchFamily="34" charset="-128"/>
              </a:defRPr>
            </a:lvl8pPr>
            <a:lvl9pPr marL="3886200" indent="-228600" defTabSz="912813" eaLnBrk="0" fontAlgn="base" hangingPunct="0">
              <a:spcBef>
                <a:spcPct val="0"/>
              </a:spcBef>
              <a:spcAft>
                <a:spcPct val="0"/>
              </a:spcAft>
              <a:defRPr>
                <a:solidFill>
                  <a:schemeClr val="tx1"/>
                </a:solidFill>
                <a:latin typeface="Limon F3" charset="0"/>
                <a:ea typeface="MS PGothic" pitchFamily="34" charset="-128"/>
              </a:defRPr>
            </a:lvl9pPr>
          </a:lstStyle>
          <a:p>
            <a:pPr>
              <a:buSzPct val="100000"/>
              <a:defRPr/>
            </a:pPr>
            <a:r>
              <a:rPr lang="fr-FR" altLang="ro-RO" sz="1200" b="1" noProof="0">
                <a:solidFill>
                  <a:srgbClr val="96CCEE"/>
                </a:solidFill>
                <a:latin typeface="Arial Narrow" pitchFamily="34" charset="0"/>
              </a:rPr>
              <a:t>Surveillance des manifestations post-vaccinales indésirables du vaccin antirotavirus, Module 6 |  mars 2022</a:t>
            </a:r>
            <a:endParaRPr lang="fr-FR" altLang="ro-RO" sz="1200" noProof="0">
              <a:solidFill>
                <a:srgbClr val="96CCEE"/>
              </a:solidFill>
              <a:latin typeface="Arial Narrow" pitchFamily="34" charset="0"/>
            </a:endParaRPr>
          </a:p>
        </p:txBody>
      </p:sp>
      <p:sp>
        <p:nvSpPr>
          <p:cNvPr id="1031" name="Rectangle 14">
            <a:extLst>
              <a:ext uri="{FF2B5EF4-FFF2-40B4-BE49-F238E27FC236}">
                <a16:creationId xmlns:a16="http://schemas.microsoft.com/office/drawing/2014/main" id="{08ACD054-FF9D-4CAE-80A6-4613DAD15DFC}"/>
              </a:ext>
            </a:extLst>
          </p:cNvPr>
          <p:cNvSpPr>
            <a:spLocks noChangeArrowheads="1"/>
          </p:cNvSpPr>
          <p:nvPr/>
        </p:nvSpPr>
        <p:spPr bwMode="auto">
          <a:xfrm>
            <a:off x="360363" y="6399213"/>
            <a:ext cx="395287" cy="331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912813">
              <a:defRPr>
                <a:solidFill>
                  <a:schemeClr val="tx1"/>
                </a:solidFill>
                <a:latin typeface="Limon F3" charset="0"/>
                <a:ea typeface="MS PGothic" panose="020B0600070205080204" pitchFamily="34" charset="-128"/>
              </a:defRPr>
            </a:lvl1pPr>
            <a:lvl2pPr marL="742950" indent="-285750" defTabSz="912813">
              <a:defRPr>
                <a:solidFill>
                  <a:schemeClr val="tx1"/>
                </a:solidFill>
                <a:latin typeface="Limon F3" charset="0"/>
                <a:ea typeface="MS PGothic" panose="020B0600070205080204" pitchFamily="34" charset="-128"/>
              </a:defRPr>
            </a:lvl2pPr>
            <a:lvl3pPr marL="1143000" indent="-228600" defTabSz="912813">
              <a:defRPr>
                <a:solidFill>
                  <a:schemeClr val="tx1"/>
                </a:solidFill>
                <a:latin typeface="Limon F3" charset="0"/>
                <a:ea typeface="MS PGothic" panose="020B0600070205080204" pitchFamily="34" charset="-128"/>
              </a:defRPr>
            </a:lvl3pPr>
            <a:lvl4pPr marL="1600200" indent="-228600" defTabSz="912813">
              <a:defRPr>
                <a:solidFill>
                  <a:schemeClr val="tx1"/>
                </a:solidFill>
                <a:latin typeface="Limon F3" charset="0"/>
                <a:ea typeface="MS PGothic" panose="020B0600070205080204" pitchFamily="34" charset="-128"/>
              </a:defRPr>
            </a:lvl4pPr>
            <a:lvl5pPr marL="2057400" indent="-228600" defTabSz="912813">
              <a:defRPr>
                <a:solidFill>
                  <a:schemeClr val="tx1"/>
                </a:solidFill>
                <a:latin typeface="Limon F3" charset="0"/>
                <a:ea typeface="MS PGothic" panose="020B0600070205080204" pitchFamily="34" charset="-128"/>
              </a:defRPr>
            </a:lvl5pPr>
            <a:lvl6pPr marL="2514600" indent="-228600" defTabSz="912813" eaLnBrk="0" fontAlgn="base" hangingPunct="0">
              <a:spcBef>
                <a:spcPct val="0"/>
              </a:spcBef>
              <a:spcAft>
                <a:spcPct val="0"/>
              </a:spcAft>
              <a:defRPr>
                <a:solidFill>
                  <a:schemeClr val="tx1"/>
                </a:solidFill>
                <a:latin typeface="Limon F3" charset="0"/>
                <a:ea typeface="MS PGothic" panose="020B0600070205080204" pitchFamily="34" charset="-128"/>
              </a:defRPr>
            </a:lvl6pPr>
            <a:lvl7pPr marL="2971800" indent="-228600" defTabSz="912813" eaLnBrk="0" fontAlgn="base" hangingPunct="0">
              <a:spcBef>
                <a:spcPct val="0"/>
              </a:spcBef>
              <a:spcAft>
                <a:spcPct val="0"/>
              </a:spcAft>
              <a:defRPr>
                <a:solidFill>
                  <a:schemeClr val="tx1"/>
                </a:solidFill>
                <a:latin typeface="Limon F3" charset="0"/>
                <a:ea typeface="MS PGothic" panose="020B0600070205080204" pitchFamily="34" charset="-128"/>
              </a:defRPr>
            </a:lvl7pPr>
            <a:lvl8pPr marL="3429000" indent="-228600" defTabSz="912813" eaLnBrk="0" fontAlgn="base" hangingPunct="0">
              <a:spcBef>
                <a:spcPct val="0"/>
              </a:spcBef>
              <a:spcAft>
                <a:spcPct val="0"/>
              </a:spcAft>
              <a:defRPr>
                <a:solidFill>
                  <a:schemeClr val="tx1"/>
                </a:solidFill>
                <a:latin typeface="Limon F3" charset="0"/>
                <a:ea typeface="MS PGothic" panose="020B0600070205080204" pitchFamily="34" charset="-128"/>
              </a:defRPr>
            </a:lvl8pPr>
            <a:lvl9pPr marL="3886200" indent="-228600" defTabSz="912813" eaLnBrk="0" fontAlgn="base" hangingPunct="0">
              <a:spcBef>
                <a:spcPct val="0"/>
              </a:spcBef>
              <a:spcAft>
                <a:spcPct val="0"/>
              </a:spcAft>
              <a:defRPr>
                <a:solidFill>
                  <a:schemeClr val="tx1"/>
                </a:solidFill>
                <a:latin typeface="Limon F3" charset="0"/>
                <a:ea typeface="MS PGothic" panose="020B0600070205080204" pitchFamily="34" charset="-128"/>
              </a:defRPr>
            </a:lvl9pPr>
          </a:lstStyle>
          <a:p>
            <a:pPr algn="r">
              <a:buSzPct val="100000"/>
            </a:pPr>
            <a:fld id="{F5E13D96-81D5-41AD-B77F-60A261C820A1}" type="slidenum">
              <a:rPr lang="en-GB" altLang="ro-RO" sz="1500" b="1">
                <a:solidFill>
                  <a:srgbClr val="72BBE8"/>
                </a:solidFill>
                <a:latin typeface="Arial Narrow" panose="020B0606020202030204" pitchFamily="34" charset="0"/>
              </a:rPr>
              <a:pPr algn="r">
                <a:buSzPct val="100000"/>
              </a:pPr>
              <a:t>‹#›</a:t>
            </a:fld>
            <a:r>
              <a:rPr lang="en-GB" altLang="ro-RO" sz="1500" b="1">
                <a:solidFill>
                  <a:srgbClr val="72BBE8"/>
                </a:solidFill>
                <a:latin typeface="Arial Narrow" panose="020B0606020202030204" pitchFamily="34" charset="0"/>
              </a:rPr>
              <a:t> </a:t>
            </a:r>
            <a:r>
              <a:rPr lang="en-GB" altLang="ro-RO" sz="2100" b="1" baseline="14000">
                <a:solidFill>
                  <a:srgbClr val="FFFFFF"/>
                </a:solidFill>
                <a:latin typeface="Arial Narrow" panose="020B0606020202030204" pitchFamily="34" charset="0"/>
              </a:rPr>
              <a:t>|</a:t>
            </a:r>
          </a:p>
        </p:txBody>
      </p:sp>
      <p:pic>
        <p:nvPicPr>
          <p:cNvPr id="9" name="Picture 8">
            <a:extLst>
              <a:ext uri="{FF2B5EF4-FFF2-40B4-BE49-F238E27FC236}">
                <a16:creationId xmlns:a16="http://schemas.microsoft.com/office/drawing/2014/main" id="{E2E8120D-677F-4A46-BA4A-C2C17AA1F2C6}"/>
              </a:ext>
            </a:extLst>
          </p:cNvPr>
          <p:cNvPicPr>
            <a:picLocks noChangeAspect="1" noChangeArrowheads="1"/>
          </p:cNvPicPr>
          <p:nvPr userDrawn="1"/>
        </p:nvPicPr>
        <p:blipFill>
          <a:blip r:embed="rId13">
            <a:extLst>
              <a:ext uri="{28A0092B-C50C-407E-A947-70E740481C1C}">
                <a14:useLocalDpi xmlns:a14="http://schemas.microsoft.com/office/drawing/2010/main" val="0"/>
              </a:ext>
            </a:extLst>
          </a:blip>
          <a:srcRect/>
          <a:stretch/>
        </p:blipFill>
        <p:spPr bwMode="auto">
          <a:xfrm>
            <a:off x="6407541" y="6087643"/>
            <a:ext cx="2544777" cy="643357"/>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4623" r:id="rId1"/>
    <p:sldLayoutId id="2147484613" r:id="rId2"/>
    <p:sldLayoutId id="2147484614" r:id="rId3"/>
    <p:sldLayoutId id="2147484615" r:id="rId4"/>
    <p:sldLayoutId id="2147484616" r:id="rId5"/>
    <p:sldLayoutId id="2147484617" r:id="rId6"/>
    <p:sldLayoutId id="2147484618" r:id="rId7"/>
    <p:sldLayoutId id="2147484619" r:id="rId8"/>
    <p:sldLayoutId id="2147484620" r:id="rId9"/>
    <p:sldLayoutId id="2147484621" r:id="rId10"/>
    <p:sldLayoutId id="2147484622" r:id="rId11"/>
  </p:sldLayoutIdLst>
  <p:txStyles>
    <p:titleStyle>
      <a:lvl1pPr algn="ctr" defTabSz="912813" rtl="0" eaLnBrk="0" fontAlgn="base" hangingPunct="0">
        <a:spcBef>
          <a:spcPct val="0"/>
        </a:spcBef>
        <a:spcAft>
          <a:spcPct val="0"/>
        </a:spcAft>
        <a:defRPr sz="3500" b="1">
          <a:solidFill>
            <a:srgbClr val="000066"/>
          </a:solidFill>
          <a:latin typeface="+mj-lt"/>
          <a:ea typeface="MS PGothic" pitchFamily="34" charset="-128"/>
          <a:cs typeface="+mj-cs"/>
        </a:defRPr>
      </a:lvl1pPr>
      <a:lvl2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2pPr>
      <a:lvl3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3pPr>
      <a:lvl4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4pPr>
      <a:lvl5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5pPr>
      <a:lvl6pPr marL="400736" algn="ctr" defTabSz="914179" rtl="0" eaLnBrk="1" fontAlgn="base" hangingPunct="1">
        <a:spcBef>
          <a:spcPct val="0"/>
        </a:spcBef>
        <a:spcAft>
          <a:spcPct val="0"/>
        </a:spcAft>
        <a:defRPr sz="3500" b="1">
          <a:solidFill>
            <a:srgbClr val="000066"/>
          </a:solidFill>
          <a:latin typeface="Arial" charset="0"/>
          <a:cs typeface="Arial" charset="0"/>
        </a:defRPr>
      </a:lvl6pPr>
      <a:lvl7pPr marL="801472" algn="ctr" defTabSz="914179" rtl="0" eaLnBrk="1" fontAlgn="base" hangingPunct="1">
        <a:spcBef>
          <a:spcPct val="0"/>
        </a:spcBef>
        <a:spcAft>
          <a:spcPct val="0"/>
        </a:spcAft>
        <a:defRPr sz="3500" b="1">
          <a:solidFill>
            <a:srgbClr val="000066"/>
          </a:solidFill>
          <a:latin typeface="Arial" charset="0"/>
          <a:cs typeface="Arial" charset="0"/>
        </a:defRPr>
      </a:lvl7pPr>
      <a:lvl8pPr marL="1202207" algn="ctr" defTabSz="914179" rtl="0" eaLnBrk="1" fontAlgn="base" hangingPunct="1">
        <a:spcBef>
          <a:spcPct val="0"/>
        </a:spcBef>
        <a:spcAft>
          <a:spcPct val="0"/>
        </a:spcAft>
        <a:defRPr sz="3500" b="1">
          <a:solidFill>
            <a:srgbClr val="000066"/>
          </a:solidFill>
          <a:latin typeface="Arial" charset="0"/>
          <a:cs typeface="Arial" charset="0"/>
        </a:defRPr>
      </a:lvl8pPr>
      <a:lvl9pPr marL="1602943" algn="ctr" defTabSz="914179" rtl="0" eaLnBrk="1" fontAlgn="base" hangingPunct="1">
        <a:spcBef>
          <a:spcPct val="0"/>
        </a:spcBef>
        <a:spcAft>
          <a:spcPct val="0"/>
        </a:spcAft>
        <a:defRPr sz="3500" b="1">
          <a:solidFill>
            <a:srgbClr val="000066"/>
          </a:solidFill>
          <a:latin typeface="Arial" charset="0"/>
          <a:cs typeface="Arial" charset="0"/>
        </a:defRPr>
      </a:lvl9pPr>
    </p:titleStyle>
    <p:bodyStyle>
      <a:lvl1pPr marL="341313" indent="-341313" algn="l" defTabSz="912813" rtl="0" eaLnBrk="0" fontAlgn="base" hangingPunct="0">
        <a:spcBef>
          <a:spcPct val="80000"/>
        </a:spcBef>
        <a:spcAft>
          <a:spcPct val="0"/>
        </a:spcAft>
        <a:buClr>
          <a:srgbClr val="1E7FB8"/>
        </a:buClr>
        <a:buFont typeface="Wingdings" panose="05000000000000000000" pitchFamily="2" charset="2"/>
        <a:buChar char="l"/>
        <a:defRPr sz="2500">
          <a:solidFill>
            <a:srgbClr val="000066"/>
          </a:solidFill>
          <a:latin typeface="+mn-lt"/>
          <a:ea typeface="MS PGothic" pitchFamily="34" charset="-128"/>
          <a:cs typeface="+mn-cs"/>
        </a:defRPr>
      </a:lvl1pPr>
      <a:lvl2pPr marL="804863" indent="-280988" algn="l" defTabSz="912813" rtl="0" eaLnBrk="0" fontAlgn="base" hangingPunct="0">
        <a:spcBef>
          <a:spcPct val="20000"/>
        </a:spcBef>
        <a:spcAft>
          <a:spcPct val="0"/>
        </a:spcAft>
        <a:buClr>
          <a:srgbClr val="1E7FB8"/>
        </a:buClr>
        <a:buFont typeface="Arial" panose="020B0604020202020204" pitchFamily="34" charset="0"/>
        <a:buChar char="–"/>
        <a:defRPr sz="2100">
          <a:solidFill>
            <a:srgbClr val="000066"/>
          </a:solidFill>
          <a:latin typeface="+mn-lt"/>
          <a:ea typeface="Arial" charset="0"/>
          <a:cs typeface="+mn-cs"/>
        </a:defRPr>
      </a:lvl2pPr>
      <a:lvl3pPr marL="1255713" indent="-26987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3pPr>
      <a:lvl4pPr marL="1663700" indent="-22542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4pPr>
      <a:lvl5pPr marL="1987550" indent="-144463" algn="r" defTabSz="912813" rtl="1" eaLnBrk="0" fontAlgn="base" hangingPunct="0">
        <a:spcBef>
          <a:spcPct val="20000"/>
        </a:spcBef>
        <a:spcAft>
          <a:spcPct val="0"/>
        </a:spcAft>
        <a:buChar char="»"/>
        <a:defRPr sz="2000">
          <a:solidFill>
            <a:srgbClr val="000066"/>
          </a:solidFill>
          <a:latin typeface="+mn-lt"/>
          <a:ea typeface="Arial" charset="0"/>
          <a:cs typeface="+mn-cs"/>
        </a:defRPr>
      </a:lvl5pPr>
      <a:lvl6pPr marL="2389109" indent="-144710" algn="r" defTabSz="914179" rtl="1" eaLnBrk="1" fontAlgn="base" hangingPunct="1">
        <a:spcBef>
          <a:spcPct val="20000"/>
        </a:spcBef>
        <a:spcAft>
          <a:spcPct val="0"/>
        </a:spcAft>
        <a:buChar char="»"/>
        <a:defRPr sz="2000">
          <a:solidFill>
            <a:srgbClr val="000066"/>
          </a:solidFill>
          <a:latin typeface="+mn-lt"/>
          <a:cs typeface="+mn-cs"/>
        </a:defRPr>
      </a:lvl6pPr>
      <a:lvl7pPr marL="2789845" indent="-144710" algn="r" defTabSz="914179" rtl="1" eaLnBrk="1" fontAlgn="base" hangingPunct="1">
        <a:spcBef>
          <a:spcPct val="20000"/>
        </a:spcBef>
        <a:spcAft>
          <a:spcPct val="0"/>
        </a:spcAft>
        <a:buChar char="»"/>
        <a:defRPr sz="2000">
          <a:solidFill>
            <a:srgbClr val="000066"/>
          </a:solidFill>
          <a:latin typeface="+mn-lt"/>
          <a:cs typeface="+mn-cs"/>
        </a:defRPr>
      </a:lvl7pPr>
      <a:lvl8pPr marL="3190581" indent="-144710" algn="r" defTabSz="914179" rtl="1" eaLnBrk="1" fontAlgn="base" hangingPunct="1">
        <a:spcBef>
          <a:spcPct val="20000"/>
        </a:spcBef>
        <a:spcAft>
          <a:spcPct val="0"/>
        </a:spcAft>
        <a:buChar char="»"/>
        <a:defRPr sz="2000">
          <a:solidFill>
            <a:srgbClr val="000066"/>
          </a:solidFill>
          <a:latin typeface="+mn-lt"/>
          <a:cs typeface="+mn-cs"/>
        </a:defRPr>
      </a:lvl8pPr>
      <a:lvl9pPr marL="3591317" indent="-144710" algn="r" defTabSz="914179" rtl="1" eaLnBrk="1" fontAlgn="base" hangingPunct="1">
        <a:spcBef>
          <a:spcPct val="20000"/>
        </a:spcBef>
        <a:spcAft>
          <a:spcPct val="0"/>
        </a:spcAft>
        <a:buChar char="»"/>
        <a:defRPr sz="2000">
          <a:solidFill>
            <a:srgbClr val="000066"/>
          </a:solidFill>
          <a:latin typeface="+mn-lt"/>
          <a:cs typeface="+mn-cs"/>
        </a:defRPr>
      </a:lvl9pPr>
    </p:bodyStyle>
    <p:otherStyle>
      <a:defPPr>
        <a:defRPr lang="en-US"/>
      </a:defPPr>
      <a:lvl1pPr marL="0" algn="l" defTabSz="801472" rtl="0" eaLnBrk="1" latinLnBrk="0" hangingPunct="1">
        <a:defRPr sz="1600" kern="1200">
          <a:solidFill>
            <a:schemeClr val="tx1"/>
          </a:solidFill>
          <a:latin typeface="+mn-lt"/>
          <a:ea typeface="+mn-ea"/>
          <a:cs typeface="+mn-cs"/>
        </a:defRPr>
      </a:lvl1pPr>
      <a:lvl2pPr marL="400736" algn="l" defTabSz="801472" rtl="0" eaLnBrk="1" latinLnBrk="0" hangingPunct="1">
        <a:defRPr sz="1600" kern="1200">
          <a:solidFill>
            <a:schemeClr val="tx1"/>
          </a:solidFill>
          <a:latin typeface="+mn-lt"/>
          <a:ea typeface="+mn-ea"/>
          <a:cs typeface="+mn-cs"/>
        </a:defRPr>
      </a:lvl2pPr>
      <a:lvl3pPr marL="801472" algn="l" defTabSz="801472" rtl="0" eaLnBrk="1" latinLnBrk="0" hangingPunct="1">
        <a:defRPr sz="1600" kern="1200">
          <a:solidFill>
            <a:schemeClr val="tx1"/>
          </a:solidFill>
          <a:latin typeface="+mn-lt"/>
          <a:ea typeface="+mn-ea"/>
          <a:cs typeface="+mn-cs"/>
        </a:defRPr>
      </a:lvl3pPr>
      <a:lvl4pPr marL="1202207" algn="l" defTabSz="801472" rtl="0" eaLnBrk="1" latinLnBrk="0" hangingPunct="1">
        <a:defRPr sz="1600" kern="1200">
          <a:solidFill>
            <a:schemeClr val="tx1"/>
          </a:solidFill>
          <a:latin typeface="+mn-lt"/>
          <a:ea typeface="+mn-ea"/>
          <a:cs typeface="+mn-cs"/>
        </a:defRPr>
      </a:lvl4pPr>
      <a:lvl5pPr marL="1602943" algn="l" defTabSz="801472" rtl="0" eaLnBrk="1" latinLnBrk="0" hangingPunct="1">
        <a:defRPr sz="1600" kern="1200">
          <a:solidFill>
            <a:schemeClr val="tx1"/>
          </a:solidFill>
          <a:latin typeface="+mn-lt"/>
          <a:ea typeface="+mn-ea"/>
          <a:cs typeface="+mn-cs"/>
        </a:defRPr>
      </a:lvl5pPr>
      <a:lvl6pPr marL="2003679" algn="l" defTabSz="801472" rtl="0" eaLnBrk="1" latinLnBrk="0" hangingPunct="1">
        <a:defRPr sz="1600" kern="1200">
          <a:solidFill>
            <a:schemeClr val="tx1"/>
          </a:solidFill>
          <a:latin typeface="+mn-lt"/>
          <a:ea typeface="+mn-ea"/>
          <a:cs typeface="+mn-cs"/>
        </a:defRPr>
      </a:lvl6pPr>
      <a:lvl7pPr marL="2404415" algn="l" defTabSz="801472" rtl="0" eaLnBrk="1" latinLnBrk="0" hangingPunct="1">
        <a:defRPr sz="1600" kern="1200">
          <a:solidFill>
            <a:schemeClr val="tx1"/>
          </a:solidFill>
          <a:latin typeface="+mn-lt"/>
          <a:ea typeface="+mn-ea"/>
          <a:cs typeface="+mn-cs"/>
        </a:defRPr>
      </a:lvl7pPr>
      <a:lvl8pPr marL="2805151" algn="l" defTabSz="801472" rtl="0" eaLnBrk="1" latinLnBrk="0" hangingPunct="1">
        <a:defRPr sz="1600" kern="1200">
          <a:solidFill>
            <a:schemeClr val="tx1"/>
          </a:solidFill>
          <a:latin typeface="+mn-lt"/>
          <a:ea typeface="+mn-ea"/>
          <a:cs typeface="+mn-cs"/>
        </a:defRPr>
      </a:lvl8pPr>
      <a:lvl9pPr marL="3205886" algn="l" defTabSz="801472" rtl="0" eaLnBrk="1" latinLnBrk="0" hangingPunct="1">
        <a:defRPr sz="1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6.xml"/><Relationship Id="rId1" Type="http://schemas.openxmlformats.org/officeDocument/2006/relationships/slideLayout" Target="../slideLayouts/slideLayout7.xml"/><Relationship Id="rId5" Type="http://schemas.openxmlformats.org/officeDocument/2006/relationships/image" Target="../media/image8.png"/><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5">
            <a:extLst>
              <a:ext uri="{FF2B5EF4-FFF2-40B4-BE49-F238E27FC236}">
                <a16:creationId xmlns:a16="http://schemas.microsoft.com/office/drawing/2014/main" id="{B9C8B8DE-0031-439F-83A3-E3F1830D4F42}"/>
              </a:ext>
            </a:extLst>
          </p:cNvPr>
          <p:cNvSpPr>
            <a:spLocks noGrp="1" noChangeArrowheads="1"/>
          </p:cNvSpPr>
          <p:nvPr>
            <p:ph type="subTitle" idx="1"/>
          </p:nvPr>
        </p:nvSpPr>
        <p:spPr/>
        <p:txBody>
          <a:bodyPr/>
          <a:lstStyle/>
          <a:p>
            <a:pPr>
              <a:lnSpc>
                <a:spcPct val="90000"/>
              </a:lnSpc>
              <a:buClrTx/>
              <a:buFont typeface="Limon F3" charset="0"/>
              <a:buNone/>
            </a:pPr>
            <a:r>
              <a:rPr lang="en-GB" altLang="ro-RO">
                <a:solidFill>
                  <a:srgbClr val="FFFFFF"/>
                </a:solidFill>
              </a:rPr>
              <a:t>Module 6</a:t>
            </a:r>
          </a:p>
          <a:p>
            <a:pPr>
              <a:lnSpc>
                <a:spcPct val="90000"/>
              </a:lnSpc>
              <a:buClrTx/>
              <a:buFont typeface="Limon F3" charset="0"/>
              <a:buNone/>
            </a:pPr>
            <a:r>
              <a:rPr lang="en-GB" altLang="ro-RO">
                <a:solidFill>
                  <a:srgbClr val="FFFFFF"/>
                </a:solidFill>
              </a:rPr>
              <a:t>Surveillance des manifestations post-</a:t>
            </a:r>
            <a:r>
              <a:rPr lang="en-GB" altLang="ro-RO" err="1">
                <a:solidFill>
                  <a:srgbClr val="FFFFFF"/>
                </a:solidFill>
              </a:rPr>
              <a:t>vaccinales</a:t>
            </a:r>
            <a:r>
              <a:rPr lang="en-GB" altLang="ro-RO">
                <a:solidFill>
                  <a:srgbClr val="FFFFFF"/>
                </a:solidFill>
              </a:rPr>
              <a:t> </a:t>
            </a:r>
            <a:r>
              <a:rPr lang="en-GB" altLang="ro-RO" err="1">
                <a:solidFill>
                  <a:srgbClr val="FFFFFF"/>
                </a:solidFill>
              </a:rPr>
              <a:t>indésirables</a:t>
            </a:r>
            <a:r>
              <a:rPr lang="en-GB" altLang="ro-RO">
                <a:solidFill>
                  <a:srgbClr val="FFFFFF"/>
                </a:solidFill>
              </a:rPr>
              <a:t> du </a:t>
            </a:r>
            <a:r>
              <a:rPr lang="en-GB" altLang="ro-RO" err="1">
                <a:solidFill>
                  <a:srgbClr val="FFFFFF"/>
                </a:solidFill>
              </a:rPr>
              <a:t>vaccin</a:t>
            </a:r>
            <a:r>
              <a:rPr lang="en-GB" altLang="ro-RO">
                <a:solidFill>
                  <a:srgbClr val="FFFFFF"/>
                </a:solidFill>
              </a:rPr>
              <a:t> </a:t>
            </a:r>
            <a:r>
              <a:rPr lang="en-GB" altLang="ro-RO" err="1">
                <a:solidFill>
                  <a:srgbClr val="FFFFFF"/>
                </a:solidFill>
              </a:rPr>
              <a:t>antirotavirus</a:t>
            </a:r>
            <a:endParaRPr lang="en-GB" altLang="ro-RO">
              <a:solidFill>
                <a:srgbClr val="FFFFFF"/>
              </a:solidFill>
            </a:endParaRPr>
          </a:p>
        </p:txBody>
      </p:sp>
      <p:sp>
        <p:nvSpPr>
          <p:cNvPr id="5123" name="Rectangle 7">
            <a:extLst>
              <a:ext uri="{FF2B5EF4-FFF2-40B4-BE49-F238E27FC236}">
                <a16:creationId xmlns:a16="http://schemas.microsoft.com/office/drawing/2014/main" id="{82FEB3FB-6F8B-4404-87AD-7E70047A8C5F}"/>
              </a:ext>
            </a:extLst>
          </p:cNvPr>
          <p:cNvSpPr txBox="1">
            <a:spLocks noChangeArrowheads="1"/>
          </p:cNvSpPr>
          <p:nvPr/>
        </p:nvSpPr>
        <p:spPr bwMode="auto">
          <a:xfrm>
            <a:off x="839788" y="341313"/>
            <a:ext cx="7772400" cy="147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a:spcBef>
                <a:spcPct val="0"/>
              </a:spcBef>
              <a:buClrTx/>
              <a:buFont typeface="Limon F3" charset="0"/>
              <a:buNone/>
            </a:pPr>
            <a:endParaRPr lang="en-GB" altLang="ro-RO" sz="2400" b="1">
              <a:solidFill>
                <a:srgbClr val="FFFFFF"/>
              </a:solidFill>
            </a:endParaRPr>
          </a:p>
          <a:p>
            <a:pPr algn="ctr">
              <a:spcBef>
                <a:spcPct val="0"/>
              </a:spcBef>
              <a:buClrTx/>
              <a:buFont typeface="Limon F3" charset="0"/>
              <a:buNone/>
            </a:pPr>
            <a:endParaRPr lang="en-GB" altLang="ro-RO" sz="2400" b="1">
              <a:solidFill>
                <a:srgbClr val="FFFFFF"/>
              </a:solidFill>
            </a:endParaRPr>
          </a:p>
          <a:p>
            <a:pPr algn="ctr">
              <a:spcBef>
                <a:spcPct val="0"/>
              </a:spcBef>
              <a:buClrTx/>
              <a:buFont typeface="Limon F3" charset="0"/>
              <a:buNone/>
            </a:pPr>
            <a:r>
              <a:rPr lang="en-GB" altLang="ro-RO" sz="2400" b="1">
                <a:solidFill>
                  <a:srgbClr val="FFFFFF"/>
                </a:solidFill>
              </a:rPr>
              <a:t>Formation sur l'introduction du vaccin antirotavirus</a:t>
            </a:r>
          </a:p>
        </p:txBody>
      </p:sp>
      <p:pic>
        <p:nvPicPr>
          <p:cNvPr id="4" name="Picture 3">
            <a:extLst>
              <a:ext uri="{FF2B5EF4-FFF2-40B4-BE49-F238E27FC236}">
                <a16:creationId xmlns:a16="http://schemas.microsoft.com/office/drawing/2014/main" id="{E2E8120D-677F-4A46-BA4A-C2C17AA1F2C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p:blipFill>
        <p:spPr bwMode="auto">
          <a:xfrm>
            <a:off x="2648371" y="4941168"/>
            <a:ext cx="4724883" cy="1194519"/>
          </a:xfrm>
          <a:prstGeom prst="rect">
            <a:avLst/>
          </a:prstGeom>
          <a:noFill/>
          <a:ln w="9525">
            <a:noFill/>
            <a:miter lim="800000"/>
            <a:headEnd/>
            <a:tailEnd/>
          </a:ln>
        </p:spPr>
      </p:pic>
      <p:sp>
        <p:nvSpPr>
          <p:cNvPr id="7" name="TextBox 1">
            <a:extLst>
              <a:ext uri="{FF2B5EF4-FFF2-40B4-BE49-F238E27FC236}">
                <a16:creationId xmlns:a16="http://schemas.microsoft.com/office/drawing/2014/main" id="{E60DFA9B-53A0-4792-AFE8-A54F1019548D}"/>
              </a:ext>
            </a:extLst>
          </p:cNvPr>
          <p:cNvSpPr txBox="1"/>
          <p:nvPr/>
        </p:nvSpPr>
        <p:spPr>
          <a:xfrm>
            <a:off x="6810018" y="6393576"/>
            <a:ext cx="2304256" cy="246221"/>
          </a:xfrm>
          <a:prstGeom prst="rect">
            <a:avLst/>
          </a:prstGeom>
          <a:noFill/>
        </p:spPr>
        <p:txBody>
          <a:bodyPr wrap="square" rtlCol="0">
            <a:spAutoFit/>
          </a:bodyPr>
          <a:lstStyle>
            <a:defPPr>
              <a:defRPr lang="en-GB"/>
            </a:defPPr>
            <a:lvl1pPr algn="l" rtl="0" eaLnBrk="0" fontAlgn="base" hangingPunct="0">
              <a:spcBef>
                <a:spcPct val="0"/>
              </a:spcBef>
              <a:spcAft>
                <a:spcPct val="0"/>
              </a:spcAft>
              <a:defRPr sz="3900" b="1" kern="1200">
                <a:solidFill>
                  <a:srgbClr val="000066"/>
                </a:solidFill>
                <a:latin typeface="Arial" panose="020B0604020202020204" pitchFamily="34" charset="0"/>
                <a:ea typeface="MS PGothic" panose="020B0600070205080204" pitchFamily="34" charset="-128"/>
                <a:cs typeface="+mn-cs"/>
              </a:defRPr>
            </a:lvl1pPr>
            <a:lvl2pPr marL="457200" algn="l" rtl="0" eaLnBrk="0" fontAlgn="base" hangingPunct="0">
              <a:spcBef>
                <a:spcPct val="0"/>
              </a:spcBef>
              <a:spcAft>
                <a:spcPct val="0"/>
              </a:spcAft>
              <a:defRPr sz="3900" b="1" kern="1200">
                <a:solidFill>
                  <a:srgbClr val="000066"/>
                </a:solidFill>
                <a:latin typeface="Arial" panose="020B0604020202020204" pitchFamily="34" charset="0"/>
                <a:ea typeface="MS PGothic" panose="020B0600070205080204" pitchFamily="34" charset="-128"/>
                <a:cs typeface="+mn-cs"/>
              </a:defRPr>
            </a:lvl2pPr>
            <a:lvl3pPr marL="914400" algn="l" rtl="0" eaLnBrk="0" fontAlgn="base" hangingPunct="0">
              <a:spcBef>
                <a:spcPct val="0"/>
              </a:spcBef>
              <a:spcAft>
                <a:spcPct val="0"/>
              </a:spcAft>
              <a:defRPr sz="3900" b="1" kern="1200">
                <a:solidFill>
                  <a:srgbClr val="000066"/>
                </a:solidFill>
                <a:latin typeface="Arial" panose="020B0604020202020204" pitchFamily="34" charset="0"/>
                <a:ea typeface="MS PGothic" panose="020B0600070205080204" pitchFamily="34" charset="-128"/>
                <a:cs typeface="+mn-cs"/>
              </a:defRPr>
            </a:lvl3pPr>
            <a:lvl4pPr marL="1371600" algn="l" rtl="0" eaLnBrk="0" fontAlgn="base" hangingPunct="0">
              <a:spcBef>
                <a:spcPct val="0"/>
              </a:spcBef>
              <a:spcAft>
                <a:spcPct val="0"/>
              </a:spcAft>
              <a:defRPr sz="3900" b="1" kern="1200">
                <a:solidFill>
                  <a:srgbClr val="000066"/>
                </a:solidFill>
                <a:latin typeface="Arial" panose="020B0604020202020204" pitchFamily="34" charset="0"/>
                <a:ea typeface="MS PGothic" panose="020B0600070205080204" pitchFamily="34" charset="-128"/>
                <a:cs typeface="+mn-cs"/>
              </a:defRPr>
            </a:lvl4pPr>
            <a:lvl5pPr marL="1828800" algn="l" rtl="0" eaLnBrk="0" fontAlgn="base" hangingPunct="0">
              <a:spcBef>
                <a:spcPct val="0"/>
              </a:spcBef>
              <a:spcAft>
                <a:spcPct val="0"/>
              </a:spcAft>
              <a:defRPr sz="3900" b="1" kern="1200">
                <a:solidFill>
                  <a:srgbClr val="000066"/>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3900" b="1" kern="1200">
                <a:solidFill>
                  <a:srgbClr val="000066"/>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3900" b="1" kern="1200">
                <a:solidFill>
                  <a:srgbClr val="000066"/>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3900" b="1" kern="1200">
                <a:solidFill>
                  <a:srgbClr val="000066"/>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3900" b="1" kern="1200">
                <a:solidFill>
                  <a:srgbClr val="000066"/>
                </a:solidFill>
                <a:latin typeface="Arial" panose="020B0604020202020204" pitchFamily="34" charset="0"/>
                <a:ea typeface="MS PGothic" panose="020B0600070205080204" pitchFamily="34" charset="-128"/>
                <a:cs typeface="+mn-cs"/>
              </a:defRPr>
            </a:lvl9pPr>
          </a:lstStyle>
          <a:p>
            <a:r>
              <a:rPr lang="fr-FR" sz="1000">
                <a:solidFill>
                  <a:schemeClr val="bg1"/>
                </a:solidFill>
              </a:rPr>
              <a:t>Dernière mise </a:t>
            </a:r>
            <a:r>
              <a:rPr lang="fr-FR" altLang="ro-RO" sz="1000">
                <a:solidFill>
                  <a:schemeClr val="bg1"/>
                </a:solidFill>
              </a:rPr>
              <a:t>à</a:t>
            </a:r>
            <a:r>
              <a:rPr lang="fr-FR" sz="1000">
                <a:solidFill>
                  <a:schemeClr val="bg1"/>
                </a:solidFill>
              </a:rPr>
              <a:t> jour - mars 2022</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6" descr="doctor_goodbye">
            <a:extLst>
              <a:ext uri="{FF2B5EF4-FFF2-40B4-BE49-F238E27FC236}">
                <a16:creationId xmlns:a16="http://schemas.microsoft.com/office/drawing/2014/main" id="{F698129F-D5C6-43DD-9E8B-A68A22366E1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6575" y="1773238"/>
            <a:ext cx="2522538" cy="364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5" name="Titre 1">
            <a:extLst>
              <a:ext uri="{FF2B5EF4-FFF2-40B4-BE49-F238E27FC236}">
                <a16:creationId xmlns:a16="http://schemas.microsoft.com/office/drawing/2014/main" id="{05DFF890-FBB0-491E-A929-214A0D80A49A}"/>
              </a:ext>
            </a:extLst>
          </p:cNvPr>
          <p:cNvSpPr>
            <a:spLocks noGrp="1"/>
          </p:cNvSpPr>
          <p:nvPr>
            <p:ph type="title"/>
          </p:nvPr>
        </p:nvSpPr>
        <p:spPr/>
        <p:txBody>
          <a:bodyPr/>
          <a:lstStyle/>
          <a:p>
            <a:pPr>
              <a:buSzPct val="100000"/>
              <a:defRPr/>
            </a:pPr>
            <a:r>
              <a:rPr lang="en-GB" altLang="ro-RO" sz="3600"/>
              <a:t>Fin du module</a:t>
            </a:r>
          </a:p>
        </p:txBody>
      </p:sp>
      <p:sp>
        <p:nvSpPr>
          <p:cNvPr id="7" name="Rectangle à coins arrondis 6">
            <a:extLst>
              <a:ext uri="{FF2B5EF4-FFF2-40B4-BE49-F238E27FC236}">
                <a16:creationId xmlns:a16="http://schemas.microsoft.com/office/drawing/2014/main" id="{604F39D0-C6D0-4067-AF4C-B1668CAEC0DF}"/>
              </a:ext>
            </a:extLst>
          </p:cNvPr>
          <p:cNvSpPr/>
          <p:nvPr/>
        </p:nvSpPr>
        <p:spPr bwMode="auto">
          <a:xfrm>
            <a:off x="3924300" y="1916113"/>
            <a:ext cx="3671888" cy="1512887"/>
          </a:xfrm>
          <a:prstGeom prst="wedgeRoundRectCallout">
            <a:avLst>
              <a:gd name="adj1" fmla="val -78127"/>
              <a:gd name="adj2" fmla="val -23141"/>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lvl1pPr>
              <a:defRPr>
                <a:solidFill>
                  <a:schemeClr val="tx1"/>
                </a:solidFill>
                <a:latin typeface="Limon F3" charset="0"/>
                <a:ea typeface="MS PGothic" pitchFamily="34" charset="-128"/>
              </a:defRPr>
            </a:lvl1pPr>
            <a:lvl2pPr marL="742950" indent="-285750">
              <a:defRPr>
                <a:solidFill>
                  <a:schemeClr val="tx1"/>
                </a:solidFill>
                <a:latin typeface="Limon F3" charset="0"/>
                <a:ea typeface="MS PGothic" pitchFamily="34" charset="-128"/>
              </a:defRPr>
            </a:lvl2pPr>
            <a:lvl3pPr marL="1143000" indent="-228600">
              <a:defRPr>
                <a:solidFill>
                  <a:schemeClr val="tx1"/>
                </a:solidFill>
                <a:latin typeface="Limon F3" charset="0"/>
                <a:ea typeface="MS PGothic" pitchFamily="34" charset="-128"/>
              </a:defRPr>
            </a:lvl3pPr>
            <a:lvl4pPr marL="1600200" indent="-228600">
              <a:defRPr>
                <a:solidFill>
                  <a:schemeClr val="tx1"/>
                </a:solidFill>
                <a:latin typeface="Limon F3" charset="0"/>
                <a:ea typeface="MS PGothic" pitchFamily="34" charset="-128"/>
              </a:defRPr>
            </a:lvl4pPr>
            <a:lvl5pPr marL="2057400" indent="-228600">
              <a:defRPr>
                <a:solidFill>
                  <a:schemeClr val="tx1"/>
                </a:solidFill>
                <a:latin typeface="Limon F3" charset="0"/>
                <a:ea typeface="MS PGothic" pitchFamily="34" charset="-128"/>
              </a:defRPr>
            </a:lvl5pPr>
            <a:lvl6pPr marL="2514600" indent="-228600" eaLnBrk="0" fontAlgn="base" hangingPunct="0">
              <a:spcBef>
                <a:spcPct val="0"/>
              </a:spcBef>
              <a:spcAft>
                <a:spcPct val="0"/>
              </a:spcAft>
              <a:defRPr>
                <a:solidFill>
                  <a:schemeClr val="tx1"/>
                </a:solidFill>
                <a:latin typeface="Limon F3" charset="0"/>
                <a:ea typeface="MS PGothic" pitchFamily="34" charset="-128"/>
              </a:defRPr>
            </a:lvl6pPr>
            <a:lvl7pPr marL="2971800" indent="-228600" eaLnBrk="0" fontAlgn="base" hangingPunct="0">
              <a:spcBef>
                <a:spcPct val="0"/>
              </a:spcBef>
              <a:spcAft>
                <a:spcPct val="0"/>
              </a:spcAft>
              <a:defRPr>
                <a:solidFill>
                  <a:schemeClr val="tx1"/>
                </a:solidFill>
                <a:latin typeface="Limon F3" charset="0"/>
                <a:ea typeface="MS PGothic" pitchFamily="34" charset="-128"/>
              </a:defRPr>
            </a:lvl7pPr>
            <a:lvl8pPr marL="3429000" indent="-228600" eaLnBrk="0" fontAlgn="base" hangingPunct="0">
              <a:spcBef>
                <a:spcPct val="0"/>
              </a:spcBef>
              <a:spcAft>
                <a:spcPct val="0"/>
              </a:spcAft>
              <a:defRPr>
                <a:solidFill>
                  <a:schemeClr val="tx1"/>
                </a:solidFill>
                <a:latin typeface="Limon F3" charset="0"/>
                <a:ea typeface="MS PGothic" pitchFamily="34" charset="-128"/>
              </a:defRPr>
            </a:lvl8pPr>
            <a:lvl9pPr marL="3886200" indent="-228600" eaLnBrk="0" fontAlgn="base" hangingPunct="0">
              <a:spcBef>
                <a:spcPct val="0"/>
              </a:spcBef>
              <a:spcAft>
                <a:spcPct val="0"/>
              </a:spcAft>
              <a:defRPr>
                <a:solidFill>
                  <a:schemeClr val="tx1"/>
                </a:solidFill>
                <a:latin typeface="Limon F3" charset="0"/>
                <a:ea typeface="MS PGothic" pitchFamily="34" charset="-128"/>
              </a:defRPr>
            </a:lvl9pPr>
          </a:lstStyle>
          <a:p>
            <a:pPr algn="ctr">
              <a:buSzPct val="100000"/>
              <a:defRPr/>
            </a:pPr>
            <a:br>
              <a:rPr lang="en-GB" altLang="ro-RO" sz="2000" b="1">
                <a:solidFill>
                  <a:srgbClr val="000066"/>
                </a:solidFill>
                <a:latin typeface="Arial" pitchFamily="34" charset="0"/>
              </a:rPr>
            </a:br>
            <a:r>
              <a:rPr lang="en-GB" altLang="ro-RO" sz="2400" b="1">
                <a:solidFill>
                  <a:srgbClr val="000066"/>
                </a:solidFill>
                <a:latin typeface="Arial" pitchFamily="34" charset="0"/>
              </a:rPr>
              <a:t>Merci</a:t>
            </a:r>
          </a:p>
          <a:p>
            <a:pPr algn="ctr">
              <a:buSzPct val="100000"/>
              <a:defRPr/>
            </a:pPr>
            <a:r>
              <a:rPr lang="en-GB" altLang="ro-RO" sz="2400" b="1">
                <a:solidFill>
                  <a:srgbClr val="000066"/>
                </a:solidFill>
                <a:latin typeface="Arial" pitchFamily="34" charset="0"/>
              </a:rPr>
              <a:t>pour votre attention </a:t>
            </a:r>
            <a:br>
              <a:rPr lang="en-GB" altLang="ro-RO" sz="2000" b="1">
                <a:solidFill>
                  <a:srgbClr val="000066"/>
                </a:solidFill>
                <a:latin typeface="Arial" pitchFamily="34" charset="0"/>
              </a:rPr>
            </a:br>
            <a:br>
              <a:rPr lang="en-GB" altLang="ro-RO" sz="2000" b="1">
                <a:solidFill>
                  <a:srgbClr val="000066"/>
                </a:solidFill>
                <a:latin typeface="Arial" pitchFamily="34" charset="0"/>
              </a:rPr>
            </a:br>
            <a:endParaRPr lang="en-GB" altLang="ro-RO" sz="2000" b="1">
              <a:solidFill>
                <a:srgbClr val="000066"/>
              </a:solidFill>
              <a:latin typeface="Arial" pitchFamily="34" charset="0"/>
            </a:endParaRPr>
          </a:p>
          <a:p>
            <a:pPr>
              <a:buSzPct val="100000"/>
              <a:defRPr/>
            </a:pPr>
            <a:endParaRPr lang="en-GB" altLang="ro-RO" sz="2000" b="1">
              <a:solidFill>
                <a:srgbClr val="000066"/>
              </a:solidFill>
              <a:latin typeface="Arial" pitchFamily="34" charset="0"/>
            </a:endParaRPr>
          </a:p>
          <a:p>
            <a:pPr>
              <a:buSzPct val="100000"/>
              <a:defRPr/>
            </a:pPr>
            <a:endParaRPr lang="en-GB" altLang="ro-RO" sz="2000" b="1">
              <a:solidFill>
                <a:srgbClr val="000066"/>
              </a:solidFill>
              <a:latin typeface="Arial" pitchFamily="34" charset="0"/>
            </a:endParaRPr>
          </a:p>
          <a:p>
            <a:pPr>
              <a:buSzPct val="100000"/>
              <a:defRPr/>
            </a:pPr>
            <a:endParaRPr lang="en-GB" altLang="ro-RO" sz="2000" b="1">
              <a:solidFill>
                <a:srgbClr val="000066"/>
              </a:solidFill>
              <a:latin typeface="Arial" pitchFamily="34" charset="0"/>
            </a:endParaRPr>
          </a:p>
          <a:p>
            <a:pPr>
              <a:buSzPct val="100000"/>
              <a:defRPr/>
            </a:pPr>
            <a:endParaRPr lang="en-GB" altLang="ro-RO" sz="2000" b="1">
              <a:solidFill>
                <a:srgbClr val="000066"/>
              </a:solidFill>
              <a:latin typeface="Arial" pitchFamily="34" charset="0"/>
            </a:endParaRPr>
          </a:p>
          <a:p>
            <a:pPr>
              <a:buSzPct val="100000"/>
              <a:defRPr/>
            </a:pPr>
            <a:r>
              <a:rPr lang="en-GB" altLang="ro-RO" sz="2000" b="1">
                <a:solidFill>
                  <a:srgbClr val="000066"/>
                </a:solidFill>
                <a:latin typeface="Arial" pitchFamily="34" charset="0"/>
              </a:rPr>
              <a:t> </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re 4">
            <a:extLst>
              <a:ext uri="{FF2B5EF4-FFF2-40B4-BE49-F238E27FC236}">
                <a16:creationId xmlns:a16="http://schemas.microsoft.com/office/drawing/2014/main" id="{BF3FEFA3-B4FE-42EF-805F-80607EA84B4A}"/>
              </a:ext>
            </a:extLst>
          </p:cNvPr>
          <p:cNvSpPr>
            <a:spLocks noGrp="1"/>
          </p:cNvSpPr>
          <p:nvPr>
            <p:ph type="title"/>
          </p:nvPr>
        </p:nvSpPr>
        <p:spPr>
          <a:xfrm>
            <a:off x="0" y="254000"/>
            <a:ext cx="9144000" cy="730250"/>
          </a:xfrm>
        </p:spPr>
        <p:txBody>
          <a:bodyPr>
            <a:spAutoFit/>
          </a:bodyPr>
          <a:lstStyle/>
          <a:p>
            <a:pPr marL="457200" indent="-457200" algn="l">
              <a:defRPr/>
            </a:pPr>
            <a:br>
              <a:rPr lang="en-GB" altLang="ro-RO" sz="2400"/>
            </a:br>
            <a:endParaRPr lang="en-GB" altLang="ro-RO" sz="2400"/>
          </a:p>
        </p:txBody>
      </p:sp>
      <p:sp>
        <p:nvSpPr>
          <p:cNvPr id="6147" name="Rectangle 15">
            <a:extLst>
              <a:ext uri="{FF2B5EF4-FFF2-40B4-BE49-F238E27FC236}">
                <a16:creationId xmlns:a16="http://schemas.microsoft.com/office/drawing/2014/main" id="{41830211-EF62-4E2B-BB2A-FA87E2A3E019}"/>
              </a:ext>
            </a:extLst>
          </p:cNvPr>
          <p:cNvSpPr>
            <a:spLocks noChangeArrowheads="1"/>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lvl1pPr defTabSz="912813">
              <a:spcBef>
                <a:spcPct val="80000"/>
              </a:spcBef>
              <a:buClr>
                <a:srgbClr val="1E7FB8"/>
              </a:buClr>
              <a:buFont typeface="Wingdings" pitchFamily="2" charset="2"/>
              <a:buChar char="l"/>
              <a:defRPr sz="2500">
                <a:solidFill>
                  <a:srgbClr val="000066"/>
                </a:solidFill>
                <a:latin typeface="Arial" pitchFamily="34" charset="0"/>
                <a:ea typeface="MS PGothic" pitchFamily="34" charset="-128"/>
                <a:cs typeface="Arial" pitchFamily="34" charset="0"/>
              </a:defRPr>
            </a:lvl1pPr>
            <a:lvl2pPr marL="742950" indent="-285750" defTabSz="912813">
              <a:spcBef>
                <a:spcPct val="20000"/>
              </a:spcBef>
              <a:buClr>
                <a:srgbClr val="1E7FB8"/>
              </a:buClr>
              <a:buFont typeface="Arial" pitchFamily="34" charset="0"/>
              <a:buChar char="–"/>
              <a:defRPr sz="2100">
                <a:solidFill>
                  <a:srgbClr val="000066"/>
                </a:solidFill>
                <a:latin typeface="Arial" pitchFamily="34" charset="0"/>
                <a:ea typeface="Arial" pitchFamily="34" charset="0"/>
                <a:cs typeface="Arial" pitchFamily="34" charset="0"/>
              </a:defRPr>
            </a:lvl2pPr>
            <a:lvl3pPr marL="1143000" indent="-228600" defTabSz="912813">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3pPr>
            <a:lvl4pPr marL="1600200" indent="-228600" defTabSz="912813">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4pPr>
            <a:lvl5pPr marL="2057400" indent="-228600" algn="r" defTabSz="912813" rtl="1">
              <a:spcBef>
                <a:spcPct val="20000"/>
              </a:spcBef>
              <a:buChar char="»"/>
              <a:defRPr sz="2000">
                <a:solidFill>
                  <a:srgbClr val="000066"/>
                </a:solidFill>
                <a:latin typeface="Arial" pitchFamily="34" charset="0"/>
                <a:ea typeface="Arial" pitchFamily="34" charset="0"/>
                <a:cs typeface="Arial"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9pPr>
          </a:lstStyle>
          <a:p>
            <a:pPr algn="ctr">
              <a:spcBef>
                <a:spcPct val="0"/>
              </a:spcBef>
              <a:buClrTx/>
              <a:buFontTx/>
              <a:buNone/>
              <a:defRPr/>
            </a:pPr>
            <a:r>
              <a:rPr lang="en-GB" altLang="ro-RO" sz="3500" b="1"/>
              <a:t>Objectifs d'apprentissage</a:t>
            </a:r>
          </a:p>
        </p:txBody>
      </p:sp>
      <p:sp>
        <p:nvSpPr>
          <p:cNvPr id="6148" name="Rectangle 14">
            <a:extLst>
              <a:ext uri="{FF2B5EF4-FFF2-40B4-BE49-F238E27FC236}">
                <a16:creationId xmlns:a16="http://schemas.microsoft.com/office/drawing/2014/main" id="{0D004E09-128C-4251-AC46-194BECB7772D}"/>
              </a:ext>
            </a:extLst>
          </p:cNvPr>
          <p:cNvSpPr>
            <a:spLocks noChangeArrowheads="1"/>
          </p:cNvSpPr>
          <p:nvPr/>
        </p:nvSpPr>
        <p:spPr bwMode="auto">
          <a:xfrm>
            <a:off x="1476375" y="1381125"/>
            <a:ext cx="7258050" cy="4611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804863" indent="-280988"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r>
              <a:rPr lang="en-GB" altLang="ro-RO"/>
              <a:t>À la fin de ce module, les participants seront en mesure de :</a:t>
            </a:r>
          </a:p>
          <a:p>
            <a:pPr lvl="1"/>
            <a:r>
              <a:rPr lang="en-GB" altLang="ro-RO">
                <a:ea typeface="MS PGothic" panose="020B0600070205080204" pitchFamily="34" charset="-128"/>
              </a:rPr>
              <a:t>Identifier les manifestations post-vaccinales indésirables (MAPI), y compris l’invagination (IV)</a:t>
            </a:r>
          </a:p>
          <a:p>
            <a:pPr lvl="1"/>
            <a:r>
              <a:rPr lang="en-GB" altLang="ro-RO">
                <a:ea typeface="MS PGothic" panose="020B0600070205080204" pitchFamily="34" charset="-128"/>
              </a:rPr>
              <a:t>Expliquer comment signaler les manifestations adverses post-immunisation</a:t>
            </a:r>
          </a:p>
          <a:p>
            <a:pPr lvl="1">
              <a:buClrTx/>
              <a:buFont typeface="Limon F3" charset="0"/>
              <a:buNone/>
            </a:pPr>
            <a:endParaRPr lang="en-GB" altLang="ro-RO">
              <a:ea typeface="MS PGothic" panose="020B0600070205080204" pitchFamily="34" charset="-128"/>
            </a:endParaRPr>
          </a:p>
          <a:p>
            <a:r>
              <a:rPr lang="en-GB" altLang="ro-RO"/>
              <a:t>Durée</a:t>
            </a:r>
          </a:p>
          <a:p>
            <a:pPr lvl="1"/>
            <a:r>
              <a:rPr lang="en-GB" altLang="ro-RO">
                <a:ea typeface="MS PGothic" panose="020B0600070205080204" pitchFamily="34" charset="-128"/>
              </a:rPr>
              <a:t>15 minutes</a:t>
            </a:r>
          </a:p>
        </p:txBody>
      </p:sp>
      <p:pic>
        <p:nvPicPr>
          <p:cNvPr id="6149" name="Picture 6" descr="C:\Users\sfellache\Desktop\ammp\sandclock.jpg">
            <a:extLst>
              <a:ext uri="{FF2B5EF4-FFF2-40B4-BE49-F238E27FC236}">
                <a16:creationId xmlns:a16="http://schemas.microsoft.com/office/drawing/2014/main" id="{9BDD4D19-AF2F-4BC7-B44A-AB7AE22115C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4975" y="3716338"/>
            <a:ext cx="823913" cy="1008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50" name="Picture 10" descr="arrow">
            <a:extLst>
              <a:ext uri="{FF2B5EF4-FFF2-40B4-BE49-F238E27FC236}">
                <a16:creationId xmlns:a16="http://schemas.microsoft.com/office/drawing/2014/main" id="{CD347583-9ED5-434B-A315-F053E1B36F2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9388" y="1341438"/>
            <a:ext cx="1223962"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13">
            <a:extLst>
              <a:ext uri="{FF2B5EF4-FFF2-40B4-BE49-F238E27FC236}">
                <a16:creationId xmlns:a16="http://schemas.microsoft.com/office/drawing/2014/main" id="{0E14FA22-06BD-4580-8CF0-02B655223795}"/>
              </a:ext>
            </a:extLst>
          </p:cNvPr>
          <p:cNvGrpSpPr>
            <a:grpSpLocks/>
          </p:cNvGrpSpPr>
          <p:nvPr/>
        </p:nvGrpSpPr>
        <p:grpSpPr bwMode="auto">
          <a:xfrm>
            <a:off x="539750" y="1484313"/>
            <a:ext cx="4392613" cy="1081087"/>
            <a:chOff x="340" y="935"/>
            <a:chExt cx="2767" cy="681"/>
          </a:xfrm>
        </p:grpSpPr>
        <p:sp>
          <p:nvSpPr>
            <p:cNvPr id="4" name="Rectangle à coins arrondis 3">
              <a:extLst>
                <a:ext uri="{FF2B5EF4-FFF2-40B4-BE49-F238E27FC236}">
                  <a16:creationId xmlns:a16="http://schemas.microsoft.com/office/drawing/2014/main" id="{1197DB05-BDD5-4C6E-86DF-188B9AFE2F46}"/>
                </a:ext>
              </a:extLst>
            </p:cNvPr>
            <p:cNvSpPr/>
            <p:nvPr/>
          </p:nvSpPr>
          <p:spPr bwMode="auto">
            <a:xfrm>
              <a:off x="567" y="1071"/>
              <a:ext cx="2540" cy="545"/>
            </a:xfrm>
            <a:prstGeom prst="wedgeRoundRectCallout">
              <a:avLst>
                <a:gd name="adj1" fmla="val 68142"/>
                <a:gd name="adj2" fmla="val 36750"/>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lvl1pPr>
                <a:defRPr>
                  <a:solidFill>
                    <a:schemeClr val="tx1"/>
                  </a:solidFill>
                  <a:latin typeface="Limon F3" charset="0"/>
                  <a:ea typeface="MS PGothic" pitchFamily="34" charset="-128"/>
                </a:defRPr>
              </a:lvl1pPr>
              <a:lvl2pPr marL="742950" indent="-285750">
                <a:defRPr>
                  <a:solidFill>
                    <a:schemeClr val="tx1"/>
                  </a:solidFill>
                  <a:latin typeface="Limon F3" charset="0"/>
                  <a:ea typeface="MS PGothic" pitchFamily="34" charset="-128"/>
                </a:defRPr>
              </a:lvl2pPr>
              <a:lvl3pPr marL="1143000" indent="-228600">
                <a:defRPr>
                  <a:solidFill>
                    <a:schemeClr val="tx1"/>
                  </a:solidFill>
                  <a:latin typeface="Limon F3" charset="0"/>
                  <a:ea typeface="MS PGothic" pitchFamily="34" charset="-128"/>
                </a:defRPr>
              </a:lvl3pPr>
              <a:lvl4pPr marL="1600200" indent="-228600">
                <a:defRPr>
                  <a:solidFill>
                    <a:schemeClr val="tx1"/>
                  </a:solidFill>
                  <a:latin typeface="Limon F3" charset="0"/>
                  <a:ea typeface="MS PGothic" pitchFamily="34" charset="-128"/>
                </a:defRPr>
              </a:lvl4pPr>
              <a:lvl5pPr marL="2057400" indent="-228600">
                <a:defRPr>
                  <a:solidFill>
                    <a:schemeClr val="tx1"/>
                  </a:solidFill>
                  <a:latin typeface="Limon F3" charset="0"/>
                  <a:ea typeface="MS PGothic" pitchFamily="34" charset="-128"/>
                </a:defRPr>
              </a:lvl5pPr>
              <a:lvl6pPr marL="2514600" indent="-228600" eaLnBrk="0" fontAlgn="base" hangingPunct="0">
                <a:spcBef>
                  <a:spcPct val="0"/>
                </a:spcBef>
                <a:spcAft>
                  <a:spcPct val="0"/>
                </a:spcAft>
                <a:defRPr>
                  <a:solidFill>
                    <a:schemeClr val="tx1"/>
                  </a:solidFill>
                  <a:latin typeface="Limon F3" charset="0"/>
                  <a:ea typeface="MS PGothic" pitchFamily="34" charset="-128"/>
                </a:defRPr>
              </a:lvl6pPr>
              <a:lvl7pPr marL="2971800" indent="-228600" eaLnBrk="0" fontAlgn="base" hangingPunct="0">
                <a:spcBef>
                  <a:spcPct val="0"/>
                </a:spcBef>
                <a:spcAft>
                  <a:spcPct val="0"/>
                </a:spcAft>
                <a:defRPr>
                  <a:solidFill>
                    <a:schemeClr val="tx1"/>
                  </a:solidFill>
                  <a:latin typeface="Limon F3" charset="0"/>
                  <a:ea typeface="MS PGothic" pitchFamily="34" charset="-128"/>
                </a:defRPr>
              </a:lvl7pPr>
              <a:lvl8pPr marL="3429000" indent="-228600" eaLnBrk="0" fontAlgn="base" hangingPunct="0">
                <a:spcBef>
                  <a:spcPct val="0"/>
                </a:spcBef>
                <a:spcAft>
                  <a:spcPct val="0"/>
                </a:spcAft>
                <a:defRPr>
                  <a:solidFill>
                    <a:schemeClr val="tx1"/>
                  </a:solidFill>
                  <a:latin typeface="Limon F3" charset="0"/>
                  <a:ea typeface="MS PGothic" pitchFamily="34" charset="-128"/>
                </a:defRPr>
              </a:lvl8pPr>
              <a:lvl9pPr marL="3886200" indent="-228600" eaLnBrk="0" fontAlgn="base" hangingPunct="0">
                <a:spcBef>
                  <a:spcPct val="0"/>
                </a:spcBef>
                <a:spcAft>
                  <a:spcPct val="0"/>
                </a:spcAft>
                <a:defRPr>
                  <a:solidFill>
                    <a:schemeClr val="tx1"/>
                  </a:solidFill>
                  <a:latin typeface="Limon F3" charset="0"/>
                  <a:ea typeface="MS PGothic" pitchFamily="34" charset="-128"/>
                </a:defRPr>
              </a:lvl9pPr>
            </a:lstStyle>
            <a:p>
              <a:pPr>
                <a:buSzPct val="100000"/>
                <a:defRPr/>
              </a:pPr>
              <a:r>
                <a:rPr lang="en-GB" altLang="ro-RO" sz="2000" b="1">
                  <a:solidFill>
                    <a:srgbClr val="000066"/>
                  </a:solidFill>
                  <a:latin typeface="Arial" pitchFamily="34" charset="0"/>
                </a:rPr>
                <a:t> Qu'est-ce qu'une MAPI ? </a:t>
              </a:r>
            </a:p>
          </p:txBody>
        </p:sp>
        <p:sp>
          <p:nvSpPr>
            <p:cNvPr id="8" name="Ellipse 7">
              <a:extLst>
                <a:ext uri="{FF2B5EF4-FFF2-40B4-BE49-F238E27FC236}">
                  <a16:creationId xmlns:a16="http://schemas.microsoft.com/office/drawing/2014/main" id="{BCEDED54-A5D8-485D-B7E7-F046222F8198}"/>
                </a:ext>
              </a:extLst>
            </p:cNvPr>
            <p:cNvSpPr>
              <a:spLocks noChangeArrowheads="1"/>
            </p:cNvSpPr>
            <p:nvPr/>
          </p:nvSpPr>
          <p:spPr bwMode="auto">
            <a:xfrm>
              <a:off x="340" y="935"/>
              <a:ext cx="318" cy="318"/>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lvl1pPr defTabSz="1042988">
                <a:defRPr>
                  <a:solidFill>
                    <a:schemeClr val="tx1"/>
                  </a:solidFill>
                  <a:latin typeface="Limon F3" charset="0"/>
                  <a:ea typeface="MS PGothic" pitchFamily="34" charset="-128"/>
                </a:defRPr>
              </a:lvl1pPr>
              <a:lvl2pPr marL="742950" indent="-285750" defTabSz="1042988">
                <a:defRPr>
                  <a:solidFill>
                    <a:schemeClr val="tx1"/>
                  </a:solidFill>
                  <a:latin typeface="Limon F3" charset="0"/>
                  <a:ea typeface="MS PGothic" pitchFamily="34" charset="-128"/>
                </a:defRPr>
              </a:lvl2pPr>
              <a:lvl3pPr marL="1143000" indent="-228600" defTabSz="1042988">
                <a:defRPr>
                  <a:solidFill>
                    <a:schemeClr val="tx1"/>
                  </a:solidFill>
                  <a:latin typeface="Limon F3" charset="0"/>
                  <a:ea typeface="MS PGothic" pitchFamily="34" charset="-128"/>
                </a:defRPr>
              </a:lvl3pPr>
              <a:lvl4pPr marL="1600200" indent="-228600" defTabSz="1042988">
                <a:defRPr>
                  <a:solidFill>
                    <a:schemeClr val="tx1"/>
                  </a:solidFill>
                  <a:latin typeface="Limon F3" charset="0"/>
                  <a:ea typeface="MS PGothic" pitchFamily="34" charset="-128"/>
                </a:defRPr>
              </a:lvl4pPr>
              <a:lvl5pPr marL="2057400" indent="-228600" defTabSz="1042988">
                <a:defRPr>
                  <a:solidFill>
                    <a:schemeClr val="tx1"/>
                  </a:solidFill>
                  <a:latin typeface="Limon F3" charset="0"/>
                  <a:ea typeface="MS PGothic" pitchFamily="34" charset="-128"/>
                </a:defRPr>
              </a:lvl5pPr>
              <a:lvl6pPr marL="2514600" indent="-228600" defTabSz="1042988" eaLnBrk="0" fontAlgn="base" hangingPunct="0">
                <a:spcBef>
                  <a:spcPct val="0"/>
                </a:spcBef>
                <a:spcAft>
                  <a:spcPct val="0"/>
                </a:spcAft>
                <a:defRPr>
                  <a:solidFill>
                    <a:schemeClr val="tx1"/>
                  </a:solidFill>
                  <a:latin typeface="Limon F3" charset="0"/>
                  <a:ea typeface="MS PGothic" pitchFamily="34" charset="-128"/>
                </a:defRPr>
              </a:lvl6pPr>
              <a:lvl7pPr marL="2971800" indent="-228600" defTabSz="1042988" eaLnBrk="0" fontAlgn="base" hangingPunct="0">
                <a:spcBef>
                  <a:spcPct val="0"/>
                </a:spcBef>
                <a:spcAft>
                  <a:spcPct val="0"/>
                </a:spcAft>
                <a:defRPr>
                  <a:solidFill>
                    <a:schemeClr val="tx1"/>
                  </a:solidFill>
                  <a:latin typeface="Limon F3" charset="0"/>
                  <a:ea typeface="MS PGothic" pitchFamily="34" charset="-128"/>
                </a:defRPr>
              </a:lvl7pPr>
              <a:lvl8pPr marL="3429000" indent="-228600" defTabSz="1042988" eaLnBrk="0" fontAlgn="base" hangingPunct="0">
                <a:spcBef>
                  <a:spcPct val="0"/>
                </a:spcBef>
                <a:spcAft>
                  <a:spcPct val="0"/>
                </a:spcAft>
                <a:defRPr>
                  <a:solidFill>
                    <a:schemeClr val="tx1"/>
                  </a:solidFill>
                  <a:latin typeface="Limon F3" charset="0"/>
                  <a:ea typeface="MS PGothic" pitchFamily="34" charset="-128"/>
                </a:defRPr>
              </a:lvl8pPr>
              <a:lvl9pPr marL="3886200" indent="-228600" defTabSz="1042988" eaLnBrk="0" fontAlgn="base" hangingPunct="0">
                <a:spcBef>
                  <a:spcPct val="0"/>
                </a:spcBef>
                <a:spcAft>
                  <a:spcPct val="0"/>
                </a:spcAft>
                <a:defRPr>
                  <a:solidFill>
                    <a:schemeClr val="tx1"/>
                  </a:solidFill>
                  <a:latin typeface="Limon F3" charset="0"/>
                  <a:ea typeface="MS PGothic" pitchFamily="34" charset="-128"/>
                </a:defRPr>
              </a:lvl9pPr>
            </a:lstStyle>
            <a:p>
              <a:pPr>
                <a:buSzPct val="100000"/>
                <a:defRPr/>
              </a:pPr>
              <a:r>
                <a:rPr lang="en-GB" altLang="ro-RO" sz="2400" b="1">
                  <a:solidFill>
                    <a:srgbClr val="FFFFFF"/>
                  </a:solidFill>
                  <a:latin typeface="Arial" pitchFamily="34" charset="0"/>
                </a:rPr>
                <a:t>1</a:t>
              </a:r>
            </a:p>
          </p:txBody>
        </p:sp>
      </p:grpSp>
      <p:grpSp>
        <p:nvGrpSpPr>
          <p:cNvPr id="6" name="Group 15">
            <a:extLst>
              <a:ext uri="{FF2B5EF4-FFF2-40B4-BE49-F238E27FC236}">
                <a16:creationId xmlns:a16="http://schemas.microsoft.com/office/drawing/2014/main" id="{1075D376-1C94-4EED-BDF8-DE8183D4E6DD}"/>
              </a:ext>
            </a:extLst>
          </p:cNvPr>
          <p:cNvGrpSpPr>
            <a:grpSpLocks/>
          </p:cNvGrpSpPr>
          <p:nvPr/>
        </p:nvGrpSpPr>
        <p:grpSpPr bwMode="auto">
          <a:xfrm>
            <a:off x="539750" y="2781300"/>
            <a:ext cx="4392613" cy="936625"/>
            <a:chOff x="340" y="2296"/>
            <a:chExt cx="2767" cy="590"/>
          </a:xfrm>
        </p:grpSpPr>
        <p:sp>
          <p:nvSpPr>
            <p:cNvPr id="7" name="Rectangle à coins arrondis 6">
              <a:extLst>
                <a:ext uri="{FF2B5EF4-FFF2-40B4-BE49-F238E27FC236}">
                  <a16:creationId xmlns:a16="http://schemas.microsoft.com/office/drawing/2014/main" id="{9A68CE7E-D65A-4753-8D90-F56EF0188585}"/>
                </a:ext>
              </a:extLst>
            </p:cNvPr>
            <p:cNvSpPr/>
            <p:nvPr/>
          </p:nvSpPr>
          <p:spPr bwMode="auto">
            <a:xfrm>
              <a:off x="567" y="2387"/>
              <a:ext cx="2540" cy="499"/>
            </a:xfrm>
            <a:prstGeom prst="wedgeRoundRectCallout">
              <a:avLst>
                <a:gd name="adj1" fmla="val 69091"/>
                <a:gd name="adj2" fmla="val -67490"/>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lvl1pPr>
                <a:defRPr>
                  <a:solidFill>
                    <a:schemeClr val="tx1"/>
                  </a:solidFill>
                  <a:latin typeface="Limon F3" charset="0"/>
                  <a:ea typeface="MS PGothic" pitchFamily="34" charset="-128"/>
                </a:defRPr>
              </a:lvl1pPr>
              <a:lvl2pPr marL="742950" indent="-285750">
                <a:defRPr>
                  <a:solidFill>
                    <a:schemeClr val="tx1"/>
                  </a:solidFill>
                  <a:latin typeface="Limon F3" charset="0"/>
                  <a:ea typeface="MS PGothic" pitchFamily="34" charset="-128"/>
                </a:defRPr>
              </a:lvl2pPr>
              <a:lvl3pPr marL="1143000" indent="-228600">
                <a:defRPr>
                  <a:solidFill>
                    <a:schemeClr val="tx1"/>
                  </a:solidFill>
                  <a:latin typeface="Limon F3" charset="0"/>
                  <a:ea typeface="MS PGothic" pitchFamily="34" charset="-128"/>
                </a:defRPr>
              </a:lvl3pPr>
              <a:lvl4pPr marL="1600200" indent="-228600">
                <a:defRPr>
                  <a:solidFill>
                    <a:schemeClr val="tx1"/>
                  </a:solidFill>
                  <a:latin typeface="Limon F3" charset="0"/>
                  <a:ea typeface="MS PGothic" pitchFamily="34" charset="-128"/>
                </a:defRPr>
              </a:lvl4pPr>
              <a:lvl5pPr marL="2057400" indent="-228600">
                <a:defRPr>
                  <a:solidFill>
                    <a:schemeClr val="tx1"/>
                  </a:solidFill>
                  <a:latin typeface="Limon F3" charset="0"/>
                  <a:ea typeface="MS PGothic" pitchFamily="34" charset="-128"/>
                </a:defRPr>
              </a:lvl5pPr>
              <a:lvl6pPr marL="2514600" indent="-228600" eaLnBrk="0" fontAlgn="base" hangingPunct="0">
                <a:spcBef>
                  <a:spcPct val="0"/>
                </a:spcBef>
                <a:spcAft>
                  <a:spcPct val="0"/>
                </a:spcAft>
                <a:defRPr>
                  <a:solidFill>
                    <a:schemeClr val="tx1"/>
                  </a:solidFill>
                  <a:latin typeface="Limon F3" charset="0"/>
                  <a:ea typeface="MS PGothic" pitchFamily="34" charset="-128"/>
                </a:defRPr>
              </a:lvl6pPr>
              <a:lvl7pPr marL="2971800" indent="-228600" eaLnBrk="0" fontAlgn="base" hangingPunct="0">
                <a:spcBef>
                  <a:spcPct val="0"/>
                </a:spcBef>
                <a:spcAft>
                  <a:spcPct val="0"/>
                </a:spcAft>
                <a:defRPr>
                  <a:solidFill>
                    <a:schemeClr val="tx1"/>
                  </a:solidFill>
                  <a:latin typeface="Limon F3" charset="0"/>
                  <a:ea typeface="MS PGothic" pitchFamily="34" charset="-128"/>
                </a:defRPr>
              </a:lvl7pPr>
              <a:lvl8pPr marL="3429000" indent="-228600" eaLnBrk="0" fontAlgn="base" hangingPunct="0">
                <a:spcBef>
                  <a:spcPct val="0"/>
                </a:spcBef>
                <a:spcAft>
                  <a:spcPct val="0"/>
                </a:spcAft>
                <a:defRPr>
                  <a:solidFill>
                    <a:schemeClr val="tx1"/>
                  </a:solidFill>
                  <a:latin typeface="Limon F3" charset="0"/>
                  <a:ea typeface="MS PGothic" pitchFamily="34" charset="-128"/>
                </a:defRPr>
              </a:lvl8pPr>
              <a:lvl9pPr marL="3886200" indent="-228600" eaLnBrk="0" fontAlgn="base" hangingPunct="0">
                <a:spcBef>
                  <a:spcPct val="0"/>
                </a:spcBef>
                <a:spcAft>
                  <a:spcPct val="0"/>
                </a:spcAft>
                <a:defRPr>
                  <a:solidFill>
                    <a:schemeClr val="tx1"/>
                  </a:solidFill>
                  <a:latin typeface="Limon F3" charset="0"/>
                  <a:ea typeface="MS PGothic" pitchFamily="34" charset="-128"/>
                </a:defRPr>
              </a:lvl9pPr>
            </a:lstStyle>
            <a:p>
              <a:pPr>
                <a:buSzPct val="100000"/>
                <a:defRPr/>
              </a:pPr>
              <a:r>
                <a:rPr lang="fr-FR" altLang="ro-RO" sz="2000" b="1">
                  <a:solidFill>
                    <a:srgbClr val="000066"/>
                  </a:solidFill>
                  <a:latin typeface="Arial" pitchFamily="34" charset="0"/>
                </a:rPr>
                <a:t> Qu’est-ce que l’invagination (IV) ?</a:t>
              </a:r>
            </a:p>
          </p:txBody>
        </p:sp>
        <p:sp>
          <p:nvSpPr>
            <p:cNvPr id="10" name="Ellipse 9">
              <a:extLst>
                <a:ext uri="{FF2B5EF4-FFF2-40B4-BE49-F238E27FC236}">
                  <a16:creationId xmlns:a16="http://schemas.microsoft.com/office/drawing/2014/main" id="{DEB102AE-04F0-40E8-AD6A-B21920B03F93}"/>
                </a:ext>
              </a:extLst>
            </p:cNvPr>
            <p:cNvSpPr>
              <a:spLocks noChangeArrowheads="1"/>
            </p:cNvSpPr>
            <p:nvPr/>
          </p:nvSpPr>
          <p:spPr bwMode="auto">
            <a:xfrm>
              <a:off x="340" y="2296"/>
              <a:ext cx="317" cy="318"/>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lvl1pPr defTabSz="1042988">
                <a:defRPr>
                  <a:solidFill>
                    <a:schemeClr val="tx1"/>
                  </a:solidFill>
                  <a:latin typeface="Limon F3" charset="0"/>
                  <a:ea typeface="MS PGothic" pitchFamily="34" charset="-128"/>
                </a:defRPr>
              </a:lvl1pPr>
              <a:lvl2pPr marL="742950" indent="-285750" defTabSz="1042988">
                <a:defRPr>
                  <a:solidFill>
                    <a:schemeClr val="tx1"/>
                  </a:solidFill>
                  <a:latin typeface="Limon F3" charset="0"/>
                  <a:ea typeface="MS PGothic" pitchFamily="34" charset="-128"/>
                </a:defRPr>
              </a:lvl2pPr>
              <a:lvl3pPr marL="1143000" indent="-228600" defTabSz="1042988">
                <a:defRPr>
                  <a:solidFill>
                    <a:schemeClr val="tx1"/>
                  </a:solidFill>
                  <a:latin typeface="Limon F3" charset="0"/>
                  <a:ea typeface="MS PGothic" pitchFamily="34" charset="-128"/>
                </a:defRPr>
              </a:lvl3pPr>
              <a:lvl4pPr marL="1600200" indent="-228600" defTabSz="1042988">
                <a:defRPr>
                  <a:solidFill>
                    <a:schemeClr val="tx1"/>
                  </a:solidFill>
                  <a:latin typeface="Limon F3" charset="0"/>
                  <a:ea typeface="MS PGothic" pitchFamily="34" charset="-128"/>
                </a:defRPr>
              </a:lvl4pPr>
              <a:lvl5pPr marL="2057400" indent="-228600" defTabSz="1042988">
                <a:defRPr>
                  <a:solidFill>
                    <a:schemeClr val="tx1"/>
                  </a:solidFill>
                  <a:latin typeface="Limon F3" charset="0"/>
                  <a:ea typeface="MS PGothic" pitchFamily="34" charset="-128"/>
                </a:defRPr>
              </a:lvl5pPr>
              <a:lvl6pPr marL="2514600" indent="-228600" defTabSz="1042988" eaLnBrk="0" fontAlgn="base" hangingPunct="0">
                <a:spcBef>
                  <a:spcPct val="0"/>
                </a:spcBef>
                <a:spcAft>
                  <a:spcPct val="0"/>
                </a:spcAft>
                <a:defRPr>
                  <a:solidFill>
                    <a:schemeClr val="tx1"/>
                  </a:solidFill>
                  <a:latin typeface="Limon F3" charset="0"/>
                  <a:ea typeface="MS PGothic" pitchFamily="34" charset="-128"/>
                </a:defRPr>
              </a:lvl6pPr>
              <a:lvl7pPr marL="2971800" indent="-228600" defTabSz="1042988" eaLnBrk="0" fontAlgn="base" hangingPunct="0">
                <a:spcBef>
                  <a:spcPct val="0"/>
                </a:spcBef>
                <a:spcAft>
                  <a:spcPct val="0"/>
                </a:spcAft>
                <a:defRPr>
                  <a:solidFill>
                    <a:schemeClr val="tx1"/>
                  </a:solidFill>
                  <a:latin typeface="Limon F3" charset="0"/>
                  <a:ea typeface="MS PGothic" pitchFamily="34" charset="-128"/>
                </a:defRPr>
              </a:lvl7pPr>
              <a:lvl8pPr marL="3429000" indent="-228600" defTabSz="1042988" eaLnBrk="0" fontAlgn="base" hangingPunct="0">
                <a:spcBef>
                  <a:spcPct val="0"/>
                </a:spcBef>
                <a:spcAft>
                  <a:spcPct val="0"/>
                </a:spcAft>
                <a:defRPr>
                  <a:solidFill>
                    <a:schemeClr val="tx1"/>
                  </a:solidFill>
                  <a:latin typeface="Limon F3" charset="0"/>
                  <a:ea typeface="MS PGothic" pitchFamily="34" charset="-128"/>
                </a:defRPr>
              </a:lvl8pPr>
              <a:lvl9pPr marL="3886200" indent="-228600" defTabSz="1042988" eaLnBrk="0" fontAlgn="base" hangingPunct="0">
                <a:spcBef>
                  <a:spcPct val="0"/>
                </a:spcBef>
                <a:spcAft>
                  <a:spcPct val="0"/>
                </a:spcAft>
                <a:defRPr>
                  <a:solidFill>
                    <a:schemeClr val="tx1"/>
                  </a:solidFill>
                  <a:latin typeface="Limon F3" charset="0"/>
                  <a:ea typeface="MS PGothic" pitchFamily="34" charset="-128"/>
                </a:defRPr>
              </a:lvl9pPr>
            </a:lstStyle>
            <a:p>
              <a:pPr>
                <a:buSzPct val="100000"/>
                <a:defRPr/>
              </a:pPr>
              <a:r>
                <a:rPr lang="fr-FR" altLang="ro-RO" sz="2400" b="1">
                  <a:solidFill>
                    <a:srgbClr val="FFFFFF"/>
                  </a:solidFill>
                  <a:latin typeface="Arial" pitchFamily="34" charset="0"/>
                </a:rPr>
                <a:t>2</a:t>
              </a:r>
            </a:p>
          </p:txBody>
        </p:sp>
      </p:grpSp>
      <p:sp>
        <p:nvSpPr>
          <p:cNvPr id="8196" name="ZoneTexte 15">
            <a:extLst>
              <a:ext uri="{FF2B5EF4-FFF2-40B4-BE49-F238E27FC236}">
                <a16:creationId xmlns:a16="http://schemas.microsoft.com/office/drawing/2014/main" id="{AEAB5243-2BAD-4D8A-82E2-C5AA1CE57E6B}"/>
              </a:ext>
            </a:extLst>
          </p:cNvPr>
          <p:cNvSpPr txBox="1">
            <a:spLocks noChangeArrowheads="1"/>
          </p:cNvSpPr>
          <p:nvPr/>
        </p:nvSpPr>
        <p:spPr bwMode="auto">
          <a:xfrm>
            <a:off x="0" y="333375"/>
            <a:ext cx="9144000" cy="62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a:spcBef>
                <a:spcPct val="0"/>
              </a:spcBef>
              <a:buClrTx/>
              <a:buFont typeface="Limon F3" charset="0"/>
              <a:buNone/>
            </a:pPr>
            <a:r>
              <a:rPr lang="en-GB" altLang="ro-RO" sz="3500" b="1">
                <a:solidFill>
                  <a:srgbClr val="002060"/>
                </a:solidFill>
              </a:rPr>
              <a:t>Questions clés</a:t>
            </a:r>
          </a:p>
        </p:txBody>
      </p:sp>
      <p:grpSp>
        <p:nvGrpSpPr>
          <p:cNvPr id="9" name="Group 16">
            <a:extLst>
              <a:ext uri="{FF2B5EF4-FFF2-40B4-BE49-F238E27FC236}">
                <a16:creationId xmlns:a16="http://schemas.microsoft.com/office/drawing/2014/main" id="{AA88DB44-182E-4EE5-BC0A-834EF37CFC11}"/>
              </a:ext>
            </a:extLst>
          </p:cNvPr>
          <p:cNvGrpSpPr>
            <a:grpSpLocks/>
          </p:cNvGrpSpPr>
          <p:nvPr/>
        </p:nvGrpSpPr>
        <p:grpSpPr bwMode="auto">
          <a:xfrm>
            <a:off x="539750" y="4005263"/>
            <a:ext cx="4392613" cy="1008062"/>
            <a:chOff x="340" y="3022"/>
            <a:chExt cx="2767" cy="635"/>
          </a:xfrm>
        </p:grpSpPr>
        <p:sp>
          <p:nvSpPr>
            <p:cNvPr id="2" name="Rectangle à coins arrondis 6">
              <a:extLst>
                <a:ext uri="{FF2B5EF4-FFF2-40B4-BE49-F238E27FC236}">
                  <a16:creationId xmlns:a16="http://schemas.microsoft.com/office/drawing/2014/main" id="{D219B251-59E7-4773-A12F-96DC0B84C716}"/>
                </a:ext>
              </a:extLst>
            </p:cNvPr>
            <p:cNvSpPr/>
            <p:nvPr/>
          </p:nvSpPr>
          <p:spPr bwMode="auto">
            <a:xfrm>
              <a:off x="567" y="3158"/>
              <a:ext cx="2540" cy="499"/>
            </a:xfrm>
            <a:prstGeom prst="wedgeRoundRectCallout">
              <a:avLst>
                <a:gd name="adj1" fmla="val 69091"/>
                <a:gd name="adj2" fmla="val -67490"/>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lvl1pPr>
                <a:defRPr>
                  <a:solidFill>
                    <a:schemeClr val="tx1"/>
                  </a:solidFill>
                  <a:latin typeface="Limon F3" charset="0"/>
                  <a:ea typeface="MS PGothic" pitchFamily="34" charset="-128"/>
                </a:defRPr>
              </a:lvl1pPr>
              <a:lvl2pPr marL="742950" indent="-285750">
                <a:defRPr>
                  <a:solidFill>
                    <a:schemeClr val="tx1"/>
                  </a:solidFill>
                  <a:latin typeface="Limon F3" charset="0"/>
                  <a:ea typeface="MS PGothic" pitchFamily="34" charset="-128"/>
                </a:defRPr>
              </a:lvl2pPr>
              <a:lvl3pPr marL="1143000" indent="-228600">
                <a:defRPr>
                  <a:solidFill>
                    <a:schemeClr val="tx1"/>
                  </a:solidFill>
                  <a:latin typeface="Limon F3" charset="0"/>
                  <a:ea typeface="MS PGothic" pitchFamily="34" charset="-128"/>
                </a:defRPr>
              </a:lvl3pPr>
              <a:lvl4pPr marL="1600200" indent="-228600">
                <a:defRPr>
                  <a:solidFill>
                    <a:schemeClr val="tx1"/>
                  </a:solidFill>
                  <a:latin typeface="Limon F3" charset="0"/>
                  <a:ea typeface="MS PGothic" pitchFamily="34" charset="-128"/>
                </a:defRPr>
              </a:lvl4pPr>
              <a:lvl5pPr marL="2057400" indent="-228600">
                <a:defRPr>
                  <a:solidFill>
                    <a:schemeClr val="tx1"/>
                  </a:solidFill>
                  <a:latin typeface="Limon F3" charset="0"/>
                  <a:ea typeface="MS PGothic" pitchFamily="34" charset="-128"/>
                </a:defRPr>
              </a:lvl5pPr>
              <a:lvl6pPr marL="2514600" indent="-228600" eaLnBrk="0" fontAlgn="base" hangingPunct="0">
                <a:spcBef>
                  <a:spcPct val="0"/>
                </a:spcBef>
                <a:spcAft>
                  <a:spcPct val="0"/>
                </a:spcAft>
                <a:defRPr>
                  <a:solidFill>
                    <a:schemeClr val="tx1"/>
                  </a:solidFill>
                  <a:latin typeface="Limon F3" charset="0"/>
                  <a:ea typeface="MS PGothic" pitchFamily="34" charset="-128"/>
                </a:defRPr>
              </a:lvl6pPr>
              <a:lvl7pPr marL="2971800" indent="-228600" eaLnBrk="0" fontAlgn="base" hangingPunct="0">
                <a:spcBef>
                  <a:spcPct val="0"/>
                </a:spcBef>
                <a:spcAft>
                  <a:spcPct val="0"/>
                </a:spcAft>
                <a:defRPr>
                  <a:solidFill>
                    <a:schemeClr val="tx1"/>
                  </a:solidFill>
                  <a:latin typeface="Limon F3" charset="0"/>
                  <a:ea typeface="MS PGothic" pitchFamily="34" charset="-128"/>
                </a:defRPr>
              </a:lvl7pPr>
              <a:lvl8pPr marL="3429000" indent="-228600" eaLnBrk="0" fontAlgn="base" hangingPunct="0">
                <a:spcBef>
                  <a:spcPct val="0"/>
                </a:spcBef>
                <a:spcAft>
                  <a:spcPct val="0"/>
                </a:spcAft>
                <a:defRPr>
                  <a:solidFill>
                    <a:schemeClr val="tx1"/>
                  </a:solidFill>
                  <a:latin typeface="Limon F3" charset="0"/>
                  <a:ea typeface="MS PGothic" pitchFamily="34" charset="-128"/>
                </a:defRPr>
              </a:lvl8pPr>
              <a:lvl9pPr marL="3886200" indent="-228600" eaLnBrk="0" fontAlgn="base" hangingPunct="0">
                <a:spcBef>
                  <a:spcPct val="0"/>
                </a:spcBef>
                <a:spcAft>
                  <a:spcPct val="0"/>
                </a:spcAft>
                <a:defRPr>
                  <a:solidFill>
                    <a:schemeClr val="tx1"/>
                  </a:solidFill>
                  <a:latin typeface="Limon F3" charset="0"/>
                  <a:ea typeface="MS PGothic" pitchFamily="34" charset="-128"/>
                </a:defRPr>
              </a:lvl9pPr>
            </a:lstStyle>
            <a:p>
              <a:pPr>
                <a:buSzPct val="100000"/>
                <a:defRPr/>
              </a:pPr>
              <a:r>
                <a:rPr lang="en-GB" altLang="ro-RO" sz="2000" b="1">
                  <a:solidFill>
                    <a:srgbClr val="000066"/>
                  </a:solidFill>
                  <a:latin typeface="Arial" pitchFamily="34" charset="0"/>
                </a:rPr>
                <a:t> Comment signaler une MAPI ? </a:t>
              </a:r>
            </a:p>
          </p:txBody>
        </p:sp>
        <p:sp>
          <p:nvSpPr>
            <p:cNvPr id="3" name="Ellipse 9">
              <a:extLst>
                <a:ext uri="{FF2B5EF4-FFF2-40B4-BE49-F238E27FC236}">
                  <a16:creationId xmlns:a16="http://schemas.microsoft.com/office/drawing/2014/main" id="{8A1E01C3-1A76-480B-B6DA-D49C4520C8F3}"/>
                </a:ext>
              </a:extLst>
            </p:cNvPr>
            <p:cNvSpPr>
              <a:spLocks noChangeArrowheads="1"/>
            </p:cNvSpPr>
            <p:nvPr/>
          </p:nvSpPr>
          <p:spPr bwMode="auto">
            <a:xfrm>
              <a:off x="340" y="3022"/>
              <a:ext cx="317" cy="318"/>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lvl1pPr defTabSz="1042988">
                <a:defRPr>
                  <a:solidFill>
                    <a:schemeClr val="tx1"/>
                  </a:solidFill>
                  <a:latin typeface="Limon F3" charset="0"/>
                  <a:ea typeface="MS PGothic" pitchFamily="34" charset="-128"/>
                </a:defRPr>
              </a:lvl1pPr>
              <a:lvl2pPr marL="742950" indent="-285750" defTabSz="1042988">
                <a:defRPr>
                  <a:solidFill>
                    <a:schemeClr val="tx1"/>
                  </a:solidFill>
                  <a:latin typeface="Limon F3" charset="0"/>
                  <a:ea typeface="MS PGothic" pitchFamily="34" charset="-128"/>
                </a:defRPr>
              </a:lvl2pPr>
              <a:lvl3pPr marL="1143000" indent="-228600" defTabSz="1042988">
                <a:defRPr>
                  <a:solidFill>
                    <a:schemeClr val="tx1"/>
                  </a:solidFill>
                  <a:latin typeface="Limon F3" charset="0"/>
                  <a:ea typeface="MS PGothic" pitchFamily="34" charset="-128"/>
                </a:defRPr>
              </a:lvl3pPr>
              <a:lvl4pPr marL="1600200" indent="-228600" defTabSz="1042988">
                <a:defRPr>
                  <a:solidFill>
                    <a:schemeClr val="tx1"/>
                  </a:solidFill>
                  <a:latin typeface="Limon F3" charset="0"/>
                  <a:ea typeface="MS PGothic" pitchFamily="34" charset="-128"/>
                </a:defRPr>
              </a:lvl4pPr>
              <a:lvl5pPr marL="2057400" indent="-228600" defTabSz="1042988">
                <a:defRPr>
                  <a:solidFill>
                    <a:schemeClr val="tx1"/>
                  </a:solidFill>
                  <a:latin typeface="Limon F3" charset="0"/>
                  <a:ea typeface="MS PGothic" pitchFamily="34" charset="-128"/>
                </a:defRPr>
              </a:lvl5pPr>
              <a:lvl6pPr marL="2514600" indent="-228600" defTabSz="1042988" eaLnBrk="0" fontAlgn="base" hangingPunct="0">
                <a:spcBef>
                  <a:spcPct val="0"/>
                </a:spcBef>
                <a:spcAft>
                  <a:spcPct val="0"/>
                </a:spcAft>
                <a:defRPr>
                  <a:solidFill>
                    <a:schemeClr val="tx1"/>
                  </a:solidFill>
                  <a:latin typeface="Limon F3" charset="0"/>
                  <a:ea typeface="MS PGothic" pitchFamily="34" charset="-128"/>
                </a:defRPr>
              </a:lvl6pPr>
              <a:lvl7pPr marL="2971800" indent="-228600" defTabSz="1042988" eaLnBrk="0" fontAlgn="base" hangingPunct="0">
                <a:spcBef>
                  <a:spcPct val="0"/>
                </a:spcBef>
                <a:spcAft>
                  <a:spcPct val="0"/>
                </a:spcAft>
                <a:defRPr>
                  <a:solidFill>
                    <a:schemeClr val="tx1"/>
                  </a:solidFill>
                  <a:latin typeface="Limon F3" charset="0"/>
                  <a:ea typeface="MS PGothic" pitchFamily="34" charset="-128"/>
                </a:defRPr>
              </a:lvl7pPr>
              <a:lvl8pPr marL="3429000" indent="-228600" defTabSz="1042988" eaLnBrk="0" fontAlgn="base" hangingPunct="0">
                <a:spcBef>
                  <a:spcPct val="0"/>
                </a:spcBef>
                <a:spcAft>
                  <a:spcPct val="0"/>
                </a:spcAft>
                <a:defRPr>
                  <a:solidFill>
                    <a:schemeClr val="tx1"/>
                  </a:solidFill>
                  <a:latin typeface="Limon F3" charset="0"/>
                  <a:ea typeface="MS PGothic" pitchFamily="34" charset="-128"/>
                </a:defRPr>
              </a:lvl8pPr>
              <a:lvl9pPr marL="3886200" indent="-228600" defTabSz="1042988" eaLnBrk="0" fontAlgn="base" hangingPunct="0">
                <a:spcBef>
                  <a:spcPct val="0"/>
                </a:spcBef>
                <a:spcAft>
                  <a:spcPct val="0"/>
                </a:spcAft>
                <a:defRPr>
                  <a:solidFill>
                    <a:schemeClr val="tx1"/>
                  </a:solidFill>
                  <a:latin typeface="Limon F3" charset="0"/>
                  <a:ea typeface="MS PGothic" pitchFamily="34" charset="-128"/>
                </a:defRPr>
              </a:lvl9pPr>
            </a:lstStyle>
            <a:p>
              <a:pPr>
                <a:buSzPct val="100000"/>
                <a:defRPr/>
              </a:pPr>
              <a:r>
                <a:rPr lang="en-GB" altLang="ro-RO" sz="2400" b="1">
                  <a:solidFill>
                    <a:srgbClr val="FFFFFF"/>
                  </a:solidFill>
                  <a:latin typeface="Arial" pitchFamily="34" charset="0"/>
                </a:rPr>
                <a:t>3</a:t>
              </a:r>
            </a:p>
          </p:txBody>
        </p:sp>
      </p:grpSp>
      <p:pic>
        <p:nvPicPr>
          <p:cNvPr id="8198" name="Picture 15" descr="C:\Users\sfellache\Desktop\ammp\doctor2.jpg">
            <a:extLst>
              <a:ext uri="{FF2B5EF4-FFF2-40B4-BE49-F238E27FC236}">
                <a16:creationId xmlns:a16="http://schemas.microsoft.com/office/drawing/2014/main" id="{CCB18391-86B5-40CB-8762-B7FF194A5AA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24525" y="1628775"/>
            <a:ext cx="2735263" cy="3959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a:extLst>
              <a:ext uri="{FF2B5EF4-FFF2-40B4-BE49-F238E27FC236}">
                <a16:creationId xmlns:a16="http://schemas.microsoft.com/office/drawing/2014/main" id="{EC4779A5-6BFC-4A7E-9A4E-0363B51E7D27}"/>
              </a:ext>
            </a:extLst>
          </p:cNvPr>
          <p:cNvSpPr>
            <a:spLocks noChangeArrowheads="1"/>
          </p:cNvSpPr>
          <p:nvPr/>
        </p:nvSpPr>
        <p:spPr bwMode="auto">
          <a:xfrm>
            <a:off x="0" y="0"/>
            <a:ext cx="9144000" cy="1238250"/>
          </a:xfrm>
          <a:prstGeom prst="rect">
            <a:avLst/>
          </a:prstGeom>
          <a:noFill/>
          <a:ln>
            <a:noFill/>
          </a:ln>
          <a:effectLst>
            <a:outerShdw dist="17961" dir="2700000" algn="ctr" rotWithShape="0">
              <a:srgbClr val="96CCEE">
                <a:alpha val="74997"/>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a:spcBef>
                <a:spcPct val="0"/>
              </a:spcBef>
              <a:buClrTx/>
              <a:buFont typeface="Limon F3" charset="0"/>
              <a:buNone/>
            </a:pPr>
            <a:r>
              <a:rPr lang="en-GB" altLang="ro-RO" sz="3500" b="1"/>
              <a:t> Qu'est-ce qu'une MAPI ? </a:t>
            </a:r>
          </a:p>
        </p:txBody>
      </p:sp>
      <p:sp>
        <p:nvSpPr>
          <p:cNvPr id="10243" name="Rectangle 3">
            <a:extLst>
              <a:ext uri="{FF2B5EF4-FFF2-40B4-BE49-F238E27FC236}">
                <a16:creationId xmlns:a16="http://schemas.microsoft.com/office/drawing/2014/main" id="{9560A247-7D0D-4277-81A0-8F9458BD1608}"/>
              </a:ext>
            </a:extLst>
          </p:cNvPr>
          <p:cNvSpPr>
            <a:spLocks noChangeArrowheads="1"/>
          </p:cNvSpPr>
          <p:nvPr/>
        </p:nvSpPr>
        <p:spPr bwMode="auto">
          <a:xfrm>
            <a:off x="442913" y="1381125"/>
            <a:ext cx="8291512" cy="4611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buFont typeface="Wingdings" panose="05000000000000000000" pitchFamily="2" charset="2"/>
              <a:buNone/>
            </a:pPr>
            <a:endParaRPr lang="fr-FR" altLang="es-ES"/>
          </a:p>
        </p:txBody>
      </p:sp>
      <p:sp>
        <p:nvSpPr>
          <p:cNvPr id="10244" name="Rectangle 14">
            <a:extLst>
              <a:ext uri="{FF2B5EF4-FFF2-40B4-BE49-F238E27FC236}">
                <a16:creationId xmlns:a16="http://schemas.microsoft.com/office/drawing/2014/main" id="{93660C8F-2FCA-4B7C-AB45-D1785E4AA943}"/>
              </a:ext>
            </a:extLst>
          </p:cNvPr>
          <p:cNvSpPr>
            <a:spLocks noChangeArrowheads="1"/>
          </p:cNvSpPr>
          <p:nvPr/>
        </p:nvSpPr>
        <p:spPr bwMode="auto">
          <a:xfrm>
            <a:off x="468313" y="1341438"/>
            <a:ext cx="8280400" cy="4611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804863" indent="-280988"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r>
              <a:rPr lang="en-GB" altLang="ro-RO"/>
              <a:t>MAPI = Manifestation post-vaccinale indésirable</a:t>
            </a:r>
          </a:p>
          <a:p>
            <a:pPr lvl="1"/>
            <a:r>
              <a:rPr lang="en-GB" altLang="ro-RO">
                <a:ea typeface="MS PGothic" panose="020B0600070205080204" pitchFamily="34" charset="-128"/>
              </a:rPr>
              <a:t>Un incident médical</a:t>
            </a:r>
          </a:p>
          <a:p>
            <a:pPr lvl="1"/>
            <a:r>
              <a:rPr lang="en-GB" altLang="ro-RO">
                <a:ea typeface="MS PGothic" panose="020B0600070205080204" pitchFamily="34" charset="-128"/>
              </a:rPr>
              <a:t>Survient après une vaccination</a:t>
            </a:r>
          </a:p>
          <a:p>
            <a:pPr lvl="1"/>
            <a:r>
              <a:rPr lang="en-US" altLang="en-US">
                <a:ea typeface="MS PGothic" panose="020B0600070205080204" pitchFamily="34" charset="-128"/>
              </a:rPr>
              <a:t>Il est source d’inquiétudes</a:t>
            </a:r>
          </a:p>
          <a:p>
            <a:pPr lvl="1"/>
            <a:r>
              <a:rPr lang="en-GB" altLang="ro-RO">
                <a:ea typeface="MS PGothic" panose="020B0600070205080204" pitchFamily="34" charset="-128"/>
              </a:rPr>
              <a:t>Est censée être causée par la vaccination</a:t>
            </a:r>
          </a:p>
          <a:p>
            <a:r>
              <a:rPr lang="en-GB" altLang="ro-RO"/>
              <a:t>Les MAPI peuvent être classées de la sorte : </a:t>
            </a:r>
          </a:p>
          <a:p>
            <a:pPr lvl="1"/>
            <a:r>
              <a:rPr lang="en-GB" altLang="ro-RO">
                <a:ea typeface="MS PGothic" panose="020B0600070205080204" pitchFamily="34" charset="-128"/>
              </a:rPr>
              <a:t>Réaction au vaccin</a:t>
            </a:r>
          </a:p>
          <a:p>
            <a:pPr lvl="1"/>
            <a:r>
              <a:rPr lang="en-GB" altLang="ro-RO">
                <a:ea typeface="MS PGothic" panose="020B0600070205080204" pitchFamily="34" charset="-128"/>
              </a:rPr>
              <a:t>Erreur de programme</a:t>
            </a:r>
          </a:p>
          <a:p>
            <a:pPr lvl="1"/>
            <a:r>
              <a:rPr lang="en-GB" altLang="ro-RO">
                <a:ea typeface="MS PGothic" panose="020B0600070205080204" pitchFamily="34" charset="-128"/>
              </a:rPr>
              <a:t>Coïncidence</a:t>
            </a:r>
          </a:p>
          <a:p>
            <a:pPr lvl="1"/>
            <a:r>
              <a:rPr lang="en-GB" altLang="ro-RO">
                <a:ea typeface="MS PGothic" panose="020B0600070205080204" pitchFamily="34" charset="-128"/>
              </a:rPr>
              <a:t>Réaction à l’injection</a:t>
            </a:r>
          </a:p>
          <a:p>
            <a:pPr lvl="1"/>
            <a:r>
              <a:rPr lang="en-GB" altLang="ro-RO">
                <a:ea typeface="MS PGothic" panose="020B0600070205080204" pitchFamily="34" charset="-128"/>
              </a:rPr>
              <a:t>Inconnu</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7" descr="IS">
            <a:extLst>
              <a:ext uri="{FF2B5EF4-FFF2-40B4-BE49-F238E27FC236}">
                <a16:creationId xmlns:a16="http://schemas.microsoft.com/office/drawing/2014/main" id="{AC345F06-03FE-4221-8ABA-D2A9521E6C3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08175" y="1916113"/>
            <a:ext cx="4608513" cy="2073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291" name="Rectangle 3">
            <a:extLst>
              <a:ext uri="{FF2B5EF4-FFF2-40B4-BE49-F238E27FC236}">
                <a16:creationId xmlns:a16="http://schemas.microsoft.com/office/drawing/2014/main" id="{6D0836FD-0B97-43EF-ADF7-34ED7BA0711C}"/>
              </a:ext>
            </a:extLst>
          </p:cNvPr>
          <p:cNvSpPr txBox="1">
            <a:spLocks noChangeArrowheads="1"/>
          </p:cNvSpPr>
          <p:nvPr/>
        </p:nvSpPr>
        <p:spPr bwMode="auto">
          <a:xfrm>
            <a:off x="317500" y="1268413"/>
            <a:ext cx="8521700" cy="487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nchor="t"/>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marL="340995" indent="-340995">
              <a:lnSpc>
                <a:spcPct val="90000"/>
              </a:lnSpc>
            </a:pPr>
            <a:r>
              <a:rPr lang="fr-FR" altLang="ro-RO" sz="2100">
                <a:latin typeface="Arial"/>
                <a:ea typeface="MS PGothic"/>
                <a:cs typeface="Arial"/>
              </a:rPr>
              <a:t>Par le passé, les premiers vaccins antirotavirus (</a:t>
            </a:r>
            <a:r>
              <a:rPr lang="fr-FR" altLang="ro-RO" sz="2100" err="1">
                <a:latin typeface="Arial"/>
                <a:ea typeface="MS PGothic"/>
                <a:cs typeface="Arial"/>
              </a:rPr>
              <a:t>Rotashield</a:t>
            </a:r>
            <a:r>
              <a:rPr lang="fr-FR" altLang="ro-RO" sz="2100" baseline="30000" err="1">
                <a:latin typeface="Arial"/>
                <a:ea typeface="MS PGothic"/>
                <a:cs typeface="Arial"/>
              </a:rPr>
              <a:t>TM</a:t>
            </a:r>
            <a:r>
              <a:rPr lang="fr-FR" altLang="ro-RO" sz="2100">
                <a:latin typeface="Arial"/>
                <a:ea typeface="MS PGothic"/>
                <a:cs typeface="Arial"/>
              </a:rPr>
              <a:t>) entrainaient l’invagination, une occlusion intestinale très rare, mais grave</a:t>
            </a:r>
            <a:endParaRPr lang="en-US">
              <a:latin typeface="Arial"/>
              <a:ea typeface="MS PGothic"/>
              <a:cs typeface="Arial"/>
            </a:endParaRPr>
          </a:p>
          <a:p>
            <a:pPr>
              <a:lnSpc>
                <a:spcPct val="90000"/>
              </a:lnSpc>
            </a:pPr>
            <a:endParaRPr lang="fr-FR" altLang="ro-RO" sz="2100">
              <a:latin typeface="Limon F3" charset="0"/>
            </a:endParaRPr>
          </a:p>
          <a:p>
            <a:pPr>
              <a:lnSpc>
                <a:spcPct val="90000"/>
              </a:lnSpc>
            </a:pPr>
            <a:endParaRPr lang="fr-FR" altLang="ro-RO" sz="2100">
              <a:latin typeface="Limon F3" charset="0"/>
            </a:endParaRPr>
          </a:p>
          <a:p>
            <a:pPr>
              <a:lnSpc>
                <a:spcPct val="90000"/>
              </a:lnSpc>
            </a:pPr>
            <a:endParaRPr lang="fr-FR" altLang="ro-RO" sz="2100">
              <a:latin typeface="Limon F3" charset="0"/>
            </a:endParaRPr>
          </a:p>
          <a:p>
            <a:pPr>
              <a:lnSpc>
                <a:spcPct val="90000"/>
              </a:lnSpc>
              <a:spcBef>
                <a:spcPts val="1800"/>
              </a:spcBef>
            </a:pPr>
            <a:r>
              <a:rPr lang="fr-FR" altLang="ro-RO" sz="2100"/>
              <a:t>Avec les nouveaux vaccins antirotavirus, il semble y avoir un très faible risque accru d’invagination chez les nourrissons après la vaccination contre le rotavirus</a:t>
            </a:r>
          </a:p>
          <a:p>
            <a:pPr>
              <a:lnSpc>
                <a:spcPct val="90000"/>
              </a:lnSpc>
              <a:spcBef>
                <a:spcPts val="1200"/>
              </a:spcBef>
            </a:pPr>
            <a:r>
              <a:rPr lang="fr-FR" altLang="ro-RO" sz="2100"/>
              <a:t>L’augmentation du risque semble se produire principalement entre le 1er et le 7ème jour suivant la première dose de vaccin contre le rotavirus</a:t>
            </a:r>
          </a:p>
        </p:txBody>
      </p:sp>
      <p:sp>
        <p:nvSpPr>
          <p:cNvPr id="10255" name="Rectangle 2">
            <a:extLst>
              <a:ext uri="{FF2B5EF4-FFF2-40B4-BE49-F238E27FC236}">
                <a16:creationId xmlns:a16="http://schemas.microsoft.com/office/drawing/2014/main" id="{11F4EE65-3341-4503-9498-3D24C2E16199}"/>
              </a:ext>
            </a:extLst>
          </p:cNvPr>
          <p:cNvSpPr>
            <a:spLocks noChangeArrowheads="1"/>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lvl1pPr defTabSz="912813">
              <a:spcBef>
                <a:spcPct val="80000"/>
              </a:spcBef>
              <a:buClr>
                <a:srgbClr val="1E7FB8"/>
              </a:buClr>
              <a:buFont typeface="Wingdings" pitchFamily="2" charset="2"/>
              <a:buChar char="l"/>
              <a:defRPr sz="2500">
                <a:solidFill>
                  <a:srgbClr val="000066"/>
                </a:solidFill>
                <a:latin typeface="Arial" pitchFamily="34" charset="0"/>
                <a:ea typeface="MS PGothic" pitchFamily="34" charset="-128"/>
                <a:cs typeface="Arial" pitchFamily="34" charset="0"/>
              </a:defRPr>
            </a:lvl1pPr>
            <a:lvl2pPr marL="742950" indent="-285750" defTabSz="912813">
              <a:spcBef>
                <a:spcPct val="20000"/>
              </a:spcBef>
              <a:buClr>
                <a:srgbClr val="1E7FB8"/>
              </a:buClr>
              <a:buFont typeface="Arial" pitchFamily="34" charset="0"/>
              <a:buChar char="–"/>
              <a:defRPr sz="2100">
                <a:solidFill>
                  <a:srgbClr val="000066"/>
                </a:solidFill>
                <a:latin typeface="Arial" pitchFamily="34" charset="0"/>
                <a:ea typeface="Arial" pitchFamily="34" charset="0"/>
                <a:cs typeface="Arial" pitchFamily="34" charset="0"/>
              </a:defRPr>
            </a:lvl2pPr>
            <a:lvl3pPr marL="1143000" indent="-228600" defTabSz="912813">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3pPr>
            <a:lvl4pPr marL="1600200" indent="-228600" defTabSz="912813">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4pPr>
            <a:lvl5pPr marL="2057400" indent="-228600" algn="r" defTabSz="912813" rtl="1">
              <a:spcBef>
                <a:spcPct val="20000"/>
              </a:spcBef>
              <a:buChar char="»"/>
              <a:defRPr sz="2000">
                <a:solidFill>
                  <a:srgbClr val="000066"/>
                </a:solidFill>
                <a:latin typeface="Arial" pitchFamily="34" charset="0"/>
                <a:ea typeface="Arial" pitchFamily="34" charset="0"/>
                <a:cs typeface="Arial"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9pPr>
          </a:lstStyle>
          <a:p>
            <a:pPr algn="ctr">
              <a:spcBef>
                <a:spcPct val="0"/>
              </a:spcBef>
              <a:buClrTx/>
              <a:buFontTx/>
              <a:buNone/>
              <a:defRPr/>
            </a:pPr>
            <a:r>
              <a:rPr lang="en-GB" altLang="ro-RO" sz="3600" b="1" err="1"/>
              <a:t>Qu’en</a:t>
            </a:r>
            <a:r>
              <a:rPr lang="en-GB" altLang="ro-RO" sz="3600" b="1"/>
              <a:t> </a:t>
            </a:r>
            <a:r>
              <a:rPr lang="en-GB" altLang="ro-RO" sz="3600" b="1" err="1"/>
              <a:t>est-il</a:t>
            </a:r>
            <a:r>
              <a:rPr lang="en-GB" altLang="ro-RO" sz="3600" b="1"/>
              <a:t> de </a:t>
            </a:r>
            <a:r>
              <a:rPr lang="en-GB" altLang="ro-RO" sz="3600" b="1" err="1"/>
              <a:t>l’invagination</a:t>
            </a:r>
            <a:r>
              <a:rPr lang="en-GB" altLang="ro-RO" sz="3600" b="1"/>
              <a:t> (IV)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3">
            <a:extLst>
              <a:ext uri="{FF2B5EF4-FFF2-40B4-BE49-F238E27FC236}">
                <a16:creationId xmlns:a16="http://schemas.microsoft.com/office/drawing/2014/main" id="{A5E7F6AC-120B-40FC-8E2D-EDDA981650B4}"/>
              </a:ext>
            </a:extLst>
          </p:cNvPr>
          <p:cNvSpPr txBox="1">
            <a:spLocks noChangeArrowheads="1"/>
          </p:cNvSpPr>
          <p:nvPr/>
        </p:nvSpPr>
        <p:spPr bwMode="auto">
          <a:xfrm>
            <a:off x="311150" y="1401763"/>
            <a:ext cx="8521700" cy="281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nchor="t"/>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marL="340995" indent="-340995">
              <a:lnSpc>
                <a:spcPct val="90000"/>
              </a:lnSpc>
            </a:pPr>
            <a:r>
              <a:rPr lang="fr-FR" sz="2400">
                <a:latin typeface="Arial"/>
                <a:ea typeface="MS PGothic"/>
                <a:cs typeface="Arial"/>
              </a:rPr>
              <a:t>Les données en provenance de l’Inde (ou le </a:t>
            </a:r>
            <a:r>
              <a:rPr lang="fr-FR" sz="2400" err="1">
                <a:latin typeface="Arial"/>
                <a:ea typeface="MS PGothic"/>
                <a:cs typeface="Arial"/>
              </a:rPr>
              <a:t>Rotavac</a:t>
            </a:r>
            <a:r>
              <a:rPr lang="fr-FR" sz="2400">
                <a:latin typeface="Arial"/>
                <a:ea typeface="MS PGothic"/>
                <a:cs typeface="Arial"/>
              </a:rPr>
              <a:t>® fut introduit en 2016) montrent aucun risque accru de l’invagination. Les données continuent d’être récoltées à l’échelle mondiale</a:t>
            </a:r>
            <a:endParaRPr lang="en-US" sz="2400">
              <a:latin typeface="Arial"/>
              <a:ea typeface="MS PGothic"/>
              <a:cs typeface="Arial"/>
            </a:endParaRPr>
          </a:p>
          <a:p>
            <a:pPr marL="340995" indent="-340995">
              <a:lnSpc>
                <a:spcPct val="90000"/>
              </a:lnSpc>
            </a:pPr>
            <a:r>
              <a:rPr lang="fr-FR" altLang="ro-RO" sz="2400"/>
              <a:t>Le risque d’invagination après la vaccination contre le rotavirus est beaucoup plus faible que le risque de maladies graves à rotavirus chez les nourrissons et les jeunes enfants non vaccinés !</a:t>
            </a:r>
            <a:r>
              <a:rPr lang="fr-FR" altLang="ro-RO" sz="2000"/>
              <a:t>  </a:t>
            </a:r>
          </a:p>
        </p:txBody>
      </p:sp>
      <p:sp>
        <p:nvSpPr>
          <p:cNvPr id="10255" name="Rectangle 2">
            <a:extLst>
              <a:ext uri="{FF2B5EF4-FFF2-40B4-BE49-F238E27FC236}">
                <a16:creationId xmlns:a16="http://schemas.microsoft.com/office/drawing/2014/main" id="{F6081121-6E4D-4FD3-A2F7-F61D1B82E4F0}"/>
              </a:ext>
            </a:extLst>
          </p:cNvPr>
          <p:cNvSpPr>
            <a:spLocks noChangeArrowheads="1"/>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lvl1pPr defTabSz="912813">
              <a:spcBef>
                <a:spcPct val="80000"/>
              </a:spcBef>
              <a:buClr>
                <a:srgbClr val="1E7FB8"/>
              </a:buClr>
              <a:buFont typeface="Wingdings" pitchFamily="2" charset="2"/>
              <a:buChar char="l"/>
              <a:defRPr sz="2500">
                <a:solidFill>
                  <a:srgbClr val="000066"/>
                </a:solidFill>
                <a:latin typeface="Arial" pitchFamily="34" charset="0"/>
                <a:ea typeface="MS PGothic" pitchFamily="34" charset="-128"/>
                <a:cs typeface="Arial" pitchFamily="34" charset="0"/>
              </a:defRPr>
            </a:lvl1pPr>
            <a:lvl2pPr marL="742950" indent="-285750" defTabSz="912813">
              <a:spcBef>
                <a:spcPct val="20000"/>
              </a:spcBef>
              <a:buClr>
                <a:srgbClr val="1E7FB8"/>
              </a:buClr>
              <a:buFont typeface="Arial" pitchFamily="34" charset="0"/>
              <a:buChar char="–"/>
              <a:defRPr sz="2100">
                <a:solidFill>
                  <a:srgbClr val="000066"/>
                </a:solidFill>
                <a:latin typeface="Arial" pitchFamily="34" charset="0"/>
                <a:ea typeface="Arial" pitchFamily="34" charset="0"/>
                <a:cs typeface="Arial" pitchFamily="34" charset="0"/>
              </a:defRPr>
            </a:lvl2pPr>
            <a:lvl3pPr marL="1143000" indent="-228600" defTabSz="912813">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3pPr>
            <a:lvl4pPr marL="1600200" indent="-228600" defTabSz="912813">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4pPr>
            <a:lvl5pPr marL="2057400" indent="-228600" algn="r" defTabSz="912813" rtl="1">
              <a:spcBef>
                <a:spcPct val="20000"/>
              </a:spcBef>
              <a:buChar char="»"/>
              <a:defRPr sz="2000">
                <a:solidFill>
                  <a:srgbClr val="000066"/>
                </a:solidFill>
                <a:latin typeface="Arial" pitchFamily="34" charset="0"/>
                <a:ea typeface="Arial" pitchFamily="34" charset="0"/>
                <a:cs typeface="Arial"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9pPr>
          </a:lstStyle>
          <a:p>
            <a:pPr algn="ctr">
              <a:spcBef>
                <a:spcPct val="0"/>
              </a:spcBef>
              <a:buClrTx/>
              <a:buFontTx/>
              <a:buNone/>
              <a:defRPr/>
            </a:pPr>
            <a:r>
              <a:rPr lang="en-GB" altLang="ro-RO" sz="3600" b="1"/>
              <a:t>Risque d’invagination par rapport au risque d’infection par le rotavirus 2/2</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18">
            <a:extLst>
              <a:ext uri="{FF2B5EF4-FFF2-40B4-BE49-F238E27FC236}">
                <a16:creationId xmlns:a16="http://schemas.microsoft.com/office/drawing/2014/main" id="{C9225233-0311-49DF-A30A-02E341CB0750}"/>
              </a:ext>
            </a:extLst>
          </p:cNvPr>
          <p:cNvSpPr>
            <a:spLocks noChangeArrowheads="1"/>
          </p:cNvSpPr>
          <p:nvPr/>
        </p:nvSpPr>
        <p:spPr bwMode="auto">
          <a:xfrm>
            <a:off x="179388" y="1412875"/>
            <a:ext cx="8893175" cy="4611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r>
              <a:rPr lang="en-GB" altLang="ro-RO" sz="2000" b="1"/>
              <a:t> </a:t>
            </a:r>
            <a:r>
              <a:rPr lang="en-GB" altLang="ro-RO" sz="2400"/>
              <a:t>Signaler la manifestation adverse post-immunisation identifiée par les systèmes existants de rapports établis pour les MAPI dans le cadre des programmes nationaux de vaccination</a:t>
            </a:r>
            <a:r>
              <a:rPr lang="en-GB" altLang="ro-RO" sz="2400">
                <a:solidFill>
                  <a:srgbClr val="FF0000"/>
                </a:solidFill>
              </a:rPr>
              <a:t> </a:t>
            </a:r>
          </a:p>
        </p:txBody>
      </p:sp>
      <p:sp>
        <p:nvSpPr>
          <p:cNvPr id="16387" name="Rectangle 8">
            <a:extLst>
              <a:ext uri="{FF2B5EF4-FFF2-40B4-BE49-F238E27FC236}">
                <a16:creationId xmlns:a16="http://schemas.microsoft.com/office/drawing/2014/main" id="{EF1AFF0A-8125-4220-A4B2-53A744D001F0}"/>
              </a:ext>
            </a:extLst>
          </p:cNvPr>
          <p:cNvSpPr>
            <a:spLocks noChangeArrowheads="1"/>
          </p:cNvSpPr>
          <p:nvPr/>
        </p:nvSpPr>
        <p:spPr bwMode="auto">
          <a:xfrm>
            <a:off x="7091363" y="4508500"/>
            <a:ext cx="1728787"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a:spcBef>
                <a:spcPct val="0"/>
              </a:spcBef>
              <a:buClrTx/>
              <a:buFont typeface="Limon F3" charset="0"/>
              <a:buNone/>
            </a:pPr>
            <a:r>
              <a:rPr lang="en-GB" altLang="ro-RO" sz="2000">
                <a:latin typeface="Limon F3" charset="0"/>
              </a:rPr>
              <a:t>Autorités nationales </a:t>
            </a:r>
          </a:p>
          <a:p>
            <a:pPr algn="ctr">
              <a:spcBef>
                <a:spcPct val="0"/>
              </a:spcBef>
              <a:buClrTx/>
              <a:buFont typeface="Limon F3" charset="0"/>
              <a:buNone/>
            </a:pPr>
            <a:r>
              <a:rPr lang="en-GB" altLang="ro-RO" sz="2000">
                <a:latin typeface="Limon F3" charset="0"/>
              </a:rPr>
              <a:t>.</a:t>
            </a:r>
          </a:p>
        </p:txBody>
      </p:sp>
      <p:sp>
        <p:nvSpPr>
          <p:cNvPr id="16388" name="Rectangle 9">
            <a:extLst>
              <a:ext uri="{FF2B5EF4-FFF2-40B4-BE49-F238E27FC236}">
                <a16:creationId xmlns:a16="http://schemas.microsoft.com/office/drawing/2014/main" id="{50BBCE2B-0FAD-4093-9CD6-39C2761466C0}"/>
              </a:ext>
            </a:extLst>
          </p:cNvPr>
          <p:cNvSpPr>
            <a:spLocks noChangeArrowheads="1"/>
          </p:cNvSpPr>
          <p:nvPr/>
        </p:nvSpPr>
        <p:spPr bwMode="auto">
          <a:xfrm>
            <a:off x="2844800" y="4437063"/>
            <a:ext cx="2951163"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a:spcBef>
                <a:spcPct val="0"/>
              </a:spcBef>
              <a:buClrTx/>
              <a:buFont typeface="Limon F3" charset="0"/>
              <a:buNone/>
            </a:pPr>
            <a:r>
              <a:rPr lang="en-GB" altLang="ro-RO" sz="2000">
                <a:latin typeface="Limon F3" charset="0"/>
              </a:rPr>
              <a:t>Au niveau de la communauté, du district et de la région</a:t>
            </a:r>
          </a:p>
        </p:txBody>
      </p:sp>
      <p:sp>
        <p:nvSpPr>
          <p:cNvPr id="16389" name="Rectangle 10">
            <a:extLst>
              <a:ext uri="{FF2B5EF4-FFF2-40B4-BE49-F238E27FC236}">
                <a16:creationId xmlns:a16="http://schemas.microsoft.com/office/drawing/2014/main" id="{2EA7B972-8F92-4AD1-B768-6BF208CE9F6C}"/>
              </a:ext>
            </a:extLst>
          </p:cNvPr>
          <p:cNvSpPr>
            <a:spLocks noChangeArrowheads="1"/>
          </p:cNvSpPr>
          <p:nvPr/>
        </p:nvSpPr>
        <p:spPr bwMode="auto">
          <a:xfrm>
            <a:off x="107950" y="4456113"/>
            <a:ext cx="2232025"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a:spcBef>
                <a:spcPct val="0"/>
              </a:spcBef>
              <a:buClrTx/>
              <a:buFont typeface="Limon F3" charset="0"/>
              <a:buNone/>
            </a:pPr>
            <a:r>
              <a:rPr lang="en-GB" altLang="ro-RO" sz="2000">
                <a:latin typeface="Limon F3" charset="0"/>
              </a:rPr>
              <a:t>Signes ou symptômes suspects</a:t>
            </a:r>
          </a:p>
        </p:txBody>
      </p:sp>
      <p:pic>
        <p:nvPicPr>
          <p:cNvPr id="16390" name="Picture 13" descr="lever2_heathcentre">
            <a:extLst>
              <a:ext uri="{FF2B5EF4-FFF2-40B4-BE49-F238E27FC236}">
                <a16:creationId xmlns:a16="http://schemas.microsoft.com/office/drawing/2014/main" id="{99991342-B551-477F-B510-7ED49E19BB3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16238" y="2781300"/>
            <a:ext cx="2881312" cy="136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391" name="Line 15">
            <a:extLst>
              <a:ext uri="{FF2B5EF4-FFF2-40B4-BE49-F238E27FC236}">
                <a16:creationId xmlns:a16="http://schemas.microsoft.com/office/drawing/2014/main" id="{9D98DBE0-196D-46D2-99A7-7203AB9643A2}"/>
              </a:ext>
            </a:extLst>
          </p:cNvPr>
          <p:cNvSpPr>
            <a:spLocks noChangeShapeType="1"/>
          </p:cNvSpPr>
          <p:nvPr/>
        </p:nvSpPr>
        <p:spPr bwMode="auto">
          <a:xfrm>
            <a:off x="2124075" y="3500438"/>
            <a:ext cx="792163" cy="0"/>
          </a:xfrm>
          <a:prstGeom prst="line">
            <a:avLst/>
          </a:prstGeom>
          <a:noFill/>
          <a:ln w="28575">
            <a:solidFill>
              <a:srgbClr val="000066"/>
            </a:solidFill>
            <a:round/>
            <a:headEnd/>
            <a:tailEnd type="triangle" w="med" len="med"/>
          </a:ln>
          <a:extLst>
            <a:ext uri="{909E8E84-426E-40DD-AFC4-6F175D3DCCD1}">
              <a14:hiddenFill xmlns:a14="http://schemas.microsoft.com/office/drawing/2010/main">
                <a:noFill/>
              </a14:hiddenFill>
            </a:ext>
          </a:extLst>
        </p:spPr>
        <p:txBody>
          <a:bodyPr/>
          <a:lstStyle/>
          <a:p>
            <a:endParaRPr lang="en-GB"/>
          </a:p>
        </p:txBody>
      </p:sp>
      <p:sp>
        <p:nvSpPr>
          <p:cNvPr id="16392" name="Line 16">
            <a:extLst>
              <a:ext uri="{FF2B5EF4-FFF2-40B4-BE49-F238E27FC236}">
                <a16:creationId xmlns:a16="http://schemas.microsoft.com/office/drawing/2014/main" id="{677F083D-D6BB-4748-84B6-038CA0B0126D}"/>
              </a:ext>
            </a:extLst>
          </p:cNvPr>
          <p:cNvSpPr>
            <a:spLocks noChangeShapeType="1"/>
          </p:cNvSpPr>
          <p:nvPr/>
        </p:nvSpPr>
        <p:spPr bwMode="auto">
          <a:xfrm>
            <a:off x="5795963" y="3500438"/>
            <a:ext cx="792162" cy="0"/>
          </a:xfrm>
          <a:prstGeom prst="line">
            <a:avLst/>
          </a:prstGeom>
          <a:noFill/>
          <a:ln w="28575">
            <a:solidFill>
              <a:srgbClr val="000066"/>
            </a:solidFill>
            <a:round/>
            <a:headEnd/>
            <a:tailEnd type="triangle" w="med" len="med"/>
          </a:ln>
          <a:extLst>
            <a:ext uri="{909E8E84-426E-40DD-AFC4-6F175D3DCCD1}">
              <a14:hiddenFill xmlns:a14="http://schemas.microsoft.com/office/drawing/2010/main">
                <a:noFill/>
              </a14:hiddenFill>
            </a:ext>
          </a:extLst>
        </p:spPr>
        <p:txBody>
          <a:bodyPr/>
          <a:lstStyle/>
          <a:p>
            <a:endParaRPr lang="en-GB"/>
          </a:p>
        </p:txBody>
      </p:sp>
      <p:sp>
        <p:nvSpPr>
          <p:cNvPr id="16393" name="Rectangle 2">
            <a:extLst>
              <a:ext uri="{FF2B5EF4-FFF2-40B4-BE49-F238E27FC236}">
                <a16:creationId xmlns:a16="http://schemas.microsoft.com/office/drawing/2014/main" id="{283DE37D-AA38-42C0-B5DC-461826FBDCDE}"/>
              </a:ext>
            </a:extLst>
          </p:cNvPr>
          <p:cNvSpPr>
            <a:spLocks noChangeArrowheads="1"/>
          </p:cNvSpPr>
          <p:nvPr/>
        </p:nvSpPr>
        <p:spPr bwMode="auto">
          <a:xfrm>
            <a:off x="0" y="0"/>
            <a:ext cx="9144000" cy="1238250"/>
          </a:xfrm>
          <a:prstGeom prst="rect">
            <a:avLst/>
          </a:prstGeom>
          <a:noFill/>
          <a:ln>
            <a:noFill/>
          </a:ln>
          <a:effectLst>
            <a:outerShdw dist="17961" dir="2700000" algn="ctr" rotWithShape="0">
              <a:srgbClr val="96CCEE">
                <a:alpha val="74997"/>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a:spcBef>
                <a:spcPct val="0"/>
              </a:spcBef>
              <a:buClrTx/>
              <a:buFont typeface="Limon F3" charset="0"/>
              <a:buNone/>
            </a:pPr>
            <a:r>
              <a:rPr lang="en-GB" altLang="ro-RO" sz="3600" b="1"/>
              <a:t> Comment signaler une MAPI ? (1/2)</a:t>
            </a:r>
          </a:p>
        </p:txBody>
      </p:sp>
      <p:pic>
        <p:nvPicPr>
          <p:cNvPr id="16394" name="Picture 18" descr="Ministere_Sante">
            <a:extLst>
              <a:ext uri="{FF2B5EF4-FFF2-40B4-BE49-F238E27FC236}">
                <a16:creationId xmlns:a16="http://schemas.microsoft.com/office/drawing/2014/main" id="{E1EDBB75-E77A-47D6-B65C-8CB6D67FF07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661150" y="2924175"/>
            <a:ext cx="2401888" cy="1312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95" name="Picture 19" descr="lever1">
            <a:extLst>
              <a:ext uri="{FF2B5EF4-FFF2-40B4-BE49-F238E27FC236}">
                <a16:creationId xmlns:a16="http://schemas.microsoft.com/office/drawing/2014/main" id="{9B3DDFAA-6ECF-4E15-84E5-75F503970476}"/>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44463" y="2705100"/>
            <a:ext cx="1911350" cy="1444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a:extLst>
              <a:ext uri="{FF2B5EF4-FFF2-40B4-BE49-F238E27FC236}">
                <a16:creationId xmlns:a16="http://schemas.microsoft.com/office/drawing/2014/main" id="{EF5C4DDB-F011-4F33-837F-E6D197ED8FD9}"/>
              </a:ext>
            </a:extLst>
          </p:cNvPr>
          <p:cNvSpPr>
            <a:spLocks noGrp="1" noChangeArrowheads="1"/>
          </p:cNvSpPr>
          <p:nvPr>
            <p:ph type="title"/>
          </p:nvPr>
        </p:nvSpPr>
        <p:spPr>
          <a:xfrm>
            <a:off x="0" y="0"/>
            <a:ext cx="9144000" cy="1238250"/>
          </a:xfrm>
        </p:spPr>
        <p:txBody>
          <a:bodyPr vert="horz" wrap="square" lIns="0" tIns="0" rIns="0" bIns="0" numCol="1" anchor="ctr" anchorCtr="0" compatLnSpc="1">
            <a:prstTxWarp prst="textNoShape">
              <a:avLst/>
            </a:prstTxWarp>
            <a:normAutofit/>
          </a:bodyPr>
          <a:lstStyle/>
          <a:p>
            <a:pPr>
              <a:buSzPct val="100000"/>
              <a:defRPr/>
            </a:pPr>
            <a:r>
              <a:rPr lang="en-GB" altLang="ro-RO"/>
              <a:t> Comment signaler une MAPI ? (2/2)</a:t>
            </a:r>
          </a:p>
        </p:txBody>
      </p:sp>
      <p:sp>
        <p:nvSpPr>
          <p:cNvPr id="18436" name="Rectangle 18">
            <a:extLst>
              <a:ext uri="{FF2B5EF4-FFF2-40B4-BE49-F238E27FC236}">
                <a16:creationId xmlns:a16="http://schemas.microsoft.com/office/drawing/2014/main" id="{DEC5B063-5CDB-4D47-9375-E9D15B6F60F4}"/>
              </a:ext>
            </a:extLst>
          </p:cNvPr>
          <p:cNvSpPr>
            <a:spLocks noChangeArrowheads="1"/>
          </p:cNvSpPr>
          <p:nvPr/>
        </p:nvSpPr>
        <p:spPr bwMode="auto">
          <a:xfrm>
            <a:off x="442540" y="1380815"/>
            <a:ext cx="4080591" cy="46118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normAutofit/>
          </a:bodyPr>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804863" indent="-280988"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nSpc>
                <a:spcPct val="90000"/>
              </a:lnSpc>
            </a:pPr>
            <a:r>
              <a:rPr lang="en-GB" altLang="ro-RO" sz="2100">
                <a:cs typeface="+mn-cs"/>
              </a:rPr>
              <a:t>Le rapport MAPI devrait contenir les éléments suivants</a:t>
            </a:r>
          </a:p>
          <a:p>
            <a:pPr lvl="1">
              <a:lnSpc>
                <a:spcPct val="90000"/>
              </a:lnSpc>
            </a:pPr>
            <a:r>
              <a:rPr lang="en-GB" altLang="ro-RO">
                <a:cs typeface="+mn-cs"/>
              </a:rPr>
              <a:t>Informations du client</a:t>
            </a:r>
          </a:p>
          <a:p>
            <a:pPr lvl="1">
              <a:lnSpc>
                <a:spcPct val="90000"/>
              </a:lnSpc>
            </a:pPr>
            <a:r>
              <a:rPr lang="en-GB" altLang="ro-RO">
                <a:cs typeface="+mn-cs"/>
              </a:rPr>
              <a:t>Description de l’acte de vaccination</a:t>
            </a:r>
          </a:p>
          <a:p>
            <a:pPr lvl="1">
              <a:lnSpc>
                <a:spcPct val="90000"/>
              </a:lnSpc>
            </a:pPr>
            <a:r>
              <a:rPr lang="en-US" altLang="en-US">
                <a:cs typeface="+mn-cs"/>
              </a:rPr>
              <a:t>Description de la ou des manifestations(s) indésirable(s)</a:t>
            </a:r>
          </a:p>
          <a:p>
            <a:pPr lvl="1">
              <a:lnSpc>
                <a:spcPct val="90000"/>
              </a:lnSpc>
            </a:pPr>
            <a:r>
              <a:rPr lang="en-GB" altLang="ro-RO">
                <a:cs typeface="+mn-cs"/>
              </a:rPr>
              <a:t>Antécédents médicaux pertinents et historique des traitements</a:t>
            </a:r>
          </a:p>
          <a:p>
            <a:pPr lvl="1">
              <a:lnSpc>
                <a:spcPct val="90000"/>
              </a:lnSpc>
            </a:pPr>
            <a:r>
              <a:rPr lang="en-GB" altLang="ro-RO">
                <a:cs typeface="+mn-cs"/>
              </a:rPr>
              <a:t>Événement(s) associé(s)</a:t>
            </a:r>
          </a:p>
          <a:p>
            <a:pPr lvl="1">
              <a:lnSpc>
                <a:spcPct val="90000"/>
              </a:lnSpc>
            </a:pPr>
            <a:r>
              <a:rPr lang="en-GB" altLang="ro-RO">
                <a:cs typeface="+mn-cs"/>
              </a:rPr>
              <a:t>Renseignements sur le déclarant</a:t>
            </a:r>
          </a:p>
        </p:txBody>
      </p:sp>
      <p:pic>
        <p:nvPicPr>
          <p:cNvPr id="4" name="Picture 3" descr="Table&#10;&#10;Description automatically generated">
            <a:extLst>
              <a:ext uri="{FF2B5EF4-FFF2-40B4-BE49-F238E27FC236}">
                <a16:creationId xmlns:a16="http://schemas.microsoft.com/office/drawing/2014/main" id="{8AAA1C0F-8359-4133-B13A-B5D5A435CDB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31717" y="1380815"/>
            <a:ext cx="3724056" cy="4611835"/>
          </a:xfrm>
          <a:prstGeom prst="rect">
            <a:avLst/>
          </a:prstGeom>
          <a:noFill/>
        </p:spPr>
      </p:pic>
    </p:spTree>
    <p:extLst>
      <p:ext uri="{BB962C8B-B14F-4D97-AF65-F5344CB8AC3E}">
        <p14:creationId xmlns:p14="http://schemas.microsoft.com/office/powerpoint/2010/main" val="350456190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a:extLst>
              <a:ext uri="{FF2B5EF4-FFF2-40B4-BE49-F238E27FC236}">
                <a16:creationId xmlns:a16="http://schemas.microsoft.com/office/drawing/2014/main" id="{DB2E0415-F04C-4A68-B83D-B007EB5336E6}"/>
              </a:ext>
            </a:extLst>
          </p:cNvPr>
          <p:cNvSpPr>
            <a:spLocks noGrp="1" noChangeArrowheads="1"/>
          </p:cNvSpPr>
          <p:nvPr>
            <p:ph type="title" idx="4294967295"/>
          </p:nvPr>
        </p:nvSpPr>
        <p:spPr/>
        <p:txBody>
          <a:bodyPr/>
          <a:lstStyle/>
          <a:p>
            <a:pPr>
              <a:buSzPct val="100000"/>
              <a:defRPr/>
            </a:pPr>
            <a:r>
              <a:rPr lang="en-GB" altLang="ro-RO"/>
              <a:t>Messages clés</a:t>
            </a:r>
          </a:p>
        </p:txBody>
      </p:sp>
      <p:pic>
        <p:nvPicPr>
          <p:cNvPr id="20483" name="Picture 7" descr="C:\Users\sfellache\Desktop\ammp\doctor1.jpg">
            <a:extLst>
              <a:ext uri="{FF2B5EF4-FFF2-40B4-BE49-F238E27FC236}">
                <a16:creationId xmlns:a16="http://schemas.microsoft.com/office/drawing/2014/main" id="{7FD039F1-8BED-4535-90F7-658AA568C2F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97738" y="-27384"/>
            <a:ext cx="1846262" cy="1208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84" name="Rectangle 18">
            <a:extLst>
              <a:ext uri="{FF2B5EF4-FFF2-40B4-BE49-F238E27FC236}">
                <a16:creationId xmlns:a16="http://schemas.microsoft.com/office/drawing/2014/main" id="{D6C550FF-ADD3-4F69-B65E-294CF6993319}"/>
              </a:ext>
            </a:extLst>
          </p:cNvPr>
          <p:cNvSpPr>
            <a:spLocks noChangeArrowheads="1"/>
          </p:cNvSpPr>
          <p:nvPr/>
        </p:nvSpPr>
        <p:spPr bwMode="auto">
          <a:xfrm>
            <a:off x="193675" y="1338263"/>
            <a:ext cx="8555038" cy="4611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r>
              <a:rPr lang="en-GB" altLang="ro-RO" sz="2100"/>
              <a:t>Le </a:t>
            </a:r>
            <a:r>
              <a:rPr lang="en-GB" altLang="ro-RO" sz="2100" err="1"/>
              <a:t>profil</a:t>
            </a:r>
            <a:r>
              <a:rPr lang="en-GB" altLang="ro-RO" sz="2100"/>
              <a:t> </a:t>
            </a:r>
            <a:r>
              <a:rPr lang="en-GB" altLang="ro-RO" sz="2100" err="1"/>
              <a:t>actuel</a:t>
            </a:r>
            <a:r>
              <a:rPr lang="en-GB" altLang="ro-RO" sz="2100"/>
              <a:t> de </a:t>
            </a:r>
            <a:r>
              <a:rPr lang="en-GB" altLang="ro-RO" sz="2100" err="1"/>
              <a:t>sécurité</a:t>
            </a:r>
            <a:r>
              <a:rPr lang="en-GB" altLang="ro-RO" sz="2100"/>
              <a:t> des </a:t>
            </a:r>
            <a:r>
              <a:rPr lang="en-GB" altLang="ro-RO" sz="2100" err="1"/>
              <a:t>vaccins</a:t>
            </a:r>
            <a:r>
              <a:rPr lang="en-GB" altLang="ro-RO" sz="2100"/>
              <a:t> </a:t>
            </a:r>
            <a:r>
              <a:rPr lang="en-GB" altLang="ro-RO" sz="2100" err="1"/>
              <a:t>antirotavirus</a:t>
            </a:r>
            <a:r>
              <a:rPr lang="en-GB" altLang="ro-RO" sz="2100"/>
              <a:t> </a:t>
            </a:r>
            <a:r>
              <a:rPr lang="en-GB" altLang="ro-RO" sz="2100" err="1"/>
              <a:t>est</a:t>
            </a:r>
            <a:r>
              <a:rPr lang="en-GB" altLang="ro-RO" sz="2100"/>
              <a:t> bon</a:t>
            </a:r>
          </a:p>
          <a:p>
            <a:r>
              <a:rPr lang="en-GB" altLang="ro-RO" sz="2100"/>
              <a:t>La </a:t>
            </a:r>
            <a:r>
              <a:rPr lang="en-GB" altLang="ro-RO" sz="2100" err="1"/>
              <a:t>plupart</a:t>
            </a:r>
            <a:r>
              <a:rPr lang="en-GB" altLang="ro-RO" sz="2100"/>
              <a:t> des enfants </a:t>
            </a:r>
            <a:r>
              <a:rPr lang="en-GB" altLang="ro-RO" sz="2100" err="1"/>
              <a:t>ayant</a:t>
            </a:r>
            <a:r>
              <a:rPr lang="en-GB" altLang="ro-RO" sz="2100"/>
              <a:t> </a:t>
            </a:r>
            <a:r>
              <a:rPr lang="en-GB" altLang="ro-RO" sz="2100" err="1"/>
              <a:t>bénéficié</a:t>
            </a:r>
            <a:r>
              <a:rPr lang="en-GB" altLang="ro-RO" sz="2100"/>
              <a:t> du </a:t>
            </a:r>
            <a:r>
              <a:rPr lang="en-GB" altLang="ro-RO" sz="2100" err="1"/>
              <a:t>vaccin</a:t>
            </a:r>
            <a:r>
              <a:rPr lang="en-GB" altLang="ro-RO" sz="2100"/>
              <a:t> </a:t>
            </a:r>
            <a:r>
              <a:rPr lang="en-GB" altLang="ro-RO" sz="2100" err="1"/>
              <a:t>antirotavirus</a:t>
            </a:r>
            <a:r>
              <a:rPr lang="en-GB" altLang="ro-RO" sz="2100"/>
              <a:t> (</a:t>
            </a:r>
            <a:r>
              <a:rPr lang="en-GB" altLang="ro-RO" sz="2100" err="1"/>
              <a:t>Rotavac</a:t>
            </a:r>
            <a:r>
              <a:rPr lang="en-GB" altLang="ro-RO" sz="2100" baseline="30000"/>
              <a:t>®</a:t>
            </a:r>
            <a:r>
              <a:rPr lang="en-GB" altLang="ro-RO" sz="2100"/>
              <a:t>) </a:t>
            </a:r>
            <a:r>
              <a:rPr lang="en-GB" altLang="ro-RO" sz="2100" err="1"/>
              <a:t>n’éprouvent</a:t>
            </a:r>
            <a:r>
              <a:rPr lang="en-GB" altLang="ro-RO" sz="2100"/>
              <a:t> </a:t>
            </a:r>
            <a:r>
              <a:rPr lang="en-GB" altLang="ro-RO" sz="2100" err="1"/>
              <a:t>aucun</a:t>
            </a:r>
            <a:r>
              <a:rPr lang="en-GB" altLang="ro-RO" sz="2100"/>
              <a:t> </a:t>
            </a:r>
            <a:r>
              <a:rPr lang="en-GB" altLang="ro-RO" sz="2100" err="1"/>
              <a:t>effet</a:t>
            </a:r>
            <a:r>
              <a:rPr lang="en-GB" altLang="ro-RO" sz="2100"/>
              <a:t> </a:t>
            </a:r>
            <a:r>
              <a:rPr lang="en-GB" altLang="ro-RO" sz="2100" err="1"/>
              <a:t>secondaire</a:t>
            </a:r>
            <a:r>
              <a:rPr lang="en-GB" altLang="ro-RO" sz="2100"/>
              <a:t>.</a:t>
            </a:r>
          </a:p>
          <a:p>
            <a:r>
              <a:rPr lang="en-GB" altLang="ro-RO" sz="2100"/>
              <a:t>Le </a:t>
            </a:r>
            <a:r>
              <a:rPr lang="en-GB" altLang="ro-RO" sz="2100" err="1"/>
              <a:t>risque</a:t>
            </a:r>
            <a:r>
              <a:rPr lang="en-GB" altLang="ro-RO" sz="2100"/>
              <a:t> </a:t>
            </a:r>
            <a:r>
              <a:rPr lang="en-GB" altLang="ro-RO" sz="2100" err="1"/>
              <a:t>d’invagination</a:t>
            </a:r>
            <a:r>
              <a:rPr lang="en-GB" altLang="ro-RO" sz="2100"/>
              <a:t> après la vaccination </a:t>
            </a:r>
            <a:r>
              <a:rPr lang="en-GB" altLang="ro-RO" sz="2100" err="1"/>
              <a:t>contre</a:t>
            </a:r>
            <a:r>
              <a:rPr lang="en-GB" altLang="ro-RO" sz="2100"/>
              <a:t> le rotavirus </a:t>
            </a:r>
            <a:r>
              <a:rPr lang="en-GB" altLang="ro-RO" sz="2100" err="1"/>
              <a:t>est</a:t>
            </a:r>
            <a:r>
              <a:rPr lang="en-GB" altLang="ro-RO" sz="2100"/>
              <a:t> beaucoup plus </a:t>
            </a:r>
            <a:r>
              <a:rPr lang="en-GB" altLang="ro-RO" sz="2100" err="1"/>
              <a:t>faible</a:t>
            </a:r>
            <a:r>
              <a:rPr lang="en-GB" altLang="ro-RO" sz="2100"/>
              <a:t> que le </a:t>
            </a:r>
            <a:r>
              <a:rPr lang="en-GB" altLang="ro-RO" sz="2100" err="1"/>
              <a:t>risque</a:t>
            </a:r>
            <a:r>
              <a:rPr lang="en-GB" altLang="ro-RO" sz="2100"/>
              <a:t> de maladies graves à rotavirus chez les </a:t>
            </a:r>
            <a:r>
              <a:rPr lang="en-GB" altLang="ro-RO" sz="2100" err="1"/>
              <a:t>nourrissons</a:t>
            </a:r>
            <a:r>
              <a:rPr lang="en-GB" altLang="ro-RO" sz="2100"/>
              <a:t> et les </a:t>
            </a:r>
            <a:r>
              <a:rPr lang="en-GB" altLang="ro-RO" sz="2100" err="1"/>
              <a:t>jeunes</a:t>
            </a:r>
            <a:r>
              <a:rPr lang="en-GB" altLang="ro-RO" sz="2100"/>
              <a:t> enfants non </a:t>
            </a:r>
            <a:r>
              <a:rPr lang="en-GB" altLang="ro-RO" sz="2100" err="1"/>
              <a:t>vaccinés</a:t>
            </a:r>
            <a:endParaRPr lang="en-GB" altLang="ro-RO" sz="2100"/>
          </a:p>
          <a:p>
            <a:r>
              <a:rPr lang="en-GB" altLang="ro-RO" sz="2100"/>
              <a:t>Les manifestations post-</a:t>
            </a:r>
            <a:r>
              <a:rPr lang="en-GB" altLang="ro-RO" sz="2100" err="1"/>
              <a:t>vaccinales</a:t>
            </a:r>
            <a:r>
              <a:rPr lang="en-GB" altLang="ro-RO" sz="2100"/>
              <a:t> </a:t>
            </a:r>
            <a:r>
              <a:rPr lang="en-GB" altLang="ro-RO" sz="2100" err="1"/>
              <a:t>indésirables</a:t>
            </a:r>
            <a:r>
              <a:rPr lang="en-GB" altLang="ro-RO" sz="2100"/>
              <a:t> </a:t>
            </a:r>
            <a:r>
              <a:rPr lang="en-GB" altLang="ro-RO" sz="2100" err="1"/>
              <a:t>devraient</a:t>
            </a:r>
            <a:r>
              <a:rPr lang="en-GB" altLang="ro-RO" sz="2100"/>
              <a:t> </a:t>
            </a:r>
            <a:r>
              <a:rPr lang="en-GB" altLang="ro-RO" sz="2100" err="1"/>
              <a:t>être</a:t>
            </a:r>
            <a:r>
              <a:rPr lang="en-GB" altLang="ro-RO" sz="2100"/>
              <a:t> </a:t>
            </a:r>
            <a:r>
              <a:rPr lang="en-GB" altLang="ro-RO" sz="2100" err="1"/>
              <a:t>signalées</a:t>
            </a:r>
            <a:r>
              <a:rPr lang="en-GB" altLang="ro-RO" sz="2100"/>
              <a:t> par le </a:t>
            </a:r>
            <a:r>
              <a:rPr lang="en-GB" altLang="ro-RO" sz="2100" err="1"/>
              <a:t>biais</a:t>
            </a:r>
            <a:r>
              <a:rPr lang="en-GB" altLang="ro-RO" sz="2100"/>
              <a:t> des </a:t>
            </a:r>
            <a:r>
              <a:rPr lang="en-GB" altLang="ro-RO" sz="2100" err="1"/>
              <a:t>systèmes</a:t>
            </a:r>
            <a:r>
              <a:rPr lang="en-GB" altLang="ro-RO" sz="2100"/>
              <a:t> de rapports / </a:t>
            </a:r>
            <a:r>
              <a:rPr lang="en-GB" altLang="ro-RO" sz="2100" err="1"/>
              <a:t>formulaires</a:t>
            </a:r>
            <a:r>
              <a:rPr lang="en-GB" altLang="ro-RO" sz="2100"/>
              <a:t> MAPI </a:t>
            </a:r>
            <a:r>
              <a:rPr lang="en-GB" altLang="ro-RO" sz="2100" err="1"/>
              <a:t>existants</a:t>
            </a:r>
            <a:endParaRPr lang="en-GB" altLang="ro-RO" sz="2100"/>
          </a:p>
          <a:p>
            <a:r>
              <a:rPr lang="en-GB" altLang="ro-RO" sz="2100" err="1"/>
              <a:t>Rassurer</a:t>
            </a:r>
            <a:r>
              <a:rPr lang="en-GB" altLang="ro-RO" sz="2100"/>
              <a:t> le </a:t>
            </a:r>
            <a:r>
              <a:rPr lang="en-GB" altLang="ro-RO" sz="2100" err="1"/>
              <a:t>gardien</a:t>
            </a:r>
            <a:r>
              <a:rPr lang="en-GB" altLang="ro-RO" sz="2100"/>
              <a:t> - </a:t>
            </a:r>
            <a:r>
              <a:rPr lang="en-GB" altLang="ro-RO" sz="2100" err="1"/>
              <a:t>admettre</a:t>
            </a:r>
            <a:r>
              <a:rPr lang="en-GB" altLang="ro-RO" sz="2100"/>
              <a:t> </a:t>
            </a:r>
            <a:r>
              <a:rPr lang="en-GB" altLang="ro-RO" sz="2100" err="1"/>
              <a:t>l’incertitude</a:t>
            </a:r>
            <a:r>
              <a:rPr lang="en-GB" altLang="ro-RO" sz="2100"/>
              <a:t>, </a:t>
            </a:r>
            <a:r>
              <a:rPr lang="en-GB" altLang="ro-RO" sz="2100" err="1"/>
              <a:t>étudier</a:t>
            </a:r>
            <a:r>
              <a:rPr lang="en-GB" altLang="ro-RO" sz="2100"/>
              <a:t> de manière exhaustive et </a:t>
            </a:r>
            <a:r>
              <a:rPr lang="en-GB" altLang="ro-RO" sz="2100" err="1"/>
              <a:t>tenir</a:t>
            </a:r>
            <a:r>
              <a:rPr lang="en-GB" altLang="ro-RO" sz="2100"/>
              <a:t> la </a:t>
            </a:r>
            <a:r>
              <a:rPr lang="en-GB" altLang="ro-RO" sz="2100" err="1"/>
              <a:t>communauté</a:t>
            </a:r>
            <a:r>
              <a:rPr lang="en-GB" altLang="ro-RO" sz="2100"/>
              <a:t> </a:t>
            </a:r>
            <a:r>
              <a:rPr lang="en-GB" altLang="ro-RO" sz="2100" err="1"/>
              <a:t>informée</a:t>
            </a:r>
            <a:endParaRPr lang="en-GB" altLang="ro-RO" sz="2100"/>
          </a:p>
        </p:txBody>
      </p:sp>
    </p:spTree>
  </p:cSld>
  <p:clrMapOvr>
    <a:masterClrMapping/>
  </p:clrMapOvr>
</p:sld>
</file>

<file path=ppt/theme/theme1.xml><?xml version="1.0" encoding="utf-8"?>
<a:theme xmlns:a="http://schemas.openxmlformats.org/drawingml/2006/main" name="PPTtemplate">
  <a:themeElements>
    <a:clrScheme name="PPT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fontScheme name="PPTtemplate">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1042988" rtl="0" eaLnBrk="1" fontAlgn="base" latinLnBrk="0" hangingPunct="1">
          <a:lnSpc>
            <a:spcPct val="100000"/>
          </a:lnSpc>
          <a:spcBef>
            <a:spcPct val="50000"/>
          </a:spcBef>
          <a:spcAft>
            <a:spcPct val="0"/>
          </a:spcAft>
          <a:buClrTx/>
          <a:buSzTx/>
          <a:buFontTx/>
          <a:buNone/>
          <a:tabLst/>
          <a:defRPr kumimoji="0" lang="en-GB" sz="3900" b="1" i="0" u="none" strike="noStrike" cap="none" normalizeH="0" baseline="0" smtClean="0">
            <a:ln>
              <a:noFill/>
            </a:ln>
            <a:solidFill>
              <a:srgbClr val="000066"/>
            </a:solidFill>
            <a:effectLst/>
            <a:latin typeface="Arial" charset="0"/>
            <a:cs typeface="Arial"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1042988" rtl="0" eaLnBrk="1" fontAlgn="base" latinLnBrk="0" hangingPunct="1">
          <a:lnSpc>
            <a:spcPct val="100000"/>
          </a:lnSpc>
          <a:spcBef>
            <a:spcPct val="50000"/>
          </a:spcBef>
          <a:spcAft>
            <a:spcPct val="0"/>
          </a:spcAft>
          <a:buClrTx/>
          <a:buSzTx/>
          <a:buFontTx/>
          <a:buNone/>
          <a:tabLst/>
          <a:defRPr kumimoji="0" lang="en-GB" sz="3900" b="1" i="0" u="none" strike="noStrike" cap="none" normalizeH="0" baseline="0" smtClean="0">
            <a:ln>
              <a:noFill/>
            </a:ln>
            <a:solidFill>
              <a:srgbClr val="000066"/>
            </a:solidFill>
            <a:effectLst/>
            <a:latin typeface="Arial" charset="0"/>
            <a:cs typeface="Arial" charset="0"/>
          </a:defRPr>
        </a:defPPr>
      </a:lstStyle>
    </a:lnDef>
  </a:objectDefaults>
  <a:extraClrSchemeLst>
    <a:extraClrScheme>
      <a:clrScheme name="PPTtemplat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PPT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PPTtemplat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PPTtemplat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PPTtemplat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PPTtemplat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PPTtemplat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PPTtemplat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PPTtemplat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PPTtemplat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PPTtemplat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PPTtemplat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Application>Microsoft Office PowerPoint</Application>
  <PresentationFormat>On-screen Show (4:3)</PresentationFormat>
  <Slides>10</Slides>
  <Notes>9</Notes>
  <HiddenSlides>0</HiddenSlides>
  <ScaleCrop>false</ScaleCrop>
  <HeadingPairs>
    <vt:vector size="4" baseType="variant">
      <vt:variant>
        <vt:lpstr>Theme</vt:lpstr>
      </vt:variant>
      <vt:variant>
        <vt:i4>1</vt:i4>
      </vt:variant>
      <vt:variant>
        <vt:lpstr>Slide Titles</vt:lpstr>
      </vt:variant>
      <vt:variant>
        <vt:i4>10</vt:i4>
      </vt:variant>
    </vt:vector>
  </HeadingPairs>
  <TitlesOfParts>
    <vt:vector size="11" baseType="lpstr">
      <vt:lpstr>PPTtemplate</vt:lpstr>
      <vt:lpstr>PowerPoint Presentation</vt:lpstr>
      <vt:lpstr> </vt:lpstr>
      <vt:lpstr>PowerPoint Presentation</vt:lpstr>
      <vt:lpstr>PowerPoint Presentation</vt:lpstr>
      <vt:lpstr>PowerPoint Presentation</vt:lpstr>
      <vt:lpstr>PowerPoint Presentation</vt:lpstr>
      <vt:lpstr>PowerPoint Presentation</vt:lpstr>
      <vt:lpstr> Comment signaler une MAPI ? (2/2)</vt:lpstr>
      <vt:lpstr>Messages clés</vt:lpstr>
      <vt:lpstr>Fin du module</vt:lpstr>
    </vt:vector>
  </TitlesOfParts>
  <Company>WORLD HEALTH ORGANIZATION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Storing and transporting pentavalent Hib vaccine</dc:title>
  <dc:creator>RANIM</dc:creator>
  <cp:revision>1</cp:revision>
  <dcterms:created xsi:type="dcterms:W3CDTF">2012-01-26T17:14:51Z</dcterms:created>
  <dcterms:modified xsi:type="dcterms:W3CDTF">2022-03-09T18:32:54Z</dcterms:modified>
</cp:coreProperties>
</file>