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6" r:id="rId3"/>
    <p:sldId id="267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94"/>
    <a:srgbClr val="EF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9"/>
    <p:restoredTop sz="96405"/>
  </p:normalViewPr>
  <p:slideViewPr>
    <p:cSldViewPr snapToGrid="0" snapToObjects="1">
      <p:cViewPr varScale="1">
        <p:scale>
          <a:sx n="75" d="100"/>
          <a:sy n="75" d="100"/>
        </p:scale>
        <p:origin x="2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B7E93-4FF8-A547-BB8D-CA721FF9D44C}"/>
              </a:ext>
            </a:extLst>
          </p:cNvPr>
          <p:cNvSpPr txBox="1"/>
          <p:nvPr userDrawn="1"/>
        </p:nvSpPr>
        <p:spPr>
          <a:xfrm>
            <a:off x="2180135" y="8117963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rgbClr val="214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B3C3C-FA9C-8E41-AC37-E1FA83BFA1DA}"/>
              </a:ext>
            </a:extLst>
          </p:cNvPr>
          <p:cNvSpPr txBox="1"/>
          <p:nvPr userDrawn="1"/>
        </p:nvSpPr>
        <p:spPr>
          <a:xfrm>
            <a:off x="1805032" y="8454933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6DDC9-E51F-0F4D-B26C-B7D223DF5E20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AFF1C6-0DBA-1E48-9455-6AF624693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0CEA4D-357E-3C42-8AF5-7D3651BB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BB737E-5340-4A4C-9849-0EDD373D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92812-9250-7D4C-BEB6-7A982127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6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E4F14-AAA5-314D-8BE0-7FBD4FF143AE}"/>
              </a:ext>
            </a:extLst>
          </p:cNvPr>
          <p:cNvSpPr txBox="1"/>
          <p:nvPr/>
        </p:nvSpPr>
        <p:spPr>
          <a:xfrm>
            <a:off x="2194202" y="8246642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7516B-B234-4A4D-8842-64453AA69622}"/>
              </a:ext>
            </a:extLst>
          </p:cNvPr>
          <p:cNvSpPr txBox="1"/>
          <p:nvPr/>
        </p:nvSpPr>
        <p:spPr>
          <a:xfrm>
            <a:off x="1819099" y="8583612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6CFDF5-677E-F14F-B74F-B2E92A3B3C97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EB1D5A-4EEF-2642-AE48-54488BE4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B7B5E5-5830-FF4F-BFD1-CB76D95E6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F6798B-D078-B249-9E7A-60B3F5C4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720DEB8C-3E5F-524F-AB9D-3D96BA4622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2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B33E4-6AEB-4729-B06A-5A5CD1EF9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EAAE8-303F-463E-808D-E17A874D1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  <p:sldLayoutId id="2147483679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leanhandssavelives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A99E47-5499-4EE2-BD97-22E01643ACA9}"/>
              </a:ext>
            </a:extLst>
          </p:cNvPr>
          <p:cNvSpPr txBox="1"/>
          <p:nvPr/>
        </p:nvSpPr>
        <p:spPr>
          <a:xfrm>
            <a:off x="1088409" y="950778"/>
            <a:ext cx="468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Step 1. Select</a:t>
            </a:r>
            <a:r>
              <a:rPr lang="en-US" b="1" dirty="0">
                <a:solidFill>
                  <a:srgbClr val="214994"/>
                </a:solidFill>
                <a:latin typeface="Helvetica 65 Medium" panose="020B0500000000000000" pitchFamily="34" charset="0"/>
              </a:rPr>
              <a:t> </a:t>
            </a:r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a character from pages 3-4</a:t>
            </a:r>
          </a:p>
          <a:p>
            <a:pPr algn="ctr"/>
            <a:endParaRPr lang="en-US" dirty="0">
              <a:solidFill>
                <a:srgbClr val="214994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0C8BC-AD90-4245-AA9D-E5EAB6919425}"/>
              </a:ext>
            </a:extLst>
          </p:cNvPr>
          <p:cNvSpPr/>
          <p:nvPr/>
        </p:nvSpPr>
        <p:spPr>
          <a:xfrm>
            <a:off x="0" y="7506269"/>
            <a:ext cx="6858000" cy="2399731"/>
          </a:xfrm>
          <a:prstGeom prst="rect">
            <a:avLst/>
          </a:prstGeom>
          <a:solidFill>
            <a:srgbClr val="EF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20DBD-C0C0-446C-8194-1750DAD0916E}"/>
              </a:ext>
            </a:extLst>
          </p:cNvPr>
          <p:cNvSpPr txBox="1"/>
          <p:nvPr/>
        </p:nvSpPr>
        <p:spPr>
          <a:xfrm>
            <a:off x="1088409" y="7790580"/>
            <a:ext cx="4681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65 Medium" panose="020B0500000000000000" pitchFamily="34" charset="0"/>
              </a:rPr>
              <a:t>COPYING THE CHARACTER</a:t>
            </a:r>
          </a:p>
          <a:p>
            <a:pPr algn="ctr"/>
            <a:endParaRPr lang="en-US" dirty="0">
              <a:solidFill>
                <a:schemeClr val="bg1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Right click on your selected character to copy or use this keyboard shortcut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E8FB3DA-26BF-4135-A527-F8B031286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226" y="8990909"/>
            <a:ext cx="1279548" cy="408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B26387-15FC-41AD-95F4-70A204BDE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18" y="2480955"/>
            <a:ext cx="6092964" cy="37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0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A99E47-5499-4EE2-BD97-22E01643ACA9}"/>
              </a:ext>
            </a:extLst>
          </p:cNvPr>
          <p:cNvSpPr txBox="1"/>
          <p:nvPr/>
        </p:nvSpPr>
        <p:spPr>
          <a:xfrm>
            <a:off x="1088409" y="950778"/>
            <a:ext cx="468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Step 2. Paste</a:t>
            </a:r>
            <a:r>
              <a:rPr lang="en-US" b="1" dirty="0">
                <a:solidFill>
                  <a:srgbClr val="214994"/>
                </a:solidFill>
                <a:latin typeface="Helvetica 65 Medium" panose="020B0500000000000000" pitchFamily="34" charset="0"/>
              </a:rPr>
              <a:t> </a:t>
            </a:r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your selection on top of the text on pages 6-9</a:t>
            </a:r>
          </a:p>
          <a:p>
            <a:pPr algn="ctr"/>
            <a:endParaRPr lang="en-US" dirty="0">
              <a:solidFill>
                <a:srgbClr val="214994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0C8BC-AD90-4245-AA9D-E5EAB6919425}"/>
              </a:ext>
            </a:extLst>
          </p:cNvPr>
          <p:cNvSpPr/>
          <p:nvPr/>
        </p:nvSpPr>
        <p:spPr>
          <a:xfrm>
            <a:off x="0" y="7506269"/>
            <a:ext cx="6858000" cy="2399731"/>
          </a:xfrm>
          <a:prstGeom prst="rect">
            <a:avLst/>
          </a:prstGeom>
          <a:solidFill>
            <a:srgbClr val="EF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20DBD-C0C0-446C-8194-1750DAD0916E}"/>
              </a:ext>
            </a:extLst>
          </p:cNvPr>
          <p:cNvSpPr txBox="1"/>
          <p:nvPr/>
        </p:nvSpPr>
        <p:spPr>
          <a:xfrm>
            <a:off x="1088409" y="7790580"/>
            <a:ext cx="4681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65 Medium" panose="020B0500000000000000" pitchFamily="34" charset="0"/>
              </a:rPr>
              <a:t>SCALING THE CHARACTER</a:t>
            </a:r>
          </a:p>
          <a:p>
            <a:pPr algn="ctr"/>
            <a:endParaRPr lang="en-US" dirty="0">
              <a:solidFill>
                <a:schemeClr val="bg1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Don’t forget that you can ‘scale’ a character to give it a sense of perspective.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CE6E5-B66A-4B48-ABCA-9F1D9403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46" y="2199700"/>
            <a:ext cx="5263907" cy="47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A99E47-5499-4EE2-BD97-22E01643ACA9}"/>
              </a:ext>
            </a:extLst>
          </p:cNvPr>
          <p:cNvSpPr txBox="1"/>
          <p:nvPr/>
        </p:nvSpPr>
        <p:spPr>
          <a:xfrm>
            <a:off x="1088409" y="950778"/>
            <a:ext cx="468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4994"/>
                </a:solidFill>
                <a:latin typeface="Helvetica 65 Medium" panose="020B0500000000000000" pitchFamily="34" charset="0"/>
              </a:rPr>
              <a:t>Step 3. Promote the Campaign</a:t>
            </a:r>
          </a:p>
          <a:p>
            <a:pPr algn="ctr"/>
            <a:endParaRPr lang="en-US" dirty="0">
              <a:solidFill>
                <a:srgbClr val="214994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0C8BC-AD90-4245-AA9D-E5EAB6919425}"/>
              </a:ext>
            </a:extLst>
          </p:cNvPr>
          <p:cNvSpPr/>
          <p:nvPr/>
        </p:nvSpPr>
        <p:spPr>
          <a:xfrm>
            <a:off x="0" y="6669354"/>
            <a:ext cx="6858000" cy="3236647"/>
          </a:xfrm>
          <a:prstGeom prst="rect">
            <a:avLst/>
          </a:prstGeom>
          <a:solidFill>
            <a:srgbClr val="EF7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20DBD-C0C0-446C-8194-1750DAD0916E}"/>
              </a:ext>
            </a:extLst>
          </p:cNvPr>
          <p:cNvSpPr txBox="1"/>
          <p:nvPr/>
        </p:nvSpPr>
        <p:spPr>
          <a:xfrm>
            <a:off x="1088409" y="6917123"/>
            <a:ext cx="4681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65 Medium" panose="020B0500000000000000" pitchFamily="34" charset="0"/>
              </a:rPr>
              <a:t>SHARE SOCIALLY</a:t>
            </a:r>
          </a:p>
          <a:p>
            <a:pPr algn="ctr"/>
            <a:endParaRPr lang="en-US" dirty="0">
              <a:solidFill>
                <a:schemeClr val="bg1"/>
              </a:solidFill>
              <a:latin typeface="Helvetica 65 Medium" panose="020B0500000000000000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Choose </a:t>
            </a:r>
            <a:r>
              <a:rPr lang="en-US" sz="1400" b="1" dirty="0">
                <a:solidFill>
                  <a:schemeClr val="bg1"/>
                </a:solidFill>
                <a:latin typeface="Helvetica" panose="020B0403020202020204" pitchFamily="34" charset="0"/>
              </a:rPr>
              <a:t>FILE</a:t>
            </a:r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 and then </a:t>
            </a:r>
            <a:r>
              <a:rPr lang="en-US" sz="1400" b="1" dirty="0">
                <a:solidFill>
                  <a:schemeClr val="bg1"/>
                </a:solidFill>
                <a:latin typeface="Helvetica" panose="020B0403020202020204" pitchFamily="34" charset="0"/>
              </a:rPr>
              <a:t>EXPORT</a:t>
            </a:r>
            <a:r>
              <a:rPr lang="en-US" sz="1400" dirty="0">
                <a:solidFill>
                  <a:schemeClr val="bg1"/>
                </a:solidFill>
                <a:latin typeface="Helvetica" panose="020B0403020202020204" pitchFamily="34" charset="0"/>
              </a:rPr>
              <a:t> to save your image as a picture and then share on all Social Media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anose="020B0403020202020204" pitchFamily="34" charset="0"/>
              </a:rPr>
              <a:t>Make sure to use the following #Hashtags</a:t>
            </a:r>
          </a:p>
          <a:p>
            <a:pPr algn="ctr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  <a:p>
            <a:pPr algn="ctr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  <a:p>
            <a:pPr algn="ctr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anose="020B0403020202020204" pitchFamily="34" charset="0"/>
              </a:rPr>
              <a:t>OR share it simply on</a:t>
            </a:r>
          </a:p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 65 Medium" panose="020B0500000000000000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www.cleanhandssavelives.org/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F6437-ECBC-4AFB-AEEF-F2823AF61044}"/>
              </a:ext>
            </a:extLst>
          </p:cNvPr>
          <p:cNvSpPr txBox="1"/>
          <p:nvPr/>
        </p:nvSpPr>
        <p:spPr>
          <a:xfrm>
            <a:off x="218281" y="8559436"/>
            <a:ext cx="642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elvetica 65 Medium" panose="020B0500000000000000" pitchFamily="34" charset="0"/>
              </a:rPr>
              <a:t>#SupportNursesAndMidwives    #HandHygiene    #InfectionPrevention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Helvetica" panose="020B0403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954BA1-2B34-44D5-801F-C67F4F6DB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31" y="1813700"/>
            <a:ext cx="6073337" cy="43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112</Words>
  <Application>Microsoft Office PowerPoint</Application>
  <PresentationFormat>A4 Paper (210x297 mm)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Helvetica 65 Medium</vt:lpstr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KAJIWARA, Maki</cp:lastModifiedBy>
  <cp:revision>74</cp:revision>
  <dcterms:created xsi:type="dcterms:W3CDTF">2020-04-01T08:19:48Z</dcterms:created>
  <dcterms:modified xsi:type="dcterms:W3CDTF">2020-11-06T15:08:14Z</dcterms:modified>
</cp:coreProperties>
</file>