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994"/>
    <a:srgbClr val="EF7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9"/>
    <p:restoredTop sz="96405"/>
  </p:normalViewPr>
  <p:slideViewPr>
    <p:cSldViewPr snapToGrid="0" snapToObjects="1">
      <p:cViewPr varScale="1">
        <p:scale>
          <a:sx n="75" d="100"/>
          <a:sy n="75" d="100"/>
        </p:scale>
        <p:origin x="2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6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0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2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7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0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6A06752-7F0E-C44E-AFD0-F40EDF07F0D3}"/>
              </a:ext>
            </a:extLst>
          </p:cNvPr>
          <p:cNvSpPr/>
          <p:nvPr/>
        </p:nvSpPr>
        <p:spPr>
          <a:xfrm>
            <a:off x="312769" y="325330"/>
            <a:ext cx="6228253" cy="9050802"/>
          </a:xfrm>
          <a:prstGeom prst="rect">
            <a:avLst/>
          </a:prstGeom>
          <a:solidFill>
            <a:srgbClr val="EFB769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97E2ED-0B55-BA46-9433-C88B9D8EBBA9}"/>
              </a:ext>
            </a:extLst>
          </p:cNvPr>
          <p:cNvSpPr txBox="1"/>
          <p:nvPr/>
        </p:nvSpPr>
        <p:spPr>
          <a:xfrm>
            <a:off x="312769" y="9465734"/>
            <a:ext cx="4325223" cy="31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WHO Posters  more info on: http://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www.who.int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infectionprevention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/campaigns/clean-hands/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</a:p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World Health Organization 2020.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FB7E93-4FF8-A547-BB8D-CA721FF9D44C}"/>
              </a:ext>
            </a:extLst>
          </p:cNvPr>
          <p:cNvSpPr txBox="1"/>
          <p:nvPr userDrawn="1"/>
        </p:nvSpPr>
        <p:spPr>
          <a:xfrm>
            <a:off x="2180135" y="8117963"/>
            <a:ext cx="249780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SupportNursesAndMidwives</a:t>
            </a:r>
            <a:endParaRPr lang="en-US" sz="1270" b="1" dirty="0">
              <a:solidFill>
                <a:srgbClr val="214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3B3C3C-FA9C-8E41-AC37-E1FA83BFA1DA}"/>
              </a:ext>
            </a:extLst>
          </p:cNvPr>
          <p:cNvSpPr txBox="1"/>
          <p:nvPr userDrawn="1"/>
        </p:nvSpPr>
        <p:spPr>
          <a:xfrm>
            <a:off x="1805032" y="8454933"/>
            <a:ext cx="3248005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HandHygiene</a:t>
            </a:r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#</a:t>
            </a:r>
            <a:r>
              <a:rPr lang="en-US" sz="1270" b="1" dirty="0" err="1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InfectionPrevention</a:t>
            </a:r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66DDC9-E51F-0F4D-B26C-B7D223DF5E20}"/>
              </a:ext>
            </a:extLst>
          </p:cNvPr>
          <p:cNvGrpSpPr/>
          <p:nvPr userDrawn="1"/>
        </p:nvGrpSpPr>
        <p:grpSpPr>
          <a:xfrm>
            <a:off x="815426" y="960352"/>
            <a:ext cx="5238094" cy="561733"/>
            <a:chOff x="815426" y="960352"/>
            <a:chExt cx="5238094" cy="56173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AFF1C6-0DBA-1E48-9455-6AF624693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426" y="1042610"/>
              <a:ext cx="1154227" cy="35360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90CEA4D-357E-3C42-8AF5-7D3651BB6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6244" y="1074466"/>
              <a:ext cx="947276" cy="28025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0BB737E-5340-4A4C-9849-0EDD373D4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3957" y="1038785"/>
              <a:ext cx="1074786" cy="35720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392812-9250-7D4C-BEB6-7A98212727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457154" y="960352"/>
              <a:ext cx="584146" cy="561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62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6A06752-7F0E-C44E-AFD0-F40EDF07F0D3}"/>
              </a:ext>
            </a:extLst>
          </p:cNvPr>
          <p:cNvSpPr/>
          <p:nvPr/>
        </p:nvSpPr>
        <p:spPr>
          <a:xfrm>
            <a:off x="312769" y="325330"/>
            <a:ext cx="6228253" cy="9050802"/>
          </a:xfrm>
          <a:prstGeom prst="rect">
            <a:avLst/>
          </a:prstGeom>
          <a:solidFill>
            <a:srgbClr val="EFB769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97E2ED-0B55-BA46-9433-C88B9D8EBBA9}"/>
              </a:ext>
            </a:extLst>
          </p:cNvPr>
          <p:cNvSpPr txBox="1"/>
          <p:nvPr/>
        </p:nvSpPr>
        <p:spPr>
          <a:xfrm>
            <a:off x="312769" y="9465734"/>
            <a:ext cx="4325223" cy="31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WHO Posters  more info on: http://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www.who.int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infectionprevention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/campaigns/clean-hands/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</a:p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World Health Organization 2020.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8E4F14-AAA5-314D-8BE0-7FBD4FF143AE}"/>
              </a:ext>
            </a:extLst>
          </p:cNvPr>
          <p:cNvSpPr txBox="1"/>
          <p:nvPr/>
        </p:nvSpPr>
        <p:spPr>
          <a:xfrm>
            <a:off x="2194202" y="8246642"/>
            <a:ext cx="249780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SupportNursesAndMidwives</a:t>
            </a:r>
            <a:endParaRPr lang="en-US" sz="127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07516B-B234-4A4D-8842-64453AA69622}"/>
              </a:ext>
            </a:extLst>
          </p:cNvPr>
          <p:cNvSpPr txBox="1"/>
          <p:nvPr/>
        </p:nvSpPr>
        <p:spPr>
          <a:xfrm>
            <a:off x="1819099" y="8583612"/>
            <a:ext cx="3248005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HandHygiene</a:t>
            </a:r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#</a:t>
            </a:r>
            <a:r>
              <a:rPr lang="en-US" sz="127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InfectionPrevention</a:t>
            </a:r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6CFDF5-677E-F14F-B74F-B2E92A3B3C97}"/>
              </a:ext>
            </a:extLst>
          </p:cNvPr>
          <p:cNvGrpSpPr/>
          <p:nvPr userDrawn="1"/>
        </p:nvGrpSpPr>
        <p:grpSpPr>
          <a:xfrm>
            <a:off x="815426" y="960352"/>
            <a:ext cx="5238094" cy="561733"/>
            <a:chOff x="815426" y="960352"/>
            <a:chExt cx="5238094" cy="5617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EB1D5A-4EEF-2642-AE48-54488BE41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426" y="1042610"/>
              <a:ext cx="1154227" cy="35360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3B7B5E5-5830-FF4F-BFD1-CB76D95E6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6244" y="1074466"/>
              <a:ext cx="947276" cy="28025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F6798B-D078-B249-9E7A-60B3F5C4F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3957" y="1038785"/>
              <a:ext cx="1074786" cy="357208"/>
            </a:xfrm>
            <a:prstGeom prst="rect">
              <a:avLst/>
            </a:prstGeom>
          </p:spPr>
        </p:pic>
        <p:pic>
          <p:nvPicPr>
            <p:cNvPr id="10" name="Picture 18">
              <a:extLst>
                <a:ext uri="{FF2B5EF4-FFF2-40B4-BE49-F238E27FC236}">
                  <a16:creationId xmlns:a16="http://schemas.microsoft.com/office/drawing/2014/main" id="{720DEB8C-3E5F-524F-AB9D-3D96BA4622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457154" y="960352"/>
              <a:ext cx="584146" cy="561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223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CB33E4-6AEB-4729-B06A-5A5CD1EF9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579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4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DEAAE8-303F-463E-808D-E17A874D1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579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8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6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8" r:id="rId5"/>
    <p:sldLayoutId id="2147483679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9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40DB9E-B594-314D-8EE2-ACD59D418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91" y="899285"/>
            <a:ext cx="735186" cy="222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AF79C9-6299-2B4B-B002-5957DB010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145" y="899285"/>
            <a:ext cx="797755" cy="222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7B88A6-24EE-314E-B858-4722C5BFF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134" y="899285"/>
            <a:ext cx="656975" cy="222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F1D0E8-386A-C047-B595-953A7B641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343" y="899285"/>
            <a:ext cx="875966" cy="222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8E45F-A77F-C045-AF27-97A4EB9E3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91" y="3842400"/>
            <a:ext cx="703901" cy="222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E97E82-A625-E44D-A8E3-7A9A60851D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934" y="3842400"/>
            <a:ext cx="1001104" cy="22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00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1025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KAJIWARA, Maki</cp:lastModifiedBy>
  <cp:revision>75</cp:revision>
  <dcterms:created xsi:type="dcterms:W3CDTF">2020-04-01T08:19:48Z</dcterms:created>
  <dcterms:modified xsi:type="dcterms:W3CDTF">2020-11-06T15:10:28Z</dcterms:modified>
</cp:coreProperties>
</file>