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94"/>
    <a:srgbClr val="EF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2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7E93-4FF8-A547-BB8D-CA721FF9D44C}"/>
              </a:ext>
            </a:extLst>
          </p:cNvPr>
          <p:cNvSpPr txBox="1"/>
          <p:nvPr userDrawn="1"/>
        </p:nvSpPr>
        <p:spPr>
          <a:xfrm>
            <a:off x="2180135" y="8117963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rgbClr val="214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B3C3C-FA9C-8E41-AC37-E1FA83BFA1DA}"/>
              </a:ext>
            </a:extLst>
          </p:cNvPr>
          <p:cNvSpPr txBox="1"/>
          <p:nvPr userDrawn="1"/>
        </p:nvSpPr>
        <p:spPr>
          <a:xfrm>
            <a:off x="1805032" y="8454933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rgbClr val="214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6DDC9-E51F-0F4D-B26C-B7D223DF5E20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AFF1C6-0DBA-1E48-9455-6AF62469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0CEA4D-357E-3C42-8AF5-7D3651BB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BB737E-5340-4A4C-9849-0EDD373D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92812-9250-7D4C-BEB6-7A982127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6A06752-7F0E-C44E-AFD0-F40EDF07F0D3}"/>
              </a:ext>
            </a:extLst>
          </p:cNvPr>
          <p:cNvSpPr/>
          <p:nvPr/>
        </p:nvSpPr>
        <p:spPr>
          <a:xfrm>
            <a:off x="312769" y="325330"/>
            <a:ext cx="6228253" cy="9050802"/>
          </a:xfrm>
          <a:prstGeom prst="rect">
            <a:avLst/>
          </a:prstGeom>
          <a:solidFill>
            <a:srgbClr val="EFB769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7E2ED-0B55-BA46-9433-C88B9D8EBBA9}"/>
              </a:ext>
            </a:extLst>
          </p:cNvPr>
          <p:cNvSpPr txBox="1"/>
          <p:nvPr/>
        </p:nvSpPr>
        <p:spPr>
          <a:xfrm>
            <a:off x="312769" y="9465734"/>
            <a:ext cx="4325223" cy="3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WHO Posters  more info on: http://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www.who.int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infectionprevention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/campaigns/clean-hands/</a:t>
            </a:r>
            <a:r>
              <a:rPr lang="en-US" sz="72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r>
              <a:rPr lang="en-US" sz="72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World Health Organization 2020.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E4F14-AAA5-314D-8BE0-7FBD4FF143AE}"/>
              </a:ext>
            </a:extLst>
          </p:cNvPr>
          <p:cNvSpPr txBox="1"/>
          <p:nvPr/>
        </p:nvSpPr>
        <p:spPr>
          <a:xfrm>
            <a:off x="2194202" y="8246642"/>
            <a:ext cx="249780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SupportNursesAndMidwives</a:t>
            </a:r>
            <a:endParaRPr lang="en-US" sz="127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7516B-B234-4A4D-8842-64453AA69622}"/>
              </a:ext>
            </a:extLst>
          </p:cNvPr>
          <p:cNvSpPr txBox="1"/>
          <p:nvPr/>
        </p:nvSpPr>
        <p:spPr>
          <a:xfrm>
            <a:off x="1819099" y="8583612"/>
            <a:ext cx="3248005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HandHygiene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#</a:t>
            </a:r>
            <a:r>
              <a:rPr lang="en-US" sz="127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InfectionPrevention</a:t>
            </a:r>
            <a:r>
              <a:rPr lang="en-US" sz="127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CFDF5-677E-F14F-B74F-B2E92A3B3C97}"/>
              </a:ext>
            </a:extLst>
          </p:cNvPr>
          <p:cNvGrpSpPr/>
          <p:nvPr userDrawn="1"/>
        </p:nvGrpSpPr>
        <p:grpSpPr>
          <a:xfrm>
            <a:off x="815426" y="960352"/>
            <a:ext cx="5238094" cy="561733"/>
            <a:chOff x="815426" y="960352"/>
            <a:chExt cx="5238094" cy="5617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EB1D5A-4EEF-2642-AE48-54488BE4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26" y="1042610"/>
              <a:ext cx="1154227" cy="3536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B7B5E5-5830-FF4F-BFD1-CB76D95E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6244" y="1074466"/>
              <a:ext cx="947276" cy="2802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F6798B-D078-B249-9E7A-60B3F5C4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957" y="1038785"/>
              <a:ext cx="1074786" cy="357208"/>
            </a:xfrm>
            <a:prstGeom prst="rect">
              <a:avLst/>
            </a:prstGeom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720DEB8C-3E5F-524F-AB9D-3D96BA462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57154" y="960352"/>
              <a:ext cx="584146" cy="561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B33E4-6AEB-4729-B06A-5A5CD1EF9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EAAE8-303F-463E-808D-E17A874D1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579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789D-6AB8-5143-AE61-2611160FDD0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8977-18F7-6647-927F-1007325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  <p:sldLayoutId id="2147483679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0846B-1ED2-924C-950D-DBB62079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7" y="3860348"/>
            <a:ext cx="1173169" cy="22212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9C4F7C-8CC4-48AA-AD37-EA7EE8CE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280" y="940107"/>
            <a:ext cx="603397" cy="2221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A477952-166F-43DE-9155-6C1F33D42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0652" y="940107"/>
            <a:ext cx="1106312" cy="2221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840C8C2-01C8-4083-AEB2-495B6FC78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0939" y="940107"/>
            <a:ext cx="728965" cy="2221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2E8578B-7995-4D30-A366-1A64E12C60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9976" y="940107"/>
            <a:ext cx="956825" cy="22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KAJIWARA, Maki</cp:lastModifiedBy>
  <cp:revision>75</cp:revision>
  <dcterms:created xsi:type="dcterms:W3CDTF">2020-04-01T08:19:48Z</dcterms:created>
  <dcterms:modified xsi:type="dcterms:W3CDTF">2020-11-06T15:14:02Z</dcterms:modified>
</cp:coreProperties>
</file>