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1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cleanhandssavelives.org/" TargetMode="External"/><Relationship Id="rId4" Type="http://schemas.openxmlformats.org/officeDocument/2006/relationships/hyperlink" Target="https://www.who.int/infection-prevention/campaigns/clean-hands/5may2020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3228F3-8405-3E46-8446-7BF5B1278E71}"/>
              </a:ext>
            </a:extLst>
          </p:cNvPr>
          <p:cNvSpPr txBox="1"/>
          <p:nvPr/>
        </p:nvSpPr>
        <p:spPr>
          <a:xfrm>
            <a:off x="-7496" y="4376248"/>
            <a:ext cx="686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EA7E3-381F-394B-87BF-BAF18D632FA7}"/>
              </a:ext>
            </a:extLst>
          </p:cNvPr>
          <p:cNvSpPr txBox="1"/>
          <p:nvPr/>
        </p:nvSpPr>
        <p:spPr>
          <a:xfrm>
            <a:off x="1564219" y="4172784"/>
            <a:ext cx="363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NURSES AND MIDWIVES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707E2-595C-AB41-AFC2-7DECD9127C6E}"/>
              </a:ext>
            </a:extLst>
          </p:cNvPr>
          <p:cNvSpPr txBox="1"/>
          <p:nvPr/>
        </p:nvSpPr>
        <p:spPr>
          <a:xfrm>
            <a:off x="-7496" y="5173782"/>
            <a:ext cx="6865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F790D-E044-2841-A07B-73E61C8BD53F}"/>
              </a:ext>
            </a:extLst>
          </p:cNvPr>
          <p:cNvSpPr txBox="1"/>
          <p:nvPr/>
        </p:nvSpPr>
        <p:spPr>
          <a:xfrm>
            <a:off x="1703847" y="6351759"/>
            <a:ext cx="3302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 IN YOUR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A5D16-993A-464B-AB5A-B09B7D352025}"/>
              </a:ext>
            </a:extLst>
          </p:cNvPr>
          <p:cNvSpPr txBox="1"/>
          <p:nvPr/>
        </p:nvSpPr>
        <p:spPr>
          <a:xfrm>
            <a:off x="-7496" y="6657731"/>
            <a:ext cx="6865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0965F6-EDD3-9648-AEBB-74157C8374B5}"/>
              </a:ext>
            </a:extLst>
          </p:cNvPr>
          <p:cNvGrpSpPr/>
          <p:nvPr/>
        </p:nvGrpSpPr>
        <p:grpSpPr>
          <a:xfrm>
            <a:off x="1703847" y="6523736"/>
            <a:ext cx="3310187" cy="67040"/>
            <a:chOff x="2073976" y="6980936"/>
            <a:chExt cx="3310187" cy="670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51EDA5-1A13-9F4B-B4B7-B2D9461B0523}"/>
                </a:ext>
              </a:extLst>
            </p:cNvPr>
            <p:cNvSpPr/>
            <p:nvPr/>
          </p:nvSpPr>
          <p:spPr>
            <a:xfrm>
              <a:off x="2073976" y="6980936"/>
              <a:ext cx="621487" cy="67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E6102B-F454-5844-A878-905CFA170C81}"/>
                </a:ext>
              </a:extLst>
            </p:cNvPr>
            <p:cNvSpPr/>
            <p:nvPr/>
          </p:nvSpPr>
          <p:spPr>
            <a:xfrm>
              <a:off x="4762676" y="6980936"/>
              <a:ext cx="621487" cy="67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77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3D481-019B-454B-91AE-99C099DDB35E}"/>
              </a:ext>
            </a:extLst>
          </p:cNvPr>
          <p:cNvSpPr txBox="1"/>
          <p:nvPr/>
        </p:nvSpPr>
        <p:spPr>
          <a:xfrm>
            <a:off x="339213" y="6094612"/>
            <a:ext cx="617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POLICY MAKERS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D2EEF-AC9E-0A47-94E5-E6BADE30604F}"/>
              </a:ext>
            </a:extLst>
          </p:cNvPr>
          <p:cNvSpPr txBox="1"/>
          <p:nvPr/>
        </p:nvSpPr>
        <p:spPr>
          <a:xfrm>
            <a:off x="339213" y="6827364"/>
            <a:ext cx="617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nurse staffing levels to prevent infections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improve quality of care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 means to empower nurses and midwives</a:t>
            </a:r>
          </a:p>
        </p:txBody>
      </p:sp>
    </p:spTree>
    <p:extLst>
      <p:ext uri="{BB962C8B-B14F-4D97-AF65-F5344CB8AC3E}">
        <p14:creationId xmlns:p14="http://schemas.microsoft.com/office/powerpoint/2010/main" val="7002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B52EE1-BD54-BC4C-B12A-2E0297BC7F10}"/>
              </a:ext>
            </a:extLst>
          </p:cNvPr>
          <p:cNvSpPr txBox="1"/>
          <p:nvPr/>
        </p:nvSpPr>
        <p:spPr>
          <a:xfrm>
            <a:off x="309716" y="6311916"/>
            <a:ext cx="623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MIDWIVES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94CAF-4340-C248-9C98-A4C05D91D6EE}"/>
              </a:ext>
            </a:extLst>
          </p:cNvPr>
          <p:cNvSpPr txBox="1"/>
          <p:nvPr/>
        </p:nvSpPr>
        <p:spPr>
          <a:xfrm>
            <a:off x="309715" y="7081790"/>
            <a:ext cx="623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 make all the difference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mothers and babies</a:t>
            </a:r>
          </a:p>
        </p:txBody>
      </p:sp>
    </p:spTree>
    <p:extLst>
      <p:ext uri="{BB962C8B-B14F-4D97-AF65-F5344CB8AC3E}">
        <p14:creationId xmlns:p14="http://schemas.microsoft.com/office/powerpoint/2010/main" val="23557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7350-3ECC-F54C-B12D-3FEE644613FA}"/>
              </a:ext>
            </a:extLst>
          </p:cNvPr>
          <p:cNvSpPr txBox="1"/>
          <p:nvPr/>
        </p:nvSpPr>
        <p:spPr>
          <a:xfrm>
            <a:off x="294968" y="6342694"/>
            <a:ext cx="625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PATIENTS AND FAMILIES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F6994-AE15-3142-A030-EC669032BB95}"/>
              </a:ext>
            </a:extLst>
          </p:cNvPr>
          <p:cNvSpPr txBox="1"/>
          <p:nvPr/>
        </p:nvSpPr>
        <p:spPr>
          <a:xfrm>
            <a:off x="294968" y="7117050"/>
            <a:ext cx="625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care for you, with you</a:t>
            </a:r>
          </a:p>
        </p:txBody>
      </p:sp>
    </p:spTree>
    <p:extLst>
      <p:ext uri="{BB962C8B-B14F-4D97-AF65-F5344CB8AC3E}">
        <p14:creationId xmlns:p14="http://schemas.microsoft.com/office/powerpoint/2010/main" val="208392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65889-4CFF-414E-8893-4F4FD2849E15}"/>
              </a:ext>
            </a:extLst>
          </p:cNvPr>
          <p:cNvSpPr txBox="1"/>
          <p:nvPr/>
        </p:nvSpPr>
        <p:spPr>
          <a:xfrm>
            <a:off x="309714" y="6358724"/>
            <a:ext cx="623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IPC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ED9CB-2BC8-6C4A-9469-9EEF3C2B0678}"/>
              </a:ext>
            </a:extLst>
          </p:cNvPr>
          <p:cNvSpPr txBox="1"/>
          <p:nvPr/>
        </p:nvSpPr>
        <p:spPr>
          <a:xfrm>
            <a:off x="309715" y="7081789"/>
            <a:ext cx="623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nurses and midwives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providing clean care</a:t>
            </a:r>
          </a:p>
        </p:txBody>
      </p:sp>
    </p:spTree>
    <p:extLst>
      <p:ext uri="{BB962C8B-B14F-4D97-AF65-F5344CB8AC3E}">
        <p14:creationId xmlns:p14="http://schemas.microsoft.com/office/powerpoint/2010/main" val="425046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1AEB23-EF41-894E-9454-7118FEA0EEC7}"/>
              </a:ext>
            </a:extLst>
          </p:cNvPr>
          <p:cNvSpPr txBox="1"/>
          <p:nvPr/>
        </p:nvSpPr>
        <p:spPr>
          <a:xfrm>
            <a:off x="309715" y="7081790"/>
            <a:ext cx="623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and safe care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 with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D0C92-BB6A-7B49-A32F-D30C7D8E6EDF}"/>
              </a:ext>
            </a:extLst>
          </p:cNvPr>
          <p:cNvSpPr txBox="1"/>
          <p:nvPr/>
        </p:nvSpPr>
        <p:spPr>
          <a:xfrm>
            <a:off x="309714" y="6342693"/>
            <a:ext cx="623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NURSES</a:t>
            </a:r>
          </a:p>
        </p:txBody>
      </p:sp>
    </p:spTree>
    <p:extLst>
      <p:ext uri="{BB962C8B-B14F-4D97-AF65-F5344CB8AC3E}">
        <p14:creationId xmlns:p14="http://schemas.microsoft.com/office/powerpoint/2010/main" val="70838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5682E39F-5E64-4BA0-9B7F-BDA9832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877680" cy="1000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0F1CB-A6E0-4D97-AC04-0FC3B22F6D71}"/>
              </a:ext>
            </a:extLst>
          </p:cNvPr>
          <p:cNvSpPr txBox="1"/>
          <p:nvPr/>
        </p:nvSpPr>
        <p:spPr>
          <a:xfrm>
            <a:off x="660003" y="3493598"/>
            <a:ext cx="56435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F7925"/>
                </a:solidFill>
                <a:latin typeface="Helvetica 65 Medium" panose="020B0500000000000000" pitchFamily="34" charset="0"/>
              </a:rPr>
              <a:t>For more information on the </a:t>
            </a:r>
          </a:p>
          <a:p>
            <a:pPr algn="ctr"/>
            <a:r>
              <a:rPr lang="en-US" dirty="0">
                <a:solidFill>
                  <a:srgbClr val="EF7925"/>
                </a:solidFill>
                <a:latin typeface="Helvetica 65 Medium" panose="020B0500000000000000" pitchFamily="34" charset="0"/>
              </a:rPr>
              <a:t>2020 campaign, visit:</a:t>
            </a:r>
          </a:p>
          <a:p>
            <a:pPr algn="ctr"/>
            <a:endParaRPr lang="en-US" sz="2000" dirty="0">
              <a:solidFill>
                <a:srgbClr val="EF7925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fr-CH" sz="1400" dirty="0">
                <a:solidFill>
                  <a:srgbClr val="EF7925"/>
                </a:solidFill>
                <a:latin typeface="Helvetica" panose="020B04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https://www.who.int/infection-prevention/campaigns/clean-hands/5may2020/en/</a:t>
            </a:r>
            <a:endParaRPr lang="en-GB" sz="1400" dirty="0">
              <a:solidFill>
                <a:srgbClr val="EF7925"/>
              </a:solidFill>
              <a:latin typeface="Helvetica" panose="020B0403020202020204" pitchFamily="34" charset="0"/>
            </a:endParaRPr>
          </a:p>
          <a:p>
            <a:pPr algn="ctr"/>
            <a:endParaRPr lang="en-US" sz="2000" b="1" dirty="0">
              <a:solidFill>
                <a:srgbClr val="EF7925"/>
              </a:solidFill>
              <a:latin typeface="Helvetica 65 Medium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5C2D2-63CF-404D-8C0B-5884BAFC17AC}"/>
              </a:ext>
            </a:extLst>
          </p:cNvPr>
          <p:cNvSpPr txBox="1"/>
          <p:nvPr/>
        </p:nvSpPr>
        <p:spPr>
          <a:xfrm>
            <a:off x="660003" y="5195562"/>
            <a:ext cx="56435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F7925"/>
                </a:solidFill>
                <a:latin typeface="Helvetica 65 Medium" panose="020B0500000000000000" pitchFamily="34" charset="0"/>
              </a:rPr>
              <a:t>For more information on how</a:t>
            </a:r>
          </a:p>
          <a:p>
            <a:pPr algn="ctr"/>
            <a:r>
              <a:rPr lang="en-US" dirty="0">
                <a:solidFill>
                  <a:srgbClr val="EF7925"/>
                </a:solidFill>
                <a:latin typeface="Helvetica 65 Medium" panose="020B0500000000000000" pitchFamily="34" charset="0"/>
              </a:rPr>
              <a:t>to share your picture,</a:t>
            </a:r>
          </a:p>
          <a:p>
            <a:pPr algn="ctr"/>
            <a:r>
              <a:rPr lang="en-US" dirty="0">
                <a:solidFill>
                  <a:srgbClr val="EF7925"/>
                </a:solidFill>
                <a:latin typeface="Helvetica 65 Medium" panose="020B0500000000000000" pitchFamily="34" charset="0"/>
              </a:rPr>
              <a:t>visit:</a:t>
            </a:r>
          </a:p>
          <a:p>
            <a:pPr algn="ctr"/>
            <a:endParaRPr lang="en-US" dirty="0">
              <a:solidFill>
                <a:srgbClr val="EF7925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GB" sz="1400" dirty="0">
                <a:solidFill>
                  <a:srgbClr val="EF7925"/>
                </a:solidFill>
                <a:latin typeface="Helvetica" panose="020B04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www.cleanhandssavelives.org</a:t>
            </a:r>
            <a:endParaRPr lang="en-GB" sz="1400" dirty="0">
              <a:solidFill>
                <a:srgbClr val="EF7925"/>
              </a:solidFill>
              <a:latin typeface="Helvetica" panose="020B0403020202020204" pitchFamily="34" charset="0"/>
            </a:endParaRPr>
          </a:p>
          <a:p>
            <a:pPr algn="ctr"/>
            <a:endParaRPr lang="en-US" sz="2000" b="1" dirty="0">
              <a:solidFill>
                <a:srgbClr val="EF7925"/>
              </a:solidFill>
              <a:latin typeface="Helvetica 65 Medium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C01AB3D-67B5-4F72-A20F-E61AD4B26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5899" y="1770049"/>
            <a:ext cx="2311770" cy="1451063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9A2E517-E298-411B-A282-3A85A469A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568" y="6970154"/>
            <a:ext cx="1082863" cy="10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107</Words>
  <Application>Microsoft Office PowerPoint</Application>
  <PresentationFormat>A4 Paper (210x297 mm)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Helvetica 65 Medium</vt:lpstr>
      <vt:lpstr>Arial</vt:lpstr>
      <vt:lpstr>Arial Black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73</cp:revision>
  <dcterms:created xsi:type="dcterms:W3CDTF">2020-04-01T08:19:48Z</dcterms:created>
  <dcterms:modified xsi:type="dcterms:W3CDTF">2020-11-06T15:15:15Z</dcterms:modified>
</cp:coreProperties>
</file>