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</p:sldMasterIdLst>
  <p:notesMasterIdLst>
    <p:notesMasterId r:id="rId16"/>
  </p:notesMasterIdLst>
  <p:sldIdLst>
    <p:sldId id="300" r:id="rId5"/>
    <p:sldId id="257" r:id="rId6"/>
    <p:sldId id="295" r:id="rId7"/>
    <p:sldId id="305" r:id="rId8"/>
    <p:sldId id="258" r:id="rId9"/>
    <p:sldId id="259" r:id="rId10"/>
    <p:sldId id="260" r:id="rId11"/>
    <p:sldId id="309" r:id="rId12"/>
    <p:sldId id="290" r:id="rId13"/>
    <p:sldId id="291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B7B"/>
    <a:srgbClr val="EC2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37424-258D-B34C-B3F8-77DF230D1250}" v="6" dt="2023-10-05T12:59:25.269"/>
    <p1510:client id="{8D7DBABB-44D5-B74B-6924-79C23A535F61}" v="137" dt="2023-10-05T19:45:55.272"/>
    <p1510:client id="{956BE32C-D960-22B1-44B2-1E1C662CBFC7}" v="1" dt="2023-10-26T16:55:25.917"/>
    <p1510:client id="{D3EB262B-0628-C53E-5B93-C3E993A5FB0B}" v="7" dt="2023-10-05T19:47:30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>
      <p:cViewPr varScale="1">
        <p:scale>
          <a:sx n="117" d="100"/>
          <a:sy n="117" d="100"/>
        </p:scale>
        <p:origin x="6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odriguezm@bomberos.go.cr" userId="S::urn:spo:guest#mrodriguezm@bomberos.go.cr::" providerId="AD" clId="Web-{2D8E0DA0-3FB3-A13C-84AE-E5E782DB5243}"/>
    <pc:docChg chg="modSld">
      <pc:chgData name="mrodriguezm@bomberos.go.cr" userId="S::urn:spo:guest#mrodriguezm@bomberos.go.cr::" providerId="AD" clId="Web-{2D8E0DA0-3FB3-A13C-84AE-E5E782DB5243}" dt="2023-09-22T16:34:08.118" v="40" actId="20577"/>
      <pc:docMkLst>
        <pc:docMk/>
      </pc:docMkLst>
      <pc:sldChg chg="modSp">
        <pc:chgData name="mrodriguezm@bomberos.go.cr" userId="S::urn:spo:guest#mrodriguezm@bomberos.go.cr::" providerId="AD" clId="Web-{2D8E0DA0-3FB3-A13C-84AE-E5E782DB5243}" dt="2023-09-22T16:31:03.392" v="8" actId="1076"/>
        <pc:sldMkLst>
          <pc:docMk/>
          <pc:sldMk cId="1884310923" sldId="258"/>
        </pc:sldMkLst>
        <pc:spChg chg="mod">
          <ac:chgData name="mrodriguezm@bomberos.go.cr" userId="S::urn:spo:guest#mrodriguezm@bomberos.go.cr::" providerId="AD" clId="Web-{2D8E0DA0-3FB3-A13C-84AE-E5E782DB5243}" dt="2023-09-22T16:31:03.392" v="8" actId="1076"/>
          <ac:spMkLst>
            <pc:docMk/>
            <pc:sldMk cId="1884310923" sldId="258"/>
            <ac:spMk id="5" creationId="{CD3F1CE4-787C-C823-EFA6-AE66810F2039}"/>
          </ac:spMkLst>
        </pc:spChg>
      </pc:sldChg>
      <pc:sldChg chg="modSp">
        <pc:chgData name="mrodriguezm@bomberos.go.cr" userId="S::urn:spo:guest#mrodriguezm@bomberos.go.cr::" providerId="AD" clId="Web-{2D8E0DA0-3FB3-A13C-84AE-E5E782DB5243}" dt="2023-09-22T16:31:32.753" v="12" actId="1076"/>
        <pc:sldMkLst>
          <pc:docMk/>
          <pc:sldMk cId="465647093" sldId="259"/>
        </pc:sldMkLst>
        <pc:spChg chg="mod">
          <ac:chgData name="mrodriguezm@bomberos.go.cr" userId="S::urn:spo:guest#mrodriguezm@bomberos.go.cr::" providerId="AD" clId="Web-{2D8E0DA0-3FB3-A13C-84AE-E5E782DB5243}" dt="2023-09-22T16:31:32.753" v="12" actId="1076"/>
          <ac:spMkLst>
            <pc:docMk/>
            <pc:sldMk cId="465647093" sldId="259"/>
            <ac:spMk id="3" creationId="{00000000-0000-0000-0000-000000000000}"/>
          </ac:spMkLst>
        </pc:spChg>
      </pc:sldChg>
      <pc:sldChg chg="modSp">
        <pc:chgData name="mrodriguezm@bomberos.go.cr" userId="S::urn:spo:guest#mrodriguezm@bomberos.go.cr::" providerId="AD" clId="Web-{2D8E0DA0-3FB3-A13C-84AE-E5E782DB5243}" dt="2023-09-22T16:32:48.818" v="16" actId="1076"/>
        <pc:sldMkLst>
          <pc:docMk/>
          <pc:sldMk cId="1908729236" sldId="290"/>
        </pc:sldMkLst>
        <pc:spChg chg="mod">
          <ac:chgData name="mrodriguezm@bomberos.go.cr" userId="S::urn:spo:guest#mrodriguezm@bomberos.go.cr::" providerId="AD" clId="Web-{2D8E0DA0-3FB3-A13C-84AE-E5E782DB5243}" dt="2023-09-22T16:32:48.818" v="16" actId="1076"/>
          <ac:spMkLst>
            <pc:docMk/>
            <pc:sldMk cId="1908729236" sldId="290"/>
            <ac:spMk id="12" creationId="{D764BB98-85DF-AC2F-1E4C-50B79495A16E}"/>
          </ac:spMkLst>
        </pc:spChg>
        <pc:picChg chg="mod">
          <ac:chgData name="mrodriguezm@bomberos.go.cr" userId="S::urn:spo:guest#mrodriguezm@bomberos.go.cr::" providerId="AD" clId="Web-{2D8E0DA0-3FB3-A13C-84AE-E5E782DB5243}" dt="2023-09-22T16:32:44.255" v="15" actId="14100"/>
          <ac:picMkLst>
            <pc:docMk/>
            <pc:sldMk cId="1908729236" sldId="290"/>
            <ac:picMk id="3" creationId="{82F7F6D9-6921-09C6-74B7-B90495A7CA80}"/>
          </ac:picMkLst>
        </pc:picChg>
      </pc:sldChg>
      <pc:sldChg chg="modSp">
        <pc:chgData name="mrodriguezm@bomberos.go.cr" userId="S::urn:spo:guest#mrodriguezm@bomberos.go.cr::" providerId="AD" clId="Web-{2D8E0DA0-3FB3-A13C-84AE-E5E782DB5243}" dt="2023-09-22T16:34:08.118" v="40" actId="20577"/>
        <pc:sldMkLst>
          <pc:docMk/>
          <pc:sldMk cId="1242673878" sldId="291"/>
        </pc:sldMkLst>
        <pc:spChg chg="mod">
          <ac:chgData name="mrodriguezm@bomberos.go.cr" userId="S::urn:spo:guest#mrodriguezm@bomberos.go.cr::" providerId="AD" clId="Web-{2D8E0DA0-3FB3-A13C-84AE-E5E782DB5243}" dt="2023-09-22T16:34:08.118" v="40" actId="20577"/>
          <ac:spMkLst>
            <pc:docMk/>
            <pc:sldMk cId="1242673878" sldId="291"/>
            <ac:spMk id="3" creationId="{00000000-0000-0000-0000-000000000000}"/>
          </ac:spMkLst>
        </pc:spChg>
      </pc:sldChg>
      <pc:sldChg chg="delSp">
        <pc:chgData name="mrodriguezm@bomberos.go.cr" userId="S::urn:spo:guest#mrodriguezm@bomberos.go.cr::" providerId="AD" clId="Web-{2D8E0DA0-3FB3-A13C-84AE-E5E782DB5243}" dt="2023-09-22T16:28:51.497" v="0"/>
        <pc:sldMkLst>
          <pc:docMk/>
          <pc:sldMk cId="323980662" sldId="308"/>
        </pc:sldMkLst>
        <pc:spChg chg="del">
          <ac:chgData name="mrodriguezm@bomberos.go.cr" userId="S::urn:spo:guest#mrodriguezm@bomberos.go.cr::" providerId="AD" clId="Web-{2D8E0DA0-3FB3-A13C-84AE-E5E782DB5243}" dt="2023-09-22T16:28:51.497" v="0"/>
          <ac:spMkLst>
            <pc:docMk/>
            <pc:sldMk cId="323980662" sldId="308"/>
            <ac:spMk id="2" creationId="{070BC28F-D947-75D4-1BAC-A9CBBDB730A4}"/>
          </ac:spMkLst>
        </pc:spChg>
      </pc:sldChg>
      <pc:sldChg chg="modSp">
        <pc:chgData name="mrodriguezm@bomberos.go.cr" userId="S::urn:spo:guest#mrodriguezm@bomberos.go.cr::" providerId="AD" clId="Web-{2D8E0DA0-3FB3-A13C-84AE-E5E782DB5243}" dt="2023-09-22T16:32:25.927" v="14" actId="1076"/>
        <pc:sldMkLst>
          <pc:docMk/>
          <pc:sldMk cId="3155097741" sldId="310"/>
        </pc:sldMkLst>
        <pc:spChg chg="mod">
          <ac:chgData name="mrodriguezm@bomberos.go.cr" userId="S::urn:spo:guest#mrodriguezm@bomberos.go.cr::" providerId="AD" clId="Web-{2D8E0DA0-3FB3-A13C-84AE-E5E782DB5243}" dt="2023-09-22T16:32:22.036" v="13" actId="1076"/>
          <ac:spMkLst>
            <pc:docMk/>
            <pc:sldMk cId="3155097741" sldId="310"/>
            <ac:spMk id="5" creationId="{9D1C06A6-313B-5B40-313A-E60FC6BF97BA}"/>
          </ac:spMkLst>
        </pc:spChg>
        <pc:picChg chg="mod">
          <ac:chgData name="mrodriguezm@bomberos.go.cr" userId="S::urn:spo:guest#mrodriguezm@bomberos.go.cr::" providerId="AD" clId="Web-{2D8E0DA0-3FB3-A13C-84AE-E5E782DB5243}" dt="2023-09-22T16:32:25.927" v="14" actId="1076"/>
          <ac:picMkLst>
            <pc:docMk/>
            <pc:sldMk cId="3155097741" sldId="310"/>
            <ac:picMk id="8" creationId="{3E6924C3-FAB7-22B4-C0FE-95146A590768}"/>
          </ac:picMkLst>
        </pc:picChg>
      </pc:sldChg>
    </pc:docChg>
  </pc:docChgLst>
  <pc:docChgLst>
    <pc:chgData name="yycruz@gmail.com" userId="S::urn:spo:guest#yycruz@gmail.com::" providerId="AD" clId="Web-{3184F554-4BDC-C6BE-C48C-BCC4467238EE}"/>
    <pc:docChg chg="modSld">
      <pc:chgData name="yycruz@gmail.com" userId="S::urn:spo:guest#yycruz@gmail.com::" providerId="AD" clId="Web-{3184F554-4BDC-C6BE-C48C-BCC4467238EE}" dt="2023-01-31T16:26:07.639" v="3" actId="20577"/>
      <pc:docMkLst>
        <pc:docMk/>
      </pc:docMkLst>
      <pc:sldChg chg="modSp">
        <pc:chgData name="yycruz@gmail.com" userId="S::urn:spo:guest#yycruz@gmail.com::" providerId="AD" clId="Web-{3184F554-4BDC-C6BE-C48C-BCC4467238EE}" dt="2023-01-31T16:26:07.639" v="3" actId="20577"/>
        <pc:sldMkLst>
          <pc:docMk/>
          <pc:sldMk cId="1242673878" sldId="291"/>
        </pc:sldMkLst>
        <pc:spChg chg="mod">
          <ac:chgData name="yycruz@gmail.com" userId="S::urn:spo:guest#yycruz@gmail.com::" providerId="AD" clId="Web-{3184F554-4BDC-C6BE-C48C-BCC4467238EE}" dt="2023-01-31T16:26:07.639" v="3" actId="20577"/>
          <ac:spMkLst>
            <pc:docMk/>
            <pc:sldMk cId="1242673878" sldId="291"/>
            <ac:spMk id="3" creationId="{00000000-0000-0000-0000-000000000000}"/>
          </ac:spMkLst>
        </pc:spChg>
      </pc:sldChg>
    </pc:docChg>
  </pc:docChgLst>
  <pc:docChgLst>
    <pc:chgData name="Vera,  Juan (OS-)" userId="S::verajua_paho.org#ext#@worldhealthorg.onmicrosoft.com::d4a6bcd2-ec73-4ae3-9347-161d4b21fb1f" providerId="AD" clId="Web-{8D7DBABB-44D5-B74B-6924-79C23A535F61}"/>
    <pc:docChg chg="addSld delSld modSld sldOrd">
      <pc:chgData name="Vera,  Juan (OS-)" userId="S::verajua_paho.org#ext#@worldhealthorg.onmicrosoft.com::d4a6bcd2-ec73-4ae3-9347-161d4b21fb1f" providerId="AD" clId="Web-{8D7DBABB-44D5-B74B-6924-79C23A535F61}" dt="2023-10-05T19:45:55.272" v="119" actId="20577"/>
      <pc:docMkLst>
        <pc:docMk/>
      </pc:docMkLst>
      <pc:sldChg chg="modSp">
        <pc:chgData name="Vera,  Juan (OS-)" userId="S::verajua_paho.org#ext#@worldhealthorg.onmicrosoft.com::d4a6bcd2-ec73-4ae3-9347-161d4b21fb1f" providerId="AD" clId="Web-{8D7DBABB-44D5-B74B-6924-79C23A535F61}" dt="2023-10-05T19:44:22.081" v="104"/>
        <pc:sldMkLst>
          <pc:docMk/>
          <pc:sldMk cId="1564245638" sldId="257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44:22.081" v="104"/>
          <ac:spMkLst>
            <pc:docMk/>
            <pc:sldMk cId="1564245638" sldId="257"/>
            <ac:spMk id="3" creationId="{00000000-0000-0000-0000-000000000000}"/>
          </ac:spMkLst>
        </pc:spChg>
      </pc:sldChg>
      <pc:sldChg chg="modSp">
        <pc:chgData name="Vera,  Juan (OS-)" userId="S::verajua_paho.org#ext#@worldhealthorg.onmicrosoft.com::d4a6bcd2-ec73-4ae3-9347-161d4b21fb1f" providerId="AD" clId="Web-{8D7DBABB-44D5-B74B-6924-79C23A535F61}" dt="2023-10-05T19:44:45.801" v="107" actId="1076"/>
        <pc:sldMkLst>
          <pc:docMk/>
          <pc:sldMk cId="1884310923" sldId="258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44:45.801" v="107" actId="1076"/>
          <ac:spMkLst>
            <pc:docMk/>
            <pc:sldMk cId="1884310923" sldId="258"/>
            <ac:spMk id="4" creationId="{3A9AD963-FC12-4FED-6D61-D8CCB7371458}"/>
          </ac:spMkLst>
        </pc:spChg>
        <pc:spChg chg="mod">
          <ac:chgData name="Vera,  Juan (OS-)" userId="S::verajua_paho.org#ext#@worldhealthorg.onmicrosoft.com::d4a6bcd2-ec73-4ae3-9347-161d4b21fb1f" providerId="AD" clId="Web-{8D7DBABB-44D5-B74B-6924-79C23A535F61}" dt="2023-10-05T19:44:39.769" v="106" actId="1076"/>
          <ac:spMkLst>
            <pc:docMk/>
            <pc:sldMk cId="1884310923" sldId="258"/>
            <ac:spMk id="5" creationId="{CD3F1CE4-787C-C823-EFA6-AE66810F2039}"/>
          </ac:spMkLst>
        </pc:spChg>
      </pc:sldChg>
      <pc:sldChg chg="modSp">
        <pc:chgData name="Vera,  Juan (OS-)" userId="S::verajua_paho.org#ext#@worldhealthorg.onmicrosoft.com::d4a6bcd2-ec73-4ae3-9347-161d4b21fb1f" providerId="AD" clId="Web-{8D7DBABB-44D5-B74B-6924-79C23A535F61}" dt="2023-10-05T19:43:17.110" v="96" actId="20577"/>
        <pc:sldMkLst>
          <pc:docMk/>
          <pc:sldMk cId="465647093" sldId="259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31:20.085" v="17" actId="20577"/>
          <ac:spMkLst>
            <pc:docMk/>
            <pc:sldMk cId="465647093" sldId="259"/>
            <ac:spMk id="2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8D7DBABB-44D5-B74B-6924-79C23A535F61}" dt="2023-10-05T19:43:17.110" v="96" actId="20577"/>
          <ac:spMkLst>
            <pc:docMk/>
            <pc:sldMk cId="465647093" sldId="259"/>
            <ac:spMk id="3" creationId="{00000000-0000-0000-0000-000000000000}"/>
          </ac:spMkLst>
        </pc:spChg>
      </pc:sldChg>
      <pc:sldChg chg="modSp">
        <pc:chgData name="Vera,  Juan (OS-)" userId="S::verajua_paho.org#ext#@worldhealthorg.onmicrosoft.com::d4a6bcd2-ec73-4ae3-9347-161d4b21fb1f" providerId="AD" clId="Web-{8D7DBABB-44D5-B74B-6924-79C23A535F61}" dt="2023-10-05T19:33:57.231" v="47" actId="20577"/>
        <pc:sldMkLst>
          <pc:docMk/>
          <pc:sldMk cId="1109344342" sldId="260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33:57.231" v="47" actId="20577"/>
          <ac:spMkLst>
            <pc:docMk/>
            <pc:sldMk cId="1109344342" sldId="260"/>
            <ac:spMk id="3" creationId="{00000000-0000-0000-0000-000000000000}"/>
          </ac:spMkLst>
        </pc:spChg>
      </pc:sldChg>
      <pc:sldChg chg="modTransition">
        <pc:chgData name="Vera,  Juan (OS-)" userId="S::verajua_paho.org#ext#@worldhealthorg.onmicrosoft.com::d4a6bcd2-ec73-4ae3-9347-161d4b21fb1f" providerId="AD" clId="Web-{8D7DBABB-44D5-B74B-6924-79C23A535F61}" dt="2023-10-05T19:38:04.208" v="49"/>
        <pc:sldMkLst>
          <pc:docMk/>
          <pc:sldMk cId="1908729236" sldId="290"/>
        </pc:sldMkLst>
      </pc:sldChg>
      <pc:sldChg chg="modSp">
        <pc:chgData name="Vera,  Juan (OS-)" userId="S::verajua_paho.org#ext#@worldhealthorg.onmicrosoft.com::d4a6bcd2-ec73-4ae3-9347-161d4b21fb1f" providerId="AD" clId="Web-{8D7DBABB-44D5-B74B-6924-79C23A535F61}" dt="2023-10-05T19:45:55.272" v="119" actId="20577"/>
        <pc:sldMkLst>
          <pc:docMk/>
          <pc:sldMk cId="1242673878" sldId="291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45:55.272" v="119" actId="20577"/>
          <ac:spMkLst>
            <pc:docMk/>
            <pc:sldMk cId="1242673878" sldId="291"/>
            <ac:spMk id="3" creationId="{00000000-0000-0000-0000-000000000000}"/>
          </ac:spMkLst>
        </pc:spChg>
      </pc:sldChg>
      <pc:sldChg chg="delSp add del">
        <pc:chgData name="Vera,  Juan (OS-)" userId="S::verajua_paho.org#ext#@worldhealthorg.onmicrosoft.com::d4a6bcd2-ec73-4ae3-9347-161d4b21fb1f" providerId="AD" clId="Web-{8D7DBABB-44D5-B74B-6924-79C23A535F61}" dt="2023-10-05T19:21:32.486" v="4"/>
        <pc:sldMkLst>
          <pc:docMk/>
          <pc:sldMk cId="3628085739" sldId="294"/>
        </pc:sldMkLst>
        <pc:picChg chg="del">
          <ac:chgData name="Vera,  Juan (OS-)" userId="S::verajua_paho.org#ext#@worldhealthorg.onmicrosoft.com::d4a6bcd2-ec73-4ae3-9347-161d4b21fb1f" providerId="AD" clId="Web-{8D7DBABB-44D5-B74B-6924-79C23A535F61}" dt="2023-10-05T19:21:30.095" v="3"/>
          <ac:picMkLst>
            <pc:docMk/>
            <pc:sldMk cId="3628085739" sldId="294"/>
            <ac:picMk id="4" creationId="{2B615817-BFFA-95BE-2492-243FE54610AA}"/>
          </ac:picMkLst>
        </pc:picChg>
      </pc:sldChg>
      <pc:sldChg chg="modSp">
        <pc:chgData name="Vera,  Juan (OS-)" userId="S::verajua_paho.org#ext#@worldhealthorg.onmicrosoft.com::d4a6bcd2-ec73-4ae3-9347-161d4b21fb1f" providerId="AD" clId="Web-{8D7DBABB-44D5-B74B-6924-79C23A535F61}" dt="2023-10-05T19:42:29.546" v="84" actId="1076"/>
        <pc:sldMkLst>
          <pc:docMk/>
          <pc:sldMk cId="3584142627" sldId="295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42:29.546" v="84" actId="1076"/>
          <ac:spMkLst>
            <pc:docMk/>
            <pc:sldMk cId="3584142627" sldId="295"/>
            <ac:spMk id="10" creationId="{08D8180F-36BD-EA41-B060-A999368834DD}"/>
          </ac:spMkLst>
        </pc:spChg>
      </pc:sldChg>
      <pc:sldChg chg="modSp ord">
        <pc:chgData name="Vera,  Juan (OS-)" userId="S::verajua_paho.org#ext#@worldhealthorg.onmicrosoft.com::d4a6bcd2-ec73-4ae3-9347-161d4b21fb1f" providerId="AD" clId="Web-{8D7DBABB-44D5-B74B-6924-79C23A535F61}" dt="2023-10-05T19:42:52.187" v="89" actId="20577"/>
        <pc:sldMkLst>
          <pc:docMk/>
          <pc:sldMk cId="1578823920" sldId="305"/>
        </pc:sldMkLst>
        <pc:spChg chg="mod">
          <ac:chgData name="Vera,  Juan (OS-)" userId="S::verajua_paho.org#ext#@worldhealthorg.onmicrosoft.com::d4a6bcd2-ec73-4ae3-9347-161d4b21fb1f" providerId="AD" clId="Web-{8D7DBABB-44D5-B74B-6924-79C23A535F61}" dt="2023-10-05T19:42:52.187" v="89" actId="20577"/>
          <ac:spMkLst>
            <pc:docMk/>
            <pc:sldMk cId="1578823920" sldId="305"/>
            <ac:spMk id="3" creationId="{1799FA74-7F27-4133-A4A2-22D1594BF21F}"/>
          </ac:spMkLst>
        </pc:spChg>
      </pc:sldChg>
      <pc:sldChg chg="del">
        <pc:chgData name="Vera,  Juan (OS-)" userId="S::verajua_paho.org#ext#@worldhealthorg.onmicrosoft.com::d4a6bcd2-ec73-4ae3-9347-161d4b21fb1f" providerId="AD" clId="Web-{8D7DBABB-44D5-B74B-6924-79C23A535F61}" dt="2023-10-05T19:38:20.912" v="50"/>
        <pc:sldMkLst>
          <pc:docMk/>
          <pc:sldMk cId="3155097741" sldId="310"/>
        </pc:sldMkLst>
      </pc:sldChg>
    </pc:docChg>
  </pc:docChgLst>
  <pc:docChgLst>
    <pc:chgData name="CALVELLO HYNES, Emilie" userId="S::ecalvello@who.int::c9dfdd63-2c12-40ec-9141-bdc893ad90f1" providerId="AD" clId="Web-{DB8B780E-17CD-0947-1DFD-76DBBDF47782}"/>
    <pc:docChg chg="modSld">
      <pc:chgData name="CALVELLO HYNES, Emilie" userId="S::ecalvello@who.int::c9dfdd63-2c12-40ec-9141-bdc893ad90f1" providerId="AD" clId="Web-{DB8B780E-17CD-0947-1DFD-76DBBDF47782}" dt="2022-03-06T15:24:56.497" v="0" actId="20577"/>
      <pc:docMkLst>
        <pc:docMk/>
      </pc:docMkLst>
      <pc:sldChg chg="modSp">
        <pc:chgData name="CALVELLO HYNES, Emilie" userId="S::ecalvello@who.int::c9dfdd63-2c12-40ec-9141-bdc893ad90f1" providerId="AD" clId="Web-{DB8B780E-17CD-0947-1DFD-76DBBDF47782}" dt="2022-03-06T15:24:56.497" v="0" actId="20577"/>
        <pc:sldMkLst>
          <pc:docMk/>
          <pc:sldMk cId="128584180" sldId="256"/>
        </pc:sldMkLst>
        <pc:spChg chg="mod">
          <ac:chgData name="CALVELLO HYNES, Emilie" userId="S::ecalvello@who.int::c9dfdd63-2c12-40ec-9141-bdc893ad90f1" providerId="AD" clId="Web-{DB8B780E-17CD-0947-1DFD-76DBBDF47782}" dt="2022-03-06T15:24:56.497" v="0" actId="20577"/>
          <ac:spMkLst>
            <pc:docMk/>
            <pc:sldMk cId="128584180" sldId="256"/>
            <ac:spMk id="3" creationId="{00000000-0000-0000-0000-000000000000}"/>
          </ac:spMkLst>
        </pc:spChg>
      </pc:sldChg>
    </pc:docChg>
  </pc:docChgLst>
  <pc:docChgLst>
    <pc:chgData name="CAMPOS ZAMORA, Melissa" userId="4328921f-4451-4773-bb83-445ac24bfedf" providerId="ADAL" clId="{58D40025-73D4-044D-A571-437E0679C59D}"/>
    <pc:docChg chg="undo custSel addSld delSld modSld sldOrd delMainMaster modMainMaster">
      <pc:chgData name="CAMPOS ZAMORA, Melissa" userId="4328921f-4451-4773-bb83-445ac24bfedf" providerId="ADAL" clId="{58D40025-73D4-044D-A571-437E0679C59D}" dt="2023-01-27T00:59:40.021" v="1290" actId="1076"/>
      <pc:docMkLst>
        <pc:docMk/>
      </pc:docMkLst>
      <pc:sldChg chg="del">
        <pc:chgData name="CAMPOS ZAMORA, Melissa" userId="4328921f-4451-4773-bb83-445ac24bfedf" providerId="ADAL" clId="{58D40025-73D4-044D-A571-437E0679C59D}" dt="2023-01-26T23:35:17.863" v="83" actId="2696"/>
        <pc:sldMkLst>
          <pc:docMk/>
          <pc:sldMk cId="128584180" sldId="256"/>
        </pc:sldMkLst>
      </pc:sldChg>
      <pc:sldChg chg="addSp modSp mod ord modClrScheme chgLayout modNotesTx">
        <pc:chgData name="CAMPOS ZAMORA, Melissa" userId="4328921f-4451-4773-bb83-445ac24bfedf" providerId="ADAL" clId="{58D40025-73D4-044D-A571-437E0679C59D}" dt="2023-01-27T00:46:39.537" v="1159" actId="700"/>
        <pc:sldMkLst>
          <pc:docMk/>
          <pc:sldMk cId="1564245638" sldId="257"/>
        </pc:sldMkLst>
        <pc:spChg chg="mod ord">
          <ac:chgData name="CAMPOS ZAMORA, Melissa" userId="4328921f-4451-4773-bb83-445ac24bfedf" providerId="ADAL" clId="{58D40025-73D4-044D-A571-437E0679C59D}" dt="2023-01-27T00:46:39.537" v="1159" actId="700"/>
          <ac:spMkLst>
            <pc:docMk/>
            <pc:sldMk cId="1564245638" sldId="257"/>
            <ac:spMk id="2" creationId="{00000000-0000-0000-0000-000000000000}"/>
          </ac:spMkLst>
        </pc:spChg>
        <pc:spChg chg="mod ord">
          <ac:chgData name="CAMPOS ZAMORA, Melissa" userId="4328921f-4451-4773-bb83-445ac24bfedf" providerId="ADAL" clId="{58D40025-73D4-044D-A571-437E0679C59D}" dt="2023-01-27T00:46:39.537" v="1159" actId="700"/>
          <ac:spMkLst>
            <pc:docMk/>
            <pc:sldMk cId="1564245638" sldId="257"/>
            <ac:spMk id="3" creationId="{00000000-0000-0000-0000-000000000000}"/>
          </ac:spMkLst>
        </pc:spChg>
        <pc:picChg chg="add mod">
          <ac:chgData name="CAMPOS ZAMORA, Melissa" userId="4328921f-4451-4773-bb83-445ac24bfedf" providerId="ADAL" clId="{58D40025-73D4-044D-A571-437E0679C59D}" dt="2023-01-26T23:58:42.742" v="329" actId="1076"/>
          <ac:picMkLst>
            <pc:docMk/>
            <pc:sldMk cId="1564245638" sldId="257"/>
            <ac:picMk id="5" creationId="{2495DB09-7393-F0C2-B183-2B1177E4338F}"/>
          </ac:picMkLst>
        </pc:picChg>
      </pc:sldChg>
      <pc:sldChg chg="modSp mod modClrScheme chgLayout">
        <pc:chgData name="CAMPOS ZAMORA, Melissa" userId="4328921f-4451-4773-bb83-445ac24bfedf" providerId="ADAL" clId="{58D40025-73D4-044D-A571-437E0679C59D}" dt="2023-01-27T00:26:33.283" v="664" actId="2711"/>
        <pc:sldMkLst>
          <pc:docMk/>
          <pc:sldMk cId="1884310923" sldId="258"/>
        </pc:sldMkLst>
        <pc:spChg chg="mod ord">
          <ac:chgData name="CAMPOS ZAMORA, Melissa" userId="4328921f-4451-4773-bb83-445ac24bfedf" providerId="ADAL" clId="{58D40025-73D4-044D-A571-437E0679C59D}" dt="2023-01-27T00:25:42.002" v="646" actId="20577"/>
          <ac:spMkLst>
            <pc:docMk/>
            <pc:sldMk cId="1884310923" sldId="258"/>
            <ac:spMk id="2" creationId="{00000000-0000-0000-0000-000000000000}"/>
          </ac:spMkLst>
        </pc:spChg>
        <pc:spChg chg="mod ord">
          <ac:chgData name="CAMPOS ZAMORA, Melissa" userId="4328921f-4451-4773-bb83-445ac24bfedf" providerId="ADAL" clId="{58D40025-73D4-044D-A571-437E0679C59D}" dt="2023-01-27T00:26:33.283" v="664" actId="2711"/>
          <ac:spMkLst>
            <pc:docMk/>
            <pc:sldMk cId="1884310923" sldId="258"/>
            <ac:spMk id="3" creationId="{00000000-0000-0000-0000-000000000000}"/>
          </ac:spMkLst>
        </pc:spChg>
      </pc:sldChg>
      <pc:sldChg chg="addSp modSp mod modClrScheme chgLayout">
        <pc:chgData name="CAMPOS ZAMORA, Melissa" userId="4328921f-4451-4773-bb83-445ac24bfedf" providerId="ADAL" clId="{58D40025-73D4-044D-A571-437E0679C59D}" dt="2023-01-27T00:30:13.021" v="726" actId="1076"/>
        <pc:sldMkLst>
          <pc:docMk/>
          <pc:sldMk cId="465647093" sldId="259"/>
        </pc:sldMkLst>
        <pc:spChg chg="mod ord">
          <ac:chgData name="CAMPOS ZAMORA, Melissa" userId="4328921f-4451-4773-bb83-445ac24bfedf" providerId="ADAL" clId="{58D40025-73D4-044D-A571-437E0679C59D}" dt="2023-01-27T00:29:00.819" v="672" actId="403"/>
          <ac:spMkLst>
            <pc:docMk/>
            <pc:sldMk cId="465647093" sldId="259"/>
            <ac:spMk id="2" creationId="{00000000-0000-0000-0000-000000000000}"/>
          </ac:spMkLst>
        </pc:spChg>
        <pc:spChg chg="mod ord">
          <ac:chgData name="CAMPOS ZAMORA, Melissa" userId="4328921f-4451-4773-bb83-445ac24bfedf" providerId="ADAL" clId="{58D40025-73D4-044D-A571-437E0679C59D}" dt="2023-01-27T00:30:13.021" v="726" actId="1076"/>
          <ac:spMkLst>
            <pc:docMk/>
            <pc:sldMk cId="465647093" sldId="259"/>
            <ac:spMk id="3" creationId="{00000000-0000-0000-0000-000000000000}"/>
          </ac:spMkLst>
        </pc:spChg>
        <pc:picChg chg="add mod">
          <ac:chgData name="CAMPOS ZAMORA, Melissa" userId="4328921f-4451-4773-bb83-445ac24bfedf" providerId="ADAL" clId="{58D40025-73D4-044D-A571-437E0679C59D}" dt="2023-01-27T00:29:09.121" v="684" actId="1037"/>
          <ac:picMkLst>
            <pc:docMk/>
            <pc:sldMk cId="465647093" sldId="259"/>
            <ac:picMk id="5" creationId="{BE65BC0F-DA5A-9C95-D078-9E8C9C08BE1E}"/>
          </ac:picMkLst>
        </pc:picChg>
      </pc:sldChg>
      <pc:sldChg chg="addSp modSp mod modClrScheme chgLayout">
        <pc:chgData name="CAMPOS ZAMORA, Melissa" userId="4328921f-4451-4773-bb83-445ac24bfedf" providerId="ADAL" clId="{58D40025-73D4-044D-A571-437E0679C59D}" dt="2023-01-27T00:42:21.252" v="995" actId="1076"/>
        <pc:sldMkLst>
          <pc:docMk/>
          <pc:sldMk cId="1109344342" sldId="260"/>
        </pc:sldMkLst>
        <pc:spChg chg="mod ord">
          <ac:chgData name="CAMPOS ZAMORA, Melissa" userId="4328921f-4451-4773-bb83-445ac24bfedf" providerId="ADAL" clId="{58D40025-73D4-044D-A571-437E0679C59D}" dt="2023-01-27T00:02:50.623" v="403" actId="790"/>
          <ac:spMkLst>
            <pc:docMk/>
            <pc:sldMk cId="1109344342" sldId="260"/>
            <ac:spMk id="2" creationId="{00000000-0000-0000-0000-000000000000}"/>
          </ac:spMkLst>
        </pc:spChg>
        <pc:spChg chg="mod ord">
          <ac:chgData name="CAMPOS ZAMORA, Melissa" userId="4328921f-4451-4773-bb83-445ac24bfedf" providerId="ADAL" clId="{58D40025-73D4-044D-A571-437E0679C59D}" dt="2023-01-27T00:42:21.252" v="995" actId="1076"/>
          <ac:spMkLst>
            <pc:docMk/>
            <pc:sldMk cId="1109344342" sldId="260"/>
            <ac:spMk id="3" creationId="{00000000-0000-0000-0000-000000000000}"/>
          </ac:spMkLst>
        </pc:spChg>
        <pc:picChg chg="add mod">
          <ac:chgData name="CAMPOS ZAMORA, Melissa" userId="4328921f-4451-4773-bb83-445ac24bfedf" providerId="ADAL" clId="{58D40025-73D4-044D-A571-437E0679C59D}" dt="2023-01-27T00:02:56.291" v="405" actId="1076"/>
          <ac:picMkLst>
            <pc:docMk/>
            <pc:sldMk cId="1109344342" sldId="260"/>
            <ac:picMk id="4" creationId="{047BED7B-C088-4227-BD98-BC1C5C5694C4}"/>
          </ac:picMkLst>
        </pc:picChg>
      </pc:sldChg>
      <pc:sldChg chg="addSp delSp modSp add del mod ord">
        <pc:chgData name="CAMPOS ZAMORA, Melissa" userId="4328921f-4451-4773-bb83-445ac24bfedf" providerId="ADAL" clId="{58D40025-73D4-044D-A571-437E0679C59D}" dt="2023-01-27T00:49:33.629" v="1179" actId="12788"/>
        <pc:sldMkLst>
          <pc:docMk/>
          <pc:sldMk cId="3150687905" sldId="264"/>
        </pc:sldMkLst>
        <pc:spChg chg="add mod">
          <ac:chgData name="CAMPOS ZAMORA, Melissa" userId="4328921f-4451-4773-bb83-445ac24bfedf" providerId="ADAL" clId="{58D40025-73D4-044D-A571-437E0679C59D}" dt="2023-01-27T00:49:33.629" v="1179" actId="12788"/>
          <ac:spMkLst>
            <pc:docMk/>
            <pc:sldMk cId="3150687905" sldId="264"/>
            <ac:spMk id="3" creationId="{073C1922-2A3F-E793-9BCC-5344182253EC}"/>
          </ac:spMkLst>
        </pc:spChg>
        <pc:spChg chg="add mod">
          <ac:chgData name="CAMPOS ZAMORA, Melissa" userId="4328921f-4451-4773-bb83-445ac24bfedf" providerId="ADAL" clId="{58D40025-73D4-044D-A571-437E0679C59D}" dt="2023-01-27T00:49:33.629" v="1179" actId="12788"/>
          <ac:spMkLst>
            <pc:docMk/>
            <pc:sldMk cId="3150687905" sldId="264"/>
            <ac:spMk id="8" creationId="{E8A195E4-9865-4475-A9CD-8898683D0DB9}"/>
          </ac:spMkLst>
        </pc:spChg>
        <pc:picChg chg="del">
          <ac:chgData name="CAMPOS ZAMORA, Melissa" userId="4328921f-4451-4773-bb83-445ac24bfedf" providerId="ADAL" clId="{58D40025-73D4-044D-A571-437E0679C59D}" dt="2023-01-26T23:30:00.667" v="4" actId="478"/>
          <ac:picMkLst>
            <pc:docMk/>
            <pc:sldMk cId="3150687905" sldId="264"/>
            <ac:picMk id="4" creationId="{53910816-F718-874F-A561-D64DDCF29AEE}"/>
          </ac:picMkLst>
        </pc:picChg>
        <pc:picChg chg="add del mod modCrop">
          <ac:chgData name="CAMPOS ZAMORA, Melissa" userId="4328921f-4451-4773-bb83-445ac24bfedf" providerId="ADAL" clId="{58D40025-73D4-044D-A571-437E0679C59D}" dt="2023-01-26T23:31:44.782" v="33" actId="478"/>
          <ac:picMkLst>
            <pc:docMk/>
            <pc:sldMk cId="3150687905" sldId="264"/>
            <ac:picMk id="5" creationId="{9E10638A-7182-AC48-1556-D6B0397CD9F1}"/>
          </ac:picMkLst>
        </pc:picChg>
        <pc:picChg chg="add mod">
          <ac:chgData name="CAMPOS ZAMORA, Melissa" userId="4328921f-4451-4773-bb83-445ac24bfedf" providerId="ADAL" clId="{58D40025-73D4-044D-A571-437E0679C59D}" dt="2023-01-27T00:25:06.593" v="618" actId="1076"/>
          <ac:picMkLst>
            <pc:docMk/>
            <pc:sldMk cId="3150687905" sldId="264"/>
            <ac:picMk id="6" creationId="{91236B1A-F15B-EB4D-1B4F-3C490B09E0ED}"/>
          </ac:picMkLst>
        </pc:picChg>
        <pc:picChg chg="add del mod">
          <ac:chgData name="CAMPOS ZAMORA, Melissa" userId="4328921f-4451-4773-bb83-445ac24bfedf" providerId="ADAL" clId="{58D40025-73D4-044D-A571-437E0679C59D}" dt="2023-01-26T23:32:12.521" v="44" actId="21"/>
          <ac:picMkLst>
            <pc:docMk/>
            <pc:sldMk cId="3150687905" sldId="264"/>
            <ac:picMk id="1026" creationId="{38D402CB-8B30-0D79-FEDB-5A89A3CD0A8D}"/>
          </ac:picMkLst>
        </pc:picChg>
      </pc:sldChg>
      <pc:sldChg chg="addSp delSp modSp mod modClrScheme chgLayout">
        <pc:chgData name="CAMPOS ZAMORA, Melissa" userId="4328921f-4451-4773-bb83-445ac24bfedf" providerId="ADAL" clId="{58D40025-73D4-044D-A571-437E0679C59D}" dt="2023-01-27T00:23:28.240" v="578" actId="1036"/>
        <pc:sldMkLst>
          <pc:docMk/>
          <pc:sldMk cId="1203235686" sldId="283"/>
        </pc:sldMkLst>
        <pc:spChg chg="mod ord">
          <ac:chgData name="CAMPOS ZAMORA, Melissa" userId="4328921f-4451-4773-bb83-445ac24bfedf" providerId="ADAL" clId="{58D40025-73D4-044D-A571-437E0679C59D}" dt="2023-01-27T00:22:55.021" v="541" actId="12788"/>
          <ac:spMkLst>
            <pc:docMk/>
            <pc:sldMk cId="1203235686" sldId="283"/>
            <ac:spMk id="2" creationId="{00000000-0000-0000-0000-000000000000}"/>
          </ac:spMkLst>
        </pc:spChg>
        <pc:spChg chg="del">
          <ac:chgData name="CAMPOS ZAMORA, Melissa" userId="4328921f-4451-4773-bb83-445ac24bfedf" providerId="ADAL" clId="{58D40025-73D4-044D-A571-437E0679C59D}" dt="2023-01-27T00:22:32.742" v="535" actId="478"/>
          <ac:spMkLst>
            <pc:docMk/>
            <pc:sldMk cId="1203235686" sldId="283"/>
            <ac:spMk id="4" creationId="{00000000-0000-0000-0000-000000000000}"/>
          </ac:spMkLst>
        </pc:spChg>
        <pc:picChg chg="add mod">
          <ac:chgData name="CAMPOS ZAMORA, Melissa" userId="4328921f-4451-4773-bb83-445ac24bfedf" providerId="ADAL" clId="{58D40025-73D4-044D-A571-437E0679C59D}" dt="2023-01-27T00:23:25.728" v="568" actId="1035"/>
          <ac:picMkLst>
            <pc:docMk/>
            <pc:sldMk cId="1203235686" sldId="283"/>
            <ac:picMk id="5" creationId="{0F7A68C7-EA12-5636-42D8-0EF9183417F9}"/>
          </ac:picMkLst>
        </pc:picChg>
        <pc:picChg chg="add mod">
          <ac:chgData name="CAMPOS ZAMORA, Melissa" userId="4328921f-4451-4773-bb83-445ac24bfedf" providerId="ADAL" clId="{58D40025-73D4-044D-A571-437E0679C59D}" dt="2023-01-27T00:23:28.240" v="578" actId="1036"/>
          <ac:picMkLst>
            <pc:docMk/>
            <pc:sldMk cId="1203235686" sldId="283"/>
            <ac:picMk id="6" creationId="{F3FB05E8-658B-5DC1-AF1B-8818522773CD}"/>
          </ac:picMkLst>
        </pc:picChg>
      </pc:sldChg>
      <pc:sldChg chg="delSp modSp del mod">
        <pc:chgData name="CAMPOS ZAMORA, Melissa" userId="4328921f-4451-4773-bb83-445ac24bfedf" providerId="ADAL" clId="{58D40025-73D4-044D-A571-437E0679C59D}" dt="2023-01-26T23:59:13.775" v="334" actId="2696"/>
        <pc:sldMkLst>
          <pc:docMk/>
          <pc:sldMk cId="702381175" sldId="289"/>
        </pc:sldMkLst>
        <pc:spChg chg="mod">
          <ac:chgData name="CAMPOS ZAMORA, Melissa" userId="4328921f-4451-4773-bb83-445ac24bfedf" providerId="ADAL" clId="{58D40025-73D4-044D-A571-437E0679C59D}" dt="2023-01-26T23:43:04.942" v="114" actId="1076"/>
          <ac:spMkLst>
            <pc:docMk/>
            <pc:sldMk cId="702381175" sldId="289"/>
            <ac:spMk id="2" creationId="{00000000-0000-0000-0000-000000000000}"/>
          </ac:spMkLst>
        </pc:spChg>
        <pc:picChg chg="del">
          <ac:chgData name="CAMPOS ZAMORA, Melissa" userId="4328921f-4451-4773-bb83-445ac24bfedf" providerId="ADAL" clId="{58D40025-73D4-044D-A571-437E0679C59D}" dt="2023-01-26T23:43:31.816" v="122" actId="21"/>
          <ac:picMkLst>
            <pc:docMk/>
            <pc:sldMk cId="702381175" sldId="289"/>
            <ac:picMk id="4" creationId="{00000000-0000-0000-0000-000000000000}"/>
          </ac:picMkLst>
        </pc:picChg>
      </pc:sldChg>
      <pc:sldChg chg="addSp delSp modSp mod modClrScheme chgLayout">
        <pc:chgData name="CAMPOS ZAMORA, Melissa" userId="4328921f-4451-4773-bb83-445ac24bfedf" providerId="ADAL" clId="{58D40025-73D4-044D-A571-437E0679C59D}" dt="2023-01-27T00:47:04.678" v="1163" actId="403"/>
        <pc:sldMkLst>
          <pc:docMk/>
          <pc:sldMk cId="1908729236" sldId="290"/>
        </pc:sldMkLst>
        <pc:spChg chg="add del mod ord">
          <ac:chgData name="CAMPOS ZAMORA, Melissa" userId="4328921f-4451-4773-bb83-445ac24bfedf" providerId="ADAL" clId="{58D40025-73D4-044D-A571-437E0679C59D}" dt="2023-01-27T00:03:22.586" v="411" actId="478"/>
          <ac:spMkLst>
            <pc:docMk/>
            <pc:sldMk cId="1908729236" sldId="290"/>
            <ac:spMk id="3" creationId="{0FB8A7AA-8046-3B8A-DC16-942BAA605C97}"/>
          </ac:spMkLst>
        </pc:spChg>
        <pc:spChg chg="del">
          <ac:chgData name="CAMPOS ZAMORA, Melissa" userId="4328921f-4451-4773-bb83-445ac24bfedf" providerId="ADAL" clId="{58D40025-73D4-044D-A571-437E0679C59D}" dt="2023-01-27T00:03:15.138" v="409" actId="478"/>
          <ac:spMkLst>
            <pc:docMk/>
            <pc:sldMk cId="1908729236" sldId="290"/>
            <ac:spMk id="6" creationId="{00000000-0000-0000-0000-000000000000}"/>
          </ac:spMkLst>
        </pc:spChg>
        <pc:spChg chg="add del mod">
          <ac:chgData name="CAMPOS ZAMORA, Melissa" userId="4328921f-4451-4773-bb83-445ac24bfedf" providerId="ADAL" clId="{58D40025-73D4-044D-A571-437E0679C59D}" dt="2023-01-27T00:04:34.197" v="431"/>
          <ac:spMkLst>
            <pc:docMk/>
            <pc:sldMk cId="1908729236" sldId="290"/>
            <ac:spMk id="11" creationId="{5F744431-CFAD-E3E6-CF30-A19BA02D73D3}"/>
          </ac:spMkLst>
        </pc:spChg>
        <pc:spChg chg="add mod">
          <ac:chgData name="CAMPOS ZAMORA, Melissa" userId="4328921f-4451-4773-bb83-445ac24bfedf" providerId="ADAL" clId="{58D40025-73D4-044D-A571-437E0679C59D}" dt="2023-01-27T00:47:04.678" v="1163" actId="403"/>
          <ac:spMkLst>
            <pc:docMk/>
            <pc:sldMk cId="1908729236" sldId="290"/>
            <ac:spMk id="12" creationId="{D764BB98-85DF-AC2F-1E4C-50B79495A16E}"/>
          </ac:spMkLst>
        </pc:spChg>
        <pc:spChg chg="del">
          <ac:chgData name="CAMPOS ZAMORA, Melissa" userId="4328921f-4451-4773-bb83-445ac24bfedf" providerId="ADAL" clId="{58D40025-73D4-044D-A571-437E0679C59D}" dt="2023-01-27T00:03:10.993" v="407" actId="478"/>
          <ac:spMkLst>
            <pc:docMk/>
            <pc:sldMk cId="1908729236" sldId="290"/>
            <ac:spMk id="137" creationId="{00000000-0000-0000-0000-000000000000}"/>
          </ac:spMkLst>
        </pc:spChg>
        <pc:graphicFrameChg chg="del modGraphic">
          <ac:chgData name="CAMPOS ZAMORA, Melissa" userId="4328921f-4451-4773-bb83-445ac24bfedf" providerId="ADAL" clId="{58D40025-73D4-044D-A571-437E0679C59D}" dt="2023-01-27T00:03:13.216" v="408" actId="478"/>
          <ac:graphicFrameMkLst>
            <pc:docMk/>
            <pc:sldMk cId="1908729236" sldId="290"/>
            <ac:graphicFrameMk id="2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58D40025-73D4-044D-A571-437E0679C59D}" dt="2023-01-27T00:03:10.993" v="407" actId="478"/>
          <ac:graphicFrameMkLst>
            <pc:docMk/>
            <pc:sldMk cId="1908729236" sldId="290"/>
            <ac:graphicFrameMk id="5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58D40025-73D4-044D-A571-437E0679C59D}" dt="2023-01-27T00:03:13.216" v="408" actId="478"/>
          <ac:graphicFrameMkLst>
            <pc:docMk/>
            <pc:sldMk cId="1908729236" sldId="290"/>
            <ac:graphicFrameMk id="8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58D40025-73D4-044D-A571-437E0679C59D}" dt="2023-01-27T00:03:13.216" v="408" actId="478"/>
          <ac:graphicFrameMkLst>
            <pc:docMk/>
            <pc:sldMk cId="1908729236" sldId="290"/>
            <ac:graphicFrameMk id="9" creationId="{00000000-0000-0000-0000-000000000000}"/>
          </ac:graphicFrameMkLst>
        </pc:graphicFrameChg>
        <pc:picChg chg="add mod">
          <ac:chgData name="CAMPOS ZAMORA, Melissa" userId="4328921f-4451-4773-bb83-445ac24bfedf" providerId="ADAL" clId="{58D40025-73D4-044D-A571-437E0679C59D}" dt="2023-01-27T00:04:32.105" v="429" actId="170"/>
          <ac:picMkLst>
            <pc:docMk/>
            <pc:sldMk cId="1908729236" sldId="290"/>
            <ac:picMk id="10" creationId="{E44E1E98-D0FD-9BDE-5F3A-87EEA819F287}"/>
          </ac:picMkLst>
        </pc:picChg>
      </pc:sldChg>
      <pc:sldChg chg="modSp mod modClrScheme chgLayout">
        <pc:chgData name="CAMPOS ZAMORA, Melissa" userId="4328921f-4451-4773-bb83-445ac24bfedf" providerId="ADAL" clId="{58D40025-73D4-044D-A571-437E0679C59D}" dt="2023-01-27T00:47:08.547" v="1164" actId="403"/>
        <pc:sldMkLst>
          <pc:docMk/>
          <pc:sldMk cId="1242673878" sldId="291"/>
        </pc:sldMkLst>
        <pc:spChg chg="mod ord">
          <ac:chgData name="CAMPOS ZAMORA, Melissa" userId="4328921f-4451-4773-bb83-445ac24bfedf" providerId="ADAL" clId="{58D40025-73D4-044D-A571-437E0679C59D}" dt="2023-01-27T00:47:08.547" v="1164" actId="403"/>
          <ac:spMkLst>
            <pc:docMk/>
            <pc:sldMk cId="1242673878" sldId="291"/>
            <ac:spMk id="2" creationId="{00000000-0000-0000-0000-000000000000}"/>
          </ac:spMkLst>
        </pc:spChg>
        <pc:spChg chg="mod ord">
          <ac:chgData name="CAMPOS ZAMORA, Melissa" userId="4328921f-4451-4773-bb83-445ac24bfedf" providerId="ADAL" clId="{58D40025-73D4-044D-A571-437E0679C59D}" dt="2023-01-27T00:22:05.670" v="530" actId="1076"/>
          <ac:spMkLst>
            <pc:docMk/>
            <pc:sldMk cId="1242673878" sldId="291"/>
            <ac:spMk id="3" creationId="{00000000-0000-0000-0000-000000000000}"/>
          </ac:spMkLst>
        </pc:spChg>
      </pc:sldChg>
      <pc:sldChg chg="addSp delSp modSp del mod ord">
        <pc:chgData name="CAMPOS ZAMORA, Melissa" userId="4328921f-4451-4773-bb83-445ac24bfedf" providerId="ADAL" clId="{58D40025-73D4-044D-A571-437E0679C59D}" dt="2023-01-27T00:00:19.400" v="350" actId="2696"/>
        <pc:sldMkLst>
          <pc:docMk/>
          <pc:sldMk cId="101882640" sldId="292"/>
        </pc:sldMkLst>
        <pc:spChg chg="del">
          <ac:chgData name="CAMPOS ZAMORA, Melissa" userId="4328921f-4451-4773-bb83-445ac24bfedf" providerId="ADAL" clId="{58D40025-73D4-044D-A571-437E0679C59D}" dt="2023-01-26T23:59:30.394" v="338" actId="21"/>
          <ac:spMkLst>
            <pc:docMk/>
            <pc:sldMk cId="101882640" sldId="292"/>
            <ac:spMk id="3" creationId="{1799FA74-7F27-4133-A4A2-22D1594BF21F}"/>
          </ac:spMkLst>
        </pc:spChg>
        <pc:spChg chg="add mod">
          <ac:chgData name="CAMPOS ZAMORA, Melissa" userId="4328921f-4451-4773-bb83-445ac24bfedf" providerId="ADAL" clId="{58D40025-73D4-044D-A571-437E0679C59D}" dt="2023-01-26T23:59:30.394" v="338" actId="21"/>
          <ac:spMkLst>
            <pc:docMk/>
            <pc:sldMk cId="101882640" sldId="292"/>
            <ac:spMk id="5" creationId="{89EED4CE-B34D-544F-71C4-64C4F3B6EA1F}"/>
          </ac:spMkLst>
        </pc:spChg>
      </pc:sldChg>
      <pc:sldChg chg="addSp delSp modSp add del mod">
        <pc:chgData name="CAMPOS ZAMORA, Melissa" userId="4328921f-4451-4773-bb83-445ac24bfedf" providerId="ADAL" clId="{58D40025-73D4-044D-A571-437E0679C59D}" dt="2023-01-26T23:35:14.700" v="82" actId="12788"/>
        <pc:sldMkLst>
          <pc:docMk/>
          <pc:sldMk cId="4100555252" sldId="293"/>
        </pc:sldMkLst>
        <pc:spChg chg="del">
          <ac:chgData name="CAMPOS ZAMORA, Melissa" userId="4328921f-4451-4773-bb83-445ac24bfedf" providerId="ADAL" clId="{58D40025-73D4-044D-A571-437E0679C59D}" dt="2023-01-26T23:34:43.437" v="74" actId="478"/>
          <ac:spMkLst>
            <pc:docMk/>
            <pc:sldMk cId="4100555252" sldId="293"/>
            <ac:spMk id="2" creationId="{C90E9BE6-770B-E546-B856-9AE8A8AD6114}"/>
          </ac:spMkLst>
        </pc:spChg>
        <pc:spChg chg="del">
          <ac:chgData name="CAMPOS ZAMORA, Melissa" userId="4328921f-4451-4773-bb83-445ac24bfedf" providerId="ADAL" clId="{58D40025-73D4-044D-A571-437E0679C59D}" dt="2023-01-26T23:34:50.610" v="77" actId="478"/>
          <ac:spMkLst>
            <pc:docMk/>
            <pc:sldMk cId="4100555252" sldId="293"/>
            <ac:spMk id="3" creationId="{7AD05776-BD58-2F49-9E15-216C84F4F908}"/>
          </ac:spMkLst>
        </pc:spChg>
        <pc:spChg chg="add mod">
          <ac:chgData name="CAMPOS ZAMORA, Melissa" userId="4328921f-4451-4773-bb83-445ac24bfedf" providerId="ADAL" clId="{58D40025-73D4-044D-A571-437E0679C59D}" dt="2023-01-26T23:35:14.700" v="82" actId="12788"/>
          <ac:spMkLst>
            <pc:docMk/>
            <pc:sldMk cId="4100555252" sldId="293"/>
            <ac:spMk id="4" creationId="{A8EBD582-E737-6846-86C8-870D9A86981E}"/>
          </ac:spMkLst>
        </pc:spChg>
        <pc:spChg chg="add del mod">
          <ac:chgData name="CAMPOS ZAMORA, Melissa" userId="4328921f-4451-4773-bb83-445ac24bfedf" providerId="ADAL" clId="{58D40025-73D4-044D-A571-437E0679C59D}" dt="2023-01-26T23:34:45.464" v="75" actId="478"/>
          <ac:spMkLst>
            <pc:docMk/>
            <pc:sldMk cId="4100555252" sldId="293"/>
            <ac:spMk id="6" creationId="{44D3A5E9-A3B9-4A54-44F5-0C72653FFBF6}"/>
          </ac:spMkLst>
        </pc:spChg>
        <pc:spChg chg="add del mod">
          <ac:chgData name="CAMPOS ZAMORA, Melissa" userId="4328921f-4451-4773-bb83-445ac24bfedf" providerId="ADAL" clId="{58D40025-73D4-044D-A571-437E0679C59D}" dt="2023-01-26T23:34:52.603" v="78" actId="478"/>
          <ac:spMkLst>
            <pc:docMk/>
            <pc:sldMk cId="4100555252" sldId="293"/>
            <ac:spMk id="8" creationId="{37985655-E276-168F-B2EA-C088B0EBFADC}"/>
          </ac:spMkLst>
        </pc:spChg>
      </pc:sldChg>
      <pc:sldChg chg="new del">
        <pc:chgData name="CAMPOS ZAMORA, Melissa" userId="4328921f-4451-4773-bb83-445ac24bfedf" providerId="ADAL" clId="{58D40025-73D4-044D-A571-437E0679C59D}" dt="2023-01-26T23:35:49.065" v="85" actId="680"/>
        <pc:sldMkLst>
          <pc:docMk/>
          <pc:sldMk cId="2503613399" sldId="294"/>
        </pc:sldMkLst>
      </pc:sldChg>
      <pc:sldChg chg="addSp delSp modSp add del mod ord modNotesTx">
        <pc:chgData name="CAMPOS ZAMORA, Melissa" userId="4328921f-4451-4773-bb83-445ac24bfedf" providerId="ADAL" clId="{58D40025-73D4-044D-A571-437E0679C59D}" dt="2023-01-27T00:46:46.722" v="1160" actId="403"/>
        <pc:sldMkLst>
          <pc:docMk/>
          <pc:sldMk cId="3628085739" sldId="294"/>
        </pc:sldMkLst>
        <pc:spChg chg="mod">
          <ac:chgData name="CAMPOS ZAMORA, Melissa" userId="4328921f-4451-4773-bb83-445ac24bfedf" providerId="ADAL" clId="{58D40025-73D4-044D-A571-437E0679C59D}" dt="2023-01-26T23:43:15.495" v="115"/>
          <ac:spMkLst>
            <pc:docMk/>
            <pc:sldMk cId="3628085739" sldId="294"/>
            <ac:spMk id="2" creationId="{4D409BA8-516A-0549-B7B8-36D15C58F83F}"/>
          </ac:spMkLst>
        </pc:spChg>
        <pc:spChg chg="mod">
          <ac:chgData name="CAMPOS ZAMORA, Melissa" userId="4328921f-4451-4773-bb83-445ac24bfedf" providerId="ADAL" clId="{58D40025-73D4-044D-A571-437E0679C59D}" dt="2023-01-26T23:43:15.495" v="115"/>
          <ac:spMkLst>
            <pc:docMk/>
            <pc:sldMk cId="3628085739" sldId="294"/>
            <ac:spMk id="3" creationId="{61C90EA5-480A-7646-8B30-E2658E680736}"/>
          </ac:spMkLst>
        </pc:spChg>
        <pc:spChg chg="mod">
          <ac:chgData name="CAMPOS ZAMORA, Melissa" userId="4328921f-4451-4773-bb83-445ac24bfedf" providerId="ADAL" clId="{58D40025-73D4-044D-A571-437E0679C59D}" dt="2023-01-27T00:46:46.722" v="1160" actId="403"/>
          <ac:spMkLst>
            <pc:docMk/>
            <pc:sldMk cId="3628085739" sldId="294"/>
            <ac:spMk id="6" creationId="{6110BDAD-E446-E842-8902-2030C8224A02}"/>
          </ac:spMkLst>
        </pc:spChg>
        <pc:spChg chg="del mod">
          <ac:chgData name="CAMPOS ZAMORA, Melissa" userId="4328921f-4451-4773-bb83-445ac24bfedf" providerId="ADAL" clId="{58D40025-73D4-044D-A571-437E0679C59D}" dt="2023-01-26T23:43:34.413" v="124" actId="478"/>
          <ac:spMkLst>
            <pc:docMk/>
            <pc:sldMk cId="3628085739" sldId="294"/>
            <ac:spMk id="7" creationId="{DDAF37E9-2F13-F049-BB6E-DC902EA14F5D}"/>
          </ac:spMkLst>
        </pc:spChg>
        <pc:picChg chg="add mod modCrop">
          <ac:chgData name="CAMPOS ZAMORA, Melissa" userId="4328921f-4451-4773-bb83-445ac24bfedf" providerId="ADAL" clId="{58D40025-73D4-044D-A571-437E0679C59D}" dt="2023-01-26T23:43:45.882" v="128" actId="1076"/>
          <ac:picMkLst>
            <pc:docMk/>
            <pc:sldMk cId="3628085739" sldId="294"/>
            <ac:picMk id="4" creationId="{2B615817-BFFA-95BE-2492-243FE54610AA}"/>
          </ac:picMkLst>
        </pc:picChg>
      </pc:sldChg>
      <pc:sldChg chg="addSp delSp modSp new del mod">
        <pc:chgData name="CAMPOS ZAMORA, Melissa" userId="4328921f-4451-4773-bb83-445ac24bfedf" providerId="ADAL" clId="{58D40025-73D4-044D-A571-437E0679C59D}" dt="2023-01-26T23:36:01.163" v="101" actId="2696"/>
        <pc:sldMkLst>
          <pc:docMk/>
          <pc:sldMk cId="3802702367" sldId="294"/>
        </pc:sldMkLst>
        <pc:spChg chg="add del mod">
          <ac:chgData name="CAMPOS ZAMORA, Melissa" userId="4328921f-4451-4773-bb83-445ac24bfedf" providerId="ADAL" clId="{58D40025-73D4-044D-A571-437E0679C59D}" dt="2023-01-26T23:35:57.551" v="100" actId="478"/>
          <ac:spMkLst>
            <pc:docMk/>
            <pc:sldMk cId="3802702367" sldId="294"/>
            <ac:spMk id="2" creationId="{0949C924-E5A0-FF1E-3BE2-B62D6C634F51}"/>
          </ac:spMkLst>
        </pc:spChg>
      </pc:sldChg>
      <pc:sldChg chg="addSp delSp modSp add mod ord">
        <pc:chgData name="CAMPOS ZAMORA, Melissa" userId="4328921f-4451-4773-bb83-445ac24bfedf" providerId="ADAL" clId="{58D40025-73D4-044D-A571-437E0679C59D}" dt="2023-01-27T00:46:49.606" v="1161" actId="403"/>
        <pc:sldMkLst>
          <pc:docMk/>
          <pc:sldMk cId="3584142627" sldId="295"/>
        </pc:sldMkLst>
        <pc:spChg chg="add del mod">
          <ac:chgData name="CAMPOS ZAMORA, Melissa" userId="4328921f-4451-4773-bb83-445ac24bfedf" providerId="ADAL" clId="{58D40025-73D4-044D-A571-437E0679C59D}" dt="2023-01-26T23:59:36.031" v="342" actId="478"/>
          <ac:spMkLst>
            <pc:docMk/>
            <pc:sldMk cId="3584142627" sldId="295"/>
            <ac:spMk id="5" creationId="{627843E2-99EC-5CB3-94E3-8663451BF5FE}"/>
          </ac:spMkLst>
        </pc:spChg>
        <pc:spChg chg="mod">
          <ac:chgData name="CAMPOS ZAMORA, Melissa" userId="4328921f-4451-4773-bb83-445ac24bfedf" providerId="ADAL" clId="{58D40025-73D4-044D-A571-437E0679C59D}" dt="2023-01-27T00:46:49.606" v="1161" actId="403"/>
          <ac:spMkLst>
            <pc:docMk/>
            <pc:sldMk cId="3584142627" sldId="295"/>
            <ac:spMk id="6" creationId="{6110BDAD-E446-E842-8902-2030C8224A02}"/>
          </ac:spMkLst>
        </pc:spChg>
        <pc:spChg chg="del">
          <ac:chgData name="CAMPOS ZAMORA, Melissa" userId="4328921f-4451-4773-bb83-445ac24bfedf" providerId="ADAL" clId="{58D40025-73D4-044D-A571-437E0679C59D}" dt="2023-01-26T23:59:33.180" v="339" actId="478"/>
          <ac:spMkLst>
            <pc:docMk/>
            <pc:sldMk cId="3584142627" sldId="295"/>
            <ac:spMk id="7" creationId="{DDAF37E9-2F13-F049-BB6E-DC902EA14F5D}"/>
          </ac:spMkLst>
        </pc:spChg>
        <pc:spChg chg="add del mod">
          <ac:chgData name="CAMPOS ZAMORA, Melissa" userId="4328921f-4451-4773-bb83-445ac24bfedf" providerId="ADAL" clId="{58D40025-73D4-044D-A571-437E0679C59D}" dt="2023-01-26T23:59:34.654" v="341"/>
          <ac:spMkLst>
            <pc:docMk/>
            <pc:sldMk cId="3584142627" sldId="295"/>
            <ac:spMk id="8" creationId="{A2F5251D-96E7-3FA5-13B7-E53E9C48C21B}"/>
          </ac:spMkLst>
        </pc:spChg>
        <pc:spChg chg="add del mod">
          <ac:chgData name="CAMPOS ZAMORA, Melissa" userId="4328921f-4451-4773-bb83-445ac24bfedf" providerId="ADAL" clId="{58D40025-73D4-044D-A571-437E0679C59D}" dt="2023-01-26T23:59:39.541" v="344"/>
          <ac:spMkLst>
            <pc:docMk/>
            <pc:sldMk cId="3584142627" sldId="295"/>
            <ac:spMk id="9" creationId="{77F3396D-9782-4E74-0965-649CB04729AF}"/>
          </ac:spMkLst>
        </pc:spChg>
        <pc:spChg chg="add mod">
          <ac:chgData name="CAMPOS ZAMORA, Melissa" userId="4328921f-4451-4773-bb83-445ac24bfedf" providerId="ADAL" clId="{58D40025-73D4-044D-A571-437E0679C59D}" dt="2023-01-27T00:00:14.952" v="349" actId="1076"/>
          <ac:spMkLst>
            <pc:docMk/>
            <pc:sldMk cId="3584142627" sldId="295"/>
            <ac:spMk id="10" creationId="{08D8180F-36BD-EA41-B060-A999368834DD}"/>
          </ac:spMkLst>
        </pc:spChg>
      </pc:sldChg>
      <pc:sldChg chg="addSp delSp modSp new mod modClrScheme chgLayout">
        <pc:chgData name="CAMPOS ZAMORA, Melissa" userId="4328921f-4451-4773-bb83-445ac24bfedf" providerId="ADAL" clId="{58D40025-73D4-044D-A571-437E0679C59D}" dt="2023-01-27T00:23:42.952" v="601" actId="20577"/>
        <pc:sldMkLst>
          <pc:docMk/>
          <pc:sldMk cId="1881335884" sldId="296"/>
        </pc:sldMkLst>
        <pc:spChg chg="del mod ord">
          <ac:chgData name="CAMPOS ZAMORA, Melissa" userId="4328921f-4451-4773-bb83-445ac24bfedf" providerId="ADAL" clId="{58D40025-73D4-044D-A571-437E0679C59D}" dt="2023-01-27T00:23:36.308" v="580" actId="700"/>
          <ac:spMkLst>
            <pc:docMk/>
            <pc:sldMk cId="1881335884" sldId="296"/>
            <ac:spMk id="2" creationId="{E6C1EC78-E5D4-E412-1877-6FB5AA4E1E62}"/>
          </ac:spMkLst>
        </pc:spChg>
        <pc:spChg chg="mod ord">
          <ac:chgData name="CAMPOS ZAMORA, Melissa" userId="4328921f-4451-4773-bb83-445ac24bfedf" providerId="ADAL" clId="{58D40025-73D4-044D-A571-437E0679C59D}" dt="2023-01-27T00:23:36.308" v="580" actId="700"/>
          <ac:spMkLst>
            <pc:docMk/>
            <pc:sldMk cId="1881335884" sldId="296"/>
            <ac:spMk id="3" creationId="{9369320C-3194-9EC3-24B7-FFB96144E159}"/>
          </ac:spMkLst>
        </pc:spChg>
        <pc:spChg chg="mod ord">
          <ac:chgData name="CAMPOS ZAMORA, Melissa" userId="4328921f-4451-4773-bb83-445ac24bfedf" providerId="ADAL" clId="{58D40025-73D4-044D-A571-437E0679C59D}" dt="2023-01-27T00:23:36.308" v="580" actId="700"/>
          <ac:spMkLst>
            <pc:docMk/>
            <pc:sldMk cId="1881335884" sldId="296"/>
            <ac:spMk id="4" creationId="{605A6A51-D18E-8A8D-9D1C-3C8BA101CB06}"/>
          </ac:spMkLst>
        </pc:spChg>
        <pc:spChg chg="add mod ord">
          <ac:chgData name="CAMPOS ZAMORA, Melissa" userId="4328921f-4451-4773-bb83-445ac24bfedf" providerId="ADAL" clId="{58D40025-73D4-044D-A571-437E0679C59D}" dt="2023-01-27T00:23:42.952" v="601" actId="20577"/>
          <ac:spMkLst>
            <pc:docMk/>
            <pc:sldMk cId="1881335884" sldId="296"/>
            <ac:spMk id="5" creationId="{5BEFD8B3-3821-F908-AA24-DC4F8C11D270}"/>
          </ac:spMkLst>
        </pc:spChg>
      </pc:sldChg>
      <pc:sldChg chg="addSp delSp modSp new mod delAnim modAnim modNotesTx">
        <pc:chgData name="CAMPOS ZAMORA, Melissa" userId="4328921f-4451-4773-bb83-445ac24bfedf" providerId="ADAL" clId="{58D40025-73D4-044D-A571-437E0679C59D}" dt="2023-01-27T00:46:58.938" v="1162" actId="20577"/>
        <pc:sldMkLst>
          <pc:docMk/>
          <pc:sldMk cId="1773729243" sldId="297"/>
        </pc:sldMkLst>
        <pc:spChg chg="del">
          <ac:chgData name="CAMPOS ZAMORA, Melissa" userId="4328921f-4451-4773-bb83-445ac24bfedf" providerId="ADAL" clId="{58D40025-73D4-044D-A571-437E0679C59D}" dt="2023-01-27T00:30:44.370" v="729" actId="478"/>
          <ac:spMkLst>
            <pc:docMk/>
            <pc:sldMk cId="1773729243" sldId="297"/>
            <ac:spMk id="2" creationId="{6B9134E0-AB62-B13E-B4C2-BE60EC36AA52}"/>
          </ac:spMkLst>
        </pc:spChg>
        <pc:spChg chg="add mod">
          <ac:chgData name="CAMPOS ZAMORA, Melissa" userId="4328921f-4451-4773-bb83-445ac24bfedf" providerId="ADAL" clId="{58D40025-73D4-044D-A571-437E0679C59D}" dt="2023-01-27T00:46:58.938" v="1162" actId="20577"/>
          <ac:spMkLst>
            <pc:docMk/>
            <pc:sldMk cId="1773729243" sldId="297"/>
            <ac:spMk id="5" creationId="{3D4034DA-0E50-F255-460D-CE7B345F3FBE}"/>
          </ac:spMkLst>
        </pc:spChg>
        <pc:spChg chg="add mod">
          <ac:chgData name="CAMPOS ZAMORA, Melissa" userId="4328921f-4451-4773-bb83-445ac24bfedf" providerId="ADAL" clId="{58D40025-73D4-044D-A571-437E0679C59D}" dt="2023-01-27T00:41:39.002" v="985" actId="1076"/>
          <ac:spMkLst>
            <pc:docMk/>
            <pc:sldMk cId="1773729243" sldId="297"/>
            <ac:spMk id="6" creationId="{8F316807-8F01-26E0-8710-F955E6C0AA52}"/>
          </ac:spMkLst>
        </pc:spChg>
        <pc:spChg chg="add mod">
          <ac:chgData name="CAMPOS ZAMORA, Melissa" userId="4328921f-4451-4773-bb83-445ac24bfedf" providerId="ADAL" clId="{58D40025-73D4-044D-A571-437E0679C59D}" dt="2023-01-27T00:41:24.463" v="981" actId="1076"/>
          <ac:spMkLst>
            <pc:docMk/>
            <pc:sldMk cId="1773729243" sldId="297"/>
            <ac:spMk id="7" creationId="{A781FF0B-FD9B-2144-AAC0-9CA3F04CD2BD}"/>
          </ac:spMkLst>
        </pc:spChg>
        <pc:spChg chg="add mod">
          <ac:chgData name="CAMPOS ZAMORA, Melissa" userId="4328921f-4451-4773-bb83-445ac24bfedf" providerId="ADAL" clId="{58D40025-73D4-044D-A571-437E0679C59D}" dt="2023-01-27T00:38:49.692" v="956" actId="207"/>
          <ac:spMkLst>
            <pc:docMk/>
            <pc:sldMk cId="1773729243" sldId="297"/>
            <ac:spMk id="15" creationId="{76262DAA-32F2-6E37-CB14-216882DE2A26}"/>
          </ac:spMkLst>
        </pc:spChg>
        <pc:spChg chg="add mod">
          <ac:chgData name="CAMPOS ZAMORA, Melissa" userId="4328921f-4451-4773-bb83-445ac24bfedf" providerId="ADAL" clId="{58D40025-73D4-044D-A571-437E0679C59D}" dt="2023-01-27T00:37:16.084" v="926" actId="1076"/>
          <ac:spMkLst>
            <pc:docMk/>
            <pc:sldMk cId="1773729243" sldId="297"/>
            <ac:spMk id="16" creationId="{6C35478E-DBB5-261B-F1C7-678E822189A0}"/>
          </ac:spMkLst>
        </pc:spChg>
        <pc:spChg chg="add mod">
          <ac:chgData name="CAMPOS ZAMORA, Melissa" userId="4328921f-4451-4773-bb83-445ac24bfedf" providerId="ADAL" clId="{58D40025-73D4-044D-A571-437E0679C59D}" dt="2023-01-27T00:40:13.574" v="963" actId="207"/>
          <ac:spMkLst>
            <pc:docMk/>
            <pc:sldMk cId="1773729243" sldId="297"/>
            <ac:spMk id="17" creationId="{4D14DC02-E2E4-EDE0-9CE9-C61B4D07391F}"/>
          </ac:spMkLst>
        </pc:spChg>
        <pc:spChg chg="add mod">
          <ac:chgData name="CAMPOS ZAMORA, Melissa" userId="4328921f-4451-4773-bb83-445ac24bfedf" providerId="ADAL" clId="{58D40025-73D4-044D-A571-437E0679C59D}" dt="2023-01-27T00:39:02.039" v="959" actId="207"/>
          <ac:spMkLst>
            <pc:docMk/>
            <pc:sldMk cId="1773729243" sldId="297"/>
            <ac:spMk id="18" creationId="{5459ACD6-B522-E168-85AE-656F54B6BC1E}"/>
          </ac:spMkLst>
        </pc:spChg>
        <pc:spChg chg="add mod">
          <ac:chgData name="CAMPOS ZAMORA, Melissa" userId="4328921f-4451-4773-bb83-445ac24bfedf" providerId="ADAL" clId="{58D40025-73D4-044D-A571-437E0679C59D}" dt="2023-01-27T00:38:53.312" v="957" actId="207"/>
          <ac:spMkLst>
            <pc:docMk/>
            <pc:sldMk cId="1773729243" sldId="297"/>
            <ac:spMk id="19" creationId="{DC48B399-20F9-90A2-1B7F-588B28FC53AB}"/>
          </ac:spMkLst>
        </pc:spChg>
        <pc:spChg chg="add mod">
          <ac:chgData name="CAMPOS ZAMORA, Melissa" userId="4328921f-4451-4773-bb83-445ac24bfedf" providerId="ADAL" clId="{58D40025-73D4-044D-A571-437E0679C59D}" dt="2023-01-27T00:37:29.353" v="932" actId="1076"/>
          <ac:spMkLst>
            <pc:docMk/>
            <pc:sldMk cId="1773729243" sldId="297"/>
            <ac:spMk id="20" creationId="{F52F9A4D-77BC-2CD9-E9A9-20D6B9234831}"/>
          </ac:spMkLst>
        </pc:spChg>
        <pc:spChg chg="add mod">
          <ac:chgData name="CAMPOS ZAMORA, Melissa" userId="4328921f-4451-4773-bb83-445ac24bfedf" providerId="ADAL" clId="{58D40025-73D4-044D-A571-437E0679C59D}" dt="2023-01-27T00:39:58.862" v="961" actId="207"/>
          <ac:spMkLst>
            <pc:docMk/>
            <pc:sldMk cId="1773729243" sldId="297"/>
            <ac:spMk id="21" creationId="{53FA7E3F-6F45-93C0-3E16-95E18C346134}"/>
          </ac:spMkLst>
        </pc:spChg>
        <pc:spChg chg="add mod">
          <ac:chgData name="CAMPOS ZAMORA, Melissa" userId="4328921f-4451-4773-bb83-445ac24bfedf" providerId="ADAL" clId="{58D40025-73D4-044D-A571-437E0679C59D}" dt="2023-01-27T00:40:05.804" v="962" actId="1076"/>
          <ac:spMkLst>
            <pc:docMk/>
            <pc:sldMk cId="1773729243" sldId="297"/>
            <ac:spMk id="22" creationId="{A22B7AF6-C27C-1E64-A279-F2129B13C120}"/>
          </ac:spMkLst>
        </pc:spChg>
        <pc:grpChg chg="add mod">
          <ac:chgData name="CAMPOS ZAMORA, Melissa" userId="4328921f-4451-4773-bb83-445ac24bfedf" providerId="ADAL" clId="{58D40025-73D4-044D-A571-437E0679C59D}" dt="2023-01-27T00:41:29.257" v="982" actId="1076"/>
          <ac:grpSpMkLst>
            <pc:docMk/>
            <pc:sldMk cId="1773729243" sldId="297"/>
            <ac:grpSpMk id="11" creationId="{E0B73510-FAF8-8555-63C2-D5E2EBF0E659}"/>
          </ac:grpSpMkLst>
        </pc:grpChg>
        <pc:grpChg chg="add mod">
          <ac:chgData name="CAMPOS ZAMORA, Melissa" userId="4328921f-4451-4773-bb83-445ac24bfedf" providerId="ADAL" clId="{58D40025-73D4-044D-A571-437E0679C59D}" dt="2023-01-27T00:41:29.257" v="982" actId="1076"/>
          <ac:grpSpMkLst>
            <pc:docMk/>
            <pc:sldMk cId="1773729243" sldId="297"/>
            <ac:grpSpMk id="12" creationId="{8BAB0F09-3BBA-95B8-C9CC-CEA77820A06B}"/>
          </ac:grpSpMkLst>
        </pc:grpChg>
        <pc:grpChg chg="add mod">
          <ac:chgData name="CAMPOS ZAMORA, Melissa" userId="4328921f-4451-4773-bb83-445ac24bfedf" providerId="ADAL" clId="{58D40025-73D4-044D-A571-437E0679C59D}" dt="2023-01-27T00:41:29.257" v="982" actId="1076"/>
          <ac:grpSpMkLst>
            <pc:docMk/>
            <pc:sldMk cId="1773729243" sldId="297"/>
            <ac:grpSpMk id="13" creationId="{ECE1621F-10D8-2821-F8DB-D0CA9174D552}"/>
          </ac:grpSpMkLst>
        </pc:grpChg>
        <pc:grpChg chg="add mod">
          <ac:chgData name="CAMPOS ZAMORA, Melissa" userId="4328921f-4451-4773-bb83-445ac24bfedf" providerId="ADAL" clId="{58D40025-73D4-044D-A571-437E0679C59D}" dt="2023-01-27T00:41:29.257" v="982" actId="1076"/>
          <ac:grpSpMkLst>
            <pc:docMk/>
            <pc:sldMk cId="1773729243" sldId="297"/>
            <ac:grpSpMk id="14" creationId="{A2677F6C-9013-3CE2-5D5D-9760B38C1884}"/>
          </ac:grpSpMkLst>
        </pc:grpChg>
        <pc:graphicFrameChg chg="add del mod">
          <ac:chgData name="CAMPOS ZAMORA, Melissa" userId="4328921f-4451-4773-bb83-445ac24bfedf" providerId="ADAL" clId="{58D40025-73D4-044D-A571-437E0679C59D}" dt="2023-01-27T00:31:22.241" v="773"/>
          <ac:graphicFrameMkLst>
            <pc:docMk/>
            <pc:sldMk cId="1773729243" sldId="297"/>
            <ac:graphicFrameMk id="9" creationId="{4EF87915-FA33-BA10-F7CA-C5348832AEA9}"/>
          </ac:graphicFrameMkLst>
        </pc:graphicFrameChg>
        <pc:graphicFrameChg chg="add del mod">
          <ac:chgData name="CAMPOS ZAMORA, Melissa" userId="4328921f-4451-4773-bb83-445ac24bfedf" providerId="ADAL" clId="{58D40025-73D4-044D-A571-437E0679C59D}" dt="2023-01-27T00:36:08.001" v="825" actId="478"/>
          <ac:graphicFrameMkLst>
            <pc:docMk/>
            <pc:sldMk cId="1773729243" sldId="297"/>
            <ac:graphicFrameMk id="10" creationId="{E23C992E-6F7F-037D-4092-AB0672E4986E}"/>
          </ac:graphicFrameMkLst>
        </pc:graphicFrameChg>
        <pc:picChg chg="add del mod">
          <ac:chgData name="CAMPOS ZAMORA, Melissa" userId="4328921f-4451-4773-bb83-445ac24bfedf" providerId="ADAL" clId="{58D40025-73D4-044D-A571-437E0679C59D}" dt="2023-01-27T00:31:53.457" v="792" actId="21"/>
          <ac:picMkLst>
            <pc:docMk/>
            <pc:sldMk cId="1773729243" sldId="297"/>
            <ac:picMk id="8" creationId="{F269627A-AA18-D64D-F9F0-BB243D2D8424}"/>
          </ac:picMkLst>
        </pc:picChg>
        <pc:picChg chg="add del mod">
          <ac:chgData name="CAMPOS ZAMORA, Melissa" userId="4328921f-4451-4773-bb83-445ac24bfedf" providerId="ADAL" clId="{58D40025-73D4-044D-A571-437E0679C59D}" dt="2023-01-27T00:35:45.103" v="819" actId="478"/>
          <ac:picMkLst>
            <pc:docMk/>
            <pc:sldMk cId="1773729243" sldId="297"/>
            <ac:picMk id="23" creationId="{9C574F44-C9BF-396F-69CC-F7F2C9FDDDAB}"/>
          </ac:picMkLst>
        </pc:picChg>
        <pc:picChg chg="add del mod">
          <ac:chgData name="CAMPOS ZAMORA, Melissa" userId="4328921f-4451-4773-bb83-445ac24bfedf" providerId="ADAL" clId="{58D40025-73D4-044D-A571-437E0679C59D}" dt="2023-01-27T00:34:35.977" v="809" actId="478"/>
          <ac:picMkLst>
            <pc:docMk/>
            <pc:sldMk cId="1773729243" sldId="297"/>
            <ac:picMk id="25" creationId="{94675335-55B5-ABB7-D18E-6EBEA216FECD}"/>
          </ac:picMkLst>
        </pc:picChg>
        <pc:picChg chg="add mod">
          <ac:chgData name="CAMPOS ZAMORA, Melissa" userId="4328921f-4451-4773-bb83-445ac24bfedf" providerId="ADAL" clId="{58D40025-73D4-044D-A571-437E0679C59D}" dt="2023-01-27T00:41:29.257" v="982" actId="1076"/>
          <ac:picMkLst>
            <pc:docMk/>
            <pc:sldMk cId="1773729243" sldId="297"/>
            <ac:picMk id="27" creationId="{EE65F8C7-402A-33F9-184D-3641DB77FDAB}"/>
          </ac:picMkLst>
        </pc:picChg>
        <pc:picChg chg="add mod">
          <ac:chgData name="CAMPOS ZAMORA, Melissa" userId="4328921f-4451-4773-bb83-445ac24bfedf" providerId="ADAL" clId="{58D40025-73D4-044D-A571-437E0679C59D}" dt="2023-01-27T00:41:24.463" v="981" actId="1076"/>
          <ac:picMkLst>
            <pc:docMk/>
            <pc:sldMk cId="1773729243" sldId="297"/>
            <ac:picMk id="29" creationId="{45D58626-341D-0F4C-9A97-8A1BF295EAF2}"/>
          </ac:picMkLst>
        </pc:picChg>
      </pc:sldChg>
      <pc:sldChg chg="addSp modSp new mod modAnim">
        <pc:chgData name="CAMPOS ZAMORA, Melissa" userId="4328921f-4451-4773-bb83-445ac24bfedf" providerId="ADAL" clId="{58D40025-73D4-044D-A571-437E0679C59D}" dt="2023-01-27T00:46:14.890" v="1156" actId="14100"/>
        <pc:sldMkLst>
          <pc:docMk/>
          <pc:sldMk cId="3631335548" sldId="298"/>
        </pc:sldMkLst>
        <pc:spChg chg="mod">
          <ac:chgData name="CAMPOS ZAMORA, Melissa" userId="4328921f-4451-4773-bb83-445ac24bfedf" providerId="ADAL" clId="{58D40025-73D4-044D-A571-437E0679C59D}" dt="2023-01-27T00:46:10.523" v="1153" actId="1076"/>
          <ac:spMkLst>
            <pc:docMk/>
            <pc:sldMk cId="3631335548" sldId="298"/>
            <ac:spMk id="2" creationId="{DFD2C696-F430-AC7A-9E9C-4FF8D0C1E325}"/>
          </ac:spMkLst>
        </pc:spChg>
        <pc:spChg chg="add mod">
          <ac:chgData name="CAMPOS ZAMORA, Melissa" userId="4328921f-4451-4773-bb83-445ac24bfedf" providerId="ADAL" clId="{58D40025-73D4-044D-A571-437E0679C59D}" dt="2023-01-27T00:46:14.890" v="1156" actId="14100"/>
          <ac:spMkLst>
            <pc:docMk/>
            <pc:sldMk cId="3631335548" sldId="298"/>
            <ac:spMk id="5" creationId="{00A66540-0E9E-721F-2241-AFE66ABD3A47}"/>
          </ac:spMkLst>
        </pc:spChg>
        <pc:picChg chg="add mod">
          <ac:chgData name="CAMPOS ZAMORA, Melissa" userId="4328921f-4451-4773-bb83-445ac24bfedf" providerId="ADAL" clId="{58D40025-73D4-044D-A571-437E0679C59D}" dt="2023-01-27T00:46:05.404" v="1150" actId="14100"/>
          <ac:picMkLst>
            <pc:docMk/>
            <pc:sldMk cId="3631335548" sldId="298"/>
            <ac:picMk id="7" creationId="{EA1C2ED7-820D-D59E-1F8B-96D698429685}"/>
          </ac:picMkLst>
        </pc:picChg>
      </pc:sldChg>
      <pc:sldChg chg="addSp delSp modSp new mod modClrScheme chgLayout">
        <pc:chgData name="CAMPOS ZAMORA, Melissa" userId="4328921f-4451-4773-bb83-445ac24bfedf" providerId="ADAL" clId="{58D40025-73D4-044D-A571-437E0679C59D}" dt="2023-01-27T00:55:23.488" v="1280" actId="1076"/>
        <pc:sldMkLst>
          <pc:docMk/>
          <pc:sldMk cId="2898743138" sldId="299"/>
        </pc:sldMkLst>
        <pc:spChg chg="mod ord">
          <ac:chgData name="CAMPOS ZAMORA, Melissa" userId="4328921f-4451-4773-bb83-445ac24bfedf" providerId="ADAL" clId="{58D40025-73D4-044D-A571-437E0679C59D}" dt="2023-01-27T00:51:19.905" v="1226" actId="700"/>
          <ac:spMkLst>
            <pc:docMk/>
            <pc:sldMk cId="2898743138" sldId="299"/>
            <ac:spMk id="2" creationId="{198A49FF-A988-7D3F-9565-A49A4F4608AD}"/>
          </ac:spMkLst>
        </pc:spChg>
        <pc:spChg chg="del">
          <ac:chgData name="CAMPOS ZAMORA, Melissa" userId="4328921f-4451-4773-bb83-445ac24bfedf" providerId="ADAL" clId="{58D40025-73D4-044D-A571-437E0679C59D}" dt="2023-01-27T00:47:59.341" v="1166" actId="1032"/>
          <ac:spMkLst>
            <pc:docMk/>
            <pc:sldMk cId="2898743138" sldId="299"/>
            <ac:spMk id="3" creationId="{AC9B2BD1-FAF6-E8D3-1EA9-371BD0DF5789}"/>
          </ac:spMkLst>
        </pc:spChg>
        <pc:spChg chg="mod ord">
          <ac:chgData name="CAMPOS ZAMORA, Melissa" userId="4328921f-4451-4773-bb83-445ac24bfedf" providerId="ADAL" clId="{58D40025-73D4-044D-A571-437E0679C59D}" dt="2023-01-27T00:51:19.905" v="1226" actId="700"/>
          <ac:spMkLst>
            <pc:docMk/>
            <pc:sldMk cId="2898743138" sldId="299"/>
            <ac:spMk id="4" creationId="{A18E00DF-CF06-EE46-F519-C32562BC4942}"/>
          </ac:spMkLst>
        </pc:spChg>
        <pc:spChg chg="mod ord">
          <ac:chgData name="CAMPOS ZAMORA, Melissa" userId="4328921f-4451-4773-bb83-445ac24bfedf" providerId="ADAL" clId="{58D40025-73D4-044D-A571-437E0679C59D}" dt="2023-01-27T00:51:19.905" v="1226" actId="700"/>
          <ac:spMkLst>
            <pc:docMk/>
            <pc:sldMk cId="2898743138" sldId="299"/>
            <ac:spMk id="5" creationId="{89B4E605-06A9-3123-8445-B80C556816EB}"/>
          </ac:spMkLst>
        </pc:spChg>
        <pc:spChg chg="add del mod ord">
          <ac:chgData name="CAMPOS ZAMORA, Melissa" userId="4328921f-4451-4773-bb83-445ac24bfedf" providerId="ADAL" clId="{58D40025-73D4-044D-A571-437E0679C59D}" dt="2023-01-27T00:51:19.905" v="1226" actId="700"/>
          <ac:spMkLst>
            <pc:docMk/>
            <pc:sldMk cId="2898743138" sldId="299"/>
            <ac:spMk id="7" creationId="{026DE9B2-77F3-B3FA-7B9F-05BA280B5ABF}"/>
          </ac:spMkLst>
        </pc:spChg>
        <pc:spChg chg="add del mod">
          <ac:chgData name="CAMPOS ZAMORA, Melissa" userId="4328921f-4451-4773-bb83-445ac24bfedf" providerId="ADAL" clId="{58D40025-73D4-044D-A571-437E0679C59D}" dt="2023-01-27T00:51:50.619" v="1232" actId="478"/>
          <ac:spMkLst>
            <pc:docMk/>
            <pc:sldMk cId="2898743138" sldId="299"/>
            <ac:spMk id="9" creationId="{9E382DDC-6B6A-378F-B70B-CE44992E437C}"/>
          </ac:spMkLst>
        </pc:spChg>
        <pc:spChg chg="add del mod">
          <ac:chgData name="CAMPOS ZAMORA, Melissa" userId="4328921f-4451-4773-bb83-445ac24bfedf" providerId="ADAL" clId="{58D40025-73D4-044D-A571-437E0679C59D}" dt="2023-01-27T00:54:55.316" v="1265" actId="478"/>
          <ac:spMkLst>
            <pc:docMk/>
            <pc:sldMk cId="2898743138" sldId="299"/>
            <ac:spMk id="13" creationId="{95E31248-3FC4-90ED-A506-674F6FBBED96}"/>
          </ac:spMkLst>
        </pc:spChg>
        <pc:spChg chg="add del mod">
          <ac:chgData name="CAMPOS ZAMORA, Melissa" userId="4328921f-4451-4773-bb83-445ac24bfedf" providerId="ADAL" clId="{58D40025-73D4-044D-A571-437E0679C59D}" dt="2023-01-27T00:54:52.450" v="1264" actId="478"/>
          <ac:spMkLst>
            <pc:docMk/>
            <pc:sldMk cId="2898743138" sldId="299"/>
            <ac:spMk id="14" creationId="{CCC9ECD5-B28D-6927-1F8C-B62E67365384}"/>
          </ac:spMkLst>
        </pc:spChg>
        <pc:spChg chg="add del mod">
          <ac:chgData name="CAMPOS ZAMORA, Melissa" userId="4328921f-4451-4773-bb83-445ac24bfedf" providerId="ADAL" clId="{58D40025-73D4-044D-A571-437E0679C59D}" dt="2023-01-27T00:54:57.241" v="1266" actId="478"/>
          <ac:spMkLst>
            <pc:docMk/>
            <pc:sldMk cId="2898743138" sldId="299"/>
            <ac:spMk id="15" creationId="{C65BE917-8D15-474B-DB26-6F0D0C924B53}"/>
          </ac:spMkLst>
        </pc:spChg>
        <pc:spChg chg="add mod">
          <ac:chgData name="CAMPOS ZAMORA, Melissa" userId="4328921f-4451-4773-bb83-445ac24bfedf" providerId="ADAL" clId="{58D40025-73D4-044D-A571-437E0679C59D}" dt="2023-01-27T00:51:51.667" v="1233"/>
          <ac:spMkLst>
            <pc:docMk/>
            <pc:sldMk cId="2898743138" sldId="299"/>
            <ac:spMk id="16" creationId="{1F91F911-E734-9049-39D5-64E6A47E335A}"/>
          </ac:spMkLst>
        </pc:spChg>
        <pc:spChg chg="add mod">
          <ac:chgData name="CAMPOS ZAMORA, Melissa" userId="4328921f-4451-4773-bb83-445ac24bfedf" providerId="ADAL" clId="{58D40025-73D4-044D-A571-437E0679C59D}" dt="2023-01-27T00:51:51.667" v="1233"/>
          <ac:spMkLst>
            <pc:docMk/>
            <pc:sldMk cId="2898743138" sldId="299"/>
            <ac:spMk id="17" creationId="{420642CA-3DE1-23AC-F495-EE68AE5EC443}"/>
          </ac:spMkLst>
        </pc:spChg>
        <pc:spChg chg="add mod">
          <ac:chgData name="CAMPOS ZAMORA, Melissa" userId="4328921f-4451-4773-bb83-445ac24bfedf" providerId="ADAL" clId="{58D40025-73D4-044D-A571-437E0679C59D}" dt="2023-01-27T00:51:51.667" v="1233"/>
          <ac:spMkLst>
            <pc:docMk/>
            <pc:sldMk cId="2898743138" sldId="299"/>
            <ac:spMk id="18" creationId="{1907B005-5796-4C47-A1E2-65B350619F6F}"/>
          </ac:spMkLst>
        </pc:spChg>
        <pc:spChg chg="add mod">
          <ac:chgData name="CAMPOS ZAMORA, Melissa" userId="4328921f-4451-4773-bb83-445ac24bfedf" providerId="ADAL" clId="{58D40025-73D4-044D-A571-437E0679C59D}" dt="2023-01-27T00:55:17.821" v="1279" actId="1076"/>
          <ac:spMkLst>
            <pc:docMk/>
            <pc:sldMk cId="2898743138" sldId="299"/>
            <ac:spMk id="19" creationId="{91E3C62F-B915-D670-B850-FA14992538DD}"/>
          </ac:spMkLst>
        </pc:spChg>
        <pc:spChg chg="add mod">
          <ac:chgData name="CAMPOS ZAMORA, Melissa" userId="4328921f-4451-4773-bb83-445ac24bfedf" providerId="ADAL" clId="{58D40025-73D4-044D-A571-437E0679C59D}" dt="2023-01-27T00:51:51.667" v="1233"/>
          <ac:spMkLst>
            <pc:docMk/>
            <pc:sldMk cId="2898743138" sldId="299"/>
            <ac:spMk id="20" creationId="{8ACFF50D-5867-82DE-5020-1F4DCF43446E}"/>
          </ac:spMkLst>
        </pc:spChg>
        <pc:spChg chg="add mod">
          <ac:chgData name="CAMPOS ZAMORA, Melissa" userId="4328921f-4451-4773-bb83-445ac24bfedf" providerId="ADAL" clId="{58D40025-73D4-044D-A571-437E0679C59D}" dt="2023-01-27T00:55:11.332" v="1276" actId="403"/>
          <ac:spMkLst>
            <pc:docMk/>
            <pc:sldMk cId="2898743138" sldId="299"/>
            <ac:spMk id="21" creationId="{F3B939D4-D993-4AAA-04BD-95AF773C5446}"/>
          </ac:spMkLst>
        </pc:spChg>
        <pc:grpChg chg="add mod">
          <ac:chgData name="CAMPOS ZAMORA, Melissa" userId="4328921f-4451-4773-bb83-445ac24bfedf" providerId="ADAL" clId="{58D40025-73D4-044D-A571-437E0679C59D}" dt="2023-01-27T00:55:23.488" v="1280" actId="1076"/>
          <ac:grpSpMkLst>
            <pc:docMk/>
            <pc:sldMk cId="2898743138" sldId="299"/>
            <ac:grpSpMk id="10" creationId="{4A8D1921-1E21-5299-4A52-B52A3FE2D975}"/>
          </ac:grpSpMkLst>
        </pc:grpChg>
        <pc:grpChg chg="add mod">
          <ac:chgData name="CAMPOS ZAMORA, Melissa" userId="4328921f-4451-4773-bb83-445ac24bfedf" providerId="ADAL" clId="{58D40025-73D4-044D-A571-437E0679C59D}" dt="2023-01-27T00:55:23.488" v="1280" actId="1076"/>
          <ac:grpSpMkLst>
            <pc:docMk/>
            <pc:sldMk cId="2898743138" sldId="299"/>
            <ac:grpSpMk id="11" creationId="{BD2EA081-9E9E-C20C-1E36-ABC859343821}"/>
          </ac:grpSpMkLst>
        </pc:grpChg>
        <pc:grpChg chg="add mod">
          <ac:chgData name="CAMPOS ZAMORA, Melissa" userId="4328921f-4451-4773-bb83-445ac24bfedf" providerId="ADAL" clId="{58D40025-73D4-044D-A571-437E0679C59D}" dt="2023-01-27T00:55:23.488" v="1280" actId="1076"/>
          <ac:grpSpMkLst>
            <pc:docMk/>
            <pc:sldMk cId="2898743138" sldId="299"/>
            <ac:grpSpMk id="12" creationId="{521F3552-A091-9BED-10F8-8DB2C13CD30A}"/>
          </ac:grpSpMkLst>
        </pc:grpChg>
        <pc:graphicFrameChg chg="add del mod ord modGraphic">
          <ac:chgData name="CAMPOS ZAMORA, Melissa" userId="4328921f-4451-4773-bb83-445ac24bfedf" providerId="ADAL" clId="{58D40025-73D4-044D-A571-437E0679C59D}" dt="2023-01-27T00:51:48.667" v="1231" actId="478"/>
          <ac:graphicFrameMkLst>
            <pc:docMk/>
            <pc:sldMk cId="2898743138" sldId="299"/>
            <ac:graphicFrameMk id="6" creationId="{4D9CEC23-1D55-C32E-B181-239763A04163}"/>
          </ac:graphicFrameMkLst>
        </pc:graphicFrameChg>
      </pc:sldChg>
      <pc:sldChg chg="new del">
        <pc:chgData name="CAMPOS ZAMORA, Melissa" userId="4328921f-4451-4773-bb83-445ac24bfedf" providerId="ADAL" clId="{58D40025-73D4-044D-A571-437E0679C59D}" dt="2023-01-27T00:59:21.141" v="1283" actId="2696"/>
        <pc:sldMkLst>
          <pc:docMk/>
          <pc:sldMk cId="3887049499" sldId="300"/>
        </pc:sldMkLst>
      </pc:sldChg>
      <pc:sldChg chg="addSp delSp modSp add mod">
        <pc:chgData name="CAMPOS ZAMORA, Melissa" userId="4328921f-4451-4773-bb83-445ac24bfedf" providerId="ADAL" clId="{58D40025-73D4-044D-A571-437E0679C59D}" dt="2023-01-27T00:59:40.021" v="1290" actId="1076"/>
        <pc:sldMkLst>
          <pc:docMk/>
          <pc:sldMk cId="2152424009" sldId="301"/>
        </pc:sldMkLst>
        <pc:picChg chg="add mod">
          <ac:chgData name="CAMPOS ZAMORA, Melissa" userId="4328921f-4451-4773-bb83-445ac24bfedf" providerId="ADAL" clId="{58D40025-73D4-044D-A571-437E0679C59D}" dt="2023-01-27T00:59:40.021" v="1290" actId="1076"/>
          <ac:picMkLst>
            <pc:docMk/>
            <pc:sldMk cId="2152424009" sldId="301"/>
            <ac:picMk id="3" creationId="{5A6045C2-BAED-66B2-A9F5-08F49044F65A}"/>
          </ac:picMkLst>
        </pc:picChg>
        <pc:picChg chg="del mod">
          <ac:chgData name="CAMPOS ZAMORA, Melissa" userId="4328921f-4451-4773-bb83-445ac24bfedf" providerId="ADAL" clId="{58D40025-73D4-044D-A571-437E0679C59D}" dt="2023-01-27T00:59:22.664" v="1285" actId="478"/>
          <ac:picMkLst>
            <pc:docMk/>
            <pc:sldMk cId="2152424009" sldId="301"/>
            <ac:picMk id="10" creationId="{E44E1E98-D0FD-9BDE-5F3A-87EEA819F287}"/>
          </ac:picMkLst>
        </pc:picChg>
      </pc:sldChg>
      <pc:sldMasterChg chg="del delSldLayout">
        <pc:chgData name="CAMPOS ZAMORA, Melissa" userId="4328921f-4451-4773-bb83-445ac24bfedf" providerId="ADAL" clId="{58D40025-73D4-044D-A571-437E0679C59D}" dt="2023-01-27T00:46:39.537" v="1159" actId="700"/>
        <pc:sldMasterMkLst>
          <pc:docMk/>
          <pc:sldMasterMk cId="430243870" sldId="2147483648"/>
        </pc:sldMasterMkLst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531283641" sldId="2147483649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47150061" sldId="2147483650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29609484" sldId="2147483651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1577875131" sldId="2147483652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71769914" sldId="2147483653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1498618631" sldId="2147483654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1595119201" sldId="2147483655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2130045706" sldId="2147483656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1125785252" sldId="2147483657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1741800294" sldId="2147483658"/>
          </pc:sldLayoutMkLst>
        </pc:sldLayoutChg>
        <pc:sldLayoutChg chg="del">
          <pc:chgData name="CAMPOS ZAMORA, Melissa" userId="4328921f-4451-4773-bb83-445ac24bfedf" providerId="ADAL" clId="{58D40025-73D4-044D-A571-437E0679C59D}" dt="2023-01-27T00:46:39.537" v="1159" actId="700"/>
          <pc:sldLayoutMkLst>
            <pc:docMk/>
            <pc:sldMasterMk cId="430243870" sldId="2147483648"/>
            <pc:sldLayoutMk cId="2087949001" sldId="2147483659"/>
          </pc:sldLayoutMkLst>
        </pc:sldLayoutChg>
      </pc:sldMasterChg>
      <pc:sldMasterChg chg="modSldLayout">
        <pc:chgData name="CAMPOS ZAMORA, Melissa" userId="4328921f-4451-4773-bb83-445ac24bfedf" providerId="ADAL" clId="{58D40025-73D4-044D-A571-437E0679C59D}" dt="2023-01-26T23:34:04.815" v="65" actId="29295"/>
        <pc:sldMasterMkLst>
          <pc:docMk/>
          <pc:sldMasterMk cId="1489410220" sldId="2147483660"/>
        </pc:sldMasterMkLst>
        <pc:sldLayoutChg chg="addSp modSp mod">
          <pc:chgData name="CAMPOS ZAMORA, Melissa" userId="4328921f-4451-4773-bb83-445ac24bfedf" providerId="ADAL" clId="{58D40025-73D4-044D-A571-437E0679C59D}" dt="2023-01-26T23:34:04.815" v="65" actId="29295"/>
          <pc:sldLayoutMkLst>
            <pc:docMk/>
            <pc:sldMasterMk cId="1489410220" sldId="2147483660"/>
            <pc:sldLayoutMk cId="1004133610" sldId="2147483662"/>
          </pc:sldLayoutMkLst>
          <pc:picChg chg="add mod">
            <ac:chgData name="CAMPOS ZAMORA, Melissa" userId="4328921f-4451-4773-bb83-445ac24bfedf" providerId="ADAL" clId="{58D40025-73D4-044D-A571-437E0679C59D}" dt="2023-01-26T23:33:00.819" v="57" actId="12789"/>
            <ac:picMkLst>
              <pc:docMk/>
              <pc:sldMasterMk cId="1489410220" sldId="2147483660"/>
              <pc:sldLayoutMk cId="1004133610" sldId="2147483662"/>
              <ac:picMk id="4" creationId="{4E64A700-7DE6-A99A-F325-9982844E4593}"/>
            </ac:picMkLst>
          </pc:picChg>
          <pc:picChg chg="mod">
            <ac:chgData name="CAMPOS ZAMORA, Melissa" userId="4328921f-4451-4773-bb83-445ac24bfedf" providerId="ADAL" clId="{58D40025-73D4-044D-A571-437E0679C59D}" dt="2023-01-26T23:34:04.815" v="65" actId="29295"/>
            <ac:picMkLst>
              <pc:docMk/>
              <pc:sldMasterMk cId="1489410220" sldId="2147483660"/>
              <pc:sldLayoutMk cId="1004133610" sldId="2147483662"/>
              <ac:picMk id="8" creationId="{9AD99E1C-D74E-374D-8800-FB673CA41289}"/>
            </ac:picMkLst>
          </pc:picChg>
          <pc:picChg chg="mod">
            <ac:chgData name="CAMPOS ZAMORA, Melissa" userId="4328921f-4451-4773-bb83-445ac24bfedf" providerId="ADAL" clId="{58D40025-73D4-044D-A571-437E0679C59D}" dt="2023-01-26T23:33:00.819" v="57" actId="12789"/>
            <ac:picMkLst>
              <pc:docMk/>
              <pc:sldMasterMk cId="1489410220" sldId="2147483660"/>
              <pc:sldLayoutMk cId="1004133610" sldId="2147483662"/>
              <ac:picMk id="9" creationId="{522893C7-C83B-014A-8B5D-560C13D7980C}"/>
            </ac:picMkLst>
          </pc:picChg>
        </pc:sldLayoutChg>
      </pc:sldMasterChg>
    </pc:docChg>
  </pc:docChgLst>
  <pc:docChgLst>
    <pc:chgData name="CAMPOS ZAMORA, Melissa" userId="4328921f-4451-4773-bb83-445ac24bfedf" providerId="ADAL" clId="{86EAD060-89F3-DA4D-8F7C-3FCC1DC61268}"/>
    <pc:docChg chg="undo custSel addSld delSld modSld sldOrd">
      <pc:chgData name="CAMPOS ZAMORA, Melissa" userId="4328921f-4451-4773-bb83-445ac24bfedf" providerId="ADAL" clId="{86EAD060-89F3-DA4D-8F7C-3FCC1DC61268}" dt="2023-01-29T20:58:25.915" v="68" actId="113"/>
      <pc:docMkLst>
        <pc:docMk/>
      </pc:docMkLst>
      <pc:sldChg chg="modSp mod">
        <pc:chgData name="CAMPOS ZAMORA, Melissa" userId="4328921f-4451-4773-bb83-445ac24bfedf" providerId="ADAL" clId="{86EAD060-89F3-DA4D-8F7C-3FCC1DC61268}" dt="2023-01-29T20:58:25.915" v="68" actId="113"/>
        <pc:sldMkLst>
          <pc:docMk/>
          <pc:sldMk cId="4100555252" sldId="293"/>
        </pc:sldMkLst>
        <pc:spChg chg="mod">
          <ac:chgData name="CAMPOS ZAMORA, Melissa" userId="4328921f-4451-4773-bb83-445ac24bfedf" providerId="ADAL" clId="{86EAD060-89F3-DA4D-8F7C-3FCC1DC61268}" dt="2023-01-29T20:58:25.915" v="68" actId="113"/>
          <ac:spMkLst>
            <pc:docMk/>
            <pc:sldMk cId="4100555252" sldId="293"/>
            <ac:spMk id="4" creationId="{A8EBD582-E737-6846-86C8-870D9A86981E}"/>
          </ac:spMkLst>
        </pc:spChg>
      </pc:sldChg>
      <pc:sldChg chg="delSp modSp add del mod">
        <pc:chgData name="CAMPOS ZAMORA, Melissa" userId="4328921f-4451-4773-bb83-445ac24bfedf" providerId="ADAL" clId="{86EAD060-89F3-DA4D-8F7C-3FCC1DC61268}" dt="2023-01-27T16:20:25.337" v="60" actId="2696"/>
        <pc:sldMkLst>
          <pc:docMk/>
          <pc:sldMk cId="1048920447" sldId="302"/>
        </pc:sldMkLst>
        <pc:spChg chg="del mod">
          <ac:chgData name="CAMPOS ZAMORA, Melissa" userId="4328921f-4451-4773-bb83-445ac24bfedf" providerId="ADAL" clId="{86EAD060-89F3-DA4D-8F7C-3FCC1DC61268}" dt="2023-01-27T16:10:54.507" v="28" actId="21"/>
          <ac:spMkLst>
            <pc:docMk/>
            <pc:sldMk cId="1048920447" sldId="302"/>
            <ac:spMk id="3" creationId="{073C1922-2A3F-E793-9BCC-5344182253EC}"/>
          </ac:spMkLst>
        </pc:spChg>
        <pc:spChg chg="del mod">
          <ac:chgData name="CAMPOS ZAMORA, Melissa" userId="4328921f-4451-4773-bb83-445ac24bfedf" providerId="ADAL" clId="{86EAD060-89F3-DA4D-8F7C-3FCC1DC61268}" dt="2023-01-27T16:09:22.605" v="2" actId="478"/>
          <ac:spMkLst>
            <pc:docMk/>
            <pc:sldMk cId="1048920447" sldId="302"/>
            <ac:spMk id="8" creationId="{E8A195E4-9865-4475-A9CD-8898683D0DB9}"/>
          </ac:spMkLst>
        </pc:spChg>
        <pc:picChg chg="del mod">
          <ac:chgData name="CAMPOS ZAMORA, Melissa" userId="4328921f-4451-4773-bb83-445ac24bfedf" providerId="ADAL" clId="{86EAD060-89F3-DA4D-8F7C-3FCC1DC61268}" dt="2023-01-27T16:10:54.507" v="28" actId="21"/>
          <ac:picMkLst>
            <pc:docMk/>
            <pc:sldMk cId="1048920447" sldId="302"/>
            <ac:picMk id="6" creationId="{91236B1A-F15B-EB4D-1B4F-3C490B09E0ED}"/>
          </ac:picMkLst>
        </pc:picChg>
      </pc:sldChg>
      <pc:sldChg chg="addSp delSp modSp new mod ord">
        <pc:chgData name="CAMPOS ZAMORA, Melissa" userId="4328921f-4451-4773-bb83-445ac24bfedf" providerId="ADAL" clId="{86EAD060-89F3-DA4D-8F7C-3FCC1DC61268}" dt="2023-01-27T16:21:03.696" v="67" actId="478"/>
        <pc:sldMkLst>
          <pc:docMk/>
          <pc:sldMk cId="576346761" sldId="303"/>
        </pc:sldMkLst>
        <pc:spChg chg="del mod">
          <ac:chgData name="CAMPOS ZAMORA, Melissa" userId="4328921f-4451-4773-bb83-445ac24bfedf" providerId="ADAL" clId="{86EAD060-89F3-DA4D-8F7C-3FCC1DC61268}" dt="2023-01-27T16:21:03.696" v="67" actId="478"/>
          <ac:spMkLst>
            <pc:docMk/>
            <pc:sldMk cId="576346761" sldId="303"/>
            <ac:spMk id="2" creationId="{018507FD-DF7E-EED5-1A49-07922F554034}"/>
          </ac:spMkLst>
        </pc:spChg>
        <pc:spChg chg="del mod">
          <ac:chgData name="CAMPOS ZAMORA, Melissa" userId="4328921f-4451-4773-bb83-445ac24bfedf" providerId="ADAL" clId="{86EAD060-89F3-DA4D-8F7C-3FCC1DC61268}" dt="2023-01-27T16:20:56.433" v="66" actId="478"/>
          <ac:spMkLst>
            <pc:docMk/>
            <pc:sldMk cId="576346761" sldId="303"/>
            <ac:spMk id="3" creationId="{55AAD487-6650-86B7-6ECB-207DDD4F2F28}"/>
          </ac:spMkLst>
        </pc:spChg>
        <pc:spChg chg="add mod">
          <ac:chgData name="CAMPOS ZAMORA, Melissa" userId="4328921f-4451-4773-bb83-445ac24bfedf" providerId="ADAL" clId="{86EAD060-89F3-DA4D-8F7C-3FCC1DC61268}" dt="2023-01-27T16:20:38.755" v="65" actId="1076"/>
          <ac:spMkLst>
            <pc:docMk/>
            <pc:sldMk cId="576346761" sldId="303"/>
            <ac:spMk id="4" creationId="{E38A7B1D-4F7F-EC5E-7EC2-84C86A780B7D}"/>
          </ac:spMkLst>
        </pc:spChg>
        <pc:spChg chg="add del mod">
          <ac:chgData name="CAMPOS ZAMORA, Melissa" userId="4328921f-4451-4773-bb83-445ac24bfedf" providerId="ADAL" clId="{86EAD060-89F3-DA4D-8F7C-3FCC1DC61268}" dt="2023-01-27T16:10:37.327" v="19" actId="478"/>
          <ac:spMkLst>
            <pc:docMk/>
            <pc:sldMk cId="576346761" sldId="303"/>
            <ac:spMk id="7" creationId="{8D5375E8-19F6-BDA7-8876-CA0ACB364DB6}"/>
          </ac:spMkLst>
        </pc:spChg>
        <pc:spChg chg="add mod">
          <ac:chgData name="CAMPOS ZAMORA, Melissa" userId="4328921f-4451-4773-bb83-445ac24bfedf" providerId="ADAL" clId="{86EAD060-89F3-DA4D-8F7C-3FCC1DC61268}" dt="2023-01-27T16:20:38.755" v="65" actId="1076"/>
          <ac:spMkLst>
            <pc:docMk/>
            <pc:sldMk cId="576346761" sldId="303"/>
            <ac:spMk id="9" creationId="{3B0BFA4F-6C68-E3DA-A887-17F0BB00B3BC}"/>
          </ac:spMkLst>
        </pc:spChg>
        <pc:picChg chg="add mod">
          <ac:chgData name="CAMPOS ZAMORA, Melissa" userId="4328921f-4451-4773-bb83-445ac24bfedf" providerId="ADAL" clId="{86EAD060-89F3-DA4D-8F7C-3FCC1DC61268}" dt="2023-01-27T16:20:38.755" v="65" actId="1076"/>
          <ac:picMkLst>
            <pc:docMk/>
            <pc:sldMk cId="576346761" sldId="303"/>
            <ac:picMk id="5" creationId="{CF7DF727-601E-D65B-2CFE-1ACC2915D364}"/>
          </ac:picMkLst>
        </pc:picChg>
        <pc:picChg chg="add mod">
          <ac:chgData name="CAMPOS ZAMORA, Melissa" userId="4328921f-4451-4773-bb83-445ac24bfedf" providerId="ADAL" clId="{86EAD060-89F3-DA4D-8F7C-3FCC1DC61268}" dt="2023-01-27T16:20:38.755" v="65" actId="1076"/>
          <ac:picMkLst>
            <pc:docMk/>
            <pc:sldMk cId="576346761" sldId="303"/>
            <ac:picMk id="6" creationId="{4CFBE2DC-BCBF-D762-61BB-7D24FC0977F3}"/>
          </ac:picMkLst>
        </pc:picChg>
        <pc:picChg chg="add mod">
          <ac:chgData name="CAMPOS ZAMORA, Melissa" userId="4328921f-4451-4773-bb83-445ac24bfedf" providerId="ADAL" clId="{86EAD060-89F3-DA4D-8F7C-3FCC1DC61268}" dt="2023-01-27T16:20:38.755" v="65" actId="1076"/>
          <ac:picMkLst>
            <pc:docMk/>
            <pc:sldMk cId="576346761" sldId="303"/>
            <ac:picMk id="8" creationId="{DFB4EA40-8A34-E663-4091-62D12F7FF7F4}"/>
          </ac:picMkLst>
        </pc:picChg>
      </pc:sldChg>
    </pc:docChg>
  </pc:docChgLst>
  <pc:docChgLst>
    <pc:chgData name="CAMPOS ZAMORA, Melissa" userId="4328921f-4451-4773-bb83-445ac24bfedf" providerId="ADAL" clId="{0A7EB767-FDF1-6848-B7B4-F7AD08AEADB5}"/>
    <pc:docChg chg="undo custSel addSld delSld modSld modMainMaster">
      <pc:chgData name="CAMPOS ZAMORA, Melissa" userId="4328921f-4451-4773-bb83-445ac24bfedf" providerId="ADAL" clId="{0A7EB767-FDF1-6848-B7B4-F7AD08AEADB5}" dt="2023-07-15T05:48:14.257" v="280" actId="1076"/>
      <pc:docMkLst>
        <pc:docMk/>
      </pc:docMkLst>
      <pc:sldChg chg="modSp mod">
        <pc:chgData name="CAMPOS ZAMORA, Melissa" userId="4328921f-4451-4773-bb83-445ac24bfedf" providerId="ADAL" clId="{0A7EB767-FDF1-6848-B7B4-F7AD08AEADB5}" dt="2023-07-15T05:44:10.168" v="157"/>
        <pc:sldMkLst>
          <pc:docMk/>
          <pc:sldMk cId="1564245638" sldId="257"/>
        </pc:sldMkLst>
        <pc:spChg chg="mod">
          <ac:chgData name="CAMPOS ZAMORA, Melissa" userId="4328921f-4451-4773-bb83-445ac24bfedf" providerId="ADAL" clId="{0A7EB767-FDF1-6848-B7B4-F7AD08AEADB5}" dt="2023-07-14T21:08:44.984" v="122" actId="2711"/>
          <ac:spMkLst>
            <pc:docMk/>
            <pc:sldMk cId="1564245638" sldId="257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0A7EB767-FDF1-6848-B7B4-F7AD08AEADB5}" dt="2023-07-14T21:08:48.276" v="123" actId="2711"/>
          <ac:spMkLst>
            <pc:docMk/>
            <pc:sldMk cId="1564245638" sldId="257"/>
            <ac:spMk id="3" creationId="{00000000-0000-0000-0000-000000000000}"/>
          </ac:spMkLst>
        </pc:spChg>
        <pc:picChg chg="mod">
          <ac:chgData name="CAMPOS ZAMORA, Melissa" userId="4328921f-4451-4773-bb83-445ac24bfedf" providerId="ADAL" clId="{0A7EB767-FDF1-6848-B7B4-F7AD08AEADB5}" dt="2023-07-15T05:44:10.168" v="157"/>
          <ac:picMkLst>
            <pc:docMk/>
            <pc:sldMk cId="1564245638" sldId="257"/>
            <ac:picMk id="5" creationId="{2495DB09-7393-F0C2-B183-2B1177E4338F}"/>
          </ac:picMkLst>
        </pc:picChg>
      </pc:sldChg>
      <pc:sldChg chg="modSp mod">
        <pc:chgData name="CAMPOS ZAMORA, Melissa" userId="4328921f-4451-4773-bb83-445ac24bfedf" providerId="ADAL" clId="{0A7EB767-FDF1-6848-B7B4-F7AD08AEADB5}" dt="2023-07-14T21:09:20.271" v="130" actId="2711"/>
        <pc:sldMkLst>
          <pc:docMk/>
          <pc:sldMk cId="1884310923" sldId="258"/>
        </pc:sldMkLst>
        <pc:spChg chg="mod">
          <ac:chgData name="CAMPOS ZAMORA, Melissa" userId="4328921f-4451-4773-bb83-445ac24bfedf" providerId="ADAL" clId="{0A7EB767-FDF1-6848-B7B4-F7AD08AEADB5}" dt="2023-07-14T21:09:17.244" v="129" actId="2711"/>
          <ac:spMkLst>
            <pc:docMk/>
            <pc:sldMk cId="1884310923" sldId="258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0A7EB767-FDF1-6848-B7B4-F7AD08AEADB5}" dt="2023-07-14T21:09:20.271" v="130" actId="2711"/>
          <ac:spMkLst>
            <pc:docMk/>
            <pc:sldMk cId="1884310923" sldId="258"/>
            <ac:spMk id="5" creationId="{CD3F1CE4-787C-C823-EFA6-AE66810F2039}"/>
          </ac:spMkLst>
        </pc:spChg>
      </pc:sldChg>
      <pc:sldChg chg="addSp delSp modSp mod">
        <pc:chgData name="CAMPOS ZAMORA, Melissa" userId="4328921f-4451-4773-bb83-445ac24bfedf" providerId="ADAL" clId="{0A7EB767-FDF1-6848-B7B4-F7AD08AEADB5}" dt="2023-07-15T05:45:27.047" v="163" actId="1076"/>
        <pc:sldMkLst>
          <pc:docMk/>
          <pc:sldMk cId="465647093" sldId="259"/>
        </pc:sldMkLst>
        <pc:spChg chg="mod">
          <ac:chgData name="CAMPOS ZAMORA, Melissa" userId="4328921f-4451-4773-bb83-445ac24bfedf" providerId="ADAL" clId="{0A7EB767-FDF1-6848-B7B4-F7AD08AEADB5}" dt="2023-07-15T05:45:24.473" v="162" actId="1076"/>
          <ac:spMkLst>
            <pc:docMk/>
            <pc:sldMk cId="465647093" sldId="259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0A7EB767-FDF1-6848-B7B4-F7AD08AEADB5}" dt="2023-07-15T05:45:27.047" v="163" actId="1076"/>
          <ac:spMkLst>
            <pc:docMk/>
            <pc:sldMk cId="465647093" sldId="259"/>
            <ac:spMk id="3" creationId="{00000000-0000-0000-0000-000000000000}"/>
          </ac:spMkLst>
        </pc:spChg>
        <pc:spChg chg="add del mod">
          <ac:chgData name="CAMPOS ZAMORA, Melissa" userId="4328921f-4451-4773-bb83-445ac24bfedf" providerId="ADAL" clId="{0A7EB767-FDF1-6848-B7B4-F7AD08AEADB5}" dt="2023-07-15T05:45:20.904" v="160" actId="478"/>
          <ac:spMkLst>
            <pc:docMk/>
            <pc:sldMk cId="465647093" sldId="259"/>
            <ac:spMk id="4" creationId="{F35FAC40-2A74-D9E6-5165-F108909ECD16}"/>
          </ac:spMkLst>
        </pc:spChg>
        <pc:picChg chg="add mod">
          <ac:chgData name="CAMPOS ZAMORA, Melissa" userId="4328921f-4451-4773-bb83-445ac24bfedf" providerId="ADAL" clId="{0A7EB767-FDF1-6848-B7B4-F7AD08AEADB5}" dt="2023-07-15T05:45:21.286" v="161"/>
          <ac:picMkLst>
            <pc:docMk/>
            <pc:sldMk cId="465647093" sldId="259"/>
            <ac:picMk id="5" creationId="{18EEECD5-7722-8934-02D4-F58D3F263F7C}"/>
          </ac:picMkLst>
        </pc:picChg>
        <pc:picChg chg="del">
          <ac:chgData name="CAMPOS ZAMORA, Melissa" userId="4328921f-4451-4773-bb83-445ac24bfedf" providerId="ADAL" clId="{0A7EB767-FDF1-6848-B7B4-F7AD08AEADB5}" dt="2023-07-14T21:09:30.233" v="132" actId="478"/>
          <ac:picMkLst>
            <pc:docMk/>
            <pc:sldMk cId="465647093" sldId="259"/>
            <ac:picMk id="5" creationId="{BE65BC0F-DA5A-9C95-D078-9E8C9C08BE1E}"/>
          </ac:picMkLst>
        </pc:picChg>
      </pc:sldChg>
      <pc:sldChg chg="modSp mod">
        <pc:chgData name="CAMPOS ZAMORA, Melissa" userId="4328921f-4451-4773-bb83-445ac24bfedf" providerId="ADAL" clId="{0A7EB767-FDF1-6848-B7B4-F7AD08AEADB5}" dt="2023-07-15T05:47:31.422" v="259" actId="1076"/>
        <pc:sldMkLst>
          <pc:docMk/>
          <pc:sldMk cId="1109344342" sldId="260"/>
        </pc:sldMkLst>
        <pc:spChg chg="mod">
          <ac:chgData name="CAMPOS ZAMORA, Melissa" userId="4328921f-4451-4773-bb83-445ac24bfedf" providerId="ADAL" clId="{0A7EB767-FDF1-6848-B7B4-F7AD08AEADB5}" dt="2023-07-14T21:09:46.869" v="138" actId="2711"/>
          <ac:spMkLst>
            <pc:docMk/>
            <pc:sldMk cId="1109344342" sldId="260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0A7EB767-FDF1-6848-B7B4-F7AD08AEADB5}" dt="2023-07-15T05:47:31.422" v="259" actId="1076"/>
          <ac:spMkLst>
            <pc:docMk/>
            <pc:sldMk cId="1109344342" sldId="260"/>
            <ac:spMk id="3" creationId="{00000000-0000-0000-0000-000000000000}"/>
          </ac:spMkLst>
        </pc:spChg>
      </pc:sldChg>
      <pc:sldChg chg="addSp delSp modSp mod modClrScheme chgLayout">
        <pc:chgData name="CAMPOS ZAMORA, Melissa" userId="4328921f-4451-4773-bb83-445ac24bfedf" providerId="ADAL" clId="{0A7EB767-FDF1-6848-B7B4-F7AD08AEADB5}" dt="2023-07-14T21:10:58.608" v="152" actId="1076"/>
        <pc:sldMkLst>
          <pc:docMk/>
          <pc:sldMk cId="1203235686" sldId="283"/>
        </pc:sldMkLst>
        <pc:spChg chg="mod ord">
          <ac:chgData name="CAMPOS ZAMORA, Melissa" userId="4328921f-4451-4773-bb83-445ac24bfedf" providerId="ADAL" clId="{0A7EB767-FDF1-6848-B7B4-F7AD08AEADB5}" dt="2023-07-14T21:10:58.608" v="152" actId="1076"/>
          <ac:spMkLst>
            <pc:docMk/>
            <pc:sldMk cId="1203235686" sldId="283"/>
            <ac:spMk id="2" creationId="{00000000-0000-0000-0000-000000000000}"/>
          </ac:spMkLst>
        </pc:spChg>
        <pc:spChg chg="add del mod ord">
          <ac:chgData name="CAMPOS ZAMORA, Melissa" userId="4328921f-4451-4773-bb83-445ac24bfedf" providerId="ADAL" clId="{0A7EB767-FDF1-6848-B7B4-F7AD08AEADB5}" dt="2023-07-14T21:10:49.002" v="151" actId="478"/>
          <ac:spMkLst>
            <pc:docMk/>
            <pc:sldMk cId="1203235686" sldId="283"/>
            <ac:spMk id="3" creationId="{CC4D432F-41B5-EE43-3FBB-27A4051317A0}"/>
          </ac:spMkLst>
        </pc:spChg>
        <pc:picChg chg="mod">
          <ac:chgData name="CAMPOS ZAMORA, Melissa" userId="4328921f-4451-4773-bb83-445ac24bfedf" providerId="ADAL" clId="{0A7EB767-FDF1-6848-B7B4-F7AD08AEADB5}" dt="2023-07-14T21:10:58.608" v="152" actId="1076"/>
          <ac:picMkLst>
            <pc:docMk/>
            <pc:sldMk cId="1203235686" sldId="283"/>
            <ac:picMk id="5" creationId="{0F7A68C7-EA12-5636-42D8-0EF9183417F9}"/>
          </ac:picMkLst>
        </pc:picChg>
        <pc:picChg chg="mod">
          <ac:chgData name="CAMPOS ZAMORA, Melissa" userId="4328921f-4451-4773-bb83-445ac24bfedf" providerId="ADAL" clId="{0A7EB767-FDF1-6848-B7B4-F7AD08AEADB5}" dt="2023-07-14T21:10:58.608" v="152" actId="1076"/>
          <ac:picMkLst>
            <pc:docMk/>
            <pc:sldMk cId="1203235686" sldId="283"/>
            <ac:picMk id="6" creationId="{F3FB05E8-658B-5DC1-AF1B-8818522773CD}"/>
          </ac:picMkLst>
        </pc:picChg>
      </pc:sldChg>
      <pc:sldChg chg="addSp delSp modSp mod">
        <pc:chgData name="CAMPOS ZAMORA, Melissa" userId="4328921f-4451-4773-bb83-445ac24bfedf" providerId="ADAL" clId="{0A7EB767-FDF1-6848-B7B4-F7AD08AEADB5}" dt="2023-07-15T05:48:08.497" v="279" actId="1076"/>
        <pc:sldMkLst>
          <pc:docMk/>
          <pc:sldMk cId="1908729236" sldId="290"/>
        </pc:sldMkLst>
        <pc:spChg chg="mod">
          <ac:chgData name="CAMPOS ZAMORA, Melissa" userId="4328921f-4451-4773-bb83-445ac24bfedf" providerId="ADAL" clId="{0A7EB767-FDF1-6848-B7B4-F7AD08AEADB5}" dt="2023-07-15T05:48:06.043" v="276" actId="1076"/>
          <ac:spMkLst>
            <pc:docMk/>
            <pc:sldMk cId="1908729236" sldId="290"/>
            <ac:spMk id="12" creationId="{D764BB98-85DF-AC2F-1E4C-50B79495A16E}"/>
          </ac:spMkLst>
        </pc:spChg>
        <pc:picChg chg="add mod">
          <ac:chgData name="CAMPOS ZAMORA, Melissa" userId="4328921f-4451-4773-bb83-445ac24bfedf" providerId="ADAL" clId="{0A7EB767-FDF1-6848-B7B4-F7AD08AEADB5}" dt="2023-07-15T05:48:08.497" v="279" actId="1076"/>
          <ac:picMkLst>
            <pc:docMk/>
            <pc:sldMk cId="1908729236" sldId="290"/>
            <ac:picMk id="3" creationId="{83B006B0-60DA-8F76-5EA1-B4941E6493B5}"/>
          </ac:picMkLst>
        </pc:picChg>
        <pc:picChg chg="del mod">
          <ac:chgData name="CAMPOS ZAMORA, Melissa" userId="4328921f-4451-4773-bb83-445ac24bfedf" providerId="ADAL" clId="{0A7EB767-FDF1-6848-B7B4-F7AD08AEADB5}" dt="2023-07-15T05:47:40.426" v="270" actId="478"/>
          <ac:picMkLst>
            <pc:docMk/>
            <pc:sldMk cId="1908729236" sldId="290"/>
            <ac:picMk id="4" creationId="{A6936B9E-21DF-412D-C2C7-DFDBE212A597}"/>
          </ac:picMkLst>
        </pc:picChg>
      </pc:sldChg>
      <pc:sldChg chg="modSp mod">
        <pc:chgData name="CAMPOS ZAMORA, Melissa" userId="4328921f-4451-4773-bb83-445ac24bfedf" providerId="ADAL" clId="{0A7EB767-FDF1-6848-B7B4-F7AD08AEADB5}" dt="2023-07-15T05:48:14.257" v="280" actId="1076"/>
        <pc:sldMkLst>
          <pc:docMk/>
          <pc:sldMk cId="1242673878" sldId="291"/>
        </pc:sldMkLst>
        <pc:spChg chg="mod">
          <ac:chgData name="CAMPOS ZAMORA, Melissa" userId="4328921f-4451-4773-bb83-445ac24bfedf" providerId="ADAL" clId="{0A7EB767-FDF1-6848-B7B4-F7AD08AEADB5}" dt="2023-07-14T21:09:58.305" v="141" actId="2711"/>
          <ac:spMkLst>
            <pc:docMk/>
            <pc:sldMk cId="1242673878" sldId="291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0A7EB767-FDF1-6848-B7B4-F7AD08AEADB5}" dt="2023-07-15T05:48:14.257" v="280" actId="1076"/>
          <ac:spMkLst>
            <pc:docMk/>
            <pc:sldMk cId="1242673878" sldId="291"/>
            <ac:spMk id="3" creationId="{00000000-0000-0000-0000-000000000000}"/>
          </ac:spMkLst>
        </pc:spChg>
      </pc:sldChg>
      <pc:sldChg chg="delSp modSp mod">
        <pc:chgData name="CAMPOS ZAMORA, Melissa" userId="4328921f-4451-4773-bb83-445ac24bfedf" providerId="ADAL" clId="{0A7EB767-FDF1-6848-B7B4-F7AD08AEADB5}" dt="2023-07-14T21:08:56.259" v="124" actId="2711"/>
        <pc:sldMkLst>
          <pc:docMk/>
          <pc:sldMk cId="3628085739" sldId="294"/>
        </pc:sldMkLst>
        <pc:spChg chg="del">
          <ac:chgData name="CAMPOS ZAMORA, Melissa" userId="4328921f-4451-4773-bb83-445ac24bfedf" providerId="ADAL" clId="{0A7EB767-FDF1-6848-B7B4-F7AD08AEADB5}" dt="2023-07-14T20:57:38.123" v="0"/>
          <ac:spMkLst>
            <pc:docMk/>
            <pc:sldMk cId="3628085739" sldId="294"/>
            <ac:spMk id="2" creationId="{4D409BA8-516A-0549-B7B8-36D15C58F83F}"/>
          </ac:spMkLst>
        </pc:spChg>
        <pc:spChg chg="mod">
          <ac:chgData name="CAMPOS ZAMORA, Melissa" userId="4328921f-4451-4773-bb83-445ac24bfedf" providerId="ADAL" clId="{0A7EB767-FDF1-6848-B7B4-F7AD08AEADB5}" dt="2023-07-14T20:57:38.123" v="0"/>
          <ac:spMkLst>
            <pc:docMk/>
            <pc:sldMk cId="3628085739" sldId="294"/>
            <ac:spMk id="3" creationId="{61C90EA5-480A-7646-8B30-E2658E680736}"/>
          </ac:spMkLst>
        </pc:spChg>
        <pc:spChg chg="mod">
          <ac:chgData name="CAMPOS ZAMORA, Melissa" userId="4328921f-4451-4773-bb83-445ac24bfedf" providerId="ADAL" clId="{0A7EB767-FDF1-6848-B7B4-F7AD08AEADB5}" dt="2023-07-14T21:08:56.259" v="124" actId="2711"/>
          <ac:spMkLst>
            <pc:docMk/>
            <pc:sldMk cId="3628085739" sldId="294"/>
            <ac:spMk id="6" creationId="{6110BDAD-E446-E842-8902-2030C8224A02}"/>
          </ac:spMkLst>
        </pc:spChg>
      </pc:sldChg>
      <pc:sldChg chg="delSp modSp mod">
        <pc:chgData name="CAMPOS ZAMORA, Melissa" userId="4328921f-4451-4773-bb83-445ac24bfedf" providerId="ADAL" clId="{0A7EB767-FDF1-6848-B7B4-F7AD08AEADB5}" dt="2023-07-14T21:09:04.997" v="126" actId="2711"/>
        <pc:sldMkLst>
          <pc:docMk/>
          <pc:sldMk cId="3584142627" sldId="295"/>
        </pc:sldMkLst>
        <pc:spChg chg="del">
          <ac:chgData name="CAMPOS ZAMORA, Melissa" userId="4328921f-4451-4773-bb83-445ac24bfedf" providerId="ADAL" clId="{0A7EB767-FDF1-6848-B7B4-F7AD08AEADB5}" dt="2023-07-14T20:57:38.123" v="0"/>
          <ac:spMkLst>
            <pc:docMk/>
            <pc:sldMk cId="3584142627" sldId="295"/>
            <ac:spMk id="2" creationId="{4D409BA8-516A-0549-B7B8-36D15C58F83F}"/>
          </ac:spMkLst>
        </pc:spChg>
        <pc:spChg chg="mod">
          <ac:chgData name="CAMPOS ZAMORA, Melissa" userId="4328921f-4451-4773-bb83-445ac24bfedf" providerId="ADAL" clId="{0A7EB767-FDF1-6848-B7B4-F7AD08AEADB5}" dt="2023-07-14T20:57:38.123" v="0"/>
          <ac:spMkLst>
            <pc:docMk/>
            <pc:sldMk cId="3584142627" sldId="295"/>
            <ac:spMk id="3" creationId="{61C90EA5-480A-7646-8B30-E2658E680736}"/>
          </ac:spMkLst>
        </pc:spChg>
        <pc:spChg chg="mod">
          <ac:chgData name="CAMPOS ZAMORA, Melissa" userId="4328921f-4451-4773-bb83-445ac24bfedf" providerId="ADAL" clId="{0A7EB767-FDF1-6848-B7B4-F7AD08AEADB5}" dt="2023-07-14T21:09:00.795" v="125" actId="2711"/>
          <ac:spMkLst>
            <pc:docMk/>
            <pc:sldMk cId="3584142627" sldId="295"/>
            <ac:spMk id="6" creationId="{6110BDAD-E446-E842-8902-2030C8224A02}"/>
          </ac:spMkLst>
        </pc:spChg>
        <pc:spChg chg="mod">
          <ac:chgData name="CAMPOS ZAMORA, Melissa" userId="4328921f-4451-4773-bb83-445ac24bfedf" providerId="ADAL" clId="{0A7EB767-FDF1-6848-B7B4-F7AD08AEADB5}" dt="2023-07-14T21:09:04.997" v="126" actId="2711"/>
          <ac:spMkLst>
            <pc:docMk/>
            <pc:sldMk cId="3584142627" sldId="295"/>
            <ac:spMk id="10" creationId="{08D8180F-36BD-EA41-B060-A999368834DD}"/>
          </ac:spMkLst>
        </pc:spChg>
      </pc:sldChg>
      <pc:sldChg chg="modSp mod modClrScheme chgLayout">
        <pc:chgData name="CAMPOS ZAMORA, Melissa" userId="4328921f-4451-4773-bb83-445ac24bfedf" providerId="ADAL" clId="{0A7EB767-FDF1-6848-B7B4-F7AD08AEADB5}" dt="2023-07-14T21:08:33.093" v="121" actId="404"/>
        <pc:sldMkLst>
          <pc:docMk/>
          <pc:sldMk cId="692489105" sldId="300"/>
        </pc:sldMkLst>
        <pc:spChg chg="mod">
          <ac:chgData name="CAMPOS ZAMORA, Melissa" userId="4328921f-4451-4773-bb83-445ac24bfedf" providerId="ADAL" clId="{0A7EB767-FDF1-6848-B7B4-F7AD08AEADB5}" dt="2023-07-14T21:08:33.093" v="121" actId="404"/>
          <ac:spMkLst>
            <pc:docMk/>
            <pc:sldMk cId="692489105" sldId="300"/>
            <ac:spMk id="6" creationId="{00266D8A-DEA9-BEE5-DAD6-7EFD3F2B67A0}"/>
          </ac:spMkLst>
        </pc:spChg>
        <pc:spChg chg="mod ord">
          <ac:chgData name="CAMPOS ZAMORA, Melissa" userId="4328921f-4451-4773-bb83-445ac24bfedf" providerId="ADAL" clId="{0A7EB767-FDF1-6848-B7B4-F7AD08AEADB5}" dt="2023-07-14T21:08:22.423" v="117" actId="2711"/>
          <ac:spMkLst>
            <pc:docMk/>
            <pc:sldMk cId="692489105" sldId="300"/>
            <ac:spMk id="98" creationId="{00000000-0000-0000-0000-000000000000}"/>
          </ac:spMkLst>
        </pc:spChg>
      </pc:sldChg>
      <pc:sldChg chg="modSp mod">
        <pc:chgData name="CAMPOS ZAMORA, Melissa" userId="4328921f-4451-4773-bb83-445ac24bfedf" providerId="ADAL" clId="{0A7EB767-FDF1-6848-B7B4-F7AD08AEADB5}" dt="2023-07-15T05:44:32.902" v="159" actId="1076"/>
        <pc:sldMkLst>
          <pc:docMk/>
          <pc:sldMk cId="1578823920" sldId="305"/>
        </pc:sldMkLst>
        <pc:spChg chg="mod">
          <ac:chgData name="CAMPOS ZAMORA, Melissa" userId="4328921f-4451-4773-bb83-445ac24bfedf" providerId="ADAL" clId="{0A7EB767-FDF1-6848-B7B4-F7AD08AEADB5}" dt="2023-07-15T05:44:32.902" v="159" actId="1076"/>
          <ac:spMkLst>
            <pc:docMk/>
            <pc:sldMk cId="1578823920" sldId="305"/>
            <ac:spMk id="3" creationId="{1799FA74-7F27-4133-A4A2-22D1594BF21F}"/>
          </ac:spMkLst>
        </pc:spChg>
        <pc:spChg chg="mod">
          <ac:chgData name="CAMPOS ZAMORA, Melissa" userId="4328921f-4451-4773-bb83-445ac24bfedf" providerId="ADAL" clId="{0A7EB767-FDF1-6848-B7B4-F7AD08AEADB5}" dt="2023-07-14T21:09:09.048" v="127" actId="2711"/>
          <ac:spMkLst>
            <pc:docMk/>
            <pc:sldMk cId="1578823920" sldId="305"/>
            <ac:spMk id="6" creationId="{F7DB280A-0369-A5A5-986A-A84745C12EE4}"/>
          </ac:spMkLst>
        </pc:spChg>
      </pc:sldChg>
      <pc:sldChg chg="addSp delSp modSp new del mod">
        <pc:chgData name="CAMPOS ZAMORA, Melissa" userId="4328921f-4451-4773-bb83-445ac24bfedf" providerId="ADAL" clId="{0A7EB767-FDF1-6848-B7B4-F7AD08AEADB5}" dt="2023-07-14T21:00:06.164" v="47" actId="2696"/>
        <pc:sldMkLst>
          <pc:docMk/>
          <pc:sldMk cId="4059496554" sldId="306"/>
        </pc:sldMkLst>
        <pc:spChg chg="add del mod">
          <ac:chgData name="CAMPOS ZAMORA, Melissa" userId="4328921f-4451-4773-bb83-445ac24bfedf" providerId="ADAL" clId="{0A7EB767-FDF1-6848-B7B4-F7AD08AEADB5}" dt="2023-07-14T21:00:04.450" v="46"/>
          <ac:spMkLst>
            <pc:docMk/>
            <pc:sldMk cId="4059496554" sldId="306"/>
            <ac:spMk id="2" creationId="{4D2E633E-AC4C-8F54-7250-114F86E7F370}"/>
          </ac:spMkLst>
        </pc:spChg>
      </pc:sldChg>
      <pc:sldMasterChg chg="addSp delSp modSp mod delSldLayout modSldLayout">
        <pc:chgData name="CAMPOS ZAMORA, Melissa" userId="4328921f-4451-4773-bb83-445ac24bfedf" providerId="ADAL" clId="{0A7EB767-FDF1-6848-B7B4-F7AD08AEADB5}" dt="2023-07-14T21:08:06.980" v="116" actId="404"/>
        <pc:sldMasterMkLst>
          <pc:docMk/>
          <pc:sldMasterMk cId="2854672838" sldId="2147483703"/>
        </pc:sldMasterMkLst>
        <pc:spChg chg="add del mod">
          <ac:chgData name="CAMPOS ZAMORA, Melissa" userId="4328921f-4451-4773-bb83-445ac24bfedf" providerId="ADAL" clId="{0A7EB767-FDF1-6848-B7B4-F7AD08AEADB5}" dt="2023-07-14T20:58:47.009" v="26"/>
          <ac:spMkLst>
            <pc:docMk/>
            <pc:sldMasterMk cId="2854672838" sldId="2147483703"/>
            <ac:spMk id="4" creationId="{DC02D263-25E1-DEA8-C807-161F4CE347CE}"/>
          </ac:spMkLst>
        </pc:spChg>
        <pc:spChg chg="add del mod">
          <ac:chgData name="CAMPOS ZAMORA, Melissa" userId="4328921f-4451-4773-bb83-445ac24bfedf" providerId="ADAL" clId="{0A7EB767-FDF1-6848-B7B4-F7AD08AEADB5}" dt="2023-07-14T20:58:47.009" v="26"/>
          <ac:spMkLst>
            <pc:docMk/>
            <pc:sldMasterMk cId="2854672838" sldId="2147483703"/>
            <ac:spMk id="5" creationId="{41AD1D90-5D50-6D92-7990-C9DEB7B69133}"/>
          </ac:spMkLst>
        </pc:spChg>
        <pc:spChg chg="add del mod">
          <ac:chgData name="CAMPOS ZAMORA, Melissa" userId="4328921f-4451-4773-bb83-445ac24bfedf" providerId="ADAL" clId="{0A7EB767-FDF1-6848-B7B4-F7AD08AEADB5}" dt="2023-07-14T20:58:47.009" v="26"/>
          <ac:spMkLst>
            <pc:docMk/>
            <pc:sldMasterMk cId="2854672838" sldId="2147483703"/>
            <ac:spMk id="6" creationId="{BA71E5F2-6AC5-D237-BDFA-CF67723C79AA}"/>
          </ac:spMkLst>
        </pc:spChg>
        <pc:picChg chg="add del mod">
          <ac:chgData name="CAMPOS ZAMORA, Melissa" userId="4328921f-4451-4773-bb83-445ac24bfedf" providerId="ADAL" clId="{0A7EB767-FDF1-6848-B7B4-F7AD08AEADB5}" dt="2023-07-14T20:58:47.009" v="26"/>
          <ac:picMkLst>
            <pc:docMk/>
            <pc:sldMasterMk cId="2854672838" sldId="2147483703"/>
            <ac:picMk id="7" creationId="{7F38175B-8068-CC66-CC99-4457C7037A69}"/>
          </ac:picMkLst>
        </pc:picChg>
        <pc:picChg chg="del mod">
          <ac:chgData name="CAMPOS ZAMORA, Melissa" userId="4328921f-4451-4773-bb83-445ac24bfedf" providerId="ADAL" clId="{0A7EB767-FDF1-6848-B7B4-F7AD08AEADB5}" dt="2023-07-14T21:01:15.355" v="63" actId="478"/>
          <ac:picMkLst>
            <pc:docMk/>
            <pc:sldMasterMk cId="2854672838" sldId="2147483703"/>
            <ac:picMk id="8" creationId="{00000000-0000-0000-0000-000000000000}"/>
          </ac:picMkLst>
        </pc:picChg>
        <pc:picChg chg="add del mod">
          <ac:chgData name="CAMPOS ZAMORA, Melissa" userId="4328921f-4451-4773-bb83-445ac24bfedf" providerId="ADAL" clId="{0A7EB767-FDF1-6848-B7B4-F7AD08AEADB5}" dt="2023-07-14T20:58:47.009" v="26"/>
          <ac:picMkLst>
            <pc:docMk/>
            <pc:sldMasterMk cId="2854672838" sldId="2147483703"/>
            <ac:picMk id="9" creationId="{80E37AB6-2BB1-4F39-A10D-3FCF979A5200}"/>
          </ac:picMkLst>
        </pc:picChg>
        <pc:sldLayoutChg chg="modSp del">
          <pc:chgData name="CAMPOS ZAMORA, Melissa" userId="4328921f-4451-4773-bb83-445ac24bfedf" providerId="ADAL" clId="{0A7EB767-FDF1-6848-B7B4-F7AD08AEADB5}" dt="2023-07-14T20:58:00.779" v="1" actId="2696"/>
          <pc:sldLayoutMkLst>
            <pc:docMk/>
            <pc:sldMasterMk cId="2854672838" sldId="2147483703"/>
            <pc:sldLayoutMk cId="1566324929" sldId="2147483665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566324929" sldId="214748366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566324929" sldId="214748366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2.583" v="2" actId="2696"/>
          <pc:sldLayoutMkLst>
            <pc:docMk/>
            <pc:sldMasterMk cId="2854672838" sldId="2147483703"/>
            <pc:sldLayoutMk cId="149751288" sldId="2147483666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49751288" sldId="214748366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49751288" sldId="214748366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3.259" v="3" actId="2696"/>
          <pc:sldLayoutMkLst>
            <pc:docMk/>
            <pc:sldMasterMk cId="2854672838" sldId="2147483703"/>
            <pc:sldLayoutMk cId="754327436" sldId="2147483669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754327436" sldId="2147483669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754327436" sldId="2147483669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3.626" v="4" actId="2696"/>
          <pc:sldLayoutMkLst>
            <pc:docMk/>
            <pc:sldMasterMk cId="2854672838" sldId="2147483703"/>
            <pc:sldLayoutMk cId="2980388701" sldId="2147483670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80388701" sldId="2147483670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80388701" sldId="2147483670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05" v="5" actId="2696"/>
          <pc:sldLayoutMkLst>
            <pc:docMk/>
            <pc:sldMasterMk cId="2854672838" sldId="2147483703"/>
            <pc:sldLayoutMk cId="3852538292" sldId="2147483671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852538292" sldId="2147483671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852538292" sldId="2147483671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20" v="6" actId="2696"/>
          <pc:sldLayoutMkLst>
            <pc:docMk/>
            <pc:sldMasterMk cId="2854672838" sldId="2147483703"/>
            <pc:sldLayoutMk cId="3940902885" sldId="2147483672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40902885" sldId="2147483672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40902885" sldId="2147483672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29" v="7" actId="2696"/>
          <pc:sldLayoutMkLst>
            <pc:docMk/>
            <pc:sldMasterMk cId="2854672838" sldId="2147483703"/>
            <pc:sldLayoutMk cId="4164994032" sldId="2147483673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164994032" sldId="2147483673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164994032" sldId="2147483673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37" v="8" actId="2696"/>
          <pc:sldLayoutMkLst>
            <pc:docMk/>
            <pc:sldMasterMk cId="2854672838" sldId="2147483703"/>
            <pc:sldLayoutMk cId="2940681592" sldId="2147483674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40681592" sldId="2147483674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40681592" sldId="2147483674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43" v="9" actId="2696"/>
          <pc:sldLayoutMkLst>
            <pc:docMk/>
            <pc:sldMasterMk cId="2854672838" sldId="2147483703"/>
            <pc:sldLayoutMk cId="4002878310" sldId="2147483675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002878310" sldId="214748367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002878310" sldId="214748367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49" v="10" actId="2696"/>
          <pc:sldLayoutMkLst>
            <pc:docMk/>
            <pc:sldMasterMk cId="2854672838" sldId="2147483703"/>
            <pc:sldLayoutMk cId="578824374" sldId="2147483676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578824374" sldId="214748367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578824374" sldId="214748367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55" v="11" actId="2696"/>
          <pc:sldLayoutMkLst>
            <pc:docMk/>
            <pc:sldMasterMk cId="2854672838" sldId="2147483703"/>
            <pc:sldLayoutMk cId="1838855764" sldId="2147483677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838855764" sldId="2147483677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838855764" sldId="2147483677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59" v="12" actId="2696"/>
          <pc:sldLayoutMkLst>
            <pc:docMk/>
            <pc:sldMasterMk cId="2854672838" sldId="2147483703"/>
            <pc:sldLayoutMk cId="1842709125" sldId="2147483678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842709125" sldId="2147483678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842709125" sldId="2147483678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64" v="13" actId="2696"/>
          <pc:sldLayoutMkLst>
            <pc:docMk/>
            <pc:sldMasterMk cId="2854672838" sldId="2147483703"/>
            <pc:sldLayoutMk cId="1954534489" sldId="2147483679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954534489" sldId="2147483679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954534489" sldId="2147483679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69" v="14" actId="2696"/>
          <pc:sldLayoutMkLst>
            <pc:docMk/>
            <pc:sldMasterMk cId="2854672838" sldId="2147483703"/>
            <pc:sldLayoutMk cId="2965934973" sldId="2147483680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65934973" sldId="2147483680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965934973" sldId="2147483680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74" v="15" actId="2696"/>
          <pc:sldLayoutMkLst>
            <pc:docMk/>
            <pc:sldMasterMk cId="2854672838" sldId="2147483703"/>
            <pc:sldLayoutMk cId="4123794233" sldId="2147483681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123794233" sldId="2147483681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123794233" sldId="2147483681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6.678" v="16" actId="2696"/>
          <pc:sldLayoutMkLst>
            <pc:docMk/>
            <pc:sldMasterMk cId="2854672838" sldId="2147483703"/>
            <pc:sldLayoutMk cId="1332203423" sldId="2147483682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332203423" sldId="2147483682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332203423" sldId="2147483682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08.959" v="17" actId="2696"/>
          <pc:sldLayoutMkLst>
            <pc:docMk/>
            <pc:sldMasterMk cId="2854672838" sldId="2147483703"/>
            <pc:sldLayoutMk cId="3986325030" sldId="2147483683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86325030" sldId="2147483683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86325030" sldId="2147483683"/>
              <ac:spMk id="6" creationId="{4575BC04-F0CE-8849-A980-148AB3F0DCBE}"/>
            </ac:spMkLst>
          </pc:spChg>
        </pc:sldLayoutChg>
        <pc:sldLayoutChg chg="modSp">
          <pc:chgData name="CAMPOS ZAMORA, Melissa" userId="4328921f-4451-4773-bb83-445ac24bfedf" providerId="ADAL" clId="{0A7EB767-FDF1-6848-B7B4-F7AD08AEADB5}" dt="2023-07-14T20:57:38.123" v="0"/>
          <pc:sldLayoutMkLst>
            <pc:docMk/>
            <pc:sldMasterMk cId="2854672838" sldId="2147483703"/>
            <pc:sldLayoutMk cId="1378240464" sldId="2147483684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378240464" sldId="2147483684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378240464" sldId="2147483684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1:03:34.525" v="87" actId="2696"/>
          <pc:sldLayoutMkLst>
            <pc:docMk/>
            <pc:sldMasterMk cId="2854672838" sldId="2147483703"/>
            <pc:sldLayoutMk cId="2022745574" sldId="2147483685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022745574" sldId="214748368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022745574" sldId="214748368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1:06:10.013" v="96" actId="2696"/>
          <pc:sldLayoutMkLst>
            <pc:docMk/>
            <pc:sldMasterMk cId="2854672838" sldId="2147483703"/>
            <pc:sldLayoutMk cId="243348495" sldId="2147483686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43348495" sldId="214748368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43348495" sldId="214748368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1:05:41.236" v="88" actId="2696"/>
          <pc:sldLayoutMkLst>
            <pc:docMk/>
            <pc:sldMasterMk cId="2854672838" sldId="2147483703"/>
            <pc:sldLayoutMk cId="673152372" sldId="2147483688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673152372" sldId="2147483688"/>
              <ac:spMk id="5" creationId="{6BEB427A-B671-5046-997C-FBCC440F9598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673152372" sldId="2147483688"/>
              <ac:spMk id="6" creationId="{BAEF5830-4E1F-5A49-AE5A-AC956905C58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1:05:42.296" v="89" actId="2696"/>
          <pc:sldLayoutMkLst>
            <pc:docMk/>
            <pc:sldMasterMk cId="2854672838" sldId="2147483703"/>
            <pc:sldLayoutMk cId="3921198939" sldId="2147483689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21198939" sldId="2147483689"/>
              <ac:spMk id="5" creationId="{6BEB427A-B671-5046-997C-FBCC440F9598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921198939" sldId="2147483689"/>
              <ac:spMk id="6" creationId="{BAEF5830-4E1F-5A49-AE5A-AC956905C58E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18.092" v="18" actId="2696"/>
          <pc:sldLayoutMkLst>
            <pc:docMk/>
            <pc:sldMasterMk cId="2854672838" sldId="2147483703"/>
            <pc:sldLayoutMk cId="4076255150" sldId="2147483693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076255150" sldId="2147483693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4076255150" sldId="2147483693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18.820" v="19" actId="2696"/>
          <pc:sldLayoutMkLst>
            <pc:docMk/>
            <pc:sldMasterMk cId="2854672838" sldId="2147483703"/>
            <pc:sldLayoutMk cId="1469753182" sldId="2147483694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469753182" sldId="2147483694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469753182" sldId="2147483694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19.169" v="20" actId="2696"/>
          <pc:sldLayoutMkLst>
            <pc:docMk/>
            <pc:sldMasterMk cId="2854672838" sldId="2147483703"/>
            <pc:sldLayoutMk cId="997735423" sldId="2147483695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997735423" sldId="2147483695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997735423" sldId="2147483695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20.241" v="21" actId="2696"/>
          <pc:sldLayoutMkLst>
            <pc:docMk/>
            <pc:sldMasterMk cId="2854672838" sldId="2147483703"/>
            <pc:sldLayoutMk cId="2784315733" sldId="2147483696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784315733" sldId="2147483696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2784315733" sldId="2147483696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21.390" v="22" actId="2696"/>
          <pc:sldLayoutMkLst>
            <pc:docMk/>
            <pc:sldMasterMk cId="2854672838" sldId="2147483703"/>
            <pc:sldLayoutMk cId="3787710562" sldId="2147483697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787710562" sldId="2147483697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3787710562" sldId="2147483697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0A7EB767-FDF1-6848-B7B4-F7AD08AEADB5}" dt="2023-07-14T20:58:23.768" v="23" actId="2696"/>
          <pc:sldLayoutMkLst>
            <pc:docMk/>
            <pc:sldMasterMk cId="2854672838" sldId="2147483703"/>
            <pc:sldLayoutMk cId="1293422828" sldId="2147483698"/>
          </pc:sldLayoutMkLst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293422828" sldId="2147483698"/>
              <ac:spMk id="8" creationId="{1CAD4A73-8602-F84A-9C68-0647084B0CC7}"/>
            </ac:spMkLst>
          </pc:spChg>
          <pc:spChg chg="mod">
            <ac:chgData name="CAMPOS ZAMORA, Melissa" userId="4328921f-4451-4773-bb83-445ac24bfedf" providerId="ADAL" clId="{0A7EB767-FDF1-6848-B7B4-F7AD08AEADB5}" dt="2023-07-14T20:57:38.123" v="0"/>
            <ac:spMkLst>
              <pc:docMk/>
              <pc:sldMasterMk cId="2854672838" sldId="2147483703"/>
              <pc:sldLayoutMk cId="1293422828" sldId="2147483698"/>
              <ac:spMk id="9" creationId="{14F68175-0DD6-164B-8823-0BB395D927AB}"/>
            </ac:spMkLst>
          </pc:spChg>
        </pc:sldLayoutChg>
        <pc:sldLayoutChg chg="addSp delSp modSp mod">
          <pc:chgData name="CAMPOS ZAMORA, Melissa" userId="4328921f-4451-4773-bb83-445ac24bfedf" providerId="ADAL" clId="{0A7EB767-FDF1-6848-B7B4-F7AD08AEADB5}" dt="2023-07-14T21:00:47.940" v="60" actId="113"/>
          <pc:sldLayoutMkLst>
            <pc:docMk/>
            <pc:sldMasterMk cId="2854672838" sldId="2147483703"/>
            <pc:sldLayoutMk cId="3781682167" sldId="2147483704"/>
          </pc:sldLayoutMkLst>
          <pc:spChg chg="del">
            <ac:chgData name="CAMPOS ZAMORA, Melissa" userId="4328921f-4451-4773-bb83-445ac24bfedf" providerId="ADAL" clId="{0A7EB767-FDF1-6848-B7B4-F7AD08AEADB5}" dt="2023-07-14T20:59:24.093" v="31" actId="478"/>
            <ac:spMkLst>
              <pc:docMk/>
              <pc:sldMasterMk cId="2854672838" sldId="2147483703"/>
              <pc:sldLayoutMk cId="3781682167" sldId="2147483704"/>
              <ac:spMk id="2" creationId="{00000000-0000-0000-0000-000000000000}"/>
            </ac:spMkLst>
          </pc:spChg>
          <pc:spChg chg="del">
            <ac:chgData name="CAMPOS ZAMORA, Melissa" userId="4328921f-4451-4773-bb83-445ac24bfedf" providerId="ADAL" clId="{0A7EB767-FDF1-6848-B7B4-F7AD08AEADB5}" dt="2023-07-14T20:59:23.140" v="30" actId="478"/>
            <ac:spMkLst>
              <pc:docMk/>
              <pc:sldMasterMk cId="2854672838" sldId="2147483703"/>
              <pc:sldLayoutMk cId="3781682167" sldId="2147483704"/>
              <ac:spMk id="3" creationId="{00000000-0000-0000-0000-000000000000}"/>
            </ac:spMkLst>
          </pc:spChg>
          <pc:spChg chg="add mod">
            <ac:chgData name="CAMPOS ZAMORA, Melissa" userId="4328921f-4451-4773-bb83-445ac24bfedf" providerId="ADAL" clId="{0A7EB767-FDF1-6848-B7B4-F7AD08AEADB5}" dt="2023-07-14T21:00:33.434" v="54" actId="403"/>
            <ac:spMkLst>
              <pc:docMk/>
              <pc:sldMasterMk cId="2854672838" sldId="2147483703"/>
              <pc:sldLayoutMk cId="3781682167" sldId="2147483704"/>
              <ac:spMk id="4" creationId="{B3DC4BB9-6725-78E8-06C6-0B6E954A5A60}"/>
            </ac:spMkLst>
          </pc:spChg>
          <pc:spChg chg="add del mod">
            <ac:chgData name="CAMPOS ZAMORA, Melissa" userId="4328921f-4451-4773-bb83-445ac24bfedf" providerId="ADAL" clId="{0A7EB767-FDF1-6848-B7B4-F7AD08AEADB5}" dt="2023-07-14T21:00:26.671" v="48" actId="478"/>
            <ac:spMkLst>
              <pc:docMk/>
              <pc:sldMasterMk cId="2854672838" sldId="2147483703"/>
              <pc:sldLayoutMk cId="3781682167" sldId="2147483704"/>
              <ac:spMk id="5" creationId="{9609FF9B-4DE4-CE47-9F14-4312A2FB958F}"/>
            </ac:spMkLst>
          </pc:spChg>
          <pc:spChg chg="add mod">
            <ac:chgData name="CAMPOS ZAMORA, Melissa" userId="4328921f-4451-4773-bb83-445ac24bfedf" providerId="ADAL" clId="{0A7EB767-FDF1-6848-B7B4-F7AD08AEADB5}" dt="2023-07-14T21:00:47.940" v="60" actId="113"/>
            <ac:spMkLst>
              <pc:docMk/>
              <pc:sldMasterMk cId="2854672838" sldId="2147483703"/>
              <pc:sldLayoutMk cId="3781682167" sldId="2147483704"/>
              <ac:spMk id="6" creationId="{F4964FAA-0E6A-808A-84E8-E634832FE3A1}"/>
            </ac:spMkLst>
          </pc:spChg>
          <pc:spChg chg="add mod">
            <ac:chgData name="CAMPOS ZAMORA, Melissa" userId="4328921f-4451-4773-bb83-445ac24bfedf" providerId="ADAL" clId="{0A7EB767-FDF1-6848-B7B4-F7AD08AEADB5}" dt="2023-07-14T21:00:42.362" v="56" actId="1076"/>
            <ac:spMkLst>
              <pc:docMk/>
              <pc:sldMasterMk cId="2854672838" sldId="2147483703"/>
              <pc:sldLayoutMk cId="3781682167" sldId="2147483704"/>
              <ac:spMk id="10" creationId="{C1E5C459-8256-2E7E-4AB6-46806B7D5A6E}"/>
            </ac:spMkLst>
          </pc:spChg>
          <pc:picChg chg="add mod">
            <ac:chgData name="CAMPOS ZAMORA, Melissa" userId="4328921f-4451-4773-bb83-445ac24bfedf" providerId="ADAL" clId="{0A7EB767-FDF1-6848-B7B4-F7AD08AEADB5}" dt="2023-07-14T20:58:49.501" v="27"/>
            <ac:picMkLst>
              <pc:docMk/>
              <pc:sldMasterMk cId="2854672838" sldId="2147483703"/>
              <pc:sldLayoutMk cId="3781682167" sldId="2147483704"/>
              <ac:picMk id="7" creationId="{AE0B97FF-9608-84A5-479E-3B402E9759DF}"/>
            </ac:picMkLst>
          </pc:picChg>
          <pc:picChg chg="add del mod">
            <ac:chgData name="CAMPOS ZAMORA, Melissa" userId="4328921f-4451-4773-bb83-445ac24bfedf" providerId="ADAL" clId="{0A7EB767-FDF1-6848-B7B4-F7AD08AEADB5}" dt="2023-07-14T20:59:20.194" v="28" actId="478"/>
            <ac:picMkLst>
              <pc:docMk/>
              <pc:sldMasterMk cId="2854672838" sldId="2147483703"/>
              <pc:sldLayoutMk cId="3781682167" sldId="2147483704"/>
              <ac:picMk id="8" creationId="{1B3DC219-468A-E991-2DFF-D6EA896D3FD3}"/>
            </ac:picMkLst>
          </pc:picChg>
          <pc:picChg chg="add mod">
            <ac:chgData name="CAMPOS ZAMORA, Melissa" userId="4328921f-4451-4773-bb83-445ac24bfedf" providerId="ADAL" clId="{0A7EB767-FDF1-6848-B7B4-F7AD08AEADB5}" dt="2023-07-14T20:59:20.543" v="29"/>
            <ac:picMkLst>
              <pc:docMk/>
              <pc:sldMasterMk cId="2854672838" sldId="2147483703"/>
              <pc:sldLayoutMk cId="3781682167" sldId="2147483704"/>
              <ac:picMk id="9" creationId="{45D62665-0611-7B98-95FB-132EAF3054F0}"/>
            </ac:picMkLst>
          </pc:picChg>
        </pc:sldLayoutChg>
        <pc:sldLayoutChg chg="addSp delSp modSp mod">
          <pc:chgData name="CAMPOS ZAMORA, Melissa" userId="4328921f-4451-4773-bb83-445ac24bfedf" providerId="ADAL" clId="{0A7EB767-FDF1-6848-B7B4-F7AD08AEADB5}" dt="2023-07-14T21:07:54.747" v="113" actId="404"/>
          <pc:sldLayoutMkLst>
            <pc:docMk/>
            <pc:sldMasterMk cId="2854672838" sldId="2147483703"/>
            <pc:sldLayoutMk cId="1167108053" sldId="2147483705"/>
          </pc:sldLayoutMkLst>
          <pc:spChg chg="mod">
            <ac:chgData name="CAMPOS ZAMORA, Melissa" userId="4328921f-4451-4773-bb83-445ac24bfedf" providerId="ADAL" clId="{0A7EB767-FDF1-6848-B7B4-F7AD08AEADB5}" dt="2023-07-14T21:07:54.747" v="113" actId="404"/>
            <ac:spMkLst>
              <pc:docMk/>
              <pc:sldMasterMk cId="2854672838" sldId="2147483703"/>
              <pc:sldLayoutMk cId="1167108053" sldId="2147483705"/>
              <ac:spMk id="2" creationId="{00000000-0000-0000-0000-000000000000}"/>
            </ac:spMkLst>
          </pc:spChg>
          <pc:spChg chg="mod">
            <ac:chgData name="CAMPOS ZAMORA, Melissa" userId="4328921f-4451-4773-bb83-445ac24bfedf" providerId="ADAL" clId="{0A7EB767-FDF1-6848-B7B4-F7AD08AEADB5}" dt="2023-07-14T21:07:21.583" v="105" actId="1076"/>
            <ac:spMkLst>
              <pc:docMk/>
              <pc:sldMasterMk cId="2854672838" sldId="2147483703"/>
              <pc:sldLayoutMk cId="1167108053" sldId="2147483705"/>
              <ac:spMk id="3" creationId="{00000000-0000-0000-0000-000000000000}"/>
            </ac:spMkLst>
          </pc:spChg>
          <pc:picChg chg="add del mod">
            <ac:chgData name="CAMPOS ZAMORA, Melissa" userId="4328921f-4451-4773-bb83-445ac24bfedf" providerId="ADAL" clId="{0A7EB767-FDF1-6848-B7B4-F7AD08AEADB5}" dt="2023-07-14T21:01:13.014" v="62" actId="21"/>
            <ac:picMkLst>
              <pc:docMk/>
              <pc:sldMasterMk cId="2854672838" sldId="2147483703"/>
              <pc:sldLayoutMk cId="1167108053" sldId="2147483705"/>
              <ac:picMk id="5" creationId="{3A7E1BC2-42C3-2C7B-1160-4239C1EABB23}"/>
            </ac:picMkLst>
          </pc:picChg>
          <pc:picChg chg="add del mod">
            <ac:chgData name="CAMPOS ZAMORA, Melissa" userId="4328921f-4451-4773-bb83-445ac24bfedf" providerId="ADAL" clId="{0A7EB767-FDF1-6848-B7B4-F7AD08AEADB5}" dt="2023-07-14T21:02:38.050" v="72" actId="478"/>
            <ac:picMkLst>
              <pc:docMk/>
              <pc:sldMasterMk cId="2854672838" sldId="2147483703"/>
              <pc:sldLayoutMk cId="1167108053" sldId="2147483705"/>
              <ac:picMk id="6" creationId="{013C923F-913A-5D3E-033D-74D5BF401D05}"/>
            </ac:picMkLst>
          </pc:picChg>
          <pc:picChg chg="add del mod">
            <ac:chgData name="CAMPOS ZAMORA, Melissa" userId="4328921f-4451-4773-bb83-445ac24bfedf" providerId="ADAL" clId="{0A7EB767-FDF1-6848-B7B4-F7AD08AEADB5}" dt="2023-07-14T21:03:02.673" v="74" actId="478"/>
            <ac:picMkLst>
              <pc:docMk/>
              <pc:sldMasterMk cId="2854672838" sldId="2147483703"/>
              <pc:sldLayoutMk cId="1167108053" sldId="2147483705"/>
              <ac:picMk id="8" creationId="{D31CB514-7A47-77DB-41F4-EBF1DFAA24B4}"/>
            </ac:picMkLst>
          </pc:picChg>
          <pc:picChg chg="add mod">
            <ac:chgData name="CAMPOS ZAMORA, Melissa" userId="4328921f-4451-4773-bb83-445ac24bfedf" providerId="ADAL" clId="{0A7EB767-FDF1-6848-B7B4-F7AD08AEADB5}" dt="2023-07-14T21:03:03.384" v="75"/>
            <ac:picMkLst>
              <pc:docMk/>
              <pc:sldMasterMk cId="2854672838" sldId="2147483703"/>
              <pc:sldLayoutMk cId="1167108053" sldId="2147483705"/>
              <ac:picMk id="9" creationId="{9893E2D5-1EC5-F80D-D9DD-B62FD08961B9}"/>
            </ac:picMkLst>
          </pc:picChg>
        </pc:sldLayoutChg>
        <pc:sldLayoutChg chg="addSp modSp">
          <pc:chgData name="CAMPOS ZAMORA, Melissa" userId="4328921f-4451-4773-bb83-445ac24bfedf" providerId="ADAL" clId="{0A7EB767-FDF1-6848-B7B4-F7AD08AEADB5}" dt="2023-07-14T21:07:27.791" v="107" actId="113"/>
          <pc:sldLayoutMkLst>
            <pc:docMk/>
            <pc:sldMasterMk cId="2854672838" sldId="2147483703"/>
            <pc:sldLayoutMk cId="1572884929" sldId="2147483706"/>
          </pc:sldLayoutMkLst>
          <pc:spChg chg="mod">
            <ac:chgData name="CAMPOS ZAMORA, Melissa" userId="4328921f-4451-4773-bb83-445ac24bfedf" providerId="ADAL" clId="{0A7EB767-FDF1-6848-B7B4-F7AD08AEADB5}" dt="2023-07-14T21:07:27.791" v="107" actId="113"/>
            <ac:spMkLst>
              <pc:docMk/>
              <pc:sldMasterMk cId="2854672838" sldId="2147483703"/>
              <pc:sldLayoutMk cId="1572884929" sldId="2147483706"/>
              <ac:spMk id="2" creationId="{00000000-0000-0000-0000-000000000000}"/>
            </ac:spMkLst>
          </pc:spChg>
          <pc:picChg chg="add mod">
            <ac:chgData name="CAMPOS ZAMORA, Melissa" userId="4328921f-4451-4773-bb83-445ac24bfedf" providerId="ADAL" clId="{0A7EB767-FDF1-6848-B7B4-F7AD08AEADB5}" dt="2023-07-14T21:03:08.656" v="76"/>
            <ac:picMkLst>
              <pc:docMk/>
              <pc:sldMasterMk cId="2854672838" sldId="2147483703"/>
              <pc:sldLayoutMk cId="1572884929" sldId="2147483706"/>
              <ac:picMk id="4" creationId="{F4680AE8-0A07-26D9-A15D-B86315AEFD3E}"/>
            </ac:picMkLst>
          </pc:picChg>
        </pc:sldLayoutChg>
        <pc:sldLayoutChg chg="addSp modSp">
          <pc:chgData name="CAMPOS ZAMORA, Melissa" userId="4328921f-4451-4773-bb83-445ac24bfedf" providerId="ADAL" clId="{0A7EB767-FDF1-6848-B7B4-F7AD08AEADB5}" dt="2023-07-14T21:07:58.806" v="114" actId="404"/>
          <pc:sldLayoutMkLst>
            <pc:docMk/>
            <pc:sldMasterMk cId="2854672838" sldId="2147483703"/>
            <pc:sldLayoutMk cId="2264948281" sldId="2147483707"/>
          </pc:sldLayoutMkLst>
          <pc:spChg chg="mod">
            <ac:chgData name="CAMPOS ZAMORA, Melissa" userId="4328921f-4451-4773-bb83-445ac24bfedf" providerId="ADAL" clId="{0A7EB767-FDF1-6848-B7B4-F7AD08AEADB5}" dt="2023-07-14T21:07:58.806" v="114" actId="404"/>
            <ac:spMkLst>
              <pc:docMk/>
              <pc:sldMasterMk cId="2854672838" sldId="2147483703"/>
              <pc:sldLayoutMk cId="2264948281" sldId="2147483707"/>
              <ac:spMk id="2" creationId="{00000000-0000-0000-0000-000000000000}"/>
            </ac:spMkLst>
          </pc:spChg>
          <pc:picChg chg="add mod">
            <ac:chgData name="CAMPOS ZAMORA, Melissa" userId="4328921f-4451-4773-bb83-445ac24bfedf" providerId="ADAL" clId="{0A7EB767-FDF1-6848-B7B4-F7AD08AEADB5}" dt="2023-07-14T21:03:09.984" v="77"/>
            <ac:picMkLst>
              <pc:docMk/>
              <pc:sldMasterMk cId="2854672838" sldId="2147483703"/>
              <pc:sldLayoutMk cId="2264948281" sldId="2147483707"/>
              <ac:picMk id="5" creationId="{9E443D57-8A02-1DE2-6D04-5446826D8297}"/>
            </ac:picMkLst>
          </pc:picChg>
        </pc:sldLayoutChg>
        <pc:sldLayoutChg chg="addSp modSp del">
          <pc:chgData name="CAMPOS ZAMORA, Melissa" userId="4328921f-4451-4773-bb83-445ac24bfedf" providerId="ADAL" clId="{0A7EB767-FDF1-6848-B7B4-F7AD08AEADB5}" dt="2023-07-14T21:06:30.663" v="100" actId="2696"/>
          <pc:sldLayoutMkLst>
            <pc:docMk/>
            <pc:sldMasterMk cId="2854672838" sldId="2147483703"/>
            <pc:sldLayoutMk cId="1230023702" sldId="2147483708"/>
          </pc:sldLayoutMkLst>
          <pc:picChg chg="add mod">
            <ac:chgData name="CAMPOS ZAMORA, Melissa" userId="4328921f-4451-4773-bb83-445ac24bfedf" providerId="ADAL" clId="{0A7EB767-FDF1-6848-B7B4-F7AD08AEADB5}" dt="2023-07-14T21:03:11.085" v="78"/>
            <ac:picMkLst>
              <pc:docMk/>
              <pc:sldMasterMk cId="2854672838" sldId="2147483703"/>
              <pc:sldLayoutMk cId="1230023702" sldId="2147483708"/>
              <ac:picMk id="7" creationId="{DE07001F-6DB4-9C54-AC51-D9CAD4F28BB7}"/>
            </ac:picMkLst>
          </pc:picChg>
        </pc:sldLayoutChg>
        <pc:sldLayoutChg chg="addSp modSp">
          <pc:chgData name="CAMPOS ZAMORA, Melissa" userId="4328921f-4451-4773-bb83-445ac24bfedf" providerId="ADAL" clId="{0A7EB767-FDF1-6848-B7B4-F7AD08AEADB5}" dt="2023-07-14T21:08:02.855" v="115" actId="404"/>
          <pc:sldLayoutMkLst>
            <pc:docMk/>
            <pc:sldMasterMk cId="2854672838" sldId="2147483703"/>
            <pc:sldLayoutMk cId="45349000" sldId="2147483709"/>
          </pc:sldLayoutMkLst>
          <pc:spChg chg="mod">
            <ac:chgData name="CAMPOS ZAMORA, Melissa" userId="4328921f-4451-4773-bb83-445ac24bfedf" providerId="ADAL" clId="{0A7EB767-FDF1-6848-B7B4-F7AD08AEADB5}" dt="2023-07-14T21:08:02.855" v="115" actId="404"/>
            <ac:spMkLst>
              <pc:docMk/>
              <pc:sldMasterMk cId="2854672838" sldId="2147483703"/>
              <pc:sldLayoutMk cId="45349000" sldId="2147483709"/>
              <ac:spMk id="2" creationId="{00000000-0000-0000-0000-000000000000}"/>
            </ac:spMkLst>
          </pc:spChg>
          <pc:picChg chg="add mod">
            <ac:chgData name="CAMPOS ZAMORA, Melissa" userId="4328921f-4451-4773-bb83-445ac24bfedf" providerId="ADAL" clId="{0A7EB767-FDF1-6848-B7B4-F7AD08AEADB5}" dt="2023-07-14T21:03:14.222" v="79"/>
            <ac:picMkLst>
              <pc:docMk/>
              <pc:sldMasterMk cId="2854672838" sldId="2147483703"/>
              <pc:sldLayoutMk cId="45349000" sldId="2147483709"/>
              <ac:picMk id="3" creationId="{6A238B1E-8E47-0C4D-519D-32BD5DA1485D}"/>
            </ac:picMkLst>
          </pc:picChg>
        </pc:sldLayoutChg>
        <pc:sldLayoutChg chg="addSp delSp modSp mod">
          <pc:chgData name="CAMPOS ZAMORA, Melissa" userId="4328921f-4451-4773-bb83-445ac24bfedf" providerId="ADAL" clId="{0A7EB767-FDF1-6848-B7B4-F7AD08AEADB5}" dt="2023-07-14T21:03:27.362" v="82" actId="478"/>
          <pc:sldLayoutMkLst>
            <pc:docMk/>
            <pc:sldMasterMk cId="2854672838" sldId="2147483703"/>
            <pc:sldLayoutMk cId="3170892428" sldId="2147483710"/>
          </pc:sldLayoutMkLst>
          <pc:spChg chg="del">
            <ac:chgData name="CAMPOS ZAMORA, Melissa" userId="4328921f-4451-4773-bb83-445ac24bfedf" providerId="ADAL" clId="{0A7EB767-FDF1-6848-B7B4-F7AD08AEADB5}" dt="2023-07-14T21:03:26.763" v="81" actId="478"/>
            <ac:spMkLst>
              <pc:docMk/>
              <pc:sldMasterMk cId="2854672838" sldId="2147483703"/>
              <pc:sldLayoutMk cId="3170892428" sldId="2147483710"/>
              <ac:spMk id="2" creationId="{00000000-0000-0000-0000-000000000000}"/>
            </ac:spMkLst>
          </pc:spChg>
          <pc:spChg chg="del">
            <ac:chgData name="CAMPOS ZAMORA, Melissa" userId="4328921f-4451-4773-bb83-445ac24bfedf" providerId="ADAL" clId="{0A7EB767-FDF1-6848-B7B4-F7AD08AEADB5}" dt="2023-07-14T21:03:26.763" v="81" actId="478"/>
            <ac:spMkLst>
              <pc:docMk/>
              <pc:sldMasterMk cId="2854672838" sldId="2147483703"/>
              <pc:sldLayoutMk cId="3170892428" sldId="2147483710"/>
              <ac:spMk id="3" creationId="{00000000-0000-0000-0000-000000000000}"/>
            </ac:spMkLst>
          </pc:spChg>
          <pc:spChg chg="del">
            <ac:chgData name="CAMPOS ZAMORA, Melissa" userId="4328921f-4451-4773-bb83-445ac24bfedf" providerId="ADAL" clId="{0A7EB767-FDF1-6848-B7B4-F7AD08AEADB5}" dt="2023-07-14T21:03:26.763" v="81" actId="478"/>
            <ac:spMkLst>
              <pc:docMk/>
              <pc:sldMasterMk cId="2854672838" sldId="2147483703"/>
              <pc:sldLayoutMk cId="3170892428" sldId="2147483710"/>
              <ac:spMk id="4" creationId="{00000000-0000-0000-0000-000000000000}"/>
            </ac:spMkLst>
          </pc:spChg>
          <pc:picChg chg="add del mod">
            <ac:chgData name="CAMPOS ZAMORA, Melissa" userId="4328921f-4451-4773-bb83-445ac24bfedf" providerId="ADAL" clId="{0A7EB767-FDF1-6848-B7B4-F7AD08AEADB5}" dt="2023-07-14T21:03:27.362" v="82" actId="478"/>
            <ac:picMkLst>
              <pc:docMk/>
              <pc:sldMasterMk cId="2854672838" sldId="2147483703"/>
              <pc:sldLayoutMk cId="3170892428" sldId="2147483710"/>
              <ac:picMk id="5" creationId="{74702D4D-83C7-3275-0044-28731995853D}"/>
            </ac:picMkLst>
          </pc:picChg>
        </pc:sldLayoutChg>
        <pc:sldLayoutChg chg="del">
          <pc:chgData name="CAMPOS ZAMORA, Melissa" userId="4328921f-4451-4773-bb83-445ac24bfedf" providerId="ADAL" clId="{0A7EB767-FDF1-6848-B7B4-F7AD08AEADB5}" dt="2023-07-14T21:03:29.184" v="83" actId="2696"/>
          <pc:sldLayoutMkLst>
            <pc:docMk/>
            <pc:sldMasterMk cId="2854672838" sldId="2147483703"/>
            <pc:sldLayoutMk cId="1033531597" sldId="2147483711"/>
          </pc:sldLayoutMkLst>
        </pc:sldLayoutChg>
        <pc:sldLayoutChg chg="del">
          <pc:chgData name="CAMPOS ZAMORA, Melissa" userId="4328921f-4451-4773-bb83-445ac24bfedf" providerId="ADAL" clId="{0A7EB767-FDF1-6848-B7B4-F7AD08AEADB5}" dt="2023-07-14T21:03:29.836" v="84" actId="2696"/>
          <pc:sldLayoutMkLst>
            <pc:docMk/>
            <pc:sldMasterMk cId="2854672838" sldId="2147483703"/>
            <pc:sldLayoutMk cId="3539770627" sldId="2147483712"/>
          </pc:sldLayoutMkLst>
        </pc:sldLayoutChg>
        <pc:sldLayoutChg chg="del">
          <pc:chgData name="CAMPOS ZAMORA, Melissa" userId="4328921f-4451-4773-bb83-445ac24bfedf" providerId="ADAL" clId="{0A7EB767-FDF1-6848-B7B4-F7AD08AEADB5}" dt="2023-07-14T21:03:30.323" v="85" actId="2696"/>
          <pc:sldLayoutMkLst>
            <pc:docMk/>
            <pc:sldMasterMk cId="2854672838" sldId="2147483703"/>
            <pc:sldLayoutMk cId="1148625146" sldId="2147483713"/>
          </pc:sldLayoutMkLst>
        </pc:sldLayoutChg>
        <pc:sldLayoutChg chg="del">
          <pc:chgData name="CAMPOS ZAMORA, Melissa" userId="4328921f-4451-4773-bb83-445ac24bfedf" providerId="ADAL" clId="{0A7EB767-FDF1-6848-B7B4-F7AD08AEADB5}" dt="2023-07-14T21:03:30.761" v="86" actId="2696"/>
          <pc:sldLayoutMkLst>
            <pc:docMk/>
            <pc:sldMasterMk cId="2854672838" sldId="2147483703"/>
            <pc:sldLayoutMk cId="1163900372" sldId="2147483714"/>
          </pc:sldLayoutMkLst>
        </pc:sldLayoutChg>
        <pc:sldLayoutChg chg="addSp delSp modSp mod">
          <pc:chgData name="CAMPOS ZAMORA, Melissa" userId="4328921f-4451-4773-bb83-445ac24bfedf" providerId="ADAL" clId="{0A7EB767-FDF1-6848-B7B4-F7AD08AEADB5}" dt="2023-07-14T21:08:06.980" v="116" actId="404"/>
          <pc:sldLayoutMkLst>
            <pc:docMk/>
            <pc:sldMasterMk cId="2854672838" sldId="2147483703"/>
            <pc:sldLayoutMk cId="2736726227" sldId="2147483715"/>
          </pc:sldLayoutMkLst>
          <pc:spChg chg="mod">
            <ac:chgData name="CAMPOS ZAMORA, Melissa" userId="4328921f-4451-4773-bb83-445ac24bfedf" providerId="ADAL" clId="{0A7EB767-FDF1-6848-B7B4-F7AD08AEADB5}" dt="2023-07-14T21:08:06.980" v="116" actId="404"/>
            <ac:spMkLst>
              <pc:docMk/>
              <pc:sldMasterMk cId="2854672838" sldId="2147483703"/>
              <pc:sldLayoutMk cId="2736726227" sldId="2147483715"/>
              <ac:spMk id="2" creationId="{5EA7EC86-78C9-4D4A-AF51-6E9B4717964B}"/>
            </ac:spMkLst>
          </pc:spChg>
          <pc:spChg chg="add mod">
            <ac:chgData name="CAMPOS ZAMORA, Melissa" userId="4328921f-4451-4773-bb83-445ac24bfedf" providerId="ADAL" clId="{0A7EB767-FDF1-6848-B7B4-F7AD08AEADB5}" dt="2023-07-14T21:06:01.266" v="93"/>
            <ac:spMkLst>
              <pc:docMk/>
              <pc:sldMasterMk cId="2854672838" sldId="2147483703"/>
              <pc:sldLayoutMk cId="2736726227" sldId="2147483715"/>
              <ac:spMk id="3" creationId="{B1518658-C15C-6321-ADDB-D062C4CC26FF}"/>
            </ac:spMkLst>
          </pc:spChg>
          <pc:spChg chg="add del mod">
            <ac:chgData name="CAMPOS ZAMORA, Melissa" userId="4328921f-4451-4773-bb83-445ac24bfedf" providerId="ADAL" clId="{0A7EB767-FDF1-6848-B7B4-F7AD08AEADB5}" dt="2023-07-14T21:06:25.370" v="99" actId="478"/>
            <ac:spMkLst>
              <pc:docMk/>
              <pc:sldMasterMk cId="2854672838" sldId="2147483703"/>
              <pc:sldLayoutMk cId="2736726227" sldId="2147483715"/>
              <ac:spMk id="4" creationId="{609A9855-E6CA-23ED-B9C3-61D26893ECA4}"/>
            </ac:spMkLst>
          </pc:spChg>
          <pc:spChg chg="del">
            <ac:chgData name="CAMPOS ZAMORA, Melissa" userId="4328921f-4451-4773-bb83-445ac24bfedf" providerId="ADAL" clId="{0A7EB767-FDF1-6848-B7B4-F7AD08AEADB5}" dt="2023-07-14T21:06:07.359" v="95" actId="478"/>
            <ac:spMkLst>
              <pc:docMk/>
              <pc:sldMasterMk cId="2854672838" sldId="2147483703"/>
              <pc:sldLayoutMk cId="2736726227" sldId="2147483715"/>
              <ac:spMk id="5" creationId="{887851D9-B58C-E14B-8E26-15AD7279E7D0}"/>
            </ac:spMkLst>
          </pc:spChg>
          <pc:spChg chg="del mod">
            <ac:chgData name="CAMPOS ZAMORA, Melissa" userId="4328921f-4451-4773-bb83-445ac24bfedf" providerId="ADAL" clId="{0A7EB767-FDF1-6848-B7B4-F7AD08AEADB5}" dt="2023-07-14T21:06:07.359" v="95" actId="478"/>
            <ac:spMkLst>
              <pc:docMk/>
              <pc:sldMasterMk cId="2854672838" sldId="2147483703"/>
              <pc:sldLayoutMk cId="2736726227" sldId="2147483715"/>
              <ac:spMk id="6" creationId="{4575BC04-F0CE-8849-A980-148AB3F0DCBE}"/>
            </ac:spMkLst>
          </pc:spChg>
        </pc:sldLayoutChg>
      </pc:sldMasterChg>
    </pc:docChg>
  </pc:docChgLst>
  <pc:docChgLst>
    <pc:chgData name="Menendez, Dr. Edgardo (OS-)" userId="S::menendeedg_paho.org#ext#@worldhealthorg.onmicrosoft.com::da97b6a9-1890-44d9-a71b-4dc02ddfdb22" providerId="AD" clId="Web-{714B3693-9E94-6596-9AE3-E6E1E7E15338}"/>
    <pc:docChg chg="modSld">
      <pc:chgData name="Menendez, Dr. Edgardo (OS-)" userId="S::menendeedg_paho.org#ext#@worldhealthorg.onmicrosoft.com::da97b6a9-1890-44d9-a71b-4dc02ddfdb22" providerId="AD" clId="Web-{714B3693-9E94-6596-9AE3-E6E1E7E15338}" dt="2023-08-19T22:35:56.446" v="30" actId="14100"/>
      <pc:docMkLst>
        <pc:docMk/>
      </pc:docMkLst>
      <pc:sldChg chg="modSp">
        <pc:chgData name="Menendez, Dr. Edgardo (OS-)" userId="S::menendeedg_paho.org#ext#@worldhealthorg.onmicrosoft.com::da97b6a9-1890-44d9-a71b-4dc02ddfdb22" providerId="AD" clId="Web-{714B3693-9E94-6596-9AE3-E6E1E7E15338}" dt="2023-08-19T22:34:25.785" v="13" actId="20577"/>
        <pc:sldMkLst>
          <pc:docMk/>
          <pc:sldMk cId="1564245638" sldId="257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4:25.785" v="13" actId="20577"/>
          <ac:spMkLst>
            <pc:docMk/>
            <pc:sldMk cId="1564245638" sldId="257"/>
            <ac:spMk id="3" creationId="{00000000-0000-0000-0000-000000000000}"/>
          </ac:spMkLst>
        </pc:sp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5:30.679" v="22" actId="20577"/>
        <pc:sldMkLst>
          <pc:docMk/>
          <pc:sldMk cId="1884310923" sldId="258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5:30.679" v="22" actId="20577"/>
          <ac:spMkLst>
            <pc:docMk/>
            <pc:sldMk cId="1884310923" sldId="258"/>
            <ac:spMk id="5" creationId="{CD3F1CE4-787C-C823-EFA6-AE66810F2039}"/>
          </ac:spMkLst>
        </pc:sp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5:40.648" v="24" actId="14100"/>
        <pc:sldMkLst>
          <pc:docMk/>
          <pc:sldMk cId="465647093" sldId="259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5:40.648" v="24" actId="14100"/>
          <ac:spMkLst>
            <pc:docMk/>
            <pc:sldMk cId="465647093" sldId="259"/>
            <ac:spMk id="3" creationId="{00000000-0000-0000-0000-000000000000}"/>
          </ac:spMkLst>
        </pc:sp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5:50.289" v="27" actId="20577"/>
        <pc:sldMkLst>
          <pc:docMk/>
          <pc:sldMk cId="1109344342" sldId="260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5:50.289" v="27" actId="20577"/>
          <ac:spMkLst>
            <pc:docMk/>
            <pc:sldMk cId="1109344342" sldId="260"/>
            <ac:spMk id="3" creationId="{00000000-0000-0000-0000-000000000000}"/>
          </ac:spMkLst>
        </pc:spChg>
      </pc:sldChg>
      <pc:sldChg chg="addSp delSp modSp">
        <pc:chgData name="Menendez, Dr. Edgardo (OS-)" userId="S::menendeedg_paho.org#ext#@worldhealthorg.onmicrosoft.com::da97b6a9-1890-44d9-a71b-4dc02ddfdb22" providerId="AD" clId="Web-{714B3693-9E94-6596-9AE3-E6E1E7E15338}" dt="2023-08-19T22:33:29.438" v="12" actId="1076"/>
        <pc:sldMkLst>
          <pc:docMk/>
          <pc:sldMk cId="1908729236" sldId="290"/>
        </pc:sldMkLst>
        <pc:picChg chg="add mod">
          <ac:chgData name="Menendez, Dr. Edgardo (OS-)" userId="S::menendeedg_paho.org#ext#@worldhealthorg.onmicrosoft.com::da97b6a9-1890-44d9-a71b-4dc02ddfdb22" providerId="AD" clId="Web-{714B3693-9E94-6596-9AE3-E6E1E7E15338}" dt="2023-08-19T22:33:29.438" v="12" actId="1076"/>
          <ac:picMkLst>
            <pc:docMk/>
            <pc:sldMk cId="1908729236" sldId="290"/>
            <ac:picMk id="2" creationId="{872A76C4-F29B-1A20-6D86-324EAB1F08AE}"/>
          </ac:picMkLst>
        </pc:picChg>
        <pc:picChg chg="del">
          <ac:chgData name="Menendez, Dr. Edgardo (OS-)" userId="S::menendeedg_paho.org#ext#@worldhealthorg.onmicrosoft.com::da97b6a9-1890-44d9-a71b-4dc02ddfdb22" providerId="AD" clId="Web-{714B3693-9E94-6596-9AE3-E6E1E7E15338}" dt="2023-08-19T22:30:19.691" v="0"/>
          <ac:picMkLst>
            <pc:docMk/>
            <pc:sldMk cId="1908729236" sldId="290"/>
            <ac:picMk id="3" creationId="{83B006B0-60DA-8F76-5EA1-B4941E6493B5}"/>
          </ac:picMkLst>
        </pc:pic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5:56.446" v="30" actId="14100"/>
        <pc:sldMkLst>
          <pc:docMk/>
          <pc:sldMk cId="1242673878" sldId="291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5:56.446" v="30" actId="14100"/>
          <ac:spMkLst>
            <pc:docMk/>
            <pc:sldMk cId="1242673878" sldId="291"/>
            <ac:spMk id="3" creationId="{00000000-0000-0000-0000-000000000000}"/>
          </ac:spMkLst>
        </pc:sp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4:55.724" v="17" actId="14100"/>
        <pc:sldMkLst>
          <pc:docMk/>
          <pc:sldMk cId="3584142627" sldId="295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4:55.724" v="17" actId="14100"/>
          <ac:spMkLst>
            <pc:docMk/>
            <pc:sldMk cId="3584142627" sldId="295"/>
            <ac:spMk id="10" creationId="{08D8180F-36BD-EA41-B060-A999368834DD}"/>
          </ac:spMkLst>
        </pc:spChg>
      </pc:sldChg>
      <pc:sldChg chg="modSp">
        <pc:chgData name="Menendez, Dr. Edgardo (OS-)" userId="S::menendeedg_paho.org#ext#@worldhealthorg.onmicrosoft.com::da97b6a9-1890-44d9-a71b-4dc02ddfdb22" providerId="AD" clId="Web-{714B3693-9E94-6596-9AE3-E6E1E7E15338}" dt="2023-08-19T22:35:08.131" v="21" actId="14100"/>
        <pc:sldMkLst>
          <pc:docMk/>
          <pc:sldMk cId="1578823920" sldId="305"/>
        </pc:sldMkLst>
        <pc:spChg chg="mod">
          <ac:chgData name="Menendez, Dr. Edgardo (OS-)" userId="S::menendeedg_paho.org#ext#@worldhealthorg.onmicrosoft.com::da97b6a9-1890-44d9-a71b-4dc02ddfdb22" providerId="AD" clId="Web-{714B3693-9E94-6596-9AE3-E6E1E7E15338}" dt="2023-08-19T22:35:08.131" v="21" actId="14100"/>
          <ac:spMkLst>
            <pc:docMk/>
            <pc:sldMk cId="1578823920" sldId="305"/>
            <ac:spMk id="3" creationId="{1799FA74-7F27-4133-A4A2-22D1594BF21F}"/>
          </ac:spMkLst>
        </pc:spChg>
      </pc:sldChg>
    </pc:docChg>
  </pc:docChgLst>
  <pc:docChgLst>
    <pc:chgData name="CAMPOS ZAMORA, Melissa" userId="4328921f-4451-4773-bb83-445ac24bfedf" providerId="ADAL" clId="{6E337424-258D-B34C-B3F8-77DF230D1250}"/>
    <pc:docChg chg="custSel delSld modSld modMainMaster">
      <pc:chgData name="CAMPOS ZAMORA, Melissa" userId="4328921f-4451-4773-bb83-445ac24bfedf" providerId="ADAL" clId="{6E337424-258D-B34C-B3F8-77DF230D1250}" dt="2023-10-05T13:00:06.448" v="92" actId="1076"/>
      <pc:docMkLst>
        <pc:docMk/>
      </pc:docMkLst>
      <pc:sldChg chg="modSp mod">
        <pc:chgData name="CAMPOS ZAMORA, Melissa" userId="4328921f-4451-4773-bb83-445ac24bfedf" providerId="ADAL" clId="{6E337424-258D-B34C-B3F8-77DF230D1250}" dt="2023-10-05T12:58:55.262" v="42" actId="2711"/>
        <pc:sldMkLst>
          <pc:docMk/>
          <pc:sldMk cId="1884310923" sldId="258"/>
        </pc:sldMkLst>
        <pc:spChg chg="mod">
          <ac:chgData name="CAMPOS ZAMORA, Melissa" userId="4328921f-4451-4773-bb83-445ac24bfedf" providerId="ADAL" clId="{6E337424-258D-B34C-B3F8-77DF230D1250}" dt="2023-10-05T04:17:29.602" v="4" actId="1076"/>
          <ac:spMkLst>
            <pc:docMk/>
            <pc:sldMk cId="1884310923" sldId="258"/>
            <ac:spMk id="4" creationId="{3A9AD963-FC12-4FED-6D61-D8CCB7371458}"/>
          </ac:spMkLst>
        </pc:spChg>
        <pc:spChg chg="mod">
          <ac:chgData name="CAMPOS ZAMORA, Melissa" userId="4328921f-4451-4773-bb83-445ac24bfedf" providerId="ADAL" clId="{6E337424-258D-B34C-B3F8-77DF230D1250}" dt="2023-10-05T12:58:55.262" v="42" actId="2711"/>
          <ac:spMkLst>
            <pc:docMk/>
            <pc:sldMk cId="1884310923" sldId="258"/>
            <ac:spMk id="5" creationId="{CD3F1CE4-787C-C823-EFA6-AE66810F2039}"/>
          </ac:spMkLst>
        </pc:spChg>
      </pc:sldChg>
      <pc:sldChg chg="modSp mod">
        <pc:chgData name="CAMPOS ZAMORA, Melissa" userId="4328921f-4451-4773-bb83-445ac24bfedf" providerId="ADAL" clId="{6E337424-258D-B34C-B3F8-77DF230D1250}" dt="2023-10-05T12:59:00.956" v="43" actId="2711"/>
        <pc:sldMkLst>
          <pc:docMk/>
          <pc:sldMk cId="465647093" sldId="259"/>
        </pc:sldMkLst>
        <pc:spChg chg="mod">
          <ac:chgData name="CAMPOS ZAMORA, Melissa" userId="4328921f-4451-4773-bb83-445ac24bfedf" providerId="ADAL" clId="{6E337424-258D-B34C-B3F8-77DF230D1250}" dt="2023-10-05T12:59:00.956" v="43" actId="2711"/>
          <ac:spMkLst>
            <pc:docMk/>
            <pc:sldMk cId="465647093" sldId="259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6E337424-258D-B34C-B3F8-77DF230D1250}" dt="2023-10-05T12:59:40.892" v="52" actId="404"/>
        <pc:sldMkLst>
          <pc:docMk/>
          <pc:sldMk cId="1109344342" sldId="260"/>
        </pc:sldMkLst>
        <pc:spChg chg="mod">
          <ac:chgData name="CAMPOS ZAMORA, Melissa" userId="4328921f-4451-4773-bb83-445ac24bfedf" providerId="ADAL" clId="{6E337424-258D-B34C-B3F8-77DF230D1250}" dt="2023-10-05T12:59:40.892" v="52" actId="404"/>
          <ac:spMkLst>
            <pc:docMk/>
            <pc:sldMk cId="1109344342" sldId="260"/>
            <ac:spMk id="3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6E337424-258D-B34C-B3F8-77DF230D1250}" dt="2023-10-05T05:00:24.898" v="40" actId="1076"/>
        <pc:sldMkLst>
          <pc:docMk/>
          <pc:sldMk cId="1908729236" sldId="290"/>
        </pc:sldMkLst>
        <pc:spChg chg="mod">
          <ac:chgData name="CAMPOS ZAMORA, Melissa" userId="4328921f-4451-4773-bb83-445ac24bfedf" providerId="ADAL" clId="{6E337424-258D-B34C-B3F8-77DF230D1250}" dt="2023-10-05T04:20:14.421" v="24" actId="20577"/>
          <ac:spMkLst>
            <pc:docMk/>
            <pc:sldMk cId="1908729236" sldId="290"/>
            <ac:spMk id="12" creationId="{D764BB98-85DF-AC2F-1E4C-50B79495A16E}"/>
          </ac:spMkLst>
        </pc:spChg>
        <pc:picChg chg="add mod">
          <ac:chgData name="CAMPOS ZAMORA, Melissa" userId="4328921f-4451-4773-bb83-445ac24bfedf" providerId="ADAL" clId="{6E337424-258D-B34C-B3F8-77DF230D1250}" dt="2023-10-05T05:00:09.871" v="34" actId="1076"/>
          <ac:picMkLst>
            <pc:docMk/>
            <pc:sldMk cId="1908729236" sldId="290"/>
            <ac:picMk id="2" creationId="{5F3A0CF3-C7A0-8230-7395-79869D7A9454}"/>
          </ac:picMkLst>
        </pc:picChg>
        <pc:picChg chg="del">
          <ac:chgData name="CAMPOS ZAMORA, Melissa" userId="4328921f-4451-4773-bb83-445ac24bfedf" providerId="ADAL" clId="{6E337424-258D-B34C-B3F8-77DF230D1250}" dt="2023-10-05T04:20:20.533" v="25" actId="478"/>
          <ac:picMkLst>
            <pc:docMk/>
            <pc:sldMk cId="1908729236" sldId="290"/>
            <ac:picMk id="3" creationId="{82F7F6D9-6921-09C6-74B7-B90495A7CA80}"/>
          </ac:picMkLst>
        </pc:picChg>
        <pc:picChg chg="add mod">
          <ac:chgData name="CAMPOS ZAMORA, Melissa" userId="4328921f-4451-4773-bb83-445ac24bfedf" providerId="ADAL" clId="{6E337424-258D-B34C-B3F8-77DF230D1250}" dt="2023-10-05T05:00:24.898" v="40" actId="1076"/>
          <ac:picMkLst>
            <pc:docMk/>
            <pc:sldMk cId="1908729236" sldId="290"/>
            <ac:picMk id="4" creationId="{00536DE0-01A9-90DD-8F36-43700C3DD512}"/>
          </ac:picMkLst>
        </pc:picChg>
      </pc:sldChg>
      <pc:sldChg chg="modSp mod">
        <pc:chgData name="CAMPOS ZAMORA, Melissa" userId="4328921f-4451-4773-bb83-445ac24bfedf" providerId="ADAL" clId="{6E337424-258D-B34C-B3F8-77DF230D1250}" dt="2023-10-05T13:00:06.448" v="92" actId="1076"/>
        <pc:sldMkLst>
          <pc:docMk/>
          <pc:sldMk cId="1242673878" sldId="291"/>
        </pc:sldMkLst>
        <pc:spChg chg="mod">
          <ac:chgData name="CAMPOS ZAMORA, Melissa" userId="4328921f-4451-4773-bb83-445ac24bfedf" providerId="ADAL" clId="{6E337424-258D-B34C-B3F8-77DF230D1250}" dt="2023-10-05T13:00:06.448" v="92" actId="1076"/>
          <ac:spMkLst>
            <pc:docMk/>
            <pc:sldMk cId="1242673878" sldId="291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6E337424-258D-B34C-B3F8-77DF230D1250}" dt="2023-10-05T12:58:45.933" v="41" actId="2711"/>
        <pc:sldMkLst>
          <pc:docMk/>
          <pc:sldMk cId="3584142627" sldId="295"/>
        </pc:sldMkLst>
        <pc:spChg chg="mod">
          <ac:chgData name="CAMPOS ZAMORA, Melissa" userId="4328921f-4451-4773-bb83-445ac24bfedf" providerId="ADAL" clId="{6E337424-258D-B34C-B3F8-77DF230D1250}" dt="2023-10-05T12:58:45.933" v="41" actId="2711"/>
          <ac:spMkLst>
            <pc:docMk/>
            <pc:sldMk cId="3584142627" sldId="295"/>
            <ac:spMk id="10" creationId="{08D8180F-36BD-EA41-B060-A999368834DD}"/>
          </ac:spMkLst>
        </pc:spChg>
      </pc:sldChg>
      <pc:sldChg chg="del">
        <pc:chgData name="CAMPOS ZAMORA, Melissa" userId="4328921f-4451-4773-bb83-445ac24bfedf" providerId="ADAL" clId="{6E337424-258D-B34C-B3F8-77DF230D1250}" dt="2023-10-05T04:16:36.824" v="0" actId="2696"/>
        <pc:sldMkLst>
          <pc:docMk/>
          <pc:sldMk cId="3181674701" sldId="306"/>
        </pc:sldMkLst>
      </pc:sldChg>
      <pc:sldChg chg="del">
        <pc:chgData name="CAMPOS ZAMORA, Melissa" userId="4328921f-4451-4773-bb83-445ac24bfedf" providerId="ADAL" clId="{6E337424-258D-B34C-B3F8-77DF230D1250}" dt="2023-10-05T04:16:47.418" v="1" actId="2696"/>
        <pc:sldMkLst>
          <pc:docMk/>
          <pc:sldMk cId="915938971" sldId="307"/>
        </pc:sldMkLst>
      </pc:sldChg>
      <pc:sldChg chg="del">
        <pc:chgData name="CAMPOS ZAMORA, Melissa" userId="4328921f-4451-4773-bb83-445ac24bfedf" providerId="ADAL" clId="{6E337424-258D-B34C-B3F8-77DF230D1250}" dt="2023-10-05T04:16:36.824" v="0" actId="2696"/>
        <pc:sldMkLst>
          <pc:docMk/>
          <pc:sldMk cId="323980662" sldId="308"/>
        </pc:sldMkLst>
      </pc:sldChg>
      <pc:sldChg chg="addSp delSp modSp mod">
        <pc:chgData name="CAMPOS ZAMORA, Melissa" userId="4328921f-4451-4773-bb83-445ac24bfedf" providerId="ADAL" clId="{6E337424-258D-B34C-B3F8-77DF230D1250}" dt="2023-10-05T04:21:19.974" v="29" actId="1076"/>
        <pc:sldMkLst>
          <pc:docMk/>
          <pc:sldMk cId="3393521994" sldId="309"/>
        </pc:sldMkLst>
        <pc:spChg chg="mod">
          <ac:chgData name="CAMPOS ZAMORA, Melissa" userId="4328921f-4451-4773-bb83-445ac24bfedf" providerId="ADAL" clId="{6E337424-258D-B34C-B3F8-77DF230D1250}" dt="2023-10-05T04:21:19.974" v="29" actId="1076"/>
          <ac:spMkLst>
            <pc:docMk/>
            <pc:sldMk cId="3393521994" sldId="309"/>
            <ac:spMk id="2" creationId="{00000000-0000-0000-0000-000000000000}"/>
          </ac:spMkLst>
        </pc:spChg>
        <pc:picChg chg="add del mod">
          <ac:chgData name="CAMPOS ZAMORA, Melissa" userId="4328921f-4451-4773-bb83-445ac24bfedf" providerId="ADAL" clId="{6E337424-258D-B34C-B3F8-77DF230D1250}" dt="2023-10-05T04:18:55.837" v="9" actId="478"/>
          <ac:picMkLst>
            <pc:docMk/>
            <pc:sldMk cId="3393521994" sldId="309"/>
            <ac:picMk id="4" creationId="{0BA0D386-1F8C-DB41-73DC-9887E079D126}"/>
          </ac:picMkLst>
        </pc:picChg>
        <pc:picChg chg="del">
          <ac:chgData name="CAMPOS ZAMORA, Melissa" userId="4328921f-4451-4773-bb83-445ac24bfedf" providerId="ADAL" clId="{6E337424-258D-B34C-B3F8-77DF230D1250}" dt="2023-10-05T04:21:14.144" v="27" actId="478"/>
          <ac:picMkLst>
            <pc:docMk/>
            <pc:sldMk cId="3393521994" sldId="309"/>
            <ac:picMk id="6" creationId="{DF6A6561-44CF-8ACB-E229-6348A54ABC8E}"/>
          </ac:picMkLst>
        </pc:picChg>
        <pc:picChg chg="add mod">
          <ac:chgData name="CAMPOS ZAMORA, Melissa" userId="4328921f-4451-4773-bb83-445ac24bfedf" providerId="ADAL" clId="{6E337424-258D-B34C-B3F8-77DF230D1250}" dt="2023-10-05T04:21:16.899" v="28" actId="14100"/>
          <ac:picMkLst>
            <pc:docMk/>
            <pc:sldMk cId="3393521994" sldId="309"/>
            <ac:picMk id="7" creationId="{9D2A0A75-A9A2-52B9-E891-36FA1131F227}"/>
          </ac:picMkLst>
        </pc:picChg>
      </pc:sldChg>
      <pc:sldChg chg="mod modShow">
        <pc:chgData name="CAMPOS ZAMORA, Melissa" userId="4328921f-4451-4773-bb83-445ac24bfedf" providerId="ADAL" clId="{6E337424-258D-B34C-B3F8-77DF230D1250}" dt="2023-10-05T04:19:59.573" v="10" actId="729"/>
        <pc:sldMkLst>
          <pc:docMk/>
          <pc:sldMk cId="3155097741" sldId="310"/>
        </pc:sldMkLst>
      </pc:sldChg>
      <pc:sldMasterChg chg="modSp">
        <pc:chgData name="CAMPOS ZAMORA, Melissa" userId="4328921f-4451-4773-bb83-445ac24bfedf" providerId="ADAL" clId="{6E337424-258D-B34C-B3F8-77DF230D1250}" dt="2023-10-05T12:59:25.269" v="45" actId="2711"/>
        <pc:sldMasterMkLst>
          <pc:docMk/>
          <pc:sldMasterMk cId="2854672838" sldId="2147483703"/>
        </pc:sldMasterMkLst>
        <pc:spChg chg="mod">
          <ac:chgData name="CAMPOS ZAMORA, Melissa" userId="4328921f-4451-4773-bb83-445ac24bfedf" providerId="ADAL" clId="{6E337424-258D-B34C-B3F8-77DF230D1250}" dt="2023-10-05T12:59:25.269" v="45" actId="2711"/>
          <ac:spMkLst>
            <pc:docMk/>
            <pc:sldMasterMk cId="2854672838" sldId="2147483703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6E337424-258D-B34C-B3F8-77DF230D1250}" dt="2023-10-05T12:59:21.312" v="44" actId="2711"/>
          <ac:spMkLst>
            <pc:docMk/>
            <pc:sldMasterMk cId="2854672838" sldId="2147483703"/>
            <ac:spMk id="3" creationId="{00000000-0000-0000-0000-000000000000}"/>
          </ac:spMkLst>
        </pc:spChg>
      </pc:sldMasterChg>
    </pc:docChg>
  </pc:docChgLst>
  <pc:docChgLst>
    <pc:chgData name="CAMPOS ZAMORA, Melissa" userId="4328921f-4451-4773-bb83-445ac24bfedf" providerId="ADAL" clId="{DA9CB515-49E0-074B-ACA2-5A42AD8A63C7}"/>
    <pc:docChg chg="undo custSel addSld modSld sldOrd modMainMaster">
      <pc:chgData name="CAMPOS ZAMORA, Melissa" userId="4328921f-4451-4773-bb83-445ac24bfedf" providerId="ADAL" clId="{DA9CB515-49E0-074B-ACA2-5A42AD8A63C7}" dt="2023-09-22T16:36:10.491" v="255" actId="20577"/>
      <pc:docMkLst>
        <pc:docMk/>
      </pc:docMkLst>
      <pc:sldChg chg="addSp delSp modSp mod">
        <pc:chgData name="CAMPOS ZAMORA, Melissa" userId="4328921f-4451-4773-bb83-445ac24bfedf" providerId="ADAL" clId="{DA9CB515-49E0-074B-ACA2-5A42AD8A63C7}" dt="2023-09-22T16:36:10.491" v="255" actId="20577"/>
        <pc:sldMkLst>
          <pc:docMk/>
          <pc:sldMk cId="1908729236" sldId="290"/>
        </pc:sldMkLst>
        <pc:spChg chg="mod">
          <ac:chgData name="CAMPOS ZAMORA, Melissa" userId="4328921f-4451-4773-bb83-445ac24bfedf" providerId="ADAL" clId="{DA9CB515-49E0-074B-ACA2-5A42AD8A63C7}" dt="2023-09-22T16:36:10.491" v="255" actId="20577"/>
          <ac:spMkLst>
            <pc:docMk/>
            <pc:sldMk cId="1908729236" sldId="290"/>
            <ac:spMk id="12" creationId="{D764BB98-85DF-AC2F-1E4C-50B79495A16E}"/>
          </ac:spMkLst>
        </pc:spChg>
        <pc:picChg chg="del">
          <ac:chgData name="CAMPOS ZAMORA, Melissa" userId="4328921f-4451-4773-bb83-445ac24bfedf" providerId="ADAL" clId="{DA9CB515-49E0-074B-ACA2-5A42AD8A63C7}" dt="2023-09-18T13:43:57.220" v="143" actId="478"/>
          <ac:picMkLst>
            <pc:docMk/>
            <pc:sldMk cId="1908729236" sldId="290"/>
            <ac:picMk id="2" creationId="{872A76C4-F29B-1A20-6D86-324EAB1F08AE}"/>
          </ac:picMkLst>
        </pc:picChg>
        <pc:picChg chg="add mod modCrop">
          <ac:chgData name="CAMPOS ZAMORA, Melissa" userId="4328921f-4451-4773-bb83-445ac24bfedf" providerId="ADAL" clId="{DA9CB515-49E0-074B-ACA2-5A42AD8A63C7}" dt="2023-09-18T13:45:14.933" v="148" actId="1076"/>
          <ac:picMkLst>
            <pc:docMk/>
            <pc:sldMk cId="1908729236" sldId="290"/>
            <ac:picMk id="3" creationId="{82F7F6D9-6921-09C6-74B7-B90495A7CA80}"/>
          </ac:picMkLst>
        </pc:picChg>
      </pc:sldChg>
      <pc:sldChg chg="addSp delSp modSp new mod ord">
        <pc:chgData name="CAMPOS ZAMORA, Melissa" userId="4328921f-4451-4773-bb83-445ac24bfedf" providerId="ADAL" clId="{DA9CB515-49E0-074B-ACA2-5A42AD8A63C7}" dt="2023-09-18T11:55:58.244" v="9" actId="21"/>
        <pc:sldMkLst>
          <pc:docMk/>
          <pc:sldMk cId="3181674701" sldId="306"/>
        </pc:sldMkLst>
        <pc:spChg chg="del">
          <ac:chgData name="CAMPOS ZAMORA, Melissa" userId="4328921f-4451-4773-bb83-445ac24bfedf" providerId="ADAL" clId="{DA9CB515-49E0-074B-ACA2-5A42AD8A63C7}" dt="2023-09-18T11:55:48.200" v="5" actId="478"/>
          <ac:spMkLst>
            <pc:docMk/>
            <pc:sldMk cId="3181674701" sldId="306"/>
            <ac:spMk id="2" creationId="{F3A85E00-F6CE-5A3D-3DD0-B64A47225688}"/>
          </ac:spMkLst>
        </pc:spChg>
        <pc:spChg chg="del">
          <ac:chgData name="CAMPOS ZAMORA, Melissa" userId="4328921f-4451-4773-bb83-445ac24bfedf" providerId="ADAL" clId="{DA9CB515-49E0-074B-ACA2-5A42AD8A63C7}" dt="2023-09-18T11:55:31.401" v="2" actId="478"/>
          <ac:spMkLst>
            <pc:docMk/>
            <pc:sldMk cId="3181674701" sldId="306"/>
            <ac:spMk id="3" creationId="{B0A1AB04-A4A8-EA02-0DC1-298F0F193AD9}"/>
          </ac:spMkLst>
        </pc:spChg>
        <pc:picChg chg="add del mod">
          <ac:chgData name="CAMPOS ZAMORA, Melissa" userId="4328921f-4451-4773-bb83-445ac24bfedf" providerId="ADAL" clId="{DA9CB515-49E0-074B-ACA2-5A42AD8A63C7}" dt="2023-09-18T11:55:58.244" v="9" actId="21"/>
          <ac:picMkLst>
            <pc:docMk/>
            <pc:sldMk cId="3181674701" sldId="306"/>
            <ac:picMk id="5" creationId="{3F6269F1-851D-F770-0472-78B7BC231144}"/>
          </ac:picMkLst>
        </pc:picChg>
      </pc:sldChg>
      <pc:sldChg chg="add">
        <pc:chgData name="CAMPOS ZAMORA, Melissa" userId="4328921f-4451-4773-bb83-445ac24bfedf" providerId="ADAL" clId="{DA9CB515-49E0-074B-ACA2-5A42AD8A63C7}" dt="2023-09-18T13:43:53.609" v="142"/>
        <pc:sldMkLst>
          <pc:docMk/>
          <pc:sldMk cId="915938971" sldId="307"/>
        </pc:sldMkLst>
      </pc:sldChg>
      <pc:sldChg chg="addSp delSp modSp new mod modClrScheme chgLayout">
        <pc:chgData name="CAMPOS ZAMORA, Melissa" userId="4328921f-4451-4773-bb83-445ac24bfedf" providerId="ADAL" clId="{DA9CB515-49E0-074B-ACA2-5A42AD8A63C7}" dt="2023-09-18T14:17:12.768" v="154" actId="1076"/>
        <pc:sldMkLst>
          <pc:docMk/>
          <pc:sldMk cId="323980662" sldId="308"/>
        </pc:sldMkLst>
        <pc:spChg chg="add mod">
          <ac:chgData name="CAMPOS ZAMORA, Melissa" userId="4328921f-4451-4773-bb83-445ac24bfedf" providerId="ADAL" clId="{DA9CB515-49E0-074B-ACA2-5A42AD8A63C7}" dt="2023-09-18T14:17:01.729" v="150" actId="700"/>
          <ac:spMkLst>
            <pc:docMk/>
            <pc:sldMk cId="323980662" sldId="308"/>
            <ac:spMk id="2" creationId="{070BC28F-D947-75D4-1BAC-A9CBBDB730A4}"/>
          </ac:spMkLst>
        </pc:spChg>
        <pc:spChg chg="add del mod">
          <ac:chgData name="CAMPOS ZAMORA, Melissa" userId="4328921f-4451-4773-bb83-445ac24bfedf" providerId="ADAL" clId="{DA9CB515-49E0-074B-ACA2-5A42AD8A63C7}" dt="2023-09-18T14:17:08.379" v="151"/>
          <ac:spMkLst>
            <pc:docMk/>
            <pc:sldMk cId="323980662" sldId="308"/>
            <ac:spMk id="3" creationId="{32E1140C-B3B0-EC28-D618-DF310CC67CBA}"/>
          </ac:spMkLst>
        </pc:spChg>
        <pc:picChg chg="add mod">
          <ac:chgData name="CAMPOS ZAMORA, Melissa" userId="4328921f-4451-4773-bb83-445ac24bfedf" providerId="ADAL" clId="{DA9CB515-49E0-074B-ACA2-5A42AD8A63C7}" dt="2023-09-18T14:17:12.768" v="154" actId="1076"/>
          <ac:picMkLst>
            <pc:docMk/>
            <pc:sldMk cId="323980662" sldId="308"/>
            <ac:picMk id="5" creationId="{732E4021-EAEA-3D3E-C324-9BB060C3517A}"/>
          </ac:picMkLst>
        </pc:picChg>
      </pc:sldChg>
      <pc:sldChg chg="addSp delSp modSp add mod">
        <pc:chgData name="CAMPOS ZAMORA, Melissa" userId="4328921f-4451-4773-bb83-445ac24bfedf" providerId="ADAL" clId="{DA9CB515-49E0-074B-ACA2-5A42AD8A63C7}" dt="2023-09-18T14:26:01.928" v="234" actId="478"/>
        <pc:sldMkLst>
          <pc:docMk/>
          <pc:sldMk cId="3393521994" sldId="309"/>
        </pc:sldMkLst>
        <pc:spChg chg="mod">
          <ac:chgData name="CAMPOS ZAMORA, Melissa" userId="4328921f-4451-4773-bb83-445ac24bfedf" providerId="ADAL" clId="{DA9CB515-49E0-074B-ACA2-5A42AD8A63C7}" dt="2023-09-18T14:24:39.839" v="164" actId="20577"/>
          <ac:spMkLst>
            <pc:docMk/>
            <pc:sldMk cId="3393521994" sldId="309"/>
            <ac:spMk id="2" creationId="{00000000-0000-0000-0000-000000000000}"/>
          </ac:spMkLst>
        </pc:spChg>
        <pc:spChg chg="del mod">
          <ac:chgData name="CAMPOS ZAMORA, Melissa" userId="4328921f-4451-4773-bb83-445ac24bfedf" providerId="ADAL" clId="{DA9CB515-49E0-074B-ACA2-5A42AD8A63C7}" dt="2023-09-18T14:20:18.118" v="157" actId="478"/>
          <ac:spMkLst>
            <pc:docMk/>
            <pc:sldMk cId="3393521994" sldId="309"/>
            <ac:spMk id="3" creationId="{00000000-0000-0000-0000-000000000000}"/>
          </ac:spMkLst>
        </pc:spChg>
        <pc:picChg chg="del">
          <ac:chgData name="CAMPOS ZAMORA, Melissa" userId="4328921f-4451-4773-bb83-445ac24bfedf" providerId="ADAL" clId="{DA9CB515-49E0-074B-ACA2-5A42AD8A63C7}" dt="2023-09-18T14:20:18.965" v="158" actId="478"/>
          <ac:picMkLst>
            <pc:docMk/>
            <pc:sldMk cId="3393521994" sldId="309"/>
            <ac:picMk id="4" creationId="{047BED7B-C088-4227-BD98-BC1C5C5694C4}"/>
          </ac:picMkLst>
        </pc:picChg>
        <pc:picChg chg="add mod">
          <ac:chgData name="CAMPOS ZAMORA, Melissa" userId="4328921f-4451-4773-bb83-445ac24bfedf" providerId="ADAL" clId="{DA9CB515-49E0-074B-ACA2-5A42AD8A63C7}" dt="2023-09-18T14:24:43.429" v="165" actId="14100"/>
          <ac:picMkLst>
            <pc:docMk/>
            <pc:sldMk cId="3393521994" sldId="309"/>
            <ac:picMk id="6" creationId="{DF6A6561-44CF-8ACB-E229-6348A54ABC8E}"/>
          </ac:picMkLst>
        </pc:picChg>
        <pc:picChg chg="add del mod">
          <ac:chgData name="CAMPOS ZAMORA, Melissa" userId="4328921f-4451-4773-bb83-445ac24bfedf" providerId="ADAL" clId="{DA9CB515-49E0-074B-ACA2-5A42AD8A63C7}" dt="2023-09-18T14:26:01.928" v="234" actId="478"/>
          <ac:picMkLst>
            <pc:docMk/>
            <pc:sldMk cId="3393521994" sldId="309"/>
            <ac:picMk id="8" creationId="{3E6924C3-FAB7-22B4-C0FE-95146A590768}"/>
          </ac:picMkLst>
        </pc:picChg>
      </pc:sldChg>
      <pc:sldChg chg="addSp delSp modSp add mod">
        <pc:chgData name="CAMPOS ZAMORA, Melissa" userId="4328921f-4451-4773-bb83-445ac24bfedf" providerId="ADAL" clId="{DA9CB515-49E0-074B-ACA2-5A42AD8A63C7}" dt="2023-09-18T14:25:59.752" v="233" actId="1035"/>
        <pc:sldMkLst>
          <pc:docMk/>
          <pc:sldMk cId="3155097741" sldId="310"/>
        </pc:sldMkLst>
        <pc:spChg chg="del">
          <ac:chgData name="CAMPOS ZAMORA, Melissa" userId="4328921f-4451-4773-bb83-445ac24bfedf" providerId="ADAL" clId="{DA9CB515-49E0-074B-ACA2-5A42AD8A63C7}" dt="2023-09-18T14:25:26.311" v="170" actId="21"/>
          <ac:spMkLst>
            <pc:docMk/>
            <pc:sldMk cId="3155097741" sldId="310"/>
            <ac:spMk id="2" creationId="{00000000-0000-0000-0000-000000000000}"/>
          </ac:spMkLst>
        </pc:spChg>
        <pc:spChg chg="add del mod">
          <ac:chgData name="CAMPOS ZAMORA, Melissa" userId="4328921f-4451-4773-bb83-445ac24bfedf" providerId="ADAL" clId="{DA9CB515-49E0-074B-ACA2-5A42AD8A63C7}" dt="2023-09-18T14:25:28.831" v="171" actId="478"/>
          <ac:spMkLst>
            <pc:docMk/>
            <pc:sldMk cId="3155097741" sldId="310"/>
            <ac:spMk id="4" creationId="{010EDD04-F6E7-C609-65D0-4BCE779E237D}"/>
          </ac:spMkLst>
        </pc:spChg>
        <pc:spChg chg="add mod">
          <ac:chgData name="CAMPOS ZAMORA, Melissa" userId="4328921f-4451-4773-bb83-445ac24bfedf" providerId="ADAL" clId="{DA9CB515-49E0-074B-ACA2-5A42AD8A63C7}" dt="2023-09-18T14:25:56.957" v="231" actId="20577"/>
          <ac:spMkLst>
            <pc:docMk/>
            <pc:sldMk cId="3155097741" sldId="310"/>
            <ac:spMk id="5" creationId="{9D1C06A6-313B-5B40-313A-E60FC6BF97BA}"/>
          </ac:spMkLst>
        </pc:spChg>
        <pc:picChg chg="del">
          <ac:chgData name="CAMPOS ZAMORA, Melissa" userId="4328921f-4451-4773-bb83-445ac24bfedf" providerId="ADAL" clId="{DA9CB515-49E0-074B-ACA2-5A42AD8A63C7}" dt="2023-09-18T14:25:16.443" v="168" actId="478"/>
          <ac:picMkLst>
            <pc:docMk/>
            <pc:sldMk cId="3155097741" sldId="310"/>
            <ac:picMk id="6" creationId="{DF6A6561-44CF-8ACB-E229-6348A54ABC8E}"/>
          </ac:picMkLst>
        </pc:picChg>
        <pc:picChg chg="mod">
          <ac:chgData name="CAMPOS ZAMORA, Melissa" userId="4328921f-4451-4773-bb83-445ac24bfedf" providerId="ADAL" clId="{DA9CB515-49E0-074B-ACA2-5A42AD8A63C7}" dt="2023-09-18T14:25:59.752" v="233" actId="1035"/>
          <ac:picMkLst>
            <pc:docMk/>
            <pc:sldMk cId="3155097741" sldId="310"/>
            <ac:picMk id="8" creationId="{3E6924C3-FAB7-22B4-C0FE-95146A590768}"/>
          </ac:picMkLst>
        </pc:picChg>
      </pc:sldChg>
      <pc:sldMasterChg chg="modSldLayout">
        <pc:chgData name="CAMPOS ZAMORA, Melissa" userId="4328921f-4451-4773-bb83-445ac24bfedf" providerId="ADAL" clId="{DA9CB515-49E0-074B-ACA2-5A42AD8A63C7}" dt="2023-09-18T12:08:16.244" v="141" actId="14100"/>
        <pc:sldMasterMkLst>
          <pc:docMk/>
          <pc:sldMasterMk cId="2854672838" sldId="2147483703"/>
        </pc:sldMasterMkLst>
        <pc:sldLayoutChg chg="addSp delSp modSp mod">
          <pc:chgData name="CAMPOS ZAMORA, Melissa" userId="4328921f-4451-4773-bb83-445ac24bfedf" providerId="ADAL" clId="{DA9CB515-49E0-074B-ACA2-5A42AD8A63C7}" dt="2023-09-18T12:08:16.244" v="141" actId="14100"/>
          <pc:sldLayoutMkLst>
            <pc:docMk/>
            <pc:sldMasterMk cId="2854672838" sldId="2147483703"/>
            <pc:sldLayoutMk cId="1378240464" sldId="2147483684"/>
          </pc:sldLayoutMkLst>
          <pc:spChg chg="del">
            <ac:chgData name="CAMPOS ZAMORA, Melissa" userId="4328921f-4451-4773-bb83-445ac24bfedf" providerId="ADAL" clId="{DA9CB515-49E0-074B-ACA2-5A42AD8A63C7}" dt="2023-09-18T11:56:06.297" v="11" actId="478"/>
            <ac:spMkLst>
              <pc:docMk/>
              <pc:sldMasterMk cId="2854672838" sldId="2147483703"/>
              <pc:sldLayoutMk cId="1378240464" sldId="2147483684"/>
              <ac:spMk id="2" creationId="{5EA7EC86-78C9-4D4A-AF51-6E9B4717964B}"/>
            </ac:spMkLst>
          </pc:spChg>
          <pc:spChg chg="del">
            <ac:chgData name="CAMPOS ZAMORA, Melissa" userId="4328921f-4451-4773-bb83-445ac24bfedf" providerId="ADAL" clId="{DA9CB515-49E0-074B-ACA2-5A42AD8A63C7}" dt="2023-09-18T11:56:06.297" v="11" actId="478"/>
            <ac:spMkLst>
              <pc:docMk/>
              <pc:sldMasterMk cId="2854672838" sldId="2147483703"/>
              <pc:sldLayoutMk cId="1378240464" sldId="2147483684"/>
              <ac:spMk id="4" creationId="{19A20877-C6F5-D948-A95F-D08C52CB3591}"/>
            </ac:spMkLst>
          </pc:spChg>
          <pc:spChg chg="del">
            <ac:chgData name="CAMPOS ZAMORA, Melissa" userId="4328921f-4451-4773-bb83-445ac24bfedf" providerId="ADAL" clId="{DA9CB515-49E0-074B-ACA2-5A42AD8A63C7}" dt="2023-09-18T11:56:07.763" v="12" actId="478"/>
            <ac:spMkLst>
              <pc:docMk/>
              <pc:sldMasterMk cId="2854672838" sldId="2147483703"/>
              <pc:sldLayoutMk cId="1378240464" sldId="2147483684"/>
              <ac:spMk id="5" creationId="{887851D9-B58C-E14B-8E26-15AD7279E7D0}"/>
            </ac:spMkLst>
          </pc:spChg>
          <pc:spChg chg="del">
            <ac:chgData name="CAMPOS ZAMORA, Melissa" userId="4328921f-4451-4773-bb83-445ac24bfedf" providerId="ADAL" clId="{DA9CB515-49E0-074B-ACA2-5A42AD8A63C7}" dt="2023-09-18T11:56:08.715" v="13" actId="478"/>
            <ac:spMkLst>
              <pc:docMk/>
              <pc:sldMasterMk cId="2854672838" sldId="2147483703"/>
              <pc:sldLayoutMk cId="1378240464" sldId="2147483684"/>
              <ac:spMk id="6" creationId="{4575BC04-F0CE-8849-A980-148AB3F0DCBE}"/>
            </ac:spMkLst>
          </pc:spChg>
          <pc:spChg chg="add mod">
            <ac:chgData name="CAMPOS ZAMORA, Melissa" userId="4328921f-4451-4773-bb83-445ac24bfedf" providerId="ADAL" clId="{DA9CB515-49E0-074B-ACA2-5A42AD8A63C7}" dt="2023-09-18T12:08:16.244" v="141" actId="14100"/>
            <ac:spMkLst>
              <pc:docMk/>
              <pc:sldMasterMk cId="2854672838" sldId="2147483703"/>
              <pc:sldLayoutMk cId="1378240464" sldId="2147483684"/>
              <ac:spMk id="11" creationId="{6C1B0EDF-D171-E789-FA18-9749D36254EE}"/>
            </ac:spMkLst>
          </pc:spChg>
          <pc:picChg chg="add del mod modCrop">
            <ac:chgData name="CAMPOS ZAMORA, Melissa" userId="4328921f-4451-4773-bb83-445ac24bfedf" providerId="ADAL" clId="{DA9CB515-49E0-074B-ACA2-5A42AD8A63C7}" dt="2023-09-18T12:01:11.303" v="84" actId="478"/>
            <ac:picMkLst>
              <pc:docMk/>
              <pc:sldMasterMk cId="2854672838" sldId="2147483703"/>
              <pc:sldLayoutMk cId="1378240464" sldId="2147483684"/>
              <ac:picMk id="3" creationId="{ADA95392-FE43-672A-7028-89C04DED8D5D}"/>
            </ac:picMkLst>
          </pc:picChg>
          <pc:picChg chg="add del mod">
            <ac:chgData name="CAMPOS ZAMORA, Melissa" userId="4328921f-4451-4773-bb83-445ac24bfedf" providerId="ADAL" clId="{DA9CB515-49E0-074B-ACA2-5A42AD8A63C7}" dt="2023-09-18T12:00:14.171" v="51" actId="478"/>
            <ac:picMkLst>
              <pc:docMk/>
              <pc:sldMasterMk cId="2854672838" sldId="2147483703"/>
              <pc:sldLayoutMk cId="1378240464" sldId="2147483684"/>
              <ac:picMk id="7" creationId="{1ECEC661-474A-1A4C-9F57-9C28C3FE5F4E}"/>
            </ac:picMkLst>
          </pc:picChg>
          <pc:picChg chg="add mod">
            <ac:chgData name="CAMPOS ZAMORA, Melissa" userId="4328921f-4451-4773-bb83-445ac24bfedf" providerId="ADAL" clId="{DA9CB515-49E0-074B-ACA2-5A42AD8A63C7}" dt="2023-09-18T12:08:13.209" v="140" actId="1036"/>
            <ac:picMkLst>
              <pc:docMk/>
              <pc:sldMasterMk cId="2854672838" sldId="2147483703"/>
              <pc:sldLayoutMk cId="1378240464" sldId="2147483684"/>
              <ac:picMk id="10" creationId="{8E411CA7-E531-70F0-1E9B-7A0D61877A9F}"/>
            </ac:picMkLst>
          </pc:picChg>
          <pc:picChg chg="add mod modCrop">
            <ac:chgData name="CAMPOS ZAMORA, Melissa" userId="4328921f-4451-4773-bb83-445ac24bfedf" providerId="ADAL" clId="{DA9CB515-49E0-074B-ACA2-5A42AD8A63C7}" dt="2023-09-18T12:04:51.723" v="98" actId="732"/>
            <ac:picMkLst>
              <pc:docMk/>
              <pc:sldMasterMk cId="2854672838" sldId="2147483703"/>
              <pc:sldLayoutMk cId="1378240464" sldId="2147483684"/>
              <ac:picMk id="13" creationId="{DCC2900B-D905-5F75-AE64-442354101F6F}"/>
            </ac:picMkLst>
          </pc:picChg>
          <pc:picChg chg="add mod">
            <ac:chgData name="CAMPOS ZAMORA, Melissa" userId="4328921f-4451-4773-bb83-445ac24bfedf" providerId="ADAL" clId="{DA9CB515-49E0-074B-ACA2-5A42AD8A63C7}" dt="2023-09-18T12:08:13.209" v="140" actId="1036"/>
            <ac:picMkLst>
              <pc:docMk/>
              <pc:sldMasterMk cId="2854672838" sldId="2147483703"/>
              <pc:sldLayoutMk cId="1378240464" sldId="2147483684"/>
              <ac:picMk id="15" creationId="{8C9F3040-3D60-3BE4-C769-7A5486710316}"/>
            </ac:picMkLst>
          </pc:picChg>
          <pc:picChg chg="add mod">
            <ac:chgData name="CAMPOS ZAMORA, Melissa" userId="4328921f-4451-4773-bb83-445ac24bfedf" providerId="ADAL" clId="{DA9CB515-49E0-074B-ACA2-5A42AD8A63C7}" dt="2023-09-18T12:08:13.209" v="140" actId="1036"/>
            <ac:picMkLst>
              <pc:docMk/>
              <pc:sldMasterMk cId="2854672838" sldId="2147483703"/>
              <pc:sldLayoutMk cId="1378240464" sldId="2147483684"/>
              <ac:picMk id="16" creationId="{B395B500-0165-B1A7-BB36-48E01D5A6A59}"/>
            </ac:picMkLst>
          </pc:picChg>
          <pc:picChg chg="add del">
            <ac:chgData name="CAMPOS ZAMORA, Melissa" userId="4328921f-4451-4773-bb83-445ac24bfedf" providerId="ADAL" clId="{DA9CB515-49E0-074B-ACA2-5A42AD8A63C7}" dt="2023-09-18T11:57:17.069" v="21" actId="478"/>
            <ac:picMkLst>
              <pc:docMk/>
              <pc:sldMasterMk cId="2854672838" sldId="2147483703"/>
              <pc:sldLayoutMk cId="1378240464" sldId="2147483684"/>
              <ac:picMk id="1026" creationId="{1F8556F2-2AC7-D5CE-F9A3-29DE687840E5}"/>
            </ac:picMkLst>
          </pc:picChg>
          <pc:picChg chg="add del mod">
            <ac:chgData name="CAMPOS ZAMORA, Melissa" userId="4328921f-4451-4773-bb83-445ac24bfedf" providerId="ADAL" clId="{DA9CB515-49E0-074B-ACA2-5A42AD8A63C7}" dt="2023-09-18T11:59:39.841" v="41"/>
            <ac:picMkLst>
              <pc:docMk/>
              <pc:sldMasterMk cId="2854672838" sldId="2147483703"/>
              <pc:sldLayoutMk cId="1378240464" sldId="2147483684"/>
              <ac:picMk id="1028" creationId="{408D5315-5DBD-89B3-046B-C61F779A3CB1}"/>
            </ac:picMkLst>
          </pc:picChg>
          <pc:picChg chg="add del mod">
            <ac:chgData name="CAMPOS ZAMORA, Melissa" userId="4328921f-4451-4773-bb83-445ac24bfedf" providerId="ADAL" clId="{DA9CB515-49E0-074B-ACA2-5A42AD8A63C7}" dt="2023-09-18T12:05:51.728" v="110" actId="478"/>
            <ac:picMkLst>
              <pc:docMk/>
              <pc:sldMasterMk cId="2854672838" sldId="2147483703"/>
              <pc:sldLayoutMk cId="1378240464" sldId="2147483684"/>
              <ac:picMk id="1030" creationId="{B96D632E-46EB-D2A5-F929-74F9DBF7A5F2}"/>
            </ac:picMkLst>
          </pc:picChg>
          <pc:picChg chg="add mod">
            <ac:chgData name="CAMPOS ZAMORA, Melissa" userId="4328921f-4451-4773-bb83-445ac24bfedf" providerId="ADAL" clId="{DA9CB515-49E0-074B-ACA2-5A42AD8A63C7}" dt="2023-09-18T12:08:13.209" v="140" actId="1036"/>
            <ac:picMkLst>
              <pc:docMk/>
              <pc:sldMasterMk cId="2854672838" sldId="2147483703"/>
              <pc:sldLayoutMk cId="1378240464" sldId="2147483684"/>
              <ac:picMk id="1032" creationId="{C6B44F6C-C34B-2217-1A0D-9132A0225CAE}"/>
            </ac:picMkLst>
          </pc:picChg>
          <pc:cxnChg chg="add del">
            <ac:chgData name="CAMPOS ZAMORA, Melissa" userId="4328921f-4451-4773-bb83-445ac24bfedf" providerId="ADAL" clId="{DA9CB515-49E0-074B-ACA2-5A42AD8A63C7}" dt="2023-09-18T12:04:40.266" v="93" actId="478"/>
            <ac:cxnSpMkLst>
              <pc:docMk/>
              <pc:sldMasterMk cId="2854672838" sldId="2147483703"/>
              <pc:sldLayoutMk cId="1378240464" sldId="2147483684"/>
              <ac:cxnSpMk id="8" creationId="{7D44C24D-3004-F049-AA07-7BC498D28F53}"/>
            </ac:cxnSpMkLst>
          </pc:cxnChg>
        </pc:sldLayoutChg>
      </pc:sldMasterChg>
    </pc:docChg>
  </pc:docChgLst>
  <pc:docChgLst>
    <pc:chgData name="CAMPOS ZAMORA, Melissa" userId="4328921f-4451-4773-bb83-445ac24bfedf" providerId="ADAL" clId="{103FA907-C9EE-4247-A33C-BCE97B41B757}"/>
    <pc:docChg chg="undo custSel addSld delSld modSld sldOrd">
      <pc:chgData name="CAMPOS ZAMORA, Melissa" userId="4328921f-4451-4773-bb83-445ac24bfedf" providerId="ADAL" clId="{103FA907-C9EE-4247-A33C-BCE97B41B757}" dt="2023-06-21T22:54:58.167" v="228" actId="2711"/>
      <pc:docMkLst>
        <pc:docMk/>
      </pc:docMkLst>
      <pc:sldChg chg="modSp mod">
        <pc:chgData name="CAMPOS ZAMORA, Melissa" userId="4328921f-4451-4773-bb83-445ac24bfedf" providerId="ADAL" clId="{103FA907-C9EE-4247-A33C-BCE97B41B757}" dt="2023-06-21T22:54:49.929" v="227" actId="403"/>
        <pc:sldMkLst>
          <pc:docMk/>
          <pc:sldMk cId="1564245638" sldId="257"/>
        </pc:sldMkLst>
        <pc:spChg chg="mod">
          <ac:chgData name="CAMPOS ZAMORA, Melissa" userId="4328921f-4451-4773-bb83-445ac24bfedf" providerId="ADAL" clId="{103FA907-C9EE-4247-A33C-BCE97B41B757}" dt="2023-06-21T22:54:49.929" v="227" actId="403"/>
          <ac:spMkLst>
            <pc:docMk/>
            <pc:sldMk cId="1564245638" sldId="257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103FA907-C9EE-4247-A33C-BCE97B41B757}" dt="2023-06-21T14:25:55.567" v="31" actId="2711"/>
          <ac:spMkLst>
            <pc:docMk/>
            <pc:sldMk cId="1564245638" sldId="257"/>
            <ac:spMk id="3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103FA907-C9EE-4247-A33C-BCE97B41B757}" dt="2023-06-21T14:37:08.450" v="200" actId="2711"/>
        <pc:sldMkLst>
          <pc:docMk/>
          <pc:sldMk cId="1884310923" sldId="258"/>
        </pc:sldMkLst>
        <pc:spChg chg="mod">
          <ac:chgData name="CAMPOS ZAMORA, Melissa" userId="4328921f-4451-4773-bb83-445ac24bfedf" providerId="ADAL" clId="{103FA907-C9EE-4247-A33C-BCE97B41B757}" dt="2023-06-21T14:37:08.450" v="200" actId="2711"/>
          <ac:spMkLst>
            <pc:docMk/>
            <pc:sldMk cId="1884310923" sldId="258"/>
            <ac:spMk id="2" creationId="{00000000-0000-0000-0000-000000000000}"/>
          </ac:spMkLst>
        </pc:spChg>
        <pc:spChg chg="del mod">
          <ac:chgData name="CAMPOS ZAMORA, Melissa" userId="4328921f-4451-4773-bb83-445ac24bfedf" providerId="ADAL" clId="{103FA907-C9EE-4247-A33C-BCE97B41B757}" dt="2023-06-21T14:36:49.206" v="195" actId="21"/>
          <ac:spMkLst>
            <pc:docMk/>
            <pc:sldMk cId="1884310923" sldId="258"/>
            <ac:spMk id="3" creationId="{00000000-0000-0000-0000-000000000000}"/>
          </ac:spMkLst>
        </pc:spChg>
        <pc:spChg chg="add mod">
          <ac:chgData name="CAMPOS ZAMORA, Melissa" userId="4328921f-4451-4773-bb83-445ac24bfedf" providerId="ADAL" clId="{103FA907-C9EE-4247-A33C-BCE97B41B757}" dt="2023-06-21T14:37:08.450" v="200" actId="2711"/>
          <ac:spMkLst>
            <pc:docMk/>
            <pc:sldMk cId="1884310923" sldId="258"/>
            <ac:spMk id="4" creationId="{3A9AD963-FC12-4FED-6D61-D8CCB7371458}"/>
          </ac:spMkLst>
        </pc:spChg>
        <pc:spChg chg="add mod">
          <ac:chgData name="CAMPOS ZAMORA, Melissa" userId="4328921f-4451-4773-bb83-445ac24bfedf" providerId="ADAL" clId="{103FA907-C9EE-4247-A33C-BCE97B41B757}" dt="2023-06-21T14:37:08.450" v="200" actId="2711"/>
          <ac:spMkLst>
            <pc:docMk/>
            <pc:sldMk cId="1884310923" sldId="258"/>
            <ac:spMk id="5" creationId="{CD3F1CE4-787C-C823-EFA6-AE66810F2039}"/>
          </ac:spMkLst>
        </pc:spChg>
      </pc:sldChg>
      <pc:sldChg chg="modSp mod">
        <pc:chgData name="CAMPOS ZAMORA, Melissa" userId="4328921f-4451-4773-bb83-445ac24bfedf" providerId="ADAL" clId="{103FA907-C9EE-4247-A33C-BCE97B41B757}" dt="2023-06-21T22:45:42.543" v="220" actId="2711"/>
        <pc:sldMkLst>
          <pc:docMk/>
          <pc:sldMk cId="465647093" sldId="259"/>
        </pc:sldMkLst>
        <pc:spChg chg="mod">
          <ac:chgData name="CAMPOS ZAMORA, Melissa" userId="4328921f-4451-4773-bb83-445ac24bfedf" providerId="ADAL" clId="{103FA907-C9EE-4247-A33C-BCE97B41B757}" dt="2023-06-21T22:45:42.543" v="220" actId="2711"/>
          <ac:spMkLst>
            <pc:docMk/>
            <pc:sldMk cId="465647093" sldId="259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103FA907-C9EE-4247-A33C-BCE97B41B757}" dt="2023-06-21T14:37:36.985" v="202" actId="404"/>
          <ac:spMkLst>
            <pc:docMk/>
            <pc:sldMk cId="465647093" sldId="259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103FA907-C9EE-4247-A33C-BCE97B41B757}" dt="2023-06-21T14:38:21.185" v="204" actId="404"/>
        <pc:sldMkLst>
          <pc:docMk/>
          <pc:sldMk cId="1109344342" sldId="260"/>
        </pc:sldMkLst>
        <pc:spChg chg="mod">
          <ac:chgData name="CAMPOS ZAMORA, Melissa" userId="4328921f-4451-4773-bb83-445ac24bfedf" providerId="ADAL" clId="{103FA907-C9EE-4247-A33C-BCE97B41B757}" dt="2023-06-21T14:38:16.891" v="203" actId="2711"/>
          <ac:spMkLst>
            <pc:docMk/>
            <pc:sldMk cId="1109344342" sldId="260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103FA907-C9EE-4247-A33C-BCE97B41B757}" dt="2023-06-21T14:38:21.185" v="204" actId="404"/>
          <ac:spMkLst>
            <pc:docMk/>
            <pc:sldMk cId="1109344342" sldId="260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103FA907-C9EE-4247-A33C-BCE97B41B757}" dt="2023-06-21T22:44:48.468" v="214" actId="2711"/>
        <pc:sldMkLst>
          <pc:docMk/>
          <pc:sldMk cId="1203235686" sldId="283"/>
        </pc:sldMkLst>
        <pc:spChg chg="mod">
          <ac:chgData name="CAMPOS ZAMORA, Melissa" userId="4328921f-4451-4773-bb83-445ac24bfedf" providerId="ADAL" clId="{103FA907-C9EE-4247-A33C-BCE97B41B757}" dt="2023-06-21T22:44:48.468" v="214" actId="2711"/>
          <ac:spMkLst>
            <pc:docMk/>
            <pc:sldMk cId="1203235686" sldId="283"/>
            <ac:spMk id="2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103FA907-C9EE-4247-A33C-BCE97B41B757}" dt="2023-06-21T22:45:26.790" v="219" actId="2711"/>
        <pc:sldMkLst>
          <pc:docMk/>
          <pc:sldMk cId="1908729236" sldId="290"/>
        </pc:sldMkLst>
        <pc:spChg chg="del">
          <ac:chgData name="CAMPOS ZAMORA, Melissa" userId="4328921f-4451-4773-bb83-445ac24bfedf" providerId="ADAL" clId="{103FA907-C9EE-4247-A33C-BCE97B41B757}" dt="2023-06-21T14:38:27.813" v="205" actId="478"/>
          <ac:spMkLst>
            <pc:docMk/>
            <pc:sldMk cId="1908729236" sldId="290"/>
            <ac:spMk id="3" creationId="{AB465260-FF5D-42C8-493B-511A6B4E522A}"/>
          </ac:spMkLst>
        </pc:spChg>
        <pc:spChg chg="mod">
          <ac:chgData name="CAMPOS ZAMORA, Melissa" userId="4328921f-4451-4773-bb83-445ac24bfedf" providerId="ADAL" clId="{103FA907-C9EE-4247-A33C-BCE97B41B757}" dt="2023-06-21T22:45:26.790" v="219" actId="2711"/>
          <ac:spMkLst>
            <pc:docMk/>
            <pc:sldMk cId="1908729236" sldId="290"/>
            <ac:spMk id="12" creationId="{D764BB98-85DF-AC2F-1E4C-50B79495A16E}"/>
          </ac:spMkLst>
        </pc:spChg>
        <pc:picChg chg="add mod">
          <ac:chgData name="CAMPOS ZAMORA, Melissa" userId="4328921f-4451-4773-bb83-445ac24bfedf" providerId="ADAL" clId="{103FA907-C9EE-4247-A33C-BCE97B41B757}" dt="2023-06-21T14:42:33.111" v="213" actId="1036"/>
          <ac:picMkLst>
            <pc:docMk/>
            <pc:sldMk cId="1908729236" sldId="290"/>
            <ac:picMk id="4" creationId="{A6936B9E-21DF-412D-C2C7-DFDBE212A597}"/>
          </ac:picMkLst>
        </pc:picChg>
        <pc:picChg chg="del mod">
          <ac:chgData name="CAMPOS ZAMORA, Melissa" userId="4328921f-4451-4773-bb83-445ac24bfedf" providerId="ADAL" clId="{103FA907-C9EE-4247-A33C-BCE97B41B757}" dt="2023-06-21T14:40:16.387" v="209" actId="478"/>
          <ac:picMkLst>
            <pc:docMk/>
            <pc:sldMk cId="1908729236" sldId="290"/>
            <ac:picMk id="10" creationId="{E44E1E98-D0FD-9BDE-5F3A-87EEA819F287}"/>
          </ac:picMkLst>
        </pc:picChg>
      </pc:sldChg>
      <pc:sldChg chg="modSp mod">
        <pc:chgData name="CAMPOS ZAMORA, Melissa" userId="4328921f-4451-4773-bb83-445ac24bfedf" providerId="ADAL" clId="{103FA907-C9EE-4247-A33C-BCE97B41B757}" dt="2023-06-21T22:45:14.990" v="218" actId="27636"/>
        <pc:sldMkLst>
          <pc:docMk/>
          <pc:sldMk cId="1242673878" sldId="291"/>
        </pc:sldMkLst>
        <pc:spChg chg="mod">
          <ac:chgData name="CAMPOS ZAMORA, Melissa" userId="4328921f-4451-4773-bb83-445ac24bfedf" providerId="ADAL" clId="{103FA907-C9EE-4247-A33C-BCE97B41B757}" dt="2023-06-21T22:45:06.364" v="215" actId="2711"/>
          <ac:spMkLst>
            <pc:docMk/>
            <pc:sldMk cId="1242673878" sldId="291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103FA907-C9EE-4247-A33C-BCE97B41B757}" dt="2023-06-21T22:45:14.990" v="218" actId="27636"/>
          <ac:spMkLst>
            <pc:docMk/>
            <pc:sldMk cId="1242673878" sldId="291"/>
            <ac:spMk id="3" creationId="{00000000-0000-0000-0000-000000000000}"/>
          </ac:spMkLst>
        </pc:spChg>
      </pc:sldChg>
      <pc:sldChg chg="del">
        <pc:chgData name="CAMPOS ZAMORA, Melissa" userId="4328921f-4451-4773-bb83-445ac24bfedf" providerId="ADAL" clId="{103FA907-C9EE-4247-A33C-BCE97B41B757}" dt="2023-06-21T14:24:57.296" v="30" actId="2696"/>
        <pc:sldMkLst>
          <pc:docMk/>
          <pc:sldMk cId="4100555252" sldId="293"/>
        </pc:sldMkLst>
      </pc:sldChg>
      <pc:sldChg chg="modSp mod">
        <pc:chgData name="CAMPOS ZAMORA, Melissa" userId="4328921f-4451-4773-bb83-445ac24bfedf" providerId="ADAL" clId="{103FA907-C9EE-4247-A33C-BCE97B41B757}" dt="2023-06-21T22:54:58.167" v="228" actId="2711"/>
        <pc:sldMkLst>
          <pc:docMk/>
          <pc:sldMk cId="3628085739" sldId="294"/>
        </pc:sldMkLst>
        <pc:spChg chg="mod">
          <ac:chgData name="CAMPOS ZAMORA, Melissa" userId="4328921f-4451-4773-bb83-445ac24bfedf" providerId="ADAL" clId="{103FA907-C9EE-4247-A33C-BCE97B41B757}" dt="2023-06-21T22:54:58.167" v="228" actId="2711"/>
          <ac:spMkLst>
            <pc:docMk/>
            <pc:sldMk cId="3628085739" sldId="294"/>
            <ac:spMk id="6" creationId="{6110BDAD-E446-E842-8902-2030C8224A02}"/>
          </ac:spMkLst>
        </pc:spChg>
      </pc:sldChg>
      <pc:sldChg chg="modSp mod">
        <pc:chgData name="CAMPOS ZAMORA, Melissa" userId="4328921f-4451-4773-bb83-445ac24bfedf" providerId="ADAL" clId="{103FA907-C9EE-4247-A33C-BCE97B41B757}" dt="2023-06-21T22:46:08.122" v="224" actId="404"/>
        <pc:sldMkLst>
          <pc:docMk/>
          <pc:sldMk cId="3584142627" sldId="295"/>
        </pc:sldMkLst>
        <pc:spChg chg="mod">
          <ac:chgData name="CAMPOS ZAMORA, Melissa" userId="4328921f-4451-4773-bb83-445ac24bfedf" providerId="ADAL" clId="{103FA907-C9EE-4247-A33C-BCE97B41B757}" dt="2023-06-21T22:46:02.257" v="222" actId="2711"/>
          <ac:spMkLst>
            <pc:docMk/>
            <pc:sldMk cId="3584142627" sldId="295"/>
            <ac:spMk id="6" creationId="{6110BDAD-E446-E842-8902-2030C8224A02}"/>
          </ac:spMkLst>
        </pc:spChg>
        <pc:spChg chg="mod">
          <ac:chgData name="CAMPOS ZAMORA, Melissa" userId="4328921f-4451-4773-bb83-445ac24bfedf" providerId="ADAL" clId="{103FA907-C9EE-4247-A33C-BCE97B41B757}" dt="2023-06-21T22:46:08.122" v="224" actId="404"/>
          <ac:spMkLst>
            <pc:docMk/>
            <pc:sldMk cId="3584142627" sldId="295"/>
            <ac:spMk id="10" creationId="{08D8180F-36BD-EA41-B060-A999368834DD}"/>
          </ac:spMkLst>
        </pc:spChg>
      </pc:sldChg>
      <pc:sldChg chg="addSp delSp modSp add del mod ord modNotesTx">
        <pc:chgData name="CAMPOS ZAMORA, Melissa" userId="4328921f-4451-4773-bb83-445ac24bfedf" providerId="ADAL" clId="{103FA907-C9EE-4247-A33C-BCE97B41B757}" dt="2023-06-21T22:54:41.628" v="226" actId="404"/>
        <pc:sldMkLst>
          <pc:docMk/>
          <pc:sldMk cId="692489105" sldId="300"/>
        </pc:sldMkLst>
        <pc:spChg chg="mod">
          <ac:chgData name="CAMPOS ZAMORA, Melissa" userId="4328921f-4451-4773-bb83-445ac24bfedf" providerId="ADAL" clId="{103FA907-C9EE-4247-A33C-BCE97B41B757}" dt="2023-06-21T14:24:06.702" v="17" actId="790"/>
          <ac:spMkLst>
            <pc:docMk/>
            <pc:sldMk cId="692489105" sldId="300"/>
            <ac:spMk id="5" creationId="{CD716821-B786-8443-44B2-27D218762B59}"/>
          </ac:spMkLst>
        </pc:spChg>
        <pc:spChg chg="mod">
          <ac:chgData name="CAMPOS ZAMORA, Melissa" userId="4328921f-4451-4773-bb83-445ac24bfedf" providerId="ADAL" clId="{103FA907-C9EE-4247-A33C-BCE97B41B757}" dt="2023-06-21T22:54:41.628" v="226" actId="404"/>
          <ac:spMkLst>
            <pc:docMk/>
            <pc:sldMk cId="692489105" sldId="300"/>
            <ac:spMk id="6" creationId="{00266D8A-DEA9-BEE5-DAD6-7EFD3F2B67A0}"/>
          </ac:spMkLst>
        </pc:spChg>
        <pc:spChg chg="mod">
          <ac:chgData name="CAMPOS ZAMORA, Melissa" userId="4328921f-4451-4773-bb83-445ac24bfedf" providerId="ADAL" clId="{103FA907-C9EE-4247-A33C-BCE97B41B757}" dt="2023-06-21T14:24:06.702" v="17" actId="790"/>
          <ac:spMkLst>
            <pc:docMk/>
            <pc:sldMk cId="692489105" sldId="300"/>
            <ac:spMk id="98" creationId="{00000000-0000-0000-0000-000000000000}"/>
          </ac:spMkLst>
        </pc:spChg>
        <pc:picChg chg="add mod">
          <ac:chgData name="CAMPOS ZAMORA, Melissa" userId="4328921f-4451-4773-bb83-445ac24bfedf" providerId="ADAL" clId="{103FA907-C9EE-4247-A33C-BCE97B41B757}" dt="2023-06-21T14:24:34.761" v="27" actId="171"/>
          <ac:picMkLst>
            <pc:docMk/>
            <pc:sldMk cId="692489105" sldId="300"/>
            <ac:picMk id="2" creationId="{82C6566C-BF6E-FC17-902B-4CF4312F8412}"/>
          </ac:picMkLst>
        </pc:picChg>
        <pc:picChg chg="del">
          <ac:chgData name="CAMPOS ZAMORA, Melissa" userId="4328921f-4451-4773-bb83-445ac24bfedf" providerId="ADAL" clId="{103FA907-C9EE-4247-A33C-BCE97B41B757}" dt="2023-06-21T14:24:36.348" v="28" actId="478"/>
          <ac:picMkLst>
            <pc:docMk/>
            <pc:sldMk cId="692489105" sldId="300"/>
            <ac:picMk id="3" creationId="{AFCC85C5-1368-7C0B-1C7B-9A21C772D8A4}"/>
          </ac:picMkLst>
        </pc:picChg>
      </pc:sldChg>
      <pc:sldChg chg="addSp delSp modSp add mod">
        <pc:chgData name="CAMPOS ZAMORA, Melissa" userId="4328921f-4451-4773-bb83-445ac24bfedf" providerId="ADAL" clId="{103FA907-C9EE-4247-A33C-BCE97B41B757}" dt="2023-06-21T22:45:56.159" v="221" actId="2711"/>
        <pc:sldMkLst>
          <pc:docMk/>
          <pc:sldMk cId="1578823920" sldId="305"/>
        </pc:sldMkLst>
        <pc:spChg chg="del">
          <ac:chgData name="CAMPOS ZAMORA, Melissa" userId="4328921f-4451-4773-bb83-445ac24bfedf" providerId="ADAL" clId="{103FA907-C9EE-4247-A33C-BCE97B41B757}" dt="2023-06-21T14:34:49.802" v="181" actId="478"/>
          <ac:spMkLst>
            <pc:docMk/>
            <pc:sldMk cId="1578823920" sldId="305"/>
            <ac:spMk id="2" creationId="{D37AD866-FDE6-47EA-BEB7-99B80C47DF67}"/>
          </ac:spMkLst>
        </pc:spChg>
        <pc:spChg chg="mod">
          <ac:chgData name="CAMPOS ZAMORA, Melissa" userId="4328921f-4451-4773-bb83-445ac24bfedf" providerId="ADAL" clId="{103FA907-C9EE-4247-A33C-BCE97B41B757}" dt="2023-06-21T14:35:45.690" v="191" actId="790"/>
          <ac:spMkLst>
            <pc:docMk/>
            <pc:sldMk cId="1578823920" sldId="305"/>
            <ac:spMk id="3" creationId="{1799FA74-7F27-4133-A4A2-22D1594BF21F}"/>
          </ac:spMkLst>
        </pc:spChg>
        <pc:spChg chg="add del mod">
          <ac:chgData name="CAMPOS ZAMORA, Melissa" userId="4328921f-4451-4773-bb83-445ac24bfedf" providerId="ADAL" clId="{103FA907-C9EE-4247-A33C-BCE97B41B757}" dt="2023-06-21T14:34:52.661" v="182" actId="478"/>
          <ac:spMkLst>
            <pc:docMk/>
            <pc:sldMk cId="1578823920" sldId="305"/>
            <ac:spMk id="5" creationId="{14BE38C0-3257-EE05-162B-F9162D7F57A6}"/>
          </ac:spMkLst>
        </pc:spChg>
        <pc:spChg chg="add mod">
          <ac:chgData name="CAMPOS ZAMORA, Melissa" userId="4328921f-4451-4773-bb83-445ac24bfedf" providerId="ADAL" clId="{103FA907-C9EE-4247-A33C-BCE97B41B757}" dt="2023-06-21T22:45:56.159" v="221" actId="2711"/>
          <ac:spMkLst>
            <pc:docMk/>
            <pc:sldMk cId="1578823920" sldId="305"/>
            <ac:spMk id="6" creationId="{F7DB280A-0369-A5A5-986A-A84745C12EE4}"/>
          </ac:spMkLst>
        </pc:spChg>
      </pc:sldChg>
    </pc:docChg>
  </pc:docChgLst>
  <pc:docChgLst>
    <pc:chgData name="CAMPOS ZAMORA, Melissa" userId="4328921f-4451-4773-bb83-445ac24bfedf" providerId="ADAL" clId="{E5E6B571-CCD1-1E40-A59F-5CBA81600BC5}"/>
    <pc:docChg chg="custSel delSld modSld sldOrd">
      <pc:chgData name="CAMPOS ZAMORA, Melissa" userId="4328921f-4451-4773-bb83-445ac24bfedf" providerId="ADAL" clId="{E5E6B571-CCD1-1E40-A59F-5CBA81600BC5}" dt="2023-03-01T14:53:22.880" v="2" actId="478"/>
      <pc:docMkLst>
        <pc:docMk/>
      </pc:docMkLst>
      <pc:sldChg chg="delSp mod">
        <pc:chgData name="CAMPOS ZAMORA, Melissa" userId="4328921f-4451-4773-bb83-445ac24bfedf" providerId="ADAL" clId="{E5E6B571-CCD1-1E40-A59F-5CBA81600BC5}" dt="2023-03-01T14:53:22.880" v="2" actId="478"/>
        <pc:sldMkLst>
          <pc:docMk/>
          <pc:sldMk cId="3150687905" sldId="264"/>
        </pc:sldMkLst>
        <pc:picChg chg="del">
          <ac:chgData name="CAMPOS ZAMORA, Melissa" userId="4328921f-4451-4773-bb83-445ac24bfedf" providerId="ADAL" clId="{E5E6B571-CCD1-1E40-A59F-5CBA81600BC5}" dt="2023-03-01T14:53:22.880" v="2" actId="478"/>
          <ac:picMkLst>
            <pc:docMk/>
            <pc:sldMk cId="3150687905" sldId="264"/>
            <ac:picMk id="6" creationId="{91236B1A-F15B-EB4D-1B4F-3C490B09E0ED}"/>
          </ac:picMkLst>
        </pc:picChg>
      </pc:sldChg>
      <pc:sldChg chg="del">
        <pc:chgData name="CAMPOS ZAMORA, Melissa" userId="4328921f-4451-4773-bb83-445ac24bfedf" providerId="ADAL" clId="{E5E6B571-CCD1-1E40-A59F-5CBA81600BC5}" dt="2023-02-22T16:12:21.013" v="0" actId="2696"/>
        <pc:sldMkLst>
          <pc:docMk/>
          <pc:sldMk cId="1881335884" sldId="296"/>
        </pc:sldMkLst>
      </pc:sldChg>
      <pc:sldChg chg="ord">
        <pc:chgData name="CAMPOS ZAMORA, Melissa" userId="4328921f-4451-4773-bb83-445ac24bfedf" providerId="ADAL" clId="{E5E6B571-CCD1-1E40-A59F-5CBA81600BC5}" dt="2023-02-22T16:12:31.709" v="1" actId="20578"/>
        <pc:sldMkLst>
          <pc:docMk/>
          <pc:sldMk cId="2152424009" sldId="301"/>
        </pc:sldMkLst>
      </pc:sldChg>
    </pc:docChg>
  </pc:docChgLst>
  <pc:docChgLst>
    <pc:chgData name="CAMPOS ZAMORA, Melissa" userId="4328921f-4451-4773-bb83-445ac24bfedf" providerId="ADAL" clId="{63A0DECD-E034-CC48-94A7-15E366082125}"/>
    <pc:docChg chg="undo custSel addSld delSld modSld sldOrd modMainMaster">
      <pc:chgData name="CAMPOS ZAMORA, Melissa" userId="4328921f-4451-4773-bb83-445ac24bfedf" providerId="ADAL" clId="{63A0DECD-E034-CC48-94A7-15E366082125}" dt="2023-03-01T15:13:20.488" v="127" actId="1076"/>
      <pc:docMkLst>
        <pc:docMk/>
      </pc:docMkLst>
      <pc:sldChg chg="modSp mod">
        <pc:chgData name="CAMPOS ZAMORA, Melissa" userId="4328921f-4451-4773-bb83-445ac24bfedf" providerId="ADAL" clId="{63A0DECD-E034-CC48-94A7-15E366082125}" dt="2023-03-01T15:08:17.075" v="28" actId="1076"/>
        <pc:sldMkLst>
          <pc:docMk/>
          <pc:sldMk cId="1564245638" sldId="257"/>
        </pc:sldMkLst>
        <pc:spChg chg="mod">
          <ac:chgData name="CAMPOS ZAMORA, Melissa" userId="4328921f-4451-4773-bb83-445ac24bfedf" providerId="ADAL" clId="{63A0DECD-E034-CC48-94A7-15E366082125}" dt="2023-03-01T15:08:17.075" v="28" actId="1076"/>
          <ac:spMkLst>
            <pc:docMk/>
            <pc:sldMk cId="1564245638" sldId="257"/>
            <ac:spMk id="3" creationId="{00000000-0000-0000-0000-000000000000}"/>
          </ac:spMkLst>
        </pc:spChg>
        <pc:picChg chg="mod">
          <ac:chgData name="CAMPOS ZAMORA, Melissa" userId="4328921f-4451-4773-bb83-445ac24bfedf" providerId="ADAL" clId="{63A0DECD-E034-CC48-94A7-15E366082125}" dt="2023-03-01T15:08:14.313" v="27" actId="1076"/>
          <ac:picMkLst>
            <pc:docMk/>
            <pc:sldMk cId="1564245638" sldId="257"/>
            <ac:picMk id="5" creationId="{2495DB09-7393-F0C2-B183-2B1177E4338F}"/>
          </ac:picMkLst>
        </pc:picChg>
      </pc:sldChg>
      <pc:sldChg chg="ord">
        <pc:chgData name="CAMPOS ZAMORA, Melissa" userId="4328921f-4451-4773-bb83-445ac24bfedf" providerId="ADAL" clId="{63A0DECD-E034-CC48-94A7-15E366082125}" dt="2023-03-01T15:09:04.357" v="31" actId="20578"/>
        <pc:sldMkLst>
          <pc:docMk/>
          <pc:sldMk cId="1109344342" sldId="260"/>
        </pc:sldMkLst>
      </pc:sldChg>
      <pc:sldChg chg="addSp delSp modSp del mod">
        <pc:chgData name="CAMPOS ZAMORA, Melissa" userId="4328921f-4451-4773-bb83-445ac24bfedf" providerId="ADAL" clId="{63A0DECD-E034-CC48-94A7-15E366082125}" dt="2023-03-01T15:08:35.145" v="30" actId="2696"/>
        <pc:sldMkLst>
          <pc:docMk/>
          <pc:sldMk cId="3150687905" sldId="264"/>
        </pc:sldMkLst>
        <pc:spChg chg="mod">
          <ac:chgData name="CAMPOS ZAMORA, Melissa" userId="4328921f-4451-4773-bb83-445ac24bfedf" providerId="ADAL" clId="{63A0DECD-E034-CC48-94A7-15E366082125}" dt="2023-03-01T15:07:09.751" v="16" actId="1076"/>
          <ac:spMkLst>
            <pc:docMk/>
            <pc:sldMk cId="3150687905" sldId="264"/>
            <ac:spMk id="3" creationId="{073C1922-2A3F-E793-9BCC-5344182253EC}"/>
          </ac:spMkLst>
        </pc:spChg>
        <pc:spChg chg="add del">
          <ac:chgData name="CAMPOS ZAMORA, Melissa" userId="4328921f-4451-4773-bb83-445ac24bfedf" providerId="ADAL" clId="{63A0DECD-E034-CC48-94A7-15E366082125}" dt="2023-03-01T15:06:53.533" v="7" actId="478"/>
          <ac:spMkLst>
            <pc:docMk/>
            <pc:sldMk cId="3150687905" sldId="264"/>
            <ac:spMk id="4" creationId="{376BCAF1-ADE6-2291-D3F6-8BFCDFF61515}"/>
          </ac:spMkLst>
        </pc:spChg>
        <pc:spChg chg="mod">
          <ac:chgData name="CAMPOS ZAMORA, Melissa" userId="4328921f-4451-4773-bb83-445ac24bfedf" providerId="ADAL" clId="{63A0DECD-E034-CC48-94A7-15E366082125}" dt="2023-03-01T15:07:07.453" v="15" actId="1076"/>
          <ac:spMkLst>
            <pc:docMk/>
            <pc:sldMk cId="3150687905" sldId="264"/>
            <ac:spMk id="8" creationId="{E8A195E4-9865-4475-A9CD-8898683D0DB9}"/>
          </ac:spMkLst>
        </pc:spChg>
      </pc:sldChg>
      <pc:sldChg chg="modSp mod">
        <pc:chgData name="CAMPOS ZAMORA, Melissa" userId="4328921f-4451-4773-bb83-445ac24bfedf" providerId="ADAL" clId="{63A0DECD-E034-CC48-94A7-15E366082125}" dt="2023-03-01T15:13:20.488" v="127" actId="1076"/>
        <pc:sldMkLst>
          <pc:docMk/>
          <pc:sldMk cId="1203235686" sldId="283"/>
        </pc:sldMkLst>
        <pc:picChg chg="mod">
          <ac:chgData name="CAMPOS ZAMORA, Melissa" userId="4328921f-4451-4773-bb83-445ac24bfedf" providerId="ADAL" clId="{63A0DECD-E034-CC48-94A7-15E366082125}" dt="2023-03-01T15:13:20.488" v="127" actId="1076"/>
          <ac:picMkLst>
            <pc:docMk/>
            <pc:sldMk cId="1203235686" sldId="283"/>
            <ac:picMk id="5" creationId="{0F7A68C7-EA12-5636-42D8-0EF9183417F9}"/>
          </ac:picMkLst>
        </pc:picChg>
        <pc:picChg chg="mod">
          <ac:chgData name="CAMPOS ZAMORA, Melissa" userId="4328921f-4451-4773-bb83-445ac24bfedf" providerId="ADAL" clId="{63A0DECD-E034-CC48-94A7-15E366082125}" dt="2023-03-01T15:13:19.523" v="126" actId="1076"/>
          <ac:picMkLst>
            <pc:docMk/>
            <pc:sldMk cId="1203235686" sldId="283"/>
            <ac:picMk id="6" creationId="{F3FB05E8-658B-5DC1-AF1B-8818522773CD}"/>
          </ac:picMkLst>
        </pc:picChg>
      </pc:sldChg>
      <pc:sldChg chg="addSp delSp modSp mod ord">
        <pc:chgData name="CAMPOS ZAMORA, Melissa" userId="4328921f-4451-4773-bb83-445ac24bfedf" providerId="ADAL" clId="{63A0DECD-E034-CC48-94A7-15E366082125}" dt="2023-03-01T15:10:48.290" v="118" actId="14100"/>
        <pc:sldMkLst>
          <pc:docMk/>
          <pc:sldMk cId="1908729236" sldId="290"/>
        </pc:sldMkLst>
        <pc:spChg chg="add del mod">
          <ac:chgData name="CAMPOS ZAMORA, Melissa" userId="4328921f-4451-4773-bb83-445ac24bfedf" providerId="ADAL" clId="{63A0DECD-E034-CC48-94A7-15E366082125}" dt="2023-03-01T15:10:06.959" v="104" actId="767"/>
          <ac:spMkLst>
            <pc:docMk/>
            <pc:sldMk cId="1908729236" sldId="290"/>
            <ac:spMk id="2" creationId="{2E95AB4D-D0CB-E71B-EA04-2FCC577DF8F0}"/>
          </ac:spMkLst>
        </pc:spChg>
        <pc:spChg chg="add mod">
          <ac:chgData name="CAMPOS ZAMORA, Melissa" userId="4328921f-4451-4773-bb83-445ac24bfedf" providerId="ADAL" clId="{63A0DECD-E034-CC48-94A7-15E366082125}" dt="2023-03-01T15:10:08.942" v="106"/>
          <ac:spMkLst>
            <pc:docMk/>
            <pc:sldMk cId="1908729236" sldId="290"/>
            <ac:spMk id="3" creationId="{AB465260-FF5D-42C8-493B-511A6B4E522A}"/>
          </ac:spMkLst>
        </pc:spChg>
        <pc:picChg chg="add del mod">
          <ac:chgData name="CAMPOS ZAMORA, Melissa" userId="4328921f-4451-4773-bb83-445ac24bfedf" providerId="ADAL" clId="{63A0DECD-E034-CC48-94A7-15E366082125}" dt="2023-03-01T15:10:48.290" v="118" actId="14100"/>
          <ac:picMkLst>
            <pc:docMk/>
            <pc:sldMk cId="1908729236" sldId="290"/>
            <ac:picMk id="10" creationId="{E44E1E98-D0FD-9BDE-5F3A-87EEA819F287}"/>
          </ac:picMkLst>
        </pc:picChg>
      </pc:sldChg>
      <pc:sldChg chg="ord">
        <pc:chgData name="CAMPOS ZAMORA, Melissa" userId="4328921f-4451-4773-bb83-445ac24bfedf" providerId="ADAL" clId="{63A0DECD-E034-CC48-94A7-15E366082125}" dt="2023-03-01T15:08:28.025" v="29" actId="20578"/>
        <pc:sldMkLst>
          <pc:docMk/>
          <pc:sldMk cId="4100555252" sldId="293"/>
        </pc:sldMkLst>
      </pc:sldChg>
      <pc:sldChg chg="add del">
        <pc:chgData name="CAMPOS ZAMORA, Melissa" userId="4328921f-4451-4773-bb83-445ac24bfedf" providerId="ADAL" clId="{63A0DECD-E034-CC48-94A7-15E366082125}" dt="2023-03-01T15:11:04.027" v="119" actId="2696"/>
        <pc:sldMkLst>
          <pc:docMk/>
          <pc:sldMk cId="1773729243" sldId="297"/>
        </pc:sldMkLst>
      </pc:sldChg>
      <pc:sldChg chg="del">
        <pc:chgData name="CAMPOS ZAMORA, Melissa" userId="4328921f-4451-4773-bb83-445ac24bfedf" providerId="ADAL" clId="{63A0DECD-E034-CC48-94A7-15E366082125}" dt="2023-03-01T15:11:11.175" v="121" actId="2696"/>
        <pc:sldMkLst>
          <pc:docMk/>
          <pc:sldMk cId="3631335548" sldId="298"/>
        </pc:sldMkLst>
      </pc:sldChg>
      <pc:sldChg chg="del">
        <pc:chgData name="CAMPOS ZAMORA, Melissa" userId="4328921f-4451-4773-bb83-445ac24bfedf" providerId="ADAL" clId="{63A0DECD-E034-CC48-94A7-15E366082125}" dt="2023-03-01T15:07:35.485" v="21" actId="2696"/>
        <pc:sldMkLst>
          <pc:docMk/>
          <pc:sldMk cId="2898743138" sldId="299"/>
        </pc:sldMkLst>
      </pc:sldChg>
      <pc:sldChg chg="del">
        <pc:chgData name="CAMPOS ZAMORA, Melissa" userId="4328921f-4451-4773-bb83-445ac24bfedf" providerId="ADAL" clId="{63A0DECD-E034-CC48-94A7-15E366082125}" dt="2023-03-01T15:11:08.790" v="120" actId="2696"/>
        <pc:sldMkLst>
          <pc:docMk/>
          <pc:sldMk cId="2152424009" sldId="301"/>
        </pc:sldMkLst>
      </pc:sldChg>
      <pc:sldChg chg="del">
        <pc:chgData name="CAMPOS ZAMORA, Melissa" userId="4328921f-4451-4773-bb83-445ac24bfedf" providerId="ADAL" clId="{63A0DECD-E034-CC48-94A7-15E366082125}" dt="2023-03-01T15:11:12.862" v="122" actId="2696"/>
        <pc:sldMkLst>
          <pc:docMk/>
          <pc:sldMk cId="576346761" sldId="303"/>
        </pc:sldMkLst>
      </pc:sldChg>
      <pc:sldChg chg="addSp delSp modSp new del">
        <pc:chgData name="CAMPOS ZAMORA, Melissa" userId="4328921f-4451-4773-bb83-445ac24bfedf" providerId="ADAL" clId="{63A0DECD-E034-CC48-94A7-15E366082125}" dt="2023-03-01T15:10:38.739" v="114" actId="2696"/>
        <pc:sldMkLst>
          <pc:docMk/>
          <pc:sldMk cId="1787481116" sldId="304"/>
        </pc:sldMkLst>
        <pc:graphicFrameChg chg="add del mod">
          <ac:chgData name="CAMPOS ZAMORA, Melissa" userId="4328921f-4451-4773-bb83-445ac24bfedf" providerId="ADAL" clId="{63A0DECD-E034-CC48-94A7-15E366082125}" dt="2023-03-01T15:10:30.157" v="111"/>
          <ac:graphicFrameMkLst>
            <pc:docMk/>
            <pc:sldMk cId="1787481116" sldId="304"/>
            <ac:graphicFrameMk id="5" creationId="{03B6C718-F947-6991-6B68-11E4163D1556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0.157" v="111"/>
          <ac:graphicFrameMkLst>
            <pc:docMk/>
            <pc:sldMk cId="1787481116" sldId="304"/>
            <ac:graphicFrameMk id="6" creationId="{2F57B768-9FC9-E413-0046-398CBBF6ABF6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0.157" v="111"/>
          <ac:graphicFrameMkLst>
            <pc:docMk/>
            <pc:sldMk cId="1787481116" sldId="304"/>
            <ac:graphicFrameMk id="7" creationId="{DAE925B6-5B64-8755-6EC8-6C07BE0C0910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0.157" v="111"/>
          <ac:graphicFrameMkLst>
            <pc:docMk/>
            <pc:sldMk cId="1787481116" sldId="304"/>
            <ac:graphicFrameMk id="8" creationId="{DBFAAA81-596B-6937-4003-F2B41358D638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7.332" v="113"/>
          <ac:graphicFrameMkLst>
            <pc:docMk/>
            <pc:sldMk cId="1787481116" sldId="304"/>
            <ac:graphicFrameMk id="9" creationId="{F0DDC211-686F-E01F-75FA-47D93C938339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7.332" v="113"/>
          <ac:graphicFrameMkLst>
            <pc:docMk/>
            <pc:sldMk cId="1787481116" sldId="304"/>
            <ac:graphicFrameMk id="10" creationId="{0427862C-F474-0598-61A6-BC037C073AAE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7.332" v="113"/>
          <ac:graphicFrameMkLst>
            <pc:docMk/>
            <pc:sldMk cId="1787481116" sldId="304"/>
            <ac:graphicFrameMk id="11" creationId="{619EE965-3112-F5FA-BE53-697D793AA7C6}"/>
          </ac:graphicFrameMkLst>
        </pc:graphicFrameChg>
        <pc:graphicFrameChg chg="add del mod">
          <ac:chgData name="CAMPOS ZAMORA, Melissa" userId="4328921f-4451-4773-bb83-445ac24bfedf" providerId="ADAL" clId="{63A0DECD-E034-CC48-94A7-15E366082125}" dt="2023-03-01T15:10:37.332" v="113"/>
          <ac:graphicFrameMkLst>
            <pc:docMk/>
            <pc:sldMk cId="1787481116" sldId="304"/>
            <ac:graphicFrameMk id="12" creationId="{D1301E3B-5F09-71D2-29F4-347C376B3613}"/>
          </ac:graphicFrameMkLst>
        </pc:graphicFrameChg>
      </pc:sldChg>
      <pc:sldChg chg="add del">
        <pc:chgData name="CAMPOS ZAMORA, Melissa" userId="4328921f-4451-4773-bb83-445ac24bfedf" providerId="ADAL" clId="{63A0DECD-E034-CC48-94A7-15E366082125}" dt="2023-03-01T15:07:30.514" v="20" actId="2696"/>
        <pc:sldMkLst>
          <pc:docMk/>
          <pc:sldMk cId="3014879945" sldId="304"/>
        </pc:sldMkLst>
      </pc:sldChg>
      <pc:sldMasterChg chg="modSldLayout">
        <pc:chgData name="CAMPOS ZAMORA, Melissa" userId="4328921f-4451-4773-bb83-445ac24bfedf" providerId="ADAL" clId="{63A0DECD-E034-CC48-94A7-15E366082125}" dt="2023-03-01T15:07:23.491" v="19" actId="29295"/>
        <pc:sldMasterMkLst>
          <pc:docMk/>
          <pc:sldMasterMk cId="1489410220" sldId="2147483660"/>
        </pc:sldMasterMkLst>
        <pc:sldLayoutChg chg="delSp modSp mod">
          <pc:chgData name="CAMPOS ZAMORA, Melissa" userId="4328921f-4451-4773-bb83-445ac24bfedf" providerId="ADAL" clId="{63A0DECD-E034-CC48-94A7-15E366082125}" dt="2023-03-01T15:07:23.491" v="19" actId="29295"/>
          <pc:sldLayoutMkLst>
            <pc:docMk/>
            <pc:sldMasterMk cId="1489410220" sldId="2147483660"/>
            <pc:sldLayoutMk cId="1004133610" sldId="2147483662"/>
          </pc:sldLayoutMkLst>
          <pc:picChg chg="del">
            <ac:chgData name="CAMPOS ZAMORA, Melissa" userId="4328921f-4451-4773-bb83-445ac24bfedf" providerId="ADAL" clId="{63A0DECD-E034-CC48-94A7-15E366082125}" dt="2023-03-01T15:07:16.219" v="17" actId="478"/>
            <ac:picMkLst>
              <pc:docMk/>
              <pc:sldMasterMk cId="1489410220" sldId="2147483660"/>
              <pc:sldLayoutMk cId="1004133610" sldId="2147483662"/>
              <ac:picMk id="4" creationId="{4E64A700-7DE6-A99A-F325-9982844E4593}"/>
            </ac:picMkLst>
          </pc:picChg>
          <pc:picChg chg="mod">
            <ac:chgData name="CAMPOS ZAMORA, Melissa" userId="4328921f-4451-4773-bb83-445ac24bfedf" providerId="ADAL" clId="{63A0DECD-E034-CC48-94A7-15E366082125}" dt="2023-03-01T15:07:23.491" v="19" actId="29295"/>
            <ac:picMkLst>
              <pc:docMk/>
              <pc:sldMasterMk cId="1489410220" sldId="2147483660"/>
              <pc:sldLayoutMk cId="1004133610" sldId="2147483662"/>
              <ac:picMk id="8" creationId="{9AD99E1C-D74E-374D-8800-FB673CA41289}"/>
            </ac:picMkLst>
          </pc:picChg>
        </pc:sldLayoutChg>
      </pc:sldMasterChg>
    </pc:docChg>
  </pc:docChgLst>
  <pc:docChgLst>
    <pc:chgData name="Vera,  Juan (OS-)" userId="S::verajua_paho.org#ext#@worldhealthorg.onmicrosoft.com::d4a6bcd2-ec73-4ae3-9347-161d4b21fb1f" providerId="AD" clId="Web-{D3EB262B-0628-C53E-5B93-C3E993A5FB0B}"/>
    <pc:docChg chg="modSld">
      <pc:chgData name="Vera,  Juan (OS-)" userId="S::verajua_paho.org#ext#@worldhealthorg.onmicrosoft.com::d4a6bcd2-ec73-4ae3-9347-161d4b21fb1f" providerId="AD" clId="Web-{D3EB262B-0628-C53E-5B93-C3E993A5FB0B}" dt="2023-10-05T19:47:30.180" v="6" actId="1076"/>
      <pc:docMkLst>
        <pc:docMk/>
      </pc:docMkLst>
      <pc:sldChg chg="modSp">
        <pc:chgData name="Vera,  Juan (OS-)" userId="S::verajua_paho.org#ext#@worldhealthorg.onmicrosoft.com::d4a6bcd2-ec73-4ae3-9347-161d4b21fb1f" providerId="AD" clId="Web-{D3EB262B-0628-C53E-5B93-C3E993A5FB0B}" dt="2023-10-05T19:47:30.180" v="6" actId="1076"/>
        <pc:sldMkLst>
          <pc:docMk/>
          <pc:sldMk cId="1109344342" sldId="260"/>
        </pc:sldMkLst>
        <pc:spChg chg="mod">
          <ac:chgData name="Vera,  Juan (OS-)" userId="S::verajua_paho.org#ext#@worldhealthorg.onmicrosoft.com::d4a6bcd2-ec73-4ae3-9347-161d4b21fb1f" providerId="AD" clId="Web-{D3EB262B-0628-C53E-5B93-C3E993A5FB0B}" dt="2023-10-05T19:47:30.180" v="6" actId="1076"/>
          <ac:spMkLst>
            <pc:docMk/>
            <pc:sldMk cId="1109344342" sldId="260"/>
            <ac:spMk id="3" creationId="{00000000-0000-0000-0000-000000000000}"/>
          </ac:spMkLst>
        </pc:spChg>
      </pc:sldChg>
      <pc:sldChg chg="delSp modSp">
        <pc:chgData name="Vera,  Juan (OS-)" userId="S::verajua_paho.org#ext#@worldhealthorg.onmicrosoft.com::d4a6bcd2-ec73-4ae3-9347-161d4b21fb1f" providerId="AD" clId="Web-{D3EB262B-0628-C53E-5B93-C3E993A5FB0B}" dt="2023-10-05T19:46:56.162" v="3"/>
        <pc:sldMkLst>
          <pc:docMk/>
          <pc:sldMk cId="3584142627" sldId="295"/>
        </pc:sldMkLst>
        <pc:spChg chg="del mod">
          <ac:chgData name="Vera,  Juan (OS-)" userId="S::verajua_paho.org#ext#@worldhealthorg.onmicrosoft.com::d4a6bcd2-ec73-4ae3-9347-161d4b21fb1f" providerId="AD" clId="Web-{D3EB262B-0628-C53E-5B93-C3E993A5FB0B}" dt="2023-10-05T19:46:56.162" v="3"/>
          <ac:spMkLst>
            <pc:docMk/>
            <pc:sldMk cId="3584142627" sldId="295"/>
            <ac:spMk id="3" creationId="{61C90EA5-480A-7646-8B30-E2658E680736}"/>
          </ac:spMkLst>
        </pc:spChg>
        <pc:spChg chg="mod">
          <ac:chgData name="Vera,  Juan (OS-)" userId="S::verajua_paho.org#ext#@worldhealthorg.onmicrosoft.com::d4a6bcd2-ec73-4ae3-9347-161d4b21fb1f" providerId="AD" clId="Web-{D3EB262B-0628-C53E-5B93-C3E993A5FB0B}" dt="2023-10-05T19:46:32.192" v="0" actId="14100"/>
          <ac:spMkLst>
            <pc:docMk/>
            <pc:sldMk cId="3584142627" sldId="295"/>
            <ac:spMk id="10" creationId="{08D8180F-36BD-EA41-B060-A999368834DD}"/>
          </ac:spMkLst>
        </pc:spChg>
      </pc:sldChg>
      <pc:sldChg chg="modSp">
        <pc:chgData name="Vera,  Juan (OS-)" userId="S::verajua_paho.org#ext#@worldhealthorg.onmicrosoft.com::d4a6bcd2-ec73-4ae3-9347-161d4b21fb1f" providerId="AD" clId="Web-{D3EB262B-0628-C53E-5B93-C3E993A5FB0B}" dt="2023-10-05T19:47:20.336" v="5" actId="20577"/>
        <pc:sldMkLst>
          <pc:docMk/>
          <pc:sldMk cId="1578823920" sldId="305"/>
        </pc:sldMkLst>
        <pc:spChg chg="mod">
          <ac:chgData name="Vera,  Juan (OS-)" userId="S::verajua_paho.org#ext#@worldhealthorg.onmicrosoft.com::d4a6bcd2-ec73-4ae3-9347-161d4b21fb1f" providerId="AD" clId="Web-{D3EB262B-0628-C53E-5B93-C3E993A5FB0B}" dt="2023-10-05T19:47:20.336" v="5" actId="20577"/>
          <ac:spMkLst>
            <pc:docMk/>
            <pc:sldMk cId="1578823920" sldId="305"/>
            <ac:spMk id="3" creationId="{1799FA74-7F27-4133-A4A2-22D1594BF21F}"/>
          </ac:spMkLst>
        </pc:spChg>
      </pc:sldChg>
    </pc:docChg>
  </pc:docChgLst>
  <pc:docChgLst>
    <pc:chgData name="CAMPOS ZAMORA, Melissa" userId="4328921f-4451-4773-bb83-445ac24bfedf" providerId="ADAL" clId="{69394309-18E1-4E49-981A-605036173CB2}"/>
    <pc:docChg chg="modMainMaster">
      <pc:chgData name="CAMPOS ZAMORA, Melissa" userId="4328921f-4451-4773-bb83-445ac24bfedf" providerId="ADAL" clId="{69394309-18E1-4E49-981A-605036173CB2}" dt="2023-07-31T18:29:47.770" v="0" actId="2711"/>
      <pc:docMkLst>
        <pc:docMk/>
      </pc:docMkLst>
      <pc:sldMasterChg chg="modSldLayout">
        <pc:chgData name="CAMPOS ZAMORA, Melissa" userId="4328921f-4451-4773-bb83-445ac24bfedf" providerId="ADAL" clId="{69394309-18E1-4E49-981A-605036173CB2}" dt="2023-07-31T18:29:47.770" v="0" actId="2711"/>
        <pc:sldMasterMkLst>
          <pc:docMk/>
          <pc:sldMasterMk cId="2854672838" sldId="2147483703"/>
        </pc:sldMasterMkLst>
        <pc:sldLayoutChg chg="modSp">
          <pc:chgData name="CAMPOS ZAMORA, Melissa" userId="4328921f-4451-4773-bb83-445ac24bfedf" providerId="ADAL" clId="{69394309-18E1-4E49-981A-605036173CB2}" dt="2023-07-31T18:29:47.770" v="0" actId="2711"/>
          <pc:sldLayoutMkLst>
            <pc:docMk/>
            <pc:sldMasterMk cId="2854672838" sldId="2147483703"/>
            <pc:sldLayoutMk cId="1167108053" sldId="2147483705"/>
          </pc:sldLayoutMkLst>
          <pc:spChg chg="mod">
            <ac:chgData name="CAMPOS ZAMORA, Melissa" userId="4328921f-4451-4773-bb83-445ac24bfedf" providerId="ADAL" clId="{69394309-18E1-4E49-981A-605036173CB2}" dt="2023-07-31T18:29:47.770" v="0" actId="2711"/>
            <ac:spMkLst>
              <pc:docMk/>
              <pc:sldMasterMk cId="2854672838" sldId="2147483703"/>
              <pc:sldLayoutMk cId="1167108053" sldId="2147483705"/>
              <ac:spMk id="3" creationId="{00000000-0000-0000-0000-000000000000}"/>
            </ac:spMkLst>
          </pc:spChg>
        </pc:sldLayoutChg>
      </pc:sldMasterChg>
    </pc:docChg>
  </pc:docChgLst>
  <pc:docChgLst>
    <pc:chgData name="CAMPOS ZAMORA, Melissa" userId="S::mcampos@who.int::4328921f-4451-4773-bb83-445ac24bfedf" providerId="AD" clId="Web-{956BE32C-D960-22B1-44B2-1E1C662CBFC7}"/>
    <pc:docChg chg="modSld">
      <pc:chgData name="CAMPOS ZAMORA, Melissa" userId="S::mcampos@who.int::4328921f-4451-4773-bb83-445ac24bfedf" providerId="AD" clId="Web-{956BE32C-D960-22B1-44B2-1E1C662CBFC7}" dt="2023-10-26T16:55:25.917" v="0" actId="1076"/>
      <pc:docMkLst>
        <pc:docMk/>
      </pc:docMkLst>
      <pc:sldChg chg="modSp">
        <pc:chgData name="CAMPOS ZAMORA, Melissa" userId="S::mcampos@who.int::4328921f-4451-4773-bb83-445ac24bfedf" providerId="AD" clId="Web-{956BE32C-D960-22B1-44B2-1E1C662CBFC7}" dt="2023-10-26T16:55:25.917" v="0" actId="1076"/>
        <pc:sldMkLst>
          <pc:docMk/>
          <pc:sldMk cId="1564245638" sldId="257"/>
        </pc:sldMkLst>
        <pc:picChg chg="mod">
          <ac:chgData name="CAMPOS ZAMORA, Melissa" userId="S::mcampos@who.int::4328921f-4451-4773-bb83-445ac24bfedf" providerId="AD" clId="Web-{956BE32C-D960-22B1-44B2-1E1C662CBFC7}" dt="2023-10-26T16:55:25.917" v="0" actId="1076"/>
          <ac:picMkLst>
            <pc:docMk/>
            <pc:sldMk cId="1564245638" sldId="257"/>
            <ac:picMk id="5" creationId="{2495DB09-7393-F0C2-B183-2B1177E4338F}"/>
          </ac:picMkLst>
        </pc:picChg>
      </pc:sldChg>
    </pc:docChg>
  </pc:docChgLst>
  <pc:docChgLst>
    <pc:chgData name="CAMPOS ZAMORA, Melissa" userId="4328921f-4451-4773-bb83-445ac24bfedf" providerId="ADAL" clId="{7F378FB8-9B0C-0A45-B0E9-EC52A1862DBF}"/>
    <pc:docChg chg="undo custSel modSld">
      <pc:chgData name="CAMPOS ZAMORA, Melissa" userId="4328921f-4451-4773-bb83-445ac24bfedf" providerId="ADAL" clId="{7F378FB8-9B0C-0A45-B0E9-EC52A1862DBF}" dt="2023-01-16T02:54:12.381" v="161" actId="790"/>
      <pc:docMkLst>
        <pc:docMk/>
      </pc:docMkLst>
      <pc:sldChg chg="modSp mod">
        <pc:chgData name="CAMPOS ZAMORA, Melissa" userId="4328921f-4451-4773-bb83-445ac24bfedf" providerId="ADAL" clId="{7F378FB8-9B0C-0A45-B0E9-EC52A1862DBF}" dt="2023-01-16T02:48:33.781" v="56" actId="1036"/>
        <pc:sldMkLst>
          <pc:docMk/>
          <pc:sldMk cId="128584180" sldId="256"/>
        </pc:sldMkLst>
        <pc:spChg chg="mod">
          <ac:chgData name="CAMPOS ZAMORA, Melissa" userId="4328921f-4451-4773-bb83-445ac24bfedf" providerId="ADAL" clId="{7F378FB8-9B0C-0A45-B0E9-EC52A1862DBF}" dt="2023-01-16T02:48:33.781" v="56" actId="1036"/>
          <ac:spMkLst>
            <pc:docMk/>
            <pc:sldMk cId="128584180" sldId="256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49:19.711" v="64" actId="403"/>
        <pc:sldMkLst>
          <pc:docMk/>
          <pc:sldMk cId="1564245638" sldId="257"/>
        </pc:sldMkLst>
        <pc:spChg chg="mod">
          <ac:chgData name="CAMPOS ZAMORA, Melissa" userId="4328921f-4451-4773-bb83-445ac24bfedf" providerId="ADAL" clId="{7F378FB8-9B0C-0A45-B0E9-EC52A1862DBF}" dt="2023-01-16T02:47:06.220" v="4" actId="790"/>
          <ac:spMkLst>
            <pc:docMk/>
            <pc:sldMk cId="1564245638" sldId="257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7F378FB8-9B0C-0A45-B0E9-EC52A1862DBF}" dt="2023-01-16T02:49:19.711" v="64" actId="403"/>
          <ac:spMkLst>
            <pc:docMk/>
            <pc:sldMk cId="1564245638" sldId="257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50:06.472" v="70" actId="1035"/>
        <pc:sldMkLst>
          <pc:docMk/>
          <pc:sldMk cId="1884310923" sldId="258"/>
        </pc:sldMkLst>
        <pc:spChg chg="mod">
          <ac:chgData name="CAMPOS ZAMORA, Melissa" userId="4328921f-4451-4773-bb83-445ac24bfedf" providerId="ADAL" clId="{7F378FB8-9B0C-0A45-B0E9-EC52A1862DBF}" dt="2023-01-16T02:50:06.472" v="70" actId="1035"/>
          <ac:spMkLst>
            <pc:docMk/>
            <pc:sldMk cId="1884310923" sldId="258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7F378FB8-9B0C-0A45-B0E9-EC52A1862DBF}" dt="2023-01-16T02:49:55.065" v="69" actId="2711"/>
          <ac:spMkLst>
            <pc:docMk/>
            <pc:sldMk cId="1884310923" sldId="258"/>
            <ac:spMk id="3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7F378FB8-9B0C-0A45-B0E9-EC52A1862DBF}" dt="2023-01-16T02:50:50.970" v="105" actId="1035"/>
        <pc:sldMkLst>
          <pc:docMk/>
          <pc:sldMk cId="465647093" sldId="259"/>
        </pc:sldMkLst>
        <pc:spChg chg="mod">
          <ac:chgData name="CAMPOS ZAMORA, Melissa" userId="4328921f-4451-4773-bb83-445ac24bfedf" providerId="ADAL" clId="{7F378FB8-9B0C-0A45-B0E9-EC52A1862DBF}" dt="2023-01-16T02:50:22.668" v="82" actId="790"/>
          <ac:spMkLst>
            <pc:docMk/>
            <pc:sldMk cId="465647093" sldId="259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7F378FB8-9B0C-0A45-B0E9-EC52A1862DBF}" dt="2023-01-16T02:50:50.970" v="105" actId="1035"/>
          <ac:spMkLst>
            <pc:docMk/>
            <pc:sldMk cId="465647093" sldId="259"/>
            <ac:spMk id="3" creationId="{00000000-0000-0000-0000-000000000000}"/>
          </ac:spMkLst>
        </pc:spChg>
        <pc:spChg chg="add del mod">
          <ac:chgData name="CAMPOS ZAMORA, Melissa" userId="4328921f-4451-4773-bb83-445ac24bfedf" providerId="ADAL" clId="{7F378FB8-9B0C-0A45-B0E9-EC52A1862DBF}" dt="2023-01-16T02:50:15.773" v="81" actId="478"/>
          <ac:spMkLst>
            <pc:docMk/>
            <pc:sldMk cId="465647093" sldId="259"/>
            <ac:spMk id="4" creationId="{7EBDCF05-546B-F816-68B5-435C4C8485B8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51:41.808" v="133" actId="1076"/>
        <pc:sldMkLst>
          <pc:docMk/>
          <pc:sldMk cId="1109344342" sldId="260"/>
        </pc:sldMkLst>
        <pc:spChg chg="mod">
          <ac:chgData name="CAMPOS ZAMORA, Melissa" userId="4328921f-4451-4773-bb83-445ac24bfedf" providerId="ADAL" clId="{7F378FB8-9B0C-0A45-B0E9-EC52A1862DBF}" dt="2023-01-16T02:51:07.586" v="111" actId="790"/>
          <ac:spMkLst>
            <pc:docMk/>
            <pc:sldMk cId="1109344342" sldId="260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7F378FB8-9B0C-0A45-B0E9-EC52A1862DBF}" dt="2023-01-16T02:51:41.808" v="133" actId="1076"/>
          <ac:spMkLst>
            <pc:docMk/>
            <pc:sldMk cId="1109344342" sldId="260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54:12.381" v="161" actId="790"/>
        <pc:sldMkLst>
          <pc:docMk/>
          <pc:sldMk cId="1203235686" sldId="283"/>
        </pc:sldMkLst>
        <pc:spChg chg="mod">
          <ac:chgData name="CAMPOS ZAMORA, Melissa" userId="4328921f-4451-4773-bb83-445ac24bfedf" providerId="ADAL" clId="{7F378FB8-9B0C-0A45-B0E9-EC52A1862DBF}" dt="2023-01-16T02:54:12.381" v="161" actId="790"/>
          <ac:spMkLst>
            <pc:docMk/>
            <pc:sldMk cId="1203235686" sldId="283"/>
            <ac:spMk id="2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49:47.765" v="68" actId="790"/>
        <pc:sldMkLst>
          <pc:docMk/>
          <pc:sldMk cId="702381175" sldId="289"/>
        </pc:sldMkLst>
        <pc:spChg chg="mod">
          <ac:chgData name="CAMPOS ZAMORA, Melissa" userId="4328921f-4451-4773-bb83-445ac24bfedf" providerId="ADAL" clId="{7F378FB8-9B0C-0A45-B0E9-EC52A1862DBF}" dt="2023-01-16T02:49:47.765" v="68" actId="790"/>
          <ac:spMkLst>
            <pc:docMk/>
            <pc:sldMk cId="702381175" sldId="289"/>
            <ac:spMk id="2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7F378FB8-9B0C-0A45-B0E9-EC52A1862DBF}" dt="2023-01-16T02:52:24.930" v="153" actId="790"/>
        <pc:sldMkLst>
          <pc:docMk/>
          <pc:sldMk cId="1908729236" sldId="290"/>
        </pc:sldMkLst>
        <pc:spChg chg="mod">
          <ac:chgData name="CAMPOS ZAMORA, Melissa" userId="4328921f-4451-4773-bb83-445ac24bfedf" providerId="ADAL" clId="{7F378FB8-9B0C-0A45-B0E9-EC52A1862DBF}" dt="2023-01-16T02:52:24.930" v="153" actId="790"/>
          <ac:spMkLst>
            <pc:docMk/>
            <pc:sldMk cId="1908729236" sldId="290"/>
            <ac:spMk id="6" creationId="{00000000-0000-0000-0000-000000000000}"/>
          </ac:spMkLst>
        </pc:spChg>
        <pc:spChg chg="add del mod">
          <ac:chgData name="CAMPOS ZAMORA, Melissa" userId="4328921f-4451-4773-bb83-445ac24bfedf" providerId="ADAL" clId="{7F378FB8-9B0C-0A45-B0E9-EC52A1862DBF}" dt="2023-01-16T02:52:20.913" v="151" actId="1076"/>
          <ac:spMkLst>
            <pc:docMk/>
            <pc:sldMk cId="1908729236" sldId="290"/>
            <ac:spMk id="137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54:03.590" v="160" actId="13926"/>
        <pc:sldMkLst>
          <pc:docMk/>
          <pc:sldMk cId="1242673878" sldId="291"/>
        </pc:sldMkLst>
        <pc:spChg chg="mod">
          <ac:chgData name="CAMPOS ZAMORA, Melissa" userId="4328921f-4451-4773-bb83-445ac24bfedf" providerId="ADAL" clId="{7F378FB8-9B0C-0A45-B0E9-EC52A1862DBF}" dt="2023-01-16T02:52:32.809" v="157" actId="20577"/>
          <ac:spMkLst>
            <pc:docMk/>
            <pc:sldMk cId="1242673878" sldId="291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7F378FB8-9B0C-0A45-B0E9-EC52A1862DBF}" dt="2023-01-16T02:54:03.590" v="160" actId="13926"/>
          <ac:spMkLst>
            <pc:docMk/>
            <pc:sldMk cId="1242673878" sldId="291"/>
            <ac:spMk id="3" creationId="{00000000-0000-0000-0000-000000000000}"/>
          </ac:spMkLst>
        </pc:spChg>
      </pc:sldChg>
      <pc:sldChg chg="modSp mod">
        <pc:chgData name="CAMPOS ZAMORA, Melissa" userId="4328921f-4451-4773-bb83-445ac24bfedf" providerId="ADAL" clId="{7F378FB8-9B0C-0A45-B0E9-EC52A1862DBF}" dt="2023-01-16T02:49:37.056" v="67" actId="790"/>
        <pc:sldMkLst>
          <pc:docMk/>
          <pc:sldMk cId="101882640" sldId="292"/>
        </pc:sldMkLst>
        <pc:spChg chg="mod">
          <ac:chgData name="CAMPOS ZAMORA, Melissa" userId="4328921f-4451-4773-bb83-445ac24bfedf" providerId="ADAL" clId="{7F378FB8-9B0C-0A45-B0E9-EC52A1862DBF}" dt="2023-01-16T02:49:37.056" v="67" actId="790"/>
          <ac:spMkLst>
            <pc:docMk/>
            <pc:sldMk cId="101882640" sldId="292"/>
            <ac:spMk id="2" creationId="{D37AD866-FDE6-47EA-BEB7-99B80C47DF67}"/>
          </ac:spMkLst>
        </pc:spChg>
        <pc:spChg chg="mod">
          <ac:chgData name="CAMPOS ZAMORA, Melissa" userId="4328921f-4451-4773-bb83-445ac24bfedf" providerId="ADAL" clId="{7F378FB8-9B0C-0A45-B0E9-EC52A1862DBF}" dt="2023-01-16T02:49:31.716" v="66" actId="790"/>
          <ac:spMkLst>
            <pc:docMk/>
            <pc:sldMk cId="101882640" sldId="292"/>
            <ac:spMk id="3" creationId="{1799FA74-7F27-4133-A4A2-22D1594BF2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0A8E-FD7B-3A43-AD03-93CDE5102E1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3372-DB74-7E4B-A0C5-B7F8CBD4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H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Title: Group of businessman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Creator: Canva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(ac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essed</a:t>
            </a:r>
            <a:r>
              <a:rPr lang="en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January 21 2023):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2000" b="0" i="0" u="none" strike="noStrike" cap="none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www.canva.com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/icons/MAAWVEL4d9Q-group-of-businessman/</a:t>
            </a:r>
            <a:endParaRPr lang="en" sz="20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full names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you work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you do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 should call you</a:t>
            </a:r>
          </a:p>
          <a:p>
            <a:pPr marL="685800" marR="0" lvl="0" indent="-819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❖"/>
            </a:pPr>
            <a:r>
              <a:rPr lang="en"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schedule.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Coordinator to adapt as needed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155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">
            <a:extLst>
              <a:ext uri="{FF2B5EF4-FFF2-40B4-BE49-F238E27FC236}">
                <a16:creationId xmlns:a16="http://schemas.microsoft.com/office/drawing/2014/main" id="{B3DC4BB9-6725-78E8-06C6-0B6E954A5A60}"/>
              </a:ext>
            </a:extLst>
          </p:cNvPr>
          <p:cNvSpPr txBox="1">
            <a:spLocks noGrp="1"/>
          </p:cNvSpPr>
          <p:nvPr userDrawn="1"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 sz="4000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228600" indent="-228600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F4964FAA-0E6A-808A-84E8-E634832FE3A1}"/>
              </a:ext>
            </a:extLst>
          </p:cNvPr>
          <p:cNvSpPr txBox="1"/>
          <p:nvPr userDrawn="1"/>
        </p:nvSpPr>
        <p:spPr>
          <a:xfrm>
            <a:off x="-199797" y="3367698"/>
            <a:ext cx="12105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 sz="2800" b="1" i="0" u="none" strike="noStrike" cap="none">
                <a:solidFill>
                  <a:schemeClr val="accent1">
                    <a:lumMod val="50000"/>
                  </a:schemeClr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Basic Emergency Care Course</a:t>
            </a:r>
            <a:endParaRPr lang="en-US" sz="2800" b="1" i="0" u="none" strike="noStrike" cap="none">
              <a:solidFill>
                <a:schemeClr val="accent1">
                  <a:lumMod val="50000"/>
                </a:schemeClr>
              </a:solidFill>
              <a:latin typeface="+mj-lt"/>
              <a:ea typeface="Quattrocento Sans"/>
              <a:cs typeface="Quattrocento Sans"/>
            </a:endParaRPr>
          </a:p>
        </p:txBody>
      </p:sp>
      <p:pic>
        <p:nvPicPr>
          <p:cNvPr id="7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0B97FF-9608-84A5-479E-3B402E975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9" name="Picture 8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45D62665-0611-7B98-95FB-132EAF30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E5C459-8256-2E7E-4AB6-46806B7D5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66" y="2242327"/>
            <a:ext cx="9700351" cy="76041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F4680AE8-0A07-26D9-A15D-B86315AEF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E443D57-8A02-1DE2-6D04-5446826D8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6A238B1E-8E47-0C4D-519D-32BD5DA14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591"/>
            <a:ext cx="7895063" cy="752706"/>
          </a:xfrm>
        </p:spPr>
        <p:txBody>
          <a:bodyPr anchor="t" anchorCtr="0">
            <a:normAutofit/>
          </a:bodyPr>
          <a:lstStyle>
            <a:lvl1pPr>
              <a:defRPr sz="4000" b="1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8658-C15C-6321-ADDB-D062C4CC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7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CC2900B-D905-5F75-AE64-44235410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28" b="15324"/>
          <a:stretch/>
        </p:blipFill>
        <p:spPr>
          <a:xfrm>
            <a:off x="725424" y="0"/>
            <a:ext cx="10046208" cy="5769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1B0EDF-D171-E789-FA18-9749D36254EE}"/>
              </a:ext>
            </a:extLst>
          </p:cNvPr>
          <p:cNvSpPr/>
          <p:nvPr userDrawn="1"/>
        </p:nvSpPr>
        <p:spPr>
          <a:xfrm>
            <a:off x="0" y="5948312"/>
            <a:ext cx="12192000" cy="90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11CA7-E531-70F0-1E9B-7A0D61877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9002" y="6014399"/>
            <a:ext cx="2795992" cy="81065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B44F6C-C34B-2217-1A0D-9132A0225C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7"/>
          <a:stretch/>
        </p:blipFill>
        <p:spPr bwMode="auto">
          <a:xfrm>
            <a:off x="7598004" y="6056392"/>
            <a:ext cx="2222898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C9F3040-3D60-3BE4-C769-7A54867103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798" y="6088480"/>
            <a:ext cx="2531816" cy="662497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395B500-0165-B1A7-BB36-48E01D5A6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3"/>
          <a:stretch/>
        </p:blipFill>
        <p:spPr bwMode="auto">
          <a:xfrm>
            <a:off x="10619574" y="6056392"/>
            <a:ext cx="1184215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4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67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9" r:id="rId5"/>
    <p:sldLayoutId id="2147483710" r:id="rId6"/>
    <p:sldLayoutId id="2147483715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es/publications/m/item/code-of-conduct-to-prevent-harassment-including-sexual-harassment-at-who-ev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FFFF"/>
                </a:solidFill>
                <a:latin typeface="+mn-lt"/>
                <a:ea typeface="Source Sans Pro"/>
                <a:cs typeface="Roboto"/>
              </a:rPr>
              <a:t>Introducción</a:t>
            </a: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17" y="5716787"/>
            <a:ext cx="3155301" cy="1090789"/>
          </a:xfrm>
          <a:prstGeom prst="rect">
            <a:avLst/>
          </a:prstGeom>
        </p:spPr>
      </p:pic>
      <p:pic>
        <p:nvPicPr>
          <p:cNvPr id="2" name="Picture 1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82C6566C-BF6E-FC17-902B-4CF4312F8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00266D8A-DEA9-BEE5-DAD6-7EFD3F2B67A0}"/>
              </a:ext>
            </a:extLst>
          </p:cNvPr>
          <p:cNvSpPr txBox="1"/>
          <p:nvPr/>
        </p:nvSpPr>
        <p:spPr>
          <a:xfrm>
            <a:off x="-156349" y="3259879"/>
            <a:ext cx="121054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kumimoji="0" lang="es-ES_tradnl" sz="32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Quattrocento Sans"/>
                <a:cs typeface="Quattrocento Sans"/>
                <a:sym typeface="Quattrocento Sans"/>
              </a:rPr>
              <a:t>Atención Básica de Emergencia</a:t>
            </a:r>
          </a:p>
          <a:p>
            <a:pPr>
              <a:buSzPts val="2800"/>
            </a:pPr>
            <a:r>
              <a:rPr kumimoji="0" lang="es-ES_tradnl" sz="24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Quattrocento Sans"/>
                <a:cs typeface="Quattrocento Sans"/>
                <a:sym typeface="Quattrocento Sans"/>
              </a:rPr>
              <a:t>Abordaje de pacientes traumatizados y con enfermedades agudas</a:t>
            </a:r>
          </a:p>
        </p:txBody>
      </p:sp>
    </p:spTree>
    <p:extLst>
      <p:ext uri="{BB962C8B-B14F-4D97-AF65-F5344CB8AC3E}">
        <p14:creationId xmlns:p14="http://schemas.microsoft.com/office/powerpoint/2010/main" val="69248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>
                <a:latin typeface="Calibri" panose="020F0502020204030204" pitchFamily="34" charset="0"/>
                <a:cs typeface="Calibri" panose="020F0502020204030204" pitchFamily="34" charset="0"/>
              </a:rPr>
              <a:t>Requisitos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284455"/>
            <a:ext cx="10688989" cy="508696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s-ES_tradnl" sz="2400" dirty="0">
                <a:latin typeface="Calibri Light"/>
                <a:ea typeface="Calibri"/>
                <a:cs typeface="Calibri"/>
              </a:rPr>
              <a:t>Para obtener un Certificado de Competencia (Proveedor BEC certificado), los participantes deben:</a:t>
            </a:r>
          </a:p>
          <a:p>
            <a:pPr lvl="1">
              <a:lnSpc>
                <a:spcPct val="150000"/>
              </a:lnSpc>
            </a:pPr>
            <a:r>
              <a:rPr lang="es-ES_tradnl">
                <a:cs typeface="Calibri"/>
              </a:rPr>
              <a:t>Completar la evaluación previa al curso.</a:t>
            </a:r>
            <a:endParaRPr lang="es-ES_tradnl">
              <a:ea typeface="Calibri Light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s-ES_tradnl" dirty="0">
                <a:cs typeface="Calibri"/>
              </a:rPr>
              <a:t>Asistir a todas las sesiones cada día.</a:t>
            </a:r>
            <a:endParaRPr lang="es-ES_tradnl" dirty="0">
              <a:cs typeface="Calibri Light" panose="020F0302020204030204"/>
            </a:endParaRPr>
          </a:p>
          <a:p>
            <a:pPr lvl="1">
              <a:lnSpc>
                <a:spcPct val="150000"/>
              </a:lnSpc>
            </a:pPr>
            <a:r>
              <a:rPr lang="es-ES_tradnl" dirty="0">
                <a:cs typeface="Calibri"/>
              </a:rPr>
              <a:t>Completar los términos clave y las preguntas del libro de trabajo.</a:t>
            </a:r>
            <a:endParaRPr lang="es-ES_tradnl" dirty="0">
              <a:cs typeface="Calibri Light" panose="020F0302020204030204"/>
            </a:endParaRPr>
          </a:p>
          <a:p>
            <a:pPr lvl="1">
              <a:lnSpc>
                <a:spcPct val="150000"/>
              </a:lnSpc>
            </a:pPr>
            <a:r>
              <a:rPr lang="es-ES_tradnl" dirty="0">
                <a:cs typeface="Calibri"/>
              </a:rPr>
              <a:t>Aprobar TODAS las evaluaciones de las estaciones de habilidades.</a:t>
            </a:r>
            <a:endParaRPr lang="es-ES_tradnl" dirty="0">
              <a:cs typeface="Calibri Light" panose="020F0302020204030204"/>
            </a:endParaRPr>
          </a:p>
          <a:p>
            <a:pPr lvl="1">
              <a:lnSpc>
                <a:spcPct val="150000"/>
              </a:lnSpc>
            </a:pPr>
            <a:r>
              <a:rPr lang="es-ES_tradnl" dirty="0">
                <a:ea typeface="+mn-lt"/>
                <a:cs typeface="Calibri"/>
              </a:rPr>
              <a:t>Liderar con éxito un escenario de caso.</a:t>
            </a:r>
            <a:endParaRPr lang="es-ES_tradnl" dirty="0">
              <a:cs typeface="Calibri Light" panose="020F0302020204030204"/>
            </a:endParaRPr>
          </a:p>
          <a:p>
            <a:pPr lvl="1">
              <a:lnSpc>
                <a:spcPct val="150000"/>
              </a:lnSpc>
            </a:pPr>
            <a:r>
              <a:rPr lang="es-ES_tradnl" dirty="0">
                <a:cs typeface="Calibri"/>
              </a:rPr>
              <a:t>Puntuación superior al 75% en la evaluación final.</a:t>
            </a:r>
            <a:endParaRPr lang="es-ES_tradnl" dirty="0"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67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43" y="1230053"/>
            <a:ext cx="10515600" cy="2852737"/>
          </a:xfrm>
        </p:spPr>
        <p:txBody>
          <a:bodyPr>
            <a:noAutofit/>
          </a:bodyPr>
          <a:lstStyle/>
          <a:p>
            <a:r>
              <a:rPr lang="es-ES_tradnl" sz="10000"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0F7A68C7-EA12-5636-42D8-0EF91834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9593" y="2640835"/>
            <a:ext cx="1240344" cy="1240344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F3FB05E8-658B-5DC1-AF1B-88185227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91201" y="2719532"/>
            <a:ext cx="1240344" cy="12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>
                <a:solidFill>
                  <a:srgbClr val="00205C"/>
                </a:solidFill>
                <a:latin typeface="+mn-lt"/>
              </a:rPr>
              <a:t>Presentaciones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9892" y="2142189"/>
            <a:ext cx="5385145" cy="2157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Nombre completo.</a:t>
            </a:r>
            <a:endParaRPr lang="es-ES" dirty="0"/>
          </a:p>
          <a:p>
            <a:r>
              <a:rPr lang="es-ES_tradnl" dirty="0"/>
              <a:t>Dónde trabaja / puesto.</a:t>
            </a:r>
            <a:endParaRPr lang="es-ES" dirty="0"/>
          </a:p>
          <a:p>
            <a:r>
              <a:rPr lang="es-ES_tradnl" dirty="0"/>
              <a:t>¿Qué significa la atención de emergencia para usted?</a:t>
            </a:r>
            <a:endParaRPr lang="es-ES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Picture 4" descr="A group of blue circles&#10;&#10;Description automatically generated with low confidence">
            <a:extLst>
              <a:ext uri="{FF2B5EF4-FFF2-40B4-BE49-F238E27FC236}">
                <a16:creationId xmlns:a16="http://schemas.microsoft.com/office/drawing/2014/main" id="{2495DB09-7393-F0C2-B183-2B1177E433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835" y="1986071"/>
            <a:ext cx="3530566" cy="30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>
                <a:latin typeface="Calibri" panose="020F0502020204030204" pitchFamily="34" charset="0"/>
                <a:cs typeface="Calibri" panose="020F0502020204030204" pitchFamily="34" charset="0"/>
              </a:rPr>
              <a:t>Reglas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de la casa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D8180F-36BD-EA41-B060-A999368834DD}"/>
              </a:ext>
            </a:extLst>
          </p:cNvPr>
          <p:cNvSpPr txBox="1">
            <a:spLocks/>
          </p:cNvSpPr>
          <p:nvPr/>
        </p:nvSpPr>
        <p:spPr>
          <a:xfrm>
            <a:off x="818488" y="1357522"/>
            <a:ext cx="10654239" cy="42687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desinfecte sus manos con frecuencia y después de usar el </a:t>
            </a:r>
            <a:r>
              <a:rPr lang="es-ES_tradnl" dirty="0">
                <a:latin typeface="+mj-lt"/>
                <a:cs typeface="Calibri"/>
              </a:rPr>
              <a:t>equipo.</a:t>
            </a:r>
            <a:endParaRPr lang="es-ES" dirty="0">
              <a:latin typeface="+mj-lt"/>
              <a:cs typeface="Calibri"/>
            </a:endParaRPr>
          </a:p>
          <a:p>
            <a:pPr marR="0" lvl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siga las regulaciones locales para prevención y control de infecciones</a:t>
            </a:r>
            <a:r>
              <a:rPr lang="es-ES_tradnl" dirty="0">
                <a:latin typeface="+mj-lt"/>
                <a:cs typeface="Calibri"/>
              </a:rPr>
              <a:t>.</a:t>
            </a:r>
            <a:endParaRPr lang="es-ES">
              <a:latin typeface="+mj-lt"/>
              <a:ea typeface="Calibri Light" panose="020F0302020204030204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_tradnl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 Light" panose="020F0302020204030204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NO hable cuando los presentadores estén hablando</a:t>
            </a:r>
            <a:r>
              <a:rPr lang="es-ES_tradnl" dirty="0">
                <a:latin typeface="+mj-lt"/>
                <a:cs typeface="Calibri"/>
              </a:rPr>
              <a:t>.</a:t>
            </a:r>
          </a:p>
          <a:p>
            <a:pPr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no use sus teléfonos celulares durante la clase</a:t>
            </a:r>
            <a:r>
              <a:rPr lang="es-ES_tradnl" dirty="0">
                <a:latin typeface="+mj-lt"/>
                <a:cs typeface="Calibri"/>
              </a:rPr>
              <a:t>.</a:t>
            </a:r>
          </a:p>
          <a:p>
            <a:pPr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llegue a tiempo</a:t>
            </a:r>
            <a:r>
              <a:rPr lang="es-ES_tradnl" dirty="0">
                <a:latin typeface="+mj-lt"/>
                <a:cs typeface="Calibri"/>
              </a:rPr>
              <a:t>.</a:t>
            </a:r>
            <a:endParaRPr lang="es-ES_tradnl" dirty="0">
              <a:latin typeface="+mj-lt"/>
              <a:ea typeface="Calibri Light"/>
              <a:cs typeface="Calibri"/>
            </a:endParaRPr>
          </a:p>
          <a:p>
            <a:pPr marR="0" lvl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/>
              </a:rPr>
              <a:t>Por favor, mantenga el aula limpia</a:t>
            </a:r>
            <a:r>
              <a:rPr lang="es-ES_tradnl" dirty="0">
                <a:latin typeface="+mj-lt"/>
                <a:cs typeface="Calibri"/>
              </a:rPr>
              <a:t>.</a:t>
            </a:r>
            <a:endParaRPr lang="es-ES_trad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B280A-0369-A5A5-986A-A84745C1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>
                <a:latin typeface="Calibri" panose="020F0502020204030204" pitchFamily="34" charset="0"/>
                <a:cs typeface="Calibri" panose="020F0502020204030204" pitchFamily="34" charset="0"/>
              </a:rPr>
              <a:t>Reglas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de la casa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FA74-7F27-4133-A4A2-22D1594B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191" y="1710146"/>
            <a:ext cx="9897374" cy="4322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z="2800" dirty="0">
                <a:ea typeface="Source Sans Pro"/>
              </a:rPr>
              <a:t>Para tener un entorno de enseñanza seguro y efectivo, debe seguir los estándares apropiados de comportamiento profesional y ético</a:t>
            </a:r>
            <a:r>
              <a:rPr lang="es-ES_tradnl" dirty="0">
                <a:ea typeface="Source Sans Pro"/>
              </a:rPr>
              <a:t>.</a:t>
            </a:r>
            <a:endParaRPr lang="es-ES" dirty="0">
              <a:ea typeface="Calibri Light" panose="020F0302020204030204"/>
              <a:cs typeface="Calibri Light" panose="020F0302020204030204"/>
            </a:endParaRPr>
          </a:p>
          <a:p>
            <a:endParaRPr lang="es-ES_tradnl" sz="2800">
              <a:ea typeface="Source Sans Pro"/>
            </a:endParaRPr>
          </a:p>
          <a:p>
            <a:r>
              <a:rPr lang="es-ES_tradnl" sz="2800" dirty="0">
                <a:ea typeface="Source Sans Pro"/>
              </a:rPr>
              <a:t>Asegúrese de revisar el </a:t>
            </a:r>
            <a:r>
              <a:rPr lang="es-ES_tradnl" sz="2800" dirty="0">
                <a:solidFill>
                  <a:srgbClr val="0070C0"/>
                </a:solidFill>
                <a:ea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Código de Conducta de la OMS </a:t>
            </a:r>
            <a:r>
              <a:rPr lang="es-ES_tradnl" sz="2800" dirty="0">
                <a:ea typeface="Source Sans Pro"/>
              </a:rPr>
              <a:t>y seguirlo</a:t>
            </a:r>
            <a:r>
              <a:rPr lang="es-ES_tradnl" dirty="0">
                <a:ea typeface="Source Sans Pro"/>
              </a:rPr>
              <a:t>.</a:t>
            </a:r>
            <a:endParaRPr lang="es-ES_tradnl" sz="2800" dirty="0">
              <a:ea typeface="Source Sans Pro"/>
              <a:cs typeface="Calibri Light" panose="020F0302020204030204"/>
            </a:endParaRPr>
          </a:p>
          <a:p>
            <a:endParaRPr lang="es-ES_tradnl" sz="2800">
              <a:ea typeface="Source Sans Pro" panose="020B0503030403020204" pitchFamily="34" charset="0"/>
            </a:endParaRPr>
          </a:p>
          <a:p>
            <a:r>
              <a:rPr lang="es-ES_tradnl" sz="2800" dirty="0">
                <a:ea typeface="Source Sans Pro"/>
              </a:rPr>
              <a:t>Por favor, no dude en compartir cualquier inquietud con un facilitador</a:t>
            </a:r>
            <a:r>
              <a:rPr lang="es-ES_tradnl" dirty="0">
                <a:ea typeface="Source Sans Pro"/>
              </a:rPr>
              <a:t>.</a:t>
            </a:r>
            <a:endParaRPr lang="es-ES_tradnl" sz="2800" dirty="0">
              <a:ea typeface="Source Sans Pro" panose="020B0503030403020204" pitchFamily="34" charset="0"/>
              <a:cs typeface="Calibri Light" panose="020F0302020204030204"/>
            </a:endParaRPr>
          </a:p>
          <a:p>
            <a:endParaRPr lang="es-ES_tradnl" sz="2800">
              <a:ea typeface="Source Sans Pro" panose="020B0503030403020204" pitchFamily="34" charset="0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882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>
                <a:latin typeface="Calibri" panose="020F0502020204030204" pitchFamily="34" charset="0"/>
                <a:cs typeface="Calibri" panose="020F0502020204030204" pitchFamily="34" charset="0"/>
              </a:rPr>
              <a:t>El curso BEC fue diseñado para: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AD963-FC12-4FED-6D61-D8CCB7371458}"/>
              </a:ext>
            </a:extLst>
          </p:cNvPr>
          <p:cNvSpPr/>
          <p:nvPr/>
        </p:nvSpPr>
        <p:spPr>
          <a:xfrm>
            <a:off x="664579" y="1285984"/>
            <a:ext cx="10918739" cy="4161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3F1CE4-787C-C823-EFA6-AE66810F2039}"/>
              </a:ext>
            </a:extLst>
          </p:cNvPr>
          <p:cNvSpPr txBox="1">
            <a:spLocks/>
          </p:cNvSpPr>
          <p:nvPr/>
        </p:nvSpPr>
        <p:spPr>
          <a:xfrm>
            <a:off x="838200" y="1518160"/>
            <a:ext cx="10515600" cy="435133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600"/>
              </a:spcBef>
              <a:spcAft>
                <a:spcPts val="1200"/>
              </a:spcAft>
            </a:pPr>
            <a:r>
              <a:rPr lang="es-ES_tradnl" sz="2800" dirty="0">
                <a:latin typeface="+mj-lt"/>
                <a:cs typeface="Calibri"/>
              </a:rPr>
              <a:t>Proveedores de atención médica prehospitalarios o de primera línea que manejan </a:t>
            </a:r>
            <a:r>
              <a:rPr lang="es-ES_tradnl" sz="2800" b="1" dirty="0">
                <a:latin typeface="+mj-lt"/>
                <a:cs typeface="Calibri"/>
              </a:rPr>
              <a:t>afecciones agudas potencialmente mortales con </a:t>
            </a:r>
            <a:r>
              <a:rPr lang="es-ES_tradnl" sz="2800" b="1" u="sng" dirty="0">
                <a:latin typeface="+mj-lt"/>
                <a:cs typeface="Calibri"/>
              </a:rPr>
              <a:t>recursos limitados.</a:t>
            </a:r>
            <a:r>
              <a:rPr lang="es-ES_tradnl" sz="2800" b="1" dirty="0">
                <a:latin typeface="+mj-lt"/>
                <a:cs typeface="Calibri"/>
              </a:rPr>
              <a:t>
</a:t>
            </a:r>
            <a:endParaRPr lang="es-ES_tradnl" sz="2800" b="1" u="sng" dirty="0">
              <a:latin typeface="+mj-lt"/>
              <a:ea typeface="Calibri Light"/>
              <a:cs typeface="Calibri"/>
            </a:endParaRPr>
          </a:p>
          <a:p>
            <a:pPr algn="just">
              <a:spcBef>
                <a:spcPts val="1600"/>
              </a:spcBef>
              <a:spcAft>
                <a:spcPts val="1200"/>
              </a:spcAft>
            </a:pPr>
            <a:r>
              <a:rPr lang="es-ES_tradnl" sz="2800" dirty="0">
                <a:latin typeface="+mj-lt"/>
                <a:cs typeface="Calibri"/>
              </a:rPr>
              <a:t>Proporcionar un </a:t>
            </a:r>
            <a:r>
              <a:rPr lang="es-ES_tradnl" sz="2800" b="1" dirty="0">
                <a:latin typeface="+mj-lt"/>
                <a:cs typeface="Calibri"/>
              </a:rPr>
              <a:t>enfoque inicial sistemático </a:t>
            </a:r>
            <a:r>
              <a:rPr lang="es-ES_tradnl" sz="2800" dirty="0">
                <a:latin typeface="+mj-lt"/>
                <a:cs typeface="Calibri"/>
              </a:rPr>
              <a:t>para el </a:t>
            </a:r>
            <a:r>
              <a:rPr lang="es-ES_tradnl" sz="2800" b="1" dirty="0">
                <a:latin typeface="+mj-lt"/>
                <a:cs typeface="Calibri"/>
              </a:rPr>
              <a:t>manejo de afecciones agudas y potencialmente mortales </a:t>
            </a:r>
            <a:r>
              <a:rPr lang="es-ES_tradnl" sz="2800" dirty="0">
                <a:latin typeface="+mj-lt"/>
                <a:cs typeface="Calibri"/>
              </a:rPr>
              <a:t>incluso antes de que se conozca un diagnóstico.</a:t>
            </a:r>
            <a:endParaRPr lang="es-ES_tradnl" sz="2800" dirty="0">
              <a:latin typeface="+mj-l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3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453" y="548593"/>
            <a:ext cx="10542701" cy="1004888"/>
          </a:xfrm>
        </p:spPr>
        <p:txBody>
          <a:bodyPr>
            <a:normAutofit/>
          </a:bodyPr>
          <a:lstStyle/>
          <a:p>
            <a:r>
              <a:rPr lang="es-ES_tradnl" sz="3600" dirty="0">
                <a:latin typeface="Calibri"/>
                <a:ea typeface="Calibri"/>
                <a:cs typeface="Calibri"/>
              </a:rPr>
              <a:t>Objetivos </a:t>
            </a:r>
            <a:endParaRPr lang="es-ES_trad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1945" y="1555504"/>
            <a:ext cx="9657431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ES_tradnl" dirty="0">
                <a:latin typeface="+mj-lt"/>
                <a:cs typeface="Calibri"/>
              </a:rPr>
              <a:t>Garantizar que los participantes utilicen un </a:t>
            </a:r>
            <a:r>
              <a:rPr lang="es-ES_tradnl" dirty="0">
                <a:solidFill>
                  <a:schemeClr val="accent2"/>
                </a:solidFill>
                <a:latin typeface="+mj-lt"/>
                <a:cs typeface="Calibri"/>
              </a:rPr>
              <a:t>enfoque ABCDE para evaluar al paciente de emergencia</a:t>
            </a:r>
            <a:r>
              <a:rPr lang="es-ES_tradnl" dirty="0">
                <a:solidFill>
                  <a:schemeClr val="accent2"/>
                </a:solidFill>
                <a:cs typeface="Calibri"/>
              </a:rPr>
              <a:t>.</a:t>
            </a:r>
            <a:endParaRPr lang="es-ES" dirty="0">
              <a:solidFill>
                <a:schemeClr val="accent2"/>
              </a:solidFill>
              <a:latin typeface="+mj-lt"/>
              <a:ea typeface="Calibri Light" panose="020F0302020204030204"/>
              <a:cs typeface="Calibri"/>
            </a:endParaRPr>
          </a:p>
          <a:p>
            <a:pPr algn="just"/>
            <a:endParaRPr lang="es-ES_tradnl" dirty="0">
              <a:solidFill>
                <a:schemeClr val="accent2"/>
              </a:solidFill>
              <a:cs typeface="Calibri"/>
            </a:endParaRPr>
          </a:p>
          <a:p>
            <a:pPr algn="just"/>
            <a:r>
              <a:rPr lang="es-ES_tradnl" dirty="0">
                <a:latin typeface="+mj-lt"/>
                <a:cs typeface="Calibri"/>
              </a:rPr>
              <a:t>Asegurar que los participantes sean capaces de </a:t>
            </a:r>
            <a:r>
              <a:rPr lang="es-ES_tradnl" dirty="0">
                <a:solidFill>
                  <a:schemeClr val="accent2"/>
                </a:solidFill>
                <a:latin typeface="+mj-lt"/>
                <a:cs typeface="Calibri"/>
              </a:rPr>
              <a:t>identificar y proporcionar intervenciones para condiciones potencialmente mortales</a:t>
            </a:r>
            <a:r>
              <a:rPr lang="es-ES_tradnl" dirty="0">
                <a:solidFill>
                  <a:schemeClr val="accent2"/>
                </a:solidFill>
                <a:cs typeface="Calibri"/>
              </a:rPr>
              <a:t>.</a:t>
            </a:r>
            <a:endParaRPr lang="es-ES" dirty="0">
              <a:solidFill>
                <a:schemeClr val="accent2"/>
              </a:solidFill>
              <a:latin typeface="+mj-lt"/>
              <a:ea typeface="Calibri Light" panose="020F0302020204030204"/>
              <a:cs typeface="Calibri"/>
            </a:endParaRPr>
          </a:p>
          <a:p>
            <a:pPr algn="just"/>
            <a:endParaRPr lang="es-ES_tradnl" dirty="0">
              <a:solidFill>
                <a:schemeClr val="accent2"/>
              </a:solidFill>
              <a:cs typeface="Calibri"/>
            </a:endParaRPr>
          </a:p>
          <a:p>
            <a:pPr algn="just"/>
            <a:r>
              <a:rPr lang="es-ES_tradnl" dirty="0">
                <a:latin typeface="+mj-lt"/>
                <a:cs typeface="Calibri"/>
              </a:rPr>
              <a:t>Garantizar que los participantes entiendan cuándo </a:t>
            </a:r>
            <a:r>
              <a:rPr lang="es-ES_tradnl" dirty="0">
                <a:solidFill>
                  <a:schemeClr val="accent2"/>
                </a:solidFill>
                <a:latin typeface="+mj-lt"/>
                <a:cs typeface="Calibri"/>
              </a:rPr>
              <a:t>pedir ayuda </a:t>
            </a:r>
            <a:r>
              <a:rPr lang="es-ES_tradnl" dirty="0">
                <a:latin typeface="+mj-lt"/>
                <a:cs typeface="Calibri"/>
              </a:rPr>
              <a:t>y cuándo </a:t>
            </a:r>
            <a:r>
              <a:rPr lang="es-ES_tradnl" dirty="0">
                <a:solidFill>
                  <a:schemeClr val="accent2"/>
                </a:solidFill>
                <a:latin typeface="+mj-lt"/>
                <a:cs typeface="Calibri"/>
              </a:rPr>
              <a:t>referir a un paciente </a:t>
            </a:r>
            <a:r>
              <a:rPr lang="es-ES_tradnl" dirty="0">
                <a:latin typeface="+mj-lt"/>
                <a:cs typeface="Calibri"/>
              </a:rPr>
              <a:t>para una atención en nivel superior</a:t>
            </a:r>
            <a:r>
              <a:rPr lang="es-ES_tradnl" dirty="0">
                <a:cs typeface="Calibri"/>
              </a:rPr>
              <a:t>.</a:t>
            </a:r>
            <a:endParaRPr lang="es-ES_tradnl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18EEECD5-7722-8934-02D4-F58D3F263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02" y="644522"/>
            <a:ext cx="771751" cy="7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Calibri" panose="020F0502020204030204" pitchFamily="34" charset="0"/>
                <a:cs typeface="Calibri" panose="020F0502020204030204" pitchFamily="34" charset="0"/>
              </a:rPr>
              <a:t>Recursos 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539" y="1175898"/>
            <a:ext cx="7924800" cy="5032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_tradnl" sz="2800" dirty="0">
                <a:cs typeface="Calibri" panose="020F0502020204030204" pitchFamily="34" charset="0"/>
              </a:rPr>
              <a:t>Tu libro de trabajo incluye:</a:t>
            </a:r>
          </a:p>
          <a:p>
            <a:pPr marL="0" indent="0">
              <a:buNone/>
            </a:pPr>
            <a:endParaRPr lang="es-ES_tradnl" sz="2400" dirty="0">
              <a:cs typeface="Calibri" panose="020F0502020204030204" pitchFamily="34" charset="0"/>
            </a:endParaRPr>
          </a:p>
          <a:p>
            <a:pPr lvl="1"/>
            <a:r>
              <a:rPr lang="es-ES_tradnl" sz="2800" dirty="0">
                <a:cs typeface="Calibri"/>
              </a:rPr>
              <a:t>Introducción</a:t>
            </a:r>
          </a:p>
          <a:p>
            <a:pPr lvl="1"/>
            <a:r>
              <a:rPr lang="es-ES_tradnl" sz="2800" dirty="0">
                <a:cs typeface="Calibri"/>
              </a:rPr>
              <a:t>Método ABCDE y de historia SAMPLE</a:t>
            </a:r>
            <a:endParaRPr lang="es-ES_tradnl" sz="2800" dirty="0">
              <a:ea typeface="Calibri Light" panose="020F0302020204030204"/>
              <a:cs typeface="Calibri"/>
            </a:endParaRPr>
          </a:p>
          <a:p>
            <a:pPr lvl="1"/>
            <a:r>
              <a:rPr lang="es-ES_tradnl" sz="2800" dirty="0">
                <a:cs typeface="Calibri"/>
              </a:rPr>
              <a:t>Manejo de los traumatismos</a:t>
            </a:r>
          </a:p>
          <a:p>
            <a:pPr lvl="1"/>
            <a:r>
              <a:rPr lang="es-ES_tradnl" sz="2800" dirty="0">
                <a:cs typeface="Calibri"/>
              </a:rPr>
              <a:t>Acercamiento a la dificultad para respirar</a:t>
            </a:r>
            <a:endParaRPr lang="es-ES_tradnl" sz="2800" dirty="0">
              <a:ea typeface="Calibri Light"/>
              <a:cs typeface="Calibri"/>
            </a:endParaRPr>
          </a:p>
          <a:p>
            <a:pPr lvl="1"/>
            <a:r>
              <a:rPr lang="es-ES_tradnl" sz="2800" dirty="0">
                <a:cs typeface="Calibri"/>
              </a:rPr>
              <a:t>Manejo del estado de choque </a:t>
            </a:r>
            <a:endParaRPr lang="es-ES_tradnl" sz="2800">
              <a:ea typeface="Calibri Light" panose="020F0302020204030204"/>
              <a:cs typeface="Calibri"/>
            </a:endParaRPr>
          </a:p>
          <a:p>
            <a:pPr lvl="1"/>
            <a:r>
              <a:rPr lang="es-ES_tradnl" sz="2800" dirty="0">
                <a:cs typeface="Calibri"/>
              </a:rPr>
              <a:t>Manejo del  estado mental alterado</a:t>
            </a:r>
            <a:endParaRPr lang="es-ES_tradnl" sz="2800" dirty="0">
              <a:ea typeface="Calibri Light"/>
              <a:cs typeface="Calibri"/>
            </a:endParaRPr>
          </a:p>
          <a:p>
            <a:pPr lvl="1"/>
            <a:r>
              <a:rPr lang="es-ES_tradnl" sz="2800" dirty="0">
                <a:cs typeface="Calibri"/>
              </a:rPr>
              <a:t>Módulos de habilidades</a:t>
            </a:r>
          </a:p>
          <a:p>
            <a:pPr lvl="1"/>
            <a:r>
              <a:rPr lang="es-ES_tradnl" sz="2800" dirty="0">
                <a:cs typeface="Calibri"/>
              </a:rPr>
              <a:t>Tarjetas rápidas</a:t>
            </a:r>
            <a:endParaRPr lang="es-ES_tradnl" sz="2800" dirty="0">
              <a:ea typeface="Calibri Light" panose="020F0302020204030204"/>
              <a:cs typeface="Calibri"/>
            </a:endParaRPr>
          </a:p>
        </p:txBody>
      </p:sp>
      <p:pic>
        <p:nvPicPr>
          <p:cNvPr id="4" name="Picture 3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047BED7B-C088-4227-BD98-BC1C5C569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" y="1612206"/>
            <a:ext cx="2873829" cy="408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164385"/>
            <a:ext cx="10515600" cy="1325563"/>
          </a:xfrm>
        </p:spPr>
        <p:txBody>
          <a:bodyPr/>
          <a:lstStyle/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Curso BEC</a:t>
            </a:r>
          </a:p>
        </p:txBody>
      </p:sp>
      <p:pic>
        <p:nvPicPr>
          <p:cNvPr id="7" name="Picture 6" descr="A puzzle with a puzzle piece with text&#10;&#10;Description automatically generated with medium confidence">
            <a:extLst>
              <a:ext uri="{FF2B5EF4-FFF2-40B4-BE49-F238E27FC236}">
                <a16:creationId xmlns:a16="http://schemas.microsoft.com/office/drawing/2014/main" id="{9D2A0A75-A9A2-52B9-E891-36FA1131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948"/>
            <a:ext cx="12192000" cy="38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1737075" y="518614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83541" y="728788"/>
            <a:ext cx="14508655" cy="13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64BB98-85DF-AC2F-1E4C-50B79495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9" y="-312037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latin typeface="Calibri" panose="020F0502020204030204" pitchFamily="34" charset="0"/>
                <a:cs typeface="Calibri" panose="020F0502020204030204" pitchFamily="34" charset="0"/>
              </a:rPr>
              <a:t>Agenda sugerida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A0CF3-C7A0-8230-7395-79869D7A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13" y="728788"/>
            <a:ext cx="8503173" cy="6033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36DE0-01A9-90DD-8F36-43700C3D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415" y="728788"/>
            <a:ext cx="1825236" cy="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923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5176C8D5024CA9622F560EAE4050" ma:contentTypeVersion="20" ma:contentTypeDescription="Create a new document." ma:contentTypeScope="" ma:versionID="effc21bd732f0b1fef58876858886894">
  <xsd:schema xmlns:xsd="http://www.w3.org/2001/XMLSchema" xmlns:xs="http://www.w3.org/2001/XMLSchema" xmlns:p="http://schemas.microsoft.com/office/2006/metadata/properties" xmlns:ns2="accad10c-5865-4bcb-8f28-1d0009a45af1" xmlns:ns3="543f9313-ce28-4745-b323-cbc217887a95" targetNamespace="http://schemas.microsoft.com/office/2006/metadata/properties" ma:root="true" ma:fieldsID="04c66d113efc0afcae90be5251cfb40c" ns2:_="" ns3:_="">
    <xsd:import namespace="accad10c-5865-4bcb-8f28-1d0009a45af1"/>
    <xsd:import namespace="543f9313-ce28-4745-b323-cbc217887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d10c-5865-4bcb-8f28-1d0009a45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9313-ce28-4745-b323-cbc217887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e306bd-47d7-441a-ab2a-e6d0020056b0}" ma:internalName="TaxCatchAll" ma:showField="CatchAllData" ma:web="543f9313-ce28-4745-b323-cbc217887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ad10c-5865-4bcb-8f28-1d0009a45af1">
      <Terms xmlns="http://schemas.microsoft.com/office/infopath/2007/PartnerControls"/>
    </lcf76f155ced4ddcb4097134ff3c332f>
    <TaxCatchAll xmlns="543f9313-ce28-4745-b323-cbc217887a95" xsi:nil="true"/>
    <MediaLengthInSeconds xmlns="accad10c-5865-4bcb-8f28-1d0009a45af1" xsi:nil="true"/>
    <SharedWithUsers xmlns="543f9313-ce28-4745-b323-cbc217887a95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84B21-EFB1-47DC-A92D-4B1C4090E761}">
  <ds:schemaRefs>
    <ds:schemaRef ds:uri="543f9313-ce28-4745-b323-cbc217887a95"/>
    <ds:schemaRef ds:uri="accad10c-5865-4bcb-8f28-1d0009a45a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B0572C-3EFD-4748-AE25-C2AD0B028C55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543f9313-ce28-4745-b323-cbc217887a95"/>
    <ds:schemaRef ds:uri="accad10c-5865-4bcb-8f28-1d0009a45a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A78AE6-26F6-46A5-95A4-7E5573A195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474</Words>
  <Application>Microsoft Office PowerPoint</Application>
  <PresentationFormat>Widescreen</PresentationFormat>
  <Paragraphs>73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Introducción</vt:lpstr>
      <vt:lpstr>Presentaciones</vt:lpstr>
      <vt:lpstr>Reglas de la casa</vt:lpstr>
      <vt:lpstr>Reglas de la casa</vt:lpstr>
      <vt:lpstr>El curso BEC fue diseñado para:</vt:lpstr>
      <vt:lpstr>Objetivos </vt:lpstr>
      <vt:lpstr>Recursos BEC</vt:lpstr>
      <vt:lpstr>Curso BEC</vt:lpstr>
      <vt:lpstr>Agenda sugerida</vt:lpstr>
      <vt:lpstr>Requisitos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Kelly Schmiedeknecht</dc:creator>
  <cp:lastModifiedBy>Melissa Campos Zamora</cp:lastModifiedBy>
  <cp:revision>75</cp:revision>
  <dcterms:created xsi:type="dcterms:W3CDTF">2017-04-15T01:47:45Z</dcterms:created>
  <dcterms:modified xsi:type="dcterms:W3CDTF">2023-10-26T16:55:26Z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0x01010012F35176C8D5024CA9622F560EAE4050</vt:lpwstr>
  </property>
  <property fmtid="{D5CDD505-2E9C-101B-9397-08002B2CF9AE}" pid="3" name="MediaServiceImageTags">
    <vt:lpwstr/>
  </property>
  <property fmtid="{D5CDD505-2E9C-101B-9397-08002B2CF9AE}" pid="4" name="Order">
    <vt:lpwstr>654400.000000000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