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9" r:id="rId5"/>
  </p:sldMasterIdLst>
  <p:notesMasterIdLst>
    <p:notesMasterId r:id="rId116"/>
  </p:notesMasterIdLst>
  <p:sldIdLst>
    <p:sldId id="426" r:id="rId6"/>
    <p:sldId id="427" r:id="rId7"/>
    <p:sldId id="429" r:id="rId8"/>
    <p:sldId id="430" r:id="rId9"/>
    <p:sldId id="431" r:id="rId10"/>
    <p:sldId id="291" r:id="rId11"/>
    <p:sldId id="433" r:id="rId12"/>
    <p:sldId id="432" r:id="rId13"/>
    <p:sldId id="434" r:id="rId14"/>
    <p:sldId id="435" r:id="rId15"/>
    <p:sldId id="436" r:id="rId16"/>
    <p:sldId id="437" r:id="rId17"/>
    <p:sldId id="438" r:id="rId18"/>
    <p:sldId id="466" r:id="rId19"/>
    <p:sldId id="440" r:id="rId20"/>
    <p:sldId id="441" r:id="rId21"/>
    <p:sldId id="444" r:id="rId22"/>
    <p:sldId id="442" r:id="rId23"/>
    <p:sldId id="305" r:id="rId24"/>
    <p:sldId id="446" r:id="rId25"/>
    <p:sldId id="306" r:id="rId26"/>
    <p:sldId id="447" r:id="rId27"/>
    <p:sldId id="448" r:id="rId28"/>
    <p:sldId id="449" r:id="rId29"/>
    <p:sldId id="450" r:id="rId30"/>
    <p:sldId id="461" r:id="rId31"/>
    <p:sldId id="452" r:id="rId32"/>
    <p:sldId id="468" r:id="rId33"/>
    <p:sldId id="454" r:id="rId34"/>
    <p:sldId id="455" r:id="rId35"/>
    <p:sldId id="456" r:id="rId36"/>
    <p:sldId id="457" r:id="rId37"/>
    <p:sldId id="318" r:id="rId38"/>
    <p:sldId id="459" r:id="rId39"/>
    <p:sldId id="321" r:id="rId40"/>
    <p:sldId id="322" r:id="rId41"/>
    <p:sldId id="323" r:id="rId42"/>
    <p:sldId id="324" r:id="rId43"/>
    <p:sldId id="325" r:id="rId44"/>
    <p:sldId id="326" r:id="rId45"/>
    <p:sldId id="327" r:id="rId46"/>
    <p:sldId id="328" r:id="rId47"/>
    <p:sldId id="329" r:id="rId48"/>
    <p:sldId id="330" r:id="rId49"/>
    <p:sldId id="331" r:id="rId50"/>
    <p:sldId id="332" r:id="rId51"/>
    <p:sldId id="394" r:id="rId52"/>
    <p:sldId id="395" r:id="rId53"/>
    <p:sldId id="396" r:id="rId54"/>
    <p:sldId id="397" r:id="rId55"/>
    <p:sldId id="398" r:id="rId56"/>
    <p:sldId id="399" r:id="rId57"/>
    <p:sldId id="286" r:id="rId58"/>
    <p:sldId id="258" r:id="rId59"/>
    <p:sldId id="259" r:id="rId60"/>
    <p:sldId id="260" r:id="rId61"/>
    <p:sldId id="261" r:id="rId62"/>
    <p:sldId id="262" r:id="rId63"/>
    <p:sldId id="263" r:id="rId64"/>
    <p:sldId id="264" r:id="rId65"/>
    <p:sldId id="265" r:id="rId66"/>
    <p:sldId id="266" r:id="rId67"/>
    <p:sldId id="267" r:id="rId68"/>
    <p:sldId id="268" r:id="rId69"/>
    <p:sldId id="269" r:id="rId70"/>
    <p:sldId id="270" r:id="rId71"/>
    <p:sldId id="271" r:id="rId72"/>
    <p:sldId id="272" r:id="rId73"/>
    <p:sldId id="273" r:id="rId74"/>
    <p:sldId id="274" r:id="rId75"/>
    <p:sldId id="275" r:id="rId76"/>
    <p:sldId id="276" r:id="rId77"/>
    <p:sldId id="277" r:id="rId78"/>
    <p:sldId id="278" r:id="rId79"/>
    <p:sldId id="279" r:id="rId80"/>
    <p:sldId id="280" r:id="rId81"/>
    <p:sldId id="281" r:id="rId82"/>
    <p:sldId id="282" r:id="rId83"/>
    <p:sldId id="283" r:id="rId84"/>
    <p:sldId id="284" r:id="rId85"/>
    <p:sldId id="285" r:id="rId86"/>
    <p:sldId id="462" r:id="rId87"/>
    <p:sldId id="287" r:id="rId88"/>
    <p:sldId id="288" r:id="rId89"/>
    <p:sldId id="289" r:id="rId90"/>
    <p:sldId id="290" r:id="rId91"/>
    <p:sldId id="463" r:id="rId92"/>
    <p:sldId id="292" r:id="rId93"/>
    <p:sldId id="293" r:id="rId94"/>
    <p:sldId id="294" r:id="rId95"/>
    <p:sldId id="295" r:id="rId96"/>
    <p:sldId id="296" r:id="rId97"/>
    <p:sldId id="297" r:id="rId98"/>
    <p:sldId id="298" r:id="rId99"/>
    <p:sldId id="299" r:id="rId100"/>
    <p:sldId id="300" r:id="rId101"/>
    <p:sldId id="301" r:id="rId102"/>
    <p:sldId id="302" r:id="rId103"/>
    <p:sldId id="303" r:id="rId104"/>
    <p:sldId id="304" r:id="rId105"/>
    <p:sldId id="464" r:id="rId106"/>
    <p:sldId id="465" r:id="rId107"/>
    <p:sldId id="469" r:id="rId108"/>
    <p:sldId id="308" r:id="rId109"/>
    <p:sldId id="309" r:id="rId110"/>
    <p:sldId id="310" r:id="rId111"/>
    <p:sldId id="311" r:id="rId112"/>
    <p:sldId id="312" r:id="rId113"/>
    <p:sldId id="313" r:id="rId114"/>
    <p:sldId id="314" r:id="rId115"/>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96A09E-E359-D940-971C-BFD6077C87A3}" v="42" dt="2024-05-13T04:48:46.2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5"/>
    <p:restoredTop sz="94640"/>
  </p:normalViewPr>
  <p:slideViewPr>
    <p:cSldViewPr snapToGrid="0">
      <p:cViewPr varScale="1">
        <p:scale>
          <a:sx n="102" d="100"/>
          <a:sy n="102" d="100"/>
        </p:scale>
        <p:origin x="85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17" Type="http://schemas.openxmlformats.org/officeDocument/2006/relationships/presProps" Target="presProps.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12" Type="http://schemas.openxmlformats.org/officeDocument/2006/relationships/slide" Target="slides/slide107.xml"/><Relationship Id="rId16" Type="http://schemas.openxmlformats.org/officeDocument/2006/relationships/slide" Target="slides/slide11.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slide" Target="slides/slide97.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113" Type="http://schemas.openxmlformats.org/officeDocument/2006/relationships/slide" Target="slides/slide108.xml"/><Relationship Id="rId118" Type="http://schemas.openxmlformats.org/officeDocument/2006/relationships/viewProps" Target="viewProps.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theme" Target="theme/theme1.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microsoft.com/office/2016/11/relationships/changesInfo" Target="changesInfos/changesInfo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if, Janesca" userId="746caf7a-ff57-497b-ad65-8cb552a9f586" providerId="ADAL" clId="{A696A09E-E359-D940-971C-BFD6077C87A3}"/>
    <pc:docChg chg="custSel modSld">
      <pc:chgData name="Seif, Janesca" userId="746caf7a-ff57-497b-ad65-8cb552a9f586" providerId="ADAL" clId="{A696A09E-E359-D940-971C-BFD6077C87A3}" dt="2024-05-13T04:48:46.289" v="81" actId="478"/>
      <pc:docMkLst>
        <pc:docMk/>
      </pc:docMkLst>
      <pc:sldChg chg="delSp modSp">
        <pc:chgData name="Seif, Janesca" userId="746caf7a-ff57-497b-ad65-8cb552a9f586" providerId="ADAL" clId="{A696A09E-E359-D940-971C-BFD6077C87A3}" dt="2024-05-13T04:46:00.516" v="39" actId="478"/>
        <pc:sldMkLst>
          <pc:docMk/>
          <pc:sldMk cId="0" sldId="261"/>
        </pc:sldMkLst>
        <pc:spChg chg="del">
          <ac:chgData name="Seif, Janesca" userId="746caf7a-ff57-497b-ad65-8cb552a9f586" providerId="ADAL" clId="{A696A09E-E359-D940-971C-BFD6077C87A3}" dt="2024-05-13T04:46:00.516" v="39" actId="478"/>
          <ac:spMkLst>
            <pc:docMk/>
            <pc:sldMk cId="0" sldId="261"/>
            <ac:spMk id="11272" creationId="{B7227805-1A92-4DC7-D5D4-D414EC1C2DD2}"/>
          </ac:spMkLst>
        </pc:spChg>
        <pc:picChg chg="mod">
          <ac:chgData name="Seif, Janesca" userId="746caf7a-ff57-497b-ad65-8cb552a9f586" providerId="ADAL" clId="{A696A09E-E359-D940-971C-BFD6077C87A3}" dt="2024-05-13T04:45:57.177" v="38" actId="167"/>
          <ac:picMkLst>
            <pc:docMk/>
            <pc:sldMk cId="0" sldId="261"/>
            <ac:picMk id="11271" creationId="{3FF7FB9B-3035-1D48-E1F2-55E2FDCB6153}"/>
          </ac:picMkLst>
        </pc:picChg>
      </pc:sldChg>
      <pc:sldChg chg="delSp">
        <pc:chgData name="Seif, Janesca" userId="746caf7a-ff57-497b-ad65-8cb552a9f586" providerId="ADAL" clId="{A696A09E-E359-D940-971C-BFD6077C87A3}" dt="2024-05-13T04:45:51.192" v="37" actId="478"/>
        <pc:sldMkLst>
          <pc:docMk/>
          <pc:sldMk cId="0" sldId="262"/>
        </pc:sldMkLst>
        <pc:spChg chg="del">
          <ac:chgData name="Seif, Janesca" userId="746caf7a-ff57-497b-ad65-8cb552a9f586" providerId="ADAL" clId="{A696A09E-E359-D940-971C-BFD6077C87A3}" dt="2024-05-13T04:45:51.192" v="37" actId="478"/>
          <ac:spMkLst>
            <pc:docMk/>
            <pc:sldMk cId="0" sldId="262"/>
            <ac:spMk id="12292" creationId="{ABBAE7CF-BA0E-100F-F9D1-DF37FF07596A}"/>
          </ac:spMkLst>
        </pc:spChg>
      </pc:sldChg>
      <pc:sldChg chg="delSp">
        <pc:chgData name="Seif, Janesca" userId="746caf7a-ff57-497b-ad65-8cb552a9f586" providerId="ADAL" clId="{A696A09E-E359-D940-971C-BFD6077C87A3}" dt="2024-05-13T04:46:05.204" v="40" actId="478"/>
        <pc:sldMkLst>
          <pc:docMk/>
          <pc:sldMk cId="0" sldId="263"/>
        </pc:sldMkLst>
        <pc:spChg chg="del">
          <ac:chgData name="Seif, Janesca" userId="746caf7a-ff57-497b-ad65-8cb552a9f586" providerId="ADAL" clId="{A696A09E-E359-D940-971C-BFD6077C87A3}" dt="2024-05-13T04:46:05.204" v="40" actId="478"/>
          <ac:spMkLst>
            <pc:docMk/>
            <pc:sldMk cId="0" sldId="263"/>
            <ac:spMk id="13316" creationId="{64B2229F-0EA6-AECC-13EC-32A2AA4C387F}"/>
          </ac:spMkLst>
        </pc:spChg>
      </pc:sldChg>
      <pc:sldChg chg="delSp">
        <pc:chgData name="Seif, Janesca" userId="746caf7a-ff57-497b-ad65-8cb552a9f586" providerId="ADAL" clId="{A696A09E-E359-D940-971C-BFD6077C87A3}" dt="2024-05-13T04:46:07.721" v="41" actId="478"/>
        <pc:sldMkLst>
          <pc:docMk/>
          <pc:sldMk cId="0" sldId="264"/>
        </pc:sldMkLst>
        <pc:spChg chg="del">
          <ac:chgData name="Seif, Janesca" userId="746caf7a-ff57-497b-ad65-8cb552a9f586" providerId="ADAL" clId="{A696A09E-E359-D940-971C-BFD6077C87A3}" dt="2024-05-13T04:46:07.721" v="41" actId="478"/>
          <ac:spMkLst>
            <pc:docMk/>
            <pc:sldMk cId="0" sldId="264"/>
            <ac:spMk id="14340" creationId="{E476D514-6246-2271-8756-11295FDB0367}"/>
          </ac:spMkLst>
        </pc:spChg>
      </pc:sldChg>
      <pc:sldChg chg="delSp">
        <pc:chgData name="Seif, Janesca" userId="746caf7a-ff57-497b-ad65-8cb552a9f586" providerId="ADAL" clId="{A696A09E-E359-D940-971C-BFD6077C87A3}" dt="2024-05-13T04:46:11.179" v="42" actId="478"/>
        <pc:sldMkLst>
          <pc:docMk/>
          <pc:sldMk cId="0" sldId="265"/>
        </pc:sldMkLst>
        <pc:spChg chg="del">
          <ac:chgData name="Seif, Janesca" userId="746caf7a-ff57-497b-ad65-8cb552a9f586" providerId="ADAL" clId="{A696A09E-E359-D940-971C-BFD6077C87A3}" dt="2024-05-13T04:46:11.179" v="42" actId="478"/>
          <ac:spMkLst>
            <pc:docMk/>
            <pc:sldMk cId="0" sldId="265"/>
            <ac:spMk id="15364" creationId="{BA776735-1252-BF61-8294-DFC10D75F53F}"/>
          </ac:spMkLst>
        </pc:spChg>
      </pc:sldChg>
      <pc:sldChg chg="delSp">
        <pc:chgData name="Seif, Janesca" userId="746caf7a-ff57-497b-ad65-8cb552a9f586" providerId="ADAL" clId="{A696A09E-E359-D940-971C-BFD6077C87A3}" dt="2024-05-13T04:46:16.854" v="43" actId="478"/>
        <pc:sldMkLst>
          <pc:docMk/>
          <pc:sldMk cId="0" sldId="266"/>
        </pc:sldMkLst>
        <pc:spChg chg="del">
          <ac:chgData name="Seif, Janesca" userId="746caf7a-ff57-497b-ad65-8cb552a9f586" providerId="ADAL" clId="{A696A09E-E359-D940-971C-BFD6077C87A3}" dt="2024-05-13T04:46:16.854" v="43" actId="478"/>
          <ac:spMkLst>
            <pc:docMk/>
            <pc:sldMk cId="0" sldId="266"/>
            <ac:spMk id="16388" creationId="{15FE558E-7317-90EC-BE85-865A9A9F1E55}"/>
          </ac:spMkLst>
        </pc:spChg>
      </pc:sldChg>
      <pc:sldChg chg="delSp">
        <pc:chgData name="Seif, Janesca" userId="746caf7a-ff57-497b-ad65-8cb552a9f586" providerId="ADAL" clId="{A696A09E-E359-D940-971C-BFD6077C87A3}" dt="2024-05-13T04:46:20.824" v="44" actId="478"/>
        <pc:sldMkLst>
          <pc:docMk/>
          <pc:sldMk cId="0" sldId="267"/>
        </pc:sldMkLst>
        <pc:spChg chg="del">
          <ac:chgData name="Seif, Janesca" userId="746caf7a-ff57-497b-ad65-8cb552a9f586" providerId="ADAL" clId="{A696A09E-E359-D940-971C-BFD6077C87A3}" dt="2024-05-13T04:46:20.824" v="44" actId="478"/>
          <ac:spMkLst>
            <pc:docMk/>
            <pc:sldMk cId="0" sldId="267"/>
            <ac:spMk id="17414" creationId="{FDC9DCA2-11B7-68E8-3DD9-4391521539C6}"/>
          </ac:spMkLst>
        </pc:spChg>
      </pc:sldChg>
      <pc:sldChg chg="delSp">
        <pc:chgData name="Seif, Janesca" userId="746caf7a-ff57-497b-ad65-8cb552a9f586" providerId="ADAL" clId="{A696A09E-E359-D940-971C-BFD6077C87A3}" dt="2024-05-13T04:46:23.658" v="45" actId="478"/>
        <pc:sldMkLst>
          <pc:docMk/>
          <pc:sldMk cId="0" sldId="268"/>
        </pc:sldMkLst>
        <pc:spChg chg="del">
          <ac:chgData name="Seif, Janesca" userId="746caf7a-ff57-497b-ad65-8cb552a9f586" providerId="ADAL" clId="{A696A09E-E359-D940-971C-BFD6077C87A3}" dt="2024-05-13T04:46:23.658" v="45" actId="478"/>
          <ac:spMkLst>
            <pc:docMk/>
            <pc:sldMk cId="0" sldId="268"/>
            <ac:spMk id="18435" creationId="{695BB19F-2D01-4116-71EC-2E9A1F8DE7E8}"/>
          </ac:spMkLst>
        </pc:spChg>
      </pc:sldChg>
      <pc:sldChg chg="delSp">
        <pc:chgData name="Seif, Janesca" userId="746caf7a-ff57-497b-ad65-8cb552a9f586" providerId="ADAL" clId="{A696A09E-E359-D940-971C-BFD6077C87A3}" dt="2024-05-13T04:46:28.668" v="46" actId="478"/>
        <pc:sldMkLst>
          <pc:docMk/>
          <pc:sldMk cId="0" sldId="271"/>
        </pc:sldMkLst>
        <pc:spChg chg="del">
          <ac:chgData name="Seif, Janesca" userId="746caf7a-ff57-497b-ad65-8cb552a9f586" providerId="ADAL" clId="{A696A09E-E359-D940-971C-BFD6077C87A3}" dt="2024-05-13T04:46:28.668" v="46" actId="478"/>
          <ac:spMkLst>
            <pc:docMk/>
            <pc:sldMk cId="0" sldId="271"/>
            <ac:spMk id="21525" creationId="{5F1277ED-D3CB-ACF7-A53B-3238A6A12DB0}"/>
          </ac:spMkLst>
        </pc:spChg>
      </pc:sldChg>
      <pc:sldChg chg="delSp">
        <pc:chgData name="Seif, Janesca" userId="746caf7a-ff57-497b-ad65-8cb552a9f586" providerId="ADAL" clId="{A696A09E-E359-D940-971C-BFD6077C87A3}" dt="2024-05-13T04:46:32.240" v="47" actId="478"/>
        <pc:sldMkLst>
          <pc:docMk/>
          <pc:sldMk cId="0" sldId="272"/>
        </pc:sldMkLst>
        <pc:spChg chg="del">
          <ac:chgData name="Seif, Janesca" userId="746caf7a-ff57-497b-ad65-8cb552a9f586" providerId="ADAL" clId="{A696A09E-E359-D940-971C-BFD6077C87A3}" dt="2024-05-13T04:46:32.240" v="47" actId="478"/>
          <ac:spMkLst>
            <pc:docMk/>
            <pc:sldMk cId="0" sldId="272"/>
            <ac:spMk id="22548" creationId="{90161980-6B20-14A3-2FCE-27C3436F7C41}"/>
          </ac:spMkLst>
        </pc:spChg>
      </pc:sldChg>
      <pc:sldChg chg="delSp">
        <pc:chgData name="Seif, Janesca" userId="746caf7a-ff57-497b-ad65-8cb552a9f586" providerId="ADAL" clId="{A696A09E-E359-D940-971C-BFD6077C87A3}" dt="2024-05-13T04:46:35.906" v="48" actId="478"/>
        <pc:sldMkLst>
          <pc:docMk/>
          <pc:sldMk cId="0" sldId="273"/>
        </pc:sldMkLst>
        <pc:spChg chg="del">
          <ac:chgData name="Seif, Janesca" userId="746caf7a-ff57-497b-ad65-8cb552a9f586" providerId="ADAL" clId="{A696A09E-E359-D940-971C-BFD6077C87A3}" dt="2024-05-13T04:46:35.906" v="48" actId="478"/>
          <ac:spMkLst>
            <pc:docMk/>
            <pc:sldMk cId="0" sldId="273"/>
            <ac:spMk id="23572" creationId="{97DF990C-CD28-885C-B201-4A0FE5B0A046}"/>
          </ac:spMkLst>
        </pc:spChg>
      </pc:sldChg>
      <pc:sldChg chg="delSp">
        <pc:chgData name="Seif, Janesca" userId="746caf7a-ff57-497b-ad65-8cb552a9f586" providerId="ADAL" clId="{A696A09E-E359-D940-971C-BFD6077C87A3}" dt="2024-05-13T04:46:40.256" v="49" actId="478"/>
        <pc:sldMkLst>
          <pc:docMk/>
          <pc:sldMk cId="0" sldId="274"/>
        </pc:sldMkLst>
        <pc:spChg chg="del">
          <ac:chgData name="Seif, Janesca" userId="746caf7a-ff57-497b-ad65-8cb552a9f586" providerId="ADAL" clId="{A696A09E-E359-D940-971C-BFD6077C87A3}" dt="2024-05-13T04:46:40.256" v="49" actId="478"/>
          <ac:spMkLst>
            <pc:docMk/>
            <pc:sldMk cId="0" sldId="274"/>
            <ac:spMk id="24597" creationId="{AD99C4FD-09B3-CAE9-0585-5A891D21885F}"/>
          </ac:spMkLst>
        </pc:spChg>
      </pc:sldChg>
      <pc:sldChg chg="delSp">
        <pc:chgData name="Seif, Janesca" userId="746caf7a-ff57-497b-ad65-8cb552a9f586" providerId="ADAL" clId="{A696A09E-E359-D940-971C-BFD6077C87A3}" dt="2024-05-13T04:46:44.984" v="50" actId="478"/>
        <pc:sldMkLst>
          <pc:docMk/>
          <pc:sldMk cId="0" sldId="275"/>
        </pc:sldMkLst>
        <pc:spChg chg="del">
          <ac:chgData name="Seif, Janesca" userId="746caf7a-ff57-497b-ad65-8cb552a9f586" providerId="ADAL" clId="{A696A09E-E359-D940-971C-BFD6077C87A3}" dt="2024-05-13T04:46:44.984" v="50" actId="478"/>
          <ac:spMkLst>
            <pc:docMk/>
            <pc:sldMk cId="0" sldId="275"/>
            <ac:spMk id="25621" creationId="{C256B136-0177-3450-8E1A-E62B4AA82561}"/>
          </ac:spMkLst>
        </pc:spChg>
      </pc:sldChg>
      <pc:sldChg chg="delSp">
        <pc:chgData name="Seif, Janesca" userId="746caf7a-ff57-497b-ad65-8cb552a9f586" providerId="ADAL" clId="{A696A09E-E359-D940-971C-BFD6077C87A3}" dt="2024-05-13T04:46:49.318" v="51" actId="478"/>
        <pc:sldMkLst>
          <pc:docMk/>
          <pc:sldMk cId="0" sldId="276"/>
        </pc:sldMkLst>
        <pc:spChg chg="del">
          <ac:chgData name="Seif, Janesca" userId="746caf7a-ff57-497b-ad65-8cb552a9f586" providerId="ADAL" clId="{A696A09E-E359-D940-971C-BFD6077C87A3}" dt="2024-05-13T04:46:49.318" v="51" actId="478"/>
          <ac:spMkLst>
            <pc:docMk/>
            <pc:sldMk cId="0" sldId="276"/>
            <ac:spMk id="26645" creationId="{43124CE2-46EC-4BF1-377E-51FC3E222F09}"/>
          </ac:spMkLst>
        </pc:spChg>
      </pc:sldChg>
      <pc:sldChg chg="delSp">
        <pc:chgData name="Seif, Janesca" userId="746caf7a-ff57-497b-ad65-8cb552a9f586" providerId="ADAL" clId="{A696A09E-E359-D940-971C-BFD6077C87A3}" dt="2024-05-13T04:46:54.838" v="52" actId="478"/>
        <pc:sldMkLst>
          <pc:docMk/>
          <pc:sldMk cId="0" sldId="278"/>
        </pc:sldMkLst>
        <pc:spChg chg="del">
          <ac:chgData name="Seif, Janesca" userId="746caf7a-ff57-497b-ad65-8cb552a9f586" providerId="ADAL" clId="{A696A09E-E359-D940-971C-BFD6077C87A3}" dt="2024-05-13T04:46:54.838" v="52" actId="478"/>
          <ac:spMkLst>
            <pc:docMk/>
            <pc:sldMk cId="0" sldId="278"/>
            <ac:spMk id="28677" creationId="{857C3B3C-BAA8-67C2-6A61-170E5BC8F8DA}"/>
          </ac:spMkLst>
        </pc:spChg>
      </pc:sldChg>
      <pc:sldChg chg="delSp modSp mod">
        <pc:chgData name="Seif, Janesca" userId="746caf7a-ff57-497b-ad65-8cb552a9f586" providerId="ADAL" clId="{A696A09E-E359-D940-971C-BFD6077C87A3}" dt="2024-05-13T04:47:02.578" v="54" actId="478"/>
        <pc:sldMkLst>
          <pc:docMk/>
          <pc:sldMk cId="0" sldId="279"/>
        </pc:sldMkLst>
        <pc:spChg chg="del mod">
          <ac:chgData name="Seif, Janesca" userId="746caf7a-ff57-497b-ad65-8cb552a9f586" providerId="ADAL" clId="{A696A09E-E359-D940-971C-BFD6077C87A3}" dt="2024-05-13T04:47:02.578" v="54" actId="478"/>
          <ac:spMkLst>
            <pc:docMk/>
            <pc:sldMk cId="0" sldId="279"/>
            <ac:spMk id="29716" creationId="{6588FB0B-F332-DF88-C5DE-5DE418119622}"/>
          </ac:spMkLst>
        </pc:spChg>
      </pc:sldChg>
      <pc:sldChg chg="delSp modSp">
        <pc:chgData name="Seif, Janesca" userId="746caf7a-ff57-497b-ad65-8cb552a9f586" providerId="ADAL" clId="{A696A09E-E359-D940-971C-BFD6077C87A3}" dt="2024-05-13T04:47:13.752" v="59" actId="478"/>
        <pc:sldMkLst>
          <pc:docMk/>
          <pc:sldMk cId="0" sldId="280"/>
        </pc:sldMkLst>
        <pc:spChg chg="del mod">
          <ac:chgData name="Seif, Janesca" userId="746caf7a-ff57-497b-ad65-8cb552a9f586" providerId="ADAL" clId="{A696A09E-E359-D940-971C-BFD6077C87A3}" dt="2024-05-13T04:47:13.752" v="59" actId="478"/>
          <ac:spMkLst>
            <pc:docMk/>
            <pc:sldMk cId="0" sldId="280"/>
            <ac:spMk id="30741" creationId="{C010EDBD-1B72-AE40-D485-87E8A6D33E3D}"/>
          </ac:spMkLst>
        </pc:spChg>
      </pc:sldChg>
      <pc:sldChg chg="delSp">
        <pc:chgData name="Seif, Janesca" userId="746caf7a-ff57-497b-ad65-8cb552a9f586" providerId="ADAL" clId="{A696A09E-E359-D940-971C-BFD6077C87A3}" dt="2024-05-13T04:47:17.198" v="60" actId="478"/>
        <pc:sldMkLst>
          <pc:docMk/>
          <pc:sldMk cId="0" sldId="281"/>
        </pc:sldMkLst>
        <pc:spChg chg="del">
          <ac:chgData name="Seif, Janesca" userId="746caf7a-ff57-497b-ad65-8cb552a9f586" providerId="ADAL" clId="{A696A09E-E359-D940-971C-BFD6077C87A3}" dt="2024-05-13T04:47:17.198" v="60" actId="478"/>
          <ac:spMkLst>
            <pc:docMk/>
            <pc:sldMk cId="0" sldId="281"/>
            <ac:spMk id="31764" creationId="{83D0499E-8F23-B701-388C-BBA2A3E14038}"/>
          </ac:spMkLst>
        </pc:spChg>
      </pc:sldChg>
      <pc:sldChg chg="delSp">
        <pc:chgData name="Seif, Janesca" userId="746caf7a-ff57-497b-ad65-8cb552a9f586" providerId="ADAL" clId="{A696A09E-E359-D940-971C-BFD6077C87A3}" dt="2024-05-13T04:47:21.269" v="61" actId="478"/>
        <pc:sldMkLst>
          <pc:docMk/>
          <pc:sldMk cId="0" sldId="282"/>
        </pc:sldMkLst>
        <pc:spChg chg="del">
          <ac:chgData name="Seif, Janesca" userId="746caf7a-ff57-497b-ad65-8cb552a9f586" providerId="ADAL" clId="{A696A09E-E359-D940-971C-BFD6077C87A3}" dt="2024-05-13T04:47:21.269" v="61" actId="478"/>
          <ac:spMkLst>
            <pc:docMk/>
            <pc:sldMk cId="0" sldId="282"/>
            <ac:spMk id="32789" creationId="{E6854FD5-E8B6-9A77-647F-0B03D3AD922A}"/>
          </ac:spMkLst>
        </pc:spChg>
      </pc:sldChg>
      <pc:sldChg chg="delSp">
        <pc:chgData name="Seif, Janesca" userId="746caf7a-ff57-497b-ad65-8cb552a9f586" providerId="ADAL" clId="{A696A09E-E359-D940-971C-BFD6077C87A3}" dt="2024-05-13T04:47:25.213" v="62" actId="478"/>
        <pc:sldMkLst>
          <pc:docMk/>
          <pc:sldMk cId="0" sldId="283"/>
        </pc:sldMkLst>
        <pc:spChg chg="del">
          <ac:chgData name="Seif, Janesca" userId="746caf7a-ff57-497b-ad65-8cb552a9f586" providerId="ADAL" clId="{A696A09E-E359-D940-971C-BFD6077C87A3}" dt="2024-05-13T04:47:25.213" v="62" actId="478"/>
          <ac:spMkLst>
            <pc:docMk/>
            <pc:sldMk cId="0" sldId="283"/>
            <ac:spMk id="33812" creationId="{7CE83E3F-D61F-B3D4-3172-A332C06D49DC}"/>
          </ac:spMkLst>
        </pc:spChg>
      </pc:sldChg>
      <pc:sldChg chg="delSp">
        <pc:chgData name="Seif, Janesca" userId="746caf7a-ff57-497b-ad65-8cb552a9f586" providerId="ADAL" clId="{A696A09E-E359-D940-971C-BFD6077C87A3}" dt="2024-05-13T04:47:34.187" v="64" actId="478"/>
        <pc:sldMkLst>
          <pc:docMk/>
          <pc:sldMk cId="0" sldId="284"/>
        </pc:sldMkLst>
        <pc:spChg chg="del">
          <ac:chgData name="Seif, Janesca" userId="746caf7a-ff57-497b-ad65-8cb552a9f586" providerId="ADAL" clId="{A696A09E-E359-D940-971C-BFD6077C87A3}" dt="2024-05-13T04:47:34.187" v="64" actId="478"/>
          <ac:spMkLst>
            <pc:docMk/>
            <pc:sldMk cId="0" sldId="284"/>
            <ac:spMk id="4" creationId="{A466E50D-89A2-83EE-CEAB-3339571E0E80}"/>
          </ac:spMkLst>
        </pc:spChg>
        <pc:spChg chg="del">
          <ac:chgData name="Seif, Janesca" userId="746caf7a-ff57-497b-ad65-8cb552a9f586" providerId="ADAL" clId="{A696A09E-E359-D940-971C-BFD6077C87A3}" dt="2024-05-13T04:47:30.954" v="63" actId="478"/>
          <ac:spMkLst>
            <pc:docMk/>
            <pc:sldMk cId="0" sldId="284"/>
            <ac:spMk id="34837" creationId="{D87C07C3-B0F2-FB75-657D-778CA4F9A5F1}"/>
          </ac:spMkLst>
        </pc:spChg>
      </pc:sldChg>
      <pc:sldChg chg="delSp">
        <pc:chgData name="Seif, Janesca" userId="746caf7a-ff57-497b-ad65-8cb552a9f586" providerId="ADAL" clId="{A696A09E-E359-D940-971C-BFD6077C87A3}" dt="2024-05-13T04:47:37.741" v="65" actId="478"/>
        <pc:sldMkLst>
          <pc:docMk/>
          <pc:sldMk cId="0" sldId="285"/>
        </pc:sldMkLst>
        <pc:spChg chg="del">
          <ac:chgData name="Seif, Janesca" userId="746caf7a-ff57-497b-ad65-8cb552a9f586" providerId="ADAL" clId="{A696A09E-E359-D940-971C-BFD6077C87A3}" dt="2024-05-13T04:47:37.741" v="65" actId="478"/>
          <ac:spMkLst>
            <pc:docMk/>
            <pc:sldMk cId="0" sldId="285"/>
            <ac:spMk id="35860" creationId="{4ECE07B8-733F-0BDA-02C9-772ED9CE36BB}"/>
          </ac:spMkLst>
        </pc:spChg>
      </pc:sldChg>
      <pc:sldChg chg="delSp">
        <pc:chgData name="Seif, Janesca" userId="746caf7a-ff57-497b-ad65-8cb552a9f586" providerId="ADAL" clId="{A696A09E-E359-D940-971C-BFD6077C87A3}" dt="2024-05-13T04:47:45.820" v="67" actId="478"/>
        <pc:sldMkLst>
          <pc:docMk/>
          <pc:sldMk cId="0" sldId="287"/>
        </pc:sldMkLst>
        <pc:spChg chg="del">
          <ac:chgData name="Seif, Janesca" userId="746caf7a-ff57-497b-ad65-8cb552a9f586" providerId="ADAL" clId="{A696A09E-E359-D940-971C-BFD6077C87A3}" dt="2024-05-13T04:47:45.820" v="67" actId="478"/>
          <ac:spMkLst>
            <pc:docMk/>
            <pc:sldMk cId="0" sldId="287"/>
            <ac:spMk id="5" creationId="{DC599684-EC99-2166-5392-CBC9340229C4}"/>
          </ac:spMkLst>
        </pc:spChg>
      </pc:sldChg>
      <pc:sldChg chg="delSp mod">
        <pc:chgData name="Seif, Janesca" userId="746caf7a-ff57-497b-ad65-8cb552a9f586" providerId="ADAL" clId="{A696A09E-E359-D940-971C-BFD6077C87A3}" dt="2024-05-13T04:47:51.638" v="69" actId="478"/>
        <pc:sldMkLst>
          <pc:docMk/>
          <pc:sldMk cId="0" sldId="288"/>
        </pc:sldMkLst>
        <pc:spChg chg="del">
          <ac:chgData name="Seif, Janesca" userId="746caf7a-ff57-497b-ad65-8cb552a9f586" providerId="ADAL" clId="{A696A09E-E359-D940-971C-BFD6077C87A3}" dt="2024-05-13T04:47:48.902" v="68" actId="478"/>
          <ac:spMkLst>
            <pc:docMk/>
            <pc:sldMk cId="0" sldId="288"/>
            <ac:spMk id="4" creationId="{948947F5-45C4-2DB6-7AAD-07B099CB350C}"/>
          </ac:spMkLst>
        </pc:spChg>
        <pc:spChg chg="del">
          <ac:chgData name="Seif, Janesca" userId="746caf7a-ff57-497b-ad65-8cb552a9f586" providerId="ADAL" clId="{A696A09E-E359-D940-971C-BFD6077C87A3}" dt="2024-05-13T04:47:51.638" v="69" actId="478"/>
          <ac:spMkLst>
            <pc:docMk/>
            <pc:sldMk cId="0" sldId="288"/>
            <ac:spMk id="5" creationId="{948947F5-45C4-2DB6-7AAD-07B099CB350C}"/>
          </ac:spMkLst>
        </pc:spChg>
      </pc:sldChg>
      <pc:sldChg chg="delSp">
        <pc:chgData name="Seif, Janesca" userId="746caf7a-ff57-497b-ad65-8cb552a9f586" providerId="ADAL" clId="{A696A09E-E359-D940-971C-BFD6077C87A3}" dt="2024-05-13T04:48:02.290" v="71" actId="478"/>
        <pc:sldMkLst>
          <pc:docMk/>
          <pc:sldMk cId="0" sldId="292"/>
        </pc:sldMkLst>
        <pc:spChg chg="del">
          <ac:chgData name="Seif, Janesca" userId="746caf7a-ff57-497b-ad65-8cb552a9f586" providerId="ADAL" clId="{A696A09E-E359-D940-971C-BFD6077C87A3}" dt="2024-05-13T04:48:02.290" v="71" actId="478"/>
          <ac:spMkLst>
            <pc:docMk/>
            <pc:sldMk cId="0" sldId="292"/>
            <ac:spMk id="43013" creationId="{716F4A8A-E010-92A4-8B92-95733A7EF963}"/>
          </ac:spMkLst>
        </pc:spChg>
      </pc:sldChg>
      <pc:sldChg chg="delSp">
        <pc:chgData name="Seif, Janesca" userId="746caf7a-ff57-497b-ad65-8cb552a9f586" providerId="ADAL" clId="{A696A09E-E359-D940-971C-BFD6077C87A3}" dt="2024-05-13T04:48:09.934" v="72" actId="478"/>
        <pc:sldMkLst>
          <pc:docMk/>
          <pc:sldMk cId="0" sldId="293"/>
        </pc:sldMkLst>
        <pc:spChg chg="del">
          <ac:chgData name="Seif, Janesca" userId="746caf7a-ff57-497b-ad65-8cb552a9f586" providerId="ADAL" clId="{A696A09E-E359-D940-971C-BFD6077C87A3}" dt="2024-05-13T04:48:09.934" v="72" actId="478"/>
          <ac:spMkLst>
            <pc:docMk/>
            <pc:sldMk cId="0" sldId="293"/>
            <ac:spMk id="44037" creationId="{50E4FBA3-66EC-F76D-C230-944A917CD471}"/>
          </ac:spMkLst>
        </pc:spChg>
      </pc:sldChg>
      <pc:sldChg chg="delSp">
        <pc:chgData name="Seif, Janesca" userId="746caf7a-ff57-497b-ad65-8cb552a9f586" providerId="ADAL" clId="{A696A09E-E359-D940-971C-BFD6077C87A3}" dt="2024-05-13T04:48:13.965" v="73" actId="478"/>
        <pc:sldMkLst>
          <pc:docMk/>
          <pc:sldMk cId="0" sldId="294"/>
        </pc:sldMkLst>
        <pc:spChg chg="del">
          <ac:chgData name="Seif, Janesca" userId="746caf7a-ff57-497b-ad65-8cb552a9f586" providerId="ADAL" clId="{A696A09E-E359-D940-971C-BFD6077C87A3}" dt="2024-05-13T04:48:13.965" v="73" actId="478"/>
          <ac:spMkLst>
            <pc:docMk/>
            <pc:sldMk cId="0" sldId="294"/>
            <ac:spMk id="45063" creationId="{8D0A01E5-27FF-73B2-8664-F0EAFCBD9B03}"/>
          </ac:spMkLst>
        </pc:spChg>
      </pc:sldChg>
      <pc:sldChg chg="delSp">
        <pc:chgData name="Seif, Janesca" userId="746caf7a-ff57-497b-ad65-8cb552a9f586" providerId="ADAL" clId="{A696A09E-E359-D940-971C-BFD6077C87A3}" dt="2024-05-13T04:48:19.746" v="74" actId="478"/>
        <pc:sldMkLst>
          <pc:docMk/>
          <pc:sldMk cId="0" sldId="297"/>
        </pc:sldMkLst>
        <pc:spChg chg="del">
          <ac:chgData name="Seif, Janesca" userId="746caf7a-ff57-497b-ad65-8cb552a9f586" providerId="ADAL" clId="{A696A09E-E359-D940-971C-BFD6077C87A3}" dt="2024-05-13T04:48:19.746" v="74" actId="478"/>
          <ac:spMkLst>
            <pc:docMk/>
            <pc:sldMk cId="0" sldId="297"/>
            <ac:spMk id="48135" creationId="{5CAB4568-A9BF-2289-7DD4-D3719B9F595F}"/>
          </ac:spMkLst>
        </pc:spChg>
      </pc:sldChg>
      <pc:sldChg chg="delSp">
        <pc:chgData name="Seif, Janesca" userId="746caf7a-ff57-497b-ad65-8cb552a9f586" providerId="ADAL" clId="{A696A09E-E359-D940-971C-BFD6077C87A3}" dt="2024-05-13T04:48:23.476" v="75" actId="478"/>
        <pc:sldMkLst>
          <pc:docMk/>
          <pc:sldMk cId="0" sldId="298"/>
        </pc:sldMkLst>
        <pc:spChg chg="del">
          <ac:chgData name="Seif, Janesca" userId="746caf7a-ff57-497b-ad65-8cb552a9f586" providerId="ADAL" clId="{A696A09E-E359-D940-971C-BFD6077C87A3}" dt="2024-05-13T04:48:23.476" v="75" actId="478"/>
          <ac:spMkLst>
            <pc:docMk/>
            <pc:sldMk cId="0" sldId="298"/>
            <ac:spMk id="49166" creationId="{B18D31BE-8513-09E3-F56C-6A3B0E9C0E15}"/>
          </ac:spMkLst>
        </pc:spChg>
      </pc:sldChg>
      <pc:sldChg chg="delSp">
        <pc:chgData name="Seif, Janesca" userId="746caf7a-ff57-497b-ad65-8cb552a9f586" providerId="ADAL" clId="{A696A09E-E359-D940-971C-BFD6077C87A3}" dt="2024-05-13T04:48:29.020" v="76" actId="478"/>
        <pc:sldMkLst>
          <pc:docMk/>
          <pc:sldMk cId="0" sldId="299"/>
        </pc:sldMkLst>
        <pc:spChg chg="del">
          <ac:chgData name="Seif, Janesca" userId="746caf7a-ff57-497b-ad65-8cb552a9f586" providerId="ADAL" clId="{A696A09E-E359-D940-971C-BFD6077C87A3}" dt="2024-05-13T04:48:29.020" v="76" actId="478"/>
          <ac:spMkLst>
            <pc:docMk/>
            <pc:sldMk cId="0" sldId="299"/>
            <ac:spMk id="50182" creationId="{5DBCECFD-7695-B14B-780C-BE5FC174A85B}"/>
          </ac:spMkLst>
        </pc:spChg>
      </pc:sldChg>
      <pc:sldChg chg="delSp">
        <pc:chgData name="Seif, Janesca" userId="746caf7a-ff57-497b-ad65-8cb552a9f586" providerId="ADAL" clId="{A696A09E-E359-D940-971C-BFD6077C87A3}" dt="2024-05-13T04:48:32.562" v="77" actId="478"/>
        <pc:sldMkLst>
          <pc:docMk/>
          <pc:sldMk cId="0" sldId="301"/>
        </pc:sldMkLst>
        <pc:spChg chg="del">
          <ac:chgData name="Seif, Janesca" userId="746caf7a-ff57-497b-ad65-8cb552a9f586" providerId="ADAL" clId="{A696A09E-E359-D940-971C-BFD6077C87A3}" dt="2024-05-13T04:48:32.562" v="77" actId="478"/>
          <ac:spMkLst>
            <pc:docMk/>
            <pc:sldMk cId="0" sldId="301"/>
            <ac:spMk id="52231" creationId="{57EC73A5-BADD-21A2-C169-18719C6C698E}"/>
          </ac:spMkLst>
        </pc:spChg>
      </pc:sldChg>
      <pc:sldChg chg="delSp">
        <pc:chgData name="Seif, Janesca" userId="746caf7a-ff57-497b-ad65-8cb552a9f586" providerId="ADAL" clId="{A696A09E-E359-D940-971C-BFD6077C87A3}" dt="2024-05-13T04:48:36.288" v="78" actId="478"/>
        <pc:sldMkLst>
          <pc:docMk/>
          <pc:sldMk cId="0" sldId="302"/>
        </pc:sldMkLst>
        <pc:spChg chg="del">
          <ac:chgData name="Seif, Janesca" userId="746caf7a-ff57-497b-ad65-8cb552a9f586" providerId="ADAL" clId="{A696A09E-E359-D940-971C-BFD6077C87A3}" dt="2024-05-13T04:48:36.288" v="78" actId="478"/>
          <ac:spMkLst>
            <pc:docMk/>
            <pc:sldMk cId="0" sldId="302"/>
            <ac:spMk id="7" creationId="{2EBC2D58-CC56-B5B9-5669-DF84CA479751}"/>
          </ac:spMkLst>
        </pc:spChg>
      </pc:sldChg>
      <pc:sldChg chg="delSp modSp mod">
        <pc:chgData name="Seif, Janesca" userId="746caf7a-ff57-497b-ad65-8cb552a9f586" providerId="ADAL" clId="{A696A09E-E359-D940-971C-BFD6077C87A3}" dt="2024-05-13T04:48:41.298" v="80" actId="478"/>
        <pc:sldMkLst>
          <pc:docMk/>
          <pc:sldMk cId="0" sldId="303"/>
        </pc:sldMkLst>
        <pc:spChg chg="del mod">
          <ac:chgData name="Seif, Janesca" userId="746caf7a-ff57-497b-ad65-8cb552a9f586" providerId="ADAL" clId="{A696A09E-E359-D940-971C-BFD6077C87A3}" dt="2024-05-13T04:48:41.298" v="80" actId="478"/>
          <ac:spMkLst>
            <pc:docMk/>
            <pc:sldMk cId="0" sldId="303"/>
            <ac:spMk id="7" creationId="{A5E37D23-1AF8-B650-6BE7-EE21A9657474}"/>
          </ac:spMkLst>
        </pc:spChg>
      </pc:sldChg>
      <pc:sldChg chg="delSp mod">
        <pc:chgData name="Seif, Janesca" userId="746caf7a-ff57-497b-ad65-8cb552a9f586" providerId="ADAL" clId="{A696A09E-E359-D940-971C-BFD6077C87A3}" dt="2024-05-13T04:44:26.743" v="15" actId="478"/>
        <pc:sldMkLst>
          <pc:docMk/>
          <pc:sldMk cId="1720520331" sldId="306"/>
        </pc:sldMkLst>
        <pc:spChg chg="del">
          <ac:chgData name="Seif, Janesca" userId="746caf7a-ff57-497b-ad65-8cb552a9f586" providerId="ADAL" clId="{A696A09E-E359-D940-971C-BFD6077C87A3}" dt="2024-05-13T04:44:26.743" v="15" actId="478"/>
          <ac:spMkLst>
            <pc:docMk/>
            <pc:sldMk cId="1720520331" sldId="306"/>
            <ac:spMk id="10" creationId="{D9872CCA-CB10-C82D-1EFF-7FFDA9C55795}"/>
          </ac:spMkLst>
        </pc:spChg>
      </pc:sldChg>
      <pc:sldChg chg="delSp mod">
        <pc:chgData name="Seif, Janesca" userId="746caf7a-ff57-497b-ad65-8cb552a9f586" providerId="ADAL" clId="{A696A09E-E359-D940-971C-BFD6077C87A3}" dt="2024-05-13T04:45:06.251" v="25" actId="478"/>
        <pc:sldMkLst>
          <pc:docMk/>
          <pc:sldMk cId="1242967759" sldId="322"/>
        </pc:sldMkLst>
        <pc:picChg chg="del">
          <ac:chgData name="Seif, Janesca" userId="746caf7a-ff57-497b-ad65-8cb552a9f586" providerId="ADAL" clId="{A696A09E-E359-D940-971C-BFD6077C87A3}" dt="2024-05-13T04:45:06.251" v="25" actId="478"/>
          <ac:picMkLst>
            <pc:docMk/>
            <pc:sldMk cId="1242967759" sldId="322"/>
            <ac:picMk id="6" creationId="{E7F54190-C927-906A-1A80-FBD812D01520}"/>
          </ac:picMkLst>
        </pc:picChg>
      </pc:sldChg>
      <pc:sldChg chg="delSp mod">
        <pc:chgData name="Seif, Janesca" userId="746caf7a-ff57-497b-ad65-8cb552a9f586" providerId="ADAL" clId="{A696A09E-E359-D940-971C-BFD6077C87A3}" dt="2024-05-13T04:45:09.885" v="26" actId="478"/>
        <pc:sldMkLst>
          <pc:docMk/>
          <pc:sldMk cId="1298070161" sldId="324"/>
        </pc:sldMkLst>
        <pc:picChg chg="del">
          <ac:chgData name="Seif, Janesca" userId="746caf7a-ff57-497b-ad65-8cb552a9f586" providerId="ADAL" clId="{A696A09E-E359-D940-971C-BFD6077C87A3}" dt="2024-05-13T04:45:09.885" v="26" actId="478"/>
          <ac:picMkLst>
            <pc:docMk/>
            <pc:sldMk cId="1298070161" sldId="324"/>
            <ac:picMk id="6" creationId="{9649AF34-EB77-F168-B2DC-785E0906187E}"/>
          </ac:picMkLst>
        </pc:picChg>
      </pc:sldChg>
      <pc:sldChg chg="delSp mod">
        <pc:chgData name="Seif, Janesca" userId="746caf7a-ff57-497b-ad65-8cb552a9f586" providerId="ADAL" clId="{A696A09E-E359-D940-971C-BFD6077C87A3}" dt="2024-05-13T04:45:12.289" v="27" actId="478"/>
        <pc:sldMkLst>
          <pc:docMk/>
          <pc:sldMk cId="807749966" sldId="325"/>
        </pc:sldMkLst>
        <pc:picChg chg="del">
          <ac:chgData name="Seif, Janesca" userId="746caf7a-ff57-497b-ad65-8cb552a9f586" providerId="ADAL" clId="{A696A09E-E359-D940-971C-BFD6077C87A3}" dt="2024-05-13T04:45:12.289" v="27" actId="478"/>
          <ac:picMkLst>
            <pc:docMk/>
            <pc:sldMk cId="807749966" sldId="325"/>
            <ac:picMk id="6" creationId="{AAC8F52B-E4DA-5609-5887-51FF725F42EA}"/>
          </ac:picMkLst>
        </pc:picChg>
      </pc:sldChg>
      <pc:sldChg chg="delSp mod">
        <pc:chgData name="Seif, Janesca" userId="746caf7a-ff57-497b-ad65-8cb552a9f586" providerId="ADAL" clId="{A696A09E-E359-D940-971C-BFD6077C87A3}" dt="2024-05-13T04:45:15.924" v="28" actId="478"/>
        <pc:sldMkLst>
          <pc:docMk/>
          <pc:sldMk cId="1974365045" sldId="327"/>
        </pc:sldMkLst>
        <pc:picChg chg="del">
          <ac:chgData name="Seif, Janesca" userId="746caf7a-ff57-497b-ad65-8cb552a9f586" providerId="ADAL" clId="{A696A09E-E359-D940-971C-BFD6077C87A3}" dt="2024-05-13T04:45:15.924" v="28" actId="478"/>
          <ac:picMkLst>
            <pc:docMk/>
            <pc:sldMk cId="1974365045" sldId="327"/>
            <ac:picMk id="4" creationId="{4AD1451C-DE7F-805F-12E2-08CC54D1E81D}"/>
          </ac:picMkLst>
        </pc:picChg>
      </pc:sldChg>
      <pc:sldChg chg="delSp mod">
        <pc:chgData name="Seif, Janesca" userId="746caf7a-ff57-497b-ad65-8cb552a9f586" providerId="ADAL" clId="{A696A09E-E359-D940-971C-BFD6077C87A3}" dt="2024-05-13T04:45:18.188" v="29" actId="478"/>
        <pc:sldMkLst>
          <pc:docMk/>
          <pc:sldMk cId="398597313" sldId="328"/>
        </pc:sldMkLst>
        <pc:picChg chg="del">
          <ac:chgData name="Seif, Janesca" userId="746caf7a-ff57-497b-ad65-8cb552a9f586" providerId="ADAL" clId="{A696A09E-E359-D940-971C-BFD6077C87A3}" dt="2024-05-13T04:45:18.188" v="29" actId="478"/>
          <ac:picMkLst>
            <pc:docMk/>
            <pc:sldMk cId="398597313" sldId="328"/>
            <ac:picMk id="4" creationId="{BFCA7CDD-14BC-E99F-43BA-5193061564DB}"/>
          </ac:picMkLst>
        </pc:picChg>
      </pc:sldChg>
      <pc:sldChg chg="delSp mod">
        <pc:chgData name="Seif, Janesca" userId="746caf7a-ff57-497b-ad65-8cb552a9f586" providerId="ADAL" clId="{A696A09E-E359-D940-971C-BFD6077C87A3}" dt="2024-05-13T04:45:20.735" v="30" actId="478"/>
        <pc:sldMkLst>
          <pc:docMk/>
          <pc:sldMk cId="1573003563" sldId="329"/>
        </pc:sldMkLst>
        <pc:picChg chg="del">
          <ac:chgData name="Seif, Janesca" userId="746caf7a-ff57-497b-ad65-8cb552a9f586" providerId="ADAL" clId="{A696A09E-E359-D940-971C-BFD6077C87A3}" dt="2024-05-13T04:45:20.735" v="30" actId="478"/>
          <ac:picMkLst>
            <pc:docMk/>
            <pc:sldMk cId="1573003563" sldId="329"/>
            <ac:picMk id="4" creationId="{BBA559D8-A610-FB36-A612-4F839169B797}"/>
          </ac:picMkLst>
        </pc:picChg>
      </pc:sldChg>
      <pc:sldChg chg="delSp mod">
        <pc:chgData name="Seif, Janesca" userId="746caf7a-ff57-497b-ad65-8cb552a9f586" providerId="ADAL" clId="{A696A09E-E359-D940-971C-BFD6077C87A3}" dt="2024-05-13T04:45:25.386" v="31" actId="478"/>
        <pc:sldMkLst>
          <pc:docMk/>
          <pc:sldMk cId="164978167" sldId="332"/>
        </pc:sldMkLst>
        <pc:picChg chg="del">
          <ac:chgData name="Seif, Janesca" userId="746caf7a-ff57-497b-ad65-8cb552a9f586" providerId="ADAL" clId="{A696A09E-E359-D940-971C-BFD6077C87A3}" dt="2024-05-13T04:45:25.386" v="31" actId="478"/>
          <ac:picMkLst>
            <pc:docMk/>
            <pc:sldMk cId="164978167" sldId="332"/>
            <ac:picMk id="5" creationId="{E8FFC896-62BA-CE40-8DD7-7A2528CCE3FB}"/>
          </ac:picMkLst>
        </pc:picChg>
      </pc:sldChg>
      <pc:sldChg chg="delSp mod">
        <pc:chgData name="Seif, Janesca" userId="746caf7a-ff57-497b-ad65-8cb552a9f586" providerId="ADAL" clId="{A696A09E-E359-D940-971C-BFD6077C87A3}" dt="2024-05-13T04:45:30.622" v="32" actId="478"/>
        <pc:sldMkLst>
          <pc:docMk/>
          <pc:sldMk cId="1192802135" sldId="395"/>
        </pc:sldMkLst>
        <pc:spChg chg="del">
          <ac:chgData name="Seif, Janesca" userId="746caf7a-ff57-497b-ad65-8cb552a9f586" providerId="ADAL" clId="{A696A09E-E359-D940-971C-BFD6077C87A3}" dt="2024-05-13T04:45:30.622" v="32" actId="478"/>
          <ac:spMkLst>
            <pc:docMk/>
            <pc:sldMk cId="1192802135" sldId="395"/>
            <ac:spMk id="7" creationId="{0453BA43-CE2F-0505-B02B-7C660DF7436B}"/>
          </ac:spMkLst>
        </pc:spChg>
      </pc:sldChg>
      <pc:sldChg chg="delSp mod">
        <pc:chgData name="Seif, Janesca" userId="746caf7a-ff57-497b-ad65-8cb552a9f586" providerId="ADAL" clId="{A696A09E-E359-D940-971C-BFD6077C87A3}" dt="2024-05-13T04:45:34.236" v="33" actId="478"/>
        <pc:sldMkLst>
          <pc:docMk/>
          <pc:sldMk cId="624488648" sldId="396"/>
        </pc:sldMkLst>
        <pc:spChg chg="del">
          <ac:chgData name="Seif, Janesca" userId="746caf7a-ff57-497b-ad65-8cb552a9f586" providerId="ADAL" clId="{A696A09E-E359-D940-971C-BFD6077C87A3}" dt="2024-05-13T04:45:34.236" v="33" actId="478"/>
          <ac:spMkLst>
            <pc:docMk/>
            <pc:sldMk cId="624488648" sldId="396"/>
            <ac:spMk id="7" creationId="{08902D80-732F-8906-00D7-B939F0D613A4}"/>
          </ac:spMkLst>
        </pc:spChg>
      </pc:sldChg>
      <pc:sldChg chg="delSp mod">
        <pc:chgData name="Seif, Janesca" userId="746caf7a-ff57-497b-ad65-8cb552a9f586" providerId="ADAL" clId="{A696A09E-E359-D940-971C-BFD6077C87A3}" dt="2024-05-13T04:45:38.241" v="34" actId="478"/>
        <pc:sldMkLst>
          <pc:docMk/>
          <pc:sldMk cId="1137962486" sldId="397"/>
        </pc:sldMkLst>
        <pc:spChg chg="del">
          <ac:chgData name="Seif, Janesca" userId="746caf7a-ff57-497b-ad65-8cb552a9f586" providerId="ADAL" clId="{A696A09E-E359-D940-971C-BFD6077C87A3}" dt="2024-05-13T04:45:38.241" v="34" actId="478"/>
          <ac:spMkLst>
            <pc:docMk/>
            <pc:sldMk cId="1137962486" sldId="397"/>
            <ac:spMk id="7" creationId="{92945338-1AF9-5E27-FBCC-9D8E289C3421}"/>
          </ac:spMkLst>
        </pc:spChg>
      </pc:sldChg>
      <pc:sldChg chg="delSp mod">
        <pc:chgData name="Seif, Janesca" userId="746caf7a-ff57-497b-ad65-8cb552a9f586" providerId="ADAL" clId="{A696A09E-E359-D940-971C-BFD6077C87A3}" dt="2024-05-13T04:45:41.365" v="35" actId="478"/>
        <pc:sldMkLst>
          <pc:docMk/>
          <pc:sldMk cId="1151062333" sldId="398"/>
        </pc:sldMkLst>
        <pc:spChg chg="del">
          <ac:chgData name="Seif, Janesca" userId="746caf7a-ff57-497b-ad65-8cb552a9f586" providerId="ADAL" clId="{A696A09E-E359-D940-971C-BFD6077C87A3}" dt="2024-05-13T04:45:41.365" v="35" actId="478"/>
          <ac:spMkLst>
            <pc:docMk/>
            <pc:sldMk cId="1151062333" sldId="398"/>
            <ac:spMk id="7" creationId="{9F2D1B4C-FE8F-70F3-1474-C57EEAD26A36}"/>
          </ac:spMkLst>
        </pc:spChg>
      </pc:sldChg>
      <pc:sldChg chg="delSp mod">
        <pc:chgData name="Seif, Janesca" userId="746caf7a-ff57-497b-ad65-8cb552a9f586" providerId="ADAL" clId="{A696A09E-E359-D940-971C-BFD6077C87A3}" dt="2024-05-13T04:45:45.303" v="36" actId="478"/>
        <pc:sldMkLst>
          <pc:docMk/>
          <pc:sldMk cId="1050072855" sldId="399"/>
        </pc:sldMkLst>
        <pc:spChg chg="del">
          <ac:chgData name="Seif, Janesca" userId="746caf7a-ff57-497b-ad65-8cb552a9f586" providerId="ADAL" clId="{A696A09E-E359-D940-971C-BFD6077C87A3}" dt="2024-05-13T04:45:45.303" v="36" actId="478"/>
          <ac:spMkLst>
            <pc:docMk/>
            <pc:sldMk cId="1050072855" sldId="399"/>
            <ac:spMk id="7" creationId="{FB72EA74-A62F-3D01-72A6-642E5FBD4070}"/>
          </ac:spMkLst>
        </pc:spChg>
      </pc:sldChg>
      <pc:sldChg chg="delSp mod">
        <pc:chgData name="Seif, Janesca" userId="746caf7a-ff57-497b-ad65-8cb552a9f586" providerId="ADAL" clId="{A696A09E-E359-D940-971C-BFD6077C87A3}" dt="2024-05-13T04:43:25.145" v="0" actId="478"/>
        <pc:sldMkLst>
          <pc:docMk/>
          <pc:sldMk cId="2218406049" sldId="430"/>
        </pc:sldMkLst>
        <pc:spChg chg="del">
          <ac:chgData name="Seif, Janesca" userId="746caf7a-ff57-497b-ad65-8cb552a9f586" providerId="ADAL" clId="{A696A09E-E359-D940-971C-BFD6077C87A3}" dt="2024-05-13T04:43:25.145" v="0" actId="478"/>
          <ac:spMkLst>
            <pc:docMk/>
            <pc:sldMk cId="2218406049" sldId="430"/>
            <ac:spMk id="7" creationId="{7D53A26E-D6C3-A86E-0FB8-6CAA38E6B272}"/>
          </ac:spMkLst>
        </pc:spChg>
      </pc:sldChg>
      <pc:sldChg chg="delSp mod">
        <pc:chgData name="Seif, Janesca" userId="746caf7a-ff57-497b-ad65-8cb552a9f586" providerId="ADAL" clId="{A696A09E-E359-D940-971C-BFD6077C87A3}" dt="2024-05-13T04:43:29.782" v="1" actId="478"/>
        <pc:sldMkLst>
          <pc:docMk/>
          <pc:sldMk cId="2802156260" sldId="433"/>
        </pc:sldMkLst>
        <pc:spChg chg="del">
          <ac:chgData name="Seif, Janesca" userId="746caf7a-ff57-497b-ad65-8cb552a9f586" providerId="ADAL" clId="{A696A09E-E359-D940-971C-BFD6077C87A3}" dt="2024-05-13T04:43:29.782" v="1" actId="478"/>
          <ac:spMkLst>
            <pc:docMk/>
            <pc:sldMk cId="2802156260" sldId="433"/>
            <ac:spMk id="7" creationId="{E4C02B51-0B08-3263-688F-24395CBD6DD4}"/>
          </ac:spMkLst>
        </pc:spChg>
      </pc:sldChg>
      <pc:sldChg chg="delSp modSp mod">
        <pc:chgData name="Seif, Janesca" userId="746caf7a-ff57-497b-ad65-8cb552a9f586" providerId="ADAL" clId="{A696A09E-E359-D940-971C-BFD6077C87A3}" dt="2024-05-13T04:43:39.576" v="3" actId="478"/>
        <pc:sldMkLst>
          <pc:docMk/>
          <pc:sldMk cId="619383364" sldId="434"/>
        </pc:sldMkLst>
        <pc:spChg chg="del">
          <ac:chgData name="Seif, Janesca" userId="746caf7a-ff57-497b-ad65-8cb552a9f586" providerId="ADAL" clId="{A696A09E-E359-D940-971C-BFD6077C87A3}" dt="2024-05-13T04:43:39.576" v="3" actId="478"/>
          <ac:spMkLst>
            <pc:docMk/>
            <pc:sldMk cId="619383364" sldId="434"/>
            <ac:spMk id="6" creationId="{BA433DC0-B62C-DE13-A9DE-C3B477E6B43D}"/>
          </ac:spMkLst>
        </pc:spChg>
        <pc:picChg chg="mod">
          <ac:chgData name="Seif, Janesca" userId="746caf7a-ff57-497b-ad65-8cb552a9f586" providerId="ADAL" clId="{A696A09E-E359-D940-971C-BFD6077C87A3}" dt="2024-05-13T04:43:37.074" v="2" actId="167"/>
          <ac:picMkLst>
            <pc:docMk/>
            <pc:sldMk cId="619383364" sldId="434"/>
            <ac:picMk id="7" creationId="{EA43E6AA-E4AC-9F8E-9542-411E9BFC4B9E}"/>
          </ac:picMkLst>
        </pc:picChg>
      </pc:sldChg>
      <pc:sldChg chg="delSp mod">
        <pc:chgData name="Seif, Janesca" userId="746caf7a-ff57-497b-ad65-8cb552a9f586" providerId="ADAL" clId="{A696A09E-E359-D940-971C-BFD6077C87A3}" dt="2024-05-13T04:43:48.728" v="5" actId="478"/>
        <pc:sldMkLst>
          <pc:docMk/>
          <pc:sldMk cId="240729888" sldId="435"/>
        </pc:sldMkLst>
        <pc:spChg chg="del">
          <ac:chgData name="Seif, Janesca" userId="746caf7a-ff57-497b-ad65-8cb552a9f586" providerId="ADAL" clId="{A696A09E-E359-D940-971C-BFD6077C87A3}" dt="2024-05-13T04:43:45.038" v="4" actId="478"/>
          <ac:spMkLst>
            <pc:docMk/>
            <pc:sldMk cId="240729888" sldId="435"/>
            <ac:spMk id="11" creationId="{C582DA86-D890-3A83-6339-BE08AD729771}"/>
          </ac:spMkLst>
        </pc:spChg>
        <pc:spChg chg="del">
          <ac:chgData name="Seif, Janesca" userId="746caf7a-ff57-497b-ad65-8cb552a9f586" providerId="ADAL" clId="{A696A09E-E359-D940-971C-BFD6077C87A3}" dt="2024-05-13T04:43:48.728" v="5" actId="478"/>
          <ac:spMkLst>
            <pc:docMk/>
            <pc:sldMk cId="240729888" sldId="435"/>
            <ac:spMk id="13" creationId="{756B6EEE-12A7-139E-D629-45D804DE8434}"/>
          </ac:spMkLst>
        </pc:spChg>
      </pc:sldChg>
      <pc:sldChg chg="delSp mod">
        <pc:chgData name="Seif, Janesca" userId="746caf7a-ff57-497b-ad65-8cb552a9f586" providerId="ADAL" clId="{A696A09E-E359-D940-971C-BFD6077C87A3}" dt="2024-05-13T04:43:51.593" v="6" actId="478"/>
        <pc:sldMkLst>
          <pc:docMk/>
          <pc:sldMk cId="3034967270" sldId="436"/>
        </pc:sldMkLst>
        <pc:spChg chg="del">
          <ac:chgData name="Seif, Janesca" userId="746caf7a-ff57-497b-ad65-8cb552a9f586" providerId="ADAL" clId="{A696A09E-E359-D940-971C-BFD6077C87A3}" dt="2024-05-13T04:43:51.593" v="6" actId="478"/>
          <ac:spMkLst>
            <pc:docMk/>
            <pc:sldMk cId="3034967270" sldId="436"/>
            <ac:spMk id="10" creationId="{18A4A8E8-E7E7-6AA9-45EF-0BB786316D71}"/>
          </ac:spMkLst>
        </pc:spChg>
      </pc:sldChg>
      <pc:sldChg chg="delSp mod">
        <pc:chgData name="Seif, Janesca" userId="746caf7a-ff57-497b-ad65-8cb552a9f586" providerId="ADAL" clId="{A696A09E-E359-D940-971C-BFD6077C87A3}" dt="2024-05-13T04:43:56.002" v="7" actId="478"/>
        <pc:sldMkLst>
          <pc:docMk/>
          <pc:sldMk cId="2661174278" sldId="437"/>
        </pc:sldMkLst>
        <pc:spChg chg="del">
          <ac:chgData name="Seif, Janesca" userId="746caf7a-ff57-497b-ad65-8cb552a9f586" providerId="ADAL" clId="{A696A09E-E359-D940-971C-BFD6077C87A3}" dt="2024-05-13T04:43:56.002" v="7" actId="478"/>
          <ac:spMkLst>
            <pc:docMk/>
            <pc:sldMk cId="2661174278" sldId="437"/>
            <ac:spMk id="6" creationId="{A4317BB4-7E51-FD2B-FA89-E1156D96A3E7}"/>
          </ac:spMkLst>
        </pc:spChg>
      </pc:sldChg>
      <pc:sldChg chg="delSp mod">
        <pc:chgData name="Seif, Janesca" userId="746caf7a-ff57-497b-ad65-8cb552a9f586" providerId="ADAL" clId="{A696A09E-E359-D940-971C-BFD6077C87A3}" dt="2024-05-13T04:44:01.226" v="8" actId="478"/>
        <pc:sldMkLst>
          <pc:docMk/>
          <pc:sldMk cId="3462686138" sldId="438"/>
        </pc:sldMkLst>
        <pc:spChg chg="del">
          <ac:chgData name="Seif, Janesca" userId="746caf7a-ff57-497b-ad65-8cb552a9f586" providerId="ADAL" clId="{A696A09E-E359-D940-971C-BFD6077C87A3}" dt="2024-05-13T04:44:01.226" v="8" actId="478"/>
          <ac:spMkLst>
            <pc:docMk/>
            <pc:sldMk cId="3462686138" sldId="438"/>
            <ac:spMk id="7" creationId="{C6C6ADBE-8274-857C-C2B2-D586FC167CD0}"/>
          </ac:spMkLst>
        </pc:spChg>
      </pc:sldChg>
      <pc:sldChg chg="delSp mod">
        <pc:chgData name="Seif, Janesca" userId="746caf7a-ff57-497b-ad65-8cb552a9f586" providerId="ADAL" clId="{A696A09E-E359-D940-971C-BFD6077C87A3}" dt="2024-05-13T04:44:08.789" v="10" actId="478"/>
        <pc:sldMkLst>
          <pc:docMk/>
          <pc:sldMk cId="1016291370" sldId="440"/>
        </pc:sldMkLst>
        <pc:spChg chg="del">
          <ac:chgData name="Seif, Janesca" userId="746caf7a-ff57-497b-ad65-8cb552a9f586" providerId="ADAL" clId="{A696A09E-E359-D940-971C-BFD6077C87A3}" dt="2024-05-13T04:44:08.789" v="10" actId="478"/>
          <ac:spMkLst>
            <pc:docMk/>
            <pc:sldMk cId="1016291370" sldId="440"/>
            <ac:spMk id="5" creationId="{3C96165A-9579-A886-C678-E08755A4A9A5}"/>
          </ac:spMkLst>
        </pc:spChg>
      </pc:sldChg>
      <pc:sldChg chg="delSp mod">
        <pc:chgData name="Seif, Janesca" userId="746caf7a-ff57-497b-ad65-8cb552a9f586" providerId="ADAL" clId="{A696A09E-E359-D940-971C-BFD6077C87A3}" dt="2024-05-13T04:44:12.281" v="11" actId="478"/>
        <pc:sldMkLst>
          <pc:docMk/>
          <pc:sldMk cId="3009940756" sldId="441"/>
        </pc:sldMkLst>
        <pc:spChg chg="del">
          <ac:chgData name="Seif, Janesca" userId="746caf7a-ff57-497b-ad65-8cb552a9f586" providerId="ADAL" clId="{A696A09E-E359-D940-971C-BFD6077C87A3}" dt="2024-05-13T04:44:12.281" v="11" actId="478"/>
          <ac:spMkLst>
            <pc:docMk/>
            <pc:sldMk cId="3009940756" sldId="441"/>
            <ac:spMk id="6" creationId="{BFC1DD44-C682-6ED5-9CD6-621BADAEE18E}"/>
          </ac:spMkLst>
        </pc:spChg>
      </pc:sldChg>
      <pc:sldChg chg="delSp modSp mod">
        <pc:chgData name="Seif, Janesca" userId="746caf7a-ff57-497b-ad65-8cb552a9f586" providerId="ADAL" clId="{A696A09E-E359-D940-971C-BFD6077C87A3}" dt="2024-05-13T04:44:22.089" v="14" actId="478"/>
        <pc:sldMkLst>
          <pc:docMk/>
          <pc:sldMk cId="2559108055" sldId="442"/>
        </pc:sldMkLst>
        <pc:spChg chg="del mod">
          <ac:chgData name="Seif, Janesca" userId="746caf7a-ff57-497b-ad65-8cb552a9f586" providerId="ADAL" clId="{A696A09E-E359-D940-971C-BFD6077C87A3}" dt="2024-05-13T04:44:22.089" v="14" actId="478"/>
          <ac:spMkLst>
            <pc:docMk/>
            <pc:sldMk cId="2559108055" sldId="442"/>
            <ac:spMk id="5" creationId="{9D6BF941-C28C-01EB-0A99-D6790D869807}"/>
          </ac:spMkLst>
        </pc:spChg>
      </pc:sldChg>
      <pc:sldChg chg="delSp mod">
        <pc:chgData name="Seif, Janesca" userId="746caf7a-ff57-497b-ad65-8cb552a9f586" providerId="ADAL" clId="{A696A09E-E359-D940-971C-BFD6077C87A3}" dt="2024-05-13T04:44:16.522" v="12" actId="478"/>
        <pc:sldMkLst>
          <pc:docMk/>
          <pc:sldMk cId="3399247953" sldId="444"/>
        </pc:sldMkLst>
        <pc:spChg chg="del">
          <ac:chgData name="Seif, Janesca" userId="746caf7a-ff57-497b-ad65-8cb552a9f586" providerId="ADAL" clId="{A696A09E-E359-D940-971C-BFD6077C87A3}" dt="2024-05-13T04:44:16.522" v="12" actId="478"/>
          <ac:spMkLst>
            <pc:docMk/>
            <pc:sldMk cId="3399247953" sldId="444"/>
            <ac:spMk id="5" creationId="{28D7D302-57E3-0349-A97E-7554286DC121}"/>
          </ac:spMkLst>
        </pc:spChg>
      </pc:sldChg>
      <pc:sldChg chg="delSp mod">
        <pc:chgData name="Seif, Janesca" userId="746caf7a-ff57-497b-ad65-8cb552a9f586" providerId="ADAL" clId="{A696A09E-E359-D940-971C-BFD6077C87A3}" dt="2024-05-13T04:44:32.282" v="17" actId="478"/>
        <pc:sldMkLst>
          <pc:docMk/>
          <pc:sldMk cId="2188626612" sldId="447"/>
        </pc:sldMkLst>
        <pc:spChg chg="del">
          <ac:chgData name="Seif, Janesca" userId="746caf7a-ff57-497b-ad65-8cb552a9f586" providerId="ADAL" clId="{A696A09E-E359-D940-971C-BFD6077C87A3}" dt="2024-05-13T04:44:29.827" v="16" actId="478"/>
          <ac:spMkLst>
            <pc:docMk/>
            <pc:sldMk cId="2188626612" sldId="447"/>
            <ac:spMk id="19" creationId="{AE2A6D83-1D9D-E536-E2AC-84DCDAE3FE46}"/>
          </ac:spMkLst>
        </pc:spChg>
        <pc:spChg chg="del">
          <ac:chgData name="Seif, Janesca" userId="746caf7a-ff57-497b-ad65-8cb552a9f586" providerId="ADAL" clId="{A696A09E-E359-D940-971C-BFD6077C87A3}" dt="2024-05-13T04:44:32.282" v="17" actId="478"/>
          <ac:spMkLst>
            <pc:docMk/>
            <pc:sldMk cId="2188626612" sldId="447"/>
            <ac:spMk id="21" creationId="{A5DD9AC7-47A1-DBF8-9433-5D969581CE61}"/>
          </ac:spMkLst>
        </pc:spChg>
      </pc:sldChg>
      <pc:sldChg chg="delSp mod">
        <pc:chgData name="Seif, Janesca" userId="746caf7a-ff57-497b-ad65-8cb552a9f586" providerId="ADAL" clId="{A696A09E-E359-D940-971C-BFD6077C87A3}" dt="2024-05-13T04:44:36.767" v="18" actId="478"/>
        <pc:sldMkLst>
          <pc:docMk/>
          <pc:sldMk cId="3304737060" sldId="448"/>
        </pc:sldMkLst>
        <pc:spChg chg="del">
          <ac:chgData name="Seif, Janesca" userId="746caf7a-ff57-497b-ad65-8cb552a9f586" providerId="ADAL" clId="{A696A09E-E359-D940-971C-BFD6077C87A3}" dt="2024-05-13T04:44:36.767" v="18" actId="478"/>
          <ac:spMkLst>
            <pc:docMk/>
            <pc:sldMk cId="3304737060" sldId="448"/>
            <ac:spMk id="10" creationId="{25B83E94-6974-ADD4-6605-68BD17FAE70C}"/>
          </ac:spMkLst>
        </pc:spChg>
      </pc:sldChg>
      <pc:sldChg chg="delSp mod">
        <pc:chgData name="Seif, Janesca" userId="746caf7a-ff57-497b-ad65-8cb552a9f586" providerId="ADAL" clId="{A696A09E-E359-D940-971C-BFD6077C87A3}" dt="2024-05-13T04:44:42.966" v="20" actId="478"/>
        <pc:sldMkLst>
          <pc:docMk/>
          <pc:sldMk cId="37591650" sldId="449"/>
        </pc:sldMkLst>
        <pc:spChg chg="del">
          <ac:chgData name="Seif, Janesca" userId="746caf7a-ff57-497b-ad65-8cb552a9f586" providerId="ADAL" clId="{A696A09E-E359-D940-971C-BFD6077C87A3}" dt="2024-05-13T04:44:42.966" v="20" actId="478"/>
          <ac:spMkLst>
            <pc:docMk/>
            <pc:sldMk cId="37591650" sldId="449"/>
            <ac:spMk id="8" creationId="{99CBC298-2C89-7FB4-E35C-511E554843C5}"/>
          </ac:spMkLst>
        </pc:spChg>
        <pc:spChg chg="del">
          <ac:chgData name="Seif, Janesca" userId="746caf7a-ff57-497b-ad65-8cb552a9f586" providerId="ADAL" clId="{A696A09E-E359-D940-971C-BFD6077C87A3}" dt="2024-05-13T04:44:40.726" v="19" actId="478"/>
          <ac:spMkLst>
            <pc:docMk/>
            <pc:sldMk cId="37591650" sldId="449"/>
            <ac:spMk id="10" creationId="{4C1E2738-1B40-705F-4F5C-91975036116C}"/>
          </ac:spMkLst>
        </pc:spChg>
      </pc:sldChg>
      <pc:sldChg chg="delSp mod">
        <pc:chgData name="Seif, Janesca" userId="746caf7a-ff57-497b-ad65-8cb552a9f586" providerId="ADAL" clId="{A696A09E-E359-D940-971C-BFD6077C87A3}" dt="2024-05-13T04:44:46.564" v="21" actId="478"/>
        <pc:sldMkLst>
          <pc:docMk/>
          <pc:sldMk cId="154223622" sldId="450"/>
        </pc:sldMkLst>
        <pc:spChg chg="del">
          <ac:chgData name="Seif, Janesca" userId="746caf7a-ff57-497b-ad65-8cb552a9f586" providerId="ADAL" clId="{A696A09E-E359-D940-971C-BFD6077C87A3}" dt="2024-05-13T04:44:46.564" v="21" actId="478"/>
          <ac:spMkLst>
            <pc:docMk/>
            <pc:sldMk cId="154223622" sldId="450"/>
            <ac:spMk id="10" creationId="{B8220ECB-8448-8F28-FB93-85D24DA20080}"/>
          </ac:spMkLst>
        </pc:spChg>
      </pc:sldChg>
      <pc:sldChg chg="delSp mod">
        <pc:chgData name="Seif, Janesca" userId="746caf7a-ff57-497b-ad65-8cb552a9f586" providerId="ADAL" clId="{A696A09E-E359-D940-971C-BFD6077C87A3}" dt="2024-05-13T04:44:51.688" v="22" actId="478"/>
        <pc:sldMkLst>
          <pc:docMk/>
          <pc:sldMk cId="1744929332" sldId="452"/>
        </pc:sldMkLst>
        <pc:spChg chg="del">
          <ac:chgData name="Seif, Janesca" userId="746caf7a-ff57-497b-ad65-8cb552a9f586" providerId="ADAL" clId="{A696A09E-E359-D940-971C-BFD6077C87A3}" dt="2024-05-13T04:44:51.688" v="22" actId="478"/>
          <ac:spMkLst>
            <pc:docMk/>
            <pc:sldMk cId="1744929332" sldId="452"/>
            <ac:spMk id="8" creationId="{1D7EE6EB-360E-86DA-A5B2-45F75F0B9725}"/>
          </ac:spMkLst>
        </pc:spChg>
      </pc:sldChg>
      <pc:sldChg chg="delSp mod">
        <pc:chgData name="Seif, Janesca" userId="746caf7a-ff57-497b-ad65-8cb552a9f586" providerId="ADAL" clId="{A696A09E-E359-D940-971C-BFD6077C87A3}" dt="2024-05-13T04:44:56.241" v="23" actId="478"/>
        <pc:sldMkLst>
          <pc:docMk/>
          <pc:sldMk cId="1276300310" sldId="454"/>
        </pc:sldMkLst>
        <pc:spChg chg="del">
          <ac:chgData name="Seif, Janesca" userId="746caf7a-ff57-497b-ad65-8cb552a9f586" providerId="ADAL" clId="{A696A09E-E359-D940-971C-BFD6077C87A3}" dt="2024-05-13T04:44:56.241" v="23" actId="478"/>
          <ac:spMkLst>
            <pc:docMk/>
            <pc:sldMk cId="1276300310" sldId="454"/>
            <ac:spMk id="6" creationId="{B2EE83A2-0195-2243-1A47-6B3B0FA50AC4}"/>
          </ac:spMkLst>
        </pc:spChg>
      </pc:sldChg>
      <pc:sldChg chg="delSp mod">
        <pc:chgData name="Seif, Janesca" userId="746caf7a-ff57-497b-ad65-8cb552a9f586" providerId="ADAL" clId="{A696A09E-E359-D940-971C-BFD6077C87A3}" dt="2024-05-13T04:44:59.447" v="24" actId="478"/>
        <pc:sldMkLst>
          <pc:docMk/>
          <pc:sldMk cId="3876693709" sldId="455"/>
        </pc:sldMkLst>
        <pc:spChg chg="del">
          <ac:chgData name="Seif, Janesca" userId="746caf7a-ff57-497b-ad65-8cb552a9f586" providerId="ADAL" clId="{A696A09E-E359-D940-971C-BFD6077C87A3}" dt="2024-05-13T04:44:59.447" v="24" actId="478"/>
          <ac:spMkLst>
            <pc:docMk/>
            <pc:sldMk cId="3876693709" sldId="455"/>
            <ac:spMk id="6" creationId="{56F6B5D6-3153-0E97-4374-E8E2D78D0D74}"/>
          </ac:spMkLst>
        </pc:spChg>
      </pc:sldChg>
      <pc:sldChg chg="delSp">
        <pc:chgData name="Seif, Janesca" userId="746caf7a-ff57-497b-ad65-8cb552a9f586" providerId="ADAL" clId="{A696A09E-E359-D940-971C-BFD6077C87A3}" dt="2024-05-13T04:47:42.076" v="66" actId="478"/>
        <pc:sldMkLst>
          <pc:docMk/>
          <pc:sldMk cId="0" sldId="462"/>
        </pc:sldMkLst>
        <pc:spChg chg="del">
          <ac:chgData name="Seif, Janesca" userId="746caf7a-ff57-497b-ad65-8cb552a9f586" providerId="ADAL" clId="{A696A09E-E359-D940-971C-BFD6077C87A3}" dt="2024-05-13T04:47:42.076" v="66" actId="478"/>
          <ac:spMkLst>
            <pc:docMk/>
            <pc:sldMk cId="0" sldId="462"/>
            <ac:spMk id="36868" creationId="{F4451FF5-943C-2D84-A8A8-8615AD70E6F5}"/>
          </ac:spMkLst>
        </pc:spChg>
      </pc:sldChg>
      <pc:sldChg chg="delSp">
        <pc:chgData name="Seif, Janesca" userId="746caf7a-ff57-497b-ad65-8cb552a9f586" providerId="ADAL" clId="{A696A09E-E359-D940-971C-BFD6077C87A3}" dt="2024-05-13T04:47:59.080" v="70" actId="478"/>
        <pc:sldMkLst>
          <pc:docMk/>
          <pc:sldMk cId="0" sldId="463"/>
        </pc:sldMkLst>
        <pc:spChg chg="del">
          <ac:chgData name="Seif, Janesca" userId="746caf7a-ff57-497b-ad65-8cb552a9f586" providerId="ADAL" clId="{A696A09E-E359-D940-971C-BFD6077C87A3}" dt="2024-05-13T04:47:59.080" v="70" actId="478"/>
          <ac:spMkLst>
            <pc:docMk/>
            <pc:sldMk cId="0" sldId="463"/>
            <ac:spMk id="41989" creationId="{AD4B209D-CA34-D31B-F7D2-239411237AA7}"/>
          </ac:spMkLst>
        </pc:spChg>
      </pc:sldChg>
      <pc:sldChg chg="delSp">
        <pc:chgData name="Seif, Janesca" userId="746caf7a-ff57-497b-ad65-8cb552a9f586" providerId="ADAL" clId="{A696A09E-E359-D940-971C-BFD6077C87A3}" dt="2024-05-13T04:48:46.289" v="81" actId="478"/>
        <pc:sldMkLst>
          <pc:docMk/>
          <pc:sldMk cId="0" sldId="465"/>
        </pc:sldMkLst>
        <pc:spChg chg="del">
          <ac:chgData name="Seif, Janesca" userId="746caf7a-ff57-497b-ad65-8cb552a9f586" providerId="ADAL" clId="{A696A09E-E359-D940-971C-BFD6077C87A3}" dt="2024-05-13T04:48:46.289" v="81" actId="478"/>
          <ac:spMkLst>
            <pc:docMk/>
            <pc:sldMk cId="0" sldId="465"/>
            <ac:spMk id="57348" creationId="{25425C5B-0C0F-17FC-37CA-774C4DD71C10}"/>
          </ac:spMkLst>
        </pc:spChg>
      </pc:sldChg>
      <pc:sldChg chg="delSp mod">
        <pc:chgData name="Seif, Janesca" userId="746caf7a-ff57-497b-ad65-8cb552a9f586" providerId="ADAL" clId="{A696A09E-E359-D940-971C-BFD6077C87A3}" dt="2024-05-13T04:44:05.667" v="9" actId="478"/>
        <pc:sldMkLst>
          <pc:docMk/>
          <pc:sldMk cId="2877039444" sldId="466"/>
        </pc:sldMkLst>
        <pc:spChg chg="del">
          <ac:chgData name="Seif, Janesca" userId="746caf7a-ff57-497b-ad65-8cb552a9f586" providerId="ADAL" clId="{A696A09E-E359-D940-971C-BFD6077C87A3}" dt="2024-05-13T04:44:05.667" v="9" actId="478"/>
          <ac:spMkLst>
            <pc:docMk/>
            <pc:sldMk cId="2877039444" sldId="466"/>
            <ac:spMk id="10" creationId="{76D46B2D-A0E2-03CD-9527-04FD57FB6230}"/>
          </ac:spMkLst>
        </pc:spChg>
      </pc:sldChg>
    </pc:docChg>
  </pc:docChgLst>
  <pc:docChgLst>
    <pc:chgData name="Vera,  Juan (OS-)" userId="S::verajua_paho.org#ext#@worldhealthorg.onmicrosoft.com::d4a6bcd2-ec73-4ae3-9347-161d4b21fb1f" providerId="AD" clId="Web-{B5BCEB8A-F4F7-BE71-F6F4-F3D4DAD0B65B}"/>
    <pc:docChg chg="addSld delSld modSld">
      <pc:chgData name="Vera,  Juan (OS-)" userId="S::verajua_paho.org#ext#@worldhealthorg.onmicrosoft.com::d4a6bcd2-ec73-4ae3-9347-161d4b21fb1f" providerId="AD" clId="Web-{B5BCEB8A-F4F7-BE71-F6F4-F3D4DAD0B65B}" dt="2023-10-09T23:16:29.992" v="3338" actId="20577"/>
      <pc:docMkLst>
        <pc:docMk/>
      </pc:docMkLst>
      <pc:sldChg chg="addSp delSp modSp">
        <pc:chgData name="Vera,  Juan (OS-)" userId="S::verajua_paho.org#ext#@worldhealthorg.onmicrosoft.com::d4a6bcd2-ec73-4ae3-9347-161d4b21fb1f" providerId="AD" clId="Web-{B5BCEB8A-F4F7-BE71-F6F4-F3D4DAD0B65B}" dt="2023-10-09T15:47:08.150" v="92" actId="1076"/>
        <pc:sldMkLst>
          <pc:docMk/>
          <pc:sldMk cId="0" sldId="259"/>
        </pc:sldMkLst>
        <pc:spChg chg="del mod">
          <ac:chgData name="Vera,  Juan (OS-)" userId="S::verajua_paho.org#ext#@worldhealthorg.onmicrosoft.com::d4a6bcd2-ec73-4ae3-9347-161d4b21fb1f" providerId="AD" clId="Web-{B5BCEB8A-F4F7-BE71-F6F4-F3D4DAD0B65B}" dt="2023-10-09T15:38:00.072" v="31"/>
          <ac:spMkLst>
            <pc:docMk/>
            <pc:sldMk cId="0" sldId="259"/>
            <ac:spMk id="2" creationId="{06141A9D-70C0-45E3-D402-63257401D4B3}"/>
          </ac:spMkLst>
        </pc:spChg>
        <pc:spChg chg="del mod">
          <ac:chgData name="Vera,  Juan (OS-)" userId="S::verajua_paho.org#ext#@worldhealthorg.onmicrosoft.com::d4a6bcd2-ec73-4ae3-9347-161d4b21fb1f" providerId="AD" clId="Web-{B5BCEB8A-F4F7-BE71-F6F4-F3D4DAD0B65B}" dt="2023-10-09T15:36:19.616" v="7"/>
          <ac:spMkLst>
            <pc:docMk/>
            <pc:sldMk cId="0" sldId="259"/>
            <ac:spMk id="3" creationId="{846D7268-D907-1195-1C07-AE603F707293}"/>
          </ac:spMkLst>
        </pc:spChg>
        <pc:spChg chg="add mod">
          <ac:chgData name="Vera,  Juan (OS-)" userId="S::verajua_paho.org#ext#@worldhealthorg.onmicrosoft.com::d4a6bcd2-ec73-4ae3-9347-161d4b21fb1f" providerId="AD" clId="Web-{B5BCEB8A-F4F7-BE71-F6F4-F3D4DAD0B65B}" dt="2023-10-09T15:47:08.150" v="92" actId="1076"/>
          <ac:spMkLst>
            <pc:docMk/>
            <pc:sldMk cId="0" sldId="259"/>
            <ac:spMk id="5" creationId="{8ED0C540-E8FF-2771-3F8A-351E0EC91AD9}"/>
          </ac:spMkLst>
        </pc:spChg>
        <pc:spChg chg="add mod">
          <ac:chgData name="Vera,  Juan (OS-)" userId="S::verajua_paho.org#ext#@worldhealthorg.onmicrosoft.com::d4a6bcd2-ec73-4ae3-9347-161d4b21fb1f" providerId="AD" clId="Web-{B5BCEB8A-F4F7-BE71-F6F4-F3D4DAD0B65B}" dt="2023-10-09T15:38:53.823" v="42" actId="1076"/>
          <ac:spMkLst>
            <pc:docMk/>
            <pc:sldMk cId="0" sldId="259"/>
            <ac:spMk id="6" creationId="{E9FE2EB9-0F8A-D8CA-B748-8150A6DA9442}"/>
          </ac:spMkLst>
        </pc:spChg>
        <pc:spChg chg="mod">
          <ac:chgData name="Vera,  Juan (OS-)" userId="S::verajua_paho.org#ext#@worldhealthorg.onmicrosoft.com::d4a6bcd2-ec73-4ae3-9347-161d4b21fb1f" providerId="AD" clId="Web-{B5BCEB8A-F4F7-BE71-F6F4-F3D4DAD0B65B}" dt="2023-10-09T15:36:42.788" v="12" actId="20577"/>
          <ac:spMkLst>
            <pc:docMk/>
            <pc:sldMk cId="0" sldId="259"/>
            <ac:spMk id="9217" creationId="{B2EA0B69-6145-201B-84B0-7004B51CF025}"/>
          </ac:spMkLst>
        </pc:spChg>
        <pc:spChg chg="mod">
          <ac:chgData name="Vera,  Juan (OS-)" userId="S::verajua_paho.org#ext#@worldhealthorg.onmicrosoft.com::d4a6bcd2-ec73-4ae3-9347-161d4b21fb1f" providerId="AD" clId="Web-{B5BCEB8A-F4F7-BE71-F6F4-F3D4DAD0B65B}" dt="2023-10-09T15:38:29.182" v="37" actId="1076"/>
          <ac:spMkLst>
            <pc:docMk/>
            <pc:sldMk cId="0" sldId="259"/>
            <ac:spMk id="9218" creationId="{C6AA97A5-EFEE-3576-B862-B0A3F00707CA}"/>
          </ac:spMkLst>
        </pc:spChg>
        <pc:spChg chg="mod">
          <ac:chgData name="Vera,  Juan (OS-)" userId="S::verajua_paho.org#ext#@worldhealthorg.onmicrosoft.com::d4a6bcd2-ec73-4ae3-9347-161d4b21fb1f" providerId="AD" clId="Web-{B5BCEB8A-F4F7-BE71-F6F4-F3D4DAD0B65B}" dt="2023-10-09T15:41:02.124" v="49" actId="20577"/>
          <ac:spMkLst>
            <pc:docMk/>
            <pc:sldMk cId="0" sldId="259"/>
            <ac:spMk id="9219" creationId="{6BF91A90-1A1C-EAB4-ED62-7767A257362E}"/>
          </ac:spMkLst>
        </pc:spChg>
        <pc:spChg chg="del">
          <ac:chgData name="Vera,  Juan (OS-)" userId="S::verajua_paho.org#ext#@worldhealthorg.onmicrosoft.com::d4a6bcd2-ec73-4ae3-9347-161d4b21fb1f" providerId="AD" clId="Web-{B5BCEB8A-F4F7-BE71-F6F4-F3D4DAD0B65B}" dt="2023-10-09T15:38:49.933" v="40"/>
          <ac:spMkLst>
            <pc:docMk/>
            <pc:sldMk cId="0" sldId="259"/>
            <ac:spMk id="9220" creationId="{E99D5791-0573-D205-7820-84D136763514}"/>
          </ac:spMkLst>
        </pc:spChg>
        <pc:spChg chg="mod">
          <ac:chgData name="Vera,  Juan (OS-)" userId="S::verajua_paho.org#ext#@worldhealthorg.onmicrosoft.com::d4a6bcd2-ec73-4ae3-9347-161d4b21fb1f" providerId="AD" clId="Web-{B5BCEB8A-F4F7-BE71-F6F4-F3D4DAD0B65B}" dt="2023-10-09T15:41:01.186" v="48" actId="20577"/>
          <ac:spMkLst>
            <pc:docMk/>
            <pc:sldMk cId="0" sldId="259"/>
            <ac:spMk id="9221" creationId="{40E98411-444F-C8CC-2B13-6B487320CF54}"/>
          </ac:spMkLst>
        </pc:spChg>
      </pc:sldChg>
      <pc:sldChg chg="addSp delSp modSp">
        <pc:chgData name="Vera,  Juan (OS-)" userId="S::verajua_paho.org#ext#@worldhealthorg.onmicrosoft.com::d4a6bcd2-ec73-4ae3-9347-161d4b21fb1f" providerId="AD" clId="Web-{B5BCEB8A-F4F7-BE71-F6F4-F3D4DAD0B65B}" dt="2023-10-09T15:45:35.132" v="84"/>
        <pc:sldMkLst>
          <pc:docMk/>
          <pc:sldMk cId="0" sldId="260"/>
        </pc:sldMkLst>
        <pc:spChg chg="del">
          <ac:chgData name="Vera,  Juan (OS-)" userId="S::verajua_paho.org#ext#@worldhealthorg.onmicrosoft.com::d4a6bcd2-ec73-4ae3-9347-161d4b21fb1f" providerId="AD" clId="Web-{B5BCEB8A-F4F7-BE71-F6F4-F3D4DAD0B65B}" dt="2023-10-09T15:41:41.578" v="55"/>
          <ac:spMkLst>
            <pc:docMk/>
            <pc:sldMk cId="0" sldId="260"/>
            <ac:spMk id="2" creationId="{468F0D96-5549-1D6C-489E-E806999289A6}"/>
          </ac:spMkLst>
        </pc:spChg>
        <pc:spChg chg="del">
          <ac:chgData name="Vera,  Juan (OS-)" userId="S::verajua_paho.org#ext#@worldhealthorg.onmicrosoft.com::d4a6bcd2-ec73-4ae3-9347-161d4b21fb1f" providerId="AD" clId="Web-{B5BCEB8A-F4F7-BE71-F6F4-F3D4DAD0B65B}" dt="2023-10-09T15:41:44.360" v="56"/>
          <ac:spMkLst>
            <pc:docMk/>
            <pc:sldMk cId="0" sldId="260"/>
            <ac:spMk id="3" creationId="{67ACCE50-5A9F-7C59-C0A0-DEFBBDDA4D72}"/>
          </ac:spMkLst>
        </pc:spChg>
        <pc:spChg chg="add mod">
          <ac:chgData name="Vera,  Juan (OS-)" userId="S::verajua_paho.org#ext#@worldhealthorg.onmicrosoft.com::d4a6bcd2-ec73-4ae3-9347-161d4b21fb1f" providerId="AD" clId="Web-{B5BCEB8A-F4F7-BE71-F6F4-F3D4DAD0B65B}" dt="2023-10-09T15:43:59.567" v="76" actId="1076"/>
          <ac:spMkLst>
            <pc:docMk/>
            <pc:sldMk cId="0" sldId="260"/>
            <ac:spMk id="5" creationId="{77095428-5F09-B626-0ECC-5709C10F74A9}"/>
          </ac:spMkLst>
        </pc:spChg>
        <pc:spChg chg="add del mod">
          <ac:chgData name="Vera,  Juan (OS-)" userId="S::verajua_paho.org#ext#@worldhealthorg.onmicrosoft.com::d4a6bcd2-ec73-4ae3-9347-161d4b21fb1f" providerId="AD" clId="Web-{B5BCEB8A-F4F7-BE71-F6F4-F3D4DAD0B65B}" dt="2023-10-09T15:42:28.564" v="62" actId="20577"/>
          <ac:spMkLst>
            <pc:docMk/>
            <pc:sldMk cId="0" sldId="260"/>
            <ac:spMk id="10241" creationId="{A5A7153D-CBCE-A3EB-F022-B36B18616972}"/>
          </ac:spMkLst>
        </pc:spChg>
        <pc:graphicFrameChg chg="mod modGraphic">
          <ac:chgData name="Vera,  Juan (OS-)" userId="S::verajua_paho.org#ext#@worldhealthorg.onmicrosoft.com::d4a6bcd2-ec73-4ae3-9347-161d4b21fb1f" providerId="AD" clId="Web-{B5BCEB8A-F4F7-BE71-F6F4-F3D4DAD0B65B}" dt="2023-10-09T15:45:35.132" v="84"/>
          <ac:graphicFrameMkLst>
            <pc:docMk/>
            <pc:sldMk cId="0" sldId="260"/>
            <ac:graphicFrameMk id="10242" creationId="{21FA800D-E756-7186-F7F5-CDC9C842C011}"/>
          </ac:graphicFrameMkLst>
        </pc:graphicFrameChg>
      </pc:sldChg>
      <pc:sldChg chg="addSp delSp modSp">
        <pc:chgData name="Vera,  Juan (OS-)" userId="S::verajua_paho.org#ext#@worldhealthorg.onmicrosoft.com::d4a6bcd2-ec73-4ae3-9347-161d4b21fb1f" providerId="AD" clId="Web-{B5BCEB8A-F4F7-BE71-F6F4-F3D4DAD0B65B}" dt="2023-10-09T15:50:33.640" v="125" actId="1076"/>
        <pc:sldMkLst>
          <pc:docMk/>
          <pc:sldMk cId="0" sldId="261"/>
        </pc:sldMkLst>
        <pc:spChg chg="del">
          <ac:chgData name="Vera,  Juan (OS-)" userId="S::verajua_paho.org#ext#@worldhealthorg.onmicrosoft.com::d4a6bcd2-ec73-4ae3-9347-161d4b21fb1f" providerId="AD" clId="Web-{B5BCEB8A-F4F7-BE71-F6F4-F3D4DAD0B65B}" dt="2023-10-09T15:46:00.945" v="85"/>
          <ac:spMkLst>
            <pc:docMk/>
            <pc:sldMk cId="0" sldId="261"/>
            <ac:spMk id="2" creationId="{9B826CBF-CDFC-5158-D2B2-B9C44A5F53F3}"/>
          </ac:spMkLst>
        </pc:spChg>
        <pc:spChg chg="del mod">
          <ac:chgData name="Vera,  Juan (OS-)" userId="S::verajua_paho.org#ext#@worldhealthorg.onmicrosoft.com::d4a6bcd2-ec73-4ae3-9347-161d4b21fb1f" providerId="AD" clId="Web-{B5BCEB8A-F4F7-BE71-F6F4-F3D4DAD0B65B}" dt="2023-10-09T15:47:48.073" v="97"/>
          <ac:spMkLst>
            <pc:docMk/>
            <pc:sldMk cId="0" sldId="261"/>
            <ac:spMk id="3" creationId="{36FE1516-FD5F-A01F-CC0E-087AD3A301EA}"/>
          </ac:spMkLst>
        </pc:spChg>
        <pc:spChg chg="add del mod">
          <ac:chgData name="Vera,  Juan (OS-)" userId="S::verajua_paho.org#ext#@worldhealthorg.onmicrosoft.com::d4a6bcd2-ec73-4ae3-9347-161d4b21fb1f" providerId="AD" clId="Web-{B5BCEB8A-F4F7-BE71-F6F4-F3D4DAD0B65B}" dt="2023-10-09T15:50:33.640" v="125" actId="1076"/>
          <ac:spMkLst>
            <pc:docMk/>
            <pc:sldMk cId="0" sldId="261"/>
            <ac:spMk id="5" creationId="{C07F745C-9F1E-4DB7-6A61-D98BAB4F247D}"/>
          </ac:spMkLst>
        </pc:spChg>
        <pc:spChg chg="del">
          <ac:chgData name="Vera,  Juan (OS-)" userId="S::verajua_paho.org#ext#@worldhealthorg.onmicrosoft.com::d4a6bcd2-ec73-4ae3-9347-161d4b21fb1f" providerId="AD" clId="Web-{B5BCEB8A-F4F7-BE71-F6F4-F3D4DAD0B65B}" dt="2023-10-09T15:46:03.180" v="86"/>
          <ac:spMkLst>
            <pc:docMk/>
            <pc:sldMk cId="0" sldId="261"/>
            <ac:spMk id="11265" creationId="{3BF15D72-E16C-44F3-13BB-1A2A051F0424}"/>
          </ac:spMkLst>
        </pc:spChg>
        <pc:spChg chg="mod">
          <ac:chgData name="Vera,  Juan (OS-)" userId="S::verajua_paho.org#ext#@worldhealthorg.onmicrosoft.com::d4a6bcd2-ec73-4ae3-9347-161d4b21fb1f" providerId="AD" clId="Web-{B5BCEB8A-F4F7-BE71-F6F4-F3D4DAD0B65B}" dt="2023-10-09T15:49:30.904" v="116" actId="20577"/>
          <ac:spMkLst>
            <pc:docMk/>
            <pc:sldMk cId="0" sldId="261"/>
            <ac:spMk id="11269" creationId="{EA3BC099-83FA-B9D1-90D0-4DA15E6AA56B}"/>
          </ac:spMkLst>
        </pc:spChg>
        <pc:spChg chg="mod">
          <ac:chgData name="Vera,  Juan (OS-)" userId="S::verajua_paho.org#ext#@worldhealthorg.onmicrosoft.com::d4a6bcd2-ec73-4ae3-9347-161d4b21fb1f" providerId="AD" clId="Web-{B5BCEB8A-F4F7-BE71-F6F4-F3D4DAD0B65B}" dt="2023-10-09T15:50:16.859" v="124" actId="14100"/>
          <ac:spMkLst>
            <pc:docMk/>
            <pc:sldMk cId="0" sldId="261"/>
            <ac:spMk id="11270" creationId="{83D195CD-EB24-3BB7-460B-D9844ABB9969}"/>
          </ac:spMkLst>
        </pc:spChg>
        <pc:spChg chg="mod">
          <ac:chgData name="Vera,  Juan (OS-)" userId="S::verajua_paho.org#ext#@worldhealthorg.onmicrosoft.com::d4a6bcd2-ec73-4ae3-9347-161d4b21fb1f" providerId="AD" clId="Web-{B5BCEB8A-F4F7-BE71-F6F4-F3D4DAD0B65B}" dt="2023-10-09T15:48:23.199" v="104" actId="14100"/>
          <ac:spMkLst>
            <pc:docMk/>
            <pc:sldMk cId="0" sldId="261"/>
            <ac:spMk id="11272" creationId="{B7227805-1A92-4DC7-D5D4-D414EC1C2DD2}"/>
          </ac:spMkLst>
        </pc:spChg>
        <pc:picChg chg="mod">
          <ac:chgData name="Vera,  Juan (OS-)" userId="S::verajua_paho.org#ext#@worldhealthorg.onmicrosoft.com::d4a6bcd2-ec73-4ae3-9347-161d4b21fb1f" providerId="AD" clId="Web-{B5BCEB8A-F4F7-BE71-F6F4-F3D4DAD0B65B}" dt="2023-10-09T15:48:05.371" v="100" actId="1076"/>
          <ac:picMkLst>
            <pc:docMk/>
            <pc:sldMk cId="0" sldId="261"/>
            <ac:picMk id="11271" creationId="{3FF7FB9B-3035-1D48-E1F2-55E2FDCB6153}"/>
          </ac:picMkLst>
        </pc:picChg>
      </pc:sldChg>
      <pc:sldChg chg="addSp delSp modSp">
        <pc:chgData name="Vera,  Juan (OS-)" userId="S::verajua_paho.org#ext#@worldhealthorg.onmicrosoft.com::d4a6bcd2-ec73-4ae3-9347-161d4b21fb1f" providerId="AD" clId="Web-{B5BCEB8A-F4F7-BE71-F6F4-F3D4DAD0B65B}" dt="2023-10-09T15:56:06.510" v="157" actId="20577"/>
        <pc:sldMkLst>
          <pc:docMk/>
          <pc:sldMk cId="0" sldId="262"/>
        </pc:sldMkLst>
        <pc:spChg chg="add del">
          <ac:chgData name="Vera,  Juan (OS-)" userId="S::verajua_paho.org#ext#@worldhealthorg.onmicrosoft.com::d4a6bcd2-ec73-4ae3-9347-161d4b21fb1f" providerId="AD" clId="Web-{B5BCEB8A-F4F7-BE71-F6F4-F3D4DAD0B65B}" dt="2023-10-09T15:51:12.501" v="129"/>
          <ac:spMkLst>
            <pc:docMk/>
            <pc:sldMk cId="0" sldId="262"/>
            <ac:spMk id="2" creationId="{C084F608-B373-F3E4-7241-53EDF090FE5E}"/>
          </ac:spMkLst>
        </pc:spChg>
        <pc:spChg chg="del">
          <ac:chgData name="Vera,  Juan (OS-)" userId="S::verajua_paho.org#ext#@worldhealthorg.onmicrosoft.com::d4a6bcd2-ec73-4ae3-9347-161d4b21fb1f" providerId="AD" clId="Web-{B5BCEB8A-F4F7-BE71-F6F4-F3D4DAD0B65B}" dt="2023-10-09T15:51:34.439" v="133"/>
          <ac:spMkLst>
            <pc:docMk/>
            <pc:sldMk cId="0" sldId="262"/>
            <ac:spMk id="3" creationId="{EAA20A03-4CD0-1011-8F21-6BFE16D341FB}"/>
          </ac:spMkLst>
        </pc:spChg>
        <pc:spChg chg="add mod">
          <ac:chgData name="Vera,  Juan (OS-)" userId="S::verajua_paho.org#ext#@worldhealthorg.onmicrosoft.com::d4a6bcd2-ec73-4ae3-9347-161d4b21fb1f" providerId="AD" clId="Web-{B5BCEB8A-F4F7-BE71-F6F4-F3D4DAD0B65B}" dt="2023-10-09T15:51:19.923" v="131" actId="20577"/>
          <ac:spMkLst>
            <pc:docMk/>
            <pc:sldMk cId="0" sldId="262"/>
            <ac:spMk id="5" creationId="{1EFD544D-3191-85D0-98BC-BF32CB2FE940}"/>
          </ac:spMkLst>
        </pc:spChg>
        <pc:spChg chg="del">
          <ac:chgData name="Vera,  Juan (OS-)" userId="S::verajua_paho.org#ext#@worldhealthorg.onmicrosoft.com::d4a6bcd2-ec73-4ae3-9347-161d4b21fb1f" providerId="AD" clId="Web-{B5BCEB8A-F4F7-BE71-F6F4-F3D4DAD0B65B}" dt="2023-10-09T15:51:28.705" v="132"/>
          <ac:spMkLst>
            <pc:docMk/>
            <pc:sldMk cId="0" sldId="262"/>
            <ac:spMk id="12289" creationId="{CC2D1CCD-8ADF-DA1A-F893-22DC2ED05EF7}"/>
          </ac:spMkLst>
        </pc:spChg>
        <pc:spChg chg="mod">
          <ac:chgData name="Vera,  Juan (OS-)" userId="S::verajua_paho.org#ext#@worldhealthorg.onmicrosoft.com::d4a6bcd2-ec73-4ae3-9347-161d4b21fb1f" providerId="AD" clId="Web-{B5BCEB8A-F4F7-BE71-F6F4-F3D4DAD0B65B}" dt="2023-10-09T15:56:06.510" v="157" actId="20577"/>
          <ac:spMkLst>
            <pc:docMk/>
            <pc:sldMk cId="0" sldId="262"/>
            <ac:spMk id="12290" creationId="{F861F8BA-846D-6325-FBA7-4EF955EE7F43}"/>
          </ac:spMkLst>
        </pc:spChg>
        <pc:spChg chg="mod">
          <ac:chgData name="Vera,  Juan (OS-)" userId="S::verajua_paho.org#ext#@worldhealthorg.onmicrosoft.com::d4a6bcd2-ec73-4ae3-9347-161d4b21fb1f" providerId="AD" clId="Web-{B5BCEB8A-F4F7-BE71-F6F4-F3D4DAD0B65B}" dt="2023-10-09T15:52:10.534" v="138" actId="1076"/>
          <ac:spMkLst>
            <pc:docMk/>
            <pc:sldMk cId="0" sldId="262"/>
            <ac:spMk id="12292" creationId="{ABBAE7CF-BA0E-100F-F9D1-DF37FF07596A}"/>
          </ac:spMkLst>
        </pc:spChg>
        <pc:picChg chg="mod">
          <ac:chgData name="Vera,  Juan (OS-)" userId="S::verajua_paho.org#ext#@worldhealthorg.onmicrosoft.com::d4a6bcd2-ec73-4ae3-9347-161d4b21fb1f" providerId="AD" clId="Web-{B5BCEB8A-F4F7-BE71-F6F4-F3D4DAD0B65B}" dt="2023-10-09T15:52:10.534" v="137" actId="1076"/>
          <ac:picMkLst>
            <pc:docMk/>
            <pc:sldMk cId="0" sldId="262"/>
            <ac:picMk id="12291" creationId="{F0F233C3-079B-D22B-1CF4-38182CBDACC4}"/>
          </ac:picMkLst>
        </pc:picChg>
      </pc:sldChg>
      <pc:sldChg chg="delSp modSp">
        <pc:chgData name="Vera,  Juan (OS-)" userId="S::verajua_paho.org#ext#@worldhealthorg.onmicrosoft.com::d4a6bcd2-ec73-4ae3-9347-161d4b21fb1f" providerId="AD" clId="Web-{B5BCEB8A-F4F7-BE71-F6F4-F3D4DAD0B65B}" dt="2023-10-09T16:03:34.913" v="197"/>
        <pc:sldMkLst>
          <pc:docMk/>
          <pc:sldMk cId="0" sldId="263"/>
        </pc:sldMkLst>
        <pc:spChg chg="del">
          <ac:chgData name="Vera,  Juan (OS-)" userId="S::verajua_paho.org#ext#@worldhealthorg.onmicrosoft.com::d4a6bcd2-ec73-4ae3-9347-161d4b21fb1f" providerId="AD" clId="Web-{B5BCEB8A-F4F7-BE71-F6F4-F3D4DAD0B65B}" dt="2023-10-09T15:56:19.963" v="158"/>
          <ac:spMkLst>
            <pc:docMk/>
            <pc:sldMk cId="0" sldId="263"/>
            <ac:spMk id="2" creationId="{D3E39091-B696-55E0-C1C6-C203AF96B6FC}"/>
          </ac:spMkLst>
        </pc:spChg>
        <pc:spChg chg="del">
          <ac:chgData name="Vera,  Juan (OS-)" userId="S::verajua_paho.org#ext#@worldhealthorg.onmicrosoft.com::d4a6bcd2-ec73-4ae3-9347-161d4b21fb1f" providerId="AD" clId="Web-{B5BCEB8A-F4F7-BE71-F6F4-F3D4DAD0B65B}" dt="2023-10-09T15:57:03.808" v="164"/>
          <ac:spMkLst>
            <pc:docMk/>
            <pc:sldMk cId="0" sldId="263"/>
            <ac:spMk id="3" creationId="{F21D5051-4530-0F83-7361-383E9240F2C8}"/>
          </ac:spMkLst>
        </pc:spChg>
        <pc:spChg chg="mod">
          <ac:chgData name="Vera,  Juan (OS-)" userId="S::verajua_paho.org#ext#@worldhealthorg.onmicrosoft.com::d4a6bcd2-ec73-4ae3-9347-161d4b21fb1f" providerId="AD" clId="Web-{B5BCEB8A-F4F7-BE71-F6F4-F3D4DAD0B65B}" dt="2023-10-09T15:56:58.699" v="163" actId="1076"/>
          <ac:spMkLst>
            <pc:docMk/>
            <pc:sldMk cId="0" sldId="263"/>
            <ac:spMk id="13313" creationId="{9600E2C6-C33B-FDB8-9A04-E0E0629D8698}"/>
          </ac:spMkLst>
        </pc:spChg>
        <pc:spChg chg="mod">
          <ac:chgData name="Vera,  Juan (OS-)" userId="S::verajua_paho.org#ext#@worldhealthorg.onmicrosoft.com::d4a6bcd2-ec73-4ae3-9347-161d4b21fb1f" providerId="AD" clId="Web-{B5BCEB8A-F4F7-BE71-F6F4-F3D4DAD0B65B}" dt="2023-10-09T16:03:34.913" v="197"/>
          <ac:spMkLst>
            <pc:docMk/>
            <pc:sldMk cId="0" sldId="263"/>
            <ac:spMk id="13314" creationId="{0EA0E600-2139-2284-7027-D73DB4B0EC0E}"/>
          </ac:spMkLst>
        </pc:spChg>
        <pc:spChg chg="mod">
          <ac:chgData name="Vera,  Juan (OS-)" userId="S::verajua_paho.org#ext#@worldhealthorg.onmicrosoft.com::d4a6bcd2-ec73-4ae3-9347-161d4b21fb1f" providerId="AD" clId="Web-{B5BCEB8A-F4F7-BE71-F6F4-F3D4DAD0B65B}" dt="2023-10-09T16:03:02.256" v="194" actId="1076"/>
          <ac:spMkLst>
            <pc:docMk/>
            <pc:sldMk cId="0" sldId="263"/>
            <ac:spMk id="13316" creationId="{64B2229F-0EA6-AECC-13EC-32A2AA4C387F}"/>
          </ac:spMkLst>
        </pc:spChg>
        <pc:picChg chg="mod">
          <ac:chgData name="Vera,  Juan (OS-)" userId="S::verajua_paho.org#ext#@worldhealthorg.onmicrosoft.com::d4a6bcd2-ec73-4ae3-9347-161d4b21fb1f" providerId="AD" clId="Web-{B5BCEB8A-F4F7-BE71-F6F4-F3D4DAD0B65B}" dt="2023-10-09T16:03:02.256" v="193" actId="1076"/>
          <ac:picMkLst>
            <pc:docMk/>
            <pc:sldMk cId="0" sldId="263"/>
            <ac:picMk id="13315" creationId="{6E0982EB-F6B3-7A7B-B6F1-893392C721E2}"/>
          </ac:picMkLst>
        </pc:picChg>
      </pc:sldChg>
      <pc:sldChg chg="delSp modSp">
        <pc:chgData name="Vera,  Juan (OS-)" userId="S::verajua_paho.org#ext#@worldhealthorg.onmicrosoft.com::d4a6bcd2-ec73-4ae3-9347-161d4b21fb1f" providerId="AD" clId="Web-{B5BCEB8A-F4F7-BE71-F6F4-F3D4DAD0B65B}" dt="2023-10-09T16:03:57.633" v="202"/>
        <pc:sldMkLst>
          <pc:docMk/>
          <pc:sldMk cId="0" sldId="264"/>
        </pc:sldMkLst>
        <pc:spChg chg="del">
          <ac:chgData name="Vera,  Juan (OS-)" userId="S::verajua_paho.org#ext#@worldhealthorg.onmicrosoft.com::d4a6bcd2-ec73-4ae3-9347-161d4b21fb1f" providerId="AD" clId="Web-{B5BCEB8A-F4F7-BE71-F6F4-F3D4DAD0B65B}" dt="2023-10-09T16:03:41.320" v="198"/>
          <ac:spMkLst>
            <pc:docMk/>
            <pc:sldMk cId="0" sldId="264"/>
            <ac:spMk id="2" creationId="{637DCD9F-D603-93D0-E7B8-171394634133}"/>
          </ac:spMkLst>
        </pc:spChg>
        <pc:spChg chg="del">
          <ac:chgData name="Vera,  Juan (OS-)" userId="S::verajua_paho.org#ext#@worldhealthorg.onmicrosoft.com::d4a6bcd2-ec73-4ae3-9347-161d4b21fb1f" providerId="AD" clId="Web-{B5BCEB8A-F4F7-BE71-F6F4-F3D4DAD0B65B}" dt="2023-10-09T16:03:57.633" v="202"/>
          <ac:spMkLst>
            <pc:docMk/>
            <pc:sldMk cId="0" sldId="264"/>
            <ac:spMk id="3" creationId="{EF1E26E9-D539-7CAD-9511-82DC6A0D8F27}"/>
          </ac:spMkLst>
        </pc:spChg>
        <pc:spChg chg="mod">
          <ac:chgData name="Vera,  Juan (OS-)" userId="S::verajua_paho.org#ext#@worldhealthorg.onmicrosoft.com::d4a6bcd2-ec73-4ae3-9347-161d4b21fb1f" providerId="AD" clId="Web-{B5BCEB8A-F4F7-BE71-F6F4-F3D4DAD0B65B}" dt="2023-10-09T16:03:54.961" v="201" actId="1076"/>
          <ac:spMkLst>
            <pc:docMk/>
            <pc:sldMk cId="0" sldId="264"/>
            <ac:spMk id="14337" creationId="{CB560AEB-484E-66AE-1930-FBFF07059DE3}"/>
          </ac:spMkLst>
        </pc:spChg>
      </pc:sldChg>
      <pc:sldChg chg="delSp modSp">
        <pc:chgData name="Vera,  Juan (OS-)" userId="S::verajua_paho.org#ext#@worldhealthorg.onmicrosoft.com::d4a6bcd2-ec73-4ae3-9347-161d4b21fb1f" providerId="AD" clId="Web-{B5BCEB8A-F4F7-BE71-F6F4-F3D4DAD0B65B}" dt="2023-10-09T17:01:00.760" v="229" actId="20577"/>
        <pc:sldMkLst>
          <pc:docMk/>
          <pc:sldMk cId="0" sldId="265"/>
        </pc:sldMkLst>
        <pc:spChg chg="del">
          <ac:chgData name="Vera,  Juan (OS-)" userId="S::verajua_paho.org#ext#@worldhealthorg.onmicrosoft.com::d4a6bcd2-ec73-4ae3-9347-161d4b21fb1f" providerId="AD" clId="Web-{B5BCEB8A-F4F7-BE71-F6F4-F3D4DAD0B65B}" dt="2023-10-09T16:57:09.487" v="203"/>
          <ac:spMkLst>
            <pc:docMk/>
            <pc:sldMk cId="0" sldId="265"/>
            <ac:spMk id="2" creationId="{F0603545-F69E-3133-49BF-37C8AD1B53DE}"/>
          </ac:spMkLst>
        </pc:spChg>
        <pc:spChg chg="del">
          <ac:chgData name="Vera,  Juan (OS-)" userId="S::verajua_paho.org#ext#@worldhealthorg.onmicrosoft.com::d4a6bcd2-ec73-4ae3-9347-161d4b21fb1f" providerId="AD" clId="Web-{B5BCEB8A-F4F7-BE71-F6F4-F3D4DAD0B65B}" dt="2023-10-09T16:57:21.815" v="205"/>
          <ac:spMkLst>
            <pc:docMk/>
            <pc:sldMk cId="0" sldId="265"/>
            <ac:spMk id="3" creationId="{CC20B4B7-F144-F776-84F6-1BFB2D95F008}"/>
          </ac:spMkLst>
        </pc:spChg>
        <pc:spChg chg="mod">
          <ac:chgData name="Vera,  Juan (OS-)" userId="S::verajua_paho.org#ext#@worldhealthorg.onmicrosoft.com::d4a6bcd2-ec73-4ae3-9347-161d4b21fb1f" providerId="AD" clId="Web-{B5BCEB8A-F4F7-BE71-F6F4-F3D4DAD0B65B}" dt="2023-10-09T16:57:27.612" v="206" actId="1076"/>
          <ac:spMkLst>
            <pc:docMk/>
            <pc:sldMk cId="0" sldId="265"/>
            <ac:spMk id="15361" creationId="{79348F47-0564-BFE5-890B-17E5763860D4}"/>
          </ac:spMkLst>
        </pc:spChg>
        <pc:spChg chg="mod">
          <ac:chgData name="Vera,  Juan (OS-)" userId="S::verajua_paho.org#ext#@worldhealthorg.onmicrosoft.com::d4a6bcd2-ec73-4ae3-9347-161d4b21fb1f" providerId="AD" clId="Web-{B5BCEB8A-F4F7-BE71-F6F4-F3D4DAD0B65B}" dt="2023-10-09T17:01:00.760" v="229" actId="20577"/>
          <ac:spMkLst>
            <pc:docMk/>
            <pc:sldMk cId="0" sldId="265"/>
            <ac:spMk id="15362" creationId="{20212EEA-5F70-A97F-5DA9-DFA00886016A}"/>
          </ac:spMkLst>
        </pc:spChg>
      </pc:sldChg>
      <pc:sldChg chg="delSp modSp">
        <pc:chgData name="Vera,  Juan (OS-)" userId="S::verajua_paho.org#ext#@worldhealthorg.onmicrosoft.com::d4a6bcd2-ec73-4ae3-9347-161d4b21fb1f" providerId="AD" clId="Web-{B5BCEB8A-F4F7-BE71-F6F4-F3D4DAD0B65B}" dt="2023-10-09T17:03:03.108" v="235"/>
        <pc:sldMkLst>
          <pc:docMk/>
          <pc:sldMk cId="0" sldId="266"/>
        </pc:sldMkLst>
        <pc:spChg chg="del">
          <ac:chgData name="Vera,  Juan (OS-)" userId="S::verajua_paho.org#ext#@worldhealthorg.onmicrosoft.com::d4a6bcd2-ec73-4ae3-9347-161d4b21fb1f" providerId="AD" clId="Web-{B5BCEB8A-F4F7-BE71-F6F4-F3D4DAD0B65B}" dt="2023-10-09T17:01:05.010" v="230"/>
          <ac:spMkLst>
            <pc:docMk/>
            <pc:sldMk cId="0" sldId="266"/>
            <ac:spMk id="2" creationId="{5286CC4C-EDEB-12D9-C70C-0F34E1308C36}"/>
          </ac:spMkLst>
        </pc:spChg>
        <pc:spChg chg="del">
          <ac:chgData name="Vera,  Juan (OS-)" userId="S::verajua_paho.org#ext#@worldhealthorg.onmicrosoft.com::d4a6bcd2-ec73-4ae3-9347-161d4b21fb1f" providerId="AD" clId="Web-{B5BCEB8A-F4F7-BE71-F6F4-F3D4DAD0B65B}" dt="2023-10-09T17:01:10.120" v="231"/>
          <ac:spMkLst>
            <pc:docMk/>
            <pc:sldMk cId="0" sldId="266"/>
            <ac:spMk id="3" creationId="{F47D65AF-8474-A4B3-9BB6-2901245E78DA}"/>
          </ac:spMkLst>
        </pc:spChg>
        <pc:spChg chg="mod">
          <ac:chgData name="Vera,  Juan (OS-)" userId="S::verajua_paho.org#ext#@worldhealthorg.onmicrosoft.com::d4a6bcd2-ec73-4ae3-9347-161d4b21fb1f" providerId="AD" clId="Web-{B5BCEB8A-F4F7-BE71-F6F4-F3D4DAD0B65B}" dt="2023-10-09T17:01:29.026" v="233" actId="14100"/>
          <ac:spMkLst>
            <pc:docMk/>
            <pc:sldMk cId="0" sldId="266"/>
            <ac:spMk id="16386" creationId="{869E6AFA-F17A-D01A-D02D-B003373FE73F}"/>
          </ac:spMkLst>
        </pc:spChg>
        <pc:spChg chg="mod">
          <ac:chgData name="Vera,  Juan (OS-)" userId="S::verajua_paho.org#ext#@worldhealthorg.onmicrosoft.com::d4a6bcd2-ec73-4ae3-9347-161d4b21fb1f" providerId="AD" clId="Web-{B5BCEB8A-F4F7-BE71-F6F4-F3D4DAD0B65B}" dt="2023-10-09T17:03:03.108" v="235"/>
          <ac:spMkLst>
            <pc:docMk/>
            <pc:sldMk cId="0" sldId="266"/>
            <ac:spMk id="16388" creationId="{15FE558E-7317-90EC-BE85-865A9A9F1E55}"/>
          </ac:spMkLst>
        </pc:spChg>
        <pc:spChg chg="mod">
          <ac:chgData name="Vera,  Juan (OS-)" userId="S::verajua_paho.org#ext#@worldhealthorg.onmicrosoft.com::d4a6bcd2-ec73-4ae3-9347-161d4b21fb1f" providerId="AD" clId="Web-{B5BCEB8A-F4F7-BE71-F6F4-F3D4DAD0B65B}" dt="2023-10-09T17:02:56.904" v="234" actId="14100"/>
          <ac:spMkLst>
            <pc:docMk/>
            <pc:sldMk cId="0" sldId="266"/>
            <ac:spMk id="16389" creationId="{677B639A-F44A-6B52-EC39-9425AB04300E}"/>
          </ac:spMkLst>
        </pc:spChg>
      </pc:sldChg>
      <pc:sldChg chg="delSp modSp">
        <pc:chgData name="Vera,  Juan (OS-)" userId="S::verajua_paho.org#ext#@worldhealthorg.onmicrosoft.com::d4a6bcd2-ec73-4ae3-9347-161d4b21fb1f" providerId="AD" clId="Web-{B5BCEB8A-F4F7-BE71-F6F4-F3D4DAD0B65B}" dt="2023-10-09T17:05:29.425" v="259" actId="1076"/>
        <pc:sldMkLst>
          <pc:docMk/>
          <pc:sldMk cId="0" sldId="267"/>
        </pc:sldMkLst>
        <pc:spChg chg="del">
          <ac:chgData name="Vera,  Juan (OS-)" userId="S::verajua_paho.org#ext#@worldhealthorg.onmicrosoft.com::d4a6bcd2-ec73-4ae3-9347-161d4b21fb1f" providerId="AD" clId="Web-{B5BCEB8A-F4F7-BE71-F6F4-F3D4DAD0B65B}" dt="2023-10-09T17:03:08.514" v="236"/>
          <ac:spMkLst>
            <pc:docMk/>
            <pc:sldMk cId="0" sldId="267"/>
            <ac:spMk id="2" creationId="{C808DC0C-3BC1-E1B4-5266-108C2E4D9483}"/>
          </ac:spMkLst>
        </pc:spChg>
        <pc:spChg chg="del">
          <ac:chgData name="Vera,  Juan (OS-)" userId="S::verajua_paho.org#ext#@worldhealthorg.onmicrosoft.com::d4a6bcd2-ec73-4ae3-9347-161d4b21fb1f" providerId="AD" clId="Web-{B5BCEB8A-F4F7-BE71-F6F4-F3D4DAD0B65B}" dt="2023-10-09T17:03:31.796" v="238"/>
          <ac:spMkLst>
            <pc:docMk/>
            <pc:sldMk cId="0" sldId="267"/>
            <ac:spMk id="3" creationId="{82CC1677-6402-92C4-B552-E64981981E99}"/>
          </ac:spMkLst>
        </pc:spChg>
        <pc:spChg chg="mod">
          <ac:chgData name="Vera,  Juan (OS-)" userId="S::verajua_paho.org#ext#@worldhealthorg.onmicrosoft.com::d4a6bcd2-ec73-4ae3-9347-161d4b21fb1f" providerId="AD" clId="Web-{B5BCEB8A-F4F7-BE71-F6F4-F3D4DAD0B65B}" dt="2023-10-09T17:05:29.425" v="259" actId="1076"/>
          <ac:spMkLst>
            <pc:docMk/>
            <pc:sldMk cId="0" sldId="267"/>
            <ac:spMk id="17409" creationId="{8A44AA91-B615-05AB-AD87-93A4F92A0279}"/>
          </ac:spMkLst>
        </pc:spChg>
        <pc:spChg chg="mod">
          <ac:chgData name="Vera,  Juan (OS-)" userId="S::verajua_paho.org#ext#@worldhealthorg.onmicrosoft.com::d4a6bcd2-ec73-4ae3-9347-161d4b21fb1f" providerId="AD" clId="Web-{B5BCEB8A-F4F7-BE71-F6F4-F3D4DAD0B65B}" dt="2023-10-09T17:05:25.800" v="258" actId="20577"/>
          <ac:spMkLst>
            <pc:docMk/>
            <pc:sldMk cId="0" sldId="267"/>
            <ac:spMk id="17410" creationId="{168B83CD-8C9E-FE26-2A58-3D26018C0403}"/>
          </ac:spMkLst>
        </pc:spChg>
        <pc:spChg chg="mod">
          <ac:chgData name="Vera,  Juan (OS-)" userId="S::verajua_paho.org#ext#@worldhealthorg.onmicrosoft.com::d4a6bcd2-ec73-4ae3-9347-161d4b21fb1f" providerId="AD" clId="Web-{B5BCEB8A-F4F7-BE71-F6F4-F3D4DAD0B65B}" dt="2023-10-09T17:04:40.236" v="247" actId="1076"/>
          <ac:spMkLst>
            <pc:docMk/>
            <pc:sldMk cId="0" sldId="267"/>
            <ac:spMk id="17411" creationId="{9910523C-A88D-1027-2124-D693DFBE2FEE}"/>
          </ac:spMkLst>
        </pc:spChg>
        <pc:spChg chg="mod">
          <ac:chgData name="Vera,  Juan (OS-)" userId="S::verajua_paho.org#ext#@worldhealthorg.onmicrosoft.com::d4a6bcd2-ec73-4ae3-9347-161d4b21fb1f" providerId="AD" clId="Web-{B5BCEB8A-F4F7-BE71-F6F4-F3D4DAD0B65B}" dt="2023-10-09T17:05:08.471" v="256" actId="20577"/>
          <ac:spMkLst>
            <pc:docMk/>
            <pc:sldMk cId="0" sldId="267"/>
            <ac:spMk id="17412" creationId="{8179635A-2956-83B2-017F-8960E5637776}"/>
          </ac:spMkLst>
        </pc:spChg>
        <pc:spChg chg="mod">
          <ac:chgData name="Vera,  Juan (OS-)" userId="S::verajua_paho.org#ext#@worldhealthorg.onmicrosoft.com::d4a6bcd2-ec73-4ae3-9347-161d4b21fb1f" providerId="AD" clId="Web-{B5BCEB8A-F4F7-BE71-F6F4-F3D4DAD0B65B}" dt="2023-10-09T17:03:38.218" v="239"/>
          <ac:spMkLst>
            <pc:docMk/>
            <pc:sldMk cId="0" sldId="267"/>
            <ac:spMk id="17414" creationId="{FDC9DCA2-11B7-68E8-3DD9-4391521539C6}"/>
          </ac:spMkLst>
        </pc:spChg>
      </pc:sldChg>
      <pc:sldChg chg="delSp modSp">
        <pc:chgData name="Vera,  Juan (OS-)" userId="S::verajua_paho.org#ext#@worldhealthorg.onmicrosoft.com::d4a6bcd2-ec73-4ae3-9347-161d4b21fb1f" providerId="AD" clId="Web-{B5BCEB8A-F4F7-BE71-F6F4-F3D4DAD0B65B}" dt="2023-10-09T17:08:04.336" v="286" actId="20577"/>
        <pc:sldMkLst>
          <pc:docMk/>
          <pc:sldMk cId="0" sldId="268"/>
        </pc:sldMkLst>
        <pc:spChg chg="del">
          <ac:chgData name="Vera,  Juan (OS-)" userId="S::verajua_paho.org#ext#@worldhealthorg.onmicrosoft.com::d4a6bcd2-ec73-4ae3-9347-161d4b21fb1f" providerId="AD" clId="Web-{B5BCEB8A-F4F7-BE71-F6F4-F3D4DAD0B65B}" dt="2023-10-09T17:05:34.441" v="260"/>
          <ac:spMkLst>
            <pc:docMk/>
            <pc:sldMk cId="0" sldId="268"/>
            <ac:spMk id="2" creationId="{CECD57C8-4FD4-8D4B-A43D-31DBC4A37CA3}"/>
          </ac:spMkLst>
        </pc:spChg>
        <pc:spChg chg="del">
          <ac:chgData name="Vera,  Juan (OS-)" userId="S::verajua_paho.org#ext#@worldhealthorg.onmicrosoft.com::d4a6bcd2-ec73-4ae3-9347-161d4b21fb1f" providerId="AD" clId="Web-{B5BCEB8A-F4F7-BE71-F6F4-F3D4DAD0B65B}" dt="2023-10-09T17:06:04.270" v="264"/>
          <ac:spMkLst>
            <pc:docMk/>
            <pc:sldMk cId="0" sldId="268"/>
            <ac:spMk id="3" creationId="{AB7E1976-09E9-06CD-1706-9FBEAFB8A0FD}"/>
          </ac:spMkLst>
        </pc:spChg>
        <pc:spChg chg="mod">
          <ac:chgData name="Vera,  Juan (OS-)" userId="S::verajua_paho.org#ext#@worldhealthorg.onmicrosoft.com::d4a6bcd2-ec73-4ae3-9347-161d4b21fb1f" providerId="AD" clId="Web-{B5BCEB8A-F4F7-BE71-F6F4-F3D4DAD0B65B}" dt="2023-10-09T17:05:53.332" v="263" actId="1076"/>
          <ac:spMkLst>
            <pc:docMk/>
            <pc:sldMk cId="0" sldId="268"/>
            <ac:spMk id="18433" creationId="{0E3F4C3B-6F7D-B40A-7803-9C51449D833E}"/>
          </ac:spMkLst>
        </pc:spChg>
        <pc:spChg chg="mod">
          <ac:chgData name="Vera,  Juan (OS-)" userId="S::verajua_paho.org#ext#@worldhealthorg.onmicrosoft.com::d4a6bcd2-ec73-4ae3-9347-161d4b21fb1f" providerId="AD" clId="Web-{B5BCEB8A-F4F7-BE71-F6F4-F3D4DAD0B65B}" dt="2023-10-09T17:08:04.336" v="286" actId="20577"/>
          <ac:spMkLst>
            <pc:docMk/>
            <pc:sldMk cId="0" sldId="268"/>
            <ac:spMk id="18434" creationId="{3D78E97D-1BAB-CEC5-C726-993D4325C862}"/>
          </ac:spMkLst>
        </pc:spChg>
        <pc:spChg chg="mod">
          <ac:chgData name="Vera,  Juan (OS-)" userId="S::verajua_paho.org#ext#@worldhealthorg.onmicrosoft.com::d4a6bcd2-ec73-4ae3-9347-161d4b21fb1f" providerId="AD" clId="Web-{B5BCEB8A-F4F7-BE71-F6F4-F3D4DAD0B65B}" dt="2023-10-09T17:06:21.348" v="268"/>
          <ac:spMkLst>
            <pc:docMk/>
            <pc:sldMk cId="0" sldId="268"/>
            <ac:spMk id="18435" creationId="{695BB19F-2D01-4116-71EC-2E9A1F8DE7E8}"/>
          </ac:spMkLst>
        </pc:spChg>
        <pc:spChg chg="mod">
          <ac:chgData name="Vera,  Juan (OS-)" userId="S::verajua_paho.org#ext#@worldhealthorg.onmicrosoft.com::d4a6bcd2-ec73-4ae3-9347-161d4b21fb1f" providerId="AD" clId="Web-{B5BCEB8A-F4F7-BE71-F6F4-F3D4DAD0B65B}" dt="2023-10-09T17:07:30.991" v="274" actId="20577"/>
          <ac:spMkLst>
            <pc:docMk/>
            <pc:sldMk cId="0" sldId="268"/>
            <ac:spMk id="18437" creationId="{5332DDD2-0BCF-E2B9-B11E-70250D08AE94}"/>
          </ac:spMkLst>
        </pc:spChg>
        <pc:picChg chg="mod">
          <ac:chgData name="Vera,  Juan (OS-)" userId="S::verajua_paho.org#ext#@worldhealthorg.onmicrosoft.com::d4a6bcd2-ec73-4ae3-9347-161d4b21fb1f" providerId="AD" clId="Web-{B5BCEB8A-F4F7-BE71-F6F4-F3D4DAD0B65B}" dt="2023-10-09T17:06:16.879" v="267" actId="1076"/>
          <ac:picMkLst>
            <pc:docMk/>
            <pc:sldMk cId="0" sldId="268"/>
            <ac:picMk id="18436" creationId="{55299BA3-BC15-CBBD-EFBD-45D5B4CA28EA}"/>
          </ac:picMkLst>
        </pc:picChg>
      </pc:sldChg>
      <pc:sldChg chg="delSp modSp">
        <pc:chgData name="Vera,  Juan (OS-)" userId="S::verajua_paho.org#ext#@worldhealthorg.onmicrosoft.com::d4a6bcd2-ec73-4ae3-9347-161d4b21fb1f" providerId="AD" clId="Web-{B5BCEB8A-F4F7-BE71-F6F4-F3D4DAD0B65B}" dt="2023-10-09T17:08:51.041" v="293"/>
        <pc:sldMkLst>
          <pc:docMk/>
          <pc:sldMk cId="0" sldId="269"/>
        </pc:sldMkLst>
        <pc:spChg chg="del">
          <ac:chgData name="Vera,  Juan (OS-)" userId="S::verajua_paho.org#ext#@worldhealthorg.onmicrosoft.com::d4a6bcd2-ec73-4ae3-9347-161d4b21fb1f" providerId="AD" clId="Web-{B5BCEB8A-F4F7-BE71-F6F4-F3D4DAD0B65B}" dt="2023-10-09T17:08:09.336" v="287"/>
          <ac:spMkLst>
            <pc:docMk/>
            <pc:sldMk cId="0" sldId="269"/>
            <ac:spMk id="2" creationId="{D378C6B3-0FAC-ABF4-8117-A6FF5B20764D}"/>
          </ac:spMkLst>
        </pc:spChg>
        <pc:spChg chg="del">
          <ac:chgData name="Vera,  Juan (OS-)" userId="S::verajua_paho.org#ext#@worldhealthorg.onmicrosoft.com::d4a6bcd2-ec73-4ae3-9347-161d4b21fb1f" providerId="AD" clId="Web-{B5BCEB8A-F4F7-BE71-F6F4-F3D4DAD0B65B}" dt="2023-10-09T17:08:26.180" v="290"/>
          <ac:spMkLst>
            <pc:docMk/>
            <pc:sldMk cId="0" sldId="269"/>
            <ac:spMk id="3" creationId="{4FBA4C84-1092-78D3-3D87-3497070E9FB5}"/>
          </ac:spMkLst>
        </pc:spChg>
        <pc:spChg chg="mod">
          <ac:chgData name="Vera,  Juan (OS-)" userId="S::verajua_paho.org#ext#@worldhealthorg.onmicrosoft.com::d4a6bcd2-ec73-4ae3-9347-161d4b21fb1f" providerId="AD" clId="Web-{B5BCEB8A-F4F7-BE71-F6F4-F3D4DAD0B65B}" dt="2023-10-09T17:08:23.508" v="289"/>
          <ac:spMkLst>
            <pc:docMk/>
            <pc:sldMk cId="0" sldId="269"/>
            <ac:spMk id="19457" creationId="{18C6AABF-F8B0-E40A-99D3-84CDED0B0E83}"/>
          </ac:spMkLst>
        </pc:spChg>
        <pc:spChg chg="mod">
          <ac:chgData name="Vera,  Juan (OS-)" userId="S::verajua_paho.org#ext#@worldhealthorg.onmicrosoft.com::d4a6bcd2-ec73-4ae3-9347-161d4b21fb1f" providerId="AD" clId="Web-{B5BCEB8A-F4F7-BE71-F6F4-F3D4DAD0B65B}" dt="2023-10-09T17:08:51.041" v="293"/>
          <ac:spMkLst>
            <pc:docMk/>
            <pc:sldMk cId="0" sldId="269"/>
            <ac:spMk id="19517" creationId="{E3D8FF94-1DE7-F2E7-F86C-0DF1BFA5892E}"/>
          </ac:spMkLst>
        </pc:spChg>
        <pc:picChg chg="mod">
          <ac:chgData name="Vera,  Juan (OS-)" userId="S::verajua_paho.org#ext#@worldhealthorg.onmicrosoft.com::d4a6bcd2-ec73-4ae3-9347-161d4b21fb1f" providerId="AD" clId="Web-{B5BCEB8A-F4F7-BE71-F6F4-F3D4DAD0B65B}" dt="2023-10-09T17:08:32.024" v="292" actId="1076"/>
          <ac:picMkLst>
            <pc:docMk/>
            <pc:sldMk cId="0" sldId="269"/>
            <ac:picMk id="19459" creationId="{254236EE-0C5D-4E28-81A8-ECDD42E0B0F8}"/>
          </ac:picMkLst>
        </pc:picChg>
      </pc:sldChg>
      <pc:sldChg chg="delSp">
        <pc:chgData name="Vera,  Juan (OS-)" userId="S::verajua_paho.org#ext#@worldhealthorg.onmicrosoft.com::d4a6bcd2-ec73-4ae3-9347-161d4b21fb1f" providerId="AD" clId="Web-{B5BCEB8A-F4F7-BE71-F6F4-F3D4DAD0B65B}" dt="2023-10-09T17:09:28.745" v="295"/>
        <pc:sldMkLst>
          <pc:docMk/>
          <pc:sldMk cId="0" sldId="270"/>
        </pc:sldMkLst>
        <pc:spChg chg="del">
          <ac:chgData name="Vera,  Juan (OS-)" userId="S::verajua_paho.org#ext#@worldhealthorg.onmicrosoft.com::d4a6bcd2-ec73-4ae3-9347-161d4b21fb1f" providerId="AD" clId="Web-{B5BCEB8A-F4F7-BE71-F6F4-F3D4DAD0B65B}" dt="2023-10-09T17:09:26.760" v="294"/>
          <ac:spMkLst>
            <pc:docMk/>
            <pc:sldMk cId="0" sldId="270"/>
            <ac:spMk id="2" creationId="{FD0C191D-CBDC-2461-E19F-881C8274DC6F}"/>
          </ac:spMkLst>
        </pc:spChg>
        <pc:spChg chg="del">
          <ac:chgData name="Vera,  Juan (OS-)" userId="S::verajua_paho.org#ext#@worldhealthorg.onmicrosoft.com::d4a6bcd2-ec73-4ae3-9347-161d4b21fb1f" providerId="AD" clId="Web-{B5BCEB8A-F4F7-BE71-F6F4-F3D4DAD0B65B}" dt="2023-10-09T17:09:28.745" v="295"/>
          <ac:spMkLst>
            <pc:docMk/>
            <pc:sldMk cId="0" sldId="270"/>
            <ac:spMk id="3" creationId="{C2E5C998-5C97-4EAE-CD05-B8BCBB2E2188}"/>
          </ac:spMkLst>
        </pc:spChg>
      </pc:sldChg>
      <pc:sldChg chg="delSp modSp">
        <pc:chgData name="Vera,  Juan (OS-)" userId="S::verajua_paho.org#ext#@worldhealthorg.onmicrosoft.com::d4a6bcd2-ec73-4ae3-9347-161d4b21fb1f" providerId="AD" clId="Web-{B5BCEB8A-F4F7-BE71-F6F4-F3D4DAD0B65B}" dt="2023-10-09T22:57:25.520" v="3242"/>
        <pc:sldMkLst>
          <pc:docMk/>
          <pc:sldMk cId="0" sldId="271"/>
        </pc:sldMkLst>
        <pc:spChg chg="del">
          <ac:chgData name="Vera,  Juan (OS-)" userId="S::verajua_paho.org#ext#@worldhealthorg.onmicrosoft.com::d4a6bcd2-ec73-4ae3-9347-161d4b21fb1f" providerId="AD" clId="Web-{B5BCEB8A-F4F7-BE71-F6F4-F3D4DAD0B65B}" dt="2023-10-09T17:09:43.198" v="296"/>
          <ac:spMkLst>
            <pc:docMk/>
            <pc:sldMk cId="0" sldId="271"/>
            <ac:spMk id="2" creationId="{FB8B9C93-5B43-39FE-BE01-7F47EEAE88B4}"/>
          </ac:spMkLst>
        </pc:spChg>
        <pc:spChg chg="del">
          <ac:chgData name="Vera,  Juan (OS-)" userId="S::verajua_paho.org#ext#@worldhealthorg.onmicrosoft.com::d4a6bcd2-ec73-4ae3-9347-161d4b21fb1f" providerId="AD" clId="Web-{B5BCEB8A-F4F7-BE71-F6F4-F3D4DAD0B65B}" dt="2023-10-09T17:09:53.558" v="297"/>
          <ac:spMkLst>
            <pc:docMk/>
            <pc:sldMk cId="0" sldId="271"/>
            <ac:spMk id="3" creationId="{D8C4ED69-6DD8-5B2B-2461-38FBD7E23AD5}"/>
          </ac:spMkLst>
        </pc:spChg>
        <pc:spChg chg="mod">
          <ac:chgData name="Vera,  Juan (OS-)" userId="S::verajua_paho.org#ext#@worldhealthorg.onmicrosoft.com::d4a6bcd2-ec73-4ae3-9347-161d4b21fb1f" providerId="AD" clId="Web-{B5BCEB8A-F4F7-BE71-F6F4-F3D4DAD0B65B}" dt="2023-10-09T17:27:06.029" v="361" actId="1076"/>
          <ac:spMkLst>
            <pc:docMk/>
            <pc:sldMk cId="0" sldId="271"/>
            <ac:spMk id="21505" creationId="{07007B4B-E624-1FC4-3291-FBD9460C8552}"/>
          </ac:spMkLst>
        </pc:spChg>
        <pc:spChg chg="mod">
          <ac:chgData name="Vera,  Juan (OS-)" userId="S::verajua_paho.org#ext#@worldhealthorg.onmicrosoft.com::d4a6bcd2-ec73-4ae3-9347-161d4b21fb1f" providerId="AD" clId="Web-{B5BCEB8A-F4F7-BE71-F6F4-F3D4DAD0B65B}" dt="2023-10-09T17:26:48.044" v="358" actId="1076"/>
          <ac:spMkLst>
            <pc:docMk/>
            <pc:sldMk cId="0" sldId="271"/>
            <ac:spMk id="21523" creationId="{B68F0087-B77A-DAFE-A10A-4A00337C7692}"/>
          </ac:spMkLst>
        </pc:spChg>
        <pc:spChg chg="mod">
          <ac:chgData name="Vera,  Juan (OS-)" userId="S::verajua_paho.org#ext#@worldhealthorg.onmicrosoft.com::d4a6bcd2-ec73-4ae3-9347-161d4b21fb1f" providerId="AD" clId="Web-{B5BCEB8A-F4F7-BE71-F6F4-F3D4DAD0B65B}" dt="2023-10-09T17:21:18.033" v="305"/>
          <ac:spMkLst>
            <pc:docMk/>
            <pc:sldMk cId="0" sldId="271"/>
            <ac:spMk id="21525" creationId="{5F1277ED-D3CB-ACF7-A53B-3238A6A12DB0}"/>
          </ac:spMkLst>
        </pc:spChg>
        <pc:graphicFrameChg chg="mod modGraphic">
          <ac:chgData name="Vera,  Juan (OS-)" userId="S::verajua_paho.org#ext#@worldhealthorg.onmicrosoft.com::d4a6bcd2-ec73-4ae3-9347-161d4b21fb1f" providerId="AD" clId="Web-{B5BCEB8A-F4F7-BE71-F6F4-F3D4DAD0B65B}" dt="2023-10-09T22:57:25.520" v="3242"/>
          <ac:graphicFrameMkLst>
            <pc:docMk/>
            <pc:sldMk cId="0" sldId="271"/>
            <ac:graphicFrameMk id="21506" creationId="{9827C5F9-12C6-7B46-CBA2-0F141BB8D169}"/>
          </ac:graphicFrameMkLst>
        </pc:graphicFrameChg>
      </pc:sldChg>
      <pc:sldChg chg="delSp modSp">
        <pc:chgData name="Vera,  Juan (OS-)" userId="S::verajua_paho.org#ext#@worldhealthorg.onmicrosoft.com::d4a6bcd2-ec73-4ae3-9347-161d4b21fb1f" providerId="AD" clId="Web-{B5BCEB8A-F4F7-BE71-F6F4-F3D4DAD0B65B}" dt="2023-10-09T22:57:32.130" v="3245"/>
        <pc:sldMkLst>
          <pc:docMk/>
          <pc:sldMk cId="0" sldId="272"/>
        </pc:sldMkLst>
        <pc:spChg chg="del">
          <ac:chgData name="Vera,  Juan (OS-)" userId="S::verajua_paho.org#ext#@worldhealthorg.onmicrosoft.com::d4a6bcd2-ec73-4ae3-9347-161d4b21fb1f" providerId="AD" clId="Web-{B5BCEB8A-F4F7-BE71-F6F4-F3D4DAD0B65B}" dt="2023-10-09T17:26:58.028" v="359"/>
          <ac:spMkLst>
            <pc:docMk/>
            <pc:sldMk cId="0" sldId="272"/>
            <ac:spMk id="2" creationId="{06286806-A58E-6234-57B5-FB06812EE08B}"/>
          </ac:spMkLst>
        </pc:spChg>
        <pc:spChg chg="del">
          <ac:chgData name="Vera,  Juan (OS-)" userId="S::verajua_paho.org#ext#@worldhealthorg.onmicrosoft.com::d4a6bcd2-ec73-4ae3-9347-161d4b21fb1f" providerId="AD" clId="Web-{B5BCEB8A-F4F7-BE71-F6F4-F3D4DAD0B65B}" dt="2023-10-09T17:26:59.731" v="360"/>
          <ac:spMkLst>
            <pc:docMk/>
            <pc:sldMk cId="0" sldId="272"/>
            <ac:spMk id="3" creationId="{A0E4E115-31D8-61E6-137E-E5E5394BBCD8}"/>
          </ac:spMkLst>
        </pc:spChg>
        <pc:spChg chg="mod">
          <ac:chgData name="Vera,  Juan (OS-)" userId="S::verajua_paho.org#ext#@worldhealthorg.onmicrosoft.com::d4a6bcd2-ec73-4ae3-9347-161d4b21fb1f" providerId="AD" clId="Web-{B5BCEB8A-F4F7-BE71-F6F4-F3D4DAD0B65B}" dt="2023-10-09T17:27:20.795" v="366" actId="1076"/>
          <ac:spMkLst>
            <pc:docMk/>
            <pc:sldMk cId="0" sldId="272"/>
            <ac:spMk id="22529" creationId="{80AE44B9-F9AF-0126-F297-E0C77512463F}"/>
          </ac:spMkLst>
        </pc:spChg>
        <pc:graphicFrameChg chg="mod modGraphic">
          <ac:chgData name="Vera,  Juan (OS-)" userId="S::verajua_paho.org#ext#@worldhealthorg.onmicrosoft.com::d4a6bcd2-ec73-4ae3-9347-161d4b21fb1f" providerId="AD" clId="Web-{B5BCEB8A-F4F7-BE71-F6F4-F3D4DAD0B65B}" dt="2023-10-09T22:57:32.130" v="3245"/>
          <ac:graphicFrameMkLst>
            <pc:docMk/>
            <pc:sldMk cId="0" sldId="272"/>
            <ac:graphicFrameMk id="22530" creationId="{0656DF40-F565-C20A-104C-4D57007599DB}"/>
          </ac:graphicFrameMkLst>
        </pc:graphicFrameChg>
      </pc:sldChg>
      <pc:sldChg chg="delSp modSp">
        <pc:chgData name="Vera,  Juan (OS-)" userId="S::verajua_paho.org#ext#@worldhealthorg.onmicrosoft.com::d4a6bcd2-ec73-4ae3-9347-161d4b21fb1f" providerId="AD" clId="Web-{B5BCEB8A-F4F7-BE71-F6F4-F3D4DAD0B65B}" dt="2023-10-09T22:57:37.224" v="3248"/>
        <pc:sldMkLst>
          <pc:docMk/>
          <pc:sldMk cId="0" sldId="273"/>
        </pc:sldMkLst>
        <pc:spChg chg="del">
          <ac:chgData name="Vera,  Juan (OS-)" userId="S::verajua_paho.org#ext#@worldhealthorg.onmicrosoft.com::d4a6bcd2-ec73-4ae3-9347-161d4b21fb1f" providerId="AD" clId="Web-{B5BCEB8A-F4F7-BE71-F6F4-F3D4DAD0B65B}" dt="2023-10-09T17:32:21.976" v="545"/>
          <ac:spMkLst>
            <pc:docMk/>
            <pc:sldMk cId="0" sldId="273"/>
            <ac:spMk id="2" creationId="{C02795CA-5848-9FB0-0C85-199F3C317566}"/>
          </ac:spMkLst>
        </pc:spChg>
        <pc:spChg chg="del">
          <ac:chgData name="Vera,  Juan (OS-)" userId="S::verajua_paho.org#ext#@worldhealthorg.onmicrosoft.com::d4a6bcd2-ec73-4ae3-9347-161d4b21fb1f" providerId="AD" clId="Web-{B5BCEB8A-F4F7-BE71-F6F4-F3D4DAD0B65B}" dt="2023-10-09T17:32:25.648" v="546"/>
          <ac:spMkLst>
            <pc:docMk/>
            <pc:sldMk cId="0" sldId="273"/>
            <ac:spMk id="3" creationId="{6BB30A1C-8DBF-2464-F713-B574BC867FB5}"/>
          </ac:spMkLst>
        </pc:spChg>
        <pc:spChg chg="mod">
          <ac:chgData name="Vera,  Juan (OS-)" userId="S::verajua_paho.org#ext#@worldhealthorg.onmicrosoft.com::d4a6bcd2-ec73-4ae3-9347-161d4b21fb1f" providerId="AD" clId="Web-{B5BCEB8A-F4F7-BE71-F6F4-F3D4DAD0B65B}" dt="2023-10-09T17:32:40.273" v="548" actId="1076"/>
          <ac:spMkLst>
            <pc:docMk/>
            <pc:sldMk cId="0" sldId="273"/>
            <ac:spMk id="23553" creationId="{403B2138-F298-1FC3-6681-1CEEFB56D634}"/>
          </ac:spMkLst>
        </pc:spChg>
        <pc:spChg chg="mod">
          <ac:chgData name="Vera,  Juan (OS-)" userId="S::verajua_paho.org#ext#@worldhealthorg.onmicrosoft.com::d4a6bcd2-ec73-4ae3-9347-161d4b21fb1f" providerId="AD" clId="Web-{B5BCEB8A-F4F7-BE71-F6F4-F3D4DAD0B65B}" dt="2023-10-09T17:36:07.296" v="604" actId="1076"/>
          <ac:spMkLst>
            <pc:docMk/>
            <pc:sldMk cId="0" sldId="273"/>
            <ac:spMk id="23572" creationId="{97DF990C-CD28-885C-B201-4A0FE5B0A046}"/>
          </ac:spMkLst>
        </pc:spChg>
        <pc:graphicFrameChg chg="mod modGraphic">
          <ac:chgData name="Vera,  Juan (OS-)" userId="S::verajua_paho.org#ext#@worldhealthorg.onmicrosoft.com::d4a6bcd2-ec73-4ae3-9347-161d4b21fb1f" providerId="AD" clId="Web-{B5BCEB8A-F4F7-BE71-F6F4-F3D4DAD0B65B}" dt="2023-10-09T22:57:37.224" v="3248"/>
          <ac:graphicFrameMkLst>
            <pc:docMk/>
            <pc:sldMk cId="0" sldId="273"/>
            <ac:graphicFrameMk id="23554" creationId="{52DF8225-44DE-8F38-883D-809E91E75F87}"/>
          </ac:graphicFrameMkLst>
        </pc:graphicFrameChg>
        <pc:picChg chg="mod">
          <ac:chgData name="Vera,  Juan (OS-)" userId="S::verajua_paho.org#ext#@worldhealthorg.onmicrosoft.com::d4a6bcd2-ec73-4ae3-9347-161d4b21fb1f" providerId="AD" clId="Web-{B5BCEB8A-F4F7-BE71-F6F4-F3D4DAD0B65B}" dt="2023-10-09T17:36:03.671" v="603" actId="1076"/>
          <ac:picMkLst>
            <pc:docMk/>
            <pc:sldMk cId="0" sldId="273"/>
            <ac:picMk id="23571" creationId="{E5C21837-456C-AF3E-6064-FC693C316BA3}"/>
          </ac:picMkLst>
        </pc:picChg>
      </pc:sldChg>
      <pc:sldChg chg="delSp modSp">
        <pc:chgData name="Vera,  Juan (OS-)" userId="S::verajua_paho.org#ext#@worldhealthorg.onmicrosoft.com::d4a6bcd2-ec73-4ae3-9347-161d4b21fb1f" providerId="AD" clId="Web-{B5BCEB8A-F4F7-BE71-F6F4-F3D4DAD0B65B}" dt="2023-10-09T22:57:40.412" v="3251"/>
        <pc:sldMkLst>
          <pc:docMk/>
          <pc:sldMk cId="0" sldId="274"/>
        </pc:sldMkLst>
        <pc:spChg chg="del">
          <ac:chgData name="Vera,  Juan (OS-)" userId="S::verajua_paho.org#ext#@worldhealthorg.onmicrosoft.com::d4a6bcd2-ec73-4ae3-9347-161d4b21fb1f" providerId="AD" clId="Web-{B5BCEB8A-F4F7-BE71-F6F4-F3D4DAD0B65B}" dt="2023-10-09T17:36:15.937" v="605"/>
          <ac:spMkLst>
            <pc:docMk/>
            <pc:sldMk cId="0" sldId="274"/>
            <ac:spMk id="2" creationId="{B0CF2F4F-68D4-A669-8974-B516D809A909}"/>
          </ac:spMkLst>
        </pc:spChg>
        <pc:spChg chg="del">
          <ac:chgData name="Vera,  Juan (OS-)" userId="S::verajua_paho.org#ext#@worldhealthorg.onmicrosoft.com::d4a6bcd2-ec73-4ae3-9347-161d4b21fb1f" providerId="AD" clId="Web-{B5BCEB8A-F4F7-BE71-F6F4-F3D4DAD0B65B}" dt="2023-10-09T17:36:28.484" v="608"/>
          <ac:spMkLst>
            <pc:docMk/>
            <pc:sldMk cId="0" sldId="274"/>
            <ac:spMk id="3" creationId="{BE41628F-27F0-CC19-27B1-92C8A9C2E40E}"/>
          </ac:spMkLst>
        </pc:spChg>
        <pc:spChg chg="mod">
          <ac:chgData name="Vera,  Juan (OS-)" userId="S::verajua_paho.org#ext#@worldhealthorg.onmicrosoft.com::d4a6bcd2-ec73-4ae3-9347-161d4b21fb1f" providerId="AD" clId="Web-{B5BCEB8A-F4F7-BE71-F6F4-F3D4DAD0B65B}" dt="2023-10-09T17:37:40.986" v="610" actId="1076"/>
          <ac:spMkLst>
            <pc:docMk/>
            <pc:sldMk cId="0" sldId="274"/>
            <ac:spMk id="24577" creationId="{20A16238-9673-44A7-32D2-D16EED772F9E}"/>
          </ac:spMkLst>
        </pc:spChg>
        <pc:spChg chg="mod">
          <ac:chgData name="Vera,  Juan (OS-)" userId="S::verajua_paho.org#ext#@worldhealthorg.onmicrosoft.com::d4a6bcd2-ec73-4ae3-9347-161d4b21fb1f" providerId="AD" clId="Web-{B5BCEB8A-F4F7-BE71-F6F4-F3D4DAD0B65B}" dt="2023-10-09T17:57:05.788" v="634" actId="1076"/>
          <ac:spMkLst>
            <pc:docMk/>
            <pc:sldMk cId="0" sldId="274"/>
            <ac:spMk id="24595" creationId="{4693EC17-B2E0-08E2-D78E-699F5883D32A}"/>
          </ac:spMkLst>
        </pc:spChg>
        <pc:graphicFrameChg chg="mod modGraphic">
          <ac:chgData name="Vera,  Juan (OS-)" userId="S::verajua_paho.org#ext#@worldhealthorg.onmicrosoft.com::d4a6bcd2-ec73-4ae3-9347-161d4b21fb1f" providerId="AD" clId="Web-{B5BCEB8A-F4F7-BE71-F6F4-F3D4DAD0B65B}" dt="2023-10-09T22:57:40.412" v="3251"/>
          <ac:graphicFrameMkLst>
            <pc:docMk/>
            <pc:sldMk cId="0" sldId="274"/>
            <ac:graphicFrameMk id="24578" creationId="{35867A5F-20D9-3D25-AC94-51574F3213C6}"/>
          </ac:graphicFrameMkLst>
        </pc:graphicFrameChg>
      </pc:sldChg>
      <pc:sldChg chg="delSp modSp">
        <pc:chgData name="Vera,  Juan (OS-)" userId="S::verajua_paho.org#ext#@worldhealthorg.onmicrosoft.com::d4a6bcd2-ec73-4ae3-9347-161d4b21fb1f" providerId="AD" clId="Web-{B5BCEB8A-F4F7-BE71-F6F4-F3D4DAD0B65B}" dt="2023-10-09T22:57:45.568" v="3254"/>
        <pc:sldMkLst>
          <pc:docMk/>
          <pc:sldMk cId="0" sldId="275"/>
        </pc:sldMkLst>
        <pc:spChg chg="del">
          <ac:chgData name="Vera,  Juan (OS-)" userId="S::verajua_paho.org#ext#@worldhealthorg.onmicrosoft.com::d4a6bcd2-ec73-4ae3-9347-161d4b21fb1f" providerId="AD" clId="Web-{B5BCEB8A-F4F7-BE71-F6F4-F3D4DAD0B65B}" dt="2023-10-09T17:55:18.254" v="631"/>
          <ac:spMkLst>
            <pc:docMk/>
            <pc:sldMk cId="0" sldId="275"/>
            <ac:spMk id="2" creationId="{F5A426C7-1693-CD6B-4CF9-7A1CF0DA92A0}"/>
          </ac:spMkLst>
        </pc:spChg>
        <pc:spChg chg="del">
          <ac:chgData name="Vera,  Juan (OS-)" userId="S::verajua_paho.org#ext#@worldhealthorg.onmicrosoft.com::d4a6bcd2-ec73-4ae3-9347-161d4b21fb1f" providerId="AD" clId="Web-{B5BCEB8A-F4F7-BE71-F6F4-F3D4DAD0B65B}" dt="2023-10-09T17:55:29.770" v="632"/>
          <ac:spMkLst>
            <pc:docMk/>
            <pc:sldMk cId="0" sldId="275"/>
            <ac:spMk id="3" creationId="{E13A5DB0-1225-CDC5-E5F9-C93527A7B480}"/>
          </ac:spMkLst>
        </pc:spChg>
        <pc:spChg chg="mod">
          <ac:chgData name="Vera,  Juan (OS-)" userId="S::verajua_paho.org#ext#@worldhealthorg.onmicrosoft.com::d4a6bcd2-ec73-4ae3-9347-161d4b21fb1f" providerId="AD" clId="Web-{B5BCEB8A-F4F7-BE71-F6F4-F3D4DAD0B65B}" dt="2023-10-09T18:02:41.065" v="635"/>
          <ac:spMkLst>
            <pc:docMk/>
            <pc:sldMk cId="0" sldId="275"/>
            <ac:spMk id="25601" creationId="{C9BA0BE3-38E2-CE46-7F2C-63EC3AB4EBF4}"/>
          </ac:spMkLst>
        </pc:spChg>
        <pc:spChg chg="mod">
          <ac:chgData name="Vera,  Juan (OS-)" userId="S::verajua_paho.org#ext#@worldhealthorg.onmicrosoft.com::d4a6bcd2-ec73-4ae3-9347-161d4b21fb1f" providerId="AD" clId="Web-{B5BCEB8A-F4F7-BE71-F6F4-F3D4DAD0B65B}" dt="2023-10-09T22:43:10.958" v="3125" actId="1076"/>
          <ac:spMkLst>
            <pc:docMk/>
            <pc:sldMk cId="0" sldId="275"/>
            <ac:spMk id="25619" creationId="{31A52AD0-C9CC-7C77-EDE6-44EC7986E7E6}"/>
          </ac:spMkLst>
        </pc:spChg>
        <pc:graphicFrameChg chg="mod modGraphic">
          <ac:chgData name="Vera,  Juan (OS-)" userId="S::verajua_paho.org#ext#@worldhealthorg.onmicrosoft.com::d4a6bcd2-ec73-4ae3-9347-161d4b21fb1f" providerId="AD" clId="Web-{B5BCEB8A-F4F7-BE71-F6F4-F3D4DAD0B65B}" dt="2023-10-09T22:57:45.568" v="3254"/>
          <ac:graphicFrameMkLst>
            <pc:docMk/>
            <pc:sldMk cId="0" sldId="275"/>
            <ac:graphicFrameMk id="25602" creationId="{98B4D121-848C-8CCD-ECDB-BEDD1E1E7D14}"/>
          </ac:graphicFrameMkLst>
        </pc:graphicFrameChg>
        <pc:picChg chg="mod">
          <ac:chgData name="Vera,  Juan (OS-)" userId="S::verajua_paho.org#ext#@worldhealthorg.onmicrosoft.com::d4a6bcd2-ec73-4ae3-9347-161d4b21fb1f" providerId="AD" clId="Web-{B5BCEB8A-F4F7-BE71-F6F4-F3D4DAD0B65B}" dt="2023-10-09T17:56:55.116" v="633" actId="1076"/>
          <ac:picMkLst>
            <pc:docMk/>
            <pc:sldMk cId="0" sldId="275"/>
            <ac:picMk id="25620" creationId="{27C5DBFC-3EC0-F9A5-FC49-C14CF767A5D2}"/>
          </ac:picMkLst>
        </pc:picChg>
      </pc:sldChg>
      <pc:sldChg chg="delSp modSp">
        <pc:chgData name="Vera,  Juan (OS-)" userId="S::verajua_paho.org#ext#@worldhealthorg.onmicrosoft.com::d4a6bcd2-ec73-4ae3-9347-161d4b21fb1f" providerId="AD" clId="Web-{B5BCEB8A-F4F7-BE71-F6F4-F3D4DAD0B65B}" dt="2023-10-09T22:57:48.897" v="3257"/>
        <pc:sldMkLst>
          <pc:docMk/>
          <pc:sldMk cId="0" sldId="276"/>
        </pc:sldMkLst>
        <pc:spChg chg="del">
          <ac:chgData name="Vera,  Juan (OS-)" userId="S::verajua_paho.org#ext#@worldhealthorg.onmicrosoft.com::d4a6bcd2-ec73-4ae3-9347-161d4b21fb1f" providerId="AD" clId="Web-{B5BCEB8A-F4F7-BE71-F6F4-F3D4DAD0B65B}" dt="2023-10-09T18:08:11.888" v="666"/>
          <ac:spMkLst>
            <pc:docMk/>
            <pc:sldMk cId="0" sldId="276"/>
            <ac:spMk id="2" creationId="{EE80FA1C-773E-DEC2-93B7-0E2E320A1665}"/>
          </ac:spMkLst>
        </pc:spChg>
        <pc:spChg chg="del">
          <ac:chgData name="Vera,  Juan (OS-)" userId="S::verajua_paho.org#ext#@worldhealthorg.onmicrosoft.com::d4a6bcd2-ec73-4ae3-9347-161d4b21fb1f" providerId="AD" clId="Web-{B5BCEB8A-F4F7-BE71-F6F4-F3D4DAD0B65B}" dt="2023-10-09T18:08:14.325" v="667"/>
          <ac:spMkLst>
            <pc:docMk/>
            <pc:sldMk cId="0" sldId="276"/>
            <ac:spMk id="3" creationId="{13F4420D-16BC-1671-7E36-E40866966F3E}"/>
          </ac:spMkLst>
        </pc:spChg>
        <pc:spChg chg="mod">
          <ac:chgData name="Vera,  Juan (OS-)" userId="S::verajua_paho.org#ext#@worldhealthorg.onmicrosoft.com::d4a6bcd2-ec73-4ae3-9347-161d4b21fb1f" providerId="AD" clId="Web-{B5BCEB8A-F4F7-BE71-F6F4-F3D4DAD0B65B}" dt="2023-10-09T18:08:23.607" v="668"/>
          <ac:spMkLst>
            <pc:docMk/>
            <pc:sldMk cId="0" sldId="276"/>
            <ac:spMk id="26625" creationId="{1E5DB37E-ECF1-D9DE-6A10-12E74BC94C6A}"/>
          </ac:spMkLst>
        </pc:spChg>
        <pc:spChg chg="mod">
          <ac:chgData name="Vera,  Juan (OS-)" userId="S::verajua_paho.org#ext#@worldhealthorg.onmicrosoft.com::d4a6bcd2-ec73-4ae3-9347-161d4b21fb1f" providerId="AD" clId="Web-{B5BCEB8A-F4F7-BE71-F6F4-F3D4DAD0B65B}" dt="2023-10-09T22:43:43.398" v="3134"/>
          <ac:spMkLst>
            <pc:docMk/>
            <pc:sldMk cId="0" sldId="276"/>
            <ac:spMk id="26643" creationId="{AC337BD4-9045-EF7C-C1BC-D9778CB4F62A}"/>
          </ac:spMkLst>
        </pc:spChg>
        <pc:graphicFrameChg chg="mod modGraphic">
          <ac:chgData name="Vera,  Juan (OS-)" userId="S::verajua_paho.org#ext#@worldhealthorg.onmicrosoft.com::d4a6bcd2-ec73-4ae3-9347-161d4b21fb1f" providerId="AD" clId="Web-{B5BCEB8A-F4F7-BE71-F6F4-F3D4DAD0B65B}" dt="2023-10-09T22:57:48.897" v="3257"/>
          <ac:graphicFrameMkLst>
            <pc:docMk/>
            <pc:sldMk cId="0" sldId="276"/>
            <ac:graphicFrameMk id="26626" creationId="{F0D064B5-D7BB-F6A8-EDF9-A8899B13F434}"/>
          </ac:graphicFrameMkLst>
        </pc:graphicFrameChg>
      </pc:sldChg>
      <pc:sldChg chg="delSp modSp">
        <pc:chgData name="Vera,  Juan (OS-)" userId="S::verajua_paho.org#ext#@worldhealthorg.onmicrosoft.com::d4a6bcd2-ec73-4ae3-9347-161d4b21fb1f" providerId="AD" clId="Web-{B5BCEB8A-F4F7-BE71-F6F4-F3D4DAD0B65B}" dt="2023-10-09T22:57:52.991" v="3260"/>
        <pc:sldMkLst>
          <pc:docMk/>
          <pc:sldMk cId="0" sldId="277"/>
        </pc:sldMkLst>
        <pc:spChg chg="del">
          <ac:chgData name="Vera,  Juan (OS-)" userId="S::verajua_paho.org#ext#@worldhealthorg.onmicrosoft.com::d4a6bcd2-ec73-4ae3-9347-161d4b21fb1f" providerId="AD" clId="Web-{B5BCEB8A-F4F7-BE71-F6F4-F3D4DAD0B65B}" dt="2023-10-09T18:31:20.567" v="672"/>
          <ac:spMkLst>
            <pc:docMk/>
            <pc:sldMk cId="0" sldId="277"/>
            <ac:spMk id="2" creationId="{6ED6A9A2-FD77-A35A-9C74-8F4C543FFAA2}"/>
          </ac:spMkLst>
        </pc:spChg>
        <pc:spChg chg="del">
          <ac:chgData name="Vera,  Juan (OS-)" userId="S::verajua_paho.org#ext#@worldhealthorg.onmicrosoft.com::d4a6bcd2-ec73-4ae3-9347-161d4b21fb1f" providerId="AD" clId="Web-{B5BCEB8A-F4F7-BE71-F6F4-F3D4DAD0B65B}" dt="2023-10-09T18:31:37.364" v="677"/>
          <ac:spMkLst>
            <pc:docMk/>
            <pc:sldMk cId="0" sldId="277"/>
            <ac:spMk id="3" creationId="{1AF05A25-65BB-9116-4572-B128E51ED9D0}"/>
          </ac:spMkLst>
        </pc:spChg>
        <pc:spChg chg="mod">
          <ac:chgData name="Vera,  Juan (OS-)" userId="S::verajua_paho.org#ext#@worldhealthorg.onmicrosoft.com::d4a6bcd2-ec73-4ae3-9347-161d4b21fb1f" providerId="AD" clId="Web-{B5BCEB8A-F4F7-BE71-F6F4-F3D4DAD0B65B}" dt="2023-10-09T18:31:28.255" v="673"/>
          <ac:spMkLst>
            <pc:docMk/>
            <pc:sldMk cId="0" sldId="277"/>
            <ac:spMk id="27649" creationId="{53F7128B-2664-1035-9FFC-FFBC4F603C78}"/>
          </ac:spMkLst>
        </pc:spChg>
        <pc:graphicFrameChg chg="mod modGraphic">
          <ac:chgData name="Vera,  Juan (OS-)" userId="S::verajua_paho.org#ext#@worldhealthorg.onmicrosoft.com::d4a6bcd2-ec73-4ae3-9347-161d4b21fb1f" providerId="AD" clId="Web-{B5BCEB8A-F4F7-BE71-F6F4-F3D4DAD0B65B}" dt="2023-10-09T22:57:52.991" v="3260"/>
          <ac:graphicFrameMkLst>
            <pc:docMk/>
            <pc:sldMk cId="0" sldId="277"/>
            <ac:graphicFrameMk id="27650" creationId="{C5D415AF-E1D5-CB01-80A3-390FDCC2BC5D}"/>
          </ac:graphicFrameMkLst>
        </pc:graphicFrameChg>
      </pc:sldChg>
      <pc:sldChg chg="addSp delSp modSp">
        <pc:chgData name="Vera,  Juan (OS-)" userId="S::verajua_paho.org#ext#@worldhealthorg.onmicrosoft.com::d4a6bcd2-ec73-4ae3-9347-161d4b21fb1f" providerId="AD" clId="Web-{B5BCEB8A-F4F7-BE71-F6F4-F3D4DAD0B65B}" dt="2023-10-09T22:44:16.401" v="3141" actId="14100"/>
        <pc:sldMkLst>
          <pc:docMk/>
          <pc:sldMk cId="0" sldId="278"/>
        </pc:sldMkLst>
        <pc:spChg chg="del">
          <ac:chgData name="Vera,  Juan (OS-)" userId="S::verajua_paho.org#ext#@worldhealthorg.onmicrosoft.com::d4a6bcd2-ec73-4ae3-9347-161d4b21fb1f" providerId="AD" clId="Web-{B5BCEB8A-F4F7-BE71-F6F4-F3D4DAD0B65B}" dt="2023-10-09T18:35:46.171" v="728"/>
          <ac:spMkLst>
            <pc:docMk/>
            <pc:sldMk cId="0" sldId="278"/>
            <ac:spMk id="2" creationId="{37554FD8-83E7-B381-4DDB-0CE35A647318}"/>
          </ac:spMkLst>
        </pc:spChg>
        <pc:spChg chg="del">
          <ac:chgData name="Vera,  Juan (OS-)" userId="S::verajua_paho.org#ext#@worldhealthorg.onmicrosoft.com::d4a6bcd2-ec73-4ae3-9347-161d4b21fb1f" providerId="AD" clId="Web-{B5BCEB8A-F4F7-BE71-F6F4-F3D4DAD0B65B}" dt="2023-10-09T18:35:57.405" v="730"/>
          <ac:spMkLst>
            <pc:docMk/>
            <pc:sldMk cId="0" sldId="278"/>
            <ac:spMk id="3" creationId="{6E66AA14-00BD-F64F-96CD-FDFD447F6A59}"/>
          </ac:spMkLst>
        </pc:spChg>
        <pc:spChg chg="add mod">
          <ac:chgData name="Vera,  Juan (OS-)" userId="S::verajua_paho.org#ext#@worldhealthorg.onmicrosoft.com::d4a6bcd2-ec73-4ae3-9347-161d4b21fb1f" providerId="AD" clId="Web-{B5BCEB8A-F4F7-BE71-F6F4-F3D4DAD0B65B}" dt="2023-10-09T18:37:26.284" v="742" actId="1076"/>
          <ac:spMkLst>
            <pc:docMk/>
            <pc:sldMk cId="0" sldId="278"/>
            <ac:spMk id="4" creationId="{B7C652A2-DDF7-B144-64B5-BC8066A910A6}"/>
          </ac:spMkLst>
        </pc:spChg>
        <pc:spChg chg="mod">
          <ac:chgData name="Vera,  Juan (OS-)" userId="S::verajua_paho.org#ext#@worldhealthorg.onmicrosoft.com::d4a6bcd2-ec73-4ae3-9347-161d4b21fb1f" providerId="AD" clId="Web-{B5BCEB8A-F4F7-BE71-F6F4-F3D4DAD0B65B}" dt="2023-10-09T22:44:16.401" v="3141" actId="14100"/>
          <ac:spMkLst>
            <pc:docMk/>
            <pc:sldMk cId="0" sldId="278"/>
            <ac:spMk id="28673" creationId="{9145E12F-F46B-269F-D8E9-CC1185F4C9EB}"/>
          </ac:spMkLst>
        </pc:spChg>
        <pc:spChg chg="del">
          <ac:chgData name="Vera,  Juan (OS-)" userId="S::verajua_paho.org#ext#@worldhealthorg.onmicrosoft.com::d4a6bcd2-ec73-4ae3-9347-161d4b21fb1f" providerId="AD" clId="Web-{B5BCEB8A-F4F7-BE71-F6F4-F3D4DAD0B65B}" dt="2023-10-09T18:36:23.766" v="732"/>
          <ac:spMkLst>
            <pc:docMk/>
            <pc:sldMk cId="0" sldId="278"/>
            <ac:spMk id="28674" creationId="{C751D50A-AAC5-B98A-9FEC-A781B1C61A8B}"/>
          </ac:spMkLst>
        </pc:spChg>
        <pc:spChg chg="mod">
          <ac:chgData name="Vera,  Juan (OS-)" userId="S::verajua_paho.org#ext#@worldhealthorg.onmicrosoft.com::d4a6bcd2-ec73-4ae3-9347-161d4b21fb1f" providerId="AD" clId="Web-{B5BCEB8A-F4F7-BE71-F6F4-F3D4DAD0B65B}" dt="2023-10-09T18:38:58.008" v="757" actId="20577"/>
          <ac:spMkLst>
            <pc:docMk/>
            <pc:sldMk cId="0" sldId="278"/>
            <ac:spMk id="28675" creationId="{7E35EEB9-4F7E-CAAF-DE11-B9B53D3E258E}"/>
          </ac:spMkLst>
        </pc:spChg>
        <pc:spChg chg="mod">
          <ac:chgData name="Vera,  Juan (OS-)" userId="S::verajua_paho.org#ext#@worldhealthorg.onmicrosoft.com::d4a6bcd2-ec73-4ae3-9347-161d4b21fb1f" providerId="AD" clId="Web-{B5BCEB8A-F4F7-BE71-F6F4-F3D4DAD0B65B}" dt="2023-10-09T18:37:45.238" v="751" actId="1076"/>
          <ac:spMkLst>
            <pc:docMk/>
            <pc:sldMk cId="0" sldId="278"/>
            <ac:spMk id="28677" creationId="{857C3B3C-BAA8-67C2-6A61-170E5BC8F8DA}"/>
          </ac:spMkLst>
        </pc:spChg>
        <pc:picChg chg="mod">
          <ac:chgData name="Vera,  Juan (OS-)" userId="S::verajua_paho.org#ext#@worldhealthorg.onmicrosoft.com::d4a6bcd2-ec73-4ae3-9347-161d4b21fb1f" providerId="AD" clId="Web-{B5BCEB8A-F4F7-BE71-F6F4-F3D4DAD0B65B}" dt="2023-10-09T18:37:42.034" v="749" actId="1076"/>
          <ac:picMkLst>
            <pc:docMk/>
            <pc:sldMk cId="0" sldId="278"/>
            <ac:picMk id="28676" creationId="{4858E75D-47F7-E0CC-E053-7730FB0AB9B5}"/>
          </ac:picMkLst>
        </pc:picChg>
      </pc:sldChg>
      <pc:sldChg chg="delSp modSp">
        <pc:chgData name="Vera,  Juan (OS-)" userId="S::verajua_paho.org#ext#@worldhealthorg.onmicrosoft.com::d4a6bcd2-ec73-4ae3-9347-161d4b21fb1f" providerId="AD" clId="Web-{B5BCEB8A-F4F7-BE71-F6F4-F3D4DAD0B65B}" dt="2023-10-09T22:57:57.460" v="3263"/>
        <pc:sldMkLst>
          <pc:docMk/>
          <pc:sldMk cId="0" sldId="279"/>
        </pc:sldMkLst>
        <pc:spChg chg="del">
          <ac:chgData name="Vera,  Juan (OS-)" userId="S::verajua_paho.org#ext#@worldhealthorg.onmicrosoft.com::d4a6bcd2-ec73-4ae3-9347-161d4b21fb1f" providerId="AD" clId="Web-{B5BCEB8A-F4F7-BE71-F6F4-F3D4DAD0B65B}" dt="2023-10-09T18:39:06.678" v="758"/>
          <ac:spMkLst>
            <pc:docMk/>
            <pc:sldMk cId="0" sldId="279"/>
            <ac:spMk id="2" creationId="{A76FEC30-5F24-BFFE-7E78-3A7622B6209F}"/>
          </ac:spMkLst>
        </pc:spChg>
        <pc:spChg chg="del">
          <ac:chgData name="Vera,  Juan (OS-)" userId="S::verajua_paho.org#ext#@worldhealthorg.onmicrosoft.com::d4a6bcd2-ec73-4ae3-9347-161d4b21fb1f" providerId="AD" clId="Web-{B5BCEB8A-F4F7-BE71-F6F4-F3D4DAD0B65B}" dt="2023-10-09T18:39:12.772" v="759"/>
          <ac:spMkLst>
            <pc:docMk/>
            <pc:sldMk cId="0" sldId="279"/>
            <ac:spMk id="3" creationId="{DE47A2D8-9670-E04E-5CD8-906806E96D63}"/>
          </ac:spMkLst>
        </pc:spChg>
        <pc:spChg chg="mod">
          <ac:chgData name="Vera,  Juan (OS-)" userId="S::verajua_paho.org#ext#@worldhealthorg.onmicrosoft.com::d4a6bcd2-ec73-4ae3-9347-161d4b21fb1f" providerId="AD" clId="Web-{B5BCEB8A-F4F7-BE71-F6F4-F3D4DAD0B65B}" dt="2023-10-09T18:39:20.897" v="760"/>
          <ac:spMkLst>
            <pc:docMk/>
            <pc:sldMk cId="0" sldId="279"/>
            <ac:spMk id="29697" creationId="{893887F0-5C90-016D-B749-9F26DA5DA0B4}"/>
          </ac:spMkLst>
        </pc:spChg>
        <pc:spChg chg="mod">
          <ac:chgData name="Vera,  Juan (OS-)" userId="S::verajua_paho.org#ext#@worldhealthorg.onmicrosoft.com::d4a6bcd2-ec73-4ae3-9347-161d4b21fb1f" providerId="AD" clId="Web-{B5BCEB8A-F4F7-BE71-F6F4-F3D4DAD0B65B}" dt="2023-10-09T18:40:28.244" v="768" actId="1076"/>
          <ac:spMkLst>
            <pc:docMk/>
            <pc:sldMk cId="0" sldId="279"/>
            <ac:spMk id="29716" creationId="{6588FB0B-F332-DF88-C5DE-5DE418119622}"/>
          </ac:spMkLst>
        </pc:spChg>
        <pc:graphicFrameChg chg="mod modGraphic">
          <ac:chgData name="Vera,  Juan (OS-)" userId="S::verajua_paho.org#ext#@worldhealthorg.onmicrosoft.com::d4a6bcd2-ec73-4ae3-9347-161d4b21fb1f" providerId="AD" clId="Web-{B5BCEB8A-F4F7-BE71-F6F4-F3D4DAD0B65B}" dt="2023-10-09T22:57:57.460" v="3263"/>
          <ac:graphicFrameMkLst>
            <pc:docMk/>
            <pc:sldMk cId="0" sldId="279"/>
            <ac:graphicFrameMk id="29698" creationId="{D433A92B-F191-16BD-B073-B2AA528749F1}"/>
          </ac:graphicFrameMkLst>
        </pc:graphicFrameChg>
        <pc:picChg chg="mod">
          <ac:chgData name="Vera,  Juan (OS-)" userId="S::verajua_paho.org#ext#@worldhealthorg.onmicrosoft.com::d4a6bcd2-ec73-4ae3-9347-161d4b21fb1f" providerId="AD" clId="Web-{B5BCEB8A-F4F7-BE71-F6F4-F3D4DAD0B65B}" dt="2023-10-09T18:40:28.275" v="769" actId="1076"/>
          <ac:picMkLst>
            <pc:docMk/>
            <pc:sldMk cId="0" sldId="279"/>
            <ac:picMk id="29715" creationId="{7FEC26E2-F5B1-F6BD-B8E2-BCC5E5F79F68}"/>
          </ac:picMkLst>
        </pc:picChg>
      </pc:sldChg>
      <pc:sldChg chg="delSp modSp">
        <pc:chgData name="Vera,  Juan (OS-)" userId="S::verajua_paho.org#ext#@worldhealthorg.onmicrosoft.com::d4a6bcd2-ec73-4ae3-9347-161d4b21fb1f" providerId="AD" clId="Web-{B5BCEB8A-F4F7-BE71-F6F4-F3D4DAD0B65B}" dt="2023-10-09T22:58:01.819" v="3266"/>
        <pc:sldMkLst>
          <pc:docMk/>
          <pc:sldMk cId="0" sldId="280"/>
        </pc:sldMkLst>
        <pc:spChg chg="del">
          <ac:chgData name="Vera,  Juan (OS-)" userId="S::verajua_paho.org#ext#@worldhealthorg.onmicrosoft.com::d4a6bcd2-ec73-4ae3-9347-161d4b21fb1f" providerId="AD" clId="Web-{B5BCEB8A-F4F7-BE71-F6F4-F3D4DAD0B65B}" dt="2023-10-09T18:44:14.846" v="909"/>
          <ac:spMkLst>
            <pc:docMk/>
            <pc:sldMk cId="0" sldId="280"/>
            <ac:spMk id="2" creationId="{50EBCC7C-630D-A5AE-016C-E92445FADCDC}"/>
          </ac:spMkLst>
        </pc:spChg>
        <pc:spChg chg="del">
          <ac:chgData name="Vera,  Juan (OS-)" userId="S::verajua_paho.org#ext#@worldhealthorg.onmicrosoft.com::d4a6bcd2-ec73-4ae3-9347-161d4b21fb1f" providerId="AD" clId="Web-{B5BCEB8A-F4F7-BE71-F6F4-F3D4DAD0B65B}" dt="2023-10-09T18:44:24.440" v="911"/>
          <ac:spMkLst>
            <pc:docMk/>
            <pc:sldMk cId="0" sldId="280"/>
            <ac:spMk id="3" creationId="{C46642D1-9C06-B281-0949-61D897552671}"/>
          </ac:spMkLst>
        </pc:spChg>
        <pc:spChg chg="mod">
          <ac:chgData name="Vera,  Juan (OS-)" userId="S::verajua_paho.org#ext#@worldhealthorg.onmicrosoft.com::d4a6bcd2-ec73-4ae3-9347-161d4b21fb1f" providerId="AD" clId="Web-{B5BCEB8A-F4F7-BE71-F6F4-F3D4DAD0B65B}" dt="2023-10-09T18:44:32.472" v="913" actId="1076"/>
          <ac:spMkLst>
            <pc:docMk/>
            <pc:sldMk cId="0" sldId="280"/>
            <ac:spMk id="30721" creationId="{135A03BD-3CDF-D1C1-08DD-BF42CFEDE548}"/>
          </ac:spMkLst>
        </pc:spChg>
        <pc:spChg chg="mod">
          <ac:chgData name="Vera,  Juan (OS-)" userId="S::verajua_paho.org#ext#@worldhealthorg.onmicrosoft.com::d4a6bcd2-ec73-4ae3-9347-161d4b21fb1f" providerId="AD" clId="Web-{B5BCEB8A-F4F7-BE71-F6F4-F3D4DAD0B65B}" dt="2023-10-09T18:45:32.787" v="925"/>
          <ac:spMkLst>
            <pc:docMk/>
            <pc:sldMk cId="0" sldId="280"/>
            <ac:spMk id="30739" creationId="{52DA3BD0-909C-2D53-3FB6-CD354EB2594E}"/>
          </ac:spMkLst>
        </pc:spChg>
        <pc:spChg chg="mod">
          <ac:chgData name="Vera,  Juan (OS-)" userId="S::verajua_paho.org#ext#@worldhealthorg.onmicrosoft.com::d4a6bcd2-ec73-4ae3-9347-161d4b21fb1f" providerId="AD" clId="Web-{B5BCEB8A-F4F7-BE71-F6F4-F3D4DAD0B65B}" dt="2023-10-09T18:46:10.929" v="927" actId="1076"/>
          <ac:spMkLst>
            <pc:docMk/>
            <pc:sldMk cId="0" sldId="280"/>
            <ac:spMk id="30741" creationId="{C010EDBD-1B72-AE40-D485-87E8A6D33E3D}"/>
          </ac:spMkLst>
        </pc:spChg>
        <pc:graphicFrameChg chg="mod modGraphic">
          <ac:chgData name="Vera,  Juan (OS-)" userId="S::verajua_paho.org#ext#@worldhealthorg.onmicrosoft.com::d4a6bcd2-ec73-4ae3-9347-161d4b21fb1f" providerId="AD" clId="Web-{B5BCEB8A-F4F7-BE71-F6F4-F3D4DAD0B65B}" dt="2023-10-09T22:58:01.819" v="3266"/>
          <ac:graphicFrameMkLst>
            <pc:docMk/>
            <pc:sldMk cId="0" sldId="280"/>
            <ac:graphicFrameMk id="30722" creationId="{5A3563DD-5C90-C0B2-9361-DF3D2362EDAF}"/>
          </ac:graphicFrameMkLst>
        </pc:graphicFrameChg>
        <pc:picChg chg="mod">
          <ac:chgData name="Vera,  Juan (OS-)" userId="S::verajua_paho.org#ext#@worldhealthorg.onmicrosoft.com::d4a6bcd2-ec73-4ae3-9347-161d4b21fb1f" providerId="AD" clId="Web-{B5BCEB8A-F4F7-BE71-F6F4-F3D4DAD0B65B}" dt="2023-10-09T18:46:06.303" v="926" actId="1076"/>
          <ac:picMkLst>
            <pc:docMk/>
            <pc:sldMk cId="0" sldId="280"/>
            <ac:picMk id="30740" creationId="{C580B00B-0E74-63AE-AB12-FF894893B327}"/>
          </ac:picMkLst>
        </pc:picChg>
      </pc:sldChg>
      <pc:sldChg chg="delSp modSp">
        <pc:chgData name="Vera,  Juan (OS-)" userId="S::verajua_paho.org#ext#@worldhealthorg.onmicrosoft.com::d4a6bcd2-ec73-4ae3-9347-161d4b21fb1f" providerId="AD" clId="Web-{B5BCEB8A-F4F7-BE71-F6F4-F3D4DAD0B65B}" dt="2023-10-09T22:58:05.398" v="3269"/>
        <pc:sldMkLst>
          <pc:docMk/>
          <pc:sldMk cId="0" sldId="281"/>
        </pc:sldMkLst>
        <pc:spChg chg="del">
          <ac:chgData name="Vera,  Juan (OS-)" userId="S::verajua_paho.org#ext#@worldhealthorg.onmicrosoft.com::d4a6bcd2-ec73-4ae3-9347-161d4b21fb1f" providerId="AD" clId="Web-{B5BCEB8A-F4F7-BE71-F6F4-F3D4DAD0B65B}" dt="2023-10-09T18:47:16.306" v="928"/>
          <ac:spMkLst>
            <pc:docMk/>
            <pc:sldMk cId="0" sldId="281"/>
            <ac:spMk id="2" creationId="{45F6E637-E5D0-6895-243F-5270D2E85BA8}"/>
          </ac:spMkLst>
        </pc:spChg>
        <pc:spChg chg="del">
          <ac:chgData name="Vera,  Juan (OS-)" userId="S::verajua_paho.org#ext#@worldhealthorg.onmicrosoft.com::d4a6bcd2-ec73-4ae3-9347-161d4b21fb1f" providerId="AD" clId="Web-{B5BCEB8A-F4F7-BE71-F6F4-F3D4DAD0B65B}" dt="2023-10-09T18:47:21.072" v="929"/>
          <ac:spMkLst>
            <pc:docMk/>
            <pc:sldMk cId="0" sldId="281"/>
            <ac:spMk id="3" creationId="{CA01C35B-758C-AFFA-7663-DD090AB528B2}"/>
          </ac:spMkLst>
        </pc:spChg>
        <pc:spChg chg="mod">
          <ac:chgData name="Vera,  Juan (OS-)" userId="S::verajua_paho.org#ext#@worldhealthorg.onmicrosoft.com::d4a6bcd2-ec73-4ae3-9347-161d4b21fb1f" providerId="AD" clId="Web-{B5BCEB8A-F4F7-BE71-F6F4-F3D4DAD0B65B}" dt="2023-10-09T18:47:46.354" v="932" actId="1076"/>
          <ac:spMkLst>
            <pc:docMk/>
            <pc:sldMk cId="0" sldId="281"/>
            <ac:spMk id="31745" creationId="{BE6EB440-E5A1-94D3-031C-F709FDCDE172}"/>
          </ac:spMkLst>
        </pc:spChg>
        <pc:spChg chg="mod">
          <ac:chgData name="Vera,  Juan (OS-)" userId="S::verajua_paho.org#ext#@worldhealthorg.onmicrosoft.com::d4a6bcd2-ec73-4ae3-9347-161d4b21fb1f" providerId="AD" clId="Web-{B5BCEB8A-F4F7-BE71-F6F4-F3D4DAD0B65B}" dt="2023-10-09T18:58:50.004" v="966" actId="1076"/>
          <ac:spMkLst>
            <pc:docMk/>
            <pc:sldMk cId="0" sldId="281"/>
            <ac:spMk id="31764" creationId="{83D0499E-8F23-B701-388C-BBA2A3E14038}"/>
          </ac:spMkLst>
        </pc:spChg>
        <pc:graphicFrameChg chg="mod modGraphic">
          <ac:chgData name="Vera,  Juan (OS-)" userId="S::verajua_paho.org#ext#@worldhealthorg.onmicrosoft.com::d4a6bcd2-ec73-4ae3-9347-161d4b21fb1f" providerId="AD" clId="Web-{B5BCEB8A-F4F7-BE71-F6F4-F3D4DAD0B65B}" dt="2023-10-09T22:58:05.398" v="3269"/>
          <ac:graphicFrameMkLst>
            <pc:docMk/>
            <pc:sldMk cId="0" sldId="281"/>
            <ac:graphicFrameMk id="31746" creationId="{D7CF502D-1C02-81B1-17E0-E8B2CBB6A25B}"/>
          </ac:graphicFrameMkLst>
        </pc:graphicFrameChg>
        <pc:picChg chg="mod">
          <ac:chgData name="Vera,  Juan (OS-)" userId="S::verajua_paho.org#ext#@worldhealthorg.onmicrosoft.com::d4a6bcd2-ec73-4ae3-9347-161d4b21fb1f" providerId="AD" clId="Web-{B5BCEB8A-F4F7-BE71-F6F4-F3D4DAD0B65B}" dt="2023-10-09T18:58:46.364" v="965" actId="1076"/>
          <ac:picMkLst>
            <pc:docMk/>
            <pc:sldMk cId="0" sldId="281"/>
            <ac:picMk id="31763" creationId="{AE99B55F-7658-BBCB-104E-F15C6C96257A}"/>
          </ac:picMkLst>
        </pc:picChg>
      </pc:sldChg>
      <pc:sldChg chg="delSp modSp">
        <pc:chgData name="Vera,  Juan (OS-)" userId="S::verajua_paho.org#ext#@worldhealthorg.onmicrosoft.com::d4a6bcd2-ec73-4ae3-9347-161d4b21fb1f" providerId="AD" clId="Web-{B5BCEB8A-F4F7-BE71-F6F4-F3D4DAD0B65B}" dt="2023-10-09T22:58:23.508" v="3272"/>
        <pc:sldMkLst>
          <pc:docMk/>
          <pc:sldMk cId="0" sldId="282"/>
        </pc:sldMkLst>
        <pc:spChg chg="del">
          <ac:chgData name="Vera,  Juan (OS-)" userId="S::verajua_paho.org#ext#@worldhealthorg.onmicrosoft.com::d4a6bcd2-ec73-4ae3-9347-161d4b21fb1f" providerId="AD" clId="Web-{B5BCEB8A-F4F7-BE71-F6F4-F3D4DAD0B65B}" dt="2023-10-09T18:59:46.913" v="1075"/>
          <ac:spMkLst>
            <pc:docMk/>
            <pc:sldMk cId="0" sldId="282"/>
            <ac:spMk id="2" creationId="{E482553B-6B7B-0C95-7452-774E83B4702B}"/>
          </ac:spMkLst>
        </pc:spChg>
        <pc:spChg chg="del">
          <ac:chgData name="Vera,  Juan (OS-)" userId="S::verajua_paho.org#ext#@worldhealthorg.onmicrosoft.com::d4a6bcd2-ec73-4ae3-9347-161d4b21fb1f" providerId="AD" clId="Web-{B5BCEB8A-F4F7-BE71-F6F4-F3D4DAD0B65B}" dt="2023-10-09T18:59:56.350" v="1077"/>
          <ac:spMkLst>
            <pc:docMk/>
            <pc:sldMk cId="0" sldId="282"/>
            <ac:spMk id="3" creationId="{EF1A1F58-7A5E-9492-7013-4477694019E8}"/>
          </ac:spMkLst>
        </pc:spChg>
        <pc:spChg chg="mod">
          <ac:chgData name="Vera,  Juan (OS-)" userId="S::verajua_paho.org#ext#@worldhealthorg.onmicrosoft.com::d4a6bcd2-ec73-4ae3-9347-161d4b21fb1f" providerId="AD" clId="Web-{B5BCEB8A-F4F7-BE71-F6F4-F3D4DAD0B65B}" dt="2023-10-09T19:00:11.242" v="1078" actId="1076"/>
          <ac:spMkLst>
            <pc:docMk/>
            <pc:sldMk cId="0" sldId="282"/>
            <ac:spMk id="32769" creationId="{FA70A455-2D97-ED34-33DB-169AB617670C}"/>
          </ac:spMkLst>
        </pc:spChg>
        <pc:spChg chg="mod">
          <ac:chgData name="Vera,  Juan (OS-)" userId="S::verajua_paho.org#ext#@worldhealthorg.onmicrosoft.com::d4a6bcd2-ec73-4ae3-9347-161d4b21fb1f" providerId="AD" clId="Web-{B5BCEB8A-F4F7-BE71-F6F4-F3D4DAD0B65B}" dt="2023-10-09T22:45:20.593" v="3145" actId="1076"/>
          <ac:spMkLst>
            <pc:docMk/>
            <pc:sldMk cId="0" sldId="282"/>
            <ac:spMk id="32787" creationId="{FDC18E0F-C89C-18F5-B3B0-4BA6885FF61F}"/>
          </ac:spMkLst>
        </pc:spChg>
        <pc:graphicFrameChg chg="mod modGraphic">
          <ac:chgData name="Vera,  Juan (OS-)" userId="S::verajua_paho.org#ext#@worldhealthorg.onmicrosoft.com::d4a6bcd2-ec73-4ae3-9347-161d4b21fb1f" providerId="AD" clId="Web-{B5BCEB8A-F4F7-BE71-F6F4-F3D4DAD0B65B}" dt="2023-10-09T22:58:23.508" v="3272"/>
          <ac:graphicFrameMkLst>
            <pc:docMk/>
            <pc:sldMk cId="0" sldId="282"/>
            <ac:graphicFrameMk id="32770" creationId="{35B37D0C-7F51-53EB-0218-1257E08553ED}"/>
          </ac:graphicFrameMkLst>
        </pc:graphicFrameChg>
      </pc:sldChg>
      <pc:sldChg chg="delSp modSp">
        <pc:chgData name="Vera,  Juan (OS-)" userId="S::verajua_paho.org#ext#@worldhealthorg.onmicrosoft.com::d4a6bcd2-ec73-4ae3-9347-161d4b21fb1f" providerId="AD" clId="Web-{B5BCEB8A-F4F7-BE71-F6F4-F3D4DAD0B65B}" dt="2023-10-09T22:58:30.071" v="3275"/>
        <pc:sldMkLst>
          <pc:docMk/>
          <pc:sldMk cId="0" sldId="283"/>
        </pc:sldMkLst>
        <pc:spChg chg="del">
          <ac:chgData name="Vera,  Juan (OS-)" userId="S::verajua_paho.org#ext#@worldhealthorg.onmicrosoft.com::d4a6bcd2-ec73-4ae3-9347-161d4b21fb1f" providerId="AD" clId="Web-{B5BCEB8A-F4F7-BE71-F6F4-F3D4DAD0B65B}" dt="2023-10-09T19:04:01.844" v="1179"/>
          <ac:spMkLst>
            <pc:docMk/>
            <pc:sldMk cId="0" sldId="283"/>
            <ac:spMk id="2" creationId="{5FDF7717-D31B-66CB-3900-11977E0308E0}"/>
          </ac:spMkLst>
        </pc:spChg>
        <pc:spChg chg="del">
          <ac:chgData name="Vera,  Juan (OS-)" userId="S::verajua_paho.org#ext#@worldhealthorg.onmicrosoft.com::d4a6bcd2-ec73-4ae3-9347-161d4b21fb1f" providerId="AD" clId="Web-{B5BCEB8A-F4F7-BE71-F6F4-F3D4DAD0B65B}" dt="2023-10-09T19:04:06.079" v="1180"/>
          <ac:spMkLst>
            <pc:docMk/>
            <pc:sldMk cId="0" sldId="283"/>
            <ac:spMk id="3" creationId="{CDD6CAD7-7020-04D2-ED90-1BB2B3C64DA4}"/>
          </ac:spMkLst>
        </pc:spChg>
        <pc:spChg chg="mod">
          <ac:chgData name="Vera,  Juan (OS-)" userId="S::verajua_paho.org#ext#@worldhealthorg.onmicrosoft.com::d4a6bcd2-ec73-4ae3-9347-161d4b21fb1f" providerId="AD" clId="Web-{B5BCEB8A-F4F7-BE71-F6F4-F3D4DAD0B65B}" dt="2023-10-09T19:04:32.236" v="1188" actId="1076"/>
          <ac:spMkLst>
            <pc:docMk/>
            <pc:sldMk cId="0" sldId="283"/>
            <ac:spMk id="33793" creationId="{8A4B939C-8BF0-DDA0-DA22-83D83A990522}"/>
          </ac:spMkLst>
        </pc:spChg>
        <pc:spChg chg="mod">
          <ac:chgData name="Vera,  Juan (OS-)" userId="S::verajua_paho.org#ext#@worldhealthorg.onmicrosoft.com::d4a6bcd2-ec73-4ae3-9347-161d4b21fb1f" providerId="AD" clId="Web-{B5BCEB8A-F4F7-BE71-F6F4-F3D4DAD0B65B}" dt="2023-10-09T19:21:01.554" v="1247" actId="1076"/>
          <ac:spMkLst>
            <pc:docMk/>
            <pc:sldMk cId="0" sldId="283"/>
            <ac:spMk id="33812" creationId="{7CE83E3F-D61F-B3D4-3172-A332C06D49DC}"/>
          </ac:spMkLst>
        </pc:spChg>
        <pc:graphicFrameChg chg="mod modGraphic">
          <ac:chgData name="Vera,  Juan (OS-)" userId="S::verajua_paho.org#ext#@worldhealthorg.onmicrosoft.com::d4a6bcd2-ec73-4ae3-9347-161d4b21fb1f" providerId="AD" clId="Web-{B5BCEB8A-F4F7-BE71-F6F4-F3D4DAD0B65B}" dt="2023-10-09T22:58:30.071" v="3275"/>
          <ac:graphicFrameMkLst>
            <pc:docMk/>
            <pc:sldMk cId="0" sldId="283"/>
            <ac:graphicFrameMk id="33794" creationId="{6E48154D-A9B7-90B9-D6AC-B4FFDA73BDD0}"/>
          </ac:graphicFrameMkLst>
        </pc:graphicFrameChg>
        <pc:picChg chg="mod">
          <ac:chgData name="Vera,  Juan (OS-)" userId="S::verajua_paho.org#ext#@worldhealthorg.onmicrosoft.com::d4a6bcd2-ec73-4ae3-9347-161d4b21fb1f" providerId="AD" clId="Web-{B5BCEB8A-F4F7-BE71-F6F4-F3D4DAD0B65B}" dt="2023-10-09T19:20:57.148" v="1246" actId="1076"/>
          <ac:picMkLst>
            <pc:docMk/>
            <pc:sldMk cId="0" sldId="283"/>
            <ac:picMk id="33811" creationId="{44053413-6C2D-27A2-97A9-F8F04E9C18EE}"/>
          </ac:picMkLst>
        </pc:picChg>
      </pc:sldChg>
      <pc:sldChg chg="addSp delSp modSp">
        <pc:chgData name="Vera,  Juan (OS-)" userId="S::verajua_paho.org#ext#@worldhealthorg.onmicrosoft.com::d4a6bcd2-ec73-4ae3-9347-161d4b21fb1f" providerId="AD" clId="Web-{B5BCEB8A-F4F7-BE71-F6F4-F3D4DAD0B65B}" dt="2023-10-09T22:58:38.806" v="3278"/>
        <pc:sldMkLst>
          <pc:docMk/>
          <pc:sldMk cId="0" sldId="284"/>
        </pc:sldMkLst>
        <pc:spChg chg="del mod">
          <ac:chgData name="Vera,  Juan (OS-)" userId="S::verajua_paho.org#ext#@worldhealthorg.onmicrosoft.com::d4a6bcd2-ec73-4ae3-9347-161d4b21fb1f" providerId="AD" clId="Web-{B5BCEB8A-F4F7-BE71-F6F4-F3D4DAD0B65B}" dt="2023-10-09T19:21:23.790" v="1249"/>
          <ac:spMkLst>
            <pc:docMk/>
            <pc:sldMk cId="0" sldId="284"/>
            <ac:spMk id="2" creationId="{4CFB628C-956E-C764-9E17-E406868EB471}"/>
          </ac:spMkLst>
        </pc:spChg>
        <pc:spChg chg="del">
          <ac:chgData name="Vera,  Juan (OS-)" userId="S::verajua_paho.org#ext#@worldhealthorg.onmicrosoft.com::d4a6bcd2-ec73-4ae3-9347-161d4b21fb1f" providerId="AD" clId="Web-{B5BCEB8A-F4F7-BE71-F6F4-F3D4DAD0B65B}" dt="2023-10-09T19:21:27.321" v="1250"/>
          <ac:spMkLst>
            <pc:docMk/>
            <pc:sldMk cId="0" sldId="284"/>
            <ac:spMk id="3" creationId="{662155B9-B967-8449-0460-C2E73D3A612E}"/>
          </ac:spMkLst>
        </pc:spChg>
        <pc:spChg chg="add mod">
          <ac:chgData name="Vera,  Juan (OS-)" userId="S::verajua_paho.org#ext#@worldhealthorg.onmicrosoft.com::d4a6bcd2-ec73-4ae3-9347-161d4b21fb1f" providerId="AD" clId="Web-{B5BCEB8A-F4F7-BE71-F6F4-F3D4DAD0B65B}" dt="2023-10-09T19:29:50.074" v="1369" actId="1076"/>
          <ac:spMkLst>
            <pc:docMk/>
            <pc:sldMk cId="0" sldId="284"/>
            <ac:spMk id="4" creationId="{A466E50D-89A2-83EE-CEAB-3339571E0E80}"/>
          </ac:spMkLst>
        </pc:spChg>
        <pc:spChg chg="add del mod">
          <ac:chgData name="Vera,  Juan (OS-)" userId="S::verajua_paho.org#ext#@worldhealthorg.onmicrosoft.com::d4a6bcd2-ec73-4ae3-9347-161d4b21fb1f" providerId="AD" clId="Web-{B5BCEB8A-F4F7-BE71-F6F4-F3D4DAD0B65B}" dt="2023-10-09T19:30:31.435" v="1387"/>
          <ac:spMkLst>
            <pc:docMk/>
            <pc:sldMk cId="0" sldId="284"/>
            <ac:spMk id="5" creationId="{9E6F24A2-2BDC-5FFD-ECC2-DB033466C82D}"/>
          </ac:spMkLst>
        </pc:spChg>
        <pc:spChg chg="add mod">
          <ac:chgData name="Vera,  Juan (OS-)" userId="S::verajua_paho.org#ext#@worldhealthorg.onmicrosoft.com::d4a6bcd2-ec73-4ae3-9347-161d4b21fb1f" providerId="AD" clId="Web-{B5BCEB8A-F4F7-BE71-F6F4-F3D4DAD0B65B}" dt="2023-10-09T22:47:47.306" v="3197" actId="1076"/>
          <ac:spMkLst>
            <pc:docMk/>
            <pc:sldMk cId="0" sldId="284"/>
            <ac:spMk id="6" creationId="{641F6B86-4B32-6199-D48B-B5AD9590B287}"/>
          </ac:spMkLst>
        </pc:spChg>
        <pc:spChg chg="mod">
          <ac:chgData name="Vera,  Juan (OS-)" userId="S::verajua_paho.org#ext#@worldhealthorg.onmicrosoft.com::d4a6bcd2-ec73-4ae3-9347-161d4b21fb1f" providerId="AD" clId="Web-{B5BCEB8A-F4F7-BE71-F6F4-F3D4DAD0B65B}" dt="2023-10-09T19:21:38.150" v="1252" actId="1076"/>
          <ac:spMkLst>
            <pc:docMk/>
            <pc:sldMk cId="0" sldId="284"/>
            <ac:spMk id="34817" creationId="{55C9F788-CA74-D4E7-4E54-FBCA788E0404}"/>
          </ac:spMkLst>
        </pc:spChg>
        <pc:spChg chg="add del">
          <ac:chgData name="Vera,  Juan (OS-)" userId="S::verajua_paho.org#ext#@worldhealthorg.onmicrosoft.com::d4a6bcd2-ec73-4ae3-9347-161d4b21fb1f" providerId="AD" clId="Web-{B5BCEB8A-F4F7-BE71-F6F4-F3D4DAD0B65B}" dt="2023-10-09T19:31:00.030" v="1389"/>
          <ac:spMkLst>
            <pc:docMk/>
            <pc:sldMk cId="0" sldId="284"/>
            <ac:spMk id="34835" creationId="{32AF4CDF-6525-476D-7B65-B88A0AD76DB5}"/>
          </ac:spMkLst>
        </pc:spChg>
        <pc:spChg chg="mod">
          <ac:chgData name="Vera,  Juan (OS-)" userId="S::verajua_paho.org#ext#@worldhealthorg.onmicrosoft.com::d4a6bcd2-ec73-4ae3-9347-161d4b21fb1f" providerId="AD" clId="Web-{B5BCEB8A-F4F7-BE71-F6F4-F3D4DAD0B65B}" dt="2023-10-09T19:26:32.895" v="1335" actId="1076"/>
          <ac:spMkLst>
            <pc:docMk/>
            <pc:sldMk cId="0" sldId="284"/>
            <ac:spMk id="34837" creationId="{D87C07C3-B0F2-FB75-657D-778CA4F9A5F1}"/>
          </ac:spMkLst>
        </pc:spChg>
        <pc:graphicFrameChg chg="mod modGraphic">
          <ac:chgData name="Vera,  Juan (OS-)" userId="S::verajua_paho.org#ext#@worldhealthorg.onmicrosoft.com::d4a6bcd2-ec73-4ae3-9347-161d4b21fb1f" providerId="AD" clId="Web-{B5BCEB8A-F4F7-BE71-F6F4-F3D4DAD0B65B}" dt="2023-10-09T22:58:38.806" v="3278"/>
          <ac:graphicFrameMkLst>
            <pc:docMk/>
            <pc:sldMk cId="0" sldId="284"/>
            <ac:graphicFrameMk id="34818" creationId="{627297BF-145E-D2EA-FB71-A86AB107048F}"/>
          </ac:graphicFrameMkLst>
        </pc:graphicFrameChg>
        <pc:picChg chg="mod">
          <ac:chgData name="Vera,  Juan (OS-)" userId="S::verajua_paho.org#ext#@worldhealthorg.onmicrosoft.com::d4a6bcd2-ec73-4ae3-9347-161d4b21fb1f" providerId="AD" clId="Web-{B5BCEB8A-F4F7-BE71-F6F4-F3D4DAD0B65B}" dt="2023-10-09T19:26:29.660" v="1334" actId="1076"/>
          <ac:picMkLst>
            <pc:docMk/>
            <pc:sldMk cId="0" sldId="284"/>
            <ac:picMk id="34836" creationId="{0DD5436B-E4CE-3190-7BA8-B91A04A8CD6C}"/>
          </ac:picMkLst>
        </pc:picChg>
        <pc:picChg chg="mod">
          <ac:chgData name="Vera,  Juan (OS-)" userId="S::verajua_paho.org#ext#@worldhealthorg.onmicrosoft.com::d4a6bcd2-ec73-4ae3-9347-161d4b21fb1f" providerId="AD" clId="Web-{B5BCEB8A-F4F7-BE71-F6F4-F3D4DAD0B65B}" dt="2023-10-09T19:29:55.324" v="1371" actId="14100"/>
          <ac:picMkLst>
            <pc:docMk/>
            <pc:sldMk cId="0" sldId="284"/>
            <ac:picMk id="34838" creationId="{D793384F-9A83-2A89-28DD-33EEB3B7F591}"/>
          </ac:picMkLst>
        </pc:picChg>
      </pc:sldChg>
      <pc:sldChg chg="delSp modSp">
        <pc:chgData name="Vera,  Juan (OS-)" userId="S::verajua_paho.org#ext#@worldhealthorg.onmicrosoft.com::d4a6bcd2-ec73-4ae3-9347-161d4b21fb1f" providerId="AD" clId="Web-{B5BCEB8A-F4F7-BE71-F6F4-F3D4DAD0B65B}" dt="2023-10-09T22:58:42.588" v="3281"/>
        <pc:sldMkLst>
          <pc:docMk/>
          <pc:sldMk cId="0" sldId="285"/>
        </pc:sldMkLst>
        <pc:spChg chg="del">
          <ac:chgData name="Vera,  Juan (OS-)" userId="S::verajua_paho.org#ext#@worldhealthorg.onmicrosoft.com::d4a6bcd2-ec73-4ae3-9347-161d4b21fb1f" providerId="AD" clId="Web-{B5BCEB8A-F4F7-BE71-F6F4-F3D4DAD0B65B}" dt="2023-10-09T19:31:30.109" v="1396"/>
          <ac:spMkLst>
            <pc:docMk/>
            <pc:sldMk cId="0" sldId="285"/>
            <ac:spMk id="2" creationId="{387510F2-DE20-DDFE-5D25-BE23FBF02EC3}"/>
          </ac:spMkLst>
        </pc:spChg>
        <pc:spChg chg="del">
          <ac:chgData name="Vera,  Juan (OS-)" userId="S::verajua_paho.org#ext#@worldhealthorg.onmicrosoft.com::d4a6bcd2-ec73-4ae3-9347-161d4b21fb1f" providerId="AD" clId="Web-{B5BCEB8A-F4F7-BE71-F6F4-F3D4DAD0B65B}" dt="2023-10-09T19:31:32.625" v="1397"/>
          <ac:spMkLst>
            <pc:docMk/>
            <pc:sldMk cId="0" sldId="285"/>
            <ac:spMk id="3" creationId="{3764ECC7-C53E-5C2A-1A26-79E7724381C1}"/>
          </ac:spMkLst>
        </pc:spChg>
        <pc:spChg chg="mod">
          <ac:chgData name="Vera,  Juan (OS-)" userId="S::verajua_paho.org#ext#@worldhealthorg.onmicrosoft.com::d4a6bcd2-ec73-4ae3-9347-161d4b21fb1f" providerId="AD" clId="Web-{B5BCEB8A-F4F7-BE71-F6F4-F3D4DAD0B65B}" dt="2023-10-09T19:31:40.157" v="1398"/>
          <ac:spMkLst>
            <pc:docMk/>
            <pc:sldMk cId="0" sldId="285"/>
            <ac:spMk id="35841" creationId="{0B6B12C7-8FEC-83E3-04D3-366CCB7238A7}"/>
          </ac:spMkLst>
        </pc:spChg>
        <pc:spChg chg="mod">
          <ac:chgData name="Vera,  Juan (OS-)" userId="S::verajua_paho.org#ext#@worldhealthorg.onmicrosoft.com::d4a6bcd2-ec73-4ae3-9347-161d4b21fb1f" providerId="AD" clId="Web-{B5BCEB8A-F4F7-BE71-F6F4-F3D4DAD0B65B}" dt="2023-10-09T19:41:01.818" v="1499" actId="14100"/>
          <ac:spMkLst>
            <pc:docMk/>
            <pc:sldMk cId="0" sldId="285"/>
            <ac:spMk id="35860" creationId="{4ECE07B8-733F-0BDA-02C9-772ED9CE36BB}"/>
          </ac:spMkLst>
        </pc:spChg>
        <pc:graphicFrameChg chg="mod modGraphic">
          <ac:chgData name="Vera,  Juan (OS-)" userId="S::verajua_paho.org#ext#@worldhealthorg.onmicrosoft.com::d4a6bcd2-ec73-4ae3-9347-161d4b21fb1f" providerId="AD" clId="Web-{B5BCEB8A-F4F7-BE71-F6F4-F3D4DAD0B65B}" dt="2023-10-09T22:58:42.588" v="3281"/>
          <ac:graphicFrameMkLst>
            <pc:docMk/>
            <pc:sldMk cId="0" sldId="285"/>
            <ac:graphicFrameMk id="35842" creationId="{0DF34CD6-4C99-A140-615E-23207B4182C1}"/>
          </ac:graphicFrameMkLst>
        </pc:graphicFrameChg>
      </pc:sldChg>
      <pc:sldChg chg="addSp delSp modSp">
        <pc:chgData name="Vera,  Juan (OS-)" userId="S::verajua_paho.org#ext#@worldhealthorg.onmicrosoft.com::d4a6bcd2-ec73-4ae3-9347-161d4b21fb1f" providerId="AD" clId="Web-{B5BCEB8A-F4F7-BE71-F6F4-F3D4DAD0B65B}" dt="2023-10-09T22:58:48.276" v="3284"/>
        <pc:sldMkLst>
          <pc:docMk/>
          <pc:sldMk cId="0" sldId="287"/>
        </pc:sldMkLst>
        <pc:spChg chg="del">
          <ac:chgData name="Vera,  Juan (OS-)" userId="S::verajua_paho.org#ext#@worldhealthorg.onmicrosoft.com::d4a6bcd2-ec73-4ae3-9347-161d4b21fb1f" providerId="AD" clId="Web-{B5BCEB8A-F4F7-BE71-F6F4-F3D4DAD0B65B}" dt="2023-10-09T19:43:37.480" v="1511"/>
          <ac:spMkLst>
            <pc:docMk/>
            <pc:sldMk cId="0" sldId="287"/>
            <ac:spMk id="2" creationId="{11AC4DAA-F7AC-D185-6E65-1E0876DC584F}"/>
          </ac:spMkLst>
        </pc:spChg>
        <pc:spChg chg="del">
          <ac:chgData name="Vera,  Juan (OS-)" userId="S::verajua_paho.org#ext#@worldhealthorg.onmicrosoft.com::d4a6bcd2-ec73-4ae3-9347-161d4b21fb1f" providerId="AD" clId="Web-{B5BCEB8A-F4F7-BE71-F6F4-F3D4DAD0B65B}" dt="2023-10-09T19:43:53.981" v="1515"/>
          <ac:spMkLst>
            <pc:docMk/>
            <pc:sldMk cId="0" sldId="287"/>
            <ac:spMk id="3" creationId="{775A153E-7BA9-F3F1-123B-54285E3A2771}"/>
          </ac:spMkLst>
        </pc:spChg>
        <pc:spChg chg="add mod">
          <ac:chgData name="Vera,  Juan (OS-)" userId="S::verajua_paho.org#ext#@worldhealthorg.onmicrosoft.com::d4a6bcd2-ec73-4ae3-9347-161d4b21fb1f" providerId="AD" clId="Web-{B5BCEB8A-F4F7-BE71-F6F4-F3D4DAD0B65B}" dt="2023-10-09T20:01:46.287" v="1869" actId="1076"/>
          <ac:spMkLst>
            <pc:docMk/>
            <pc:sldMk cId="0" sldId="287"/>
            <ac:spMk id="5" creationId="{DC599684-EC99-2166-5392-CBC9340229C4}"/>
          </ac:spMkLst>
        </pc:spChg>
        <pc:spChg chg="add mod">
          <ac:chgData name="Vera,  Juan (OS-)" userId="S::verajua_paho.org#ext#@worldhealthorg.onmicrosoft.com::d4a6bcd2-ec73-4ae3-9347-161d4b21fb1f" providerId="AD" clId="Web-{B5BCEB8A-F4F7-BE71-F6F4-F3D4DAD0B65B}" dt="2023-10-09T20:02:36.367" v="1881"/>
          <ac:spMkLst>
            <pc:docMk/>
            <pc:sldMk cId="0" sldId="287"/>
            <ac:spMk id="6" creationId="{CD63F640-9186-3151-765C-D4D43529527E}"/>
          </ac:spMkLst>
        </pc:spChg>
        <pc:spChg chg="add del mod">
          <ac:chgData name="Vera,  Juan (OS-)" userId="S::verajua_paho.org#ext#@worldhealthorg.onmicrosoft.com::d4a6bcd2-ec73-4ae3-9347-161d4b21fb1f" providerId="AD" clId="Web-{B5BCEB8A-F4F7-BE71-F6F4-F3D4DAD0B65B}" dt="2023-10-09T20:00:11.018" v="1822" actId="1076"/>
          <ac:spMkLst>
            <pc:docMk/>
            <pc:sldMk cId="0" sldId="287"/>
            <ac:spMk id="37889" creationId="{3BE1BCB4-A6F3-EE01-904E-E05885F52BEA}"/>
          </ac:spMkLst>
        </pc:spChg>
        <pc:spChg chg="del">
          <ac:chgData name="Vera,  Juan (OS-)" userId="S::verajua_paho.org#ext#@worldhealthorg.onmicrosoft.com::d4a6bcd2-ec73-4ae3-9347-161d4b21fb1f" providerId="AD" clId="Web-{B5BCEB8A-F4F7-BE71-F6F4-F3D4DAD0B65B}" dt="2023-10-09T19:45:56.517" v="1516"/>
          <ac:spMkLst>
            <pc:docMk/>
            <pc:sldMk cId="0" sldId="287"/>
            <ac:spMk id="37907" creationId="{03E3630D-9DD5-4314-F42F-315EE4D58D9A}"/>
          </ac:spMkLst>
        </pc:spChg>
        <pc:graphicFrameChg chg="mod modGraphic">
          <ac:chgData name="Vera,  Juan (OS-)" userId="S::verajua_paho.org#ext#@worldhealthorg.onmicrosoft.com::d4a6bcd2-ec73-4ae3-9347-161d4b21fb1f" providerId="AD" clId="Web-{B5BCEB8A-F4F7-BE71-F6F4-F3D4DAD0B65B}" dt="2023-10-09T22:58:48.276" v="3284"/>
          <ac:graphicFrameMkLst>
            <pc:docMk/>
            <pc:sldMk cId="0" sldId="287"/>
            <ac:graphicFrameMk id="37890" creationId="{1B57EEDE-C61C-41E1-BFD2-EE5986AAA7E6}"/>
          </ac:graphicFrameMkLst>
        </pc:graphicFrameChg>
        <pc:picChg chg="mod">
          <ac:chgData name="Vera,  Juan (OS-)" userId="S::verajua_paho.org#ext#@worldhealthorg.onmicrosoft.com::d4a6bcd2-ec73-4ae3-9347-161d4b21fb1f" providerId="AD" clId="Web-{B5BCEB8A-F4F7-BE71-F6F4-F3D4DAD0B65B}" dt="2023-10-09T20:01:43.099" v="1868" actId="14100"/>
          <ac:picMkLst>
            <pc:docMk/>
            <pc:sldMk cId="0" sldId="287"/>
            <ac:picMk id="37908" creationId="{B7932317-4ED9-2458-81EB-8251A0C3EF15}"/>
          </ac:picMkLst>
        </pc:picChg>
      </pc:sldChg>
      <pc:sldChg chg="addSp delSp modSp">
        <pc:chgData name="Vera,  Juan (OS-)" userId="S::verajua_paho.org#ext#@worldhealthorg.onmicrosoft.com::d4a6bcd2-ec73-4ae3-9347-161d4b21fb1f" providerId="AD" clId="Web-{B5BCEB8A-F4F7-BE71-F6F4-F3D4DAD0B65B}" dt="2023-10-09T20:03:47.510" v="1896" actId="1076"/>
        <pc:sldMkLst>
          <pc:docMk/>
          <pc:sldMk cId="0" sldId="288"/>
        </pc:sldMkLst>
        <pc:spChg chg="del">
          <ac:chgData name="Vera,  Juan (OS-)" userId="S::verajua_paho.org#ext#@worldhealthorg.onmicrosoft.com::d4a6bcd2-ec73-4ae3-9347-161d4b21fb1f" providerId="AD" clId="Web-{B5BCEB8A-F4F7-BE71-F6F4-F3D4DAD0B65B}" dt="2023-10-09T20:02:41.695" v="1882"/>
          <ac:spMkLst>
            <pc:docMk/>
            <pc:sldMk cId="0" sldId="288"/>
            <ac:spMk id="2" creationId="{D1D2FAB4-8CCA-A3BA-D0F6-52975C2AD40E}"/>
          </ac:spMkLst>
        </pc:spChg>
        <pc:spChg chg="del">
          <ac:chgData name="Vera,  Juan (OS-)" userId="S::verajua_paho.org#ext#@worldhealthorg.onmicrosoft.com::d4a6bcd2-ec73-4ae3-9347-161d4b21fb1f" providerId="AD" clId="Web-{B5BCEB8A-F4F7-BE71-F6F4-F3D4DAD0B65B}" dt="2023-10-09T20:02:46.117" v="1883"/>
          <ac:spMkLst>
            <pc:docMk/>
            <pc:sldMk cId="0" sldId="288"/>
            <ac:spMk id="3" creationId="{65C64951-4773-B32B-D9F7-68076CBE0366}"/>
          </ac:spMkLst>
        </pc:spChg>
        <pc:spChg chg="add mod">
          <ac:chgData name="Vera,  Juan (OS-)" userId="S::verajua_paho.org#ext#@worldhealthorg.onmicrosoft.com::d4a6bcd2-ec73-4ae3-9347-161d4b21fb1f" providerId="AD" clId="Web-{B5BCEB8A-F4F7-BE71-F6F4-F3D4DAD0B65B}" dt="2023-10-09T20:03:39.541" v="1893" actId="1076"/>
          <ac:spMkLst>
            <pc:docMk/>
            <pc:sldMk cId="0" sldId="288"/>
            <ac:spMk id="4" creationId="{948947F5-45C4-2DB6-7AAD-07B099CB350C}"/>
          </ac:spMkLst>
        </pc:spChg>
        <pc:spChg chg="add mod">
          <ac:chgData name="Vera,  Juan (OS-)" userId="S::verajua_paho.org#ext#@worldhealthorg.onmicrosoft.com::d4a6bcd2-ec73-4ae3-9347-161d4b21fb1f" providerId="AD" clId="Web-{B5BCEB8A-F4F7-BE71-F6F4-F3D4DAD0B65B}" dt="2023-10-09T20:03:47.510" v="1896" actId="1076"/>
          <ac:spMkLst>
            <pc:docMk/>
            <pc:sldMk cId="0" sldId="288"/>
            <ac:spMk id="5" creationId="{948947F5-45C4-2DB6-7AAD-07B099CB350C}"/>
          </ac:spMkLst>
        </pc:spChg>
        <pc:spChg chg="mod">
          <ac:chgData name="Vera,  Juan (OS-)" userId="S::verajua_paho.org#ext#@worldhealthorg.onmicrosoft.com::d4a6bcd2-ec73-4ae3-9347-161d4b21fb1f" providerId="AD" clId="Web-{B5BCEB8A-F4F7-BE71-F6F4-F3D4DAD0B65B}" dt="2023-10-09T20:03:01.368" v="1887" actId="1076"/>
          <ac:spMkLst>
            <pc:docMk/>
            <pc:sldMk cId="0" sldId="288"/>
            <ac:spMk id="38917" creationId="{7B11EDE3-32C2-E5EF-897C-01A635519A6D}"/>
          </ac:spMkLst>
        </pc:spChg>
        <pc:picChg chg="mod">
          <ac:chgData name="Vera,  Juan (OS-)" userId="S::verajua_paho.org#ext#@worldhealthorg.onmicrosoft.com::d4a6bcd2-ec73-4ae3-9347-161d4b21fb1f" providerId="AD" clId="Web-{B5BCEB8A-F4F7-BE71-F6F4-F3D4DAD0B65B}" dt="2023-10-09T20:03:36.510" v="1892" actId="1076"/>
          <ac:picMkLst>
            <pc:docMk/>
            <pc:sldMk cId="0" sldId="288"/>
            <ac:picMk id="38913" creationId="{DE867F4B-B58A-A64D-E404-1B778301ACDD}"/>
          </ac:picMkLst>
        </pc:picChg>
        <pc:picChg chg="mod">
          <ac:chgData name="Vera,  Juan (OS-)" userId="S::verajua_paho.org#ext#@worldhealthorg.onmicrosoft.com::d4a6bcd2-ec73-4ae3-9347-161d4b21fb1f" providerId="AD" clId="Web-{B5BCEB8A-F4F7-BE71-F6F4-F3D4DAD0B65B}" dt="2023-10-09T20:03:42.338" v="1895" actId="1076"/>
          <ac:picMkLst>
            <pc:docMk/>
            <pc:sldMk cId="0" sldId="288"/>
            <ac:picMk id="38914" creationId="{F2E67B05-8D91-BC73-825B-FD76AB7F7F93}"/>
          </ac:picMkLst>
        </pc:picChg>
      </pc:sldChg>
      <pc:sldChg chg="delSp modSp">
        <pc:chgData name="Vera,  Juan (OS-)" userId="S::verajua_paho.org#ext#@worldhealthorg.onmicrosoft.com::d4a6bcd2-ec73-4ae3-9347-161d4b21fb1f" providerId="AD" clId="Web-{B5BCEB8A-F4F7-BE71-F6F4-F3D4DAD0B65B}" dt="2023-10-09T22:48:30.481" v="3204" actId="1076"/>
        <pc:sldMkLst>
          <pc:docMk/>
          <pc:sldMk cId="0" sldId="289"/>
        </pc:sldMkLst>
        <pc:spChg chg="del">
          <ac:chgData name="Vera,  Juan (OS-)" userId="S::verajua_paho.org#ext#@worldhealthorg.onmicrosoft.com::d4a6bcd2-ec73-4ae3-9347-161d4b21fb1f" providerId="AD" clId="Web-{B5BCEB8A-F4F7-BE71-F6F4-F3D4DAD0B65B}" dt="2023-10-09T20:03:56.495" v="1897"/>
          <ac:spMkLst>
            <pc:docMk/>
            <pc:sldMk cId="0" sldId="289"/>
            <ac:spMk id="2" creationId="{9DF896D8-ED3F-3F4B-B468-7BD13D85B6E1}"/>
          </ac:spMkLst>
        </pc:spChg>
        <pc:spChg chg="del">
          <ac:chgData name="Vera,  Juan (OS-)" userId="S::verajua_paho.org#ext#@worldhealthorg.onmicrosoft.com::d4a6bcd2-ec73-4ae3-9347-161d4b21fb1f" providerId="AD" clId="Web-{B5BCEB8A-F4F7-BE71-F6F4-F3D4DAD0B65B}" dt="2023-10-09T20:03:59.964" v="1898"/>
          <ac:spMkLst>
            <pc:docMk/>
            <pc:sldMk cId="0" sldId="289"/>
            <ac:spMk id="3" creationId="{D03E2F74-D328-5990-6878-09D99E2D6058}"/>
          </ac:spMkLst>
        </pc:spChg>
        <pc:spChg chg="mod">
          <ac:chgData name="Vera,  Juan (OS-)" userId="S::verajua_paho.org#ext#@worldhealthorg.onmicrosoft.com::d4a6bcd2-ec73-4ae3-9347-161d4b21fb1f" providerId="AD" clId="Web-{B5BCEB8A-F4F7-BE71-F6F4-F3D4DAD0B65B}" dt="2023-10-09T22:48:30.481" v="3204" actId="1076"/>
          <ac:spMkLst>
            <pc:docMk/>
            <pc:sldMk cId="0" sldId="289"/>
            <ac:spMk id="39937" creationId="{E7F7457E-0D15-E81B-B598-3A4E65E4E3E4}"/>
          </ac:spMkLst>
        </pc:spChg>
        <pc:spChg chg="mod">
          <ac:chgData name="Vera,  Juan (OS-)" userId="S::verajua_paho.org#ext#@worldhealthorg.onmicrosoft.com::d4a6bcd2-ec73-4ae3-9347-161d4b21fb1f" providerId="AD" clId="Web-{B5BCEB8A-F4F7-BE71-F6F4-F3D4DAD0B65B}" dt="2023-10-09T22:48:23.934" v="3203"/>
          <ac:spMkLst>
            <pc:docMk/>
            <pc:sldMk cId="0" sldId="289"/>
            <ac:spMk id="39938" creationId="{656B6937-2394-E237-F2C0-217672A5A7D6}"/>
          </ac:spMkLst>
        </pc:spChg>
        <pc:picChg chg="mod">
          <ac:chgData name="Vera,  Juan (OS-)" userId="S::verajua_paho.org#ext#@worldhealthorg.onmicrosoft.com::d4a6bcd2-ec73-4ae3-9347-161d4b21fb1f" providerId="AD" clId="Web-{B5BCEB8A-F4F7-BE71-F6F4-F3D4DAD0B65B}" dt="2023-10-09T20:04:03.292" v="1899" actId="14100"/>
          <ac:picMkLst>
            <pc:docMk/>
            <pc:sldMk cId="0" sldId="289"/>
            <ac:picMk id="39939" creationId="{C5C511E1-8444-68C9-EE48-C2906312E02F}"/>
          </ac:picMkLst>
        </pc:picChg>
      </pc:sldChg>
      <pc:sldChg chg="delSp modSp">
        <pc:chgData name="Vera,  Juan (OS-)" userId="S::verajua_paho.org#ext#@worldhealthorg.onmicrosoft.com::d4a6bcd2-ec73-4ae3-9347-161d4b21fb1f" providerId="AD" clId="Web-{B5BCEB8A-F4F7-BE71-F6F4-F3D4DAD0B65B}" dt="2023-10-09T20:07:16.221" v="1927" actId="20577"/>
        <pc:sldMkLst>
          <pc:docMk/>
          <pc:sldMk cId="0" sldId="290"/>
        </pc:sldMkLst>
        <pc:spChg chg="del">
          <ac:chgData name="Vera,  Juan (OS-)" userId="S::verajua_paho.org#ext#@worldhealthorg.onmicrosoft.com::d4a6bcd2-ec73-4ae3-9347-161d4b21fb1f" providerId="AD" clId="Web-{B5BCEB8A-F4F7-BE71-F6F4-F3D4DAD0B65B}" dt="2023-10-09T20:04:53.106" v="1905"/>
          <ac:spMkLst>
            <pc:docMk/>
            <pc:sldMk cId="0" sldId="290"/>
            <ac:spMk id="2" creationId="{D28B845D-F505-DC36-49E9-52E5F5958BD0}"/>
          </ac:spMkLst>
        </pc:spChg>
        <pc:spChg chg="del">
          <ac:chgData name="Vera,  Juan (OS-)" userId="S::verajua_paho.org#ext#@worldhealthorg.onmicrosoft.com::d4a6bcd2-ec73-4ae3-9347-161d4b21fb1f" providerId="AD" clId="Web-{B5BCEB8A-F4F7-BE71-F6F4-F3D4DAD0B65B}" dt="2023-10-09T20:04:54.544" v="1906"/>
          <ac:spMkLst>
            <pc:docMk/>
            <pc:sldMk cId="0" sldId="290"/>
            <ac:spMk id="3" creationId="{8F7DFC46-FF29-6365-22DC-483B9F2F06A0}"/>
          </ac:spMkLst>
        </pc:spChg>
        <pc:spChg chg="mod">
          <ac:chgData name="Vera,  Juan (OS-)" userId="S::verajua_paho.org#ext#@worldhealthorg.onmicrosoft.com::d4a6bcd2-ec73-4ae3-9347-161d4b21fb1f" providerId="AD" clId="Web-{B5BCEB8A-F4F7-BE71-F6F4-F3D4DAD0B65B}" dt="2023-10-09T20:06:21.313" v="1916"/>
          <ac:spMkLst>
            <pc:docMk/>
            <pc:sldMk cId="0" sldId="290"/>
            <ac:spMk id="40962" creationId="{87737813-CA4A-7C5E-3F75-9D6587C5C0D8}"/>
          </ac:spMkLst>
        </pc:spChg>
        <pc:spChg chg="mod">
          <ac:chgData name="Vera,  Juan (OS-)" userId="S::verajua_paho.org#ext#@worldhealthorg.onmicrosoft.com::d4a6bcd2-ec73-4ae3-9347-161d4b21fb1f" providerId="AD" clId="Web-{B5BCEB8A-F4F7-BE71-F6F4-F3D4DAD0B65B}" dt="2023-10-09T20:07:16.221" v="1927" actId="20577"/>
          <ac:spMkLst>
            <pc:docMk/>
            <pc:sldMk cId="0" sldId="290"/>
            <ac:spMk id="40963" creationId="{8D9EDDF9-DF07-4769-5BCA-8AB0C4DBBD15}"/>
          </ac:spMkLst>
        </pc:spChg>
      </pc:sldChg>
      <pc:sldChg chg="modSp delAnim">
        <pc:chgData name="Vera,  Juan (OS-)" userId="S::verajua_paho.org#ext#@worldhealthorg.onmicrosoft.com::d4a6bcd2-ec73-4ae3-9347-161d4b21fb1f" providerId="AD" clId="Web-{B5BCEB8A-F4F7-BE71-F6F4-F3D4DAD0B65B}" dt="2023-10-09T23:09:00.741" v="3293"/>
        <pc:sldMkLst>
          <pc:docMk/>
          <pc:sldMk cId="196838309" sldId="291"/>
        </pc:sldMkLst>
        <pc:spChg chg="mod">
          <ac:chgData name="Vera,  Juan (OS-)" userId="S::verajua_paho.org#ext#@worldhealthorg.onmicrosoft.com::d4a6bcd2-ec73-4ae3-9347-161d4b21fb1f" providerId="AD" clId="Web-{B5BCEB8A-F4F7-BE71-F6F4-F3D4DAD0B65B}" dt="2023-10-09T21:27:08.385" v="2988"/>
          <ac:spMkLst>
            <pc:docMk/>
            <pc:sldMk cId="196838309" sldId="291"/>
            <ac:spMk id="10" creationId="{326278F9-03E9-4919-87BE-CC1390704B88}"/>
          </ac:spMkLst>
        </pc:spChg>
      </pc:sldChg>
      <pc:sldChg chg="addSp delSp modSp">
        <pc:chgData name="Vera,  Juan (OS-)" userId="S::verajua_paho.org#ext#@worldhealthorg.onmicrosoft.com::d4a6bcd2-ec73-4ae3-9347-161d4b21fb1f" providerId="AD" clId="Web-{B5BCEB8A-F4F7-BE71-F6F4-F3D4DAD0B65B}" dt="2023-10-09T20:14:40.597" v="2028" actId="1076"/>
        <pc:sldMkLst>
          <pc:docMk/>
          <pc:sldMk cId="0" sldId="292"/>
        </pc:sldMkLst>
        <pc:spChg chg="del">
          <ac:chgData name="Vera,  Juan (OS-)" userId="S::verajua_paho.org#ext#@worldhealthorg.onmicrosoft.com::d4a6bcd2-ec73-4ae3-9347-161d4b21fb1f" providerId="AD" clId="Web-{B5BCEB8A-F4F7-BE71-F6F4-F3D4DAD0B65B}" dt="2023-10-09T20:09:24.913" v="1937"/>
          <ac:spMkLst>
            <pc:docMk/>
            <pc:sldMk cId="0" sldId="292"/>
            <ac:spMk id="2" creationId="{76D2BF18-6451-750A-0EA3-5C7C408FEAF4}"/>
          </ac:spMkLst>
        </pc:spChg>
        <pc:spChg chg="del">
          <ac:chgData name="Vera,  Juan (OS-)" userId="S::verajua_paho.org#ext#@worldhealthorg.onmicrosoft.com::d4a6bcd2-ec73-4ae3-9347-161d4b21fb1f" providerId="AD" clId="Web-{B5BCEB8A-F4F7-BE71-F6F4-F3D4DAD0B65B}" dt="2023-10-09T20:09:27.710" v="1938"/>
          <ac:spMkLst>
            <pc:docMk/>
            <pc:sldMk cId="0" sldId="292"/>
            <ac:spMk id="3" creationId="{F4CD2AA6-826A-475C-C53F-F90014A5C286}"/>
          </ac:spMkLst>
        </pc:spChg>
        <pc:spChg chg="add mod">
          <ac:chgData name="Vera,  Juan (OS-)" userId="S::verajua_paho.org#ext#@worldhealthorg.onmicrosoft.com::d4a6bcd2-ec73-4ae3-9347-161d4b21fb1f" providerId="AD" clId="Web-{B5BCEB8A-F4F7-BE71-F6F4-F3D4DAD0B65B}" dt="2023-10-09T20:14:40.597" v="2028" actId="1076"/>
          <ac:spMkLst>
            <pc:docMk/>
            <pc:sldMk cId="0" sldId="292"/>
            <ac:spMk id="4" creationId="{EB0C1133-FDE6-6E2F-46E7-B9959DEBA0F5}"/>
          </ac:spMkLst>
        </pc:spChg>
        <pc:spChg chg="mod">
          <ac:chgData name="Vera,  Juan (OS-)" userId="S::verajua_paho.org#ext#@worldhealthorg.onmicrosoft.com::d4a6bcd2-ec73-4ae3-9347-161d4b21fb1f" providerId="AD" clId="Web-{B5BCEB8A-F4F7-BE71-F6F4-F3D4DAD0B65B}" dt="2023-10-09T20:10:54.042" v="1952" actId="1076"/>
          <ac:spMkLst>
            <pc:docMk/>
            <pc:sldMk cId="0" sldId="292"/>
            <ac:spMk id="43009" creationId="{812CE05E-50E8-E587-B5EB-E8037194FAE1}"/>
          </ac:spMkLst>
        </pc:spChg>
        <pc:spChg chg="mod">
          <ac:chgData name="Vera,  Juan (OS-)" userId="S::verajua_paho.org#ext#@worldhealthorg.onmicrosoft.com::d4a6bcd2-ec73-4ae3-9347-161d4b21fb1f" providerId="AD" clId="Web-{B5BCEB8A-F4F7-BE71-F6F4-F3D4DAD0B65B}" dt="2023-10-09T20:13:25.407" v="1972" actId="20577"/>
          <ac:spMkLst>
            <pc:docMk/>
            <pc:sldMk cId="0" sldId="292"/>
            <ac:spMk id="43010" creationId="{F9B8B217-DA4F-7053-3054-3629FDA7C153}"/>
          </ac:spMkLst>
        </pc:spChg>
        <pc:spChg chg="mod">
          <ac:chgData name="Vera,  Juan (OS-)" userId="S::verajua_paho.org#ext#@worldhealthorg.onmicrosoft.com::d4a6bcd2-ec73-4ae3-9347-161d4b21fb1f" providerId="AD" clId="Web-{B5BCEB8A-F4F7-BE71-F6F4-F3D4DAD0B65B}" dt="2023-10-09T20:10:06.727" v="1945" actId="1076"/>
          <ac:spMkLst>
            <pc:docMk/>
            <pc:sldMk cId="0" sldId="292"/>
            <ac:spMk id="43013" creationId="{716F4A8A-E010-92A4-8B92-95733A7EF963}"/>
          </ac:spMkLst>
        </pc:spChg>
        <pc:picChg chg="mod">
          <ac:chgData name="Vera,  Juan (OS-)" userId="S::verajua_paho.org#ext#@worldhealthorg.onmicrosoft.com::d4a6bcd2-ec73-4ae3-9347-161d4b21fb1f" providerId="AD" clId="Web-{B5BCEB8A-F4F7-BE71-F6F4-F3D4DAD0B65B}" dt="2023-10-09T20:09:48.621" v="1941" actId="1076"/>
          <ac:picMkLst>
            <pc:docMk/>
            <pc:sldMk cId="0" sldId="292"/>
            <ac:picMk id="43011" creationId="{CA04D09E-6390-A95D-F1A6-A1B0CCA1F4F9}"/>
          </ac:picMkLst>
        </pc:picChg>
        <pc:picChg chg="mod">
          <ac:chgData name="Vera,  Juan (OS-)" userId="S::verajua_paho.org#ext#@worldhealthorg.onmicrosoft.com::d4a6bcd2-ec73-4ae3-9347-161d4b21fb1f" providerId="AD" clId="Web-{B5BCEB8A-F4F7-BE71-F6F4-F3D4DAD0B65B}" dt="2023-10-09T20:10:02.837" v="1944" actId="1076"/>
          <ac:picMkLst>
            <pc:docMk/>
            <pc:sldMk cId="0" sldId="292"/>
            <ac:picMk id="43012" creationId="{845E904C-95BC-23B5-58B8-20499941FFB6}"/>
          </ac:picMkLst>
        </pc:picChg>
      </pc:sldChg>
      <pc:sldChg chg="delSp modSp">
        <pc:chgData name="Vera,  Juan (OS-)" userId="S::verajua_paho.org#ext#@worldhealthorg.onmicrosoft.com::d4a6bcd2-ec73-4ae3-9347-161d4b21fb1f" providerId="AD" clId="Web-{B5BCEB8A-F4F7-BE71-F6F4-F3D4DAD0B65B}" dt="2023-10-09T22:49:16.844" v="3207"/>
        <pc:sldMkLst>
          <pc:docMk/>
          <pc:sldMk cId="0" sldId="293"/>
        </pc:sldMkLst>
        <pc:spChg chg="del">
          <ac:chgData name="Vera,  Juan (OS-)" userId="S::verajua_paho.org#ext#@worldhealthorg.onmicrosoft.com::d4a6bcd2-ec73-4ae3-9347-161d4b21fb1f" providerId="AD" clId="Web-{B5BCEB8A-F4F7-BE71-F6F4-F3D4DAD0B65B}" dt="2023-10-09T20:14:46.722" v="2029"/>
          <ac:spMkLst>
            <pc:docMk/>
            <pc:sldMk cId="0" sldId="293"/>
            <ac:spMk id="2" creationId="{4D71FE61-0DE4-6089-B13E-63EA62FB55FE}"/>
          </ac:spMkLst>
        </pc:spChg>
        <pc:spChg chg="del">
          <ac:chgData name="Vera,  Juan (OS-)" userId="S::verajua_paho.org#ext#@worldhealthorg.onmicrosoft.com::d4a6bcd2-ec73-4ae3-9347-161d4b21fb1f" providerId="AD" clId="Web-{B5BCEB8A-F4F7-BE71-F6F4-F3D4DAD0B65B}" dt="2023-10-09T20:14:53.082" v="2030"/>
          <ac:spMkLst>
            <pc:docMk/>
            <pc:sldMk cId="0" sldId="293"/>
            <ac:spMk id="3" creationId="{31B0C3A1-DF9C-C817-464D-290A459B9DC8}"/>
          </ac:spMkLst>
        </pc:spChg>
        <pc:spChg chg="mod">
          <ac:chgData name="Vera,  Juan (OS-)" userId="S::verajua_paho.org#ext#@worldhealthorg.onmicrosoft.com::d4a6bcd2-ec73-4ae3-9347-161d4b21fb1f" providerId="AD" clId="Web-{B5BCEB8A-F4F7-BE71-F6F4-F3D4DAD0B65B}" dt="2023-10-09T20:15:05.364" v="2032" actId="1076"/>
          <ac:spMkLst>
            <pc:docMk/>
            <pc:sldMk cId="0" sldId="293"/>
            <ac:spMk id="44033" creationId="{65170BE6-B682-E573-F5E5-E567C8A6F5B2}"/>
          </ac:spMkLst>
        </pc:spChg>
        <pc:spChg chg="mod">
          <ac:chgData name="Vera,  Juan (OS-)" userId="S::verajua_paho.org#ext#@worldhealthorg.onmicrosoft.com::d4a6bcd2-ec73-4ae3-9347-161d4b21fb1f" providerId="AD" clId="Web-{B5BCEB8A-F4F7-BE71-F6F4-F3D4DAD0B65B}" dt="2023-10-09T22:49:16.844" v="3207"/>
          <ac:spMkLst>
            <pc:docMk/>
            <pc:sldMk cId="0" sldId="293"/>
            <ac:spMk id="44034" creationId="{413191AE-C03B-5938-ADB0-4714752BD7D1}"/>
          </ac:spMkLst>
        </pc:spChg>
        <pc:spChg chg="mod">
          <ac:chgData name="Vera,  Juan (OS-)" userId="S::verajua_paho.org#ext#@worldhealthorg.onmicrosoft.com::d4a6bcd2-ec73-4ae3-9347-161d4b21fb1f" providerId="AD" clId="Web-{B5BCEB8A-F4F7-BE71-F6F4-F3D4DAD0B65B}" dt="2023-10-09T20:16:56.149" v="2089" actId="1076"/>
          <ac:spMkLst>
            <pc:docMk/>
            <pc:sldMk cId="0" sldId="293"/>
            <ac:spMk id="44037" creationId="{50E4FBA3-66EC-F76D-C230-944A917CD471}"/>
          </ac:spMkLst>
        </pc:spChg>
      </pc:sldChg>
      <pc:sldChg chg="delSp modSp">
        <pc:chgData name="Vera,  Juan (OS-)" userId="S::verajua_paho.org#ext#@worldhealthorg.onmicrosoft.com::d4a6bcd2-ec73-4ae3-9347-161d4b21fb1f" providerId="AD" clId="Web-{B5BCEB8A-F4F7-BE71-F6F4-F3D4DAD0B65B}" dt="2023-10-09T22:49:43.143" v="3209" actId="1076"/>
        <pc:sldMkLst>
          <pc:docMk/>
          <pc:sldMk cId="0" sldId="294"/>
        </pc:sldMkLst>
        <pc:spChg chg="del">
          <ac:chgData name="Vera,  Juan (OS-)" userId="S::verajua_paho.org#ext#@worldhealthorg.onmicrosoft.com::d4a6bcd2-ec73-4ae3-9347-161d4b21fb1f" providerId="AD" clId="Web-{B5BCEB8A-F4F7-BE71-F6F4-F3D4DAD0B65B}" dt="2023-10-09T20:17:09.571" v="2091"/>
          <ac:spMkLst>
            <pc:docMk/>
            <pc:sldMk cId="0" sldId="294"/>
            <ac:spMk id="2" creationId="{50A63043-85F2-78FB-3E8C-70653A10ACEF}"/>
          </ac:spMkLst>
        </pc:spChg>
        <pc:spChg chg="del">
          <ac:chgData name="Vera,  Juan (OS-)" userId="S::verajua_paho.org#ext#@worldhealthorg.onmicrosoft.com::d4a6bcd2-ec73-4ae3-9347-161d4b21fb1f" providerId="AD" clId="Web-{B5BCEB8A-F4F7-BE71-F6F4-F3D4DAD0B65B}" dt="2023-10-09T20:17:11.868" v="2092"/>
          <ac:spMkLst>
            <pc:docMk/>
            <pc:sldMk cId="0" sldId="294"/>
            <ac:spMk id="3" creationId="{6BC4A710-3418-B370-EDAB-4E9E95AD3B93}"/>
          </ac:spMkLst>
        </pc:spChg>
        <pc:spChg chg="mod">
          <ac:chgData name="Vera,  Juan (OS-)" userId="S::verajua_paho.org#ext#@worldhealthorg.onmicrosoft.com::d4a6bcd2-ec73-4ae3-9347-161d4b21fb1f" providerId="AD" clId="Web-{B5BCEB8A-F4F7-BE71-F6F4-F3D4DAD0B65B}" dt="2023-10-09T22:49:43.143" v="3209" actId="1076"/>
          <ac:spMkLst>
            <pc:docMk/>
            <pc:sldMk cId="0" sldId="294"/>
            <ac:spMk id="45057" creationId="{2DF35DA2-A4E5-49E6-D211-96C226439197}"/>
          </ac:spMkLst>
        </pc:spChg>
        <pc:spChg chg="mod">
          <ac:chgData name="Vera,  Juan (OS-)" userId="S::verajua_paho.org#ext#@worldhealthorg.onmicrosoft.com::d4a6bcd2-ec73-4ae3-9347-161d4b21fb1f" providerId="AD" clId="Web-{B5BCEB8A-F4F7-BE71-F6F4-F3D4DAD0B65B}" dt="2023-10-09T20:23:38.258" v="2229" actId="1076"/>
          <ac:spMkLst>
            <pc:docMk/>
            <pc:sldMk cId="0" sldId="294"/>
            <ac:spMk id="45058" creationId="{20252CDB-1576-C38A-32AA-3AC653418076}"/>
          </ac:spMkLst>
        </pc:spChg>
        <pc:spChg chg="del">
          <ac:chgData name="Vera,  Juan (OS-)" userId="S::verajua_paho.org#ext#@worldhealthorg.onmicrosoft.com::d4a6bcd2-ec73-4ae3-9347-161d4b21fb1f" providerId="AD" clId="Web-{B5BCEB8A-F4F7-BE71-F6F4-F3D4DAD0B65B}" dt="2023-10-09T20:17:07.149" v="2090"/>
          <ac:spMkLst>
            <pc:docMk/>
            <pc:sldMk cId="0" sldId="294"/>
            <ac:spMk id="45060" creationId="{7A230117-8DDD-B3DA-8F1D-A17D9E373C9C}"/>
          </ac:spMkLst>
        </pc:spChg>
        <pc:spChg chg="mod">
          <ac:chgData name="Vera,  Juan (OS-)" userId="S::verajua_paho.org#ext#@worldhealthorg.onmicrosoft.com::d4a6bcd2-ec73-4ae3-9347-161d4b21fb1f" providerId="AD" clId="Web-{B5BCEB8A-F4F7-BE71-F6F4-F3D4DAD0B65B}" dt="2023-10-09T20:23:52.149" v="2237" actId="20577"/>
          <ac:spMkLst>
            <pc:docMk/>
            <pc:sldMk cId="0" sldId="294"/>
            <ac:spMk id="45062" creationId="{8CD9A9A8-C5BF-DA6C-D3F6-C32FC51EF2A2}"/>
          </ac:spMkLst>
        </pc:spChg>
        <pc:spChg chg="mod">
          <ac:chgData name="Vera,  Juan (OS-)" userId="S::verajua_paho.org#ext#@worldhealthorg.onmicrosoft.com::d4a6bcd2-ec73-4ae3-9347-161d4b21fb1f" providerId="AD" clId="Web-{B5BCEB8A-F4F7-BE71-F6F4-F3D4DAD0B65B}" dt="2023-10-09T20:23:29.929" v="2225" actId="1076"/>
          <ac:spMkLst>
            <pc:docMk/>
            <pc:sldMk cId="0" sldId="294"/>
            <ac:spMk id="45063" creationId="{8D0A01E5-27FF-73B2-8664-F0EAFCBD9B03}"/>
          </ac:spMkLst>
        </pc:spChg>
        <pc:picChg chg="mod">
          <ac:chgData name="Vera,  Juan (OS-)" userId="S::verajua_paho.org#ext#@worldhealthorg.onmicrosoft.com::d4a6bcd2-ec73-4ae3-9347-161d4b21fb1f" providerId="AD" clId="Web-{B5BCEB8A-F4F7-BE71-F6F4-F3D4DAD0B65B}" dt="2023-10-09T20:23:32.539" v="2227" actId="1076"/>
          <ac:picMkLst>
            <pc:docMk/>
            <pc:sldMk cId="0" sldId="294"/>
            <ac:picMk id="45061" creationId="{08F2E857-57B0-B899-090F-441D6DC54342}"/>
          </ac:picMkLst>
        </pc:picChg>
      </pc:sldChg>
      <pc:sldChg chg="delSp modSp">
        <pc:chgData name="Vera,  Juan (OS-)" userId="S::verajua_paho.org#ext#@worldhealthorg.onmicrosoft.com::d4a6bcd2-ec73-4ae3-9347-161d4b21fb1f" providerId="AD" clId="Web-{B5BCEB8A-F4F7-BE71-F6F4-F3D4DAD0B65B}" dt="2023-10-09T20:24:38.760" v="2244"/>
        <pc:sldMkLst>
          <pc:docMk/>
          <pc:sldMk cId="0" sldId="295"/>
        </pc:sldMkLst>
        <pc:spChg chg="del">
          <ac:chgData name="Vera,  Juan (OS-)" userId="S::verajua_paho.org#ext#@worldhealthorg.onmicrosoft.com::d4a6bcd2-ec73-4ae3-9347-161d4b21fb1f" providerId="AD" clId="Web-{B5BCEB8A-F4F7-BE71-F6F4-F3D4DAD0B65B}" dt="2023-10-09T20:23:58.509" v="2238"/>
          <ac:spMkLst>
            <pc:docMk/>
            <pc:sldMk cId="0" sldId="295"/>
            <ac:spMk id="2" creationId="{18CBA9A9-E79D-299D-33B3-9AA6D386293B}"/>
          </ac:spMkLst>
        </pc:spChg>
        <pc:spChg chg="del">
          <ac:chgData name="Vera,  Juan (OS-)" userId="S::verajua_paho.org#ext#@worldhealthorg.onmicrosoft.com::d4a6bcd2-ec73-4ae3-9347-161d4b21fb1f" providerId="AD" clId="Web-{B5BCEB8A-F4F7-BE71-F6F4-F3D4DAD0B65B}" dt="2023-10-09T20:24:02.837" v="2240"/>
          <ac:spMkLst>
            <pc:docMk/>
            <pc:sldMk cId="0" sldId="295"/>
            <ac:spMk id="3" creationId="{3B249D06-DD98-F7CE-C5B4-6BB028BBA2DC}"/>
          </ac:spMkLst>
        </pc:spChg>
        <pc:spChg chg="mod">
          <ac:chgData name="Vera,  Juan (OS-)" userId="S::verajua_paho.org#ext#@worldhealthorg.onmicrosoft.com::d4a6bcd2-ec73-4ae3-9347-161d4b21fb1f" providerId="AD" clId="Web-{B5BCEB8A-F4F7-BE71-F6F4-F3D4DAD0B65B}" dt="2023-10-09T20:24:23.760" v="2243" actId="1076"/>
          <ac:spMkLst>
            <pc:docMk/>
            <pc:sldMk cId="0" sldId="295"/>
            <ac:spMk id="46081" creationId="{22D03D21-8484-CCF4-955B-BDCA22C92ACF}"/>
          </ac:spMkLst>
        </pc:spChg>
        <pc:spChg chg="mod">
          <ac:chgData name="Vera,  Juan (OS-)" userId="S::verajua_paho.org#ext#@worldhealthorg.onmicrosoft.com::d4a6bcd2-ec73-4ae3-9347-161d4b21fb1f" providerId="AD" clId="Web-{B5BCEB8A-F4F7-BE71-F6F4-F3D4DAD0B65B}" dt="2023-10-09T20:24:38.760" v="2244"/>
          <ac:spMkLst>
            <pc:docMk/>
            <pc:sldMk cId="0" sldId="295"/>
            <ac:spMk id="46082" creationId="{300FDF8C-CEB3-DCE9-A4B8-FBB0745B1FB3}"/>
          </ac:spMkLst>
        </pc:spChg>
        <pc:picChg chg="mod">
          <ac:chgData name="Vera,  Juan (OS-)" userId="S::verajua_paho.org#ext#@worldhealthorg.onmicrosoft.com::d4a6bcd2-ec73-4ae3-9347-161d4b21fb1f" providerId="AD" clId="Web-{B5BCEB8A-F4F7-BE71-F6F4-F3D4DAD0B65B}" dt="2023-10-09T20:24:01.071" v="2239" actId="14100"/>
          <ac:picMkLst>
            <pc:docMk/>
            <pc:sldMk cId="0" sldId="295"/>
            <ac:picMk id="46083" creationId="{2B68CB25-4ECA-C8EC-9590-6D907B0BB3D9}"/>
          </ac:picMkLst>
        </pc:picChg>
      </pc:sldChg>
      <pc:sldChg chg="delSp modSp">
        <pc:chgData name="Vera,  Juan (OS-)" userId="S::verajua_paho.org#ext#@worldhealthorg.onmicrosoft.com::d4a6bcd2-ec73-4ae3-9347-161d4b21fb1f" providerId="AD" clId="Web-{B5BCEB8A-F4F7-BE71-F6F4-F3D4DAD0B65B}" dt="2023-10-09T20:35:40.551" v="2313" actId="1076"/>
        <pc:sldMkLst>
          <pc:docMk/>
          <pc:sldMk cId="0" sldId="296"/>
        </pc:sldMkLst>
        <pc:spChg chg="del">
          <ac:chgData name="Vera,  Juan (OS-)" userId="S::verajua_paho.org#ext#@worldhealthorg.onmicrosoft.com::d4a6bcd2-ec73-4ae3-9347-161d4b21fb1f" providerId="AD" clId="Web-{B5BCEB8A-F4F7-BE71-F6F4-F3D4DAD0B65B}" dt="2023-10-09T20:24:44.276" v="2245"/>
          <ac:spMkLst>
            <pc:docMk/>
            <pc:sldMk cId="0" sldId="296"/>
            <ac:spMk id="2" creationId="{DCD05FB4-184C-63C9-B073-A8DF93E93EF7}"/>
          </ac:spMkLst>
        </pc:spChg>
        <pc:spChg chg="del">
          <ac:chgData name="Vera,  Juan (OS-)" userId="S::verajua_paho.org#ext#@worldhealthorg.onmicrosoft.com::d4a6bcd2-ec73-4ae3-9347-161d4b21fb1f" providerId="AD" clId="Web-{B5BCEB8A-F4F7-BE71-F6F4-F3D4DAD0B65B}" dt="2023-10-09T20:24:45.792" v="2246"/>
          <ac:spMkLst>
            <pc:docMk/>
            <pc:sldMk cId="0" sldId="296"/>
            <ac:spMk id="3" creationId="{FB6D7F49-05FD-C22A-D86C-F1C64CF91B86}"/>
          </ac:spMkLst>
        </pc:spChg>
        <pc:spChg chg="mod">
          <ac:chgData name="Vera,  Juan (OS-)" userId="S::verajua_paho.org#ext#@worldhealthorg.onmicrosoft.com::d4a6bcd2-ec73-4ae3-9347-161d4b21fb1f" providerId="AD" clId="Web-{B5BCEB8A-F4F7-BE71-F6F4-F3D4DAD0B65B}" dt="2023-10-09T20:34:13.422" v="2296" actId="1076"/>
          <ac:spMkLst>
            <pc:docMk/>
            <pc:sldMk cId="0" sldId="296"/>
            <ac:spMk id="47105" creationId="{BDCD787E-101F-EFE7-A76D-80FFEE151C0F}"/>
          </ac:spMkLst>
        </pc:spChg>
        <pc:spChg chg="mod">
          <ac:chgData name="Vera,  Juan (OS-)" userId="S::verajua_paho.org#ext#@worldhealthorg.onmicrosoft.com::d4a6bcd2-ec73-4ae3-9347-161d4b21fb1f" providerId="AD" clId="Web-{B5BCEB8A-F4F7-BE71-F6F4-F3D4DAD0B65B}" dt="2023-10-09T20:35:38.457" v="2312" actId="1076"/>
          <ac:spMkLst>
            <pc:docMk/>
            <pc:sldMk cId="0" sldId="296"/>
            <ac:spMk id="47107" creationId="{C5286092-2A58-4128-42D9-3D5BD4B2101F}"/>
          </ac:spMkLst>
        </pc:spChg>
        <pc:picChg chg="mod">
          <ac:chgData name="Vera,  Juan (OS-)" userId="S::verajua_paho.org#ext#@worldhealthorg.onmicrosoft.com::d4a6bcd2-ec73-4ae3-9347-161d4b21fb1f" providerId="AD" clId="Web-{B5BCEB8A-F4F7-BE71-F6F4-F3D4DAD0B65B}" dt="2023-10-09T20:35:40.551" v="2313" actId="1076"/>
          <ac:picMkLst>
            <pc:docMk/>
            <pc:sldMk cId="0" sldId="296"/>
            <ac:picMk id="47108" creationId="{8B76DAAC-494C-F595-92BC-D2525C74B3F2}"/>
          </ac:picMkLst>
        </pc:picChg>
      </pc:sldChg>
      <pc:sldChg chg="delSp modSp">
        <pc:chgData name="Vera,  Juan (OS-)" userId="S::verajua_paho.org#ext#@worldhealthorg.onmicrosoft.com::d4a6bcd2-ec73-4ae3-9347-161d4b21fb1f" providerId="AD" clId="Web-{B5BCEB8A-F4F7-BE71-F6F4-F3D4DAD0B65B}" dt="2023-10-09T22:50:03.613" v="3210"/>
        <pc:sldMkLst>
          <pc:docMk/>
          <pc:sldMk cId="0" sldId="297"/>
        </pc:sldMkLst>
        <pc:spChg chg="del">
          <ac:chgData name="Vera,  Juan (OS-)" userId="S::verajua_paho.org#ext#@worldhealthorg.onmicrosoft.com::d4a6bcd2-ec73-4ae3-9347-161d4b21fb1f" providerId="AD" clId="Web-{B5BCEB8A-F4F7-BE71-F6F4-F3D4DAD0B65B}" dt="2023-10-09T20:36:19.958" v="2314"/>
          <ac:spMkLst>
            <pc:docMk/>
            <pc:sldMk cId="0" sldId="297"/>
            <ac:spMk id="2" creationId="{A82CF6A5-53C0-0D61-3F9E-051485EF841C}"/>
          </ac:spMkLst>
        </pc:spChg>
        <pc:spChg chg="del">
          <ac:chgData name="Vera,  Juan (OS-)" userId="S::verajua_paho.org#ext#@worldhealthorg.onmicrosoft.com::d4a6bcd2-ec73-4ae3-9347-161d4b21fb1f" providerId="AD" clId="Web-{B5BCEB8A-F4F7-BE71-F6F4-F3D4DAD0B65B}" dt="2023-10-09T20:37:28.492" v="2366"/>
          <ac:spMkLst>
            <pc:docMk/>
            <pc:sldMk cId="0" sldId="297"/>
            <ac:spMk id="3" creationId="{719DC369-6125-C8A1-E5D2-D80D335105F4}"/>
          </ac:spMkLst>
        </pc:spChg>
        <pc:spChg chg="mod">
          <ac:chgData name="Vera,  Juan (OS-)" userId="S::verajua_paho.org#ext#@worldhealthorg.onmicrosoft.com::d4a6bcd2-ec73-4ae3-9347-161d4b21fb1f" providerId="AD" clId="Web-{B5BCEB8A-F4F7-BE71-F6F4-F3D4DAD0B65B}" dt="2023-10-09T20:37:18.711" v="2363" actId="14100"/>
          <ac:spMkLst>
            <pc:docMk/>
            <pc:sldMk cId="0" sldId="297"/>
            <ac:spMk id="48129" creationId="{74640133-4B52-CB97-AA53-422BBB1EE96B}"/>
          </ac:spMkLst>
        </pc:spChg>
        <pc:spChg chg="mod">
          <ac:chgData name="Vera,  Juan (OS-)" userId="S::verajua_paho.org#ext#@worldhealthorg.onmicrosoft.com::d4a6bcd2-ec73-4ae3-9347-161d4b21fb1f" providerId="AD" clId="Web-{B5BCEB8A-F4F7-BE71-F6F4-F3D4DAD0B65B}" dt="2023-10-09T22:50:03.613" v="3210"/>
          <ac:spMkLst>
            <pc:docMk/>
            <pc:sldMk cId="0" sldId="297"/>
            <ac:spMk id="48130" creationId="{FDA2FB12-163C-F9E3-7C53-C5CADE94195A}"/>
          </ac:spMkLst>
        </pc:spChg>
        <pc:spChg chg="mod">
          <ac:chgData name="Vera,  Juan (OS-)" userId="S::verajua_paho.org#ext#@worldhealthorg.onmicrosoft.com::d4a6bcd2-ec73-4ae3-9347-161d4b21fb1f" providerId="AD" clId="Web-{B5BCEB8A-F4F7-BE71-F6F4-F3D4DAD0B65B}" dt="2023-10-09T20:38:26.776" v="2374" actId="1076"/>
          <ac:spMkLst>
            <pc:docMk/>
            <pc:sldMk cId="0" sldId="297"/>
            <ac:spMk id="48135" creationId="{5CAB4568-A9BF-2289-7DD4-D3719B9F595F}"/>
          </ac:spMkLst>
        </pc:spChg>
        <pc:picChg chg="del">
          <ac:chgData name="Vera,  Juan (OS-)" userId="S::verajua_paho.org#ext#@worldhealthorg.onmicrosoft.com::d4a6bcd2-ec73-4ae3-9347-161d4b21fb1f" providerId="AD" clId="Web-{B5BCEB8A-F4F7-BE71-F6F4-F3D4DAD0B65B}" dt="2023-10-09T20:36:24.302" v="2315"/>
          <ac:picMkLst>
            <pc:docMk/>
            <pc:sldMk cId="0" sldId="297"/>
            <ac:picMk id="48131" creationId="{B2CBE8DA-55C5-7138-A887-EC4A5E0834E0}"/>
          </ac:picMkLst>
        </pc:picChg>
        <pc:picChg chg="mod">
          <ac:chgData name="Vera,  Juan (OS-)" userId="S::verajua_paho.org#ext#@worldhealthorg.onmicrosoft.com::d4a6bcd2-ec73-4ae3-9347-161d4b21fb1f" providerId="AD" clId="Web-{B5BCEB8A-F4F7-BE71-F6F4-F3D4DAD0B65B}" dt="2023-10-09T20:37:25.820" v="2364" actId="1076"/>
          <ac:picMkLst>
            <pc:docMk/>
            <pc:sldMk cId="0" sldId="297"/>
            <ac:picMk id="48132" creationId="{9F672688-A079-BC44-AF44-CEDF85AE6AA8}"/>
          </ac:picMkLst>
        </pc:picChg>
        <pc:picChg chg="mod">
          <ac:chgData name="Vera,  Juan (OS-)" userId="S::verajua_paho.org#ext#@worldhealthorg.onmicrosoft.com::d4a6bcd2-ec73-4ae3-9347-161d4b21fb1f" providerId="AD" clId="Web-{B5BCEB8A-F4F7-BE71-F6F4-F3D4DAD0B65B}" dt="2023-10-09T20:37:25.836" v="2365" actId="1076"/>
          <ac:picMkLst>
            <pc:docMk/>
            <pc:sldMk cId="0" sldId="297"/>
            <ac:picMk id="48133" creationId="{A93C1BA0-B26B-0D9F-90B4-46B998DB163C}"/>
          </ac:picMkLst>
        </pc:picChg>
      </pc:sldChg>
      <pc:sldChg chg="addSp delSp modSp">
        <pc:chgData name="Vera,  Juan (OS-)" userId="S::verajua_paho.org#ext#@worldhealthorg.onmicrosoft.com::d4a6bcd2-ec73-4ae3-9347-161d4b21fb1f" providerId="AD" clId="Web-{B5BCEB8A-F4F7-BE71-F6F4-F3D4DAD0B65B}" dt="2023-10-09T20:44:39.133" v="2461"/>
        <pc:sldMkLst>
          <pc:docMk/>
          <pc:sldMk cId="0" sldId="298"/>
        </pc:sldMkLst>
        <pc:spChg chg="del">
          <ac:chgData name="Vera,  Juan (OS-)" userId="S::verajua_paho.org#ext#@worldhealthorg.onmicrosoft.com::d4a6bcd2-ec73-4ae3-9347-161d4b21fb1f" providerId="AD" clId="Web-{B5BCEB8A-F4F7-BE71-F6F4-F3D4DAD0B65B}" dt="2023-10-09T20:38:32.948" v="2375"/>
          <ac:spMkLst>
            <pc:docMk/>
            <pc:sldMk cId="0" sldId="298"/>
            <ac:spMk id="2" creationId="{57B61C51-C2A9-7F47-AC14-E5D3A0A903B1}"/>
          </ac:spMkLst>
        </pc:spChg>
        <pc:spChg chg="del">
          <ac:chgData name="Vera,  Juan (OS-)" userId="S::verajua_paho.org#ext#@worldhealthorg.onmicrosoft.com::d4a6bcd2-ec73-4ae3-9347-161d4b21fb1f" providerId="AD" clId="Web-{B5BCEB8A-F4F7-BE71-F6F4-F3D4DAD0B65B}" dt="2023-10-09T20:39:10.574" v="2395"/>
          <ac:spMkLst>
            <pc:docMk/>
            <pc:sldMk cId="0" sldId="298"/>
            <ac:spMk id="3" creationId="{408CE248-F719-B1E1-425D-15D32C5D5EE2}"/>
          </ac:spMkLst>
        </pc:spChg>
        <pc:spChg chg="add del mod">
          <ac:chgData name="Vera,  Juan (OS-)" userId="S::verajua_paho.org#ext#@worldhealthorg.onmicrosoft.com::d4a6bcd2-ec73-4ae3-9347-161d4b21fb1f" providerId="AD" clId="Web-{B5BCEB8A-F4F7-BE71-F6F4-F3D4DAD0B65B}" dt="2023-10-09T20:39:30.810" v="2400" actId="1076"/>
          <ac:spMkLst>
            <pc:docMk/>
            <pc:sldMk cId="0" sldId="298"/>
            <ac:spMk id="5" creationId="{76AC6167-061D-2BB7-A723-6900D2A2E031}"/>
          </ac:spMkLst>
        </pc:spChg>
        <pc:spChg chg="del">
          <ac:chgData name="Vera,  Juan (OS-)" userId="S::verajua_paho.org#ext#@worldhealthorg.onmicrosoft.com::d4a6bcd2-ec73-4ae3-9347-161d4b21fb1f" providerId="AD" clId="Web-{B5BCEB8A-F4F7-BE71-F6F4-F3D4DAD0B65B}" dt="2023-10-09T20:39:21.418" v="2398"/>
          <ac:spMkLst>
            <pc:docMk/>
            <pc:sldMk cId="0" sldId="298"/>
            <ac:spMk id="49153" creationId="{D74BAB0B-CFEC-88E0-EE46-DFC43085C12C}"/>
          </ac:spMkLst>
        </pc:spChg>
        <pc:spChg chg="mod">
          <ac:chgData name="Vera,  Juan (OS-)" userId="S::verajua_paho.org#ext#@worldhealthorg.onmicrosoft.com::d4a6bcd2-ec73-4ae3-9347-161d4b21fb1f" providerId="AD" clId="Web-{B5BCEB8A-F4F7-BE71-F6F4-F3D4DAD0B65B}" dt="2023-10-09T20:42:01.596" v="2434" actId="20577"/>
          <ac:spMkLst>
            <pc:docMk/>
            <pc:sldMk cId="0" sldId="298"/>
            <ac:spMk id="49154" creationId="{5161B346-1BFA-9A2A-C3CC-A2566C237D76}"/>
          </ac:spMkLst>
        </pc:spChg>
        <pc:graphicFrameChg chg="mod modGraphic">
          <ac:chgData name="Vera,  Juan (OS-)" userId="S::verajua_paho.org#ext#@worldhealthorg.onmicrosoft.com::d4a6bcd2-ec73-4ae3-9347-161d4b21fb1f" providerId="AD" clId="Web-{B5BCEB8A-F4F7-BE71-F6F4-F3D4DAD0B65B}" dt="2023-10-09T20:44:39.133" v="2461"/>
          <ac:graphicFrameMkLst>
            <pc:docMk/>
            <pc:sldMk cId="0" sldId="298"/>
            <ac:graphicFrameMk id="49155" creationId="{3CC65C65-2B14-64B5-B90D-A945295A262E}"/>
          </ac:graphicFrameMkLst>
        </pc:graphicFrameChg>
        <pc:picChg chg="mod">
          <ac:chgData name="Vera,  Juan (OS-)" userId="S::verajua_paho.org#ext#@worldhealthorg.onmicrosoft.com::d4a6bcd2-ec73-4ae3-9347-161d4b21fb1f" providerId="AD" clId="Web-{B5BCEB8A-F4F7-BE71-F6F4-F3D4DAD0B65B}" dt="2023-10-09T20:39:32.091" v="2401" actId="1076"/>
          <ac:picMkLst>
            <pc:docMk/>
            <pc:sldMk cId="0" sldId="298"/>
            <ac:picMk id="49167" creationId="{F61F194A-25F1-237A-6AC4-C71BF8DBBAB8}"/>
          </ac:picMkLst>
        </pc:picChg>
        <pc:picChg chg="mod">
          <ac:chgData name="Vera,  Juan (OS-)" userId="S::verajua_paho.org#ext#@worldhealthorg.onmicrosoft.com::d4a6bcd2-ec73-4ae3-9347-161d4b21fb1f" providerId="AD" clId="Web-{B5BCEB8A-F4F7-BE71-F6F4-F3D4DAD0B65B}" dt="2023-10-09T20:39:33.606" v="2402" actId="1076"/>
          <ac:picMkLst>
            <pc:docMk/>
            <pc:sldMk cId="0" sldId="298"/>
            <ac:picMk id="49168" creationId="{FC971351-8C91-5FBB-31CE-2893670329F0}"/>
          </ac:picMkLst>
        </pc:picChg>
      </pc:sldChg>
      <pc:sldChg chg="addSp delSp modSp">
        <pc:chgData name="Vera,  Juan (OS-)" userId="S::verajua_paho.org#ext#@worldhealthorg.onmicrosoft.com::d4a6bcd2-ec73-4ae3-9347-161d4b21fb1f" providerId="AD" clId="Web-{B5BCEB8A-F4F7-BE71-F6F4-F3D4DAD0B65B}" dt="2023-10-09T20:50:09.880" v="2567" actId="20577"/>
        <pc:sldMkLst>
          <pc:docMk/>
          <pc:sldMk cId="0" sldId="299"/>
        </pc:sldMkLst>
        <pc:spChg chg="del">
          <ac:chgData name="Vera,  Juan (OS-)" userId="S::verajua_paho.org#ext#@worldhealthorg.onmicrosoft.com::d4a6bcd2-ec73-4ae3-9347-161d4b21fb1f" providerId="AD" clId="Web-{B5BCEB8A-F4F7-BE71-F6F4-F3D4DAD0B65B}" dt="2023-10-09T20:45:21.166" v="2463"/>
          <ac:spMkLst>
            <pc:docMk/>
            <pc:sldMk cId="0" sldId="299"/>
            <ac:spMk id="2" creationId="{36B97BCC-8FB4-27D5-EEFB-DF095A26265A}"/>
          </ac:spMkLst>
        </pc:spChg>
        <pc:spChg chg="del">
          <ac:chgData name="Vera,  Juan (OS-)" userId="S::verajua_paho.org#ext#@worldhealthorg.onmicrosoft.com::d4a6bcd2-ec73-4ae3-9347-161d4b21fb1f" providerId="AD" clId="Web-{B5BCEB8A-F4F7-BE71-F6F4-F3D4DAD0B65B}" dt="2023-10-09T20:45:18.900" v="2462"/>
          <ac:spMkLst>
            <pc:docMk/>
            <pc:sldMk cId="0" sldId="299"/>
            <ac:spMk id="3" creationId="{984CD051-194B-3D6E-7C93-A4997871C04A}"/>
          </ac:spMkLst>
        </pc:spChg>
        <pc:spChg chg="add mod">
          <ac:chgData name="Vera,  Juan (OS-)" userId="S::verajua_paho.org#ext#@worldhealthorg.onmicrosoft.com::d4a6bcd2-ec73-4ae3-9347-161d4b21fb1f" providerId="AD" clId="Web-{B5BCEB8A-F4F7-BE71-F6F4-F3D4DAD0B65B}" dt="2023-10-09T20:45:48.448" v="2471" actId="1076"/>
          <ac:spMkLst>
            <pc:docMk/>
            <pc:sldMk cId="0" sldId="299"/>
            <ac:spMk id="4" creationId="{A25C61E7-9A01-8DD5-07F9-D83593EF65B4}"/>
          </ac:spMkLst>
        </pc:spChg>
        <pc:spChg chg="del">
          <ac:chgData name="Vera,  Juan (OS-)" userId="S::verajua_paho.org#ext#@worldhealthorg.onmicrosoft.com::d4a6bcd2-ec73-4ae3-9347-161d4b21fb1f" providerId="AD" clId="Web-{B5BCEB8A-F4F7-BE71-F6F4-F3D4DAD0B65B}" dt="2023-10-09T20:45:24.854" v="2464"/>
          <ac:spMkLst>
            <pc:docMk/>
            <pc:sldMk cId="0" sldId="299"/>
            <ac:spMk id="50177" creationId="{B8EB18C8-8E69-0BB9-9CDE-56FD747113A0}"/>
          </ac:spMkLst>
        </pc:spChg>
        <pc:spChg chg="mod">
          <ac:chgData name="Vera,  Juan (OS-)" userId="S::verajua_paho.org#ext#@worldhealthorg.onmicrosoft.com::d4a6bcd2-ec73-4ae3-9347-161d4b21fb1f" providerId="AD" clId="Web-{B5BCEB8A-F4F7-BE71-F6F4-F3D4DAD0B65B}" dt="2023-10-09T20:50:09.880" v="2567" actId="20577"/>
          <ac:spMkLst>
            <pc:docMk/>
            <pc:sldMk cId="0" sldId="299"/>
            <ac:spMk id="50178" creationId="{455F165E-8B52-67DD-6C69-E93688EFD10C}"/>
          </ac:spMkLst>
        </pc:spChg>
      </pc:sldChg>
      <pc:sldChg chg="addSp delSp modSp">
        <pc:chgData name="Vera,  Juan (OS-)" userId="S::verajua_paho.org#ext#@worldhealthorg.onmicrosoft.com::d4a6bcd2-ec73-4ae3-9347-161d4b21fb1f" providerId="AD" clId="Web-{B5BCEB8A-F4F7-BE71-F6F4-F3D4DAD0B65B}" dt="2023-10-09T22:50:37.022" v="3212"/>
        <pc:sldMkLst>
          <pc:docMk/>
          <pc:sldMk cId="0" sldId="300"/>
        </pc:sldMkLst>
        <pc:spChg chg="del">
          <ac:chgData name="Vera,  Juan (OS-)" userId="S::verajua_paho.org#ext#@worldhealthorg.onmicrosoft.com::d4a6bcd2-ec73-4ae3-9347-161d4b21fb1f" providerId="AD" clId="Web-{B5BCEB8A-F4F7-BE71-F6F4-F3D4DAD0B65B}" dt="2023-10-09T20:50:15.537" v="2568"/>
          <ac:spMkLst>
            <pc:docMk/>
            <pc:sldMk cId="0" sldId="300"/>
            <ac:spMk id="2" creationId="{38F5D13B-E9C6-6CE9-23AF-800A78239DD8}"/>
          </ac:spMkLst>
        </pc:spChg>
        <pc:spChg chg="del">
          <ac:chgData name="Vera,  Juan (OS-)" userId="S::verajua_paho.org#ext#@worldhealthorg.onmicrosoft.com::d4a6bcd2-ec73-4ae3-9347-161d4b21fb1f" providerId="AD" clId="Web-{B5BCEB8A-F4F7-BE71-F6F4-F3D4DAD0B65B}" dt="2023-10-09T20:50:39.678" v="2573"/>
          <ac:spMkLst>
            <pc:docMk/>
            <pc:sldMk cId="0" sldId="300"/>
            <ac:spMk id="3" creationId="{E807D81C-0126-3B07-D2C5-AFAC16463F16}"/>
          </ac:spMkLst>
        </pc:spChg>
        <pc:spChg chg="add mod">
          <ac:chgData name="Vera,  Juan (OS-)" userId="S::verajua_paho.org#ext#@worldhealthorg.onmicrosoft.com::d4a6bcd2-ec73-4ae3-9347-161d4b21fb1f" providerId="AD" clId="Web-{B5BCEB8A-F4F7-BE71-F6F4-F3D4DAD0B65B}" dt="2023-10-09T20:51:04.992" v="2582" actId="14100"/>
          <ac:spMkLst>
            <pc:docMk/>
            <pc:sldMk cId="0" sldId="300"/>
            <ac:spMk id="5" creationId="{72426D21-58A0-361C-3C8F-C997E2E0C3C3}"/>
          </ac:spMkLst>
        </pc:spChg>
        <pc:spChg chg="del">
          <ac:chgData name="Vera,  Juan (OS-)" userId="S::verajua_paho.org#ext#@worldhealthorg.onmicrosoft.com::d4a6bcd2-ec73-4ae3-9347-161d4b21fb1f" providerId="AD" clId="Web-{B5BCEB8A-F4F7-BE71-F6F4-F3D4DAD0B65B}" dt="2023-10-09T20:50:42.897" v="2574"/>
          <ac:spMkLst>
            <pc:docMk/>
            <pc:sldMk cId="0" sldId="300"/>
            <ac:spMk id="51201" creationId="{E6E4882D-D759-E6C6-BFD2-D878776D9BA3}"/>
          </ac:spMkLst>
        </pc:spChg>
        <pc:spChg chg="mod">
          <ac:chgData name="Vera,  Juan (OS-)" userId="S::verajua_paho.org#ext#@worldhealthorg.onmicrosoft.com::d4a6bcd2-ec73-4ae3-9347-161d4b21fb1f" providerId="AD" clId="Web-{B5BCEB8A-F4F7-BE71-F6F4-F3D4DAD0B65B}" dt="2023-10-09T22:50:37.022" v="3212"/>
          <ac:spMkLst>
            <pc:docMk/>
            <pc:sldMk cId="0" sldId="300"/>
            <ac:spMk id="51202" creationId="{2A1B78AE-A2F0-24B3-ADE4-E669B14D2E01}"/>
          </ac:spMkLst>
        </pc:spChg>
        <pc:picChg chg="mod">
          <ac:chgData name="Vera,  Juan (OS-)" userId="S::verajua_paho.org#ext#@worldhealthorg.onmicrosoft.com::d4a6bcd2-ec73-4ae3-9347-161d4b21fb1f" providerId="AD" clId="Web-{B5BCEB8A-F4F7-BE71-F6F4-F3D4DAD0B65B}" dt="2023-10-09T20:50:51.147" v="2577" actId="1076"/>
          <ac:picMkLst>
            <pc:docMk/>
            <pc:sldMk cId="0" sldId="300"/>
            <ac:picMk id="51203" creationId="{AA39015D-0392-156C-C6CD-9EC00454962C}"/>
          </ac:picMkLst>
        </pc:picChg>
        <pc:picChg chg="mod">
          <ac:chgData name="Vera,  Juan (OS-)" userId="S::verajua_paho.org#ext#@worldhealthorg.onmicrosoft.com::d4a6bcd2-ec73-4ae3-9347-161d4b21fb1f" providerId="AD" clId="Web-{B5BCEB8A-F4F7-BE71-F6F4-F3D4DAD0B65B}" dt="2023-10-09T20:50:51.132" v="2576" actId="1076"/>
          <ac:picMkLst>
            <pc:docMk/>
            <pc:sldMk cId="0" sldId="300"/>
            <ac:picMk id="51204" creationId="{9CE546C8-91AD-0218-6E3E-C42FB7D83E60}"/>
          </ac:picMkLst>
        </pc:picChg>
      </pc:sldChg>
      <pc:sldChg chg="addSp delSp modSp">
        <pc:chgData name="Vera,  Juan (OS-)" userId="S::verajua_paho.org#ext#@worldhealthorg.onmicrosoft.com::d4a6bcd2-ec73-4ae3-9347-161d4b21fb1f" providerId="AD" clId="Web-{B5BCEB8A-F4F7-BE71-F6F4-F3D4DAD0B65B}" dt="2023-10-09T22:50:50.054" v="3213"/>
        <pc:sldMkLst>
          <pc:docMk/>
          <pc:sldMk cId="0" sldId="301"/>
        </pc:sldMkLst>
        <pc:spChg chg="del">
          <ac:chgData name="Vera,  Juan (OS-)" userId="S::verajua_paho.org#ext#@worldhealthorg.onmicrosoft.com::d4a6bcd2-ec73-4ae3-9347-161d4b21fb1f" providerId="AD" clId="Web-{B5BCEB8A-F4F7-BE71-F6F4-F3D4DAD0B65B}" dt="2023-10-09T20:52:31.932" v="2597"/>
          <ac:spMkLst>
            <pc:docMk/>
            <pc:sldMk cId="0" sldId="301"/>
            <ac:spMk id="2" creationId="{5AF81F32-FFD2-AFB1-0EC6-46CA0D342461}"/>
          </ac:spMkLst>
        </pc:spChg>
        <pc:spChg chg="del">
          <ac:chgData name="Vera,  Juan (OS-)" userId="S::verajua_paho.org#ext#@worldhealthorg.onmicrosoft.com::d4a6bcd2-ec73-4ae3-9347-161d4b21fb1f" providerId="AD" clId="Web-{B5BCEB8A-F4F7-BE71-F6F4-F3D4DAD0B65B}" dt="2023-10-09T20:52:29.010" v="2596"/>
          <ac:spMkLst>
            <pc:docMk/>
            <pc:sldMk cId="0" sldId="301"/>
            <ac:spMk id="3" creationId="{7F965DDF-6D8F-8651-98CD-F0FCCB578DE5}"/>
          </ac:spMkLst>
        </pc:spChg>
        <pc:spChg chg="add del mod">
          <ac:chgData name="Vera,  Juan (OS-)" userId="S::verajua_paho.org#ext#@worldhealthorg.onmicrosoft.com::d4a6bcd2-ec73-4ae3-9347-161d4b21fb1f" providerId="AD" clId="Web-{B5BCEB8A-F4F7-BE71-F6F4-F3D4DAD0B65B}" dt="2023-10-09T20:53:04.637" v="2611" actId="1076"/>
          <ac:spMkLst>
            <pc:docMk/>
            <pc:sldMk cId="0" sldId="301"/>
            <ac:spMk id="5" creationId="{4C379F53-E7E3-D845-5C6B-66786EDF3E5E}"/>
          </ac:spMkLst>
        </pc:spChg>
        <pc:spChg chg="del">
          <ac:chgData name="Vera,  Juan (OS-)" userId="S::verajua_paho.org#ext#@worldhealthorg.onmicrosoft.com::d4a6bcd2-ec73-4ae3-9347-161d4b21fb1f" providerId="AD" clId="Web-{B5BCEB8A-F4F7-BE71-F6F4-F3D4DAD0B65B}" dt="2023-10-09T20:52:58.683" v="2610"/>
          <ac:spMkLst>
            <pc:docMk/>
            <pc:sldMk cId="0" sldId="301"/>
            <ac:spMk id="52225" creationId="{0A53D9C9-E0B5-4191-3431-62A4840255F5}"/>
          </ac:spMkLst>
        </pc:spChg>
        <pc:spChg chg="mod">
          <ac:chgData name="Vera,  Juan (OS-)" userId="S::verajua_paho.org#ext#@worldhealthorg.onmicrosoft.com::d4a6bcd2-ec73-4ae3-9347-161d4b21fb1f" providerId="AD" clId="Web-{B5BCEB8A-F4F7-BE71-F6F4-F3D4DAD0B65B}" dt="2023-10-09T22:50:50.054" v="3213"/>
          <ac:spMkLst>
            <pc:docMk/>
            <pc:sldMk cId="0" sldId="301"/>
            <ac:spMk id="52226" creationId="{A6A717CD-7716-5233-0929-86194A19902E}"/>
          </ac:spMkLst>
        </pc:spChg>
        <pc:picChg chg="mod">
          <ac:chgData name="Vera,  Juan (OS-)" userId="S::verajua_paho.org#ext#@worldhealthorg.onmicrosoft.com::d4a6bcd2-ec73-4ae3-9347-161d4b21fb1f" providerId="AD" clId="Web-{B5BCEB8A-F4F7-BE71-F6F4-F3D4DAD0B65B}" dt="2023-10-09T20:53:10.731" v="2613" actId="1076"/>
          <ac:picMkLst>
            <pc:docMk/>
            <pc:sldMk cId="0" sldId="301"/>
            <ac:picMk id="52227" creationId="{19A72567-2B86-A3C9-F430-AED0628B4260}"/>
          </ac:picMkLst>
        </pc:picChg>
      </pc:sldChg>
      <pc:sldChg chg="addSp delSp modSp">
        <pc:chgData name="Vera,  Juan (OS-)" userId="S::verajua_paho.org#ext#@worldhealthorg.onmicrosoft.com::d4a6bcd2-ec73-4ae3-9347-161d4b21fb1f" providerId="AD" clId="Web-{B5BCEB8A-F4F7-BE71-F6F4-F3D4DAD0B65B}" dt="2023-10-09T23:16:29.992" v="3338" actId="20577"/>
        <pc:sldMkLst>
          <pc:docMk/>
          <pc:sldMk cId="0" sldId="302"/>
        </pc:sldMkLst>
        <pc:spChg chg="del">
          <ac:chgData name="Vera,  Juan (OS-)" userId="S::verajua_paho.org#ext#@worldhealthorg.onmicrosoft.com::d4a6bcd2-ec73-4ae3-9347-161d4b21fb1f" providerId="AD" clId="Web-{B5BCEB8A-F4F7-BE71-F6F4-F3D4DAD0B65B}" dt="2023-10-09T20:53:41.263" v="2616"/>
          <ac:spMkLst>
            <pc:docMk/>
            <pc:sldMk cId="0" sldId="302"/>
            <ac:spMk id="2" creationId="{F70FA780-4A4F-FA3C-E906-0D709A2B2601}"/>
          </ac:spMkLst>
        </pc:spChg>
        <pc:spChg chg="del">
          <ac:chgData name="Vera,  Juan (OS-)" userId="S::verajua_paho.org#ext#@worldhealthorg.onmicrosoft.com::d4a6bcd2-ec73-4ae3-9347-161d4b21fb1f" providerId="AD" clId="Web-{B5BCEB8A-F4F7-BE71-F6F4-F3D4DAD0B65B}" dt="2023-10-09T20:53:57.232" v="2620"/>
          <ac:spMkLst>
            <pc:docMk/>
            <pc:sldMk cId="0" sldId="302"/>
            <ac:spMk id="3" creationId="{B0A5180A-272E-BE8E-0E65-7584CD1BBFF6}"/>
          </ac:spMkLst>
        </pc:spChg>
        <pc:spChg chg="add mod">
          <ac:chgData name="Vera,  Juan (OS-)" userId="S::verajua_paho.org#ext#@worldhealthorg.onmicrosoft.com::d4a6bcd2-ec73-4ae3-9347-161d4b21fb1f" providerId="AD" clId="Web-{B5BCEB8A-F4F7-BE71-F6F4-F3D4DAD0B65B}" dt="2023-10-09T20:54:12.795" v="2624" actId="1076"/>
          <ac:spMkLst>
            <pc:docMk/>
            <pc:sldMk cId="0" sldId="302"/>
            <ac:spMk id="5" creationId="{8A1D5AFD-EE9F-0CA7-6EF0-BB3478C18A7B}"/>
          </ac:spMkLst>
        </pc:spChg>
        <pc:spChg chg="add mod">
          <ac:chgData name="Vera,  Juan (OS-)" userId="S::verajua_paho.org#ext#@worldhealthorg.onmicrosoft.com::d4a6bcd2-ec73-4ae3-9347-161d4b21fb1f" providerId="AD" clId="Web-{B5BCEB8A-F4F7-BE71-F6F4-F3D4DAD0B65B}" dt="2023-10-09T20:54:43.297" v="2631" actId="1076"/>
          <ac:spMkLst>
            <pc:docMk/>
            <pc:sldMk cId="0" sldId="302"/>
            <ac:spMk id="7" creationId="{2EBC2D58-CC56-B5B9-5669-DF84CA479751}"/>
          </ac:spMkLst>
        </pc:spChg>
        <pc:spChg chg="del">
          <ac:chgData name="Vera,  Juan (OS-)" userId="S::verajua_paho.org#ext#@worldhealthorg.onmicrosoft.com::d4a6bcd2-ec73-4ae3-9347-161d4b21fb1f" providerId="AD" clId="Web-{B5BCEB8A-F4F7-BE71-F6F4-F3D4DAD0B65B}" dt="2023-10-09T20:53:48.670" v="2618"/>
          <ac:spMkLst>
            <pc:docMk/>
            <pc:sldMk cId="0" sldId="302"/>
            <ac:spMk id="53249" creationId="{BFDA3C99-C775-351B-D92E-7E4B8E38D5BB}"/>
          </ac:spMkLst>
        </pc:spChg>
        <pc:spChg chg="mod">
          <ac:chgData name="Vera,  Juan (OS-)" userId="S::verajua_paho.org#ext#@worldhealthorg.onmicrosoft.com::d4a6bcd2-ec73-4ae3-9347-161d4b21fb1f" providerId="AD" clId="Web-{B5BCEB8A-F4F7-BE71-F6F4-F3D4DAD0B65B}" dt="2023-10-09T23:16:29.992" v="3338" actId="20577"/>
          <ac:spMkLst>
            <pc:docMk/>
            <pc:sldMk cId="0" sldId="302"/>
            <ac:spMk id="53251" creationId="{4A970AA4-AA76-E348-F753-57494ADE294D}"/>
          </ac:spMkLst>
        </pc:spChg>
        <pc:picChg chg="mod">
          <ac:chgData name="Vera,  Juan (OS-)" userId="S::verajua_paho.org#ext#@worldhealthorg.onmicrosoft.com::d4a6bcd2-ec73-4ae3-9347-161d4b21fb1f" providerId="AD" clId="Web-{B5BCEB8A-F4F7-BE71-F6F4-F3D4DAD0B65B}" dt="2023-10-09T20:54:33.390" v="2629" actId="1076"/>
          <ac:picMkLst>
            <pc:docMk/>
            <pc:sldMk cId="0" sldId="302"/>
            <ac:picMk id="53252" creationId="{99BF1B32-05E1-F1E8-A5F9-E3592254D9F9}"/>
          </ac:picMkLst>
        </pc:picChg>
        <pc:picChg chg="mod">
          <ac:chgData name="Vera,  Juan (OS-)" userId="S::verajua_paho.org#ext#@worldhealthorg.onmicrosoft.com::d4a6bcd2-ec73-4ae3-9347-161d4b21fb1f" providerId="AD" clId="Web-{B5BCEB8A-F4F7-BE71-F6F4-F3D4DAD0B65B}" dt="2023-10-09T20:54:07.233" v="2622" actId="1076"/>
          <ac:picMkLst>
            <pc:docMk/>
            <pc:sldMk cId="0" sldId="302"/>
            <ac:picMk id="53253" creationId="{E963DA5C-1BA6-63AF-D44E-41860667D962}"/>
          </ac:picMkLst>
        </pc:picChg>
      </pc:sldChg>
      <pc:sldChg chg="addSp delSp modSp">
        <pc:chgData name="Vera,  Juan (OS-)" userId="S::verajua_paho.org#ext#@worldhealthorg.onmicrosoft.com::d4a6bcd2-ec73-4ae3-9347-161d4b21fb1f" providerId="AD" clId="Web-{B5BCEB8A-F4F7-BE71-F6F4-F3D4DAD0B65B}" dt="2023-10-09T21:04:24.100" v="2769" actId="1076"/>
        <pc:sldMkLst>
          <pc:docMk/>
          <pc:sldMk cId="0" sldId="303"/>
        </pc:sldMkLst>
        <pc:spChg chg="del">
          <ac:chgData name="Vera,  Juan (OS-)" userId="S::verajua_paho.org#ext#@worldhealthorg.onmicrosoft.com::d4a6bcd2-ec73-4ae3-9347-161d4b21fb1f" providerId="AD" clId="Web-{B5BCEB8A-F4F7-BE71-F6F4-F3D4DAD0B65B}" dt="2023-10-09T20:56:44.286" v="2685"/>
          <ac:spMkLst>
            <pc:docMk/>
            <pc:sldMk cId="0" sldId="303"/>
            <ac:spMk id="2" creationId="{6B76FE73-53A0-A7EA-86CA-813735B646E5}"/>
          </ac:spMkLst>
        </pc:spChg>
        <pc:spChg chg="del">
          <ac:chgData name="Vera,  Juan (OS-)" userId="S::verajua_paho.org#ext#@worldhealthorg.onmicrosoft.com::d4a6bcd2-ec73-4ae3-9347-161d4b21fb1f" providerId="AD" clId="Web-{B5BCEB8A-F4F7-BE71-F6F4-F3D4DAD0B65B}" dt="2023-10-09T20:56:56.489" v="2687"/>
          <ac:spMkLst>
            <pc:docMk/>
            <pc:sldMk cId="0" sldId="303"/>
            <ac:spMk id="3" creationId="{81DA4CE9-43AE-C797-9803-15EBE6ECFCA4}"/>
          </ac:spMkLst>
        </pc:spChg>
        <pc:spChg chg="add">
          <ac:chgData name="Vera,  Juan (OS-)" userId="S::verajua_paho.org#ext#@worldhealthorg.onmicrosoft.com::d4a6bcd2-ec73-4ae3-9347-161d4b21fb1f" providerId="AD" clId="Web-{B5BCEB8A-F4F7-BE71-F6F4-F3D4DAD0B65B}" dt="2023-10-09T20:56:45.645" v="2686"/>
          <ac:spMkLst>
            <pc:docMk/>
            <pc:sldMk cId="0" sldId="303"/>
            <ac:spMk id="5" creationId="{CD1C5E96-CB27-DA97-7A85-2C89806F4AC2}"/>
          </ac:spMkLst>
        </pc:spChg>
        <pc:spChg chg="add mod">
          <ac:chgData name="Vera,  Juan (OS-)" userId="S::verajua_paho.org#ext#@worldhealthorg.onmicrosoft.com::d4a6bcd2-ec73-4ae3-9347-161d4b21fb1f" providerId="AD" clId="Web-{B5BCEB8A-F4F7-BE71-F6F4-F3D4DAD0B65B}" dt="2023-10-09T21:04:24.100" v="2769" actId="1076"/>
          <ac:spMkLst>
            <pc:docMk/>
            <pc:sldMk cId="0" sldId="303"/>
            <ac:spMk id="7" creationId="{A5E37D23-1AF8-B650-6BE7-EE21A9657474}"/>
          </ac:spMkLst>
        </pc:spChg>
        <pc:spChg chg="del">
          <ac:chgData name="Vera,  Juan (OS-)" userId="S::verajua_paho.org#ext#@worldhealthorg.onmicrosoft.com::d4a6bcd2-ec73-4ae3-9347-161d4b21fb1f" providerId="AD" clId="Web-{B5BCEB8A-F4F7-BE71-F6F4-F3D4DAD0B65B}" dt="2023-10-09T20:56:42.364" v="2684"/>
          <ac:spMkLst>
            <pc:docMk/>
            <pc:sldMk cId="0" sldId="303"/>
            <ac:spMk id="54273" creationId="{856B8002-D3AA-975A-B205-8A9A74025E55}"/>
          </ac:spMkLst>
        </pc:spChg>
        <pc:spChg chg="mod">
          <ac:chgData name="Vera,  Juan (OS-)" userId="S::verajua_paho.org#ext#@worldhealthorg.onmicrosoft.com::d4a6bcd2-ec73-4ae3-9347-161d4b21fb1f" providerId="AD" clId="Web-{B5BCEB8A-F4F7-BE71-F6F4-F3D4DAD0B65B}" dt="2023-10-09T21:04:01.568" v="2763" actId="20577"/>
          <ac:spMkLst>
            <pc:docMk/>
            <pc:sldMk cId="0" sldId="303"/>
            <ac:spMk id="54275" creationId="{A6546BD4-06E4-3B6F-5BC5-E305F802E038}"/>
          </ac:spMkLst>
        </pc:spChg>
        <pc:picChg chg="mod">
          <ac:chgData name="Vera,  Juan (OS-)" userId="S::verajua_paho.org#ext#@worldhealthorg.onmicrosoft.com::d4a6bcd2-ec73-4ae3-9347-161d4b21fb1f" providerId="AD" clId="Web-{B5BCEB8A-F4F7-BE71-F6F4-F3D4DAD0B65B}" dt="2023-10-09T21:04:20.803" v="2768" actId="1076"/>
          <ac:picMkLst>
            <pc:docMk/>
            <pc:sldMk cId="0" sldId="303"/>
            <ac:picMk id="54276" creationId="{F9C22680-C687-022B-AA88-3B28090ACA6B}"/>
          </ac:picMkLst>
        </pc:picChg>
      </pc:sldChg>
      <pc:sldChg chg="delSp modSp">
        <pc:chgData name="Vera,  Juan (OS-)" userId="S::verajua_paho.org#ext#@worldhealthorg.onmicrosoft.com::d4a6bcd2-ec73-4ae3-9347-161d4b21fb1f" providerId="AD" clId="Web-{B5BCEB8A-F4F7-BE71-F6F4-F3D4DAD0B65B}" dt="2023-10-09T21:06:23.385" v="2795" actId="20577"/>
        <pc:sldMkLst>
          <pc:docMk/>
          <pc:sldMk cId="0" sldId="304"/>
        </pc:sldMkLst>
        <pc:spChg chg="del">
          <ac:chgData name="Vera,  Juan (OS-)" userId="S::verajua_paho.org#ext#@worldhealthorg.onmicrosoft.com::d4a6bcd2-ec73-4ae3-9347-161d4b21fb1f" providerId="AD" clId="Web-{B5BCEB8A-F4F7-BE71-F6F4-F3D4DAD0B65B}" dt="2023-10-09T21:04:04.833" v="2764"/>
          <ac:spMkLst>
            <pc:docMk/>
            <pc:sldMk cId="0" sldId="304"/>
            <ac:spMk id="2" creationId="{0FE09C88-829A-9F6E-3BFD-19B6B388920E}"/>
          </ac:spMkLst>
        </pc:spChg>
        <pc:spChg chg="del">
          <ac:chgData name="Vera,  Juan (OS-)" userId="S::verajua_paho.org#ext#@worldhealthorg.onmicrosoft.com::d4a6bcd2-ec73-4ae3-9347-161d4b21fb1f" providerId="AD" clId="Web-{B5BCEB8A-F4F7-BE71-F6F4-F3D4DAD0B65B}" dt="2023-10-09T21:04:36.163" v="2771"/>
          <ac:spMkLst>
            <pc:docMk/>
            <pc:sldMk cId="0" sldId="304"/>
            <ac:spMk id="3" creationId="{8C998D6A-19D1-6081-94A3-E6C3F1C1B2AB}"/>
          </ac:spMkLst>
        </pc:spChg>
        <pc:spChg chg="mod">
          <ac:chgData name="Vera,  Juan (OS-)" userId="S::verajua_paho.org#ext#@worldhealthorg.onmicrosoft.com::d4a6bcd2-ec73-4ae3-9347-161d4b21fb1f" providerId="AD" clId="Web-{B5BCEB8A-F4F7-BE71-F6F4-F3D4DAD0B65B}" dt="2023-10-09T21:05:11.945" v="2776" actId="1076"/>
          <ac:spMkLst>
            <pc:docMk/>
            <pc:sldMk cId="0" sldId="304"/>
            <ac:spMk id="55297" creationId="{6DAB0C2B-DCE4-3EC4-265B-B80D277E5EA3}"/>
          </ac:spMkLst>
        </pc:spChg>
        <pc:spChg chg="mod">
          <ac:chgData name="Vera,  Juan (OS-)" userId="S::verajua_paho.org#ext#@worldhealthorg.onmicrosoft.com::d4a6bcd2-ec73-4ae3-9347-161d4b21fb1f" providerId="AD" clId="Web-{B5BCEB8A-F4F7-BE71-F6F4-F3D4DAD0B65B}" dt="2023-10-09T21:06:23.385" v="2795" actId="20577"/>
          <ac:spMkLst>
            <pc:docMk/>
            <pc:sldMk cId="0" sldId="304"/>
            <ac:spMk id="55298" creationId="{2F6B2B8C-64AA-002D-1200-D27961D65104}"/>
          </ac:spMkLst>
        </pc:spChg>
        <pc:picChg chg="mod">
          <ac:chgData name="Vera,  Juan (OS-)" userId="S::verajua_paho.org#ext#@worldhealthorg.onmicrosoft.com::d4a6bcd2-ec73-4ae3-9347-161d4b21fb1f" providerId="AD" clId="Web-{B5BCEB8A-F4F7-BE71-F6F4-F3D4DAD0B65B}" dt="2023-10-09T21:04:41.710" v="2773" actId="1076"/>
          <ac:picMkLst>
            <pc:docMk/>
            <pc:sldMk cId="0" sldId="304"/>
            <ac:picMk id="55299" creationId="{E1594992-1CA1-24AB-F294-BA9184C34847}"/>
          </ac:picMkLst>
        </pc:picChg>
      </pc:sldChg>
      <pc:sldChg chg="modSp">
        <pc:chgData name="Vera,  Juan (OS-)" userId="S::verajua_paho.org#ext#@worldhealthorg.onmicrosoft.com::d4a6bcd2-ec73-4ae3-9347-161d4b21fb1f" providerId="AD" clId="Web-{B5BCEB8A-F4F7-BE71-F6F4-F3D4DAD0B65B}" dt="2023-10-09T22:37:43.060" v="3062"/>
        <pc:sldMkLst>
          <pc:docMk/>
          <pc:sldMk cId="185597223" sldId="305"/>
        </pc:sldMkLst>
        <pc:spChg chg="mod">
          <ac:chgData name="Vera,  Juan (OS-)" userId="S::verajua_paho.org#ext#@worldhealthorg.onmicrosoft.com::d4a6bcd2-ec73-4ae3-9347-161d4b21fb1f" providerId="AD" clId="Web-{B5BCEB8A-F4F7-BE71-F6F4-F3D4DAD0B65B}" dt="2023-10-09T22:37:32.809" v="3061"/>
          <ac:spMkLst>
            <pc:docMk/>
            <pc:sldMk cId="185597223" sldId="305"/>
            <ac:spMk id="2" creationId="{00000000-0000-0000-0000-000000000000}"/>
          </ac:spMkLst>
        </pc:spChg>
        <pc:spChg chg="mod">
          <ac:chgData name="Vera,  Juan (OS-)" userId="S::verajua_paho.org#ext#@worldhealthorg.onmicrosoft.com::d4a6bcd2-ec73-4ae3-9347-161d4b21fb1f" providerId="AD" clId="Web-{B5BCEB8A-F4F7-BE71-F6F4-F3D4DAD0B65B}" dt="2023-10-09T22:37:43.060" v="3062"/>
          <ac:spMkLst>
            <pc:docMk/>
            <pc:sldMk cId="185597223" sldId="305"/>
            <ac:spMk id="3" creationId="{00000000-0000-0000-0000-000000000000}"/>
          </ac:spMkLst>
        </pc:spChg>
      </pc:sldChg>
      <pc:sldChg chg="modSp delAnim">
        <pc:chgData name="Vera,  Juan (OS-)" userId="S::verajua_paho.org#ext#@worldhealthorg.onmicrosoft.com::d4a6bcd2-ec73-4ae3-9347-161d4b21fb1f" providerId="AD" clId="Web-{B5BCEB8A-F4F7-BE71-F6F4-F3D4DAD0B65B}" dt="2023-10-09T23:10:53.718" v="3319"/>
        <pc:sldMkLst>
          <pc:docMk/>
          <pc:sldMk cId="1720520331" sldId="306"/>
        </pc:sldMkLst>
        <pc:spChg chg="mod">
          <ac:chgData name="Vera,  Juan (OS-)" userId="S::verajua_paho.org#ext#@worldhealthorg.onmicrosoft.com::d4a6bcd2-ec73-4ae3-9347-161d4b21fb1f" providerId="AD" clId="Web-{B5BCEB8A-F4F7-BE71-F6F4-F3D4DAD0B65B}" dt="2023-10-09T22:38:49.737" v="3072" actId="1076"/>
          <ac:spMkLst>
            <pc:docMk/>
            <pc:sldMk cId="1720520331" sldId="306"/>
            <ac:spMk id="2" creationId="{00000000-0000-0000-0000-000000000000}"/>
          </ac:spMkLst>
        </pc:spChg>
        <pc:graphicFrameChg chg="mod modGraphic">
          <ac:chgData name="Vera,  Juan (OS-)" userId="S::verajua_paho.org#ext#@worldhealthorg.onmicrosoft.com::d4a6bcd2-ec73-4ae3-9347-161d4b21fb1f" providerId="AD" clId="Web-{B5BCEB8A-F4F7-BE71-F6F4-F3D4DAD0B65B}" dt="2023-10-09T22:55:49.638" v="3221"/>
          <ac:graphicFrameMkLst>
            <pc:docMk/>
            <pc:sldMk cId="1720520331" sldId="306"/>
            <ac:graphicFrameMk id="6" creationId="{00000000-0000-0000-0000-000000000000}"/>
          </ac:graphicFrameMkLst>
        </pc:graphicFrameChg>
      </pc:sldChg>
      <pc:sldChg chg="modSp">
        <pc:chgData name="Vera,  Juan (OS-)" userId="S::verajua_paho.org#ext#@worldhealthorg.onmicrosoft.com::d4a6bcd2-ec73-4ae3-9347-161d4b21fb1f" providerId="AD" clId="Web-{B5BCEB8A-F4F7-BE71-F6F4-F3D4DAD0B65B}" dt="2023-10-09T22:51:37.760" v="3215"/>
        <pc:sldMkLst>
          <pc:docMk/>
          <pc:sldMk cId="0" sldId="308"/>
        </pc:sldMkLst>
        <pc:spChg chg="mod">
          <ac:chgData name="Vera,  Juan (OS-)" userId="S::verajua_paho.org#ext#@worldhealthorg.onmicrosoft.com::d4a6bcd2-ec73-4ae3-9347-161d4b21fb1f" providerId="AD" clId="Web-{B5BCEB8A-F4F7-BE71-F6F4-F3D4DAD0B65B}" dt="2023-10-09T22:51:37.760" v="3215"/>
          <ac:spMkLst>
            <pc:docMk/>
            <pc:sldMk cId="0" sldId="308"/>
            <ac:spMk id="59394" creationId="{888E944F-B761-B269-EBEC-80EE764B9C04}"/>
          </ac:spMkLst>
        </pc:spChg>
      </pc:sldChg>
      <pc:sldChg chg="modSp">
        <pc:chgData name="Vera,  Juan (OS-)" userId="S::verajua_paho.org#ext#@worldhealthorg.onmicrosoft.com::d4a6bcd2-ec73-4ae3-9347-161d4b21fb1f" providerId="AD" clId="Web-{B5BCEB8A-F4F7-BE71-F6F4-F3D4DAD0B65B}" dt="2023-10-09T22:52:06.575" v="3217" actId="20577"/>
        <pc:sldMkLst>
          <pc:docMk/>
          <pc:sldMk cId="0" sldId="314"/>
        </pc:sldMkLst>
        <pc:spChg chg="mod">
          <ac:chgData name="Vera,  Juan (OS-)" userId="S::verajua_paho.org#ext#@worldhealthorg.onmicrosoft.com::d4a6bcd2-ec73-4ae3-9347-161d4b21fb1f" providerId="AD" clId="Web-{B5BCEB8A-F4F7-BE71-F6F4-F3D4DAD0B65B}" dt="2023-10-09T22:52:06.575" v="3217" actId="20577"/>
          <ac:spMkLst>
            <pc:docMk/>
            <pc:sldMk cId="0" sldId="314"/>
            <ac:spMk id="65538" creationId="{688B73B6-078A-6AD0-8BAC-0C5E38DAEEDA}"/>
          </ac:spMkLst>
        </pc:spChg>
        <pc:spChg chg="mod">
          <ac:chgData name="Vera,  Juan (OS-)" userId="S::verajua_paho.org#ext#@worldhealthorg.onmicrosoft.com::d4a6bcd2-ec73-4ae3-9347-161d4b21fb1f" providerId="AD" clId="Web-{B5BCEB8A-F4F7-BE71-F6F4-F3D4DAD0B65B}" dt="2023-10-09T21:19:22.415" v="2937"/>
          <ac:spMkLst>
            <pc:docMk/>
            <pc:sldMk cId="0" sldId="314"/>
            <ac:spMk id="65539" creationId="{C33D85BA-2D24-6F50-D500-EA77CB08F98B}"/>
          </ac:spMkLst>
        </pc:spChg>
      </pc:sldChg>
      <pc:sldChg chg="modSp">
        <pc:chgData name="Vera,  Juan (OS-)" userId="S::verajua_paho.org#ext#@worldhealthorg.onmicrosoft.com::d4a6bcd2-ec73-4ae3-9347-161d4b21fb1f" providerId="AD" clId="Web-{B5BCEB8A-F4F7-BE71-F6F4-F3D4DAD0B65B}" dt="2023-10-09T15:35:31.614" v="5" actId="20577"/>
        <pc:sldMkLst>
          <pc:docMk/>
          <pc:sldMk cId="1137962486" sldId="397"/>
        </pc:sldMkLst>
        <pc:spChg chg="mod">
          <ac:chgData name="Vera,  Juan (OS-)" userId="S::verajua_paho.org#ext#@worldhealthorg.onmicrosoft.com::d4a6bcd2-ec73-4ae3-9347-161d4b21fb1f" providerId="AD" clId="Web-{B5BCEB8A-F4F7-BE71-F6F4-F3D4DAD0B65B}" dt="2023-10-09T15:35:31.614" v="5" actId="20577"/>
          <ac:spMkLst>
            <pc:docMk/>
            <pc:sldMk cId="1137962486" sldId="397"/>
            <ac:spMk id="4" creationId="{00000000-0000-0000-0000-000000000000}"/>
          </ac:spMkLst>
        </pc:spChg>
      </pc:sldChg>
      <pc:sldChg chg="modSp">
        <pc:chgData name="Vera,  Juan (OS-)" userId="S::verajua_paho.org#ext#@worldhealthorg.onmicrosoft.com::d4a6bcd2-ec73-4ae3-9347-161d4b21fb1f" providerId="AD" clId="Web-{B5BCEB8A-F4F7-BE71-F6F4-F3D4DAD0B65B}" dt="2023-10-09T21:24:06.035" v="2941"/>
        <pc:sldMkLst>
          <pc:docMk/>
          <pc:sldMk cId="991195418" sldId="426"/>
        </pc:sldMkLst>
        <pc:spChg chg="mod">
          <ac:chgData name="Vera,  Juan (OS-)" userId="S::verajua_paho.org#ext#@worldhealthorg.onmicrosoft.com::d4a6bcd2-ec73-4ae3-9347-161d4b21fb1f" providerId="AD" clId="Web-{B5BCEB8A-F4F7-BE71-F6F4-F3D4DAD0B65B}" dt="2023-10-09T21:24:06.035" v="2941"/>
          <ac:spMkLst>
            <pc:docMk/>
            <pc:sldMk cId="991195418" sldId="426"/>
            <ac:spMk id="7" creationId="{CD118F75-F65B-C1DC-4DF4-6F8B90A993C3}"/>
          </ac:spMkLst>
        </pc:spChg>
        <pc:spChg chg="mod">
          <ac:chgData name="Vera,  Juan (OS-)" userId="S::verajua_paho.org#ext#@worldhealthorg.onmicrosoft.com::d4a6bcd2-ec73-4ae3-9347-161d4b21fb1f" providerId="AD" clId="Web-{B5BCEB8A-F4F7-BE71-F6F4-F3D4DAD0B65B}" dt="2023-10-09T21:23:45.753" v="2938"/>
          <ac:spMkLst>
            <pc:docMk/>
            <pc:sldMk cId="991195418" sldId="426"/>
            <ac:spMk id="98" creationId="{00000000-0000-0000-0000-000000000000}"/>
          </ac:spMkLst>
        </pc:spChg>
      </pc:sldChg>
      <pc:sldChg chg="delAnim">
        <pc:chgData name="Vera,  Juan (OS-)" userId="S::verajua_paho.org#ext#@worldhealthorg.onmicrosoft.com::d4a6bcd2-ec73-4ae3-9347-161d4b21fb1f" providerId="AD" clId="Web-{B5BCEB8A-F4F7-BE71-F6F4-F3D4DAD0B65B}" dt="2023-10-09T23:06:09.495" v="3286"/>
        <pc:sldMkLst>
          <pc:docMk/>
          <pc:sldMk cId="2450562457" sldId="427"/>
        </pc:sldMkLst>
      </pc:sldChg>
      <pc:sldChg chg="modSp delAnim">
        <pc:chgData name="Vera,  Juan (OS-)" userId="S::verajua_paho.org#ext#@worldhealthorg.onmicrosoft.com::d4a6bcd2-ec73-4ae3-9347-161d4b21fb1f" providerId="AD" clId="Web-{B5BCEB8A-F4F7-BE71-F6F4-F3D4DAD0B65B}" dt="2023-10-09T23:07:34.173" v="3290" actId="1076"/>
        <pc:sldMkLst>
          <pc:docMk/>
          <pc:sldMk cId="95927151" sldId="429"/>
        </pc:sldMkLst>
        <pc:picChg chg="mod">
          <ac:chgData name="Vera,  Juan (OS-)" userId="S::verajua_paho.org#ext#@worldhealthorg.onmicrosoft.com::d4a6bcd2-ec73-4ae3-9347-161d4b21fb1f" providerId="AD" clId="Web-{B5BCEB8A-F4F7-BE71-F6F4-F3D4DAD0B65B}" dt="2023-10-09T23:07:34.173" v="3290" actId="1076"/>
          <ac:picMkLst>
            <pc:docMk/>
            <pc:sldMk cId="95927151" sldId="429"/>
            <ac:picMk id="8" creationId="{DDF67081-636F-1418-5740-23FCA25BB553}"/>
          </ac:picMkLst>
        </pc:picChg>
        <pc:picChg chg="mod">
          <ac:chgData name="Vera,  Juan (OS-)" userId="S::verajua_paho.org#ext#@worldhealthorg.onmicrosoft.com::d4a6bcd2-ec73-4ae3-9347-161d4b21fb1f" providerId="AD" clId="Web-{B5BCEB8A-F4F7-BE71-F6F4-F3D4DAD0B65B}" dt="2023-10-09T23:07:29.360" v="3288" actId="1076"/>
          <ac:picMkLst>
            <pc:docMk/>
            <pc:sldMk cId="95927151" sldId="429"/>
            <ac:picMk id="15" creationId="{8FEABA08-C48A-8133-7BFD-A21C8E072C4F}"/>
          </ac:picMkLst>
        </pc:picChg>
        <pc:picChg chg="mod">
          <ac:chgData name="Vera,  Juan (OS-)" userId="S::verajua_paho.org#ext#@worldhealthorg.onmicrosoft.com::d4a6bcd2-ec73-4ae3-9347-161d4b21fb1f" providerId="AD" clId="Web-{B5BCEB8A-F4F7-BE71-F6F4-F3D4DAD0B65B}" dt="2023-10-09T23:07:31.469" v="3289" actId="1076"/>
          <ac:picMkLst>
            <pc:docMk/>
            <pc:sldMk cId="95927151" sldId="429"/>
            <ac:picMk id="16" creationId="{FFB7CF3D-EC6A-D87C-2C2A-6FF711567827}"/>
          </ac:picMkLst>
        </pc:picChg>
      </pc:sldChg>
      <pc:sldChg chg="modSp delAnim">
        <pc:chgData name="Vera,  Juan (OS-)" userId="S::verajua_paho.org#ext#@worldhealthorg.onmicrosoft.com::d4a6bcd2-ec73-4ae3-9347-161d4b21fb1f" providerId="AD" clId="Web-{B5BCEB8A-F4F7-BE71-F6F4-F3D4DAD0B65B}" dt="2023-10-09T23:08:04.972" v="3291"/>
        <pc:sldMkLst>
          <pc:docMk/>
          <pc:sldMk cId="2218406049" sldId="430"/>
        </pc:sldMkLst>
        <pc:spChg chg="mod">
          <ac:chgData name="Vera,  Juan (OS-)" userId="S::verajua_paho.org#ext#@worldhealthorg.onmicrosoft.com::d4a6bcd2-ec73-4ae3-9347-161d4b21fb1f" providerId="AD" clId="Web-{B5BCEB8A-F4F7-BE71-F6F4-F3D4DAD0B65B}" dt="2023-10-09T21:26:30.524" v="2977" actId="1076"/>
          <ac:spMkLst>
            <pc:docMk/>
            <pc:sldMk cId="2218406049" sldId="430"/>
            <ac:spMk id="2" creationId="{00000000-0000-0000-0000-000000000000}"/>
          </ac:spMkLst>
        </pc:spChg>
        <pc:spChg chg="mod">
          <ac:chgData name="Vera,  Juan (OS-)" userId="S::verajua_paho.org#ext#@worldhealthorg.onmicrosoft.com::d4a6bcd2-ec73-4ae3-9347-161d4b21fb1f" providerId="AD" clId="Web-{B5BCEB8A-F4F7-BE71-F6F4-F3D4DAD0B65B}" dt="2023-10-09T21:26:02.289" v="2964" actId="1076"/>
          <ac:spMkLst>
            <pc:docMk/>
            <pc:sldMk cId="2218406049" sldId="430"/>
            <ac:spMk id="3" creationId="{00000000-0000-0000-0000-000000000000}"/>
          </ac:spMkLst>
        </pc:spChg>
        <pc:spChg chg="mod">
          <ac:chgData name="Vera,  Juan (OS-)" userId="S::verajua_paho.org#ext#@worldhealthorg.onmicrosoft.com::d4a6bcd2-ec73-4ae3-9347-161d4b21fb1f" providerId="AD" clId="Web-{B5BCEB8A-F4F7-BE71-F6F4-F3D4DAD0B65B}" dt="2023-10-09T21:25:59.493" v="2958" actId="1076"/>
          <ac:spMkLst>
            <pc:docMk/>
            <pc:sldMk cId="2218406049" sldId="430"/>
            <ac:spMk id="4" creationId="{AF38174E-9C36-067B-83C9-95201D901AC2}"/>
          </ac:spMkLst>
        </pc:spChg>
        <pc:spChg chg="mod">
          <ac:chgData name="Vera,  Juan (OS-)" userId="S::verajua_paho.org#ext#@worldhealthorg.onmicrosoft.com::d4a6bcd2-ec73-4ae3-9347-161d4b21fb1f" providerId="AD" clId="Web-{B5BCEB8A-F4F7-BE71-F6F4-F3D4DAD0B65B}" dt="2023-10-09T21:26:45.587" v="2987" actId="1076"/>
          <ac:spMkLst>
            <pc:docMk/>
            <pc:sldMk cId="2218406049" sldId="430"/>
            <ac:spMk id="7" creationId="{7D53A26E-D6C3-A86E-0FB8-6CAA38E6B272}"/>
          </ac:spMkLst>
        </pc:spChg>
        <pc:picChg chg="mod">
          <ac:chgData name="Vera,  Juan (OS-)" userId="S::verajua_paho.org#ext#@worldhealthorg.onmicrosoft.com::d4a6bcd2-ec73-4ae3-9347-161d4b21fb1f" providerId="AD" clId="Web-{B5BCEB8A-F4F7-BE71-F6F4-F3D4DAD0B65B}" dt="2023-10-09T21:26:45.525" v="2983" actId="1076"/>
          <ac:picMkLst>
            <pc:docMk/>
            <pc:sldMk cId="2218406049" sldId="430"/>
            <ac:picMk id="6" creationId="{538FE2C5-AF96-EDAA-44D2-CAF98BBC5F38}"/>
          </ac:picMkLst>
        </pc:picChg>
        <pc:picChg chg="mod">
          <ac:chgData name="Vera,  Juan (OS-)" userId="S::verajua_paho.org#ext#@worldhealthorg.onmicrosoft.com::d4a6bcd2-ec73-4ae3-9347-161d4b21fb1f" providerId="AD" clId="Web-{B5BCEB8A-F4F7-BE71-F6F4-F3D4DAD0B65B}" dt="2023-10-09T21:26:45.541" v="2984" actId="1076"/>
          <ac:picMkLst>
            <pc:docMk/>
            <pc:sldMk cId="2218406049" sldId="430"/>
            <ac:picMk id="8" creationId="{C2E2F787-DB65-344B-FEFF-416E05442FF7}"/>
          </ac:picMkLst>
        </pc:picChg>
        <pc:picChg chg="mod">
          <ac:chgData name="Vera,  Juan (OS-)" userId="S::verajua_paho.org#ext#@worldhealthorg.onmicrosoft.com::d4a6bcd2-ec73-4ae3-9347-161d4b21fb1f" providerId="AD" clId="Web-{B5BCEB8A-F4F7-BE71-F6F4-F3D4DAD0B65B}" dt="2023-10-09T21:26:45.556" v="2985" actId="1076"/>
          <ac:picMkLst>
            <pc:docMk/>
            <pc:sldMk cId="2218406049" sldId="430"/>
            <ac:picMk id="10" creationId="{242D6D62-E5D1-EA22-146C-F6D0FCC71795}"/>
          </ac:picMkLst>
        </pc:picChg>
        <pc:picChg chg="mod">
          <ac:chgData name="Vera,  Juan (OS-)" userId="S::verajua_paho.org#ext#@worldhealthorg.onmicrosoft.com::d4a6bcd2-ec73-4ae3-9347-161d4b21fb1f" providerId="AD" clId="Web-{B5BCEB8A-F4F7-BE71-F6F4-F3D4DAD0B65B}" dt="2023-10-09T21:26:45.572" v="2986" actId="1076"/>
          <ac:picMkLst>
            <pc:docMk/>
            <pc:sldMk cId="2218406049" sldId="430"/>
            <ac:picMk id="12" creationId="{19621BB9-B223-972F-B425-A9E0EE79051C}"/>
          </ac:picMkLst>
        </pc:picChg>
      </pc:sldChg>
      <pc:sldChg chg="delAnim">
        <pc:chgData name="Vera,  Juan (OS-)" userId="S::verajua_paho.org#ext#@worldhealthorg.onmicrosoft.com::d4a6bcd2-ec73-4ae3-9347-161d4b21fb1f" providerId="AD" clId="Web-{B5BCEB8A-F4F7-BE71-F6F4-F3D4DAD0B65B}" dt="2023-10-09T23:08:16.597" v="3292"/>
        <pc:sldMkLst>
          <pc:docMk/>
          <pc:sldMk cId="1946238529" sldId="431"/>
        </pc:sldMkLst>
      </pc:sldChg>
      <pc:sldChg chg="modSp">
        <pc:chgData name="Vera,  Juan (OS-)" userId="S::verajua_paho.org#ext#@worldhealthorg.onmicrosoft.com::d4a6bcd2-ec73-4ae3-9347-161d4b21fb1f" providerId="AD" clId="Web-{B5BCEB8A-F4F7-BE71-F6F4-F3D4DAD0B65B}" dt="2023-10-09T22:30:38.808" v="2993" actId="1076"/>
        <pc:sldMkLst>
          <pc:docMk/>
          <pc:sldMk cId="1406797078" sldId="432"/>
        </pc:sldMkLst>
        <pc:spChg chg="mod">
          <ac:chgData name="Vera,  Juan (OS-)" userId="S::verajua_paho.org#ext#@worldhealthorg.onmicrosoft.com::d4a6bcd2-ec73-4ae3-9347-161d4b21fb1f" providerId="AD" clId="Web-{B5BCEB8A-F4F7-BE71-F6F4-F3D4DAD0B65B}" dt="2023-10-09T22:30:38.808" v="2993" actId="1076"/>
          <ac:spMkLst>
            <pc:docMk/>
            <pc:sldMk cId="1406797078" sldId="432"/>
            <ac:spMk id="4" creationId="{832B5E54-4524-1C61-3A9F-ED4A5B623BEB}"/>
          </ac:spMkLst>
        </pc:spChg>
      </pc:sldChg>
      <pc:sldChg chg="modSp delAnim">
        <pc:chgData name="Vera,  Juan (OS-)" userId="S::verajua_paho.org#ext#@worldhealthorg.onmicrosoft.com::d4a6bcd2-ec73-4ae3-9347-161d4b21fb1f" providerId="AD" clId="Web-{B5BCEB8A-F4F7-BE71-F6F4-F3D4DAD0B65B}" dt="2023-10-09T23:09:07.585" v="3294"/>
        <pc:sldMkLst>
          <pc:docMk/>
          <pc:sldMk cId="2802156260" sldId="433"/>
        </pc:sldMkLst>
        <pc:spChg chg="mod">
          <ac:chgData name="Vera,  Juan (OS-)" userId="S::verajua_paho.org#ext#@worldhealthorg.onmicrosoft.com::d4a6bcd2-ec73-4ae3-9347-161d4b21fb1f" providerId="AD" clId="Web-{B5BCEB8A-F4F7-BE71-F6F4-F3D4DAD0B65B}" dt="2023-10-09T22:31:02.169" v="2994"/>
          <ac:spMkLst>
            <pc:docMk/>
            <pc:sldMk cId="2802156260" sldId="433"/>
            <ac:spMk id="2" creationId="{00000000-0000-0000-0000-000000000000}"/>
          </ac:spMkLst>
        </pc:spChg>
        <pc:spChg chg="mod">
          <ac:chgData name="Vera,  Juan (OS-)" userId="S::verajua_paho.org#ext#@worldhealthorg.onmicrosoft.com::d4a6bcd2-ec73-4ae3-9347-161d4b21fb1f" providerId="AD" clId="Web-{B5BCEB8A-F4F7-BE71-F6F4-F3D4DAD0B65B}" dt="2023-10-09T21:27:47.762" v="2992" actId="1076"/>
          <ac:spMkLst>
            <pc:docMk/>
            <pc:sldMk cId="2802156260" sldId="433"/>
            <ac:spMk id="3" creationId="{00000000-0000-0000-0000-000000000000}"/>
          </ac:spMkLst>
        </pc:spChg>
      </pc:sldChg>
      <pc:sldChg chg="modSp delAnim">
        <pc:chgData name="Vera,  Juan (OS-)" userId="S::verajua_paho.org#ext#@worldhealthorg.onmicrosoft.com::d4a6bcd2-ec73-4ae3-9347-161d4b21fb1f" providerId="AD" clId="Web-{B5BCEB8A-F4F7-BE71-F6F4-F3D4DAD0B65B}" dt="2023-10-09T23:09:20.743" v="3295"/>
        <pc:sldMkLst>
          <pc:docMk/>
          <pc:sldMk cId="619383364" sldId="434"/>
        </pc:sldMkLst>
        <pc:spChg chg="mod">
          <ac:chgData name="Vera,  Juan (OS-)" userId="S::verajua_paho.org#ext#@worldhealthorg.onmicrosoft.com::d4a6bcd2-ec73-4ae3-9347-161d4b21fb1f" providerId="AD" clId="Web-{B5BCEB8A-F4F7-BE71-F6F4-F3D4DAD0B65B}" dt="2023-10-09T22:31:16.014" v="2997" actId="20577"/>
          <ac:spMkLst>
            <pc:docMk/>
            <pc:sldMk cId="619383364" sldId="434"/>
            <ac:spMk id="2" creationId="{00000000-0000-0000-0000-000000000000}"/>
          </ac:spMkLst>
        </pc:spChg>
        <pc:spChg chg="mod">
          <ac:chgData name="Vera,  Juan (OS-)" userId="S::verajua_paho.org#ext#@worldhealthorg.onmicrosoft.com::d4a6bcd2-ec73-4ae3-9347-161d4b21fb1f" providerId="AD" clId="Web-{B5BCEB8A-F4F7-BE71-F6F4-F3D4DAD0B65B}" dt="2023-10-09T22:31:32.421" v="3001" actId="1076"/>
          <ac:spMkLst>
            <pc:docMk/>
            <pc:sldMk cId="619383364" sldId="434"/>
            <ac:spMk id="4" creationId="{4E85EB2E-C6D2-258B-8CAF-699CBA1F50B2}"/>
          </ac:spMkLst>
        </pc:spChg>
      </pc:sldChg>
      <pc:sldChg chg="delSp modSp delAnim">
        <pc:chgData name="Vera,  Juan (OS-)" userId="S::verajua_paho.org#ext#@worldhealthorg.onmicrosoft.com::d4a6bcd2-ec73-4ae3-9347-161d4b21fb1f" providerId="AD" clId="Web-{B5BCEB8A-F4F7-BE71-F6F4-F3D4DAD0B65B}" dt="2023-10-09T23:09:28.415" v="3296"/>
        <pc:sldMkLst>
          <pc:docMk/>
          <pc:sldMk cId="240729888" sldId="435"/>
        </pc:sldMkLst>
        <pc:spChg chg="mod">
          <ac:chgData name="Vera,  Juan (OS-)" userId="S::verajua_paho.org#ext#@worldhealthorg.onmicrosoft.com::d4a6bcd2-ec73-4ae3-9347-161d4b21fb1f" providerId="AD" clId="Web-{B5BCEB8A-F4F7-BE71-F6F4-F3D4DAD0B65B}" dt="2023-10-09T22:31:45.672" v="3003"/>
          <ac:spMkLst>
            <pc:docMk/>
            <pc:sldMk cId="240729888" sldId="435"/>
            <ac:spMk id="2" creationId="{00000000-0000-0000-0000-000000000000}"/>
          </ac:spMkLst>
        </pc:spChg>
        <pc:spChg chg="mod">
          <ac:chgData name="Vera,  Juan (OS-)" userId="S::verajua_paho.org#ext#@worldhealthorg.onmicrosoft.com::d4a6bcd2-ec73-4ae3-9347-161d4b21fb1f" providerId="AD" clId="Web-{B5BCEB8A-F4F7-BE71-F6F4-F3D4DAD0B65B}" dt="2023-10-09T22:32:02.392" v="3006"/>
          <ac:spMkLst>
            <pc:docMk/>
            <pc:sldMk cId="240729888" sldId="435"/>
            <ac:spMk id="4" creationId="{98779C9D-79E9-2EE1-D1FE-A89D43DA47D9}"/>
          </ac:spMkLst>
        </pc:spChg>
        <pc:spChg chg="del">
          <ac:chgData name="Vera,  Juan (OS-)" userId="S::verajua_paho.org#ext#@worldhealthorg.onmicrosoft.com::d4a6bcd2-ec73-4ae3-9347-161d4b21fb1f" providerId="AD" clId="Web-{B5BCEB8A-F4F7-BE71-F6F4-F3D4DAD0B65B}" dt="2023-10-09T22:31:52.688" v="3004"/>
          <ac:spMkLst>
            <pc:docMk/>
            <pc:sldMk cId="240729888" sldId="435"/>
            <ac:spMk id="9" creationId="{00000000-0000-0000-0000-000000000000}"/>
          </ac:spMkLst>
        </pc:spChg>
      </pc:sldChg>
      <pc:sldChg chg="modSp delAnim">
        <pc:chgData name="Vera,  Juan (OS-)" userId="S::verajua_paho.org#ext#@worldhealthorg.onmicrosoft.com::d4a6bcd2-ec73-4ae3-9347-161d4b21fb1f" providerId="AD" clId="Web-{B5BCEB8A-F4F7-BE71-F6F4-F3D4DAD0B65B}" dt="2023-10-09T23:09:36.713" v="3297"/>
        <pc:sldMkLst>
          <pc:docMk/>
          <pc:sldMk cId="3034967270" sldId="436"/>
        </pc:sldMkLst>
        <pc:spChg chg="mod">
          <ac:chgData name="Vera,  Juan (OS-)" userId="S::verajua_paho.org#ext#@worldhealthorg.onmicrosoft.com::d4a6bcd2-ec73-4ae3-9347-161d4b21fb1f" providerId="AD" clId="Web-{B5BCEB8A-F4F7-BE71-F6F4-F3D4DAD0B65B}" dt="2023-10-09T22:32:15.096" v="3008" actId="20577"/>
          <ac:spMkLst>
            <pc:docMk/>
            <pc:sldMk cId="3034967270" sldId="436"/>
            <ac:spMk id="2" creationId="{00000000-0000-0000-0000-000000000000}"/>
          </ac:spMkLst>
        </pc:spChg>
        <pc:spChg chg="mod">
          <ac:chgData name="Vera,  Juan (OS-)" userId="S::verajua_paho.org#ext#@worldhealthorg.onmicrosoft.com::d4a6bcd2-ec73-4ae3-9347-161d4b21fb1f" providerId="AD" clId="Web-{B5BCEB8A-F4F7-BE71-F6F4-F3D4DAD0B65B}" dt="2023-10-09T22:32:23.144" v="3009"/>
          <ac:spMkLst>
            <pc:docMk/>
            <pc:sldMk cId="3034967270" sldId="436"/>
            <ac:spMk id="5" creationId="{EE161193-D06B-0714-0DE4-98DB3C3DF688}"/>
          </ac:spMkLst>
        </pc:spChg>
      </pc:sldChg>
      <pc:sldChg chg="modSp delAnim">
        <pc:chgData name="Vera,  Juan (OS-)" userId="S::verajua_paho.org#ext#@worldhealthorg.onmicrosoft.com::d4a6bcd2-ec73-4ae3-9347-161d4b21fb1f" providerId="AD" clId="Web-{B5BCEB8A-F4F7-BE71-F6F4-F3D4DAD0B65B}" dt="2023-10-09T23:09:43.432" v="3298"/>
        <pc:sldMkLst>
          <pc:docMk/>
          <pc:sldMk cId="2661174278" sldId="437"/>
        </pc:sldMkLst>
        <pc:spChg chg="mod">
          <ac:chgData name="Vera,  Juan (OS-)" userId="S::verajua_paho.org#ext#@worldhealthorg.onmicrosoft.com::d4a6bcd2-ec73-4ae3-9347-161d4b21fb1f" providerId="AD" clId="Web-{B5BCEB8A-F4F7-BE71-F6F4-F3D4DAD0B65B}" dt="2023-10-09T22:32:40.082" v="3011"/>
          <ac:spMkLst>
            <pc:docMk/>
            <pc:sldMk cId="2661174278" sldId="437"/>
            <ac:spMk id="2" creationId="{00000000-0000-0000-0000-000000000000}"/>
          </ac:spMkLst>
        </pc:spChg>
        <pc:spChg chg="mod">
          <ac:chgData name="Vera,  Juan (OS-)" userId="S::verajua_paho.org#ext#@worldhealthorg.onmicrosoft.com::d4a6bcd2-ec73-4ae3-9347-161d4b21fb1f" providerId="AD" clId="Web-{B5BCEB8A-F4F7-BE71-F6F4-F3D4DAD0B65B}" dt="2023-10-09T22:32:45.552" v="3013"/>
          <ac:spMkLst>
            <pc:docMk/>
            <pc:sldMk cId="2661174278" sldId="437"/>
            <ac:spMk id="4" creationId="{F1CCAB86-C785-33DF-151B-868599A545A9}"/>
          </ac:spMkLst>
        </pc:spChg>
      </pc:sldChg>
      <pc:sldChg chg="modSp delAnim">
        <pc:chgData name="Vera,  Juan (OS-)" userId="S::verajua_paho.org#ext#@worldhealthorg.onmicrosoft.com::d4a6bcd2-ec73-4ae3-9347-161d4b21fb1f" providerId="AD" clId="Web-{B5BCEB8A-F4F7-BE71-F6F4-F3D4DAD0B65B}" dt="2023-10-09T23:09:48.791" v="3299"/>
        <pc:sldMkLst>
          <pc:docMk/>
          <pc:sldMk cId="3462686138" sldId="438"/>
        </pc:sldMkLst>
        <pc:spChg chg="mod">
          <ac:chgData name="Vera,  Juan (OS-)" userId="S::verajua_paho.org#ext#@worldhealthorg.onmicrosoft.com::d4a6bcd2-ec73-4ae3-9347-161d4b21fb1f" providerId="AD" clId="Web-{B5BCEB8A-F4F7-BE71-F6F4-F3D4DAD0B65B}" dt="2023-10-09T22:32:54.240" v="3015" actId="20577"/>
          <ac:spMkLst>
            <pc:docMk/>
            <pc:sldMk cId="3462686138" sldId="438"/>
            <ac:spMk id="2" creationId="{00000000-0000-0000-0000-000000000000}"/>
          </ac:spMkLst>
        </pc:spChg>
        <pc:spChg chg="mod">
          <ac:chgData name="Vera,  Juan (OS-)" userId="S::verajua_paho.org#ext#@worldhealthorg.onmicrosoft.com::d4a6bcd2-ec73-4ae3-9347-161d4b21fb1f" providerId="AD" clId="Web-{B5BCEB8A-F4F7-BE71-F6F4-F3D4DAD0B65B}" dt="2023-10-09T22:33:09.631" v="3023"/>
          <ac:spMkLst>
            <pc:docMk/>
            <pc:sldMk cId="3462686138" sldId="438"/>
            <ac:spMk id="3" creationId="{EF7BAE86-798D-9E5D-1C4C-C6B74A3C4A9C}"/>
          </ac:spMkLst>
        </pc:spChg>
      </pc:sldChg>
      <pc:sldChg chg="modSp delAnim">
        <pc:chgData name="Vera,  Juan (OS-)" userId="S::verajua_paho.org#ext#@worldhealthorg.onmicrosoft.com::d4a6bcd2-ec73-4ae3-9347-161d4b21fb1f" providerId="AD" clId="Web-{B5BCEB8A-F4F7-BE71-F6F4-F3D4DAD0B65B}" dt="2023-10-09T23:09:56.605" v="3300"/>
        <pc:sldMkLst>
          <pc:docMk/>
          <pc:sldMk cId="3482752264" sldId="439"/>
        </pc:sldMkLst>
        <pc:spChg chg="mod">
          <ac:chgData name="Vera,  Juan (OS-)" userId="S::verajua_paho.org#ext#@worldhealthorg.onmicrosoft.com::d4a6bcd2-ec73-4ae3-9347-161d4b21fb1f" providerId="AD" clId="Web-{B5BCEB8A-F4F7-BE71-F6F4-F3D4DAD0B65B}" dt="2023-10-09T22:33:28.648" v="3027"/>
          <ac:spMkLst>
            <pc:docMk/>
            <pc:sldMk cId="3482752264" sldId="439"/>
            <ac:spMk id="2" creationId="{00000000-0000-0000-0000-000000000000}"/>
          </ac:spMkLst>
        </pc:spChg>
        <pc:spChg chg="mod">
          <ac:chgData name="Vera,  Juan (OS-)" userId="S::verajua_paho.org#ext#@worldhealthorg.onmicrosoft.com::d4a6bcd2-ec73-4ae3-9347-161d4b21fb1f" providerId="AD" clId="Web-{B5BCEB8A-F4F7-BE71-F6F4-F3D4DAD0B65B}" dt="2023-10-09T22:34:47.373" v="3041" actId="20577"/>
          <ac:spMkLst>
            <pc:docMk/>
            <pc:sldMk cId="3482752264" sldId="439"/>
            <ac:spMk id="5" creationId="{B5DAFB82-B208-5A20-791F-DE2702A3CBB4}"/>
          </ac:spMkLst>
        </pc:spChg>
      </pc:sldChg>
      <pc:sldChg chg="modSp delAnim">
        <pc:chgData name="Vera,  Juan (OS-)" userId="S::verajua_paho.org#ext#@worldhealthorg.onmicrosoft.com::d4a6bcd2-ec73-4ae3-9347-161d4b21fb1f" providerId="AD" clId="Web-{B5BCEB8A-F4F7-BE71-F6F4-F3D4DAD0B65B}" dt="2023-10-09T23:10:13.465" v="3301"/>
        <pc:sldMkLst>
          <pc:docMk/>
          <pc:sldMk cId="1016291370" sldId="440"/>
        </pc:sldMkLst>
        <pc:spChg chg="mod">
          <ac:chgData name="Vera,  Juan (OS-)" userId="S::verajua_paho.org#ext#@worldhealthorg.onmicrosoft.com::d4a6bcd2-ec73-4ae3-9347-161d4b21fb1f" providerId="AD" clId="Web-{B5BCEB8A-F4F7-BE71-F6F4-F3D4DAD0B65B}" dt="2023-10-09T22:35:22.894" v="3047" actId="1076"/>
          <ac:spMkLst>
            <pc:docMk/>
            <pc:sldMk cId="1016291370" sldId="440"/>
            <ac:spMk id="2" creationId="{00000000-0000-0000-0000-000000000000}"/>
          </ac:spMkLst>
        </pc:spChg>
      </pc:sldChg>
      <pc:sldChg chg="modSp delAnim">
        <pc:chgData name="Vera,  Juan (OS-)" userId="S::verajua_paho.org#ext#@worldhealthorg.onmicrosoft.com::d4a6bcd2-ec73-4ae3-9347-161d4b21fb1f" providerId="AD" clId="Web-{B5BCEB8A-F4F7-BE71-F6F4-F3D4DAD0B65B}" dt="2023-10-09T23:10:29.951" v="3316" actId="1076"/>
        <pc:sldMkLst>
          <pc:docMk/>
          <pc:sldMk cId="3009940756" sldId="441"/>
        </pc:sldMkLst>
        <pc:spChg chg="mod">
          <ac:chgData name="Vera,  Juan (OS-)" userId="S::verajua_paho.org#ext#@worldhealthorg.onmicrosoft.com::d4a6bcd2-ec73-4ae3-9347-161d4b21fb1f" providerId="AD" clId="Web-{B5BCEB8A-F4F7-BE71-F6F4-F3D4DAD0B65B}" dt="2023-10-09T23:10:29.951" v="3316" actId="1076"/>
          <ac:spMkLst>
            <pc:docMk/>
            <pc:sldMk cId="3009940756" sldId="441"/>
            <ac:spMk id="2" creationId="{00000000-0000-0000-0000-000000000000}"/>
          </ac:spMkLst>
        </pc:spChg>
        <pc:spChg chg="mod">
          <ac:chgData name="Vera,  Juan (OS-)" userId="S::verajua_paho.org#ext#@worldhealthorg.onmicrosoft.com::d4a6bcd2-ec73-4ae3-9347-161d4b21fb1f" providerId="AD" clId="Web-{B5BCEB8A-F4F7-BE71-F6F4-F3D4DAD0B65B}" dt="2023-10-09T23:10:29.951" v="3315" actId="1076"/>
          <ac:spMkLst>
            <pc:docMk/>
            <pc:sldMk cId="3009940756" sldId="441"/>
            <ac:spMk id="5" creationId="{63C5FAF8-2C7B-CFE0-343D-DDAC9AC38AFD}"/>
          </ac:spMkLst>
        </pc:spChg>
        <pc:spChg chg="mod">
          <ac:chgData name="Vera,  Juan (OS-)" userId="S::verajua_paho.org#ext#@worldhealthorg.onmicrosoft.com::d4a6bcd2-ec73-4ae3-9347-161d4b21fb1f" providerId="AD" clId="Web-{B5BCEB8A-F4F7-BE71-F6F4-F3D4DAD0B65B}" dt="2023-10-09T23:10:29.951" v="3312" actId="1076"/>
          <ac:spMkLst>
            <pc:docMk/>
            <pc:sldMk cId="3009940756" sldId="441"/>
            <ac:spMk id="6" creationId="{BFC1DD44-C682-6ED5-9CD6-621BADAEE18E}"/>
          </ac:spMkLst>
        </pc:spChg>
        <pc:spChg chg="mod">
          <ac:chgData name="Vera,  Juan (OS-)" userId="S::verajua_paho.org#ext#@worldhealthorg.onmicrosoft.com::d4a6bcd2-ec73-4ae3-9347-161d4b21fb1f" providerId="AD" clId="Web-{B5BCEB8A-F4F7-BE71-F6F4-F3D4DAD0B65B}" dt="2023-10-09T23:10:29.951" v="3314" actId="1076"/>
          <ac:spMkLst>
            <pc:docMk/>
            <pc:sldMk cId="3009940756" sldId="441"/>
            <ac:spMk id="9" creationId="{00000000-0000-0000-0000-000000000000}"/>
          </ac:spMkLst>
        </pc:spChg>
        <pc:picChg chg="mod">
          <ac:chgData name="Vera,  Juan (OS-)" userId="S::verajua_paho.org#ext#@worldhealthorg.onmicrosoft.com::d4a6bcd2-ec73-4ae3-9347-161d4b21fb1f" providerId="AD" clId="Web-{B5BCEB8A-F4F7-BE71-F6F4-F3D4DAD0B65B}" dt="2023-10-09T23:10:29.951" v="3311" actId="1076"/>
          <ac:picMkLst>
            <pc:docMk/>
            <pc:sldMk cId="3009940756" sldId="441"/>
            <ac:picMk id="3" creationId="{5C02F3EE-D6B3-A27F-444E-C81AE374150F}"/>
          </ac:picMkLst>
        </pc:picChg>
        <pc:picChg chg="mod">
          <ac:chgData name="Vera,  Juan (OS-)" userId="S::verajua_paho.org#ext#@worldhealthorg.onmicrosoft.com::d4a6bcd2-ec73-4ae3-9347-161d4b21fb1f" providerId="AD" clId="Web-{B5BCEB8A-F4F7-BE71-F6F4-F3D4DAD0B65B}" dt="2023-10-09T23:10:29.951" v="3313" actId="1076"/>
          <ac:picMkLst>
            <pc:docMk/>
            <pc:sldMk cId="3009940756" sldId="441"/>
            <ac:picMk id="4" creationId="{6636067E-BE16-ED96-37BE-CBDF2F109D14}"/>
          </ac:picMkLst>
        </pc:picChg>
        <pc:picChg chg="mod">
          <ac:chgData name="Vera,  Juan (OS-)" userId="S::verajua_paho.org#ext#@worldhealthorg.onmicrosoft.com::d4a6bcd2-ec73-4ae3-9347-161d4b21fb1f" providerId="AD" clId="Web-{B5BCEB8A-F4F7-BE71-F6F4-F3D4DAD0B65B}" dt="2023-10-09T23:10:29.951" v="3310" actId="1076"/>
          <ac:picMkLst>
            <pc:docMk/>
            <pc:sldMk cId="3009940756" sldId="441"/>
            <ac:picMk id="8" creationId="{33EEE2FE-DBC8-C2CB-90A8-6B6242253402}"/>
          </ac:picMkLst>
        </pc:picChg>
      </pc:sldChg>
      <pc:sldChg chg="modSp delAnim">
        <pc:chgData name="Vera,  Juan (OS-)" userId="S::verajua_paho.org#ext#@worldhealthorg.onmicrosoft.com::d4a6bcd2-ec73-4ae3-9347-161d4b21fb1f" providerId="AD" clId="Web-{B5BCEB8A-F4F7-BE71-F6F4-F3D4DAD0B65B}" dt="2023-10-09T23:10:42.405" v="3318"/>
        <pc:sldMkLst>
          <pc:docMk/>
          <pc:sldMk cId="2559108055" sldId="442"/>
        </pc:sldMkLst>
        <pc:spChg chg="mod">
          <ac:chgData name="Vera,  Juan (OS-)" userId="S::verajua_paho.org#ext#@worldhealthorg.onmicrosoft.com::d4a6bcd2-ec73-4ae3-9347-161d4b21fb1f" providerId="AD" clId="Web-{B5BCEB8A-F4F7-BE71-F6F4-F3D4DAD0B65B}" dt="2023-10-09T22:37:15.871" v="3059" actId="1076"/>
          <ac:spMkLst>
            <pc:docMk/>
            <pc:sldMk cId="2559108055" sldId="442"/>
            <ac:spMk id="2" creationId="{00000000-0000-0000-0000-000000000000}"/>
          </ac:spMkLst>
        </pc:spChg>
        <pc:spChg chg="mod">
          <ac:chgData name="Vera,  Juan (OS-)" userId="S::verajua_paho.org#ext#@worldhealthorg.onmicrosoft.com::d4a6bcd2-ec73-4ae3-9347-161d4b21fb1f" providerId="AD" clId="Web-{B5BCEB8A-F4F7-BE71-F6F4-F3D4DAD0B65B}" dt="2023-10-09T22:37:22.340" v="3060"/>
          <ac:spMkLst>
            <pc:docMk/>
            <pc:sldMk cId="2559108055" sldId="442"/>
            <ac:spMk id="4" creationId="{FA2967ED-1D8B-79CE-412A-7032DBD93631}"/>
          </ac:spMkLst>
        </pc:spChg>
      </pc:sldChg>
      <pc:sldChg chg="modSp delAnim">
        <pc:chgData name="Vera,  Juan (OS-)" userId="S::verajua_paho.org#ext#@worldhealthorg.onmicrosoft.com::d4a6bcd2-ec73-4ae3-9347-161d4b21fb1f" providerId="AD" clId="Web-{B5BCEB8A-F4F7-BE71-F6F4-F3D4DAD0B65B}" dt="2023-10-09T23:10:37.779" v="3317"/>
        <pc:sldMkLst>
          <pc:docMk/>
          <pc:sldMk cId="3399247953" sldId="444"/>
        </pc:sldMkLst>
        <pc:spChg chg="mod">
          <ac:chgData name="Vera,  Juan (OS-)" userId="S::verajua_paho.org#ext#@worldhealthorg.onmicrosoft.com::d4a6bcd2-ec73-4ae3-9347-161d4b21fb1f" providerId="AD" clId="Web-{B5BCEB8A-F4F7-BE71-F6F4-F3D4DAD0B65B}" dt="2023-10-09T22:37:04.292" v="3056" actId="1076"/>
          <ac:spMkLst>
            <pc:docMk/>
            <pc:sldMk cId="3399247953" sldId="444"/>
            <ac:spMk id="2" creationId="{00000000-0000-0000-0000-000000000000}"/>
          </ac:spMkLst>
        </pc:spChg>
        <pc:spChg chg="mod">
          <ac:chgData name="Vera,  Juan (OS-)" userId="S::verajua_paho.org#ext#@worldhealthorg.onmicrosoft.com::d4a6bcd2-ec73-4ae3-9347-161d4b21fb1f" providerId="AD" clId="Web-{B5BCEB8A-F4F7-BE71-F6F4-F3D4DAD0B65B}" dt="2023-10-09T22:36:49.759" v="3055"/>
          <ac:spMkLst>
            <pc:docMk/>
            <pc:sldMk cId="3399247953" sldId="444"/>
            <ac:spMk id="6" creationId="{F97C6178-BF91-BFEC-605A-326D6EEDB65E}"/>
          </ac:spMkLst>
        </pc:spChg>
      </pc:sldChg>
      <pc:sldChg chg="modSp">
        <pc:chgData name="Vera,  Juan (OS-)" userId="S::verajua_paho.org#ext#@worldhealthorg.onmicrosoft.com::d4a6bcd2-ec73-4ae3-9347-161d4b21fb1f" providerId="AD" clId="Web-{B5BCEB8A-F4F7-BE71-F6F4-F3D4DAD0B65B}" dt="2023-10-09T22:38:25.516" v="3067"/>
        <pc:sldMkLst>
          <pc:docMk/>
          <pc:sldMk cId="679653168" sldId="446"/>
        </pc:sldMkLst>
        <pc:spChg chg="mod">
          <ac:chgData name="Vera,  Juan (OS-)" userId="S::verajua_paho.org#ext#@worldhealthorg.onmicrosoft.com::d4a6bcd2-ec73-4ae3-9347-161d4b21fb1f" providerId="AD" clId="Web-{B5BCEB8A-F4F7-BE71-F6F4-F3D4DAD0B65B}" dt="2023-10-09T22:38:25.516" v="3067"/>
          <ac:spMkLst>
            <pc:docMk/>
            <pc:sldMk cId="679653168" sldId="446"/>
            <ac:spMk id="4" creationId="{9805E58A-F634-1F43-205E-38A7251EE84A}"/>
          </ac:spMkLst>
        </pc:spChg>
        <pc:spChg chg="mod">
          <ac:chgData name="Vera,  Juan (OS-)" userId="S::verajua_paho.org#ext#@worldhealthorg.onmicrosoft.com::d4a6bcd2-ec73-4ae3-9347-161d4b21fb1f" providerId="AD" clId="Web-{B5BCEB8A-F4F7-BE71-F6F4-F3D4DAD0B65B}" dt="2023-10-09T22:38:10.031" v="3064"/>
          <ac:spMkLst>
            <pc:docMk/>
            <pc:sldMk cId="679653168" sldId="446"/>
            <ac:spMk id="98" creationId="{00000000-0000-0000-0000-000000000000}"/>
          </ac:spMkLst>
        </pc:spChg>
      </pc:sldChg>
      <pc:sldChg chg="modSp delAnim">
        <pc:chgData name="Vera,  Juan (OS-)" userId="S::verajua_paho.org#ext#@worldhealthorg.onmicrosoft.com::d4a6bcd2-ec73-4ae3-9347-161d4b21fb1f" providerId="AD" clId="Web-{B5BCEB8A-F4F7-BE71-F6F4-F3D4DAD0B65B}" dt="2023-10-09T23:11:02.812" v="3320"/>
        <pc:sldMkLst>
          <pc:docMk/>
          <pc:sldMk cId="2188626612" sldId="447"/>
        </pc:sldMkLst>
        <pc:spChg chg="mod">
          <ac:chgData name="Vera,  Juan (OS-)" userId="S::verajua_paho.org#ext#@worldhealthorg.onmicrosoft.com::d4a6bcd2-ec73-4ae3-9347-161d4b21fb1f" providerId="AD" clId="Web-{B5BCEB8A-F4F7-BE71-F6F4-F3D4DAD0B65B}" dt="2023-10-09T22:39:31.380" v="3077" actId="1076"/>
          <ac:spMkLst>
            <pc:docMk/>
            <pc:sldMk cId="2188626612" sldId="447"/>
            <ac:spMk id="3" creationId="{6313647D-D561-0444-72B0-84B6692B389B}"/>
          </ac:spMkLst>
        </pc:spChg>
        <pc:spChg chg="mod">
          <ac:chgData name="Vera,  Juan (OS-)" userId="S::verajua_paho.org#ext#@worldhealthorg.onmicrosoft.com::d4a6bcd2-ec73-4ae3-9347-161d4b21fb1f" providerId="AD" clId="Web-{B5BCEB8A-F4F7-BE71-F6F4-F3D4DAD0B65B}" dt="2023-10-09T22:39:16.801" v="3074" actId="14100"/>
          <ac:spMkLst>
            <pc:docMk/>
            <pc:sldMk cId="2188626612" sldId="447"/>
            <ac:spMk id="7" creationId="{CC9785E3-38F0-B268-23DA-17C09105E8B9}"/>
          </ac:spMkLst>
        </pc:spChg>
        <pc:spChg chg="mod">
          <ac:chgData name="Vera,  Juan (OS-)" userId="S::verajua_paho.org#ext#@worldhealthorg.onmicrosoft.com::d4a6bcd2-ec73-4ae3-9347-161d4b21fb1f" providerId="AD" clId="Web-{B5BCEB8A-F4F7-BE71-F6F4-F3D4DAD0B65B}" dt="2023-10-09T22:39:37.521" v="3079" actId="1076"/>
          <ac:spMkLst>
            <pc:docMk/>
            <pc:sldMk cId="2188626612" sldId="447"/>
            <ac:spMk id="19" creationId="{AE2A6D83-1D9D-E536-E2AC-84DCDAE3FE46}"/>
          </ac:spMkLst>
        </pc:spChg>
        <pc:spChg chg="mod">
          <ac:chgData name="Vera,  Juan (OS-)" userId="S::verajua_paho.org#ext#@worldhealthorg.onmicrosoft.com::d4a6bcd2-ec73-4ae3-9347-161d4b21fb1f" providerId="AD" clId="Web-{B5BCEB8A-F4F7-BE71-F6F4-F3D4DAD0B65B}" dt="2023-10-09T22:39:40.818" v="3081" actId="1076"/>
          <ac:spMkLst>
            <pc:docMk/>
            <pc:sldMk cId="2188626612" sldId="447"/>
            <ac:spMk id="21" creationId="{A5DD9AC7-47A1-DBF8-9433-5D969581CE61}"/>
          </ac:spMkLst>
        </pc:spChg>
        <pc:picChg chg="mod">
          <ac:chgData name="Vera,  Juan (OS-)" userId="S::verajua_paho.org#ext#@worldhealthorg.onmicrosoft.com::d4a6bcd2-ec73-4ae3-9347-161d4b21fb1f" providerId="AD" clId="Web-{B5BCEB8A-F4F7-BE71-F6F4-F3D4DAD0B65B}" dt="2023-10-09T22:39:37.506" v="3078" actId="1076"/>
          <ac:picMkLst>
            <pc:docMk/>
            <pc:sldMk cId="2188626612" sldId="447"/>
            <ac:picMk id="16" creationId="{2443B623-541C-4D64-2257-EE3CFE2D26C3}"/>
          </ac:picMkLst>
        </pc:picChg>
        <pc:picChg chg="mod">
          <ac:chgData name="Vera,  Juan (OS-)" userId="S::verajua_paho.org#ext#@worldhealthorg.onmicrosoft.com::d4a6bcd2-ec73-4ae3-9347-161d4b21fb1f" providerId="AD" clId="Web-{B5BCEB8A-F4F7-BE71-F6F4-F3D4DAD0B65B}" dt="2023-10-09T22:39:40.803" v="3080" actId="1076"/>
          <ac:picMkLst>
            <pc:docMk/>
            <pc:sldMk cId="2188626612" sldId="447"/>
            <ac:picMk id="17" creationId="{778E0CE4-EDEE-6838-D1AC-A1D9CC363AB8}"/>
          </ac:picMkLst>
        </pc:picChg>
      </pc:sldChg>
      <pc:sldChg chg="modSp delAnim">
        <pc:chgData name="Vera,  Juan (OS-)" userId="S::verajua_paho.org#ext#@worldhealthorg.onmicrosoft.com::d4a6bcd2-ec73-4ae3-9347-161d4b21fb1f" providerId="AD" clId="Web-{B5BCEB8A-F4F7-BE71-F6F4-F3D4DAD0B65B}" dt="2023-10-09T23:11:07.610" v="3321"/>
        <pc:sldMkLst>
          <pc:docMk/>
          <pc:sldMk cId="3304737060" sldId="448"/>
        </pc:sldMkLst>
        <pc:spChg chg="mod">
          <ac:chgData name="Vera,  Juan (OS-)" userId="S::verajua_paho.org#ext#@worldhealthorg.onmicrosoft.com::d4a6bcd2-ec73-4ae3-9347-161d4b21fb1f" providerId="AD" clId="Web-{B5BCEB8A-F4F7-BE71-F6F4-F3D4DAD0B65B}" dt="2023-10-09T22:39:58.538" v="3084"/>
          <ac:spMkLst>
            <pc:docMk/>
            <pc:sldMk cId="3304737060" sldId="448"/>
            <ac:spMk id="2" creationId="{00000000-0000-0000-0000-000000000000}"/>
          </ac:spMkLst>
        </pc:spChg>
        <pc:graphicFrameChg chg="mod modGraphic">
          <ac:chgData name="Vera,  Juan (OS-)" userId="S::verajua_paho.org#ext#@worldhealthorg.onmicrosoft.com::d4a6bcd2-ec73-4ae3-9347-161d4b21fb1f" providerId="AD" clId="Web-{B5BCEB8A-F4F7-BE71-F6F4-F3D4DAD0B65B}" dt="2023-10-09T22:56:21.234" v="3224"/>
          <ac:graphicFrameMkLst>
            <pc:docMk/>
            <pc:sldMk cId="3304737060" sldId="448"/>
            <ac:graphicFrameMk id="6" creationId="{00000000-0000-0000-0000-000000000000}"/>
          </ac:graphicFrameMkLst>
        </pc:graphicFrameChg>
      </pc:sldChg>
      <pc:sldChg chg="modSp delAnim">
        <pc:chgData name="Vera,  Juan (OS-)" userId="S::verajua_paho.org#ext#@worldhealthorg.onmicrosoft.com::d4a6bcd2-ec73-4ae3-9347-161d4b21fb1f" providerId="AD" clId="Web-{B5BCEB8A-F4F7-BE71-F6F4-F3D4DAD0B65B}" dt="2023-10-09T23:11:13.313" v="3322"/>
        <pc:sldMkLst>
          <pc:docMk/>
          <pc:sldMk cId="37591650" sldId="449"/>
        </pc:sldMkLst>
        <pc:spChg chg="mod">
          <ac:chgData name="Vera,  Juan (OS-)" userId="S::verajua_paho.org#ext#@worldhealthorg.onmicrosoft.com::d4a6bcd2-ec73-4ae3-9347-161d4b21fb1f" providerId="AD" clId="Web-{B5BCEB8A-F4F7-BE71-F6F4-F3D4DAD0B65B}" dt="2023-10-09T22:40:32.853" v="3091"/>
          <ac:spMkLst>
            <pc:docMk/>
            <pc:sldMk cId="37591650" sldId="449"/>
            <ac:spMk id="2" creationId="{00000000-0000-0000-0000-000000000000}"/>
          </ac:spMkLst>
        </pc:spChg>
        <pc:graphicFrameChg chg="mod modGraphic">
          <ac:chgData name="Vera,  Juan (OS-)" userId="S::verajua_paho.org#ext#@worldhealthorg.onmicrosoft.com::d4a6bcd2-ec73-4ae3-9347-161d4b21fb1f" providerId="AD" clId="Web-{B5BCEB8A-F4F7-BE71-F6F4-F3D4DAD0B65B}" dt="2023-10-09T22:56:26.641" v="3227"/>
          <ac:graphicFrameMkLst>
            <pc:docMk/>
            <pc:sldMk cId="37591650" sldId="449"/>
            <ac:graphicFrameMk id="6" creationId="{00000000-0000-0000-0000-000000000000}"/>
          </ac:graphicFrameMkLst>
        </pc:graphicFrameChg>
      </pc:sldChg>
      <pc:sldChg chg="modSp delAnim">
        <pc:chgData name="Vera,  Juan (OS-)" userId="S::verajua_paho.org#ext#@worldhealthorg.onmicrosoft.com::d4a6bcd2-ec73-4ae3-9347-161d4b21fb1f" providerId="AD" clId="Web-{B5BCEB8A-F4F7-BE71-F6F4-F3D4DAD0B65B}" dt="2023-10-09T23:11:19.548" v="3323"/>
        <pc:sldMkLst>
          <pc:docMk/>
          <pc:sldMk cId="154223622" sldId="450"/>
        </pc:sldMkLst>
        <pc:spChg chg="mod">
          <ac:chgData name="Vera,  Juan (OS-)" userId="S::verajua_paho.org#ext#@worldhealthorg.onmicrosoft.com::d4a6bcd2-ec73-4ae3-9347-161d4b21fb1f" providerId="AD" clId="Web-{B5BCEB8A-F4F7-BE71-F6F4-F3D4DAD0B65B}" dt="2023-10-09T22:41:02.481" v="3097" actId="14100"/>
          <ac:spMkLst>
            <pc:docMk/>
            <pc:sldMk cId="154223622" sldId="450"/>
            <ac:spMk id="4" creationId="{76755FCC-DF79-2286-754F-7B3A32D088F7}"/>
          </ac:spMkLst>
        </pc:spChg>
        <pc:spChg chg="mod">
          <ac:chgData name="Vera,  Juan (OS-)" userId="S::verajua_paho.org#ext#@worldhealthorg.onmicrosoft.com::d4a6bcd2-ec73-4ae3-9347-161d4b21fb1f" providerId="AD" clId="Web-{B5BCEB8A-F4F7-BE71-F6F4-F3D4DAD0B65B}" dt="2023-10-09T22:41:11.825" v="3098"/>
          <ac:spMkLst>
            <pc:docMk/>
            <pc:sldMk cId="154223622" sldId="450"/>
            <ac:spMk id="8" creationId="{9A3D200B-CA34-9C66-158C-3409A211F286}"/>
          </ac:spMkLst>
        </pc:spChg>
      </pc:sldChg>
      <pc:sldChg chg="modSp delAnim">
        <pc:chgData name="Vera,  Juan (OS-)" userId="S::verajua_paho.org#ext#@worldhealthorg.onmicrosoft.com::d4a6bcd2-ec73-4ae3-9347-161d4b21fb1f" providerId="AD" clId="Web-{B5BCEB8A-F4F7-BE71-F6F4-F3D4DAD0B65B}" dt="2023-10-09T23:11:32.940" v="3325"/>
        <pc:sldMkLst>
          <pc:docMk/>
          <pc:sldMk cId="1744929332" sldId="452"/>
        </pc:sldMkLst>
        <pc:graphicFrameChg chg="mod modGraphic">
          <ac:chgData name="Vera,  Juan (OS-)" userId="S::verajua_paho.org#ext#@worldhealthorg.onmicrosoft.com::d4a6bcd2-ec73-4ae3-9347-161d4b21fb1f" providerId="AD" clId="Web-{B5BCEB8A-F4F7-BE71-F6F4-F3D4DAD0B65B}" dt="2023-10-09T22:56:34.969" v="3233"/>
          <ac:graphicFrameMkLst>
            <pc:docMk/>
            <pc:sldMk cId="1744929332" sldId="452"/>
            <ac:graphicFrameMk id="6" creationId="{00000000-0000-0000-0000-000000000000}"/>
          </ac:graphicFrameMkLst>
        </pc:graphicFrameChg>
      </pc:sldChg>
      <pc:sldChg chg="modSp delAnim">
        <pc:chgData name="Vera,  Juan (OS-)" userId="S::verajua_paho.org#ext#@worldhealthorg.onmicrosoft.com::d4a6bcd2-ec73-4ae3-9347-161d4b21fb1f" providerId="AD" clId="Web-{B5BCEB8A-F4F7-BE71-F6F4-F3D4DAD0B65B}" dt="2023-10-09T23:14:17.967" v="3330" actId="1076"/>
        <pc:sldMkLst>
          <pc:docMk/>
          <pc:sldMk cId="1276300310" sldId="454"/>
        </pc:sldMkLst>
        <pc:spChg chg="mod">
          <ac:chgData name="Vera,  Juan (OS-)" userId="S::verajua_paho.org#ext#@worldhealthorg.onmicrosoft.com::d4a6bcd2-ec73-4ae3-9347-161d4b21fb1f" providerId="AD" clId="Web-{B5BCEB8A-F4F7-BE71-F6F4-F3D4DAD0B65B}" dt="2023-10-09T23:14:17.967" v="3330" actId="1076"/>
          <ac:spMkLst>
            <pc:docMk/>
            <pc:sldMk cId="1276300310" sldId="454"/>
            <ac:spMk id="5" creationId="{DDCB2083-375D-ACC1-42C2-1DE98AE5E596}"/>
          </ac:spMkLst>
        </pc:spChg>
        <pc:graphicFrameChg chg="mod modGraphic">
          <ac:chgData name="Vera,  Juan (OS-)" userId="S::verajua_paho.org#ext#@worldhealthorg.onmicrosoft.com::d4a6bcd2-ec73-4ae3-9347-161d4b21fb1f" providerId="AD" clId="Web-{B5BCEB8A-F4F7-BE71-F6F4-F3D4DAD0B65B}" dt="2023-10-09T22:56:39.064" v="3236"/>
          <ac:graphicFrameMkLst>
            <pc:docMk/>
            <pc:sldMk cId="1276300310" sldId="454"/>
            <ac:graphicFrameMk id="7" creationId="{00000000-0000-0000-0000-000000000000}"/>
          </ac:graphicFrameMkLst>
        </pc:graphicFrameChg>
      </pc:sldChg>
      <pc:sldChg chg="modSp delAnim">
        <pc:chgData name="Vera,  Juan (OS-)" userId="S::verajua_paho.org#ext#@worldhealthorg.onmicrosoft.com::d4a6bcd2-ec73-4ae3-9347-161d4b21fb1f" providerId="AD" clId="Web-{B5BCEB8A-F4F7-BE71-F6F4-F3D4DAD0B65B}" dt="2023-10-09T23:11:44.315" v="3327"/>
        <pc:sldMkLst>
          <pc:docMk/>
          <pc:sldMk cId="3876693709" sldId="455"/>
        </pc:sldMkLst>
        <pc:graphicFrameChg chg="mod modGraphic">
          <ac:chgData name="Vera,  Juan (OS-)" userId="S::verajua_paho.org#ext#@worldhealthorg.onmicrosoft.com::d4a6bcd2-ec73-4ae3-9347-161d4b21fb1f" providerId="AD" clId="Web-{B5BCEB8A-F4F7-BE71-F6F4-F3D4DAD0B65B}" dt="2023-10-09T22:56:43.814" v="3239"/>
          <ac:graphicFrameMkLst>
            <pc:docMk/>
            <pc:sldMk cId="3876693709" sldId="455"/>
            <ac:graphicFrameMk id="7" creationId="{00000000-0000-0000-0000-000000000000}"/>
          </ac:graphicFrameMkLst>
        </pc:graphicFrameChg>
      </pc:sldChg>
      <pc:sldChg chg="delAnim">
        <pc:chgData name="Vera,  Juan (OS-)" userId="S::verajua_paho.org#ext#@worldhealthorg.onmicrosoft.com::d4a6bcd2-ec73-4ae3-9347-161d4b21fb1f" providerId="AD" clId="Web-{B5BCEB8A-F4F7-BE71-F6F4-F3D4DAD0B65B}" dt="2023-10-09T23:11:54.675" v="3328"/>
        <pc:sldMkLst>
          <pc:docMk/>
          <pc:sldMk cId="2507851584" sldId="457"/>
        </pc:sldMkLst>
      </pc:sldChg>
      <pc:sldChg chg="modSp delAnim">
        <pc:chgData name="Vera,  Juan (OS-)" userId="S::verajua_paho.org#ext#@worldhealthorg.onmicrosoft.com::d4a6bcd2-ec73-4ae3-9347-161d4b21fb1f" providerId="AD" clId="Web-{B5BCEB8A-F4F7-BE71-F6F4-F3D4DAD0B65B}" dt="2023-10-09T23:11:28.439" v="3324"/>
        <pc:sldMkLst>
          <pc:docMk/>
          <pc:sldMk cId="1681169027" sldId="461"/>
        </pc:sldMkLst>
        <pc:spChg chg="mod">
          <ac:chgData name="Vera,  Juan (OS-)" userId="S::verajua_paho.org#ext#@worldhealthorg.onmicrosoft.com::d4a6bcd2-ec73-4ae3-9347-161d4b21fb1f" providerId="AD" clId="Web-{B5BCEB8A-F4F7-BE71-F6F4-F3D4DAD0B65B}" dt="2023-10-09T22:41:24.451" v="3101"/>
          <ac:spMkLst>
            <pc:docMk/>
            <pc:sldMk cId="1681169027" sldId="461"/>
            <ac:spMk id="2" creationId="{00000000-0000-0000-0000-000000000000}"/>
          </ac:spMkLst>
        </pc:spChg>
        <pc:graphicFrameChg chg="mod modGraphic">
          <ac:chgData name="Vera,  Juan (OS-)" userId="S::verajua_paho.org#ext#@worldhealthorg.onmicrosoft.com::d4a6bcd2-ec73-4ae3-9347-161d4b21fb1f" providerId="AD" clId="Web-{B5BCEB8A-F4F7-BE71-F6F4-F3D4DAD0B65B}" dt="2023-10-09T22:56:30.922" v="3230"/>
          <ac:graphicFrameMkLst>
            <pc:docMk/>
            <pc:sldMk cId="1681169027" sldId="461"/>
            <ac:graphicFrameMk id="6" creationId="{00000000-0000-0000-0000-000000000000}"/>
          </ac:graphicFrameMkLst>
        </pc:graphicFrameChg>
      </pc:sldChg>
      <pc:sldChg chg="addSp delSp modSp">
        <pc:chgData name="Vera,  Juan (OS-)" userId="S::verajua_paho.org#ext#@worldhealthorg.onmicrosoft.com::d4a6bcd2-ec73-4ae3-9347-161d4b21fb1f" providerId="AD" clId="Web-{B5BCEB8A-F4F7-BE71-F6F4-F3D4DAD0B65B}" dt="2023-10-09T19:43:33.308" v="1510" actId="1076"/>
        <pc:sldMkLst>
          <pc:docMk/>
          <pc:sldMk cId="0" sldId="462"/>
        </pc:sldMkLst>
        <pc:spChg chg="add del">
          <ac:chgData name="Vera,  Juan (OS-)" userId="S::verajua_paho.org#ext#@worldhealthorg.onmicrosoft.com::d4a6bcd2-ec73-4ae3-9347-161d4b21fb1f" providerId="AD" clId="Web-{B5BCEB8A-F4F7-BE71-F6F4-F3D4DAD0B65B}" dt="2023-10-09T19:41:15.038" v="1501"/>
          <ac:spMkLst>
            <pc:docMk/>
            <pc:sldMk cId="0" sldId="462"/>
            <ac:spMk id="2" creationId="{6BF97F2A-B337-AF23-8A13-5F03A7BAA562}"/>
          </ac:spMkLst>
        </pc:spChg>
        <pc:spChg chg="add del">
          <ac:chgData name="Vera,  Juan (OS-)" userId="S::verajua_paho.org#ext#@worldhealthorg.onmicrosoft.com::d4a6bcd2-ec73-4ae3-9347-161d4b21fb1f" providerId="AD" clId="Web-{B5BCEB8A-F4F7-BE71-F6F4-F3D4DAD0B65B}" dt="2023-10-09T19:41:09.256" v="1500"/>
          <ac:spMkLst>
            <pc:docMk/>
            <pc:sldMk cId="0" sldId="462"/>
            <ac:spMk id="3" creationId="{94A65017-5536-D2E1-BA02-C6596F9C754C}"/>
          </ac:spMkLst>
        </pc:spChg>
        <pc:spChg chg="add">
          <ac:chgData name="Vera,  Juan (OS-)" userId="S::verajua_paho.org#ext#@worldhealthorg.onmicrosoft.com::d4a6bcd2-ec73-4ae3-9347-161d4b21fb1f" providerId="AD" clId="Web-{B5BCEB8A-F4F7-BE71-F6F4-F3D4DAD0B65B}" dt="2023-10-09T19:41:58.305" v="1502"/>
          <ac:spMkLst>
            <pc:docMk/>
            <pc:sldMk cId="0" sldId="462"/>
            <ac:spMk id="5" creationId="{150F73A2-0026-2615-A46C-F84CEAA505C0}"/>
          </ac:spMkLst>
        </pc:spChg>
        <pc:spChg chg="mod">
          <ac:chgData name="Vera,  Juan (OS-)" userId="S::verajua_paho.org#ext#@worldhealthorg.onmicrosoft.com::d4a6bcd2-ec73-4ae3-9347-161d4b21fb1f" providerId="AD" clId="Web-{B5BCEB8A-F4F7-BE71-F6F4-F3D4DAD0B65B}" dt="2023-10-09T19:43:25.027" v="1509" actId="14100"/>
          <ac:spMkLst>
            <pc:docMk/>
            <pc:sldMk cId="0" sldId="462"/>
            <ac:spMk id="36865" creationId="{EEB0788A-6481-71CC-CFCC-61609049DB8C}"/>
          </ac:spMkLst>
        </pc:spChg>
        <pc:spChg chg="del">
          <ac:chgData name="Vera,  Juan (OS-)" userId="S::verajua_paho.org#ext#@worldhealthorg.onmicrosoft.com::d4a6bcd2-ec73-4ae3-9347-161d4b21fb1f" providerId="AD" clId="Web-{B5BCEB8A-F4F7-BE71-F6F4-F3D4DAD0B65B}" dt="2023-10-09T19:43:20.167" v="1508"/>
          <ac:spMkLst>
            <pc:docMk/>
            <pc:sldMk cId="0" sldId="462"/>
            <ac:spMk id="36866" creationId="{564824AB-47DE-9A7A-E1AE-D909EC2E51F4}"/>
          </ac:spMkLst>
        </pc:spChg>
        <pc:spChg chg="mod">
          <ac:chgData name="Vera,  Juan (OS-)" userId="S::verajua_paho.org#ext#@worldhealthorg.onmicrosoft.com::d4a6bcd2-ec73-4ae3-9347-161d4b21fb1f" providerId="AD" clId="Web-{B5BCEB8A-F4F7-BE71-F6F4-F3D4DAD0B65B}" dt="2023-10-09T19:43:33.308" v="1510" actId="1076"/>
          <ac:spMkLst>
            <pc:docMk/>
            <pc:sldMk cId="0" sldId="462"/>
            <ac:spMk id="36868" creationId="{F4451FF5-943C-2D84-A8A8-8615AD70E6F5}"/>
          </ac:spMkLst>
        </pc:spChg>
      </pc:sldChg>
      <pc:sldChg chg="delSp modSp">
        <pc:chgData name="Vera,  Juan (OS-)" userId="S::verajua_paho.org#ext#@worldhealthorg.onmicrosoft.com::d4a6bcd2-ec73-4ae3-9347-161d4b21fb1f" providerId="AD" clId="Web-{B5BCEB8A-F4F7-BE71-F6F4-F3D4DAD0B65B}" dt="2023-10-09T22:48:50.514" v="3206" actId="1076"/>
        <pc:sldMkLst>
          <pc:docMk/>
          <pc:sldMk cId="0" sldId="463"/>
        </pc:sldMkLst>
        <pc:spChg chg="del">
          <ac:chgData name="Vera,  Juan (OS-)" userId="S::verajua_paho.org#ext#@worldhealthorg.onmicrosoft.com::d4a6bcd2-ec73-4ae3-9347-161d4b21fb1f" providerId="AD" clId="Web-{B5BCEB8A-F4F7-BE71-F6F4-F3D4DAD0B65B}" dt="2023-10-09T20:05:46.702" v="1912"/>
          <ac:spMkLst>
            <pc:docMk/>
            <pc:sldMk cId="0" sldId="463"/>
            <ac:spMk id="2" creationId="{894ACB7F-1599-116F-B621-1B90A452EE23}"/>
          </ac:spMkLst>
        </pc:spChg>
        <pc:spChg chg="del mod">
          <ac:chgData name="Vera,  Juan (OS-)" userId="S::verajua_paho.org#ext#@worldhealthorg.onmicrosoft.com::d4a6bcd2-ec73-4ae3-9347-161d4b21fb1f" providerId="AD" clId="Web-{B5BCEB8A-F4F7-BE71-F6F4-F3D4DAD0B65B}" dt="2023-10-09T20:05:43.218" v="1911"/>
          <ac:spMkLst>
            <pc:docMk/>
            <pc:sldMk cId="0" sldId="463"/>
            <ac:spMk id="3" creationId="{508B0D62-27E0-7361-7D75-0F167939ECC8}"/>
          </ac:spMkLst>
        </pc:spChg>
        <pc:spChg chg="mod">
          <ac:chgData name="Vera,  Juan (OS-)" userId="S::verajua_paho.org#ext#@worldhealthorg.onmicrosoft.com::d4a6bcd2-ec73-4ae3-9347-161d4b21fb1f" providerId="AD" clId="Web-{B5BCEB8A-F4F7-BE71-F6F4-F3D4DAD0B65B}" dt="2023-10-09T22:48:50.514" v="3206" actId="1076"/>
          <ac:spMkLst>
            <pc:docMk/>
            <pc:sldMk cId="0" sldId="463"/>
            <ac:spMk id="41985" creationId="{2355336E-0853-63AA-C1BB-E24DF0DDB1BE}"/>
          </ac:spMkLst>
        </pc:spChg>
        <pc:spChg chg="mod">
          <ac:chgData name="Vera,  Juan (OS-)" userId="S::verajua_paho.org#ext#@worldhealthorg.onmicrosoft.com::d4a6bcd2-ec73-4ae3-9347-161d4b21fb1f" providerId="AD" clId="Web-{B5BCEB8A-F4F7-BE71-F6F4-F3D4DAD0B65B}" dt="2023-10-09T22:48:47.186" v="3205" actId="1076"/>
          <ac:spMkLst>
            <pc:docMk/>
            <pc:sldMk cId="0" sldId="463"/>
            <ac:spMk id="41986" creationId="{6480A95F-5205-5AFF-2A78-ABD0321C65B8}"/>
          </ac:spMkLst>
        </pc:spChg>
        <pc:spChg chg="mod">
          <ac:chgData name="Vera,  Juan (OS-)" userId="S::verajua_paho.org#ext#@worldhealthorg.onmicrosoft.com::d4a6bcd2-ec73-4ae3-9347-161d4b21fb1f" providerId="AD" clId="Web-{B5BCEB8A-F4F7-BE71-F6F4-F3D4DAD0B65B}" dt="2023-10-09T20:07:58.410" v="1934" actId="1076"/>
          <ac:spMkLst>
            <pc:docMk/>
            <pc:sldMk cId="0" sldId="463"/>
            <ac:spMk id="41989" creationId="{AD4B209D-CA34-D31B-F7D2-239411237AA7}"/>
          </ac:spMkLst>
        </pc:spChg>
        <pc:picChg chg="mod">
          <ac:chgData name="Vera,  Juan (OS-)" userId="S::verajua_paho.org#ext#@worldhealthorg.onmicrosoft.com::d4a6bcd2-ec73-4ae3-9347-161d4b21fb1f" providerId="AD" clId="Web-{B5BCEB8A-F4F7-BE71-F6F4-F3D4DAD0B65B}" dt="2023-10-09T20:05:22.092" v="1908" actId="1076"/>
          <ac:picMkLst>
            <pc:docMk/>
            <pc:sldMk cId="0" sldId="463"/>
            <ac:picMk id="41987" creationId="{321A331F-00AE-8CD5-6543-16992A4E6F8A}"/>
          </ac:picMkLst>
        </pc:picChg>
        <pc:picChg chg="mod">
          <ac:chgData name="Vera,  Juan (OS-)" userId="S::verajua_paho.org#ext#@worldhealthorg.onmicrosoft.com::d4a6bcd2-ec73-4ae3-9347-161d4b21fb1f" providerId="AD" clId="Web-{B5BCEB8A-F4F7-BE71-F6F4-F3D4DAD0B65B}" dt="2023-10-09T20:07:55.754" v="1933" actId="1076"/>
          <ac:picMkLst>
            <pc:docMk/>
            <pc:sldMk cId="0" sldId="463"/>
            <ac:picMk id="41988" creationId="{6F3DA437-81A2-8D88-903D-4E62FEA63E21}"/>
          </ac:picMkLst>
        </pc:picChg>
      </pc:sldChg>
      <pc:sldChg chg="addSp delSp modSp">
        <pc:chgData name="Vera,  Juan (OS-)" userId="S::verajua_paho.org#ext#@worldhealthorg.onmicrosoft.com::d4a6bcd2-ec73-4ae3-9347-161d4b21fb1f" providerId="AD" clId="Web-{B5BCEB8A-F4F7-BE71-F6F4-F3D4DAD0B65B}" dt="2023-10-09T21:09:21.814" v="2843" actId="14100"/>
        <pc:sldMkLst>
          <pc:docMk/>
          <pc:sldMk cId="0" sldId="464"/>
        </pc:sldMkLst>
        <pc:spChg chg="del">
          <ac:chgData name="Vera,  Juan (OS-)" userId="S::verajua_paho.org#ext#@worldhealthorg.onmicrosoft.com::d4a6bcd2-ec73-4ae3-9347-161d4b21fb1f" providerId="AD" clId="Web-{B5BCEB8A-F4F7-BE71-F6F4-F3D4DAD0B65B}" dt="2023-10-09T21:05:17.414" v="2777"/>
          <ac:spMkLst>
            <pc:docMk/>
            <pc:sldMk cId="0" sldId="464"/>
            <ac:spMk id="2" creationId="{E4AE96CB-B529-DF10-7F02-1C0E2D262D94}"/>
          </ac:spMkLst>
        </pc:spChg>
        <pc:spChg chg="del">
          <ac:chgData name="Vera,  Juan (OS-)" userId="S::verajua_paho.org#ext#@worldhealthorg.onmicrosoft.com::d4a6bcd2-ec73-4ae3-9347-161d4b21fb1f" providerId="AD" clId="Web-{B5BCEB8A-F4F7-BE71-F6F4-F3D4DAD0B65B}" dt="2023-10-09T21:05:33.321" v="2778"/>
          <ac:spMkLst>
            <pc:docMk/>
            <pc:sldMk cId="0" sldId="464"/>
            <ac:spMk id="3" creationId="{37DEA443-8D53-EEF4-3BC4-BC48AE2EAFF7}"/>
          </ac:spMkLst>
        </pc:spChg>
        <pc:spChg chg="add mod">
          <ac:chgData name="Vera,  Juan (OS-)" userId="S::verajua_paho.org#ext#@worldhealthorg.onmicrosoft.com::d4a6bcd2-ec73-4ae3-9347-161d4b21fb1f" providerId="AD" clId="Web-{B5BCEB8A-F4F7-BE71-F6F4-F3D4DAD0B65B}" dt="2023-10-09T21:07:20.966" v="2821" actId="14100"/>
          <ac:spMkLst>
            <pc:docMk/>
            <pc:sldMk cId="0" sldId="464"/>
            <ac:spMk id="5" creationId="{8FD6A925-3EFE-B1BC-E62F-5ED4EC8B45C2}"/>
          </ac:spMkLst>
        </pc:spChg>
        <pc:spChg chg="del mod">
          <ac:chgData name="Vera,  Juan (OS-)" userId="S::verajua_paho.org#ext#@worldhealthorg.onmicrosoft.com::d4a6bcd2-ec73-4ae3-9347-161d4b21fb1f" providerId="AD" clId="Web-{B5BCEB8A-F4F7-BE71-F6F4-F3D4DAD0B65B}" dt="2023-10-09T21:07:54.670" v="2826"/>
          <ac:spMkLst>
            <pc:docMk/>
            <pc:sldMk cId="0" sldId="464"/>
            <ac:spMk id="56321" creationId="{8FD4AE77-D6F6-AE75-CBD0-915DEFBCE403}"/>
          </ac:spMkLst>
        </pc:spChg>
        <pc:spChg chg="add del mod">
          <ac:chgData name="Vera,  Juan (OS-)" userId="S::verajua_paho.org#ext#@worldhealthorg.onmicrosoft.com::d4a6bcd2-ec73-4ae3-9347-161d4b21fb1f" providerId="AD" clId="Web-{B5BCEB8A-F4F7-BE71-F6F4-F3D4DAD0B65B}" dt="2023-10-09T21:09:21.814" v="2843" actId="14100"/>
          <ac:spMkLst>
            <pc:docMk/>
            <pc:sldMk cId="0" sldId="464"/>
            <ac:spMk id="56322" creationId="{1B21A1D4-C43D-6607-5CAD-51AE78F052A1}"/>
          </ac:spMkLst>
        </pc:spChg>
      </pc:sldChg>
      <pc:sldChg chg="addSp delSp modSp">
        <pc:chgData name="Vera,  Juan (OS-)" userId="S::verajua_paho.org#ext#@worldhealthorg.onmicrosoft.com::d4a6bcd2-ec73-4ae3-9347-161d4b21fb1f" providerId="AD" clId="Web-{B5BCEB8A-F4F7-BE71-F6F4-F3D4DAD0B65B}" dt="2023-10-09T21:17:10.801" v="2927" actId="20577"/>
        <pc:sldMkLst>
          <pc:docMk/>
          <pc:sldMk cId="0" sldId="465"/>
        </pc:sldMkLst>
        <pc:spChg chg="del">
          <ac:chgData name="Vera,  Juan (OS-)" userId="S::verajua_paho.org#ext#@worldhealthorg.onmicrosoft.com::d4a6bcd2-ec73-4ae3-9347-161d4b21fb1f" providerId="AD" clId="Web-{B5BCEB8A-F4F7-BE71-F6F4-F3D4DAD0B65B}" dt="2023-10-09T21:11:19.975" v="2844"/>
          <ac:spMkLst>
            <pc:docMk/>
            <pc:sldMk cId="0" sldId="465"/>
            <ac:spMk id="2" creationId="{3E3ED198-5FB4-7D29-532D-C0CDE3E2F563}"/>
          </ac:spMkLst>
        </pc:spChg>
        <pc:spChg chg="del">
          <ac:chgData name="Vera,  Juan (OS-)" userId="S::verajua_paho.org#ext#@worldhealthorg.onmicrosoft.com::d4a6bcd2-ec73-4ae3-9347-161d4b21fb1f" providerId="AD" clId="Web-{B5BCEB8A-F4F7-BE71-F6F4-F3D4DAD0B65B}" dt="2023-10-09T21:11:40.272" v="2849"/>
          <ac:spMkLst>
            <pc:docMk/>
            <pc:sldMk cId="0" sldId="465"/>
            <ac:spMk id="3" creationId="{C6D53A88-33DD-7B14-3575-2D19917CDB9D}"/>
          </ac:spMkLst>
        </pc:spChg>
        <pc:spChg chg="add">
          <ac:chgData name="Vera,  Juan (OS-)" userId="S::verajua_paho.org#ext#@worldhealthorg.onmicrosoft.com::d4a6bcd2-ec73-4ae3-9347-161d4b21fb1f" providerId="AD" clId="Web-{B5BCEB8A-F4F7-BE71-F6F4-F3D4DAD0B65B}" dt="2023-10-09T21:11:37.928" v="2848"/>
          <ac:spMkLst>
            <pc:docMk/>
            <pc:sldMk cId="0" sldId="465"/>
            <ac:spMk id="5" creationId="{50F8A145-D2F9-990C-C871-9832173FC8CC}"/>
          </ac:spMkLst>
        </pc:spChg>
        <pc:spChg chg="del">
          <ac:chgData name="Vera,  Juan (OS-)" userId="S::verajua_paho.org#ext#@worldhealthorg.onmicrosoft.com::d4a6bcd2-ec73-4ae3-9347-161d4b21fb1f" providerId="AD" clId="Web-{B5BCEB8A-F4F7-BE71-F6F4-F3D4DAD0B65B}" dt="2023-10-09T21:11:22.178" v="2845"/>
          <ac:spMkLst>
            <pc:docMk/>
            <pc:sldMk cId="0" sldId="465"/>
            <ac:spMk id="57345" creationId="{8A5E9018-A432-8800-5C98-2CD4BDD96851}"/>
          </ac:spMkLst>
        </pc:spChg>
        <pc:spChg chg="mod">
          <ac:chgData name="Vera,  Juan (OS-)" userId="S::verajua_paho.org#ext#@worldhealthorg.onmicrosoft.com::d4a6bcd2-ec73-4ae3-9347-161d4b21fb1f" providerId="AD" clId="Web-{B5BCEB8A-F4F7-BE71-F6F4-F3D4DAD0B65B}" dt="2023-10-09T21:17:10.801" v="2927" actId="20577"/>
          <ac:spMkLst>
            <pc:docMk/>
            <pc:sldMk cId="0" sldId="465"/>
            <ac:spMk id="57346" creationId="{4268887B-0130-FCDC-6036-4978B5A40BBB}"/>
          </ac:spMkLst>
        </pc:spChg>
        <pc:picChg chg="mod">
          <ac:chgData name="Vera,  Juan (OS-)" userId="S::verajua_paho.org#ext#@worldhealthorg.onmicrosoft.com::d4a6bcd2-ec73-4ae3-9347-161d4b21fb1f" providerId="AD" clId="Web-{B5BCEB8A-F4F7-BE71-F6F4-F3D4DAD0B65B}" dt="2023-10-09T21:12:12.789" v="2855" actId="1076"/>
          <ac:picMkLst>
            <pc:docMk/>
            <pc:sldMk cId="0" sldId="465"/>
            <ac:picMk id="57347" creationId="{EF406764-1262-1A44-0E17-169824AE28EF}"/>
          </ac:picMkLst>
        </pc:picChg>
      </pc:sldChg>
      <pc:sldChg chg="modSp">
        <pc:chgData name="Vera,  Juan (OS-)" userId="S::verajua_paho.org#ext#@worldhealthorg.onmicrosoft.com::d4a6bcd2-ec73-4ae3-9347-161d4b21fb1f" providerId="AD" clId="Web-{B5BCEB8A-F4F7-BE71-F6F4-F3D4DAD0B65B}" dt="2023-10-09T22:35:03.377" v="3044" actId="1076"/>
        <pc:sldMkLst>
          <pc:docMk/>
          <pc:sldMk cId="2877039444" sldId="466"/>
        </pc:sldMkLst>
        <pc:spChg chg="mod">
          <ac:chgData name="Vera,  Juan (OS-)" userId="S::verajua_paho.org#ext#@worldhealthorg.onmicrosoft.com::d4a6bcd2-ec73-4ae3-9347-161d4b21fb1f" providerId="AD" clId="Web-{B5BCEB8A-F4F7-BE71-F6F4-F3D4DAD0B65B}" dt="2023-10-09T22:35:03.377" v="3044" actId="1076"/>
          <ac:spMkLst>
            <pc:docMk/>
            <pc:sldMk cId="2877039444" sldId="466"/>
            <ac:spMk id="2" creationId="{00000000-0000-0000-0000-000000000000}"/>
          </ac:spMkLst>
        </pc:spChg>
      </pc:sldChg>
      <pc:sldChg chg="add del replId">
        <pc:chgData name="Vera,  Juan (OS-)" userId="S::verajua_paho.org#ext#@worldhealthorg.onmicrosoft.com::d4a6bcd2-ec73-4ae3-9347-161d4b21fb1f" providerId="AD" clId="Web-{B5BCEB8A-F4F7-BE71-F6F4-F3D4DAD0B65B}" dt="2023-10-09T21:11:29.756" v="2847"/>
        <pc:sldMkLst>
          <pc:docMk/>
          <pc:sldMk cId="293737531" sldId="467"/>
        </pc:sldMkLst>
      </pc:sldChg>
    </pc:docChg>
  </pc:docChgLst>
  <pc:docChgLst>
    <pc:chgData name="mrodriguezm@bomberos.go.cr" userId="S::urn:spo:guest#mrodriguezm@bomberos.go.cr::" providerId="AD" clId="Web-{BD9809FC-F266-A792-A066-7A62CA06C1D0}"/>
    <pc:docChg chg="modSld">
      <pc:chgData name="mrodriguezm@bomberos.go.cr" userId="S::urn:spo:guest#mrodriguezm@bomberos.go.cr::" providerId="AD" clId="Web-{BD9809FC-F266-A792-A066-7A62CA06C1D0}" dt="2023-09-19T13:16:54.343" v="105" actId="20577"/>
      <pc:docMkLst>
        <pc:docMk/>
      </pc:docMkLst>
      <pc:sldChg chg="modSp">
        <pc:chgData name="mrodriguezm@bomberos.go.cr" userId="S::urn:spo:guest#mrodriguezm@bomberos.go.cr::" providerId="AD" clId="Web-{BD9809FC-F266-A792-A066-7A62CA06C1D0}" dt="2023-09-19T13:16:54.343" v="105" actId="20577"/>
        <pc:sldMkLst>
          <pc:docMk/>
          <pc:sldMk cId="1242967759" sldId="322"/>
        </pc:sldMkLst>
        <pc:spChg chg="mod">
          <ac:chgData name="mrodriguezm@bomberos.go.cr" userId="S::urn:spo:guest#mrodriguezm@bomberos.go.cr::" providerId="AD" clId="Web-{BD9809FC-F266-A792-A066-7A62CA06C1D0}" dt="2023-09-19T13:16:54.343" v="105" actId="20577"/>
          <ac:spMkLst>
            <pc:docMk/>
            <pc:sldMk cId="1242967759" sldId="322"/>
            <ac:spMk id="3" creationId="{00000000-0000-0000-0000-000000000000}"/>
          </ac:spMkLst>
        </pc:spChg>
      </pc:sldChg>
      <pc:sldChg chg="modSp">
        <pc:chgData name="mrodriguezm@bomberos.go.cr" userId="S::urn:spo:guest#mrodriguezm@bomberos.go.cr::" providerId="AD" clId="Web-{BD9809FC-F266-A792-A066-7A62CA06C1D0}" dt="2023-09-18T13:41:45.506" v="0" actId="1076"/>
        <pc:sldMkLst>
          <pc:docMk/>
          <pc:sldMk cId="398597313" sldId="328"/>
        </pc:sldMkLst>
        <pc:picChg chg="mod">
          <ac:chgData name="mrodriguezm@bomberos.go.cr" userId="S::urn:spo:guest#mrodriguezm@bomberos.go.cr::" providerId="AD" clId="Web-{BD9809FC-F266-A792-A066-7A62CA06C1D0}" dt="2023-09-18T13:41:45.506" v="0" actId="1076"/>
          <ac:picMkLst>
            <pc:docMk/>
            <pc:sldMk cId="398597313" sldId="328"/>
            <ac:picMk id="3" creationId="{1E3F9143-9C40-51EF-C577-C70ED5F4AE43}"/>
          </ac:picMkLst>
        </pc:picChg>
      </pc:sldChg>
      <pc:sldChg chg="modSp">
        <pc:chgData name="mrodriguezm@bomberos.go.cr" userId="S::urn:spo:guest#mrodriguezm@bomberos.go.cr::" providerId="AD" clId="Web-{BD9809FC-F266-A792-A066-7A62CA06C1D0}" dt="2023-09-19T04:12:26.628" v="27" actId="1076"/>
        <pc:sldMkLst>
          <pc:docMk/>
          <pc:sldMk cId="2450562457" sldId="427"/>
        </pc:sldMkLst>
        <pc:spChg chg="mod">
          <ac:chgData name="mrodriguezm@bomberos.go.cr" userId="S::urn:spo:guest#mrodriguezm@bomberos.go.cr::" providerId="AD" clId="Web-{BD9809FC-F266-A792-A066-7A62CA06C1D0}" dt="2023-09-19T04:12:26.628" v="27" actId="1076"/>
          <ac:spMkLst>
            <pc:docMk/>
            <pc:sldMk cId="2450562457" sldId="427"/>
            <ac:spMk id="4" creationId="{78C16C5E-8C0E-B52D-155E-5E827E200590}"/>
          </ac:spMkLst>
        </pc:spChg>
      </pc:sldChg>
      <pc:sldChg chg="modSp">
        <pc:chgData name="mrodriguezm@bomberos.go.cr" userId="S::urn:spo:guest#mrodriguezm@bomberos.go.cr::" providerId="AD" clId="Web-{BD9809FC-F266-A792-A066-7A62CA06C1D0}" dt="2023-09-19T04:16:50.263" v="51" actId="20577"/>
        <pc:sldMkLst>
          <pc:docMk/>
          <pc:sldMk cId="95927151" sldId="429"/>
        </pc:sldMkLst>
        <pc:spChg chg="mod">
          <ac:chgData name="mrodriguezm@bomberos.go.cr" userId="S::urn:spo:guest#mrodriguezm@bomberos.go.cr::" providerId="AD" clId="Web-{BD9809FC-F266-A792-A066-7A62CA06C1D0}" dt="2023-09-19T04:13:25.130" v="34" actId="20577"/>
          <ac:spMkLst>
            <pc:docMk/>
            <pc:sldMk cId="95927151" sldId="429"/>
            <ac:spMk id="5" creationId="{F229C13B-0EE9-601E-B40C-1B5C1FAB407E}"/>
          </ac:spMkLst>
        </pc:spChg>
        <pc:spChg chg="mod">
          <ac:chgData name="mrodriguezm@bomberos.go.cr" userId="S::urn:spo:guest#mrodriguezm@bomberos.go.cr::" providerId="AD" clId="Web-{BD9809FC-F266-A792-A066-7A62CA06C1D0}" dt="2023-09-19T04:14:06.725" v="39" actId="20577"/>
          <ac:spMkLst>
            <pc:docMk/>
            <pc:sldMk cId="95927151" sldId="429"/>
            <ac:spMk id="6" creationId="{F5AD09DA-E12A-478C-7014-9708FD22403A}"/>
          </ac:spMkLst>
        </pc:spChg>
        <pc:spChg chg="mod">
          <ac:chgData name="mrodriguezm@bomberos.go.cr" userId="S::urn:spo:guest#mrodriguezm@bomberos.go.cr::" providerId="AD" clId="Web-{BD9809FC-F266-A792-A066-7A62CA06C1D0}" dt="2023-09-19T04:15:15.056" v="44" actId="20577"/>
          <ac:spMkLst>
            <pc:docMk/>
            <pc:sldMk cId="95927151" sldId="429"/>
            <ac:spMk id="7" creationId="{29373313-29C4-1DFA-BF9B-EC1C52FD04F5}"/>
          </ac:spMkLst>
        </pc:spChg>
        <pc:spChg chg="mod">
          <ac:chgData name="mrodriguezm@bomberos.go.cr" userId="S::urn:spo:guest#mrodriguezm@bomberos.go.cr::" providerId="AD" clId="Web-{BD9809FC-F266-A792-A066-7A62CA06C1D0}" dt="2023-09-19T04:16:09.793" v="46" actId="20577"/>
          <ac:spMkLst>
            <pc:docMk/>
            <pc:sldMk cId="95927151" sldId="429"/>
            <ac:spMk id="9" creationId="{DD96B56C-79EF-C3E4-7DE1-F954713E213D}"/>
          </ac:spMkLst>
        </pc:spChg>
        <pc:spChg chg="mod">
          <ac:chgData name="mrodriguezm@bomberos.go.cr" userId="S::urn:spo:guest#mrodriguezm@bomberos.go.cr::" providerId="AD" clId="Web-{BD9809FC-F266-A792-A066-7A62CA06C1D0}" dt="2023-09-19T04:16:50.263" v="51" actId="20577"/>
          <ac:spMkLst>
            <pc:docMk/>
            <pc:sldMk cId="95927151" sldId="429"/>
            <ac:spMk id="12" creationId="{08E69147-FD3B-EA99-1BA7-7A8BFFB4D855}"/>
          </ac:spMkLst>
        </pc:spChg>
      </pc:sldChg>
      <pc:sldChg chg="modSp">
        <pc:chgData name="mrodriguezm@bomberos.go.cr" userId="S::urn:spo:guest#mrodriguezm@bomberos.go.cr::" providerId="AD" clId="Web-{BD9809FC-F266-A792-A066-7A62CA06C1D0}" dt="2023-09-19T04:18:41.865" v="53" actId="20577"/>
        <pc:sldMkLst>
          <pc:docMk/>
          <pc:sldMk cId="1946238529" sldId="431"/>
        </pc:sldMkLst>
        <pc:spChg chg="mod">
          <ac:chgData name="mrodriguezm@bomberos.go.cr" userId="S::urn:spo:guest#mrodriguezm@bomberos.go.cr::" providerId="AD" clId="Web-{BD9809FC-F266-A792-A066-7A62CA06C1D0}" dt="2023-09-19T04:18:41.865" v="53" actId="20577"/>
          <ac:spMkLst>
            <pc:docMk/>
            <pc:sldMk cId="1946238529" sldId="431"/>
            <ac:spMk id="10" creationId="{A7DB0964-F30A-65EC-1D5E-AE258231460B}"/>
          </ac:spMkLst>
        </pc:spChg>
      </pc:sldChg>
      <pc:sldChg chg="modSp">
        <pc:chgData name="mrodriguezm@bomberos.go.cr" userId="S::urn:spo:guest#mrodriguezm@bomberos.go.cr::" providerId="AD" clId="Web-{BD9809FC-F266-A792-A066-7A62CA06C1D0}" dt="2023-09-19T04:26:02.881" v="56" actId="20577"/>
        <pc:sldMkLst>
          <pc:docMk/>
          <pc:sldMk cId="2802156260" sldId="433"/>
        </pc:sldMkLst>
        <pc:spChg chg="mod">
          <ac:chgData name="mrodriguezm@bomberos.go.cr" userId="S::urn:spo:guest#mrodriguezm@bomberos.go.cr::" providerId="AD" clId="Web-{BD9809FC-F266-A792-A066-7A62CA06C1D0}" dt="2023-09-19T04:26:02.881" v="56" actId="20577"/>
          <ac:spMkLst>
            <pc:docMk/>
            <pc:sldMk cId="2802156260" sldId="433"/>
            <ac:spMk id="3" creationId="{00000000-0000-0000-0000-000000000000}"/>
          </ac:spMkLst>
        </pc:spChg>
      </pc:sldChg>
      <pc:sldChg chg="modSp">
        <pc:chgData name="mrodriguezm@bomberos.go.cr" userId="S::urn:spo:guest#mrodriguezm@bomberos.go.cr::" providerId="AD" clId="Web-{BD9809FC-F266-A792-A066-7A62CA06C1D0}" dt="2023-09-19T04:27:09.164" v="62" actId="20577"/>
        <pc:sldMkLst>
          <pc:docMk/>
          <pc:sldMk cId="619383364" sldId="434"/>
        </pc:sldMkLst>
        <pc:spChg chg="mod">
          <ac:chgData name="mrodriguezm@bomberos.go.cr" userId="S::urn:spo:guest#mrodriguezm@bomberos.go.cr::" providerId="AD" clId="Web-{BD9809FC-F266-A792-A066-7A62CA06C1D0}" dt="2023-09-19T04:27:09.164" v="62" actId="20577"/>
          <ac:spMkLst>
            <pc:docMk/>
            <pc:sldMk cId="619383364" sldId="434"/>
            <ac:spMk id="4" creationId="{4E85EB2E-C6D2-258B-8CAF-699CBA1F50B2}"/>
          </ac:spMkLst>
        </pc:spChg>
        <pc:picChg chg="mod">
          <ac:chgData name="mrodriguezm@bomberos.go.cr" userId="S::urn:spo:guest#mrodriguezm@bomberos.go.cr::" providerId="AD" clId="Web-{BD9809FC-F266-A792-A066-7A62CA06C1D0}" dt="2023-09-19T04:26:36.726" v="59" actId="1076"/>
          <ac:picMkLst>
            <pc:docMk/>
            <pc:sldMk cId="619383364" sldId="434"/>
            <ac:picMk id="3" creationId="{61CED642-81DB-19EF-B698-7472AF215CB6}"/>
          </ac:picMkLst>
        </pc:picChg>
      </pc:sldChg>
      <pc:sldChg chg="modSp">
        <pc:chgData name="mrodriguezm@bomberos.go.cr" userId="S::urn:spo:guest#mrodriguezm@bomberos.go.cr::" providerId="AD" clId="Web-{BD9809FC-F266-A792-A066-7A62CA06C1D0}" dt="2023-09-19T12:19:26.875" v="65" actId="20577"/>
        <pc:sldMkLst>
          <pc:docMk/>
          <pc:sldMk cId="240729888" sldId="435"/>
        </pc:sldMkLst>
        <pc:spChg chg="mod">
          <ac:chgData name="mrodriguezm@bomberos.go.cr" userId="S::urn:spo:guest#mrodriguezm@bomberos.go.cr::" providerId="AD" clId="Web-{BD9809FC-F266-A792-A066-7A62CA06C1D0}" dt="2023-09-19T12:19:26.875" v="65" actId="20577"/>
          <ac:spMkLst>
            <pc:docMk/>
            <pc:sldMk cId="240729888" sldId="435"/>
            <ac:spMk id="4" creationId="{98779C9D-79E9-2EE1-D1FE-A89D43DA47D9}"/>
          </ac:spMkLst>
        </pc:spChg>
      </pc:sldChg>
      <pc:sldChg chg="modSp">
        <pc:chgData name="mrodriguezm@bomberos.go.cr" userId="S::urn:spo:guest#mrodriguezm@bomberos.go.cr::" providerId="AD" clId="Web-{BD9809FC-F266-A792-A066-7A62CA06C1D0}" dt="2023-09-19T12:20:37.174" v="68" actId="20577"/>
        <pc:sldMkLst>
          <pc:docMk/>
          <pc:sldMk cId="3034967270" sldId="436"/>
        </pc:sldMkLst>
        <pc:spChg chg="mod">
          <ac:chgData name="mrodriguezm@bomberos.go.cr" userId="S::urn:spo:guest#mrodriguezm@bomberos.go.cr::" providerId="AD" clId="Web-{BD9809FC-F266-A792-A066-7A62CA06C1D0}" dt="2023-09-19T12:20:37.174" v="68" actId="20577"/>
          <ac:spMkLst>
            <pc:docMk/>
            <pc:sldMk cId="3034967270" sldId="436"/>
            <ac:spMk id="5" creationId="{EE161193-D06B-0714-0DE4-98DB3C3DF688}"/>
          </ac:spMkLst>
        </pc:spChg>
      </pc:sldChg>
      <pc:sldChg chg="modSp">
        <pc:chgData name="mrodriguezm@bomberos.go.cr" userId="S::urn:spo:guest#mrodriguezm@bomberos.go.cr::" providerId="AD" clId="Web-{BD9809FC-F266-A792-A066-7A62CA06C1D0}" dt="2023-09-19T12:23:07.835" v="74" actId="20577"/>
        <pc:sldMkLst>
          <pc:docMk/>
          <pc:sldMk cId="2661174278" sldId="437"/>
        </pc:sldMkLst>
        <pc:spChg chg="mod">
          <ac:chgData name="mrodriguezm@bomberos.go.cr" userId="S::urn:spo:guest#mrodriguezm@bomberos.go.cr::" providerId="AD" clId="Web-{BD9809FC-F266-A792-A066-7A62CA06C1D0}" dt="2023-09-19T12:23:07.835" v="74" actId="20577"/>
          <ac:spMkLst>
            <pc:docMk/>
            <pc:sldMk cId="2661174278" sldId="437"/>
            <ac:spMk id="4" creationId="{F1CCAB86-C785-33DF-151B-868599A545A9}"/>
          </ac:spMkLst>
        </pc:spChg>
      </pc:sldChg>
      <pc:sldChg chg="modSp">
        <pc:chgData name="mrodriguezm@bomberos.go.cr" userId="S::urn:spo:guest#mrodriguezm@bomberos.go.cr::" providerId="AD" clId="Web-{BD9809FC-F266-A792-A066-7A62CA06C1D0}" dt="2023-09-19T12:24:44.385" v="87" actId="20577"/>
        <pc:sldMkLst>
          <pc:docMk/>
          <pc:sldMk cId="3462686138" sldId="438"/>
        </pc:sldMkLst>
        <pc:spChg chg="mod">
          <ac:chgData name="mrodriguezm@bomberos.go.cr" userId="S::urn:spo:guest#mrodriguezm@bomberos.go.cr::" providerId="AD" clId="Web-{BD9809FC-F266-A792-A066-7A62CA06C1D0}" dt="2023-09-19T12:24:44.385" v="87" actId="20577"/>
          <ac:spMkLst>
            <pc:docMk/>
            <pc:sldMk cId="3462686138" sldId="438"/>
            <ac:spMk id="3" creationId="{EF7BAE86-798D-9E5D-1C4C-C6B74A3C4A9C}"/>
          </ac:spMkLst>
        </pc:spChg>
      </pc:sldChg>
      <pc:sldChg chg="modSp">
        <pc:chgData name="mrodriguezm@bomberos.go.cr" userId="S::urn:spo:guest#mrodriguezm@bomberos.go.cr::" providerId="AD" clId="Web-{BD9809FC-F266-A792-A066-7A62CA06C1D0}" dt="2023-09-19T12:28:20.704" v="96" actId="20577"/>
        <pc:sldMkLst>
          <pc:docMk/>
          <pc:sldMk cId="3482752264" sldId="439"/>
        </pc:sldMkLst>
        <pc:spChg chg="mod">
          <ac:chgData name="mrodriguezm@bomberos.go.cr" userId="S::urn:spo:guest#mrodriguezm@bomberos.go.cr::" providerId="AD" clId="Web-{BD9809FC-F266-A792-A066-7A62CA06C1D0}" dt="2023-09-19T12:28:20.704" v="96" actId="20577"/>
          <ac:spMkLst>
            <pc:docMk/>
            <pc:sldMk cId="3482752264" sldId="439"/>
            <ac:spMk id="5" creationId="{B5DAFB82-B208-5A20-791F-DE2702A3CBB4}"/>
          </ac:spMkLst>
        </pc:spChg>
      </pc:sldChg>
      <pc:sldChg chg="delSp delAnim">
        <pc:chgData name="mrodriguezm@bomberos.go.cr" userId="S::urn:spo:guest#mrodriguezm@bomberos.go.cr::" providerId="AD" clId="Web-{BD9809FC-F266-A792-A066-7A62CA06C1D0}" dt="2023-09-19T13:14:59.964" v="103"/>
        <pc:sldMkLst>
          <pc:docMk/>
          <pc:sldMk cId="3876693709" sldId="455"/>
        </pc:sldMkLst>
        <pc:spChg chg="del">
          <ac:chgData name="mrodriguezm@bomberos.go.cr" userId="S::urn:spo:guest#mrodriguezm@bomberos.go.cr::" providerId="AD" clId="Web-{BD9809FC-F266-A792-A066-7A62CA06C1D0}" dt="2023-09-19T13:14:59.964" v="103"/>
          <ac:spMkLst>
            <pc:docMk/>
            <pc:sldMk cId="3876693709" sldId="455"/>
            <ac:spMk id="11" creationId="{161588C2-4987-D3C6-4A3E-8A783E04FEFD}"/>
          </ac:spMkLst>
        </pc:spChg>
        <pc:picChg chg="del">
          <ac:chgData name="mrodriguezm@bomberos.go.cr" userId="S::urn:spo:guest#mrodriguezm@bomberos.go.cr::" providerId="AD" clId="Web-{BD9809FC-F266-A792-A066-7A62CA06C1D0}" dt="2023-09-19T13:14:58.136" v="102"/>
          <ac:picMkLst>
            <pc:docMk/>
            <pc:sldMk cId="3876693709" sldId="455"/>
            <ac:picMk id="9" creationId="{78F6B63F-0C51-E3F9-9C54-002E89F7CA7D}"/>
          </ac:picMkLst>
        </pc:picChg>
      </pc:sldChg>
      <pc:sldChg chg="addSp modSp addAnim">
        <pc:chgData name="mrodriguezm@bomberos.go.cr" userId="S::urn:spo:guest#mrodriguezm@bomberos.go.cr::" providerId="AD" clId="Web-{BD9809FC-F266-A792-A066-7A62CA06C1D0}" dt="2023-09-19T13:14:53.245" v="101" actId="1076"/>
        <pc:sldMkLst>
          <pc:docMk/>
          <pc:sldMk cId="749154671" sldId="456"/>
        </pc:sldMkLst>
        <pc:spChg chg="add mod">
          <ac:chgData name="mrodriguezm@bomberos.go.cr" userId="S::urn:spo:guest#mrodriguezm@bomberos.go.cr::" providerId="AD" clId="Web-{BD9809FC-F266-A792-A066-7A62CA06C1D0}" dt="2023-09-19T13:14:53.245" v="101" actId="1076"/>
          <ac:spMkLst>
            <pc:docMk/>
            <pc:sldMk cId="749154671" sldId="456"/>
            <ac:spMk id="9" creationId="{BB136A15-6D41-BD9C-3C53-7C93D3D13DB1}"/>
          </ac:spMkLst>
        </pc:spChg>
        <pc:picChg chg="add mod">
          <ac:chgData name="mrodriguezm@bomberos.go.cr" userId="S::urn:spo:guest#mrodriguezm@bomberos.go.cr::" providerId="AD" clId="Web-{BD9809FC-F266-A792-A066-7A62CA06C1D0}" dt="2023-09-19T13:14:36.120" v="99" actId="14100"/>
          <ac:picMkLst>
            <pc:docMk/>
            <pc:sldMk cId="749154671" sldId="456"/>
            <ac:picMk id="6" creationId="{6CF9CA79-E1AC-A921-7B9D-EC462615CD00}"/>
          </ac:picMkLst>
        </pc:picChg>
      </pc:sldChg>
    </pc:docChg>
  </pc:docChgLst>
  <pc:docChgLst>
    <pc:chgData name="CAMPOS ZAMORA, Melissa" userId="S::mcampos@who.int::4328921f-4451-4773-bb83-445ac24bfedf" providerId="AD" clId="Web-{3175C2C6-59A4-8B46-CD5F-96CC49B7DE95}"/>
    <pc:docChg chg="addSld delSld sldOrd">
      <pc:chgData name="CAMPOS ZAMORA, Melissa" userId="S::mcampos@who.int::4328921f-4451-4773-bb83-445ac24bfedf" providerId="AD" clId="Web-{3175C2C6-59A4-8B46-CD5F-96CC49B7DE95}" dt="2023-10-26T16:56:29" v="4"/>
      <pc:docMkLst>
        <pc:docMk/>
      </pc:docMkLst>
      <pc:sldChg chg="del">
        <pc:chgData name="CAMPOS ZAMORA, Melissa" userId="S::mcampos@who.int::4328921f-4451-4773-bb83-445ac24bfedf" providerId="AD" clId="Web-{3175C2C6-59A4-8B46-CD5F-96CC49B7DE95}" dt="2023-10-26T16:56:29" v="4"/>
        <pc:sldMkLst>
          <pc:docMk/>
          <pc:sldMk cId="0" sldId="307"/>
        </pc:sldMkLst>
      </pc:sldChg>
      <pc:sldChg chg="add ord">
        <pc:chgData name="CAMPOS ZAMORA, Melissa" userId="S::mcampos@who.int::4328921f-4451-4773-bb83-445ac24bfedf" providerId="AD" clId="Web-{3175C2C6-59A4-8B46-CD5F-96CC49B7DE95}" dt="2023-10-26T16:56:27.563" v="3"/>
        <pc:sldMkLst>
          <pc:docMk/>
          <pc:sldMk cId="2848099167" sldId="469"/>
        </pc:sldMkLst>
      </pc:sldChg>
      <pc:sldChg chg="add del">
        <pc:chgData name="CAMPOS ZAMORA, Melissa" userId="S::mcampos@who.int::4328921f-4451-4773-bb83-445ac24bfedf" providerId="AD" clId="Web-{3175C2C6-59A4-8B46-CD5F-96CC49B7DE95}" dt="2023-10-26T16:56:24.391" v="1"/>
        <pc:sldMkLst>
          <pc:docMk/>
          <pc:sldMk cId="3908264919" sldId="469"/>
        </pc:sldMkLst>
      </pc:sldChg>
      <pc:sldMasterChg chg="addSldLayout">
        <pc:chgData name="CAMPOS ZAMORA, Melissa" userId="S::mcampos@who.int::4328921f-4451-4773-bb83-445ac24bfedf" providerId="AD" clId="Web-{3175C2C6-59A4-8B46-CD5F-96CC49B7DE95}" dt="2023-10-26T16:56:21.891" v="0"/>
        <pc:sldMasterMkLst>
          <pc:docMk/>
          <pc:sldMasterMk cId="1934305949" sldId="2147483669"/>
        </pc:sldMasterMkLst>
        <pc:sldLayoutChg chg="add">
          <pc:chgData name="CAMPOS ZAMORA, Melissa" userId="S::mcampos@who.int::4328921f-4451-4773-bb83-445ac24bfedf" providerId="AD" clId="Web-{3175C2C6-59A4-8B46-CD5F-96CC49B7DE95}" dt="2023-10-26T16:56:21.891" v="0"/>
          <pc:sldLayoutMkLst>
            <pc:docMk/>
            <pc:sldMasterMk cId="1934305949" sldId="2147483669"/>
            <pc:sldLayoutMk cId="1378240464" sldId="2147483684"/>
          </pc:sldLayoutMkLst>
        </pc:sldLayoutChg>
        <pc:sldLayoutChg chg="add">
          <pc:chgData name="CAMPOS ZAMORA, Melissa" userId="S::mcampos@who.int::4328921f-4451-4773-bb83-445ac24bfedf" providerId="AD" clId="Web-{3175C2C6-59A4-8B46-CD5F-96CC49B7DE95}" dt="2023-10-26T16:56:21.891" v="0"/>
          <pc:sldLayoutMkLst>
            <pc:docMk/>
            <pc:sldMasterMk cId="1934305949" sldId="2147483669"/>
            <pc:sldLayoutMk cId="3781682167" sldId="2147483704"/>
          </pc:sldLayoutMkLst>
        </pc:sldLayoutChg>
        <pc:sldLayoutChg chg="add">
          <pc:chgData name="CAMPOS ZAMORA, Melissa" userId="S::mcampos@who.int::4328921f-4451-4773-bb83-445ac24bfedf" providerId="AD" clId="Web-{3175C2C6-59A4-8B46-CD5F-96CC49B7DE95}" dt="2023-10-26T16:56:21.891" v="0"/>
          <pc:sldLayoutMkLst>
            <pc:docMk/>
            <pc:sldMasterMk cId="1934305949" sldId="2147483669"/>
            <pc:sldLayoutMk cId="1167108053" sldId="2147483705"/>
          </pc:sldLayoutMkLst>
        </pc:sldLayoutChg>
        <pc:sldLayoutChg chg="add">
          <pc:chgData name="CAMPOS ZAMORA, Melissa" userId="S::mcampos@who.int::4328921f-4451-4773-bb83-445ac24bfedf" providerId="AD" clId="Web-{3175C2C6-59A4-8B46-CD5F-96CC49B7DE95}" dt="2023-10-26T16:56:21.891" v="0"/>
          <pc:sldLayoutMkLst>
            <pc:docMk/>
            <pc:sldMasterMk cId="1934305949" sldId="2147483669"/>
            <pc:sldLayoutMk cId="2736726227" sldId="2147483715"/>
          </pc:sldLayoutMkLst>
        </pc:sldLayoutChg>
      </pc:sldMasterChg>
    </pc:docChg>
  </pc:docChgLst>
  <pc:docChgLst>
    <pc:chgData name="CAMPOS ZAMORA, Melissa" userId="4328921f-4451-4773-bb83-445ac24bfedf" providerId="ADAL" clId="{D3ABA371-7A47-9C47-82AE-3B1DB11E2E84}"/>
    <pc:docChg chg="undo custSel addSld delSld modSld modMainMaster">
      <pc:chgData name="CAMPOS ZAMORA, Melissa" userId="4328921f-4451-4773-bb83-445ac24bfedf" providerId="ADAL" clId="{D3ABA371-7A47-9C47-82AE-3B1DB11E2E84}" dt="2023-10-05T17:30:14.552" v="163" actId="27636"/>
      <pc:docMkLst>
        <pc:docMk/>
      </pc:docMkLst>
      <pc:sldChg chg="add del">
        <pc:chgData name="CAMPOS ZAMORA, Melissa" userId="4328921f-4451-4773-bb83-445ac24bfedf" providerId="ADAL" clId="{D3ABA371-7A47-9C47-82AE-3B1DB11E2E84}" dt="2023-10-05T17:13:25.953" v="12" actId="2696"/>
        <pc:sldMkLst>
          <pc:docMk/>
          <pc:sldMk cId="0" sldId="256"/>
        </pc:sldMkLst>
      </pc:sldChg>
      <pc:sldChg chg="add del">
        <pc:chgData name="CAMPOS ZAMORA, Melissa" userId="4328921f-4451-4773-bb83-445ac24bfedf" providerId="ADAL" clId="{D3ABA371-7A47-9C47-82AE-3B1DB11E2E84}" dt="2023-10-05T17:13:24.766" v="11" actId="2696"/>
        <pc:sldMkLst>
          <pc:docMk/>
          <pc:sldMk cId="0" sldId="257"/>
        </pc:sldMkLst>
      </pc:sldChg>
      <pc:sldChg chg="addSp modSp add mod modClrScheme chgLayout">
        <pc:chgData name="CAMPOS ZAMORA, Melissa" userId="4328921f-4451-4773-bb83-445ac24bfedf" providerId="ADAL" clId="{D3ABA371-7A47-9C47-82AE-3B1DB11E2E84}" dt="2023-10-05T17:29:59.896" v="152" actId="700"/>
        <pc:sldMkLst>
          <pc:docMk/>
          <pc:sldMk cId="0" sldId="258"/>
        </pc:sldMkLst>
        <pc:spChg chg="add mod ord">
          <ac:chgData name="CAMPOS ZAMORA, Melissa" userId="4328921f-4451-4773-bb83-445ac24bfedf" providerId="ADAL" clId="{D3ABA371-7A47-9C47-82AE-3B1DB11E2E84}" dt="2023-10-05T17:29:59.896" v="152" actId="700"/>
          <ac:spMkLst>
            <pc:docMk/>
            <pc:sldMk cId="0" sldId="258"/>
            <ac:spMk id="2" creationId="{17A8CCA0-47E9-AADB-EC80-D606C3632649}"/>
          </ac:spMkLst>
        </pc:spChg>
        <pc:spChg chg="add mod ord">
          <ac:chgData name="CAMPOS ZAMORA, Melissa" userId="4328921f-4451-4773-bb83-445ac24bfedf" providerId="ADAL" clId="{D3ABA371-7A47-9C47-82AE-3B1DB11E2E84}" dt="2023-10-05T17:29:59.896" v="152" actId="700"/>
          <ac:spMkLst>
            <pc:docMk/>
            <pc:sldMk cId="0" sldId="258"/>
            <ac:spMk id="3" creationId="{240BF05D-3908-25D4-394F-C9747BC0BA1E}"/>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59"/>
        </pc:sldMkLst>
        <pc:spChg chg="add mod ord">
          <ac:chgData name="CAMPOS ZAMORA, Melissa" userId="4328921f-4451-4773-bb83-445ac24bfedf" providerId="ADAL" clId="{D3ABA371-7A47-9C47-82AE-3B1DB11E2E84}" dt="2023-10-05T17:29:59.896" v="152" actId="700"/>
          <ac:spMkLst>
            <pc:docMk/>
            <pc:sldMk cId="0" sldId="259"/>
            <ac:spMk id="2" creationId="{06141A9D-70C0-45E3-D402-63257401D4B3}"/>
          </ac:spMkLst>
        </pc:spChg>
        <pc:spChg chg="add mod ord">
          <ac:chgData name="CAMPOS ZAMORA, Melissa" userId="4328921f-4451-4773-bb83-445ac24bfedf" providerId="ADAL" clId="{D3ABA371-7A47-9C47-82AE-3B1DB11E2E84}" dt="2023-10-05T17:29:59.896" v="152" actId="700"/>
          <ac:spMkLst>
            <pc:docMk/>
            <pc:sldMk cId="0" sldId="259"/>
            <ac:spMk id="3" creationId="{846D7268-D907-1195-1C07-AE603F707293}"/>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60"/>
        </pc:sldMkLst>
        <pc:spChg chg="add mod ord">
          <ac:chgData name="CAMPOS ZAMORA, Melissa" userId="4328921f-4451-4773-bb83-445ac24bfedf" providerId="ADAL" clId="{D3ABA371-7A47-9C47-82AE-3B1DB11E2E84}" dt="2023-10-05T17:29:59.896" v="152" actId="700"/>
          <ac:spMkLst>
            <pc:docMk/>
            <pc:sldMk cId="0" sldId="260"/>
            <ac:spMk id="2" creationId="{468F0D96-5549-1D6C-489E-E806999289A6}"/>
          </ac:spMkLst>
        </pc:spChg>
        <pc:spChg chg="add mod ord">
          <ac:chgData name="CAMPOS ZAMORA, Melissa" userId="4328921f-4451-4773-bb83-445ac24bfedf" providerId="ADAL" clId="{D3ABA371-7A47-9C47-82AE-3B1DB11E2E84}" dt="2023-10-05T17:29:59.896" v="152" actId="700"/>
          <ac:spMkLst>
            <pc:docMk/>
            <pc:sldMk cId="0" sldId="260"/>
            <ac:spMk id="3" creationId="{67ACCE50-5A9F-7C59-C0A0-DEFBBDDA4D72}"/>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61"/>
        </pc:sldMkLst>
        <pc:spChg chg="add mod ord">
          <ac:chgData name="CAMPOS ZAMORA, Melissa" userId="4328921f-4451-4773-bb83-445ac24bfedf" providerId="ADAL" clId="{D3ABA371-7A47-9C47-82AE-3B1DB11E2E84}" dt="2023-10-05T17:29:59.896" v="152" actId="700"/>
          <ac:spMkLst>
            <pc:docMk/>
            <pc:sldMk cId="0" sldId="261"/>
            <ac:spMk id="2" creationId="{9B826CBF-CDFC-5158-D2B2-B9C44A5F53F3}"/>
          </ac:spMkLst>
        </pc:spChg>
        <pc:spChg chg="add mod ord">
          <ac:chgData name="CAMPOS ZAMORA, Melissa" userId="4328921f-4451-4773-bb83-445ac24bfedf" providerId="ADAL" clId="{D3ABA371-7A47-9C47-82AE-3B1DB11E2E84}" dt="2023-10-05T17:29:59.896" v="152" actId="700"/>
          <ac:spMkLst>
            <pc:docMk/>
            <pc:sldMk cId="0" sldId="261"/>
            <ac:spMk id="3" creationId="{36FE1516-FD5F-A01F-CC0E-087AD3A301EA}"/>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62"/>
        </pc:sldMkLst>
        <pc:spChg chg="add mod ord">
          <ac:chgData name="CAMPOS ZAMORA, Melissa" userId="4328921f-4451-4773-bb83-445ac24bfedf" providerId="ADAL" clId="{D3ABA371-7A47-9C47-82AE-3B1DB11E2E84}" dt="2023-10-05T17:29:59.896" v="152" actId="700"/>
          <ac:spMkLst>
            <pc:docMk/>
            <pc:sldMk cId="0" sldId="262"/>
            <ac:spMk id="2" creationId="{C084F608-B373-F3E4-7241-53EDF090FE5E}"/>
          </ac:spMkLst>
        </pc:spChg>
        <pc:spChg chg="add mod ord">
          <ac:chgData name="CAMPOS ZAMORA, Melissa" userId="4328921f-4451-4773-bb83-445ac24bfedf" providerId="ADAL" clId="{D3ABA371-7A47-9C47-82AE-3B1DB11E2E84}" dt="2023-10-05T17:29:59.896" v="152" actId="700"/>
          <ac:spMkLst>
            <pc:docMk/>
            <pc:sldMk cId="0" sldId="262"/>
            <ac:spMk id="3" creationId="{EAA20A03-4CD0-1011-8F21-6BFE16D341FB}"/>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63"/>
        </pc:sldMkLst>
        <pc:spChg chg="add mod ord">
          <ac:chgData name="CAMPOS ZAMORA, Melissa" userId="4328921f-4451-4773-bb83-445ac24bfedf" providerId="ADAL" clId="{D3ABA371-7A47-9C47-82AE-3B1DB11E2E84}" dt="2023-10-05T17:29:59.896" v="152" actId="700"/>
          <ac:spMkLst>
            <pc:docMk/>
            <pc:sldMk cId="0" sldId="263"/>
            <ac:spMk id="2" creationId="{D3E39091-B696-55E0-C1C6-C203AF96B6FC}"/>
          </ac:spMkLst>
        </pc:spChg>
        <pc:spChg chg="add mod ord">
          <ac:chgData name="CAMPOS ZAMORA, Melissa" userId="4328921f-4451-4773-bb83-445ac24bfedf" providerId="ADAL" clId="{D3ABA371-7A47-9C47-82AE-3B1DB11E2E84}" dt="2023-10-05T17:29:59.896" v="152" actId="700"/>
          <ac:spMkLst>
            <pc:docMk/>
            <pc:sldMk cId="0" sldId="263"/>
            <ac:spMk id="3" creationId="{F21D5051-4530-0F83-7361-383E9240F2C8}"/>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64"/>
        </pc:sldMkLst>
        <pc:spChg chg="add mod ord">
          <ac:chgData name="CAMPOS ZAMORA, Melissa" userId="4328921f-4451-4773-bb83-445ac24bfedf" providerId="ADAL" clId="{D3ABA371-7A47-9C47-82AE-3B1DB11E2E84}" dt="2023-10-05T17:29:59.896" v="152" actId="700"/>
          <ac:spMkLst>
            <pc:docMk/>
            <pc:sldMk cId="0" sldId="264"/>
            <ac:spMk id="2" creationId="{637DCD9F-D603-93D0-E7B8-171394634133}"/>
          </ac:spMkLst>
        </pc:spChg>
        <pc:spChg chg="add mod ord">
          <ac:chgData name="CAMPOS ZAMORA, Melissa" userId="4328921f-4451-4773-bb83-445ac24bfedf" providerId="ADAL" clId="{D3ABA371-7A47-9C47-82AE-3B1DB11E2E84}" dt="2023-10-05T17:29:59.896" v="152" actId="700"/>
          <ac:spMkLst>
            <pc:docMk/>
            <pc:sldMk cId="0" sldId="264"/>
            <ac:spMk id="3" creationId="{EF1E26E9-D539-7CAD-9511-82DC6A0D8F27}"/>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65"/>
        </pc:sldMkLst>
        <pc:spChg chg="add mod ord">
          <ac:chgData name="CAMPOS ZAMORA, Melissa" userId="4328921f-4451-4773-bb83-445ac24bfedf" providerId="ADAL" clId="{D3ABA371-7A47-9C47-82AE-3B1DB11E2E84}" dt="2023-10-05T17:29:59.896" v="152" actId="700"/>
          <ac:spMkLst>
            <pc:docMk/>
            <pc:sldMk cId="0" sldId="265"/>
            <ac:spMk id="2" creationId="{F0603545-F69E-3133-49BF-37C8AD1B53DE}"/>
          </ac:spMkLst>
        </pc:spChg>
        <pc:spChg chg="add mod ord">
          <ac:chgData name="CAMPOS ZAMORA, Melissa" userId="4328921f-4451-4773-bb83-445ac24bfedf" providerId="ADAL" clId="{D3ABA371-7A47-9C47-82AE-3B1DB11E2E84}" dt="2023-10-05T17:29:59.896" v="152" actId="700"/>
          <ac:spMkLst>
            <pc:docMk/>
            <pc:sldMk cId="0" sldId="265"/>
            <ac:spMk id="3" creationId="{CC20B4B7-F144-F776-84F6-1BFB2D95F008}"/>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66"/>
        </pc:sldMkLst>
        <pc:spChg chg="add mod ord">
          <ac:chgData name="CAMPOS ZAMORA, Melissa" userId="4328921f-4451-4773-bb83-445ac24bfedf" providerId="ADAL" clId="{D3ABA371-7A47-9C47-82AE-3B1DB11E2E84}" dt="2023-10-05T17:29:59.896" v="152" actId="700"/>
          <ac:spMkLst>
            <pc:docMk/>
            <pc:sldMk cId="0" sldId="266"/>
            <ac:spMk id="2" creationId="{5286CC4C-EDEB-12D9-C70C-0F34E1308C36}"/>
          </ac:spMkLst>
        </pc:spChg>
        <pc:spChg chg="add mod ord">
          <ac:chgData name="CAMPOS ZAMORA, Melissa" userId="4328921f-4451-4773-bb83-445ac24bfedf" providerId="ADAL" clId="{D3ABA371-7A47-9C47-82AE-3B1DB11E2E84}" dt="2023-10-05T17:29:59.896" v="152" actId="700"/>
          <ac:spMkLst>
            <pc:docMk/>
            <pc:sldMk cId="0" sldId="266"/>
            <ac:spMk id="3" creationId="{F47D65AF-8474-A4B3-9BB6-2901245E78DA}"/>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67"/>
        </pc:sldMkLst>
        <pc:spChg chg="add mod ord">
          <ac:chgData name="CAMPOS ZAMORA, Melissa" userId="4328921f-4451-4773-bb83-445ac24bfedf" providerId="ADAL" clId="{D3ABA371-7A47-9C47-82AE-3B1DB11E2E84}" dt="2023-10-05T17:29:59.896" v="152" actId="700"/>
          <ac:spMkLst>
            <pc:docMk/>
            <pc:sldMk cId="0" sldId="267"/>
            <ac:spMk id="2" creationId="{C808DC0C-3BC1-E1B4-5266-108C2E4D9483}"/>
          </ac:spMkLst>
        </pc:spChg>
        <pc:spChg chg="add mod ord">
          <ac:chgData name="CAMPOS ZAMORA, Melissa" userId="4328921f-4451-4773-bb83-445ac24bfedf" providerId="ADAL" clId="{D3ABA371-7A47-9C47-82AE-3B1DB11E2E84}" dt="2023-10-05T17:29:59.896" v="152" actId="700"/>
          <ac:spMkLst>
            <pc:docMk/>
            <pc:sldMk cId="0" sldId="267"/>
            <ac:spMk id="3" creationId="{82CC1677-6402-92C4-B552-E64981981E99}"/>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68"/>
        </pc:sldMkLst>
        <pc:spChg chg="add mod ord">
          <ac:chgData name="CAMPOS ZAMORA, Melissa" userId="4328921f-4451-4773-bb83-445ac24bfedf" providerId="ADAL" clId="{D3ABA371-7A47-9C47-82AE-3B1DB11E2E84}" dt="2023-10-05T17:29:59.896" v="152" actId="700"/>
          <ac:spMkLst>
            <pc:docMk/>
            <pc:sldMk cId="0" sldId="268"/>
            <ac:spMk id="2" creationId="{CECD57C8-4FD4-8D4B-A43D-31DBC4A37CA3}"/>
          </ac:spMkLst>
        </pc:spChg>
        <pc:spChg chg="add mod ord">
          <ac:chgData name="CAMPOS ZAMORA, Melissa" userId="4328921f-4451-4773-bb83-445ac24bfedf" providerId="ADAL" clId="{D3ABA371-7A47-9C47-82AE-3B1DB11E2E84}" dt="2023-10-05T17:29:59.896" v="152" actId="700"/>
          <ac:spMkLst>
            <pc:docMk/>
            <pc:sldMk cId="0" sldId="268"/>
            <ac:spMk id="3" creationId="{AB7E1976-09E9-06CD-1706-9FBEAFB8A0FD}"/>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69"/>
        </pc:sldMkLst>
        <pc:spChg chg="add mod ord">
          <ac:chgData name="CAMPOS ZAMORA, Melissa" userId="4328921f-4451-4773-bb83-445ac24bfedf" providerId="ADAL" clId="{D3ABA371-7A47-9C47-82AE-3B1DB11E2E84}" dt="2023-10-05T17:29:59.896" v="152" actId="700"/>
          <ac:spMkLst>
            <pc:docMk/>
            <pc:sldMk cId="0" sldId="269"/>
            <ac:spMk id="2" creationId="{D378C6B3-0FAC-ABF4-8117-A6FF5B20764D}"/>
          </ac:spMkLst>
        </pc:spChg>
        <pc:spChg chg="add mod ord">
          <ac:chgData name="CAMPOS ZAMORA, Melissa" userId="4328921f-4451-4773-bb83-445ac24bfedf" providerId="ADAL" clId="{D3ABA371-7A47-9C47-82AE-3B1DB11E2E84}" dt="2023-10-05T17:29:59.896" v="152" actId="700"/>
          <ac:spMkLst>
            <pc:docMk/>
            <pc:sldMk cId="0" sldId="269"/>
            <ac:spMk id="3" creationId="{4FBA4C84-1092-78D3-3D87-3497070E9FB5}"/>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70"/>
        </pc:sldMkLst>
        <pc:spChg chg="add mod ord">
          <ac:chgData name="CAMPOS ZAMORA, Melissa" userId="4328921f-4451-4773-bb83-445ac24bfedf" providerId="ADAL" clId="{D3ABA371-7A47-9C47-82AE-3B1DB11E2E84}" dt="2023-10-05T17:29:59.896" v="152" actId="700"/>
          <ac:spMkLst>
            <pc:docMk/>
            <pc:sldMk cId="0" sldId="270"/>
            <ac:spMk id="2" creationId="{FD0C191D-CBDC-2461-E19F-881C8274DC6F}"/>
          </ac:spMkLst>
        </pc:spChg>
        <pc:spChg chg="add mod ord">
          <ac:chgData name="CAMPOS ZAMORA, Melissa" userId="4328921f-4451-4773-bb83-445ac24bfedf" providerId="ADAL" clId="{D3ABA371-7A47-9C47-82AE-3B1DB11E2E84}" dt="2023-10-05T17:29:59.896" v="152" actId="700"/>
          <ac:spMkLst>
            <pc:docMk/>
            <pc:sldMk cId="0" sldId="270"/>
            <ac:spMk id="3" creationId="{C2E5C998-5C97-4EAE-CD05-B8BCBB2E2188}"/>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71"/>
        </pc:sldMkLst>
        <pc:spChg chg="add mod ord">
          <ac:chgData name="CAMPOS ZAMORA, Melissa" userId="4328921f-4451-4773-bb83-445ac24bfedf" providerId="ADAL" clId="{D3ABA371-7A47-9C47-82AE-3B1DB11E2E84}" dt="2023-10-05T17:29:59.896" v="152" actId="700"/>
          <ac:spMkLst>
            <pc:docMk/>
            <pc:sldMk cId="0" sldId="271"/>
            <ac:spMk id="2" creationId="{FB8B9C93-5B43-39FE-BE01-7F47EEAE88B4}"/>
          </ac:spMkLst>
        </pc:spChg>
        <pc:spChg chg="add mod ord">
          <ac:chgData name="CAMPOS ZAMORA, Melissa" userId="4328921f-4451-4773-bb83-445ac24bfedf" providerId="ADAL" clId="{D3ABA371-7A47-9C47-82AE-3B1DB11E2E84}" dt="2023-10-05T17:29:59.896" v="152" actId="700"/>
          <ac:spMkLst>
            <pc:docMk/>
            <pc:sldMk cId="0" sldId="271"/>
            <ac:spMk id="3" creationId="{D8C4ED69-6DD8-5B2B-2461-38FBD7E23AD5}"/>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72"/>
        </pc:sldMkLst>
        <pc:spChg chg="add mod ord">
          <ac:chgData name="CAMPOS ZAMORA, Melissa" userId="4328921f-4451-4773-bb83-445ac24bfedf" providerId="ADAL" clId="{D3ABA371-7A47-9C47-82AE-3B1DB11E2E84}" dt="2023-10-05T17:29:59.896" v="152" actId="700"/>
          <ac:spMkLst>
            <pc:docMk/>
            <pc:sldMk cId="0" sldId="272"/>
            <ac:spMk id="2" creationId="{06286806-A58E-6234-57B5-FB06812EE08B}"/>
          </ac:spMkLst>
        </pc:spChg>
        <pc:spChg chg="add mod ord">
          <ac:chgData name="CAMPOS ZAMORA, Melissa" userId="4328921f-4451-4773-bb83-445ac24bfedf" providerId="ADAL" clId="{D3ABA371-7A47-9C47-82AE-3B1DB11E2E84}" dt="2023-10-05T17:29:59.896" v="152" actId="700"/>
          <ac:spMkLst>
            <pc:docMk/>
            <pc:sldMk cId="0" sldId="272"/>
            <ac:spMk id="3" creationId="{A0E4E115-31D8-61E6-137E-E5E5394BBCD8}"/>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73"/>
        </pc:sldMkLst>
        <pc:spChg chg="add mod ord">
          <ac:chgData name="CAMPOS ZAMORA, Melissa" userId="4328921f-4451-4773-bb83-445ac24bfedf" providerId="ADAL" clId="{D3ABA371-7A47-9C47-82AE-3B1DB11E2E84}" dt="2023-10-05T17:29:59.896" v="152" actId="700"/>
          <ac:spMkLst>
            <pc:docMk/>
            <pc:sldMk cId="0" sldId="273"/>
            <ac:spMk id="2" creationId="{C02795CA-5848-9FB0-0C85-199F3C317566}"/>
          </ac:spMkLst>
        </pc:spChg>
        <pc:spChg chg="add mod ord">
          <ac:chgData name="CAMPOS ZAMORA, Melissa" userId="4328921f-4451-4773-bb83-445ac24bfedf" providerId="ADAL" clId="{D3ABA371-7A47-9C47-82AE-3B1DB11E2E84}" dt="2023-10-05T17:29:59.896" v="152" actId="700"/>
          <ac:spMkLst>
            <pc:docMk/>
            <pc:sldMk cId="0" sldId="273"/>
            <ac:spMk id="3" creationId="{6BB30A1C-8DBF-2464-F713-B574BC867FB5}"/>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74"/>
        </pc:sldMkLst>
        <pc:spChg chg="add mod ord">
          <ac:chgData name="CAMPOS ZAMORA, Melissa" userId="4328921f-4451-4773-bb83-445ac24bfedf" providerId="ADAL" clId="{D3ABA371-7A47-9C47-82AE-3B1DB11E2E84}" dt="2023-10-05T17:29:59.896" v="152" actId="700"/>
          <ac:spMkLst>
            <pc:docMk/>
            <pc:sldMk cId="0" sldId="274"/>
            <ac:spMk id="2" creationId="{B0CF2F4F-68D4-A669-8974-B516D809A909}"/>
          </ac:spMkLst>
        </pc:spChg>
        <pc:spChg chg="add mod ord">
          <ac:chgData name="CAMPOS ZAMORA, Melissa" userId="4328921f-4451-4773-bb83-445ac24bfedf" providerId="ADAL" clId="{D3ABA371-7A47-9C47-82AE-3B1DB11E2E84}" dt="2023-10-05T17:29:59.896" v="152" actId="700"/>
          <ac:spMkLst>
            <pc:docMk/>
            <pc:sldMk cId="0" sldId="274"/>
            <ac:spMk id="3" creationId="{BE41628F-27F0-CC19-27B1-92C8A9C2E40E}"/>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75"/>
        </pc:sldMkLst>
        <pc:spChg chg="add mod ord">
          <ac:chgData name="CAMPOS ZAMORA, Melissa" userId="4328921f-4451-4773-bb83-445ac24bfedf" providerId="ADAL" clId="{D3ABA371-7A47-9C47-82AE-3B1DB11E2E84}" dt="2023-10-05T17:29:59.896" v="152" actId="700"/>
          <ac:spMkLst>
            <pc:docMk/>
            <pc:sldMk cId="0" sldId="275"/>
            <ac:spMk id="2" creationId="{F5A426C7-1693-CD6B-4CF9-7A1CF0DA92A0}"/>
          </ac:spMkLst>
        </pc:spChg>
        <pc:spChg chg="add mod ord">
          <ac:chgData name="CAMPOS ZAMORA, Melissa" userId="4328921f-4451-4773-bb83-445ac24bfedf" providerId="ADAL" clId="{D3ABA371-7A47-9C47-82AE-3B1DB11E2E84}" dt="2023-10-05T17:29:59.896" v="152" actId="700"/>
          <ac:spMkLst>
            <pc:docMk/>
            <pc:sldMk cId="0" sldId="275"/>
            <ac:spMk id="3" creationId="{E13A5DB0-1225-CDC5-E5F9-C93527A7B480}"/>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76"/>
        </pc:sldMkLst>
        <pc:spChg chg="add mod ord">
          <ac:chgData name="CAMPOS ZAMORA, Melissa" userId="4328921f-4451-4773-bb83-445ac24bfedf" providerId="ADAL" clId="{D3ABA371-7A47-9C47-82AE-3B1DB11E2E84}" dt="2023-10-05T17:29:59.896" v="152" actId="700"/>
          <ac:spMkLst>
            <pc:docMk/>
            <pc:sldMk cId="0" sldId="276"/>
            <ac:spMk id="2" creationId="{EE80FA1C-773E-DEC2-93B7-0E2E320A1665}"/>
          </ac:spMkLst>
        </pc:spChg>
        <pc:spChg chg="add mod ord">
          <ac:chgData name="CAMPOS ZAMORA, Melissa" userId="4328921f-4451-4773-bb83-445ac24bfedf" providerId="ADAL" clId="{D3ABA371-7A47-9C47-82AE-3B1DB11E2E84}" dt="2023-10-05T17:29:59.896" v="152" actId="700"/>
          <ac:spMkLst>
            <pc:docMk/>
            <pc:sldMk cId="0" sldId="276"/>
            <ac:spMk id="3" creationId="{13F4420D-16BC-1671-7E36-E40866966F3E}"/>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77"/>
        </pc:sldMkLst>
        <pc:spChg chg="add mod ord">
          <ac:chgData name="CAMPOS ZAMORA, Melissa" userId="4328921f-4451-4773-bb83-445ac24bfedf" providerId="ADAL" clId="{D3ABA371-7A47-9C47-82AE-3B1DB11E2E84}" dt="2023-10-05T17:29:59.896" v="152" actId="700"/>
          <ac:spMkLst>
            <pc:docMk/>
            <pc:sldMk cId="0" sldId="277"/>
            <ac:spMk id="2" creationId="{6ED6A9A2-FD77-A35A-9C74-8F4C543FFAA2}"/>
          </ac:spMkLst>
        </pc:spChg>
        <pc:spChg chg="add mod ord">
          <ac:chgData name="CAMPOS ZAMORA, Melissa" userId="4328921f-4451-4773-bb83-445ac24bfedf" providerId="ADAL" clId="{D3ABA371-7A47-9C47-82AE-3B1DB11E2E84}" dt="2023-10-05T17:29:59.896" v="152" actId="700"/>
          <ac:spMkLst>
            <pc:docMk/>
            <pc:sldMk cId="0" sldId="277"/>
            <ac:spMk id="3" creationId="{1AF05A25-65BB-9116-4572-B128E51ED9D0}"/>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78"/>
        </pc:sldMkLst>
        <pc:spChg chg="add mod ord">
          <ac:chgData name="CAMPOS ZAMORA, Melissa" userId="4328921f-4451-4773-bb83-445ac24bfedf" providerId="ADAL" clId="{D3ABA371-7A47-9C47-82AE-3B1DB11E2E84}" dt="2023-10-05T17:29:59.896" v="152" actId="700"/>
          <ac:spMkLst>
            <pc:docMk/>
            <pc:sldMk cId="0" sldId="278"/>
            <ac:spMk id="2" creationId="{37554FD8-83E7-B381-4DDB-0CE35A647318}"/>
          </ac:spMkLst>
        </pc:spChg>
        <pc:spChg chg="add mod ord">
          <ac:chgData name="CAMPOS ZAMORA, Melissa" userId="4328921f-4451-4773-bb83-445ac24bfedf" providerId="ADAL" clId="{D3ABA371-7A47-9C47-82AE-3B1DB11E2E84}" dt="2023-10-05T17:29:59.896" v="152" actId="700"/>
          <ac:spMkLst>
            <pc:docMk/>
            <pc:sldMk cId="0" sldId="278"/>
            <ac:spMk id="3" creationId="{6E66AA14-00BD-F64F-96CD-FDFD447F6A59}"/>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79"/>
        </pc:sldMkLst>
        <pc:spChg chg="add mod ord">
          <ac:chgData name="CAMPOS ZAMORA, Melissa" userId="4328921f-4451-4773-bb83-445ac24bfedf" providerId="ADAL" clId="{D3ABA371-7A47-9C47-82AE-3B1DB11E2E84}" dt="2023-10-05T17:29:59.896" v="152" actId="700"/>
          <ac:spMkLst>
            <pc:docMk/>
            <pc:sldMk cId="0" sldId="279"/>
            <ac:spMk id="2" creationId="{A76FEC30-5F24-BFFE-7E78-3A7622B6209F}"/>
          </ac:spMkLst>
        </pc:spChg>
        <pc:spChg chg="add mod ord">
          <ac:chgData name="CAMPOS ZAMORA, Melissa" userId="4328921f-4451-4773-bb83-445ac24bfedf" providerId="ADAL" clId="{D3ABA371-7A47-9C47-82AE-3B1DB11E2E84}" dt="2023-10-05T17:29:59.896" v="152" actId="700"/>
          <ac:spMkLst>
            <pc:docMk/>
            <pc:sldMk cId="0" sldId="279"/>
            <ac:spMk id="3" creationId="{DE47A2D8-9670-E04E-5CD8-906806E96D63}"/>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80"/>
        </pc:sldMkLst>
        <pc:spChg chg="add mod ord">
          <ac:chgData name="CAMPOS ZAMORA, Melissa" userId="4328921f-4451-4773-bb83-445ac24bfedf" providerId="ADAL" clId="{D3ABA371-7A47-9C47-82AE-3B1DB11E2E84}" dt="2023-10-05T17:29:59.896" v="152" actId="700"/>
          <ac:spMkLst>
            <pc:docMk/>
            <pc:sldMk cId="0" sldId="280"/>
            <ac:spMk id="2" creationId="{50EBCC7C-630D-A5AE-016C-E92445FADCDC}"/>
          </ac:spMkLst>
        </pc:spChg>
        <pc:spChg chg="add mod ord">
          <ac:chgData name="CAMPOS ZAMORA, Melissa" userId="4328921f-4451-4773-bb83-445ac24bfedf" providerId="ADAL" clId="{D3ABA371-7A47-9C47-82AE-3B1DB11E2E84}" dt="2023-10-05T17:29:59.896" v="152" actId="700"/>
          <ac:spMkLst>
            <pc:docMk/>
            <pc:sldMk cId="0" sldId="280"/>
            <ac:spMk id="3" creationId="{C46642D1-9C06-B281-0949-61D897552671}"/>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81"/>
        </pc:sldMkLst>
        <pc:spChg chg="add mod ord">
          <ac:chgData name="CAMPOS ZAMORA, Melissa" userId="4328921f-4451-4773-bb83-445ac24bfedf" providerId="ADAL" clId="{D3ABA371-7A47-9C47-82AE-3B1DB11E2E84}" dt="2023-10-05T17:29:59.896" v="152" actId="700"/>
          <ac:spMkLst>
            <pc:docMk/>
            <pc:sldMk cId="0" sldId="281"/>
            <ac:spMk id="2" creationId="{45F6E637-E5D0-6895-243F-5270D2E85BA8}"/>
          </ac:spMkLst>
        </pc:spChg>
        <pc:spChg chg="add mod ord">
          <ac:chgData name="CAMPOS ZAMORA, Melissa" userId="4328921f-4451-4773-bb83-445ac24bfedf" providerId="ADAL" clId="{D3ABA371-7A47-9C47-82AE-3B1DB11E2E84}" dt="2023-10-05T17:29:59.896" v="152" actId="700"/>
          <ac:spMkLst>
            <pc:docMk/>
            <pc:sldMk cId="0" sldId="281"/>
            <ac:spMk id="3" creationId="{CA01C35B-758C-AFFA-7663-DD090AB528B2}"/>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82"/>
        </pc:sldMkLst>
        <pc:spChg chg="add mod ord">
          <ac:chgData name="CAMPOS ZAMORA, Melissa" userId="4328921f-4451-4773-bb83-445ac24bfedf" providerId="ADAL" clId="{D3ABA371-7A47-9C47-82AE-3B1DB11E2E84}" dt="2023-10-05T17:29:59.896" v="152" actId="700"/>
          <ac:spMkLst>
            <pc:docMk/>
            <pc:sldMk cId="0" sldId="282"/>
            <ac:spMk id="2" creationId="{E482553B-6B7B-0C95-7452-774E83B4702B}"/>
          </ac:spMkLst>
        </pc:spChg>
        <pc:spChg chg="add mod ord">
          <ac:chgData name="CAMPOS ZAMORA, Melissa" userId="4328921f-4451-4773-bb83-445ac24bfedf" providerId="ADAL" clId="{D3ABA371-7A47-9C47-82AE-3B1DB11E2E84}" dt="2023-10-05T17:29:59.896" v="152" actId="700"/>
          <ac:spMkLst>
            <pc:docMk/>
            <pc:sldMk cId="0" sldId="282"/>
            <ac:spMk id="3" creationId="{EF1A1F58-7A5E-9492-7013-4477694019E8}"/>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83"/>
        </pc:sldMkLst>
        <pc:spChg chg="add mod ord">
          <ac:chgData name="CAMPOS ZAMORA, Melissa" userId="4328921f-4451-4773-bb83-445ac24bfedf" providerId="ADAL" clId="{D3ABA371-7A47-9C47-82AE-3B1DB11E2E84}" dt="2023-10-05T17:29:59.896" v="152" actId="700"/>
          <ac:spMkLst>
            <pc:docMk/>
            <pc:sldMk cId="0" sldId="283"/>
            <ac:spMk id="2" creationId="{5FDF7717-D31B-66CB-3900-11977E0308E0}"/>
          </ac:spMkLst>
        </pc:spChg>
        <pc:spChg chg="add mod ord">
          <ac:chgData name="CAMPOS ZAMORA, Melissa" userId="4328921f-4451-4773-bb83-445ac24bfedf" providerId="ADAL" clId="{D3ABA371-7A47-9C47-82AE-3B1DB11E2E84}" dt="2023-10-05T17:29:59.896" v="152" actId="700"/>
          <ac:spMkLst>
            <pc:docMk/>
            <pc:sldMk cId="0" sldId="283"/>
            <ac:spMk id="3" creationId="{CDD6CAD7-7020-04D2-ED90-1BB2B3C64DA4}"/>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84"/>
        </pc:sldMkLst>
        <pc:spChg chg="add mod ord">
          <ac:chgData name="CAMPOS ZAMORA, Melissa" userId="4328921f-4451-4773-bb83-445ac24bfedf" providerId="ADAL" clId="{D3ABA371-7A47-9C47-82AE-3B1DB11E2E84}" dt="2023-10-05T17:29:59.896" v="152" actId="700"/>
          <ac:spMkLst>
            <pc:docMk/>
            <pc:sldMk cId="0" sldId="284"/>
            <ac:spMk id="2" creationId="{4CFB628C-956E-C764-9E17-E406868EB471}"/>
          </ac:spMkLst>
        </pc:spChg>
        <pc:spChg chg="add mod ord">
          <ac:chgData name="CAMPOS ZAMORA, Melissa" userId="4328921f-4451-4773-bb83-445ac24bfedf" providerId="ADAL" clId="{D3ABA371-7A47-9C47-82AE-3B1DB11E2E84}" dt="2023-10-05T17:29:59.896" v="152" actId="700"/>
          <ac:spMkLst>
            <pc:docMk/>
            <pc:sldMk cId="0" sldId="284"/>
            <ac:spMk id="3" creationId="{662155B9-B967-8449-0460-C2E73D3A612E}"/>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85"/>
        </pc:sldMkLst>
        <pc:spChg chg="add mod ord">
          <ac:chgData name="CAMPOS ZAMORA, Melissa" userId="4328921f-4451-4773-bb83-445ac24bfedf" providerId="ADAL" clId="{D3ABA371-7A47-9C47-82AE-3B1DB11E2E84}" dt="2023-10-05T17:29:59.896" v="152" actId="700"/>
          <ac:spMkLst>
            <pc:docMk/>
            <pc:sldMk cId="0" sldId="285"/>
            <ac:spMk id="2" creationId="{387510F2-DE20-DDFE-5D25-BE23FBF02EC3}"/>
          </ac:spMkLst>
        </pc:spChg>
        <pc:spChg chg="add mod ord">
          <ac:chgData name="CAMPOS ZAMORA, Melissa" userId="4328921f-4451-4773-bb83-445ac24bfedf" providerId="ADAL" clId="{D3ABA371-7A47-9C47-82AE-3B1DB11E2E84}" dt="2023-10-05T17:29:59.896" v="152" actId="700"/>
          <ac:spMkLst>
            <pc:docMk/>
            <pc:sldMk cId="0" sldId="285"/>
            <ac:spMk id="3" creationId="{3764ECC7-C53E-5C2A-1A26-79E7724381C1}"/>
          </ac:spMkLst>
        </pc:spChg>
      </pc:sldChg>
      <pc:sldChg chg="modSp mod modClrScheme chgLayout">
        <pc:chgData name="CAMPOS ZAMORA, Melissa" userId="4328921f-4451-4773-bb83-445ac24bfedf" providerId="ADAL" clId="{D3ABA371-7A47-9C47-82AE-3B1DB11E2E84}" dt="2023-10-05T17:29:59.896" v="152" actId="700"/>
        <pc:sldMkLst>
          <pc:docMk/>
          <pc:sldMk cId="1528807110" sldId="286"/>
        </pc:sldMkLst>
        <pc:spChg chg="mod ord">
          <ac:chgData name="CAMPOS ZAMORA, Melissa" userId="4328921f-4451-4773-bb83-445ac24bfedf" providerId="ADAL" clId="{D3ABA371-7A47-9C47-82AE-3B1DB11E2E84}" dt="2023-10-05T17:29:59.896" v="152" actId="700"/>
          <ac:spMkLst>
            <pc:docMk/>
            <pc:sldMk cId="1528807110" sldId="286"/>
            <ac:spMk id="2" creationId="{00000000-0000-0000-0000-000000000000}"/>
          </ac:spMkLst>
        </pc:spChg>
        <pc:spChg chg="mod ord">
          <ac:chgData name="CAMPOS ZAMORA, Melissa" userId="4328921f-4451-4773-bb83-445ac24bfedf" providerId="ADAL" clId="{D3ABA371-7A47-9C47-82AE-3B1DB11E2E84}" dt="2023-10-05T17:29:59.896" v="152" actId="700"/>
          <ac:spMkLst>
            <pc:docMk/>
            <pc:sldMk cId="1528807110" sldId="286"/>
            <ac:spMk id="3" creationId="{00000000-0000-0000-0000-000000000000}"/>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87"/>
        </pc:sldMkLst>
        <pc:spChg chg="add mod ord">
          <ac:chgData name="CAMPOS ZAMORA, Melissa" userId="4328921f-4451-4773-bb83-445ac24bfedf" providerId="ADAL" clId="{D3ABA371-7A47-9C47-82AE-3B1DB11E2E84}" dt="2023-10-05T17:29:59.896" v="152" actId="700"/>
          <ac:spMkLst>
            <pc:docMk/>
            <pc:sldMk cId="0" sldId="287"/>
            <ac:spMk id="2" creationId="{11AC4DAA-F7AC-D185-6E65-1E0876DC584F}"/>
          </ac:spMkLst>
        </pc:spChg>
        <pc:spChg chg="add mod ord">
          <ac:chgData name="CAMPOS ZAMORA, Melissa" userId="4328921f-4451-4773-bb83-445ac24bfedf" providerId="ADAL" clId="{D3ABA371-7A47-9C47-82AE-3B1DB11E2E84}" dt="2023-10-05T17:29:59.896" v="152" actId="700"/>
          <ac:spMkLst>
            <pc:docMk/>
            <pc:sldMk cId="0" sldId="287"/>
            <ac:spMk id="3" creationId="{775A153E-7BA9-F3F1-123B-54285E3A2771}"/>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88"/>
        </pc:sldMkLst>
        <pc:spChg chg="add mod ord">
          <ac:chgData name="CAMPOS ZAMORA, Melissa" userId="4328921f-4451-4773-bb83-445ac24bfedf" providerId="ADAL" clId="{D3ABA371-7A47-9C47-82AE-3B1DB11E2E84}" dt="2023-10-05T17:29:59.896" v="152" actId="700"/>
          <ac:spMkLst>
            <pc:docMk/>
            <pc:sldMk cId="0" sldId="288"/>
            <ac:spMk id="2" creationId="{D1D2FAB4-8CCA-A3BA-D0F6-52975C2AD40E}"/>
          </ac:spMkLst>
        </pc:spChg>
        <pc:spChg chg="add mod ord">
          <ac:chgData name="CAMPOS ZAMORA, Melissa" userId="4328921f-4451-4773-bb83-445ac24bfedf" providerId="ADAL" clId="{D3ABA371-7A47-9C47-82AE-3B1DB11E2E84}" dt="2023-10-05T17:29:59.896" v="152" actId="700"/>
          <ac:spMkLst>
            <pc:docMk/>
            <pc:sldMk cId="0" sldId="288"/>
            <ac:spMk id="3" creationId="{65C64951-4773-B32B-D9F7-68076CBE0366}"/>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89"/>
        </pc:sldMkLst>
        <pc:spChg chg="add mod ord">
          <ac:chgData name="CAMPOS ZAMORA, Melissa" userId="4328921f-4451-4773-bb83-445ac24bfedf" providerId="ADAL" clId="{D3ABA371-7A47-9C47-82AE-3B1DB11E2E84}" dt="2023-10-05T17:29:59.896" v="152" actId="700"/>
          <ac:spMkLst>
            <pc:docMk/>
            <pc:sldMk cId="0" sldId="289"/>
            <ac:spMk id="2" creationId="{9DF896D8-ED3F-3F4B-B468-7BD13D85B6E1}"/>
          </ac:spMkLst>
        </pc:spChg>
        <pc:spChg chg="add mod ord">
          <ac:chgData name="CAMPOS ZAMORA, Melissa" userId="4328921f-4451-4773-bb83-445ac24bfedf" providerId="ADAL" clId="{D3ABA371-7A47-9C47-82AE-3B1DB11E2E84}" dt="2023-10-05T17:29:59.896" v="152" actId="700"/>
          <ac:spMkLst>
            <pc:docMk/>
            <pc:sldMk cId="0" sldId="289"/>
            <ac:spMk id="3" creationId="{D03E2F74-D328-5990-6878-09D99E2D6058}"/>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90"/>
        </pc:sldMkLst>
        <pc:spChg chg="add mod ord">
          <ac:chgData name="CAMPOS ZAMORA, Melissa" userId="4328921f-4451-4773-bb83-445ac24bfedf" providerId="ADAL" clId="{D3ABA371-7A47-9C47-82AE-3B1DB11E2E84}" dt="2023-10-05T17:29:59.896" v="152" actId="700"/>
          <ac:spMkLst>
            <pc:docMk/>
            <pc:sldMk cId="0" sldId="290"/>
            <ac:spMk id="2" creationId="{D28B845D-F505-DC36-49E9-52E5F5958BD0}"/>
          </ac:spMkLst>
        </pc:spChg>
        <pc:spChg chg="add mod ord">
          <ac:chgData name="CAMPOS ZAMORA, Melissa" userId="4328921f-4451-4773-bb83-445ac24bfedf" providerId="ADAL" clId="{D3ABA371-7A47-9C47-82AE-3B1DB11E2E84}" dt="2023-10-05T17:29:59.896" v="152" actId="700"/>
          <ac:spMkLst>
            <pc:docMk/>
            <pc:sldMk cId="0" sldId="290"/>
            <ac:spMk id="3" creationId="{8F7DFC46-FF29-6365-22DC-483B9F2F06A0}"/>
          </ac:spMkLst>
        </pc:spChg>
      </pc:sldChg>
      <pc:sldChg chg="addSp delSp modSp mod modClrScheme chgLayout">
        <pc:chgData name="CAMPOS ZAMORA, Melissa" userId="4328921f-4451-4773-bb83-445ac24bfedf" providerId="ADAL" clId="{D3ABA371-7A47-9C47-82AE-3B1DB11E2E84}" dt="2023-10-05T17:28:18.041" v="114" actId="790"/>
        <pc:sldMkLst>
          <pc:docMk/>
          <pc:sldMk cId="196838309" sldId="291"/>
        </pc:sldMkLst>
        <pc:spChg chg="add del mod ord">
          <ac:chgData name="CAMPOS ZAMORA, Melissa" userId="4328921f-4451-4773-bb83-445ac24bfedf" providerId="ADAL" clId="{D3ABA371-7A47-9C47-82AE-3B1DB11E2E84}" dt="2023-10-05T17:25:03.578" v="24" actId="478"/>
          <ac:spMkLst>
            <pc:docMk/>
            <pc:sldMk cId="196838309" sldId="291"/>
            <ac:spMk id="2" creationId="{2AED3F81-5AE2-1850-12D9-40277FDDF271}"/>
          </ac:spMkLst>
        </pc:spChg>
        <pc:spChg chg="mod ord">
          <ac:chgData name="CAMPOS ZAMORA, Melissa" userId="4328921f-4451-4773-bb83-445ac24bfedf" providerId="ADAL" clId="{D3ABA371-7A47-9C47-82AE-3B1DB11E2E84}" dt="2023-10-05T17:28:14.590" v="113" actId="1076"/>
          <ac:spMkLst>
            <pc:docMk/>
            <pc:sldMk cId="196838309" sldId="291"/>
            <ac:spMk id="3" creationId="{00000000-0000-0000-0000-000000000000}"/>
          </ac:spMkLst>
        </pc:spChg>
        <pc:spChg chg="mod">
          <ac:chgData name="CAMPOS ZAMORA, Melissa" userId="4328921f-4451-4773-bb83-445ac24bfedf" providerId="ADAL" clId="{D3ABA371-7A47-9C47-82AE-3B1DB11E2E84}" dt="2023-10-05T17:28:18.041" v="114" actId="790"/>
          <ac:spMkLst>
            <pc:docMk/>
            <pc:sldMk cId="196838309" sldId="291"/>
            <ac:spMk id="10" creationId="{326278F9-03E9-4919-87BE-CC1390704B88}"/>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92"/>
        </pc:sldMkLst>
        <pc:spChg chg="add mod ord">
          <ac:chgData name="CAMPOS ZAMORA, Melissa" userId="4328921f-4451-4773-bb83-445ac24bfedf" providerId="ADAL" clId="{D3ABA371-7A47-9C47-82AE-3B1DB11E2E84}" dt="2023-10-05T17:29:59.896" v="152" actId="700"/>
          <ac:spMkLst>
            <pc:docMk/>
            <pc:sldMk cId="0" sldId="292"/>
            <ac:spMk id="2" creationId="{76D2BF18-6451-750A-0EA3-5C7C408FEAF4}"/>
          </ac:spMkLst>
        </pc:spChg>
        <pc:spChg chg="add mod ord">
          <ac:chgData name="CAMPOS ZAMORA, Melissa" userId="4328921f-4451-4773-bb83-445ac24bfedf" providerId="ADAL" clId="{D3ABA371-7A47-9C47-82AE-3B1DB11E2E84}" dt="2023-10-05T17:29:59.896" v="152" actId="700"/>
          <ac:spMkLst>
            <pc:docMk/>
            <pc:sldMk cId="0" sldId="292"/>
            <ac:spMk id="3" creationId="{F4CD2AA6-826A-475C-C53F-F90014A5C286}"/>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93"/>
        </pc:sldMkLst>
        <pc:spChg chg="add mod ord">
          <ac:chgData name="CAMPOS ZAMORA, Melissa" userId="4328921f-4451-4773-bb83-445ac24bfedf" providerId="ADAL" clId="{D3ABA371-7A47-9C47-82AE-3B1DB11E2E84}" dt="2023-10-05T17:29:59.896" v="152" actId="700"/>
          <ac:spMkLst>
            <pc:docMk/>
            <pc:sldMk cId="0" sldId="293"/>
            <ac:spMk id="2" creationId="{4D71FE61-0DE4-6089-B13E-63EA62FB55FE}"/>
          </ac:spMkLst>
        </pc:spChg>
        <pc:spChg chg="add mod ord">
          <ac:chgData name="CAMPOS ZAMORA, Melissa" userId="4328921f-4451-4773-bb83-445ac24bfedf" providerId="ADAL" clId="{D3ABA371-7A47-9C47-82AE-3B1DB11E2E84}" dt="2023-10-05T17:29:59.896" v="152" actId="700"/>
          <ac:spMkLst>
            <pc:docMk/>
            <pc:sldMk cId="0" sldId="293"/>
            <ac:spMk id="3" creationId="{31B0C3A1-DF9C-C817-464D-290A459B9DC8}"/>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94"/>
        </pc:sldMkLst>
        <pc:spChg chg="add mod ord">
          <ac:chgData name="CAMPOS ZAMORA, Melissa" userId="4328921f-4451-4773-bb83-445ac24bfedf" providerId="ADAL" clId="{D3ABA371-7A47-9C47-82AE-3B1DB11E2E84}" dt="2023-10-05T17:29:59.896" v="152" actId="700"/>
          <ac:spMkLst>
            <pc:docMk/>
            <pc:sldMk cId="0" sldId="294"/>
            <ac:spMk id="2" creationId="{50A63043-85F2-78FB-3E8C-70653A10ACEF}"/>
          </ac:spMkLst>
        </pc:spChg>
        <pc:spChg chg="add mod ord">
          <ac:chgData name="CAMPOS ZAMORA, Melissa" userId="4328921f-4451-4773-bb83-445ac24bfedf" providerId="ADAL" clId="{D3ABA371-7A47-9C47-82AE-3B1DB11E2E84}" dt="2023-10-05T17:29:59.896" v="152" actId="700"/>
          <ac:spMkLst>
            <pc:docMk/>
            <pc:sldMk cId="0" sldId="294"/>
            <ac:spMk id="3" creationId="{6BC4A710-3418-B370-EDAB-4E9E95AD3B93}"/>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95"/>
        </pc:sldMkLst>
        <pc:spChg chg="add mod ord">
          <ac:chgData name="CAMPOS ZAMORA, Melissa" userId="4328921f-4451-4773-bb83-445ac24bfedf" providerId="ADAL" clId="{D3ABA371-7A47-9C47-82AE-3B1DB11E2E84}" dt="2023-10-05T17:29:59.896" v="152" actId="700"/>
          <ac:spMkLst>
            <pc:docMk/>
            <pc:sldMk cId="0" sldId="295"/>
            <ac:spMk id="2" creationId="{18CBA9A9-E79D-299D-33B3-9AA6D386293B}"/>
          </ac:spMkLst>
        </pc:spChg>
        <pc:spChg chg="add mod ord">
          <ac:chgData name="CAMPOS ZAMORA, Melissa" userId="4328921f-4451-4773-bb83-445ac24bfedf" providerId="ADAL" clId="{D3ABA371-7A47-9C47-82AE-3B1DB11E2E84}" dt="2023-10-05T17:29:59.896" v="152" actId="700"/>
          <ac:spMkLst>
            <pc:docMk/>
            <pc:sldMk cId="0" sldId="295"/>
            <ac:spMk id="3" creationId="{3B249D06-DD98-F7CE-C5B4-6BB028BBA2DC}"/>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96"/>
        </pc:sldMkLst>
        <pc:spChg chg="add mod ord">
          <ac:chgData name="CAMPOS ZAMORA, Melissa" userId="4328921f-4451-4773-bb83-445ac24bfedf" providerId="ADAL" clId="{D3ABA371-7A47-9C47-82AE-3B1DB11E2E84}" dt="2023-10-05T17:29:59.896" v="152" actId="700"/>
          <ac:spMkLst>
            <pc:docMk/>
            <pc:sldMk cId="0" sldId="296"/>
            <ac:spMk id="2" creationId="{DCD05FB4-184C-63C9-B073-A8DF93E93EF7}"/>
          </ac:spMkLst>
        </pc:spChg>
        <pc:spChg chg="add mod ord">
          <ac:chgData name="CAMPOS ZAMORA, Melissa" userId="4328921f-4451-4773-bb83-445ac24bfedf" providerId="ADAL" clId="{D3ABA371-7A47-9C47-82AE-3B1DB11E2E84}" dt="2023-10-05T17:29:59.896" v="152" actId="700"/>
          <ac:spMkLst>
            <pc:docMk/>
            <pc:sldMk cId="0" sldId="296"/>
            <ac:spMk id="3" creationId="{FB6D7F49-05FD-C22A-D86C-F1C64CF91B86}"/>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97"/>
        </pc:sldMkLst>
        <pc:spChg chg="add mod ord">
          <ac:chgData name="CAMPOS ZAMORA, Melissa" userId="4328921f-4451-4773-bb83-445ac24bfedf" providerId="ADAL" clId="{D3ABA371-7A47-9C47-82AE-3B1DB11E2E84}" dt="2023-10-05T17:29:59.896" v="152" actId="700"/>
          <ac:spMkLst>
            <pc:docMk/>
            <pc:sldMk cId="0" sldId="297"/>
            <ac:spMk id="2" creationId="{A82CF6A5-53C0-0D61-3F9E-051485EF841C}"/>
          </ac:spMkLst>
        </pc:spChg>
        <pc:spChg chg="add mod ord">
          <ac:chgData name="CAMPOS ZAMORA, Melissa" userId="4328921f-4451-4773-bb83-445ac24bfedf" providerId="ADAL" clId="{D3ABA371-7A47-9C47-82AE-3B1DB11E2E84}" dt="2023-10-05T17:29:59.896" v="152" actId="700"/>
          <ac:spMkLst>
            <pc:docMk/>
            <pc:sldMk cId="0" sldId="297"/>
            <ac:spMk id="3" creationId="{719DC369-6125-C8A1-E5D2-D80D335105F4}"/>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98"/>
        </pc:sldMkLst>
        <pc:spChg chg="add mod ord">
          <ac:chgData name="CAMPOS ZAMORA, Melissa" userId="4328921f-4451-4773-bb83-445ac24bfedf" providerId="ADAL" clId="{D3ABA371-7A47-9C47-82AE-3B1DB11E2E84}" dt="2023-10-05T17:29:59.896" v="152" actId="700"/>
          <ac:spMkLst>
            <pc:docMk/>
            <pc:sldMk cId="0" sldId="298"/>
            <ac:spMk id="2" creationId="{57B61C51-C2A9-7F47-AC14-E5D3A0A903B1}"/>
          </ac:spMkLst>
        </pc:spChg>
        <pc:spChg chg="add mod ord">
          <ac:chgData name="CAMPOS ZAMORA, Melissa" userId="4328921f-4451-4773-bb83-445ac24bfedf" providerId="ADAL" clId="{D3ABA371-7A47-9C47-82AE-3B1DB11E2E84}" dt="2023-10-05T17:29:59.896" v="152" actId="700"/>
          <ac:spMkLst>
            <pc:docMk/>
            <pc:sldMk cId="0" sldId="298"/>
            <ac:spMk id="3" creationId="{408CE248-F719-B1E1-425D-15D32C5D5EE2}"/>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299"/>
        </pc:sldMkLst>
        <pc:spChg chg="add mod ord">
          <ac:chgData name="CAMPOS ZAMORA, Melissa" userId="4328921f-4451-4773-bb83-445ac24bfedf" providerId="ADAL" clId="{D3ABA371-7A47-9C47-82AE-3B1DB11E2E84}" dt="2023-10-05T17:29:59.896" v="152" actId="700"/>
          <ac:spMkLst>
            <pc:docMk/>
            <pc:sldMk cId="0" sldId="299"/>
            <ac:spMk id="2" creationId="{36B97BCC-8FB4-27D5-EEFB-DF095A26265A}"/>
          </ac:spMkLst>
        </pc:spChg>
        <pc:spChg chg="add mod ord">
          <ac:chgData name="CAMPOS ZAMORA, Melissa" userId="4328921f-4451-4773-bb83-445ac24bfedf" providerId="ADAL" clId="{D3ABA371-7A47-9C47-82AE-3B1DB11E2E84}" dt="2023-10-05T17:29:59.896" v="152" actId="700"/>
          <ac:spMkLst>
            <pc:docMk/>
            <pc:sldMk cId="0" sldId="299"/>
            <ac:spMk id="3" creationId="{984CD051-194B-3D6E-7C93-A4997871C04A}"/>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300"/>
        </pc:sldMkLst>
        <pc:spChg chg="add mod ord">
          <ac:chgData name="CAMPOS ZAMORA, Melissa" userId="4328921f-4451-4773-bb83-445ac24bfedf" providerId="ADAL" clId="{D3ABA371-7A47-9C47-82AE-3B1DB11E2E84}" dt="2023-10-05T17:29:59.896" v="152" actId="700"/>
          <ac:spMkLst>
            <pc:docMk/>
            <pc:sldMk cId="0" sldId="300"/>
            <ac:spMk id="2" creationId="{38F5D13B-E9C6-6CE9-23AF-800A78239DD8}"/>
          </ac:spMkLst>
        </pc:spChg>
        <pc:spChg chg="add mod ord">
          <ac:chgData name="CAMPOS ZAMORA, Melissa" userId="4328921f-4451-4773-bb83-445ac24bfedf" providerId="ADAL" clId="{D3ABA371-7A47-9C47-82AE-3B1DB11E2E84}" dt="2023-10-05T17:29:59.896" v="152" actId="700"/>
          <ac:spMkLst>
            <pc:docMk/>
            <pc:sldMk cId="0" sldId="300"/>
            <ac:spMk id="3" creationId="{E807D81C-0126-3B07-D2C5-AFAC16463F16}"/>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301"/>
        </pc:sldMkLst>
        <pc:spChg chg="add mod ord">
          <ac:chgData name="CAMPOS ZAMORA, Melissa" userId="4328921f-4451-4773-bb83-445ac24bfedf" providerId="ADAL" clId="{D3ABA371-7A47-9C47-82AE-3B1DB11E2E84}" dt="2023-10-05T17:29:59.896" v="152" actId="700"/>
          <ac:spMkLst>
            <pc:docMk/>
            <pc:sldMk cId="0" sldId="301"/>
            <ac:spMk id="2" creationId="{5AF81F32-FFD2-AFB1-0EC6-46CA0D342461}"/>
          </ac:spMkLst>
        </pc:spChg>
        <pc:spChg chg="add mod ord">
          <ac:chgData name="CAMPOS ZAMORA, Melissa" userId="4328921f-4451-4773-bb83-445ac24bfedf" providerId="ADAL" clId="{D3ABA371-7A47-9C47-82AE-3B1DB11E2E84}" dt="2023-10-05T17:29:59.896" v="152" actId="700"/>
          <ac:spMkLst>
            <pc:docMk/>
            <pc:sldMk cId="0" sldId="301"/>
            <ac:spMk id="3" creationId="{7F965DDF-6D8F-8651-98CD-F0FCCB578DE5}"/>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302"/>
        </pc:sldMkLst>
        <pc:spChg chg="add mod ord">
          <ac:chgData name="CAMPOS ZAMORA, Melissa" userId="4328921f-4451-4773-bb83-445ac24bfedf" providerId="ADAL" clId="{D3ABA371-7A47-9C47-82AE-3B1DB11E2E84}" dt="2023-10-05T17:29:59.896" v="152" actId="700"/>
          <ac:spMkLst>
            <pc:docMk/>
            <pc:sldMk cId="0" sldId="302"/>
            <ac:spMk id="2" creationId="{F70FA780-4A4F-FA3C-E906-0D709A2B2601}"/>
          </ac:spMkLst>
        </pc:spChg>
        <pc:spChg chg="add mod ord">
          <ac:chgData name="CAMPOS ZAMORA, Melissa" userId="4328921f-4451-4773-bb83-445ac24bfedf" providerId="ADAL" clId="{D3ABA371-7A47-9C47-82AE-3B1DB11E2E84}" dt="2023-10-05T17:29:59.896" v="152" actId="700"/>
          <ac:spMkLst>
            <pc:docMk/>
            <pc:sldMk cId="0" sldId="302"/>
            <ac:spMk id="3" creationId="{B0A5180A-272E-BE8E-0E65-7584CD1BBFF6}"/>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303"/>
        </pc:sldMkLst>
        <pc:spChg chg="add mod ord">
          <ac:chgData name="CAMPOS ZAMORA, Melissa" userId="4328921f-4451-4773-bb83-445ac24bfedf" providerId="ADAL" clId="{D3ABA371-7A47-9C47-82AE-3B1DB11E2E84}" dt="2023-10-05T17:29:59.896" v="152" actId="700"/>
          <ac:spMkLst>
            <pc:docMk/>
            <pc:sldMk cId="0" sldId="303"/>
            <ac:spMk id="2" creationId="{6B76FE73-53A0-A7EA-86CA-813735B646E5}"/>
          </ac:spMkLst>
        </pc:spChg>
        <pc:spChg chg="add mod ord">
          <ac:chgData name="CAMPOS ZAMORA, Melissa" userId="4328921f-4451-4773-bb83-445ac24bfedf" providerId="ADAL" clId="{D3ABA371-7A47-9C47-82AE-3B1DB11E2E84}" dt="2023-10-05T17:29:59.896" v="152" actId="700"/>
          <ac:spMkLst>
            <pc:docMk/>
            <pc:sldMk cId="0" sldId="303"/>
            <ac:spMk id="3" creationId="{81DA4CE9-43AE-C797-9803-15EBE6ECFCA4}"/>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304"/>
        </pc:sldMkLst>
        <pc:spChg chg="add mod ord">
          <ac:chgData name="CAMPOS ZAMORA, Melissa" userId="4328921f-4451-4773-bb83-445ac24bfedf" providerId="ADAL" clId="{D3ABA371-7A47-9C47-82AE-3B1DB11E2E84}" dt="2023-10-05T17:29:59.896" v="152" actId="700"/>
          <ac:spMkLst>
            <pc:docMk/>
            <pc:sldMk cId="0" sldId="304"/>
            <ac:spMk id="2" creationId="{0FE09C88-829A-9F6E-3BFD-19B6B388920E}"/>
          </ac:spMkLst>
        </pc:spChg>
        <pc:spChg chg="add mod ord">
          <ac:chgData name="CAMPOS ZAMORA, Melissa" userId="4328921f-4451-4773-bb83-445ac24bfedf" providerId="ADAL" clId="{D3ABA371-7A47-9C47-82AE-3B1DB11E2E84}" dt="2023-10-05T17:29:59.896" v="152" actId="700"/>
          <ac:spMkLst>
            <pc:docMk/>
            <pc:sldMk cId="0" sldId="304"/>
            <ac:spMk id="3" creationId="{8C998D6A-19D1-6081-94A3-E6C3F1C1B2AB}"/>
          </ac:spMkLst>
        </pc:spChg>
      </pc:sldChg>
      <pc:sldChg chg="addSp modSp mod modClrScheme chgLayout">
        <pc:chgData name="CAMPOS ZAMORA, Melissa" userId="4328921f-4451-4773-bb83-445ac24bfedf" providerId="ADAL" clId="{D3ABA371-7A47-9C47-82AE-3B1DB11E2E84}" dt="2023-10-05T17:30:14.457" v="155" actId="27636"/>
        <pc:sldMkLst>
          <pc:docMk/>
          <pc:sldMk cId="1720520331" sldId="306"/>
        </pc:sldMkLst>
        <pc:spChg chg="mod ord">
          <ac:chgData name="CAMPOS ZAMORA, Melissa" userId="4328921f-4451-4773-bb83-445ac24bfedf" providerId="ADAL" clId="{D3ABA371-7A47-9C47-82AE-3B1DB11E2E84}" dt="2023-10-05T17:30:14.457" v="155" actId="27636"/>
          <ac:spMkLst>
            <pc:docMk/>
            <pc:sldMk cId="1720520331" sldId="306"/>
            <ac:spMk id="2" creationId="{00000000-0000-0000-0000-000000000000}"/>
          </ac:spMkLst>
        </pc:spChg>
        <pc:spChg chg="add mod ord">
          <ac:chgData name="CAMPOS ZAMORA, Melissa" userId="4328921f-4451-4773-bb83-445ac24bfedf" providerId="ADAL" clId="{D3ABA371-7A47-9C47-82AE-3B1DB11E2E84}" dt="2023-10-05T17:30:14.381" v="154" actId="700"/>
          <ac:spMkLst>
            <pc:docMk/>
            <pc:sldMk cId="1720520331" sldId="306"/>
            <ac:spMk id="5" creationId="{C30699FC-7209-0992-0E21-955AA6088D78}"/>
          </ac:spMkLst>
        </pc:spChg>
      </pc:sldChg>
      <pc:sldChg chg="add">
        <pc:chgData name="CAMPOS ZAMORA, Melissa" userId="4328921f-4451-4773-bb83-445ac24bfedf" providerId="ADAL" clId="{D3ABA371-7A47-9C47-82AE-3B1DB11E2E84}" dt="2023-10-05T17:12:14.603" v="10"/>
        <pc:sldMkLst>
          <pc:docMk/>
          <pc:sldMk cId="0" sldId="307"/>
        </pc:sldMkLst>
      </pc:sldChg>
      <pc:sldChg chg="add">
        <pc:chgData name="CAMPOS ZAMORA, Melissa" userId="4328921f-4451-4773-bb83-445ac24bfedf" providerId="ADAL" clId="{D3ABA371-7A47-9C47-82AE-3B1DB11E2E84}" dt="2023-10-05T17:12:14.603" v="10"/>
        <pc:sldMkLst>
          <pc:docMk/>
          <pc:sldMk cId="0" sldId="308"/>
        </pc:sldMkLst>
      </pc:sldChg>
      <pc:sldChg chg="add">
        <pc:chgData name="CAMPOS ZAMORA, Melissa" userId="4328921f-4451-4773-bb83-445ac24bfedf" providerId="ADAL" clId="{D3ABA371-7A47-9C47-82AE-3B1DB11E2E84}" dt="2023-10-05T17:12:14.603" v="10"/>
        <pc:sldMkLst>
          <pc:docMk/>
          <pc:sldMk cId="0" sldId="309"/>
        </pc:sldMkLst>
      </pc:sldChg>
      <pc:sldChg chg="add">
        <pc:chgData name="CAMPOS ZAMORA, Melissa" userId="4328921f-4451-4773-bb83-445ac24bfedf" providerId="ADAL" clId="{D3ABA371-7A47-9C47-82AE-3B1DB11E2E84}" dt="2023-10-05T17:12:14.603" v="10"/>
        <pc:sldMkLst>
          <pc:docMk/>
          <pc:sldMk cId="0" sldId="310"/>
        </pc:sldMkLst>
      </pc:sldChg>
      <pc:sldChg chg="add">
        <pc:chgData name="CAMPOS ZAMORA, Melissa" userId="4328921f-4451-4773-bb83-445ac24bfedf" providerId="ADAL" clId="{D3ABA371-7A47-9C47-82AE-3B1DB11E2E84}" dt="2023-10-05T17:12:14.603" v="10"/>
        <pc:sldMkLst>
          <pc:docMk/>
          <pc:sldMk cId="0" sldId="311"/>
        </pc:sldMkLst>
      </pc:sldChg>
      <pc:sldChg chg="add">
        <pc:chgData name="CAMPOS ZAMORA, Melissa" userId="4328921f-4451-4773-bb83-445ac24bfedf" providerId="ADAL" clId="{D3ABA371-7A47-9C47-82AE-3B1DB11E2E84}" dt="2023-10-05T17:12:14.603" v="10"/>
        <pc:sldMkLst>
          <pc:docMk/>
          <pc:sldMk cId="0" sldId="312"/>
        </pc:sldMkLst>
      </pc:sldChg>
      <pc:sldChg chg="add">
        <pc:chgData name="CAMPOS ZAMORA, Melissa" userId="4328921f-4451-4773-bb83-445ac24bfedf" providerId="ADAL" clId="{D3ABA371-7A47-9C47-82AE-3B1DB11E2E84}" dt="2023-10-05T17:12:14.603" v="10"/>
        <pc:sldMkLst>
          <pc:docMk/>
          <pc:sldMk cId="0" sldId="313"/>
        </pc:sldMkLst>
      </pc:sldChg>
      <pc:sldChg chg="add">
        <pc:chgData name="CAMPOS ZAMORA, Melissa" userId="4328921f-4451-4773-bb83-445ac24bfedf" providerId="ADAL" clId="{D3ABA371-7A47-9C47-82AE-3B1DB11E2E84}" dt="2023-10-05T17:12:14.603" v="10"/>
        <pc:sldMkLst>
          <pc:docMk/>
          <pc:sldMk cId="0" sldId="314"/>
        </pc:sldMkLst>
      </pc:sldChg>
      <pc:sldChg chg="modSp mod modClrScheme chgLayout">
        <pc:chgData name="CAMPOS ZAMORA, Melissa" userId="4328921f-4451-4773-bb83-445ac24bfedf" providerId="ADAL" clId="{D3ABA371-7A47-9C47-82AE-3B1DB11E2E84}" dt="2023-10-05T17:30:14.381" v="154" actId="700"/>
        <pc:sldMkLst>
          <pc:docMk/>
          <pc:sldMk cId="11039567" sldId="318"/>
        </pc:sldMkLst>
        <pc:spChg chg="mod ord">
          <ac:chgData name="CAMPOS ZAMORA, Melissa" userId="4328921f-4451-4773-bb83-445ac24bfedf" providerId="ADAL" clId="{D3ABA371-7A47-9C47-82AE-3B1DB11E2E84}" dt="2023-10-05T17:30:14.381" v="154" actId="700"/>
          <ac:spMkLst>
            <pc:docMk/>
            <pc:sldMk cId="11039567" sldId="318"/>
            <ac:spMk id="2" creationId="{00000000-0000-0000-0000-000000000000}"/>
          </ac:spMkLst>
        </pc:spChg>
        <pc:spChg chg="mod ord">
          <ac:chgData name="CAMPOS ZAMORA, Melissa" userId="4328921f-4451-4773-bb83-445ac24bfedf" providerId="ADAL" clId="{D3ABA371-7A47-9C47-82AE-3B1DB11E2E84}" dt="2023-10-05T17:30:14.381" v="154" actId="700"/>
          <ac:spMkLst>
            <pc:docMk/>
            <pc:sldMk cId="11039567" sldId="318"/>
            <ac:spMk id="3" creationId="{00000000-0000-0000-0000-000000000000}"/>
          </ac:spMkLst>
        </pc:spChg>
      </pc:sldChg>
      <pc:sldChg chg="modSp mod modClrScheme chgLayout">
        <pc:chgData name="CAMPOS ZAMORA, Melissa" userId="4328921f-4451-4773-bb83-445ac24bfedf" providerId="ADAL" clId="{D3ABA371-7A47-9C47-82AE-3B1DB11E2E84}" dt="2023-10-05T17:29:59.896" v="152" actId="700"/>
        <pc:sldMkLst>
          <pc:docMk/>
          <pc:sldMk cId="1516073044" sldId="321"/>
        </pc:sldMkLst>
        <pc:spChg chg="mod ord">
          <ac:chgData name="CAMPOS ZAMORA, Melissa" userId="4328921f-4451-4773-bb83-445ac24bfedf" providerId="ADAL" clId="{D3ABA371-7A47-9C47-82AE-3B1DB11E2E84}" dt="2023-10-05T17:29:59.896" v="152" actId="700"/>
          <ac:spMkLst>
            <pc:docMk/>
            <pc:sldMk cId="1516073044" sldId="321"/>
            <ac:spMk id="2" creationId="{00000000-0000-0000-0000-000000000000}"/>
          </ac:spMkLst>
        </pc:spChg>
        <pc:spChg chg="mod ord">
          <ac:chgData name="CAMPOS ZAMORA, Melissa" userId="4328921f-4451-4773-bb83-445ac24bfedf" providerId="ADAL" clId="{D3ABA371-7A47-9C47-82AE-3B1DB11E2E84}" dt="2023-10-05T17:29:59.896" v="152" actId="700"/>
          <ac:spMkLst>
            <pc:docMk/>
            <pc:sldMk cId="1516073044" sldId="321"/>
            <ac:spMk id="3" creationId="{00000000-0000-0000-0000-000000000000}"/>
          </ac:spMkLst>
        </pc:spChg>
      </pc:sldChg>
      <pc:sldChg chg="modSp mod modClrScheme chgLayout">
        <pc:chgData name="CAMPOS ZAMORA, Melissa" userId="4328921f-4451-4773-bb83-445ac24bfedf" providerId="ADAL" clId="{D3ABA371-7A47-9C47-82AE-3B1DB11E2E84}" dt="2023-10-05T17:29:59.896" v="152" actId="700"/>
        <pc:sldMkLst>
          <pc:docMk/>
          <pc:sldMk cId="1242967759" sldId="322"/>
        </pc:sldMkLst>
        <pc:spChg chg="mod ord">
          <ac:chgData name="CAMPOS ZAMORA, Melissa" userId="4328921f-4451-4773-bb83-445ac24bfedf" providerId="ADAL" clId="{D3ABA371-7A47-9C47-82AE-3B1DB11E2E84}" dt="2023-10-05T17:29:59.896" v="152" actId="700"/>
          <ac:spMkLst>
            <pc:docMk/>
            <pc:sldMk cId="1242967759" sldId="322"/>
            <ac:spMk id="2" creationId="{00000000-0000-0000-0000-000000000000}"/>
          </ac:spMkLst>
        </pc:spChg>
        <pc:spChg chg="mod ord">
          <ac:chgData name="CAMPOS ZAMORA, Melissa" userId="4328921f-4451-4773-bb83-445ac24bfedf" providerId="ADAL" clId="{D3ABA371-7A47-9C47-82AE-3B1DB11E2E84}" dt="2023-10-05T17:29:59.896" v="152" actId="700"/>
          <ac:spMkLst>
            <pc:docMk/>
            <pc:sldMk cId="1242967759" sldId="322"/>
            <ac:spMk id="3" creationId="{00000000-0000-0000-0000-000000000000}"/>
          </ac:spMkLst>
        </pc:spChg>
      </pc:sldChg>
      <pc:sldChg chg="modSp mod modClrScheme chgLayout">
        <pc:chgData name="CAMPOS ZAMORA, Melissa" userId="4328921f-4451-4773-bb83-445ac24bfedf" providerId="ADAL" clId="{D3ABA371-7A47-9C47-82AE-3B1DB11E2E84}" dt="2023-10-05T17:29:59.896" v="152" actId="700"/>
        <pc:sldMkLst>
          <pc:docMk/>
          <pc:sldMk cId="160252260" sldId="323"/>
        </pc:sldMkLst>
        <pc:spChg chg="mod ord">
          <ac:chgData name="CAMPOS ZAMORA, Melissa" userId="4328921f-4451-4773-bb83-445ac24bfedf" providerId="ADAL" clId="{D3ABA371-7A47-9C47-82AE-3B1DB11E2E84}" dt="2023-10-05T17:29:59.896" v="152" actId="700"/>
          <ac:spMkLst>
            <pc:docMk/>
            <pc:sldMk cId="160252260" sldId="323"/>
            <ac:spMk id="2" creationId="{00000000-0000-0000-0000-000000000000}"/>
          </ac:spMkLst>
        </pc:spChg>
        <pc:spChg chg="mod ord">
          <ac:chgData name="CAMPOS ZAMORA, Melissa" userId="4328921f-4451-4773-bb83-445ac24bfedf" providerId="ADAL" clId="{D3ABA371-7A47-9C47-82AE-3B1DB11E2E84}" dt="2023-10-05T17:29:59.896" v="152" actId="700"/>
          <ac:spMkLst>
            <pc:docMk/>
            <pc:sldMk cId="160252260" sldId="323"/>
            <ac:spMk id="3" creationId="{00000000-0000-0000-0000-000000000000}"/>
          </ac:spMkLst>
        </pc:spChg>
      </pc:sldChg>
      <pc:sldChg chg="modSp mod modClrScheme chgLayout">
        <pc:chgData name="CAMPOS ZAMORA, Melissa" userId="4328921f-4451-4773-bb83-445ac24bfedf" providerId="ADAL" clId="{D3ABA371-7A47-9C47-82AE-3B1DB11E2E84}" dt="2023-10-05T17:29:59.896" v="152" actId="700"/>
        <pc:sldMkLst>
          <pc:docMk/>
          <pc:sldMk cId="1298070161" sldId="324"/>
        </pc:sldMkLst>
        <pc:spChg chg="mod ord">
          <ac:chgData name="CAMPOS ZAMORA, Melissa" userId="4328921f-4451-4773-bb83-445ac24bfedf" providerId="ADAL" clId="{D3ABA371-7A47-9C47-82AE-3B1DB11E2E84}" dt="2023-10-05T17:29:59.896" v="152" actId="700"/>
          <ac:spMkLst>
            <pc:docMk/>
            <pc:sldMk cId="1298070161" sldId="324"/>
            <ac:spMk id="2" creationId="{00000000-0000-0000-0000-000000000000}"/>
          </ac:spMkLst>
        </pc:spChg>
        <pc:spChg chg="mod ord">
          <ac:chgData name="CAMPOS ZAMORA, Melissa" userId="4328921f-4451-4773-bb83-445ac24bfedf" providerId="ADAL" clId="{D3ABA371-7A47-9C47-82AE-3B1DB11E2E84}" dt="2023-10-05T17:29:59.896" v="152" actId="700"/>
          <ac:spMkLst>
            <pc:docMk/>
            <pc:sldMk cId="1298070161" sldId="324"/>
            <ac:spMk id="3" creationId="{00000000-0000-0000-0000-000000000000}"/>
          </ac:spMkLst>
        </pc:spChg>
      </pc:sldChg>
      <pc:sldChg chg="modSp mod modClrScheme chgLayout">
        <pc:chgData name="CAMPOS ZAMORA, Melissa" userId="4328921f-4451-4773-bb83-445ac24bfedf" providerId="ADAL" clId="{D3ABA371-7A47-9C47-82AE-3B1DB11E2E84}" dt="2023-10-05T17:29:59.896" v="152" actId="700"/>
        <pc:sldMkLst>
          <pc:docMk/>
          <pc:sldMk cId="807749966" sldId="325"/>
        </pc:sldMkLst>
        <pc:spChg chg="mod ord">
          <ac:chgData name="CAMPOS ZAMORA, Melissa" userId="4328921f-4451-4773-bb83-445ac24bfedf" providerId="ADAL" clId="{D3ABA371-7A47-9C47-82AE-3B1DB11E2E84}" dt="2023-10-05T17:29:59.896" v="152" actId="700"/>
          <ac:spMkLst>
            <pc:docMk/>
            <pc:sldMk cId="807749966" sldId="325"/>
            <ac:spMk id="2" creationId="{00000000-0000-0000-0000-000000000000}"/>
          </ac:spMkLst>
        </pc:spChg>
        <pc:spChg chg="mod ord">
          <ac:chgData name="CAMPOS ZAMORA, Melissa" userId="4328921f-4451-4773-bb83-445ac24bfedf" providerId="ADAL" clId="{D3ABA371-7A47-9C47-82AE-3B1DB11E2E84}" dt="2023-10-05T17:29:59.896" v="152" actId="700"/>
          <ac:spMkLst>
            <pc:docMk/>
            <pc:sldMk cId="807749966" sldId="325"/>
            <ac:spMk id="3" creationId="{00000000-0000-0000-0000-000000000000}"/>
          </ac:spMkLst>
        </pc:spChg>
      </pc:sldChg>
      <pc:sldChg chg="modSp mod modClrScheme chgLayout">
        <pc:chgData name="CAMPOS ZAMORA, Melissa" userId="4328921f-4451-4773-bb83-445ac24bfedf" providerId="ADAL" clId="{D3ABA371-7A47-9C47-82AE-3B1DB11E2E84}" dt="2023-10-05T17:29:59.896" v="152" actId="700"/>
        <pc:sldMkLst>
          <pc:docMk/>
          <pc:sldMk cId="614031207" sldId="326"/>
        </pc:sldMkLst>
        <pc:spChg chg="mod ord">
          <ac:chgData name="CAMPOS ZAMORA, Melissa" userId="4328921f-4451-4773-bb83-445ac24bfedf" providerId="ADAL" clId="{D3ABA371-7A47-9C47-82AE-3B1DB11E2E84}" dt="2023-10-05T17:29:59.896" v="152" actId="700"/>
          <ac:spMkLst>
            <pc:docMk/>
            <pc:sldMk cId="614031207" sldId="326"/>
            <ac:spMk id="2" creationId="{00000000-0000-0000-0000-000000000000}"/>
          </ac:spMkLst>
        </pc:spChg>
        <pc:spChg chg="mod ord">
          <ac:chgData name="CAMPOS ZAMORA, Melissa" userId="4328921f-4451-4773-bb83-445ac24bfedf" providerId="ADAL" clId="{D3ABA371-7A47-9C47-82AE-3B1DB11E2E84}" dt="2023-10-05T17:29:59.896" v="152" actId="700"/>
          <ac:spMkLst>
            <pc:docMk/>
            <pc:sldMk cId="614031207" sldId="326"/>
            <ac:spMk id="5" creationId="{00000000-0000-0000-0000-000000000000}"/>
          </ac:spMkLst>
        </pc:spChg>
      </pc:sldChg>
      <pc:sldChg chg="modSp mod modClrScheme chgLayout">
        <pc:chgData name="CAMPOS ZAMORA, Melissa" userId="4328921f-4451-4773-bb83-445ac24bfedf" providerId="ADAL" clId="{D3ABA371-7A47-9C47-82AE-3B1DB11E2E84}" dt="2023-10-05T17:29:59.896" v="152" actId="700"/>
        <pc:sldMkLst>
          <pc:docMk/>
          <pc:sldMk cId="1974365045" sldId="327"/>
        </pc:sldMkLst>
        <pc:spChg chg="mod ord">
          <ac:chgData name="CAMPOS ZAMORA, Melissa" userId="4328921f-4451-4773-bb83-445ac24bfedf" providerId="ADAL" clId="{D3ABA371-7A47-9C47-82AE-3B1DB11E2E84}" dt="2023-10-05T17:29:59.896" v="152" actId="700"/>
          <ac:spMkLst>
            <pc:docMk/>
            <pc:sldMk cId="1974365045" sldId="327"/>
            <ac:spMk id="2" creationId="{00000000-0000-0000-0000-000000000000}"/>
          </ac:spMkLst>
        </pc:spChg>
        <pc:spChg chg="mod ord">
          <ac:chgData name="CAMPOS ZAMORA, Melissa" userId="4328921f-4451-4773-bb83-445ac24bfedf" providerId="ADAL" clId="{D3ABA371-7A47-9C47-82AE-3B1DB11E2E84}" dt="2023-10-05T17:29:59.896" v="152" actId="700"/>
          <ac:spMkLst>
            <pc:docMk/>
            <pc:sldMk cId="1974365045" sldId="327"/>
            <ac:spMk id="5" creationId="{00000000-0000-0000-0000-000000000000}"/>
          </ac:spMkLst>
        </pc:spChg>
      </pc:sldChg>
      <pc:sldChg chg="modSp mod modClrScheme chgLayout">
        <pc:chgData name="CAMPOS ZAMORA, Melissa" userId="4328921f-4451-4773-bb83-445ac24bfedf" providerId="ADAL" clId="{D3ABA371-7A47-9C47-82AE-3B1DB11E2E84}" dt="2023-10-05T17:30:00.090" v="153" actId="27636"/>
        <pc:sldMkLst>
          <pc:docMk/>
          <pc:sldMk cId="398597313" sldId="328"/>
        </pc:sldMkLst>
        <pc:spChg chg="mod ord">
          <ac:chgData name="CAMPOS ZAMORA, Melissa" userId="4328921f-4451-4773-bb83-445ac24bfedf" providerId="ADAL" clId="{D3ABA371-7A47-9C47-82AE-3B1DB11E2E84}" dt="2023-10-05T17:29:59.896" v="152" actId="700"/>
          <ac:spMkLst>
            <pc:docMk/>
            <pc:sldMk cId="398597313" sldId="328"/>
            <ac:spMk id="2" creationId="{00000000-0000-0000-0000-000000000000}"/>
          </ac:spMkLst>
        </pc:spChg>
        <pc:spChg chg="mod ord">
          <ac:chgData name="CAMPOS ZAMORA, Melissa" userId="4328921f-4451-4773-bb83-445ac24bfedf" providerId="ADAL" clId="{D3ABA371-7A47-9C47-82AE-3B1DB11E2E84}" dt="2023-10-05T17:30:00.090" v="153" actId="27636"/>
          <ac:spMkLst>
            <pc:docMk/>
            <pc:sldMk cId="398597313" sldId="328"/>
            <ac:spMk id="5" creationId="{00000000-0000-0000-0000-000000000000}"/>
          </ac:spMkLst>
        </pc:spChg>
      </pc:sldChg>
      <pc:sldChg chg="modSp mod modClrScheme chgLayout">
        <pc:chgData name="CAMPOS ZAMORA, Melissa" userId="4328921f-4451-4773-bb83-445ac24bfedf" providerId="ADAL" clId="{D3ABA371-7A47-9C47-82AE-3B1DB11E2E84}" dt="2023-10-05T17:29:59.896" v="152" actId="700"/>
        <pc:sldMkLst>
          <pc:docMk/>
          <pc:sldMk cId="1573003563" sldId="329"/>
        </pc:sldMkLst>
        <pc:spChg chg="mod ord">
          <ac:chgData name="CAMPOS ZAMORA, Melissa" userId="4328921f-4451-4773-bb83-445ac24bfedf" providerId="ADAL" clId="{D3ABA371-7A47-9C47-82AE-3B1DB11E2E84}" dt="2023-10-05T17:29:59.896" v="152" actId="700"/>
          <ac:spMkLst>
            <pc:docMk/>
            <pc:sldMk cId="1573003563" sldId="329"/>
            <ac:spMk id="2" creationId="{00000000-0000-0000-0000-000000000000}"/>
          </ac:spMkLst>
        </pc:spChg>
        <pc:spChg chg="mod ord">
          <ac:chgData name="CAMPOS ZAMORA, Melissa" userId="4328921f-4451-4773-bb83-445ac24bfedf" providerId="ADAL" clId="{D3ABA371-7A47-9C47-82AE-3B1DB11E2E84}" dt="2023-10-05T17:29:59.896" v="152" actId="700"/>
          <ac:spMkLst>
            <pc:docMk/>
            <pc:sldMk cId="1573003563" sldId="329"/>
            <ac:spMk id="5" creationId="{00000000-0000-0000-0000-000000000000}"/>
          </ac:spMkLst>
        </pc:spChg>
      </pc:sldChg>
      <pc:sldChg chg="modSp mod modClrScheme chgLayout">
        <pc:chgData name="CAMPOS ZAMORA, Melissa" userId="4328921f-4451-4773-bb83-445ac24bfedf" providerId="ADAL" clId="{D3ABA371-7A47-9C47-82AE-3B1DB11E2E84}" dt="2023-10-05T17:29:59.896" v="152" actId="700"/>
        <pc:sldMkLst>
          <pc:docMk/>
          <pc:sldMk cId="1437040533" sldId="330"/>
        </pc:sldMkLst>
        <pc:spChg chg="mod ord">
          <ac:chgData name="CAMPOS ZAMORA, Melissa" userId="4328921f-4451-4773-bb83-445ac24bfedf" providerId="ADAL" clId="{D3ABA371-7A47-9C47-82AE-3B1DB11E2E84}" dt="2023-10-05T17:29:59.896" v="152" actId="700"/>
          <ac:spMkLst>
            <pc:docMk/>
            <pc:sldMk cId="1437040533" sldId="330"/>
            <ac:spMk id="2" creationId="{00000000-0000-0000-0000-000000000000}"/>
          </ac:spMkLst>
        </pc:spChg>
        <pc:spChg chg="mod ord">
          <ac:chgData name="CAMPOS ZAMORA, Melissa" userId="4328921f-4451-4773-bb83-445ac24bfedf" providerId="ADAL" clId="{D3ABA371-7A47-9C47-82AE-3B1DB11E2E84}" dt="2023-10-05T17:29:59.896" v="152" actId="700"/>
          <ac:spMkLst>
            <pc:docMk/>
            <pc:sldMk cId="1437040533" sldId="330"/>
            <ac:spMk id="5" creationId="{00000000-0000-0000-0000-000000000000}"/>
          </ac:spMkLst>
        </pc:spChg>
      </pc:sldChg>
      <pc:sldChg chg="modSp mod modClrScheme chgLayout">
        <pc:chgData name="CAMPOS ZAMORA, Melissa" userId="4328921f-4451-4773-bb83-445ac24bfedf" providerId="ADAL" clId="{D3ABA371-7A47-9C47-82AE-3B1DB11E2E84}" dt="2023-10-05T17:29:59.896" v="152" actId="700"/>
        <pc:sldMkLst>
          <pc:docMk/>
          <pc:sldMk cId="1673871091" sldId="331"/>
        </pc:sldMkLst>
        <pc:spChg chg="mod ord">
          <ac:chgData name="CAMPOS ZAMORA, Melissa" userId="4328921f-4451-4773-bb83-445ac24bfedf" providerId="ADAL" clId="{D3ABA371-7A47-9C47-82AE-3B1DB11E2E84}" dt="2023-10-05T17:29:59.896" v="152" actId="700"/>
          <ac:spMkLst>
            <pc:docMk/>
            <pc:sldMk cId="1673871091" sldId="331"/>
            <ac:spMk id="2" creationId="{00000000-0000-0000-0000-000000000000}"/>
          </ac:spMkLst>
        </pc:spChg>
        <pc:spChg chg="mod ord">
          <ac:chgData name="CAMPOS ZAMORA, Melissa" userId="4328921f-4451-4773-bb83-445ac24bfedf" providerId="ADAL" clId="{D3ABA371-7A47-9C47-82AE-3B1DB11E2E84}" dt="2023-10-05T17:29:59.896" v="152" actId="700"/>
          <ac:spMkLst>
            <pc:docMk/>
            <pc:sldMk cId="1673871091" sldId="331"/>
            <ac:spMk id="5" creationId="{00000000-0000-0000-0000-000000000000}"/>
          </ac:spMkLst>
        </pc:spChg>
      </pc:sldChg>
      <pc:sldChg chg="addSp modSp mod modClrScheme chgLayout">
        <pc:chgData name="CAMPOS ZAMORA, Melissa" userId="4328921f-4451-4773-bb83-445ac24bfedf" providerId="ADAL" clId="{D3ABA371-7A47-9C47-82AE-3B1DB11E2E84}" dt="2023-10-05T17:29:59.896" v="152" actId="700"/>
        <pc:sldMkLst>
          <pc:docMk/>
          <pc:sldMk cId="164978167" sldId="332"/>
        </pc:sldMkLst>
        <pc:spChg chg="mod ord">
          <ac:chgData name="CAMPOS ZAMORA, Melissa" userId="4328921f-4451-4773-bb83-445ac24bfedf" providerId="ADAL" clId="{D3ABA371-7A47-9C47-82AE-3B1DB11E2E84}" dt="2023-10-05T17:29:59.896" v="152" actId="700"/>
          <ac:spMkLst>
            <pc:docMk/>
            <pc:sldMk cId="164978167" sldId="332"/>
            <ac:spMk id="2" creationId="{00000000-0000-0000-0000-000000000000}"/>
          </ac:spMkLst>
        </pc:spChg>
        <pc:spChg chg="add mod ord">
          <ac:chgData name="CAMPOS ZAMORA, Melissa" userId="4328921f-4451-4773-bb83-445ac24bfedf" providerId="ADAL" clId="{D3ABA371-7A47-9C47-82AE-3B1DB11E2E84}" dt="2023-10-05T17:29:59.896" v="152" actId="700"/>
          <ac:spMkLst>
            <pc:docMk/>
            <pc:sldMk cId="164978167" sldId="332"/>
            <ac:spMk id="6" creationId="{62547101-0794-D83E-F4C0-589DDE2A8F53}"/>
          </ac:spMkLst>
        </pc:spChg>
      </pc:sldChg>
      <pc:sldChg chg="add del">
        <pc:chgData name="CAMPOS ZAMORA, Melissa" userId="4328921f-4451-4773-bb83-445ac24bfedf" providerId="ADAL" clId="{D3ABA371-7A47-9C47-82AE-3B1DB11E2E84}" dt="2023-10-05T17:24:51.320" v="21" actId="2696"/>
        <pc:sldMkLst>
          <pc:docMk/>
          <pc:sldMk cId="3465916121" sldId="348"/>
        </pc:sldMkLst>
      </pc:sldChg>
      <pc:sldChg chg="addSp modSp mod modClrScheme chgLayout">
        <pc:chgData name="CAMPOS ZAMORA, Melissa" userId="4328921f-4451-4773-bb83-445ac24bfedf" providerId="ADAL" clId="{D3ABA371-7A47-9C47-82AE-3B1DB11E2E84}" dt="2023-10-05T17:29:59.896" v="152" actId="700"/>
        <pc:sldMkLst>
          <pc:docMk/>
          <pc:sldMk cId="1221078621" sldId="394"/>
        </pc:sldMkLst>
        <pc:spChg chg="mod ord">
          <ac:chgData name="CAMPOS ZAMORA, Melissa" userId="4328921f-4451-4773-bb83-445ac24bfedf" providerId="ADAL" clId="{D3ABA371-7A47-9C47-82AE-3B1DB11E2E84}" dt="2023-10-05T17:29:59.896" v="152" actId="700"/>
          <ac:spMkLst>
            <pc:docMk/>
            <pc:sldMk cId="1221078621" sldId="394"/>
            <ac:spMk id="2" creationId="{00000000-0000-0000-0000-000000000000}"/>
          </ac:spMkLst>
        </pc:spChg>
        <pc:spChg chg="add mod ord">
          <ac:chgData name="CAMPOS ZAMORA, Melissa" userId="4328921f-4451-4773-bb83-445ac24bfedf" providerId="ADAL" clId="{D3ABA371-7A47-9C47-82AE-3B1DB11E2E84}" dt="2023-10-05T17:29:59.896" v="152" actId="700"/>
          <ac:spMkLst>
            <pc:docMk/>
            <pc:sldMk cId="1221078621" sldId="394"/>
            <ac:spMk id="3" creationId="{2E6499A5-5292-1DC8-96FE-E5AEFC97526D}"/>
          </ac:spMkLst>
        </pc:spChg>
      </pc:sldChg>
      <pc:sldChg chg="addSp modSp mod modClrScheme chgLayout">
        <pc:chgData name="CAMPOS ZAMORA, Melissa" userId="4328921f-4451-4773-bb83-445ac24bfedf" providerId="ADAL" clId="{D3ABA371-7A47-9C47-82AE-3B1DB11E2E84}" dt="2023-10-05T17:29:59.896" v="152" actId="700"/>
        <pc:sldMkLst>
          <pc:docMk/>
          <pc:sldMk cId="1192802135" sldId="395"/>
        </pc:sldMkLst>
        <pc:spChg chg="mod ord">
          <ac:chgData name="CAMPOS ZAMORA, Melissa" userId="4328921f-4451-4773-bb83-445ac24bfedf" providerId="ADAL" clId="{D3ABA371-7A47-9C47-82AE-3B1DB11E2E84}" dt="2023-10-05T17:29:59.896" v="152" actId="700"/>
          <ac:spMkLst>
            <pc:docMk/>
            <pc:sldMk cId="1192802135" sldId="395"/>
            <ac:spMk id="2" creationId="{00000000-0000-0000-0000-000000000000}"/>
          </ac:spMkLst>
        </pc:spChg>
        <pc:spChg chg="add mod ord">
          <ac:chgData name="CAMPOS ZAMORA, Melissa" userId="4328921f-4451-4773-bb83-445ac24bfedf" providerId="ADAL" clId="{D3ABA371-7A47-9C47-82AE-3B1DB11E2E84}" dt="2023-10-05T17:29:59.896" v="152" actId="700"/>
          <ac:spMkLst>
            <pc:docMk/>
            <pc:sldMk cId="1192802135" sldId="395"/>
            <ac:spMk id="3" creationId="{4D700A20-ACE3-FEC7-D9DC-5DFD369D0942}"/>
          </ac:spMkLst>
        </pc:spChg>
      </pc:sldChg>
      <pc:sldChg chg="addSp modSp mod modClrScheme chgLayout">
        <pc:chgData name="CAMPOS ZAMORA, Melissa" userId="4328921f-4451-4773-bb83-445ac24bfedf" providerId="ADAL" clId="{D3ABA371-7A47-9C47-82AE-3B1DB11E2E84}" dt="2023-10-05T17:29:59.896" v="152" actId="700"/>
        <pc:sldMkLst>
          <pc:docMk/>
          <pc:sldMk cId="624488648" sldId="396"/>
        </pc:sldMkLst>
        <pc:spChg chg="mod ord">
          <ac:chgData name="CAMPOS ZAMORA, Melissa" userId="4328921f-4451-4773-bb83-445ac24bfedf" providerId="ADAL" clId="{D3ABA371-7A47-9C47-82AE-3B1DB11E2E84}" dt="2023-10-05T17:29:59.896" v="152" actId="700"/>
          <ac:spMkLst>
            <pc:docMk/>
            <pc:sldMk cId="624488648" sldId="396"/>
            <ac:spMk id="2" creationId="{00000000-0000-0000-0000-000000000000}"/>
          </ac:spMkLst>
        </pc:spChg>
        <pc:spChg chg="add mod ord">
          <ac:chgData name="CAMPOS ZAMORA, Melissa" userId="4328921f-4451-4773-bb83-445ac24bfedf" providerId="ADAL" clId="{D3ABA371-7A47-9C47-82AE-3B1DB11E2E84}" dt="2023-10-05T17:29:59.896" v="152" actId="700"/>
          <ac:spMkLst>
            <pc:docMk/>
            <pc:sldMk cId="624488648" sldId="396"/>
            <ac:spMk id="3" creationId="{2622F08A-1FBC-2829-8282-AE4DACDC3AB6}"/>
          </ac:spMkLst>
        </pc:spChg>
      </pc:sldChg>
      <pc:sldChg chg="addSp modSp mod modClrScheme chgLayout">
        <pc:chgData name="CAMPOS ZAMORA, Melissa" userId="4328921f-4451-4773-bb83-445ac24bfedf" providerId="ADAL" clId="{D3ABA371-7A47-9C47-82AE-3B1DB11E2E84}" dt="2023-10-05T17:29:59.896" v="152" actId="700"/>
        <pc:sldMkLst>
          <pc:docMk/>
          <pc:sldMk cId="1137962486" sldId="397"/>
        </pc:sldMkLst>
        <pc:spChg chg="mod ord">
          <ac:chgData name="CAMPOS ZAMORA, Melissa" userId="4328921f-4451-4773-bb83-445ac24bfedf" providerId="ADAL" clId="{D3ABA371-7A47-9C47-82AE-3B1DB11E2E84}" dt="2023-10-05T17:29:59.896" v="152" actId="700"/>
          <ac:spMkLst>
            <pc:docMk/>
            <pc:sldMk cId="1137962486" sldId="397"/>
            <ac:spMk id="2" creationId="{00000000-0000-0000-0000-000000000000}"/>
          </ac:spMkLst>
        </pc:spChg>
        <pc:spChg chg="add mod ord">
          <ac:chgData name="CAMPOS ZAMORA, Melissa" userId="4328921f-4451-4773-bb83-445ac24bfedf" providerId="ADAL" clId="{D3ABA371-7A47-9C47-82AE-3B1DB11E2E84}" dt="2023-10-05T17:29:59.896" v="152" actId="700"/>
          <ac:spMkLst>
            <pc:docMk/>
            <pc:sldMk cId="1137962486" sldId="397"/>
            <ac:spMk id="3" creationId="{59E2CE09-B236-2AE3-86D3-C25EA56740BF}"/>
          </ac:spMkLst>
        </pc:spChg>
      </pc:sldChg>
      <pc:sldChg chg="addSp modSp mod modClrScheme chgLayout">
        <pc:chgData name="CAMPOS ZAMORA, Melissa" userId="4328921f-4451-4773-bb83-445ac24bfedf" providerId="ADAL" clId="{D3ABA371-7A47-9C47-82AE-3B1DB11E2E84}" dt="2023-10-05T17:29:59.896" v="152" actId="700"/>
        <pc:sldMkLst>
          <pc:docMk/>
          <pc:sldMk cId="1151062333" sldId="398"/>
        </pc:sldMkLst>
        <pc:spChg chg="mod ord">
          <ac:chgData name="CAMPOS ZAMORA, Melissa" userId="4328921f-4451-4773-bb83-445ac24bfedf" providerId="ADAL" clId="{D3ABA371-7A47-9C47-82AE-3B1DB11E2E84}" dt="2023-10-05T17:29:59.896" v="152" actId="700"/>
          <ac:spMkLst>
            <pc:docMk/>
            <pc:sldMk cId="1151062333" sldId="398"/>
            <ac:spMk id="2" creationId="{00000000-0000-0000-0000-000000000000}"/>
          </ac:spMkLst>
        </pc:spChg>
        <pc:spChg chg="add mod ord">
          <ac:chgData name="CAMPOS ZAMORA, Melissa" userId="4328921f-4451-4773-bb83-445ac24bfedf" providerId="ADAL" clId="{D3ABA371-7A47-9C47-82AE-3B1DB11E2E84}" dt="2023-10-05T17:29:59.896" v="152" actId="700"/>
          <ac:spMkLst>
            <pc:docMk/>
            <pc:sldMk cId="1151062333" sldId="398"/>
            <ac:spMk id="3" creationId="{587DE197-E37E-07E5-4C4B-B8047383C9AA}"/>
          </ac:spMkLst>
        </pc:spChg>
      </pc:sldChg>
      <pc:sldChg chg="addSp modSp mod modClrScheme chgLayout">
        <pc:chgData name="CAMPOS ZAMORA, Melissa" userId="4328921f-4451-4773-bb83-445ac24bfedf" providerId="ADAL" clId="{D3ABA371-7A47-9C47-82AE-3B1DB11E2E84}" dt="2023-10-05T17:29:59.896" v="152" actId="700"/>
        <pc:sldMkLst>
          <pc:docMk/>
          <pc:sldMk cId="1050072855" sldId="399"/>
        </pc:sldMkLst>
        <pc:spChg chg="mod ord">
          <ac:chgData name="CAMPOS ZAMORA, Melissa" userId="4328921f-4451-4773-bb83-445ac24bfedf" providerId="ADAL" clId="{D3ABA371-7A47-9C47-82AE-3B1DB11E2E84}" dt="2023-10-05T17:29:59.896" v="152" actId="700"/>
          <ac:spMkLst>
            <pc:docMk/>
            <pc:sldMk cId="1050072855" sldId="399"/>
            <ac:spMk id="2" creationId="{00000000-0000-0000-0000-000000000000}"/>
          </ac:spMkLst>
        </pc:spChg>
        <pc:spChg chg="add mod ord">
          <ac:chgData name="CAMPOS ZAMORA, Melissa" userId="4328921f-4451-4773-bb83-445ac24bfedf" providerId="ADAL" clId="{D3ABA371-7A47-9C47-82AE-3B1DB11E2E84}" dt="2023-10-05T17:29:59.896" v="152" actId="700"/>
          <ac:spMkLst>
            <pc:docMk/>
            <pc:sldMk cId="1050072855" sldId="399"/>
            <ac:spMk id="3" creationId="{85AC835A-5AE9-39EF-CCF4-E4C665091847}"/>
          </ac:spMkLst>
        </pc:spChg>
      </pc:sldChg>
      <pc:sldChg chg="modSp mod modClrScheme chgLayout">
        <pc:chgData name="CAMPOS ZAMORA, Melissa" userId="4328921f-4451-4773-bb83-445ac24bfedf" providerId="ADAL" clId="{D3ABA371-7A47-9C47-82AE-3B1DB11E2E84}" dt="2023-10-05T17:25:28.708" v="32" actId="2711"/>
        <pc:sldMkLst>
          <pc:docMk/>
          <pc:sldMk cId="2450562457" sldId="427"/>
        </pc:sldMkLst>
        <pc:spChg chg="mod ord">
          <ac:chgData name="CAMPOS ZAMORA, Melissa" userId="4328921f-4451-4773-bb83-445ac24bfedf" providerId="ADAL" clId="{D3ABA371-7A47-9C47-82AE-3B1DB11E2E84}" dt="2023-10-05T17:25:28.708" v="32" actId="2711"/>
          <ac:spMkLst>
            <pc:docMk/>
            <pc:sldMk cId="2450562457" sldId="427"/>
            <ac:spMk id="98" creationId="{00000000-0000-0000-0000-000000000000}"/>
          </ac:spMkLst>
        </pc:spChg>
        <pc:spChg chg="mod ord">
          <ac:chgData name="CAMPOS ZAMORA, Melissa" userId="4328921f-4451-4773-bb83-445ac24bfedf" providerId="ADAL" clId="{D3ABA371-7A47-9C47-82AE-3B1DB11E2E84}" dt="2023-10-05T17:25:01.583" v="22" actId="700"/>
          <ac:spMkLst>
            <pc:docMk/>
            <pc:sldMk cId="2450562457" sldId="427"/>
            <ac:spMk id="99" creationId="{00000000-0000-0000-0000-000000000000}"/>
          </ac:spMkLst>
        </pc:spChg>
      </pc:sldChg>
      <pc:sldChg chg="addSp delSp modSp mod modClrScheme modAnim chgLayout">
        <pc:chgData name="CAMPOS ZAMORA, Melissa" userId="4328921f-4451-4773-bb83-445ac24bfedf" providerId="ADAL" clId="{D3ABA371-7A47-9C47-82AE-3B1DB11E2E84}" dt="2023-10-05T17:26:33.122" v="80" actId="2711"/>
        <pc:sldMkLst>
          <pc:docMk/>
          <pc:sldMk cId="95927151" sldId="429"/>
        </pc:sldMkLst>
        <pc:spChg chg="add del mod ord">
          <ac:chgData name="CAMPOS ZAMORA, Melissa" userId="4328921f-4451-4773-bb83-445ac24bfedf" providerId="ADAL" clId="{D3ABA371-7A47-9C47-82AE-3B1DB11E2E84}" dt="2023-10-05T17:25:40.818" v="35" actId="478"/>
          <ac:spMkLst>
            <pc:docMk/>
            <pc:sldMk cId="95927151" sldId="429"/>
            <ac:spMk id="4" creationId="{2D4DDD67-1A53-5E4A-AD91-B748EB001C06}"/>
          </ac:spMkLst>
        </pc:spChg>
        <pc:spChg chg="mod">
          <ac:chgData name="CAMPOS ZAMORA, Melissa" userId="4328921f-4451-4773-bb83-445ac24bfedf" providerId="ADAL" clId="{D3ABA371-7A47-9C47-82AE-3B1DB11E2E84}" dt="2023-10-05T17:25:52.286" v="38" actId="1076"/>
          <ac:spMkLst>
            <pc:docMk/>
            <pc:sldMk cId="95927151" sldId="429"/>
            <ac:spMk id="5" creationId="{F229C13B-0EE9-601E-B40C-1B5C1FAB407E}"/>
          </ac:spMkLst>
        </pc:spChg>
        <pc:spChg chg="mod">
          <ac:chgData name="CAMPOS ZAMORA, Melissa" userId="4328921f-4451-4773-bb83-445ac24bfedf" providerId="ADAL" clId="{D3ABA371-7A47-9C47-82AE-3B1DB11E2E84}" dt="2023-10-05T17:25:49.462" v="37" actId="404"/>
          <ac:spMkLst>
            <pc:docMk/>
            <pc:sldMk cId="95927151" sldId="429"/>
            <ac:spMk id="6" creationId="{F5AD09DA-E12A-478C-7014-9708FD22403A}"/>
          </ac:spMkLst>
        </pc:spChg>
        <pc:spChg chg="mod">
          <ac:chgData name="CAMPOS ZAMORA, Melissa" userId="4328921f-4451-4773-bb83-445ac24bfedf" providerId="ADAL" clId="{D3ABA371-7A47-9C47-82AE-3B1DB11E2E84}" dt="2023-10-05T17:26:28.996" v="79" actId="1038"/>
          <ac:spMkLst>
            <pc:docMk/>
            <pc:sldMk cId="95927151" sldId="429"/>
            <ac:spMk id="7" creationId="{29373313-29C4-1DFA-BF9B-EC1C52FD04F5}"/>
          </ac:spMkLst>
        </pc:spChg>
        <pc:spChg chg="mod">
          <ac:chgData name="CAMPOS ZAMORA, Melissa" userId="4328921f-4451-4773-bb83-445ac24bfedf" providerId="ADAL" clId="{D3ABA371-7A47-9C47-82AE-3B1DB11E2E84}" dt="2023-10-05T17:26:28.996" v="79" actId="1038"/>
          <ac:spMkLst>
            <pc:docMk/>
            <pc:sldMk cId="95927151" sldId="429"/>
            <ac:spMk id="9" creationId="{DD96B56C-79EF-C3E4-7DE1-F954713E213D}"/>
          </ac:spMkLst>
        </pc:spChg>
        <pc:spChg chg="mod">
          <ac:chgData name="CAMPOS ZAMORA, Melissa" userId="4328921f-4451-4773-bb83-445ac24bfedf" providerId="ADAL" clId="{D3ABA371-7A47-9C47-82AE-3B1DB11E2E84}" dt="2023-10-05T17:26:28.996" v="79" actId="1038"/>
          <ac:spMkLst>
            <pc:docMk/>
            <pc:sldMk cId="95927151" sldId="429"/>
            <ac:spMk id="12" creationId="{08E69147-FD3B-EA99-1BA7-7A8BFFB4D855}"/>
          </ac:spMkLst>
        </pc:spChg>
        <pc:spChg chg="mod">
          <ac:chgData name="CAMPOS ZAMORA, Melissa" userId="4328921f-4451-4773-bb83-445ac24bfedf" providerId="ADAL" clId="{D3ABA371-7A47-9C47-82AE-3B1DB11E2E84}" dt="2023-10-05T17:26:33.122" v="80" actId="2711"/>
          <ac:spMkLst>
            <pc:docMk/>
            <pc:sldMk cId="95927151" sldId="429"/>
            <ac:spMk id="13" creationId="{4D7C2E2C-C274-9613-3F29-51090BC077CA}"/>
          </ac:spMkLst>
        </pc:spChg>
        <pc:spChg chg="mod">
          <ac:chgData name="CAMPOS ZAMORA, Melissa" userId="4328921f-4451-4773-bb83-445ac24bfedf" providerId="ADAL" clId="{D3ABA371-7A47-9C47-82AE-3B1DB11E2E84}" dt="2023-10-05T17:25:49.462" v="37" actId="404"/>
          <ac:spMkLst>
            <pc:docMk/>
            <pc:sldMk cId="95927151" sldId="429"/>
            <ac:spMk id="14" creationId="{F66A3972-A001-54A3-A64F-A2F59BCE6C5F}"/>
          </ac:spMkLst>
        </pc:spChg>
        <pc:spChg chg="mod ord">
          <ac:chgData name="CAMPOS ZAMORA, Melissa" userId="4328921f-4451-4773-bb83-445ac24bfedf" providerId="ADAL" clId="{D3ABA371-7A47-9C47-82AE-3B1DB11E2E84}" dt="2023-10-05T17:25:38.888" v="34" actId="1076"/>
          <ac:spMkLst>
            <pc:docMk/>
            <pc:sldMk cId="95927151" sldId="429"/>
            <ac:spMk id="105" creationId="{00000000-0000-0000-0000-000000000000}"/>
          </ac:spMkLst>
        </pc:spChg>
        <pc:picChg chg="mod">
          <ac:chgData name="CAMPOS ZAMORA, Melissa" userId="4328921f-4451-4773-bb83-445ac24bfedf" providerId="ADAL" clId="{D3ABA371-7A47-9C47-82AE-3B1DB11E2E84}" dt="2023-10-05T17:26:17.337" v="59" actId="12788"/>
          <ac:picMkLst>
            <pc:docMk/>
            <pc:sldMk cId="95927151" sldId="429"/>
            <ac:picMk id="2" creationId="{C9302967-30C6-9E02-F403-686B344B9463}"/>
          </ac:picMkLst>
        </pc:picChg>
        <pc:picChg chg="mod">
          <ac:chgData name="CAMPOS ZAMORA, Melissa" userId="4328921f-4451-4773-bb83-445ac24bfedf" providerId="ADAL" clId="{D3ABA371-7A47-9C47-82AE-3B1DB11E2E84}" dt="2023-10-05T17:26:17.337" v="59" actId="12788"/>
          <ac:picMkLst>
            <pc:docMk/>
            <pc:sldMk cId="95927151" sldId="429"/>
            <ac:picMk id="3" creationId="{94BD7BFD-1591-E5F1-4FC8-D678EA8EE9C1}"/>
          </ac:picMkLst>
        </pc:picChg>
        <pc:picChg chg="mod">
          <ac:chgData name="CAMPOS ZAMORA, Melissa" userId="4328921f-4451-4773-bb83-445ac24bfedf" providerId="ADAL" clId="{D3ABA371-7A47-9C47-82AE-3B1DB11E2E84}" dt="2023-10-05T17:26:25.318" v="70" actId="1038"/>
          <ac:picMkLst>
            <pc:docMk/>
            <pc:sldMk cId="95927151" sldId="429"/>
            <ac:picMk id="8" creationId="{DDF67081-636F-1418-5740-23FCA25BB553}"/>
          </ac:picMkLst>
        </pc:picChg>
        <pc:picChg chg="mod">
          <ac:chgData name="CAMPOS ZAMORA, Melissa" userId="4328921f-4451-4773-bb83-445ac24bfedf" providerId="ADAL" clId="{D3ABA371-7A47-9C47-82AE-3B1DB11E2E84}" dt="2023-10-05T17:26:25.318" v="70" actId="1038"/>
          <ac:picMkLst>
            <pc:docMk/>
            <pc:sldMk cId="95927151" sldId="429"/>
            <ac:picMk id="15" creationId="{8FEABA08-C48A-8133-7BFD-A21C8E072C4F}"/>
          </ac:picMkLst>
        </pc:picChg>
        <pc:picChg chg="mod">
          <ac:chgData name="CAMPOS ZAMORA, Melissa" userId="4328921f-4451-4773-bb83-445ac24bfedf" providerId="ADAL" clId="{D3ABA371-7A47-9C47-82AE-3B1DB11E2E84}" dt="2023-10-05T17:26:25.318" v="70" actId="1038"/>
          <ac:picMkLst>
            <pc:docMk/>
            <pc:sldMk cId="95927151" sldId="429"/>
            <ac:picMk id="16" creationId="{FFB7CF3D-EC6A-D87C-2C2A-6FF711567827}"/>
          </ac:picMkLst>
        </pc:picChg>
      </pc:sldChg>
      <pc:sldChg chg="modSp mod modClrScheme modAnim chgLayout">
        <pc:chgData name="CAMPOS ZAMORA, Melissa" userId="4328921f-4451-4773-bb83-445ac24bfedf" providerId="ADAL" clId="{D3ABA371-7A47-9C47-82AE-3B1DB11E2E84}" dt="2023-10-05T17:27:34.154" v="88" actId="20577"/>
        <pc:sldMkLst>
          <pc:docMk/>
          <pc:sldMk cId="2218406049" sldId="430"/>
        </pc:sldMkLst>
        <pc:spChg chg="mod ord">
          <ac:chgData name="CAMPOS ZAMORA, Melissa" userId="4328921f-4451-4773-bb83-445ac24bfedf" providerId="ADAL" clId="{D3ABA371-7A47-9C47-82AE-3B1DB11E2E84}" dt="2023-10-05T17:26:50.154" v="83" actId="790"/>
          <ac:spMkLst>
            <pc:docMk/>
            <pc:sldMk cId="2218406049" sldId="430"/>
            <ac:spMk id="2" creationId="{00000000-0000-0000-0000-000000000000}"/>
          </ac:spMkLst>
        </pc:spChg>
        <pc:spChg chg="mod ord">
          <ac:chgData name="CAMPOS ZAMORA, Melissa" userId="4328921f-4451-4773-bb83-445ac24bfedf" providerId="ADAL" clId="{D3ABA371-7A47-9C47-82AE-3B1DB11E2E84}" dt="2023-10-05T17:27:30.773" v="84" actId="20577"/>
          <ac:spMkLst>
            <pc:docMk/>
            <pc:sldMk cId="2218406049" sldId="430"/>
            <ac:spMk id="3" creationId="{00000000-0000-0000-0000-000000000000}"/>
          </ac:spMkLst>
        </pc:spChg>
        <pc:spChg chg="mod">
          <ac:chgData name="CAMPOS ZAMORA, Melissa" userId="4328921f-4451-4773-bb83-445ac24bfedf" providerId="ADAL" clId="{D3ABA371-7A47-9C47-82AE-3B1DB11E2E84}" dt="2023-10-05T17:27:34.154" v="88" actId="20577"/>
          <ac:spMkLst>
            <pc:docMk/>
            <pc:sldMk cId="2218406049" sldId="430"/>
            <ac:spMk id="4" creationId="{AF38174E-9C36-067B-83C9-95201D901AC2}"/>
          </ac:spMkLst>
        </pc:spChg>
        <pc:spChg chg="mod">
          <ac:chgData name="CAMPOS ZAMORA, Melissa" userId="4328921f-4451-4773-bb83-445ac24bfedf" providerId="ADAL" clId="{D3ABA371-7A47-9C47-82AE-3B1DB11E2E84}" dt="2023-10-05T17:26:50.154" v="83" actId="790"/>
          <ac:spMkLst>
            <pc:docMk/>
            <pc:sldMk cId="2218406049" sldId="430"/>
            <ac:spMk id="7" creationId="{7D53A26E-D6C3-A86E-0FB8-6CAA38E6B272}"/>
          </ac:spMkLst>
        </pc:spChg>
      </pc:sldChg>
      <pc:sldChg chg="addSp delSp modSp mod modClrScheme chgLayout">
        <pc:chgData name="CAMPOS ZAMORA, Melissa" userId="4328921f-4451-4773-bb83-445ac24bfedf" providerId="ADAL" clId="{D3ABA371-7A47-9C47-82AE-3B1DB11E2E84}" dt="2023-10-05T17:28:08.554" v="112" actId="1035"/>
        <pc:sldMkLst>
          <pc:docMk/>
          <pc:sldMk cId="1946238529" sldId="431"/>
        </pc:sldMkLst>
        <pc:spChg chg="add del mod ord">
          <ac:chgData name="CAMPOS ZAMORA, Melissa" userId="4328921f-4451-4773-bb83-445ac24bfedf" providerId="ADAL" clId="{D3ABA371-7A47-9C47-82AE-3B1DB11E2E84}" dt="2023-10-05T17:27:45.166" v="90" actId="478"/>
          <ac:spMkLst>
            <pc:docMk/>
            <pc:sldMk cId="1946238529" sldId="431"/>
            <ac:spMk id="2" creationId="{ED6DD624-8983-CA80-9EA8-2E6D64495F7C}"/>
          </ac:spMkLst>
        </pc:spChg>
        <pc:spChg chg="mod">
          <ac:chgData name="CAMPOS ZAMORA, Melissa" userId="4328921f-4451-4773-bb83-445ac24bfedf" providerId="ADAL" clId="{D3ABA371-7A47-9C47-82AE-3B1DB11E2E84}" dt="2023-10-05T17:28:08.554" v="112" actId="1035"/>
          <ac:spMkLst>
            <pc:docMk/>
            <pc:sldMk cId="1946238529" sldId="431"/>
            <ac:spMk id="4" creationId="{EE804F71-BB6A-07E6-F43C-9BC691BA93A6}"/>
          </ac:spMkLst>
        </pc:spChg>
        <pc:spChg chg="mod">
          <ac:chgData name="CAMPOS ZAMORA, Melissa" userId="4328921f-4451-4773-bb83-445ac24bfedf" providerId="ADAL" clId="{D3ABA371-7A47-9C47-82AE-3B1DB11E2E84}" dt="2023-10-05T17:28:08.554" v="112" actId="1035"/>
          <ac:spMkLst>
            <pc:docMk/>
            <pc:sldMk cId="1946238529" sldId="431"/>
            <ac:spMk id="5" creationId="{BBCF629C-65A3-D306-F0B5-5F2ACD5DAB16}"/>
          </ac:spMkLst>
        </pc:spChg>
        <pc:spChg chg="mod">
          <ac:chgData name="CAMPOS ZAMORA, Melissa" userId="4328921f-4451-4773-bb83-445ac24bfedf" providerId="ADAL" clId="{D3ABA371-7A47-9C47-82AE-3B1DB11E2E84}" dt="2023-10-05T17:28:08.554" v="112" actId="1035"/>
          <ac:spMkLst>
            <pc:docMk/>
            <pc:sldMk cId="1946238529" sldId="431"/>
            <ac:spMk id="6" creationId="{B3DAEA10-EFD7-8ACF-BEE6-0FD4FE684EBB}"/>
          </ac:spMkLst>
        </pc:spChg>
        <pc:spChg chg="mod ord">
          <ac:chgData name="CAMPOS ZAMORA, Melissa" userId="4328921f-4451-4773-bb83-445ac24bfedf" providerId="ADAL" clId="{D3ABA371-7A47-9C47-82AE-3B1DB11E2E84}" dt="2023-10-05T17:28:02.311" v="93" actId="790"/>
          <ac:spMkLst>
            <pc:docMk/>
            <pc:sldMk cId="1946238529" sldId="431"/>
            <ac:spMk id="8" creationId="{A881EAF9-22ED-1261-2D0E-64D4CEAC573D}"/>
          </ac:spMkLst>
        </pc:spChg>
        <pc:spChg chg="mod">
          <ac:chgData name="CAMPOS ZAMORA, Melissa" userId="4328921f-4451-4773-bb83-445ac24bfedf" providerId="ADAL" clId="{D3ABA371-7A47-9C47-82AE-3B1DB11E2E84}" dt="2023-10-05T17:28:08.554" v="112" actId="1035"/>
          <ac:spMkLst>
            <pc:docMk/>
            <pc:sldMk cId="1946238529" sldId="431"/>
            <ac:spMk id="10" creationId="{A7DB0964-F30A-65EC-1D5E-AE258231460B}"/>
          </ac:spMkLst>
        </pc:spChg>
        <pc:spChg chg="mod">
          <ac:chgData name="CAMPOS ZAMORA, Melissa" userId="4328921f-4451-4773-bb83-445ac24bfedf" providerId="ADAL" clId="{D3ABA371-7A47-9C47-82AE-3B1DB11E2E84}" dt="2023-10-05T17:28:08.554" v="112" actId="1035"/>
          <ac:spMkLst>
            <pc:docMk/>
            <pc:sldMk cId="1946238529" sldId="431"/>
            <ac:spMk id="12" creationId="{20D65CB6-AC4D-A270-3A03-4746A1EECEF2}"/>
          </ac:spMkLst>
        </pc:spChg>
        <pc:spChg chg="mod">
          <ac:chgData name="CAMPOS ZAMORA, Melissa" userId="4328921f-4451-4773-bb83-445ac24bfedf" providerId="ADAL" clId="{D3ABA371-7A47-9C47-82AE-3B1DB11E2E84}" dt="2023-10-05T17:28:08.554" v="112" actId="1035"/>
          <ac:spMkLst>
            <pc:docMk/>
            <pc:sldMk cId="1946238529" sldId="431"/>
            <ac:spMk id="14" creationId="{AEEBE107-BD6E-49D9-A3FB-AD44B144F055}"/>
          </ac:spMkLst>
        </pc:spChg>
        <pc:spChg chg="mod">
          <ac:chgData name="CAMPOS ZAMORA, Melissa" userId="4328921f-4451-4773-bb83-445ac24bfedf" providerId="ADAL" clId="{D3ABA371-7A47-9C47-82AE-3B1DB11E2E84}" dt="2023-10-05T17:28:08.554" v="112" actId="1035"/>
          <ac:spMkLst>
            <pc:docMk/>
            <pc:sldMk cId="1946238529" sldId="431"/>
            <ac:spMk id="15" creationId="{1F60066C-73D9-32BC-CAE7-E351636460A5}"/>
          </ac:spMkLst>
        </pc:spChg>
      </pc:sldChg>
      <pc:sldChg chg="addSp delSp modSp mod modClrScheme chgLayout">
        <pc:chgData name="CAMPOS ZAMORA, Melissa" userId="4328921f-4451-4773-bb83-445ac24bfedf" providerId="ADAL" clId="{D3ABA371-7A47-9C47-82AE-3B1DB11E2E84}" dt="2023-10-05T17:29:28.005" v="151" actId="1035"/>
        <pc:sldMkLst>
          <pc:docMk/>
          <pc:sldMk cId="1406797078" sldId="432"/>
        </pc:sldMkLst>
        <pc:spChg chg="add del mod ord">
          <ac:chgData name="CAMPOS ZAMORA, Melissa" userId="4328921f-4451-4773-bb83-445ac24bfedf" providerId="ADAL" clId="{D3ABA371-7A47-9C47-82AE-3B1DB11E2E84}" dt="2023-10-05T17:29:03.044" v="128" actId="700"/>
          <ac:spMkLst>
            <pc:docMk/>
            <pc:sldMk cId="1406797078" sldId="432"/>
            <ac:spMk id="2" creationId="{A43CB4B1-E8F4-623B-E269-35CED9E495CD}"/>
          </ac:spMkLst>
        </pc:spChg>
        <pc:spChg chg="add del mod ord">
          <ac:chgData name="CAMPOS ZAMORA, Melissa" userId="4328921f-4451-4773-bb83-445ac24bfedf" providerId="ADAL" clId="{D3ABA371-7A47-9C47-82AE-3B1DB11E2E84}" dt="2023-10-05T17:29:20.419" v="132" actId="478"/>
          <ac:spMkLst>
            <pc:docMk/>
            <pc:sldMk cId="1406797078" sldId="432"/>
            <ac:spMk id="3" creationId="{AA53E81D-2EA8-6CF6-D431-6ECCC3B5C528}"/>
          </ac:spMkLst>
        </pc:spChg>
        <pc:spChg chg="mod">
          <ac:chgData name="CAMPOS ZAMORA, Melissa" userId="4328921f-4451-4773-bb83-445ac24bfedf" providerId="ADAL" clId="{D3ABA371-7A47-9C47-82AE-3B1DB11E2E84}" dt="2023-10-05T17:28:52.289" v="126" actId="6549"/>
          <ac:spMkLst>
            <pc:docMk/>
            <pc:sldMk cId="1406797078" sldId="432"/>
            <ac:spMk id="4" creationId="{832B5E54-4524-1C61-3A9F-ED4A5B623BEB}"/>
          </ac:spMkLst>
        </pc:spChg>
        <pc:spChg chg="add del mod">
          <ac:chgData name="CAMPOS ZAMORA, Melissa" userId="4328921f-4451-4773-bb83-445ac24bfedf" providerId="ADAL" clId="{D3ABA371-7A47-9C47-82AE-3B1DB11E2E84}" dt="2023-10-05T17:29:22.841" v="133" actId="478"/>
          <ac:spMkLst>
            <pc:docMk/>
            <pc:sldMk cId="1406797078" sldId="432"/>
            <ac:spMk id="7" creationId="{4D42AFC3-DCB5-98DF-2417-E889CA226266}"/>
          </ac:spMkLst>
        </pc:spChg>
        <pc:spChg chg="add mod">
          <ac:chgData name="CAMPOS ZAMORA, Melissa" userId="4328921f-4451-4773-bb83-445ac24bfedf" providerId="ADAL" clId="{D3ABA371-7A47-9C47-82AE-3B1DB11E2E84}" dt="2023-10-05T17:29:28.005" v="151" actId="1035"/>
          <ac:spMkLst>
            <pc:docMk/>
            <pc:sldMk cId="1406797078" sldId="432"/>
            <ac:spMk id="8" creationId="{BD15667A-DCFD-C3A0-E54D-4786DB37B0E1}"/>
          </ac:spMkLst>
        </pc:spChg>
        <pc:spChg chg="del mod ord">
          <ac:chgData name="CAMPOS ZAMORA, Melissa" userId="4328921f-4451-4773-bb83-445ac24bfedf" providerId="ADAL" clId="{D3ABA371-7A47-9C47-82AE-3B1DB11E2E84}" dt="2023-10-05T17:29:20.419" v="132" actId="478"/>
          <ac:spMkLst>
            <pc:docMk/>
            <pc:sldMk cId="1406797078" sldId="432"/>
            <ac:spMk id="98" creationId="{00000000-0000-0000-0000-000000000000}"/>
          </ac:spMkLst>
        </pc:spChg>
      </pc:sldChg>
      <pc:sldChg chg="modSp mod modClrScheme chgLayout">
        <pc:chgData name="CAMPOS ZAMORA, Melissa" userId="4328921f-4451-4773-bb83-445ac24bfedf" providerId="ADAL" clId="{D3ABA371-7A47-9C47-82AE-3B1DB11E2E84}" dt="2023-10-05T17:24:42.248" v="20" actId="2711"/>
        <pc:sldMkLst>
          <pc:docMk/>
          <pc:sldMk cId="2802156260" sldId="433"/>
        </pc:sldMkLst>
        <pc:spChg chg="mod ord">
          <ac:chgData name="CAMPOS ZAMORA, Melissa" userId="4328921f-4451-4773-bb83-445ac24bfedf" providerId="ADAL" clId="{D3ABA371-7A47-9C47-82AE-3B1DB11E2E84}" dt="2023-10-05T17:24:38.092" v="19" actId="2711"/>
          <ac:spMkLst>
            <pc:docMk/>
            <pc:sldMk cId="2802156260" sldId="433"/>
            <ac:spMk id="2" creationId="{00000000-0000-0000-0000-000000000000}"/>
          </ac:spMkLst>
        </pc:spChg>
        <pc:spChg chg="mod ord">
          <ac:chgData name="CAMPOS ZAMORA, Melissa" userId="4328921f-4451-4773-bb83-445ac24bfedf" providerId="ADAL" clId="{D3ABA371-7A47-9C47-82AE-3B1DB11E2E84}" dt="2023-10-05T17:24:42.248" v="20" actId="2711"/>
          <ac:spMkLst>
            <pc:docMk/>
            <pc:sldMk cId="2802156260" sldId="433"/>
            <ac:spMk id="3" creationId="{00000000-0000-0000-0000-000000000000}"/>
          </ac:spMkLst>
        </pc:spChg>
      </pc:sldChg>
      <pc:sldChg chg="modSp mod modClrScheme chgLayout">
        <pc:chgData name="CAMPOS ZAMORA, Melissa" userId="4328921f-4451-4773-bb83-445ac24bfedf" providerId="ADAL" clId="{D3ABA371-7A47-9C47-82AE-3B1DB11E2E84}" dt="2023-10-05T17:30:14.472" v="156" actId="27636"/>
        <pc:sldMkLst>
          <pc:docMk/>
          <pc:sldMk cId="2188626612" sldId="447"/>
        </pc:sldMkLst>
        <pc:spChg chg="mod ord">
          <ac:chgData name="CAMPOS ZAMORA, Melissa" userId="4328921f-4451-4773-bb83-445ac24bfedf" providerId="ADAL" clId="{D3ABA371-7A47-9C47-82AE-3B1DB11E2E84}" dt="2023-10-05T17:30:14.381" v="154" actId="700"/>
          <ac:spMkLst>
            <pc:docMk/>
            <pc:sldMk cId="2188626612" sldId="447"/>
            <ac:spMk id="3" creationId="{6313647D-D561-0444-72B0-84B6692B389B}"/>
          </ac:spMkLst>
        </pc:spChg>
        <pc:spChg chg="mod ord">
          <ac:chgData name="CAMPOS ZAMORA, Melissa" userId="4328921f-4451-4773-bb83-445ac24bfedf" providerId="ADAL" clId="{D3ABA371-7A47-9C47-82AE-3B1DB11E2E84}" dt="2023-10-05T17:30:14.472" v="156" actId="27636"/>
          <ac:spMkLst>
            <pc:docMk/>
            <pc:sldMk cId="2188626612" sldId="447"/>
            <ac:spMk id="7" creationId="{CC9785E3-38F0-B268-23DA-17C09105E8B9}"/>
          </ac:spMkLst>
        </pc:spChg>
      </pc:sldChg>
      <pc:sldChg chg="addSp modSp mod modClrScheme chgLayout">
        <pc:chgData name="CAMPOS ZAMORA, Melissa" userId="4328921f-4451-4773-bb83-445ac24bfedf" providerId="ADAL" clId="{D3ABA371-7A47-9C47-82AE-3B1DB11E2E84}" dt="2023-10-05T17:30:14.488" v="157" actId="27636"/>
        <pc:sldMkLst>
          <pc:docMk/>
          <pc:sldMk cId="3304737060" sldId="448"/>
        </pc:sldMkLst>
        <pc:spChg chg="mod ord">
          <ac:chgData name="CAMPOS ZAMORA, Melissa" userId="4328921f-4451-4773-bb83-445ac24bfedf" providerId="ADAL" clId="{D3ABA371-7A47-9C47-82AE-3B1DB11E2E84}" dt="2023-10-05T17:30:14.488" v="157" actId="27636"/>
          <ac:spMkLst>
            <pc:docMk/>
            <pc:sldMk cId="3304737060" sldId="448"/>
            <ac:spMk id="2" creationId="{00000000-0000-0000-0000-000000000000}"/>
          </ac:spMkLst>
        </pc:spChg>
        <pc:spChg chg="add mod ord">
          <ac:chgData name="CAMPOS ZAMORA, Melissa" userId="4328921f-4451-4773-bb83-445ac24bfedf" providerId="ADAL" clId="{D3ABA371-7A47-9C47-82AE-3B1DB11E2E84}" dt="2023-10-05T17:30:14.381" v="154" actId="700"/>
          <ac:spMkLst>
            <pc:docMk/>
            <pc:sldMk cId="3304737060" sldId="448"/>
            <ac:spMk id="7" creationId="{6EEF06AF-A3F9-F2B2-8B81-54A8221D8884}"/>
          </ac:spMkLst>
        </pc:spChg>
      </pc:sldChg>
      <pc:sldChg chg="addSp delSp modSp mod modClrScheme chgLayout">
        <pc:chgData name="CAMPOS ZAMORA, Melissa" userId="4328921f-4451-4773-bb83-445ac24bfedf" providerId="ADAL" clId="{D3ABA371-7A47-9C47-82AE-3B1DB11E2E84}" dt="2023-10-05T17:30:14.499" v="158" actId="27636"/>
        <pc:sldMkLst>
          <pc:docMk/>
          <pc:sldMk cId="37591650" sldId="449"/>
        </pc:sldMkLst>
        <pc:spChg chg="mod ord">
          <ac:chgData name="CAMPOS ZAMORA, Melissa" userId="4328921f-4451-4773-bb83-445ac24bfedf" providerId="ADAL" clId="{D3ABA371-7A47-9C47-82AE-3B1DB11E2E84}" dt="2023-10-05T17:30:14.499" v="158" actId="27636"/>
          <ac:spMkLst>
            <pc:docMk/>
            <pc:sldMk cId="37591650" sldId="449"/>
            <ac:spMk id="2" creationId="{00000000-0000-0000-0000-000000000000}"/>
          </ac:spMkLst>
        </pc:spChg>
        <pc:spChg chg="del mod ord">
          <ac:chgData name="CAMPOS ZAMORA, Melissa" userId="4328921f-4451-4773-bb83-445ac24bfedf" providerId="ADAL" clId="{D3ABA371-7A47-9C47-82AE-3B1DB11E2E84}" dt="2023-10-05T17:30:14.381" v="154" actId="700"/>
          <ac:spMkLst>
            <pc:docMk/>
            <pc:sldMk cId="37591650" sldId="449"/>
            <ac:spMk id="7" creationId="{26445B2C-154A-69A7-1EAE-68D6DECF0651}"/>
          </ac:spMkLst>
        </pc:spChg>
        <pc:spChg chg="add mod ord">
          <ac:chgData name="CAMPOS ZAMORA, Melissa" userId="4328921f-4451-4773-bb83-445ac24bfedf" providerId="ADAL" clId="{D3ABA371-7A47-9C47-82AE-3B1DB11E2E84}" dt="2023-10-05T17:30:14.381" v="154" actId="700"/>
          <ac:spMkLst>
            <pc:docMk/>
            <pc:sldMk cId="37591650" sldId="449"/>
            <ac:spMk id="9" creationId="{E0AD2606-C77D-0889-0F12-842DEB608C49}"/>
          </ac:spMkLst>
        </pc:spChg>
        <pc:spChg chg="del">
          <ac:chgData name="CAMPOS ZAMORA, Melissa" userId="4328921f-4451-4773-bb83-445ac24bfedf" providerId="ADAL" clId="{D3ABA371-7A47-9C47-82AE-3B1DB11E2E84}" dt="2023-10-05T17:30:14.381" v="154" actId="700"/>
          <ac:spMkLst>
            <pc:docMk/>
            <pc:sldMk cId="37591650" sldId="449"/>
            <ac:spMk id="11" creationId="{D290D823-8CCB-CB05-E352-8D3139496A18}"/>
          </ac:spMkLst>
        </pc:spChg>
      </pc:sldChg>
      <pc:sldChg chg="addSp modSp mod modClrScheme chgLayout">
        <pc:chgData name="CAMPOS ZAMORA, Melissa" userId="4328921f-4451-4773-bb83-445ac24bfedf" providerId="ADAL" clId="{D3ABA371-7A47-9C47-82AE-3B1DB11E2E84}" dt="2023-10-05T17:30:14.509" v="159" actId="27636"/>
        <pc:sldMkLst>
          <pc:docMk/>
          <pc:sldMk cId="154223622" sldId="450"/>
        </pc:sldMkLst>
        <pc:spChg chg="mod ord">
          <ac:chgData name="CAMPOS ZAMORA, Melissa" userId="4328921f-4451-4773-bb83-445ac24bfedf" providerId="ADAL" clId="{D3ABA371-7A47-9C47-82AE-3B1DB11E2E84}" dt="2023-10-05T17:30:14.509" v="159" actId="27636"/>
          <ac:spMkLst>
            <pc:docMk/>
            <pc:sldMk cId="154223622" sldId="450"/>
            <ac:spMk id="4" creationId="{76755FCC-DF79-2286-754F-7B3A32D088F7}"/>
          </ac:spMkLst>
        </pc:spChg>
        <pc:spChg chg="add mod ord">
          <ac:chgData name="CAMPOS ZAMORA, Melissa" userId="4328921f-4451-4773-bb83-445ac24bfedf" providerId="ADAL" clId="{D3ABA371-7A47-9C47-82AE-3B1DB11E2E84}" dt="2023-10-05T17:30:14.381" v="154" actId="700"/>
          <ac:spMkLst>
            <pc:docMk/>
            <pc:sldMk cId="154223622" sldId="450"/>
            <ac:spMk id="5" creationId="{0AEDA22B-9211-F8F9-DA61-F8E38A02E21A}"/>
          </ac:spMkLst>
        </pc:spChg>
      </pc:sldChg>
      <pc:sldChg chg="addSp modSp mod modClrScheme chgLayout">
        <pc:chgData name="CAMPOS ZAMORA, Melissa" userId="4328921f-4451-4773-bb83-445ac24bfedf" providerId="ADAL" clId="{D3ABA371-7A47-9C47-82AE-3B1DB11E2E84}" dt="2023-10-05T17:30:14.530" v="161" actId="27636"/>
        <pc:sldMkLst>
          <pc:docMk/>
          <pc:sldMk cId="1744929332" sldId="452"/>
        </pc:sldMkLst>
        <pc:spChg chg="mod ord">
          <ac:chgData name="CAMPOS ZAMORA, Melissa" userId="4328921f-4451-4773-bb83-445ac24bfedf" providerId="ADAL" clId="{D3ABA371-7A47-9C47-82AE-3B1DB11E2E84}" dt="2023-10-05T17:30:14.530" v="161" actId="27636"/>
          <ac:spMkLst>
            <pc:docMk/>
            <pc:sldMk cId="1744929332" sldId="452"/>
            <ac:spMk id="2" creationId="{00000000-0000-0000-0000-000000000000}"/>
          </ac:spMkLst>
        </pc:spChg>
        <pc:spChg chg="add mod ord">
          <ac:chgData name="CAMPOS ZAMORA, Melissa" userId="4328921f-4451-4773-bb83-445ac24bfedf" providerId="ADAL" clId="{D3ABA371-7A47-9C47-82AE-3B1DB11E2E84}" dt="2023-10-05T17:30:14.381" v="154" actId="700"/>
          <ac:spMkLst>
            <pc:docMk/>
            <pc:sldMk cId="1744929332" sldId="452"/>
            <ac:spMk id="7" creationId="{43F4D8AD-7DC2-723A-A8B0-59D22F2FF4DD}"/>
          </ac:spMkLst>
        </pc:spChg>
      </pc:sldChg>
      <pc:sldChg chg="addSp modSp mod modClrScheme chgLayout">
        <pc:chgData name="CAMPOS ZAMORA, Melissa" userId="4328921f-4451-4773-bb83-445ac24bfedf" providerId="ADAL" clId="{D3ABA371-7A47-9C47-82AE-3B1DB11E2E84}" dt="2023-10-05T17:30:14.540" v="162" actId="27636"/>
        <pc:sldMkLst>
          <pc:docMk/>
          <pc:sldMk cId="1681908753" sldId="453"/>
        </pc:sldMkLst>
        <pc:spChg chg="mod ord">
          <ac:chgData name="CAMPOS ZAMORA, Melissa" userId="4328921f-4451-4773-bb83-445ac24bfedf" providerId="ADAL" clId="{D3ABA371-7A47-9C47-82AE-3B1DB11E2E84}" dt="2023-10-05T17:30:14.540" v="162" actId="27636"/>
          <ac:spMkLst>
            <pc:docMk/>
            <pc:sldMk cId="1681908753" sldId="453"/>
            <ac:spMk id="2" creationId="{00000000-0000-0000-0000-000000000000}"/>
          </ac:spMkLst>
        </pc:spChg>
        <pc:spChg chg="add mod ord">
          <ac:chgData name="CAMPOS ZAMORA, Melissa" userId="4328921f-4451-4773-bb83-445ac24bfedf" providerId="ADAL" clId="{D3ABA371-7A47-9C47-82AE-3B1DB11E2E84}" dt="2023-10-05T17:30:14.381" v="154" actId="700"/>
          <ac:spMkLst>
            <pc:docMk/>
            <pc:sldMk cId="1681908753" sldId="453"/>
            <ac:spMk id="3" creationId="{40F238FD-37B8-529F-842C-2D5431A3D9D8}"/>
          </ac:spMkLst>
        </pc:spChg>
      </pc:sldChg>
      <pc:sldChg chg="addSp modSp mod modClrScheme chgLayout">
        <pc:chgData name="CAMPOS ZAMORA, Melissa" userId="4328921f-4451-4773-bb83-445ac24bfedf" providerId="ADAL" clId="{D3ABA371-7A47-9C47-82AE-3B1DB11E2E84}" dt="2023-10-05T17:30:14.552" v="163" actId="27636"/>
        <pc:sldMkLst>
          <pc:docMk/>
          <pc:sldMk cId="1276300310" sldId="454"/>
        </pc:sldMkLst>
        <pc:spChg chg="mod ord">
          <ac:chgData name="CAMPOS ZAMORA, Melissa" userId="4328921f-4451-4773-bb83-445ac24bfedf" providerId="ADAL" clId="{D3ABA371-7A47-9C47-82AE-3B1DB11E2E84}" dt="2023-10-05T17:30:14.552" v="163" actId="27636"/>
          <ac:spMkLst>
            <pc:docMk/>
            <pc:sldMk cId="1276300310" sldId="454"/>
            <ac:spMk id="2" creationId="{00000000-0000-0000-0000-000000000000}"/>
          </ac:spMkLst>
        </pc:spChg>
        <pc:spChg chg="add mod ord">
          <ac:chgData name="CAMPOS ZAMORA, Melissa" userId="4328921f-4451-4773-bb83-445ac24bfedf" providerId="ADAL" clId="{D3ABA371-7A47-9C47-82AE-3B1DB11E2E84}" dt="2023-10-05T17:30:14.381" v="154" actId="700"/>
          <ac:spMkLst>
            <pc:docMk/>
            <pc:sldMk cId="1276300310" sldId="454"/>
            <ac:spMk id="3" creationId="{B21CEAED-51ED-0484-A101-D5495249B910}"/>
          </ac:spMkLst>
        </pc:spChg>
      </pc:sldChg>
      <pc:sldChg chg="addSp modSp mod modClrScheme chgLayout">
        <pc:chgData name="CAMPOS ZAMORA, Melissa" userId="4328921f-4451-4773-bb83-445ac24bfedf" providerId="ADAL" clId="{D3ABA371-7A47-9C47-82AE-3B1DB11E2E84}" dt="2023-10-05T17:30:14.381" v="154" actId="700"/>
        <pc:sldMkLst>
          <pc:docMk/>
          <pc:sldMk cId="3876693709" sldId="455"/>
        </pc:sldMkLst>
        <pc:spChg chg="mod ord">
          <ac:chgData name="CAMPOS ZAMORA, Melissa" userId="4328921f-4451-4773-bb83-445ac24bfedf" providerId="ADAL" clId="{D3ABA371-7A47-9C47-82AE-3B1DB11E2E84}" dt="2023-10-05T17:30:14.381" v="154" actId="700"/>
          <ac:spMkLst>
            <pc:docMk/>
            <pc:sldMk cId="3876693709" sldId="455"/>
            <ac:spMk id="2" creationId="{00000000-0000-0000-0000-000000000000}"/>
          </ac:spMkLst>
        </pc:spChg>
        <pc:spChg chg="add mod ord">
          <ac:chgData name="CAMPOS ZAMORA, Melissa" userId="4328921f-4451-4773-bb83-445ac24bfedf" providerId="ADAL" clId="{D3ABA371-7A47-9C47-82AE-3B1DB11E2E84}" dt="2023-10-05T17:30:14.381" v="154" actId="700"/>
          <ac:spMkLst>
            <pc:docMk/>
            <pc:sldMk cId="3876693709" sldId="455"/>
            <ac:spMk id="4" creationId="{C39216C3-ADB3-90D4-1BF8-905C08080743}"/>
          </ac:spMkLst>
        </pc:spChg>
      </pc:sldChg>
      <pc:sldChg chg="modSp mod modClrScheme chgLayout">
        <pc:chgData name="CAMPOS ZAMORA, Melissa" userId="4328921f-4451-4773-bb83-445ac24bfedf" providerId="ADAL" clId="{D3ABA371-7A47-9C47-82AE-3B1DB11E2E84}" dt="2023-10-05T17:30:14.381" v="154" actId="700"/>
        <pc:sldMkLst>
          <pc:docMk/>
          <pc:sldMk cId="749154671" sldId="456"/>
        </pc:sldMkLst>
        <pc:spChg chg="mod ord">
          <ac:chgData name="CAMPOS ZAMORA, Melissa" userId="4328921f-4451-4773-bb83-445ac24bfedf" providerId="ADAL" clId="{D3ABA371-7A47-9C47-82AE-3B1DB11E2E84}" dt="2023-10-05T17:30:14.381" v="154" actId="700"/>
          <ac:spMkLst>
            <pc:docMk/>
            <pc:sldMk cId="749154671" sldId="456"/>
            <ac:spMk id="2" creationId="{00000000-0000-0000-0000-000000000000}"/>
          </ac:spMkLst>
        </pc:spChg>
        <pc:spChg chg="mod ord">
          <ac:chgData name="CAMPOS ZAMORA, Melissa" userId="4328921f-4451-4773-bb83-445ac24bfedf" providerId="ADAL" clId="{D3ABA371-7A47-9C47-82AE-3B1DB11E2E84}" dt="2023-10-05T17:30:14.381" v="154" actId="700"/>
          <ac:spMkLst>
            <pc:docMk/>
            <pc:sldMk cId="749154671" sldId="456"/>
            <ac:spMk id="3" creationId="{00000000-0000-0000-0000-000000000000}"/>
          </ac:spMkLst>
        </pc:spChg>
      </pc:sldChg>
      <pc:sldChg chg="modSp mod modClrScheme chgLayout">
        <pc:chgData name="CAMPOS ZAMORA, Melissa" userId="4328921f-4451-4773-bb83-445ac24bfedf" providerId="ADAL" clId="{D3ABA371-7A47-9C47-82AE-3B1DB11E2E84}" dt="2023-10-05T17:30:14.381" v="154" actId="700"/>
        <pc:sldMkLst>
          <pc:docMk/>
          <pc:sldMk cId="2507851584" sldId="457"/>
        </pc:sldMkLst>
        <pc:spChg chg="mod ord">
          <ac:chgData name="CAMPOS ZAMORA, Melissa" userId="4328921f-4451-4773-bb83-445ac24bfedf" providerId="ADAL" clId="{D3ABA371-7A47-9C47-82AE-3B1DB11E2E84}" dt="2023-10-05T17:30:14.381" v="154" actId="700"/>
          <ac:spMkLst>
            <pc:docMk/>
            <pc:sldMk cId="2507851584" sldId="457"/>
            <ac:spMk id="3" creationId="{00000000-0000-0000-0000-000000000000}"/>
          </ac:spMkLst>
        </pc:spChg>
        <pc:spChg chg="mod ord">
          <ac:chgData name="CAMPOS ZAMORA, Melissa" userId="4328921f-4451-4773-bb83-445ac24bfedf" providerId="ADAL" clId="{D3ABA371-7A47-9C47-82AE-3B1DB11E2E84}" dt="2023-10-05T17:30:14.381" v="154" actId="700"/>
          <ac:spMkLst>
            <pc:docMk/>
            <pc:sldMk cId="2507851584" sldId="457"/>
            <ac:spMk id="4" creationId="{00000000-0000-0000-0000-000000000000}"/>
          </ac:spMkLst>
        </pc:spChg>
      </pc:sldChg>
      <pc:sldChg chg="addSp modSp mod modClrScheme chgLayout">
        <pc:chgData name="CAMPOS ZAMORA, Melissa" userId="4328921f-4451-4773-bb83-445ac24bfedf" providerId="ADAL" clId="{D3ABA371-7A47-9C47-82AE-3B1DB11E2E84}" dt="2023-10-05T17:30:14.516" v="160" actId="27636"/>
        <pc:sldMkLst>
          <pc:docMk/>
          <pc:sldMk cId="1681169027" sldId="461"/>
        </pc:sldMkLst>
        <pc:spChg chg="mod ord">
          <ac:chgData name="CAMPOS ZAMORA, Melissa" userId="4328921f-4451-4773-bb83-445ac24bfedf" providerId="ADAL" clId="{D3ABA371-7A47-9C47-82AE-3B1DB11E2E84}" dt="2023-10-05T17:30:14.516" v="160" actId="27636"/>
          <ac:spMkLst>
            <pc:docMk/>
            <pc:sldMk cId="1681169027" sldId="461"/>
            <ac:spMk id="2" creationId="{00000000-0000-0000-0000-000000000000}"/>
          </ac:spMkLst>
        </pc:spChg>
        <pc:spChg chg="add mod ord">
          <ac:chgData name="CAMPOS ZAMORA, Melissa" userId="4328921f-4451-4773-bb83-445ac24bfedf" providerId="ADAL" clId="{D3ABA371-7A47-9C47-82AE-3B1DB11E2E84}" dt="2023-10-05T17:30:14.381" v="154" actId="700"/>
          <ac:spMkLst>
            <pc:docMk/>
            <pc:sldMk cId="1681169027" sldId="461"/>
            <ac:spMk id="4" creationId="{88F8B5B1-23CA-4D61-06AB-FA0FA9CB027A}"/>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462"/>
        </pc:sldMkLst>
        <pc:spChg chg="add mod ord">
          <ac:chgData name="CAMPOS ZAMORA, Melissa" userId="4328921f-4451-4773-bb83-445ac24bfedf" providerId="ADAL" clId="{D3ABA371-7A47-9C47-82AE-3B1DB11E2E84}" dt="2023-10-05T17:29:59.896" v="152" actId="700"/>
          <ac:spMkLst>
            <pc:docMk/>
            <pc:sldMk cId="0" sldId="462"/>
            <ac:spMk id="2" creationId="{6BF97F2A-B337-AF23-8A13-5F03A7BAA562}"/>
          </ac:spMkLst>
        </pc:spChg>
        <pc:spChg chg="add mod ord">
          <ac:chgData name="CAMPOS ZAMORA, Melissa" userId="4328921f-4451-4773-bb83-445ac24bfedf" providerId="ADAL" clId="{D3ABA371-7A47-9C47-82AE-3B1DB11E2E84}" dt="2023-10-05T17:29:59.896" v="152" actId="700"/>
          <ac:spMkLst>
            <pc:docMk/>
            <pc:sldMk cId="0" sldId="462"/>
            <ac:spMk id="3" creationId="{94A65017-5536-D2E1-BA02-C6596F9C754C}"/>
          </ac:spMkLst>
        </pc:spChg>
      </pc:sldChg>
      <pc:sldChg chg="del">
        <pc:chgData name="CAMPOS ZAMORA, Melissa" userId="4328921f-4451-4773-bb83-445ac24bfedf" providerId="ADAL" clId="{D3ABA371-7A47-9C47-82AE-3B1DB11E2E84}" dt="2023-10-05T17:05:20.010" v="0" actId="2696"/>
        <pc:sldMkLst>
          <pc:docMk/>
          <pc:sldMk cId="3181674701" sldId="462"/>
        </pc:sldMkLst>
      </pc:sldChg>
      <pc:sldChg chg="addSp modSp add mod modClrScheme chgLayout">
        <pc:chgData name="CAMPOS ZAMORA, Melissa" userId="4328921f-4451-4773-bb83-445ac24bfedf" providerId="ADAL" clId="{D3ABA371-7A47-9C47-82AE-3B1DB11E2E84}" dt="2023-10-05T17:29:59.896" v="152" actId="700"/>
        <pc:sldMkLst>
          <pc:docMk/>
          <pc:sldMk cId="0" sldId="463"/>
        </pc:sldMkLst>
        <pc:spChg chg="add mod ord">
          <ac:chgData name="CAMPOS ZAMORA, Melissa" userId="4328921f-4451-4773-bb83-445ac24bfedf" providerId="ADAL" clId="{D3ABA371-7A47-9C47-82AE-3B1DB11E2E84}" dt="2023-10-05T17:29:59.896" v="152" actId="700"/>
          <ac:spMkLst>
            <pc:docMk/>
            <pc:sldMk cId="0" sldId="463"/>
            <ac:spMk id="2" creationId="{894ACB7F-1599-116F-B621-1B90A452EE23}"/>
          </ac:spMkLst>
        </pc:spChg>
        <pc:spChg chg="add mod ord">
          <ac:chgData name="CAMPOS ZAMORA, Melissa" userId="4328921f-4451-4773-bb83-445ac24bfedf" providerId="ADAL" clId="{D3ABA371-7A47-9C47-82AE-3B1DB11E2E84}" dt="2023-10-05T17:29:59.896" v="152" actId="700"/>
          <ac:spMkLst>
            <pc:docMk/>
            <pc:sldMk cId="0" sldId="463"/>
            <ac:spMk id="3" creationId="{508B0D62-27E0-7361-7D75-0F167939ECC8}"/>
          </ac:spMkLst>
        </pc:spChg>
      </pc:sldChg>
      <pc:sldChg chg="del">
        <pc:chgData name="CAMPOS ZAMORA, Melissa" userId="4328921f-4451-4773-bb83-445ac24bfedf" providerId="ADAL" clId="{D3ABA371-7A47-9C47-82AE-3B1DB11E2E84}" dt="2023-10-05T17:12:12.278" v="9" actId="2696"/>
        <pc:sldMkLst>
          <pc:docMk/>
          <pc:sldMk cId="2570785915" sldId="463"/>
        </pc:sldMkLst>
      </pc:sldChg>
      <pc:sldChg chg="addSp modSp add mod modClrScheme chgLayout">
        <pc:chgData name="CAMPOS ZAMORA, Melissa" userId="4328921f-4451-4773-bb83-445ac24bfedf" providerId="ADAL" clId="{D3ABA371-7A47-9C47-82AE-3B1DB11E2E84}" dt="2023-10-05T17:29:59.896" v="152" actId="700"/>
        <pc:sldMkLst>
          <pc:docMk/>
          <pc:sldMk cId="0" sldId="464"/>
        </pc:sldMkLst>
        <pc:spChg chg="add mod ord">
          <ac:chgData name="CAMPOS ZAMORA, Melissa" userId="4328921f-4451-4773-bb83-445ac24bfedf" providerId="ADAL" clId="{D3ABA371-7A47-9C47-82AE-3B1DB11E2E84}" dt="2023-10-05T17:29:59.896" v="152" actId="700"/>
          <ac:spMkLst>
            <pc:docMk/>
            <pc:sldMk cId="0" sldId="464"/>
            <ac:spMk id="2" creationId="{E4AE96CB-B529-DF10-7F02-1C0E2D262D94}"/>
          </ac:spMkLst>
        </pc:spChg>
        <pc:spChg chg="add mod ord">
          <ac:chgData name="CAMPOS ZAMORA, Melissa" userId="4328921f-4451-4773-bb83-445ac24bfedf" providerId="ADAL" clId="{D3ABA371-7A47-9C47-82AE-3B1DB11E2E84}" dt="2023-10-05T17:29:59.896" v="152" actId="700"/>
          <ac:spMkLst>
            <pc:docMk/>
            <pc:sldMk cId="0" sldId="464"/>
            <ac:spMk id="3" creationId="{37DEA443-8D53-EEF4-3BC4-BC48AE2EAFF7}"/>
          </ac:spMkLst>
        </pc:spChg>
      </pc:sldChg>
      <pc:sldChg chg="addSp modSp add mod modClrScheme chgLayout">
        <pc:chgData name="CAMPOS ZAMORA, Melissa" userId="4328921f-4451-4773-bb83-445ac24bfedf" providerId="ADAL" clId="{D3ABA371-7A47-9C47-82AE-3B1DB11E2E84}" dt="2023-10-05T17:29:59.896" v="152" actId="700"/>
        <pc:sldMkLst>
          <pc:docMk/>
          <pc:sldMk cId="0" sldId="465"/>
        </pc:sldMkLst>
        <pc:spChg chg="add mod ord">
          <ac:chgData name="CAMPOS ZAMORA, Melissa" userId="4328921f-4451-4773-bb83-445ac24bfedf" providerId="ADAL" clId="{D3ABA371-7A47-9C47-82AE-3B1DB11E2E84}" dt="2023-10-05T17:29:59.896" v="152" actId="700"/>
          <ac:spMkLst>
            <pc:docMk/>
            <pc:sldMk cId="0" sldId="465"/>
            <ac:spMk id="2" creationId="{3E3ED198-5FB4-7D29-532D-C0CDE3E2F563}"/>
          </ac:spMkLst>
        </pc:spChg>
        <pc:spChg chg="add mod ord">
          <ac:chgData name="CAMPOS ZAMORA, Melissa" userId="4328921f-4451-4773-bb83-445ac24bfedf" providerId="ADAL" clId="{D3ABA371-7A47-9C47-82AE-3B1DB11E2E84}" dt="2023-10-05T17:29:59.896" v="152" actId="700"/>
          <ac:spMkLst>
            <pc:docMk/>
            <pc:sldMk cId="0" sldId="465"/>
            <ac:spMk id="3" creationId="{C6D53A88-33DD-7B14-3575-2D19917CDB9D}"/>
          </ac:spMkLst>
        </pc:spChg>
      </pc:sldChg>
      <pc:sldMasterChg chg="delSldLayout">
        <pc:chgData name="CAMPOS ZAMORA, Melissa" userId="4328921f-4451-4773-bb83-445ac24bfedf" providerId="ADAL" clId="{D3ABA371-7A47-9C47-82AE-3B1DB11E2E84}" dt="2023-10-05T17:12:12.278" v="9" actId="2696"/>
        <pc:sldMasterMkLst>
          <pc:docMk/>
          <pc:sldMasterMk cId="1101606907" sldId="2147483648"/>
        </pc:sldMasterMkLst>
        <pc:sldLayoutChg chg="del">
          <pc:chgData name="CAMPOS ZAMORA, Melissa" userId="4328921f-4451-4773-bb83-445ac24bfedf" providerId="ADAL" clId="{D3ABA371-7A47-9C47-82AE-3B1DB11E2E84}" dt="2023-10-05T17:12:12.278" v="9" actId="2696"/>
          <pc:sldLayoutMkLst>
            <pc:docMk/>
            <pc:sldMasterMk cId="1101606907" sldId="2147483648"/>
            <pc:sldLayoutMk cId="356618991" sldId="2147483660"/>
          </pc:sldLayoutMkLst>
        </pc:sldLayoutChg>
      </pc:sldMasterChg>
      <pc:sldMasterChg chg="modSldLayout">
        <pc:chgData name="CAMPOS ZAMORA, Melissa" userId="4328921f-4451-4773-bb83-445ac24bfedf" providerId="ADAL" clId="{D3ABA371-7A47-9C47-82AE-3B1DB11E2E84}" dt="2023-10-05T17:24:26.325" v="17" actId="478"/>
        <pc:sldMasterMkLst>
          <pc:docMk/>
          <pc:sldMasterMk cId="1934305949" sldId="2147483669"/>
        </pc:sldMasterMkLst>
        <pc:sldLayoutChg chg="delSp mod">
          <pc:chgData name="CAMPOS ZAMORA, Melissa" userId="4328921f-4451-4773-bb83-445ac24bfedf" providerId="ADAL" clId="{D3ABA371-7A47-9C47-82AE-3B1DB11E2E84}" dt="2023-10-05T17:24:26.325" v="17" actId="478"/>
          <pc:sldLayoutMkLst>
            <pc:docMk/>
            <pc:sldMasterMk cId="1934305949" sldId="2147483669"/>
            <pc:sldLayoutMk cId="346325851" sldId="2147483666"/>
          </pc:sldLayoutMkLst>
          <pc:spChg chg="del">
            <ac:chgData name="CAMPOS ZAMORA, Melissa" userId="4328921f-4451-4773-bb83-445ac24bfedf" providerId="ADAL" clId="{D3ABA371-7A47-9C47-82AE-3B1DB11E2E84}" dt="2023-10-05T17:24:26.325" v="17" actId="478"/>
            <ac:spMkLst>
              <pc:docMk/>
              <pc:sldMasterMk cId="1934305949" sldId="2147483669"/>
              <pc:sldLayoutMk cId="346325851" sldId="2147483666"/>
              <ac:spMk id="7" creationId="{3432F611-36FB-BAA9-C91D-81B80FF05D6F}"/>
            </ac:spMkLst>
          </pc:spChg>
          <pc:spChg chg="del">
            <ac:chgData name="CAMPOS ZAMORA, Melissa" userId="4328921f-4451-4773-bb83-445ac24bfedf" providerId="ADAL" clId="{D3ABA371-7A47-9C47-82AE-3B1DB11E2E84}" dt="2023-10-05T17:24:26.325" v="17" actId="478"/>
            <ac:spMkLst>
              <pc:docMk/>
              <pc:sldMasterMk cId="1934305949" sldId="2147483669"/>
              <pc:sldLayoutMk cId="346325851" sldId="2147483666"/>
              <ac:spMk id="8" creationId="{BF810DBF-DA43-23F0-26C6-87601D5CE77C}"/>
            </ac:spMkLst>
          </pc:spChg>
          <pc:spChg chg="del">
            <ac:chgData name="CAMPOS ZAMORA, Melissa" userId="4328921f-4451-4773-bb83-445ac24bfedf" providerId="ADAL" clId="{D3ABA371-7A47-9C47-82AE-3B1DB11E2E84}" dt="2023-10-05T17:24:26.325" v="17" actId="478"/>
            <ac:spMkLst>
              <pc:docMk/>
              <pc:sldMasterMk cId="1934305949" sldId="2147483669"/>
              <pc:sldLayoutMk cId="346325851" sldId="2147483666"/>
              <ac:spMk id="9" creationId="{239A3C30-F484-DF05-ADC3-4B2890AC8BCD}"/>
            </ac:spMkLst>
          </pc:spChg>
        </pc:sldLayoutChg>
      </pc:sldMasterChg>
    </pc:docChg>
  </pc:docChgLst>
  <pc:docChgLst>
    <pc:chgData name="Vera,  Juan (OS-)" userId="S::verajua_paho.org#ext#@worldhealthorg.onmicrosoft.com::d4a6bcd2-ec73-4ae3-9347-161d4b21fb1f" providerId="AD" clId="Web-{3C579F93-61E6-C393-BF70-28F74F0FCA3F}"/>
    <pc:docChg chg="addSld delSld modSld sldOrd">
      <pc:chgData name="Vera,  Juan (OS-)" userId="S::verajua_paho.org#ext#@worldhealthorg.onmicrosoft.com::d4a6bcd2-ec73-4ae3-9347-161d4b21fb1f" providerId="AD" clId="Web-{3C579F93-61E6-C393-BF70-28F74F0FCA3F}" dt="2023-10-07T05:59:14.012" v="2104"/>
      <pc:docMkLst>
        <pc:docMk/>
      </pc:docMkLst>
      <pc:sldChg chg="delSp">
        <pc:chgData name="Vera,  Juan (OS-)" userId="S::verajua_paho.org#ext#@worldhealthorg.onmicrosoft.com::d4a6bcd2-ec73-4ae3-9347-161d4b21fb1f" providerId="AD" clId="Web-{3C579F93-61E6-C393-BF70-28F74F0FCA3F}" dt="2023-10-07T05:59:14.012" v="2104"/>
        <pc:sldMkLst>
          <pc:docMk/>
          <pc:sldMk cId="0" sldId="258"/>
        </pc:sldMkLst>
        <pc:spChg chg="del">
          <ac:chgData name="Vera,  Juan (OS-)" userId="S::verajua_paho.org#ext#@worldhealthorg.onmicrosoft.com::d4a6bcd2-ec73-4ae3-9347-161d4b21fb1f" providerId="AD" clId="Web-{3C579F93-61E6-C393-BF70-28F74F0FCA3F}" dt="2023-10-07T05:59:11.699" v="2103"/>
          <ac:spMkLst>
            <pc:docMk/>
            <pc:sldMk cId="0" sldId="258"/>
            <ac:spMk id="2" creationId="{17A8CCA0-47E9-AADB-EC80-D606C3632649}"/>
          </ac:spMkLst>
        </pc:spChg>
        <pc:spChg chg="del">
          <ac:chgData name="Vera,  Juan (OS-)" userId="S::verajua_paho.org#ext#@worldhealthorg.onmicrosoft.com::d4a6bcd2-ec73-4ae3-9347-161d4b21fb1f" providerId="AD" clId="Web-{3C579F93-61E6-C393-BF70-28F74F0FCA3F}" dt="2023-10-07T05:59:14.012" v="2104"/>
          <ac:spMkLst>
            <pc:docMk/>
            <pc:sldMk cId="0" sldId="258"/>
            <ac:spMk id="3" creationId="{240BF05D-3908-25D4-394F-C9747BC0BA1E}"/>
          </ac:spMkLst>
        </pc:spChg>
      </pc:sldChg>
      <pc:sldChg chg="modSp">
        <pc:chgData name="Vera,  Juan (OS-)" userId="S::verajua_paho.org#ext#@worldhealthorg.onmicrosoft.com::d4a6bcd2-ec73-4ae3-9347-161d4b21fb1f" providerId="AD" clId="Web-{3C579F93-61E6-C393-BF70-28F74F0FCA3F}" dt="2023-10-07T05:59:04.980" v="2102" actId="20577"/>
        <pc:sldMkLst>
          <pc:docMk/>
          <pc:sldMk cId="1528807110" sldId="286"/>
        </pc:sldMkLst>
        <pc:spChg chg="mod">
          <ac:chgData name="Vera,  Juan (OS-)" userId="S::verajua_paho.org#ext#@worldhealthorg.onmicrosoft.com::d4a6bcd2-ec73-4ae3-9347-161d4b21fb1f" providerId="AD" clId="Web-{3C579F93-61E6-C393-BF70-28F74F0FCA3F}" dt="2023-10-07T05:59:04.980" v="2102" actId="20577"/>
          <ac:spMkLst>
            <pc:docMk/>
            <pc:sldMk cId="1528807110" sldId="286"/>
            <ac:spMk id="3" creationId="{00000000-0000-0000-0000-000000000000}"/>
          </ac:spMkLst>
        </pc:spChg>
        <pc:picChg chg="mod">
          <ac:chgData name="Vera,  Juan (OS-)" userId="S::verajua_paho.org#ext#@worldhealthorg.onmicrosoft.com::d4a6bcd2-ec73-4ae3-9347-161d4b21fb1f" providerId="AD" clId="Web-{3C579F93-61E6-C393-BF70-28F74F0FCA3F}" dt="2023-10-07T05:58:48.651" v="2100" actId="1076"/>
          <ac:picMkLst>
            <pc:docMk/>
            <pc:sldMk cId="1528807110" sldId="286"/>
            <ac:picMk id="5" creationId="{00000000-0000-0000-0000-000000000000}"/>
          </ac:picMkLst>
        </pc:picChg>
      </pc:sldChg>
      <pc:sldChg chg="modSp">
        <pc:chgData name="Vera,  Juan (OS-)" userId="S::verajua_paho.org#ext#@worldhealthorg.onmicrosoft.com::d4a6bcd2-ec73-4ae3-9347-161d4b21fb1f" providerId="AD" clId="Web-{3C579F93-61E6-C393-BF70-28F74F0FCA3F}" dt="2023-10-07T01:18:19.924" v="132" actId="20577"/>
        <pc:sldMkLst>
          <pc:docMk/>
          <pc:sldMk cId="196838309" sldId="291"/>
        </pc:sldMkLst>
        <pc:spChg chg="mod">
          <ac:chgData name="Vera,  Juan (OS-)" userId="S::verajua_paho.org#ext#@worldhealthorg.onmicrosoft.com::d4a6bcd2-ec73-4ae3-9347-161d4b21fb1f" providerId="AD" clId="Web-{3C579F93-61E6-C393-BF70-28F74F0FCA3F}" dt="2023-10-07T01:18:19.924" v="132" actId="20577"/>
          <ac:spMkLst>
            <pc:docMk/>
            <pc:sldMk cId="196838309" sldId="291"/>
            <ac:spMk id="3" creationId="{00000000-0000-0000-0000-000000000000}"/>
          </ac:spMkLst>
        </pc:spChg>
        <pc:spChg chg="mod">
          <ac:chgData name="Vera,  Juan (OS-)" userId="S::verajua_paho.org#ext#@worldhealthorg.onmicrosoft.com::d4a6bcd2-ec73-4ae3-9347-161d4b21fb1f" providerId="AD" clId="Web-{3C579F93-61E6-C393-BF70-28F74F0FCA3F}" dt="2023-10-07T01:17:24.936" v="131" actId="1076"/>
          <ac:spMkLst>
            <pc:docMk/>
            <pc:sldMk cId="196838309" sldId="291"/>
            <ac:spMk id="10" creationId="{326278F9-03E9-4919-87BE-CC1390704B88}"/>
          </ac:spMkLst>
        </pc:spChg>
      </pc:sldChg>
      <pc:sldChg chg="addSp modSp">
        <pc:chgData name="Vera,  Juan (OS-)" userId="S::verajua_paho.org#ext#@worldhealthorg.onmicrosoft.com::d4a6bcd2-ec73-4ae3-9347-161d4b21fb1f" providerId="AD" clId="Web-{3C579F93-61E6-C393-BF70-28F74F0FCA3F}" dt="2023-10-07T02:19:44.285" v="460"/>
        <pc:sldMkLst>
          <pc:docMk/>
          <pc:sldMk cId="185597223" sldId="305"/>
        </pc:sldMkLst>
        <pc:spChg chg="mod">
          <ac:chgData name="Vera,  Juan (OS-)" userId="S::verajua_paho.org#ext#@worldhealthorg.onmicrosoft.com::d4a6bcd2-ec73-4ae3-9347-161d4b21fb1f" providerId="AD" clId="Web-{3C579F93-61E6-C393-BF70-28F74F0FCA3F}" dt="2023-10-07T02:17:18.322" v="439" actId="1076"/>
          <ac:spMkLst>
            <pc:docMk/>
            <pc:sldMk cId="185597223" sldId="305"/>
            <ac:spMk id="2" creationId="{00000000-0000-0000-0000-000000000000}"/>
          </ac:spMkLst>
        </pc:spChg>
        <pc:graphicFrameChg chg="mod modGraphic">
          <ac:chgData name="Vera,  Juan (OS-)" userId="S::verajua_paho.org#ext#@worldhealthorg.onmicrosoft.com::d4a6bcd2-ec73-4ae3-9347-161d4b21fb1f" providerId="AD" clId="Web-{3C579F93-61E6-C393-BF70-28F74F0FCA3F}" dt="2023-10-07T02:19:44.285" v="460"/>
          <ac:graphicFrameMkLst>
            <pc:docMk/>
            <pc:sldMk cId="185597223" sldId="305"/>
            <ac:graphicFrameMk id="4" creationId="{00000000-0000-0000-0000-000000000000}"/>
          </ac:graphicFrameMkLst>
        </pc:graphicFrameChg>
        <pc:picChg chg="add ord">
          <ac:chgData name="Vera,  Juan (OS-)" userId="S::verajua_paho.org#ext#@worldhealthorg.onmicrosoft.com::d4a6bcd2-ec73-4ae3-9347-161d4b21fb1f" providerId="AD" clId="Web-{3C579F93-61E6-C393-BF70-28F74F0FCA3F}" dt="2023-10-07T02:19:13.658" v="448"/>
          <ac:picMkLst>
            <pc:docMk/>
            <pc:sldMk cId="185597223" sldId="305"/>
            <ac:picMk id="7" creationId="{271126C2-2123-837A-F6C2-987610ED4FA9}"/>
          </ac:picMkLst>
        </pc:picChg>
      </pc:sldChg>
      <pc:sldChg chg="addSp delSp modSp">
        <pc:chgData name="Vera,  Juan (OS-)" userId="S::verajua_paho.org#ext#@worldhealthorg.onmicrosoft.com::d4a6bcd2-ec73-4ae3-9347-161d4b21fb1f" providerId="AD" clId="Web-{3C579F93-61E6-C393-BF70-28F74F0FCA3F}" dt="2023-10-07T02:25:30.891" v="492" actId="1076"/>
        <pc:sldMkLst>
          <pc:docMk/>
          <pc:sldMk cId="1720520331" sldId="306"/>
        </pc:sldMkLst>
        <pc:spChg chg="mod">
          <ac:chgData name="Vera,  Juan (OS-)" userId="S::verajua_paho.org#ext#@worldhealthorg.onmicrosoft.com::d4a6bcd2-ec73-4ae3-9347-161d4b21fb1f" providerId="AD" clId="Web-{3C579F93-61E6-C393-BF70-28F74F0FCA3F}" dt="2023-10-07T02:22:45.583" v="482"/>
          <ac:spMkLst>
            <pc:docMk/>
            <pc:sldMk cId="1720520331" sldId="306"/>
            <ac:spMk id="2" creationId="{00000000-0000-0000-0000-000000000000}"/>
          </ac:spMkLst>
        </pc:spChg>
        <pc:spChg chg="del">
          <ac:chgData name="Vera,  Juan (OS-)" userId="S::verajua_paho.org#ext#@worldhealthorg.onmicrosoft.com::d4a6bcd2-ec73-4ae3-9347-161d4b21fb1f" providerId="AD" clId="Web-{3C579F93-61E6-C393-BF70-28F74F0FCA3F}" dt="2023-10-07T02:20:49.183" v="464"/>
          <ac:spMkLst>
            <pc:docMk/>
            <pc:sldMk cId="1720520331" sldId="306"/>
            <ac:spMk id="5" creationId="{C30699FC-7209-0992-0E21-955AA6088D78}"/>
          </ac:spMkLst>
        </pc:spChg>
        <pc:spChg chg="add mod">
          <ac:chgData name="Vera,  Juan (OS-)" userId="S::verajua_paho.org#ext#@worldhealthorg.onmicrosoft.com::d4a6bcd2-ec73-4ae3-9347-161d4b21fb1f" providerId="AD" clId="Web-{3C579F93-61E6-C393-BF70-28F74F0FCA3F}" dt="2023-10-07T02:23:24.539" v="486" actId="1076"/>
          <ac:spMkLst>
            <pc:docMk/>
            <pc:sldMk cId="1720520331" sldId="306"/>
            <ac:spMk id="10" creationId="{D9872CCA-CB10-C82D-1EFF-7FFDA9C55795}"/>
          </ac:spMkLst>
        </pc:spChg>
        <pc:graphicFrameChg chg="mod modGraphic">
          <ac:chgData name="Vera,  Juan (OS-)" userId="S::verajua_paho.org#ext#@worldhealthorg.onmicrosoft.com::d4a6bcd2-ec73-4ae3-9347-161d4b21fb1f" providerId="AD" clId="Web-{3C579F93-61E6-C393-BF70-28F74F0FCA3F}" dt="2023-10-07T02:25:30.891" v="492" actId="1076"/>
          <ac:graphicFrameMkLst>
            <pc:docMk/>
            <pc:sldMk cId="1720520331" sldId="306"/>
            <ac:graphicFrameMk id="6" creationId="{00000000-0000-0000-0000-000000000000}"/>
          </ac:graphicFrameMkLst>
        </pc:graphicFrameChg>
        <pc:picChg chg="mod">
          <ac:chgData name="Vera,  Juan (OS-)" userId="S::verajua_paho.org#ext#@worldhealthorg.onmicrosoft.com::d4a6bcd2-ec73-4ae3-9347-161d4b21fb1f" providerId="AD" clId="Web-{3C579F93-61E6-C393-BF70-28F74F0FCA3F}" dt="2023-10-07T02:21:07.028" v="466" actId="14100"/>
          <ac:picMkLst>
            <pc:docMk/>
            <pc:sldMk cId="1720520331" sldId="306"/>
            <ac:picMk id="3" creationId="{6D9E9564-58DF-8D6B-6EAB-11F9400C0202}"/>
          </ac:picMkLst>
        </pc:picChg>
        <pc:picChg chg="add del">
          <ac:chgData name="Vera,  Juan (OS-)" userId="S::verajua_paho.org#ext#@worldhealthorg.onmicrosoft.com::d4a6bcd2-ec73-4ae3-9347-161d4b21fb1f" providerId="AD" clId="Web-{3C579F93-61E6-C393-BF70-28F74F0FCA3F}" dt="2023-10-07T02:23:07.600" v="484"/>
          <ac:picMkLst>
            <pc:docMk/>
            <pc:sldMk cId="1720520331" sldId="306"/>
            <ac:picMk id="8" creationId="{70259E06-5038-1A3E-050E-5258EA074DB2}"/>
          </ac:picMkLst>
        </pc:picChg>
      </pc:sldChg>
      <pc:sldChg chg="modSp">
        <pc:chgData name="Vera,  Juan (OS-)" userId="S::verajua_paho.org#ext#@worldhealthorg.onmicrosoft.com::d4a6bcd2-ec73-4ae3-9347-161d4b21fb1f" providerId="AD" clId="Web-{3C579F93-61E6-C393-BF70-28F74F0FCA3F}" dt="2023-10-07T03:47:51.742" v="1057" actId="14100"/>
        <pc:sldMkLst>
          <pc:docMk/>
          <pc:sldMk cId="11039567" sldId="318"/>
        </pc:sldMkLst>
        <pc:spChg chg="mod">
          <ac:chgData name="Vera,  Juan (OS-)" userId="S::verajua_paho.org#ext#@worldhealthorg.onmicrosoft.com::d4a6bcd2-ec73-4ae3-9347-161d4b21fb1f" providerId="AD" clId="Web-{3C579F93-61E6-C393-BF70-28F74F0FCA3F}" dt="2023-10-07T03:47:51.742" v="1057" actId="14100"/>
          <ac:spMkLst>
            <pc:docMk/>
            <pc:sldMk cId="11039567" sldId="318"/>
            <ac:spMk id="3" creationId="{00000000-0000-0000-0000-000000000000}"/>
          </ac:spMkLst>
        </pc:spChg>
        <pc:picChg chg="mod">
          <ac:chgData name="Vera,  Juan (OS-)" userId="S::verajua_paho.org#ext#@worldhealthorg.onmicrosoft.com::d4a6bcd2-ec73-4ae3-9347-161d4b21fb1f" providerId="AD" clId="Web-{3C579F93-61E6-C393-BF70-28F74F0FCA3F}" dt="2023-10-07T03:47:47.555" v="1056" actId="14100"/>
          <ac:picMkLst>
            <pc:docMk/>
            <pc:sldMk cId="11039567" sldId="318"/>
            <ac:picMk id="5" creationId="{00000000-0000-0000-0000-000000000000}"/>
          </ac:picMkLst>
        </pc:picChg>
      </pc:sldChg>
      <pc:sldChg chg="addSp delSp modSp">
        <pc:chgData name="Vera,  Juan (OS-)" userId="S::verajua_paho.org#ext#@worldhealthorg.onmicrosoft.com::d4a6bcd2-ec73-4ae3-9347-161d4b21fb1f" providerId="AD" clId="Web-{3C579F93-61E6-C393-BF70-28F74F0FCA3F}" dt="2023-10-07T04:16:15.353" v="1085" actId="20577"/>
        <pc:sldMkLst>
          <pc:docMk/>
          <pc:sldMk cId="1516073044" sldId="321"/>
        </pc:sldMkLst>
        <pc:spChg chg="add del mod">
          <ac:chgData name="Vera,  Juan (OS-)" userId="S::verajua_paho.org#ext#@worldhealthorg.onmicrosoft.com::d4a6bcd2-ec73-4ae3-9347-161d4b21fb1f" providerId="AD" clId="Web-{3C579F93-61E6-C393-BF70-28F74F0FCA3F}" dt="2023-10-07T04:16:15.353" v="1085" actId="20577"/>
          <ac:spMkLst>
            <pc:docMk/>
            <pc:sldMk cId="1516073044" sldId="321"/>
            <ac:spMk id="3" creationId="{00000000-0000-0000-0000-000000000000}"/>
          </ac:spMkLst>
        </pc:spChg>
        <pc:spChg chg="mod">
          <ac:chgData name="Vera,  Juan (OS-)" userId="S::verajua_paho.org#ext#@worldhealthorg.onmicrosoft.com::d4a6bcd2-ec73-4ae3-9347-161d4b21fb1f" providerId="AD" clId="Web-{3C579F93-61E6-C393-BF70-28F74F0FCA3F}" dt="2023-10-07T04:15:41.272" v="1079" actId="1076"/>
          <ac:spMkLst>
            <pc:docMk/>
            <pc:sldMk cId="1516073044" sldId="321"/>
            <ac:spMk id="4" creationId="{00000000-0000-0000-0000-000000000000}"/>
          </ac:spMkLst>
        </pc:spChg>
        <pc:spChg chg="add del mod">
          <ac:chgData name="Vera,  Juan (OS-)" userId="S::verajua_paho.org#ext#@worldhealthorg.onmicrosoft.com::d4a6bcd2-ec73-4ae3-9347-161d4b21fb1f" providerId="AD" clId="Web-{3C579F93-61E6-C393-BF70-28F74F0FCA3F}" dt="2023-10-07T03:49:50.371" v="1061"/>
          <ac:spMkLst>
            <pc:docMk/>
            <pc:sldMk cId="1516073044" sldId="321"/>
            <ac:spMk id="6" creationId="{448D8C64-E226-EFE2-A9C3-3FF328E4183C}"/>
          </ac:spMkLst>
        </pc:spChg>
        <pc:picChg chg="mod">
          <ac:chgData name="Vera,  Juan (OS-)" userId="S::verajua_paho.org#ext#@worldhealthorg.onmicrosoft.com::d4a6bcd2-ec73-4ae3-9347-161d4b21fb1f" providerId="AD" clId="Web-{3C579F93-61E6-C393-BF70-28F74F0FCA3F}" dt="2023-10-07T03:49:42.371" v="1059" actId="1076"/>
          <ac:picMkLst>
            <pc:docMk/>
            <pc:sldMk cId="1516073044" sldId="321"/>
            <ac:picMk id="7" creationId="{00000000-0000-0000-0000-000000000000}"/>
          </ac:picMkLst>
        </pc:picChg>
      </pc:sldChg>
      <pc:sldChg chg="modSp">
        <pc:chgData name="Vera,  Juan (OS-)" userId="S::verajua_paho.org#ext#@worldhealthorg.onmicrosoft.com::d4a6bcd2-ec73-4ae3-9347-161d4b21fb1f" providerId="AD" clId="Web-{3C579F93-61E6-C393-BF70-28F74F0FCA3F}" dt="2023-10-07T04:17:50.797" v="1095" actId="20577"/>
        <pc:sldMkLst>
          <pc:docMk/>
          <pc:sldMk cId="1242967759" sldId="322"/>
        </pc:sldMkLst>
        <pc:spChg chg="mod">
          <ac:chgData name="Vera,  Juan (OS-)" userId="S::verajua_paho.org#ext#@worldhealthorg.onmicrosoft.com::d4a6bcd2-ec73-4ae3-9347-161d4b21fb1f" providerId="AD" clId="Web-{3C579F93-61E6-C393-BF70-28F74F0FCA3F}" dt="2023-10-07T04:17:50.797" v="1095" actId="20577"/>
          <ac:spMkLst>
            <pc:docMk/>
            <pc:sldMk cId="1242967759" sldId="322"/>
            <ac:spMk id="3" creationId="{00000000-0000-0000-0000-000000000000}"/>
          </ac:spMkLst>
        </pc:spChg>
        <pc:picChg chg="mod">
          <ac:chgData name="Vera,  Juan (OS-)" userId="S::verajua_paho.org#ext#@worldhealthorg.onmicrosoft.com::d4a6bcd2-ec73-4ae3-9347-161d4b21fb1f" providerId="AD" clId="Web-{3C579F93-61E6-C393-BF70-28F74F0FCA3F}" dt="2023-10-07T04:16:41.198" v="1089" actId="1076"/>
          <ac:picMkLst>
            <pc:docMk/>
            <pc:sldMk cId="1242967759" sldId="322"/>
            <ac:picMk id="6" creationId="{E7F54190-C927-906A-1A80-FBD812D01520}"/>
          </ac:picMkLst>
        </pc:picChg>
        <pc:picChg chg="mod">
          <ac:chgData name="Vera,  Juan (OS-)" userId="S::verajua_paho.org#ext#@worldhealthorg.onmicrosoft.com::d4a6bcd2-ec73-4ae3-9347-161d4b21fb1f" providerId="AD" clId="Web-{3C579F93-61E6-C393-BF70-28F74F0FCA3F}" dt="2023-10-07T04:16:26.525" v="1086" actId="1076"/>
          <ac:picMkLst>
            <pc:docMk/>
            <pc:sldMk cId="1242967759" sldId="322"/>
            <ac:picMk id="7" creationId="{00000000-0000-0000-0000-000000000000}"/>
          </ac:picMkLst>
        </pc:picChg>
      </pc:sldChg>
      <pc:sldChg chg="addSp delSp modSp">
        <pc:chgData name="Vera,  Juan (OS-)" userId="S::verajua_paho.org#ext#@worldhealthorg.onmicrosoft.com::d4a6bcd2-ec73-4ae3-9347-161d4b21fb1f" providerId="AD" clId="Web-{3C579F93-61E6-C393-BF70-28F74F0FCA3F}" dt="2023-10-07T04:20:15.935" v="1111" actId="1076"/>
        <pc:sldMkLst>
          <pc:docMk/>
          <pc:sldMk cId="160252260" sldId="323"/>
        </pc:sldMkLst>
        <pc:spChg chg="add del mod">
          <ac:chgData name="Vera,  Juan (OS-)" userId="S::verajua_paho.org#ext#@worldhealthorg.onmicrosoft.com::d4a6bcd2-ec73-4ae3-9347-161d4b21fb1f" providerId="AD" clId="Web-{3C579F93-61E6-C393-BF70-28F74F0FCA3F}" dt="2023-10-07T04:20:15.935" v="1111" actId="1076"/>
          <ac:spMkLst>
            <pc:docMk/>
            <pc:sldMk cId="160252260" sldId="323"/>
            <ac:spMk id="3" creationId="{00000000-0000-0000-0000-000000000000}"/>
          </ac:spMkLst>
        </pc:spChg>
        <pc:spChg chg="mod">
          <ac:chgData name="Vera,  Juan (OS-)" userId="S::verajua_paho.org#ext#@worldhealthorg.onmicrosoft.com::d4a6bcd2-ec73-4ae3-9347-161d4b21fb1f" providerId="AD" clId="Web-{3C579F93-61E6-C393-BF70-28F74F0FCA3F}" dt="2023-10-07T04:19:01.536" v="1106" actId="14100"/>
          <ac:spMkLst>
            <pc:docMk/>
            <pc:sldMk cId="160252260" sldId="323"/>
            <ac:spMk id="4" creationId="{00000000-0000-0000-0000-000000000000}"/>
          </ac:spMkLst>
        </pc:spChg>
        <pc:spChg chg="add del mod">
          <ac:chgData name="Vera,  Juan (OS-)" userId="S::verajua_paho.org#ext#@worldhealthorg.onmicrosoft.com::d4a6bcd2-ec73-4ae3-9347-161d4b21fb1f" providerId="AD" clId="Web-{3C579F93-61E6-C393-BF70-28F74F0FCA3F}" dt="2023-10-07T04:18:39.909" v="1101"/>
          <ac:spMkLst>
            <pc:docMk/>
            <pc:sldMk cId="160252260" sldId="323"/>
            <ac:spMk id="6" creationId="{1F47FDB6-5559-98B8-D7E4-2883CF149D0A}"/>
          </ac:spMkLst>
        </pc:spChg>
        <pc:picChg chg="mod">
          <ac:chgData name="Vera,  Juan (OS-)" userId="S::verajua_paho.org#ext#@worldhealthorg.onmicrosoft.com::d4a6bcd2-ec73-4ae3-9347-161d4b21fb1f" providerId="AD" clId="Web-{3C579F93-61E6-C393-BF70-28F74F0FCA3F}" dt="2023-10-07T04:17:54.516" v="1096" actId="1076"/>
          <ac:picMkLst>
            <pc:docMk/>
            <pc:sldMk cId="160252260" sldId="323"/>
            <ac:picMk id="7" creationId="{00000000-0000-0000-0000-000000000000}"/>
          </ac:picMkLst>
        </pc:picChg>
      </pc:sldChg>
      <pc:sldChg chg="addSp delSp modSp">
        <pc:chgData name="Vera,  Juan (OS-)" userId="S::verajua_paho.org#ext#@worldhealthorg.onmicrosoft.com::d4a6bcd2-ec73-4ae3-9347-161d4b21fb1f" providerId="AD" clId="Web-{3C579F93-61E6-C393-BF70-28F74F0FCA3F}" dt="2023-10-07T04:22:59.127" v="1143" actId="20577"/>
        <pc:sldMkLst>
          <pc:docMk/>
          <pc:sldMk cId="1298070161" sldId="324"/>
        </pc:sldMkLst>
        <pc:spChg chg="add del mod">
          <ac:chgData name="Vera,  Juan (OS-)" userId="S::verajua_paho.org#ext#@worldhealthorg.onmicrosoft.com::d4a6bcd2-ec73-4ae3-9347-161d4b21fb1f" providerId="AD" clId="Web-{3C579F93-61E6-C393-BF70-28F74F0FCA3F}" dt="2023-10-07T04:22:59.127" v="1143" actId="20577"/>
          <ac:spMkLst>
            <pc:docMk/>
            <pc:sldMk cId="1298070161" sldId="324"/>
            <ac:spMk id="3" creationId="{00000000-0000-0000-0000-000000000000}"/>
          </ac:spMkLst>
        </pc:spChg>
        <pc:spChg chg="mod">
          <ac:chgData name="Vera,  Juan (OS-)" userId="S::verajua_paho.org#ext#@worldhealthorg.onmicrosoft.com::d4a6bcd2-ec73-4ae3-9347-161d4b21fb1f" providerId="AD" clId="Web-{3C579F93-61E6-C393-BF70-28F74F0FCA3F}" dt="2023-10-07T04:21:31.241" v="1138" actId="20577"/>
          <ac:spMkLst>
            <pc:docMk/>
            <pc:sldMk cId="1298070161" sldId="324"/>
            <ac:spMk id="4" creationId="{00000000-0000-0000-0000-000000000000}"/>
          </ac:spMkLst>
        </pc:spChg>
        <pc:spChg chg="add del mod">
          <ac:chgData name="Vera,  Juan (OS-)" userId="S::verajua_paho.org#ext#@worldhealthorg.onmicrosoft.com::d4a6bcd2-ec73-4ae3-9347-161d4b21fb1f" providerId="AD" clId="Web-{3C579F93-61E6-C393-BF70-28F74F0FCA3F}" dt="2023-10-07T04:20:31.702" v="1113"/>
          <ac:spMkLst>
            <pc:docMk/>
            <pc:sldMk cId="1298070161" sldId="324"/>
            <ac:spMk id="9" creationId="{0BDE20AF-3FB6-8336-4947-C9A64D57DB2C}"/>
          </ac:spMkLst>
        </pc:spChg>
        <pc:picChg chg="mod">
          <ac:chgData name="Vera,  Juan (OS-)" userId="S::verajua_paho.org#ext#@worldhealthorg.onmicrosoft.com::d4a6bcd2-ec73-4ae3-9347-161d4b21fb1f" providerId="AD" clId="Web-{3C579F93-61E6-C393-BF70-28F74F0FCA3F}" dt="2023-10-07T04:22:05.573" v="1142" actId="1076"/>
          <ac:picMkLst>
            <pc:docMk/>
            <pc:sldMk cId="1298070161" sldId="324"/>
            <ac:picMk id="6" creationId="{9649AF34-EB77-F168-B2DC-785E0906187E}"/>
          </ac:picMkLst>
        </pc:picChg>
        <pc:picChg chg="mod">
          <ac:chgData name="Vera,  Juan (OS-)" userId="S::verajua_paho.org#ext#@worldhealthorg.onmicrosoft.com::d4a6bcd2-ec73-4ae3-9347-161d4b21fb1f" providerId="AD" clId="Web-{3C579F93-61E6-C393-BF70-28F74F0FCA3F}" dt="2023-10-07T04:20:39.233" v="1117" actId="1076"/>
          <ac:picMkLst>
            <pc:docMk/>
            <pc:sldMk cId="1298070161" sldId="324"/>
            <ac:picMk id="7" creationId="{00000000-0000-0000-0000-000000000000}"/>
          </ac:picMkLst>
        </pc:picChg>
      </pc:sldChg>
      <pc:sldChg chg="addSp delSp modSp">
        <pc:chgData name="Vera,  Juan (OS-)" userId="S::verajua_paho.org#ext#@worldhealthorg.onmicrosoft.com::d4a6bcd2-ec73-4ae3-9347-161d4b21fb1f" providerId="AD" clId="Web-{3C579F93-61E6-C393-BF70-28F74F0FCA3F}" dt="2023-10-07T04:23:56.365" v="1153" actId="1076"/>
        <pc:sldMkLst>
          <pc:docMk/>
          <pc:sldMk cId="807749966" sldId="325"/>
        </pc:sldMkLst>
        <pc:spChg chg="mod">
          <ac:chgData name="Vera,  Juan (OS-)" userId="S::verajua_paho.org#ext#@worldhealthorg.onmicrosoft.com::d4a6bcd2-ec73-4ae3-9347-161d4b21fb1f" providerId="AD" clId="Web-{3C579F93-61E6-C393-BF70-28F74F0FCA3F}" dt="2023-10-07T04:23:54.115" v="1152" actId="20577"/>
          <ac:spMkLst>
            <pc:docMk/>
            <pc:sldMk cId="807749966" sldId="325"/>
            <ac:spMk id="3" creationId="{00000000-0000-0000-0000-000000000000}"/>
          </ac:spMkLst>
        </pc:spChg>
        <pc:spChg chg="add del mod">
          <ac:chgData name="Vera,  Juan (OS-)" userId="S::verajua_paho.org#ext#@worldhealthorg.onmicrosoft.com::d4a6bcd2-ec73-4ae3-9347-161d4b21fb1f" providerId="AD" clId="Web-{3C579F93-61E6-C393-BF70-28F74F0FCA3F}" dt="2023-10-07T04:23:28.816" v="1146"/>
          <ac:spMkLst>
            <pc:docMk/>
            <pc:sldMk cId="807749966" sldId="325"/>
            <ac:spMk id="4" creationId="{00000000-0000-0000-0000-000000000000}"/>
          </ac:spMkLst>
        </pc:spChg>
        <pc:picChg chg="mod">
          <ac:chgData name="Vera,  Juan (OS-)" userId="S::verajua_paho.org#ext#@worldhealthorg.onmicrosoft.com::d4a6bcd2-ec73-4ae3-9347-161d4b21fb1f" providerId="AD" clId="Web-{3C579F93-61E6-C393-BF70-28F74F0FCA3F}" dt="2023-10-07T04:23:41.348" v="1147" actId="1076"/>
          <ac:picMkLst>
            <pc:docMk/>
            <pc:sldMk cId="807749966" sldId="325"/>
            <ac:picMk id="5" creationId="{1FA44161-177C-9B37-10E6-81E43DD23E52}"/>
          </ac:picMkLst>
        </pc:picChg>
        <pc:picChg chg="mod">
          <ac:chgData name="Vera,  Juan (OS-)" userId="S::verajua_paho.org#ext#@worldhealthorg.onmicrosoft.com::d4a6bcd2-ec73-4ae3-9347-161d4b21fb1f" providerId="AD" clId="Web-{3C579F93-61E6-C393-BF70-28F74F0FCA3F}" dt="2023-10-07T04:23:47.817" v="1150" actId="1076"/>
          <ac:picMkLst>
            <pc:docMk/>
            <pc:sldMk cId="807749966" sldId="325"/>
            <ac:picMk id="6" creationId="{AAC8F52B-E4DA-5609-5887-51FF725F42EA}"/>
          </ac:picMkLst>
        </pc:picChg>
        <pc:picChg chg="mod">
          <ac:chgData name="Vera,  Juan (OS-)" userId="S::verajua_paho.org#ext#@worldhealthorg.onmicrosoft.com::d4a6bcd2-ec73-4ae3-9347-161d4b21fb1f" providerId="AD" clId="Web-{3C579F93-61E6-C393-BF70-28F74F0FCA3F}" dt="2023-10-07T04:23:56.365" v="1153" actId="1076"/>
          <ac:picMkLst>
            <pc:docMk/>
            <pc:sldMk cId="807749966" sldId="325"/>
            <ac:picMk id="7" creationId="{00000000-0000-0000-0000-000000000000}"/>
          </ac:picMkLst>
        </pc:picChg>
      </pc:sldChg>
      <pc:sldChg chg="addSp delSp modSp">
        <pc:chgData name="Vera,  Juan (OS-)" userId="S::verajua_paho.org#ext#@worldhealthorg.onmicrosoft.com::d4a6bcd2-ec73-4ae3-9347-161d4b21fb1f" providerId="AD" clId="Web-{3C579F93-61E6-C393-BF70-28F74F0FCA3F}" dt="2023-10-07T04:25:43.107" v="1171" actId="1076"/>
        <pc:sldMkLst>
          <pc:docMk/>
          <pc:sldMk cId="614031207" sldId="326"/>
        </pc:sldMkLst>
        <pc:spChg chg="add del mod">
          <ac:chgData name="Vera,  Juan (OS-)" userId="S::verajua_paho.org#ext#@worldhealthorg.onmicrosoft.com::d4a6bcd2-ec73-4ae3-9347-161d4b21fb1f" providerId="AD" clId="Web-{3C579F93-61E6-C393-BF70-28F74F0FCA3F}" dt="2023-10-07T04:25:03.589" v="1155"/>
          <ac:spMkLst>
            <pc:docMk/>
            <pc:sldMk cId="614031207" sldId="326"/>
            <ac:spMk id="4" creationId="{E0BC9C65-08E8-6531-0AAD-086C01624147}"/>
          </ac:spMkLst>
        </pc:spChg>
        <pc:spChg chg="add del mod">
          <ac:chgData name="Vera,  Juan (OS-)" userId="S::verajua_paho.org#ext#@worldhealthorg.onmicrosoft.com::d4a6bcd2-ec73-4ae3-9347-161d4b21fb1f" providerId="AD" clId="Web-{3C579F93-61E6-C393-BF70-28F74F0FCA3F}" dt="2023-10-07T04:25:41.982" v="1170" actId="20577"/>
          <ac:spMkLst>
            <pc:docMk/>
            <pc:sldMk cId="614031207" sldId="326"/>
            <ac:spMk id="5" creationId="{00000000-0000-0000-0000-000000000000}"/>
          </ac:spMkLst>
        </pc:spChg>
        <pc:picChg chg="mod modCrop">
          <ac:chgData name="Vera,  Juan (OS-)" userId="S::verajua_paho.org#ext#@worldhealthorg.onmicrosoft.com::d4a6bcd2-ec73-4ae3-9347-161d4b21fb1f" providerId="AD" clId="Web-{3C579F93-61E6-C393-BF70-28F74F0FCA3F}" dt="2023-10-07T04:25:43.107" v="1171" actId="1076"/>
          <ac:picMkLst>
            <pc:docMk/>
            <pc:sldMk cId="614031207" sldId="326"/>
            <ac:picMk id="10" creationId="{00000000-0000-0000-0000-000000000000}"/>
          </ac:picMkLst>
        </pc:picChg>
      </pc:sldChg>
      <pc:sldChg chg="modSp">
        <pc:chgData name="Vera,  Juan (OS-)" userId="S::verajua_paho.org#ext#@worldhealthorg.onmicrosoft.com::d4a6bcd2-ec73-4ae3-9347-161d4b21fb1f" providerId="AD" clId="Web-{3C579F93-61E6-C393-BF70-28F74F0FCA3F}" dt="2023-10-07T04:27:10.128" v="1183" actId="20577"/>
        <pc:sldMkLst>
          <pc:docMk/>
          <pc:sldMk cId="1974365045" sldId="327"/>
        </pc:sldMkLst>
        <pc:spChg chg="mod">
          <ac:chgData name="Vera,  Juan (OS-)" userId="S::verajua_paho.org#ext#@worldhealthorg.onmicrosoft.com::d4a6bcd2-ec73-4ae3-9347-161d4b21fb1f" providerId="AD" clId="Web-{3C579F93-61E6-C393-BF70-28F74F0FCA3F}" dt="2023-10-07T04:27:10.128" v="1183" actId="20577"/>
          <ac:spMkLst>
            <pc:docMk/>
            <pc:sldMk cId="1974365045" sldId="327"/>
            <ac:spMk id="5" creationId="{00000000-0000-0000-0000-000000000000}"/>
          </ac:spMkLst>
        </pc:spChg>
        <pc:spChg chg="mod">
          <ac:chgData name="Vera,  Juan (OS-)" userId="S::verajua_paho.org#ext#@worldhealthorg.onmicrosoft.com::d4a6bcd2-ec73-4ae3-9347-161d4b21fb1f" providerId="AD" clId="Web-{3C579F93-61E6-C393-BF70-28F74F0FCA3F}" dt="2023-10-07T04:26:16.156" v="1177" actId="1076"/>
          <ac:spMkLst>
            <pc:docMk/>
            <pc:sldMk cId="1974365045" sldId="327"/>
            <ac:spMk id="7" creationId="{00000000-0000-0000-0000-000000000000}"/>
          </ac:spMkLst>
        </pc:spChg>
        <pc:picChg chg="mod">
          <ac:chgData name="Vera,  Juan (OS-)" userId="S::verajua_paho.org#ext#@worldhealthorg.onmicrosoft.com::d4a6bcd2-ec73-4ae3-9347-161d4b21fb1f" providerId="AD" clId="Web-{3C579F93-61E6-C393-BF70-28F74F0FCA3F}" dt="2023-10-07T04:26:05.764" v="1176" actId="1076"/>
          <ac:picMkLst>
            <pc:docMk/>
            <pc:sldMk cId="1974365045" sldId="327"/>
            <ac:picMk id="4" creationId="{4AD1451C-DE7F-805F-12E2-08CC54D1E81D}"/>
          </ac:picMkLst>
        </pc:picChg>
        <pc:picChg chg="mod">
          <ac:chgData name="Vera,  Juan (OS-)" userId="S::verajua_paho.org#ext#@worldhealthorg.onmicrosoft.com::d4a6bcd2-ec73-4ae3-9347-161d4b21fb1f" providerId="AD" clId="Web-{3C579F93-61E6-C393-BF70-28F74F0FCA3F}" dt="2023-10-07T04:25:57.467" v="1174" actId="1076"/>
          <ac:picMkLst>
            <pc:docMk/>
            <pc:sldMk cId="1974365045" sldId="327"/>
            <ac:picMk id="6" creationId="{00000000-0000-0000-0000-000000000000}"/>
          </ac:picMkLst>
        </pc:picChg>
      </pc:sldChg>
      <pc:sldChg chg="addSp modSp">
        <pc:chgData name="Vera,  Juan (OS-)" userId="S::verajua_paho.org#ext#@worldhealthorg.onmicrosoft.com::d4a6bcd2-ec73-4ae3-9347-161d4b21fb1f" providerId="AD" clId="Web-{3C579F93-61E6-C393-BF70-28F74F0FCA3F}" dt="2023-10-07T04:31:20.851" v="1235" actId="20577"/>
        <pc:sldMkLst>
          <pc:docMk/>
          <pc:sldMk cId="398597313" sldId="328"/>
        </pc:sldMkLst>
        <pc:spChg chg="mod">
          <ac:chgData name="Vera,  Juan (OS-)" userId="S::verajua_paho.org#ext#@worldhealthorg.onmicrosoft.com::d4a6bcd2-ec73-4ae3-9347-161d4b21fb1f" providerId="AD" clId="Web-{3C579F93-61E6-C393-BF70-28F74F0FCA3F}" dt="2023-10-07T04:31:20.851" v="1235" actId="20577"/>
          <ac:spMkLst>
            <pc:docMk/>
            <pc:sldMk cId="398597313" sldId="328"/>
            <ac:spMk id="5" creationId="{00000000-0000-0000-0000-000000000000}"/>
          </ac:spMkLst>
        </pc:spChg>
        <pc:spChg chg="add mod">
          <ac:chgData name="Vera,  Juan (OS-)" userId="S::verajua_paho.org#ext#@worldhealthorg.onmicrosoft.com::d4a6bcd2-ec73-4ae3-9347-161d4b21fb1f" providerId="AD" clId="Web-{3C579F93-61E6-C393-BF70-28F74F0FCA3F}" dt="2023-10-07T04:30:49.799" v="1230" actId="20577"/>
          <ac:spMkLst>
            <pc:docMk/>
            <pc:sldMk cId="398597313" sldId="328"/>
            <ac:spMk id="6" creationId="{3C364BAF-776B-E40F-8740-51D7A7FA7894}"/>
          </ac:spMkLst>
        </pc:spChg>
        <pc:picChg chg="mod">
          <ac:chgData name="Vera,  Juan (OS-)" userId="S::verajua_paho.org#ext#@worldhealthorg.onmicrosoft.com::d4a6bcd2-ec73-4ae3-9347-161d4b21fb1f" providerId="AD" clId="Web-{3C579F93-61E6-C393-BF70-28F74F0FCA3F}" dt="2023-10-07T04:27:51.600" v="1195" actId="1076"/>
          <ac:picMkLst>
            <pc:docMk/>
            <pc:sldMk cId="398597313" sldId="328"/>
            <ac:picMk id="3" creationId="{1E3F9143-9C40-51EF-C577-C70ED5F4AE43}"/>
          </ac:picMkLst>
        </pc:picChg>
        <pc:picChg chg="mod">
          <ac:chgData name="Vera,  Juan (OS-)" userId="S::verajua_paho.org#ext#@worldhealthorg.onmicrosoft.com::d4a6bcd2-ec73-4ae3-9347-161d4b21fb1f" providerId="AD" clId="Web-{3C579F93-61E6-C393-BF70-28F74F0FCA3F}" dt="2023-10-07T04:27:58.522" v="1198" actId="1076"/>
          <ac:picMkLst>
            <pc:docMk/>
            <pc:sldMk cId="398597313" sldId="328"/>
            <ac:picMk id="4" creationId="{BFCA7CDD-14BC-E99F-43BA-5193061564DB}"/>
          </ac:picMkLst>
        </pc:picChg>
        <pc:picChg chg="mod">
          <ac:chgData name="Vera,  Juan (OS-)" userId="S::verajua_paho.org#ext#@worldhealthorg.onmicrosoft.com::d4a6bcd2-ec73-4ae3-9347-161d4b21fb1f" providerId="AD" clId="Web-{3C579F93-61E6-C393-BF70-28F74F0FCA3F}" dt="2023-10-07T04:27:29.723" v="1187" actId="1076"/>
          <ac:picMkLst>
            <pc:docMk/>
            <pc:sldMk cId="398597313" sldId="328"/>
            <ac:picMk id="9" creationId="{00000000-0000-0000-0000-000000000000}"/>
          </ac:picMkLst>
        </pc:picChg>
      </pc:sldChg>
      <pc:sldChg chg="modSp">
        <pc:chgData name="Vera,  Juan (OS-)" userId="S::verajua_paho.org#ext#@worldhealthorg.onmicrosoft.com::d4a6bcd2-ec73-4ae3-9347-161d4b21fb1f" providerId="AD" clId="Web-{3C579F93-61E6-C393-BF70-28F74F0FCA3F}" dt="2023-10-07T04:32:10.432" v="1249" actId="1076"/>
        <pc:sldMkLst>
          <pc:docMk/>
          <pc:sldMk cId="1573003563" sldId="329"/>
        </pc:sldMkLst>
        <pc:spChg chg="mod">
          <ac:chgData name="Vera,  Juan (OS-)" userId="S::verajua_paho.org#ext#@worldhealthorg.onmicrosoft.com::d4a6bcd2-ec73-4ae3-9347-161d4b21fb1f" providerId="AD" clId="Web-{3C579F93-61E6-C393-BF70-28F74F0FCA3F}" dt="2023-10-07T04:31:53.416" v="1243" actId="20577"/>
          <ac:spMkLst>
            <pc:docMk/>
            <pc:sldMk cId="1573003563" sldId="329"/>
            <ac:spMk id="5" creationId="{00000000-0000-0000-0000-000000000000}"/>
          </ac:spMkLst>
        </pc:spChg>
        <pc:picChg chg="mod">
          <ac:chgData name="Vera,  Juan (OS-)" userId="S::verajua_paho.org#ext#@worldhealthorg.onmicrosoft.com::d4a6bcd2-ec73-4ae3-9347-161d4b21fb1f" providerId="AD" clId="Web-{3C579F93-61E6-C393-BF70-28F74F0FCA3F}" dt="2023-10-07T04:31:57.197" v="1245" actId="1076"/>
          <ac:picMkLst>
            <pc:docMk/>
            <pc:sldMk cId="1573003563" sldId="329"/>
            <ac:picMk id="3" creationId="{B5C2E80B-77A1-4329-E2D1-0CCD34D1D315}"/>
          </ac:picMkLst>
        </pc:picChg>
        <pc:picChg chg="mod">
          <ac:chgData name="Vera,  Juan (OS-)" userId="S::verajua_paho.org#ext#@worldhealthorg.onmicrosoft.com::d4a6bcd2-ec73-4ae3-9347-161d4b21fb1f" providerId="AD" clId="Web-{3C579F93-61E6-C393-BF70-28F74F0FCA3F}" dt="2023-10-07T04:32:10.432" v="1249" actId="1076"/>
          <ac:picMkLst>
            <pc:docMk/>
            <pc:sldMk cId="1573003563" sldId="329"/>
            <ac:picMk id="4" creationId="{BBA559D8-A610-FB36-A612-4F839169B797}"/>
          </ac:picMkLst>
        </pc:picChg>
        <pc:picChg chg="mod">
          <ac:chgData name="Vera,  Juan (OS-)" userId="S::verajua_paho.org#ext#@worldhealthorg.onmicrosoft.com::d4a6bcd2-ec73-4ae3-9347-161d4b21fb1f" providerId="AD" clId="Web-{3C579F93-61E6-C393-BF70-28F74F0FCA3F}" dt="2023-10-07T04:31:55.509" v="1244" actId="1076"/>
          <ac:picMkLst>
            <pc:docMk/>
            <pc:sldMk cId="1573003563" sldId="329"/>
            <ac:picMk id="9" creationId="{00000000-0000-0000-0000-000000000000}"/>
          </ac:picMkLst>
        </pc:picChg>
      </pc:sldChg>
      <pc:sldChg chg="modSp">
        <pc:chgData name="Vera,  Juan (OS-)" userId="S::verajua_paho.org#ext#@worldhealthorg.onmicrosoft.com::d4a6bcd2-ec73-4ae3-9347-161d4b21fb1f" providerId="AD" clId="Web-{3C579F93-61E6-C393-BF70-28F74F0FCA3F}" dt="2023-10-07T05:00:31.611" v="1385" actId="20577"/>
        <pc:sldMkLst>
          <pc:docMk/>
          <pc:sldMk cId="1437040533" sldId="330"/>
        </pc:sldMkLst>
        <pc:spChg chg="mod">
          <ac:chgData name="Vera,  Juan (OS-)" userId="S::verajua_paho.org#ext#@worldhealthorg.onmicrosoft.com::d4a6bcd2-ec73-4ae3-9347-161d4b21fb1f" providerId="AD" clId="Web-{3C579F93-61E6-C393-BF70-28F74F0FCA3F}" dt="2023-10-07T05:00:25.267" v="1384" actId="20577"/>
          <ac:spMkLst>
            <pc:docMk/>
            <pc:sldMk cId="1437040533" sldId="330"/>
            <ac:spMk id="5" creationId="{00000000-0000-0000-0000-000000000000}"/>
          </ac:spMkLst>
        </pc:spChg>
        <pc:spChg chg="mod">
          <ac:chgData name="Vera,  Juan (OS-)" userId="S::verajua_paho.org#ext#@worldhealthorg.onmicrosoft.com::d4a6bcd2-ec73-4ae3-9347-161d4b21fb1f" providerId="AD" clId="Web-{3C579F93-61E6-C393-BF70-28F74F0FCA3F}" dt="2023-10-07T05:00:31.611" v="1385" actId="20577"/>
          <ac:spMkLst>
            <pc:docMk/>
            <pc:sldMk cId="1437040533" sldId="330"/>
            <ac:spMk id="7" creationId="{00000000-0000-0000-0000-000000000000}"/>
          </ac:spMkLst>
        </pc:spChg>
        <pc:picChg chg="mod">
          <ac:chgData name="Vera,  Juan (OS-)" userId="S::verajua_paho.org#ext#@worldhealthorg.onmicrosoft.com::d4a6bcd2-ec73-4ae3-9347-161d4b21fb1f" providerId="AD" clId="Web-{3C579F93-61E6-C393-BF70-28F74F0FCA3F}" dt="2023-10-07T04:41:53.469" v="1380" actId="1076"/>
          <ac:picMkLst>
            <pc:docMk/>
            <pc:sldMk cId="1437040533" sldId="330"/>
            <ac:picMk id="9" creationId="{00000000-0000-0000-0000-000000000000}"/>
          </ac:picMkLst>
        </pc:picChg>
      </pc:sldChg>
      <pc:sldChg chg="modSp">
        <pc:chgData name="Vera,  Juan (OS-)" userId="S::verajua_paho.org#ext#@worldhealthorg.onmicrosoft.com::d4a6bcd2-ec73-4ae3-9347-161d4b21fb1f" providerId="AD" clId="Web-{3C579F93-61E6-C393-BF70-28F74F0FCA3F}" dt="2023-10-07T05:01:42.647" v="1391" actId="20577"/>
        <pc:sldMkLst>
          <pc:docMk/>
          <pc:sldMk cId="1673871091" sldId="331"/>
        </pc:sldMkLst>
        <pc:spChg chg="mod">
          <ac:chgData name="Vera,  Juan (OS-)" userId="S::verajua_paho.org#ext#@worldhealthorg.onmicrosoft.com::d4a6bcd2-ec73-4ae3-9347-161d4b21fb1f" providerId="AD" clId="Web-{3C579F93-61E6-C393-BF70-28F74F0FCA3F}" dt="2023-10-07T05:01:42.647" v="1391" actId="20577"/>
          <ac:spMkLst>
            <pc:docMk/>
            <pc:sldMk cId="1673871091" sldId="331"/>
            <ac:spMk id="5" creationId="{00000000-0000-0000-0000-000000000000}"/>
          </ac:spMkLst>
        </pc:spChg>
        <pc:spChg chg="mod">
          <ac:chgData name="Vera,  Juan (OS-)" userId="S::verajua_paho.org#ext#@worldhealthorg.onmicrosoft.com::d4a6bcd2-ec73-4ae3-9347-161d4b21fb1f" providerId="AD" clId="Web-{3C579F93-61E6-C393-BF70-28F74F0FCA3F}" dt="2023-10-07T05:00:48.347" v="1388" actId="20577"/>
          <ac:spMkLst>
            <pc:docMk/>
            <pc:sldMk cId="1673871091" sldId="331"/>
            <ac:spMk id="7" creationId="{00000000-0000-0000-0000-000000000000}"/>
          </ac:spMkLst>
        </pc:spChg>
        <pc:picChg chg="mod">
          <ac:chgData name="Vera,  Juan (OS-)" userId="S::verajua_paho.org#ext#@worldhealthorg.onmicrosoft.com::d4a6bcd2-ec73-4ae3-9347-161d4b21fb1f" providerId="AD" clId="Web-{3C579F93-61E6-C393-BF70-28F74F0FCA3F}" dt="2023-10-07T05:00:44.237" v="1387" actId="1076"/>
          <ac:picMkLst>
            <pc:docMk/>
            <pc:sldMk cId="1673871091" sldId="331"/>
            <ac:picMk id="6" creationId="{00000000-0000-0000-0000-000000000000}"/>
          </ac:picMkLst>
        </pc:picChg>
      </pc:sldChg>
      <pc:sldChg chg="delSp modSp">
        <pc:chgData name="Vera,  Juan (OS-)" userId="S::verajua_paho.org#ext#@worldhealthorg.onmicrosoft.com::d4a6bcd2-ec73-4ae3-9347-161d4b21fb1f" providerId="AD" clId="Web-{3C579F93-61E6-C393-BF70-28F74F0FCA3F}" dt="2023-10-07T05:12:54.362" v="1543" actId="20577"/>
        <pc:sldMkLst>
          <pc:docMk/>
          <pc:sldMk cId="164978167" sldId="332"/>
        </pc:sldMkLst>
        <pc:spChg chg="mod">
          <ac:chgData name="Vera,  Juan (OS-)" userId="S::verajua_paho.org#ext#@worldhealthorg.onmicrosoft.com::d4a6bcd2-ec73-4ae3-9347-161d4b21fb1f" providerId="AD" clId="Web-{3C579F93-61E6-C393-BF70-28F74F0FCA3F}" dt="2023-10-07T05:12:54.362" v="1543" actId="20577"/>
          <ac:spMkLst>
            <pc:docMk/>
            <pc:sldMk cId="164978167" sldId="332"/>
            <ac:spMk id="4" creationId="{00000000-0000-0000-0000-000000000000}"/>
          </ac:spMkLst>
        </pc:spChg>
        <pc:spChg chg="del">
          <ac:chgData name="Vera,  Juan (OS-)" userId="S::verajua_paho.org#ext#@worldhealthorg.onmicrosoft.com::d4a6bcd2-ec73-4ae3-9347-161d4b21fb1f" providerId="AD" clId="Web-{3C579F93-61E6-C393-BF70-28F74F0FCA3F}" dt="2023-10-07T05:01:53.148" v="1392"/>
          <ac:spMkLst>
            <pc:docMk/>
            <pc:sldMk cId="164978167" sldId="332"/>
            <ac:spMk id="6" creationId="{62547101-0794-D83E-F4C0-589DDE2A8F53}"/>
          </ac:spMkLst>
        </pc:spChg>
        <pc:picChg chg="mod">
          <ac:chgData name="Vera,  Juan (OS-)" userId="S::verajua_paho.org#ext#@worldhealthorg.onmicrosoft.com::d4a6bcd2-ec73-4ae3-9347-161d4b21fb1f" providerId="AD" clId="Web-{3C579F93-61E6-C393-BF70-28F74F0FCA3F}" dt="2023-10-07T05:03:09.652" v="1425" actId="1076"/>
          <ac:picMkLst>
            <pc:docMk/>
            <pc:sldMk cId="164978167" sldId="332"/>
            <ac:picMk id="3" creationId="{9B6E88D5-5443-937A-77FA-38CDEFAE1216}"/>
          </ac:picMkLst>
        </pc:picChg>
        <pc:picChg chg="mod">
          <ac:chgData name="Vera,  Juan (OS-)" userId="S::verajua_paho.org#ext#@worldhealthorg.onmicrosoft.com::d4a6bcd2-ec73-4ae3-9347-161d4b21fb1f" providerId="AD" clId="Web-{3C579F93-61E6-C393-BF70-28F74F0FCA3F}" dt="2023-10-07T05:03:12.059" v="1426" actId="1076"/>
          <ac:picMkLst>
            <pc:docMk/>
            <pc:sldMk cId="164978167" sldId="332"/>
            <ac:picMk id="5" creationId="{E8FFC896-62BA-CE40-8DD7-7A2528CCE3FB}"/>
          </ac:picMkLst>
        </pc:picChg>
        <pc:picChg chg="mod">
          <ac:chgData name="Vera,  Juan (OS-)" userId="S::verajua_paho.org#ext#@worldhealthorg.onmicrosoft.com::d4a6bcd2-ec73-4ae3-9347-161d4b21fb1f" providerId="AD" clId="Web-{3C579F93-61E6-C393-BF70-28F74F0FCA3F}" dt="2023-10-07T05:01:58.507" v="1393" actId="1076"/>
          <ac:picMkLst>
            <pc:docMk/>
            <pc:sldMk cId="164978167" sldId="332"/>
            <ac:picMk id="8" creationId="{00000000-0000-0000-0000-000000000000}"/>
          </ac:picMkLst>
        </pc:picChg>
      </pc:sldChg>
      <pc:sldChg chg="addSp delSp modSp">
        <pc:chgData name="Vera,  Juan (OS-)" userId="S::verajua_paho.org#ext#@worldhealthorg.onmicrosoft.com::d4a6bcd2-ec73-4ae3-9347-161d4b21fb1f" providerId="AD" clId="Web-{3C579F93-61E6-C393-BF70-28F74F0FCA3F}" dt="2023-10-07T05:14:55.120" v="1549" actId="20577"/>
        <pc:sldMkLst>
          <pc:docMk/>
          <pc:sldMk cId="1221078621" sldId="394"/>
        </pc:sldMkLst>
        <pc:spChg chg="del">
          <ac:chgData name="Vera,  Juan (OS-)" userId="S::verajua_paho.org#ext#@worldhealthorg.onmicrosoft.com::d4a6bcd2-ec73-4ae3-9347-161d4b21fb1f" providerId="AD" clId="Web-{3C579F93-61E6-C393-BF70-28F74F0FCA3F}" dt="2023-10-07T05:12:38.221" v="1542"/>
          <ac:spMkLst>
            <pc:docMk/>
            <pc:sldMk cId="1221078621" sldId="394"/>
            <ac:spMk id="3" creationId="{2E6499A5-5292-1DC8-96FE-E5AEFC97526D}"/>
          </ac:spMkLst>
        </pc:spChg>
        <pc:spChg chg="add del mod">
          <ac:chgData name="Vera,  Juan (OS-)" userId="S::verajua_paho.org#ext#@worldhealthorg.onmicrosoft.com::d4a6bcd2-ec73-4ae3-9347-161d4b21fb1f" providerId="AD" clId="Web-{3C579F93-61E6-C393-BF70-28F74F0FCA3F}" dt="2023-10-07T05:14:55.120" v="1549" actId="20577"/>
          <ac:spMkLst>
            <pc:docMk/>
            <pc:sldMk cId="1221078621" sldId="394"/>
            <ac:spMk id="4" creationId="{00000000-0000-0000-0000-000000000000}"/>
          </ac:spMkLst>
        </pc:spChg>
      </pc:sldChg>
      <pc:sldChg chg="addSp delSp modSp">
        <pc:chgData name="Vera,  Juan (OS-)" userId="S::verajua_paho.org#ext#@worldhealthorg.onmicrosoft.com::d4a6bcd2-ec73-4ae3-9347-161d4b21fb1f" providerId="AD" clId="Web-{3C579F93-61E6-C393-BF70-28F74F0FCA3F}" dt="2023-10-07T05:23:13.875" v="1631" actId="20577"/>
        <pc:sldMkLst>
          <pc:docMk/>
          <pc:sldMk cId="1192802135" sldId="395"/>
        </pc:sldMkLst>
        <pc:spChg chg="add del mod">
          <ac:chgData name="Vera,  Juan (OS-)" userId="S::verajua_paho.org#ext#@worldhealthorg.onmicrosoft.com::d4a6bcd2-ec73-4ae3-9347-161d4b21fb1f" providerId="AD" clId="Web-{3C579F93-61E6-C393-BF70-28F74F0FCA3F}" dt="2023-10-07T05:23:13.875" v="1631" actId="20577"/>
          <ac:spMkLst>
            <pc:docMk/>
            <pc:sldMk cId="1192802135" sldId="395"/>
            <ac:spMk id="2" creationId="{00000000-0000-0000-0000-000000000000}"/>
          </ac:spMkLst>
        </pc:spChg>
        <pc:spChg chg="del">
          <ac:chgData name="Vera,  Juan (OS-)" userId="S::verajua_paho.org#ext#@worldhealthorg.onmicrosoft.com::d4a6bcd2-ec73-4ae3-9347-161d4b21fb1f" providerId="AD" clId="Web-{3C579F93-61E6-C393-BF70-28F74F0FCA3F}" dt="2023-10-07T05:15:10.011" v="1551"/>
          <ac:spMkLst>
            <pc:docMk/>
            <pc:sldMk cId="1192802135" sldId="395"/>
            <ac:spMk id="3" creationId="{4D700A20-ACE3-FEC7-D9DC-5DFD369D0942}"/>
          </ac:spMkLst>
        </pc:spChg>
        <pc:spChg chg="add del mod">
          <ac:chgData name="Vera,  Juan (OS-)" userId="S::verajua_paho.org#ext#@worldhealthorg.onmicrosoft.com::d4a6bcd2-ec73-4ae3-9347-161d4b21fb1f" providerId="AD" clId="Web-{3C579F93-61E6-C393-BF70-28F74F0FCA3F}" dt="2023-10-07T05:20:34.943" v="1581" actId="20577"/>
          <ac:spMkLst>
            <pc:docMk/>
            <pc:sldMk cId="1192802135" sldId="395"/>
            <ac:spMk id="4" creationId="{00000000-0000-0000-0000-000000000000}"/>
          </ac:spMkLst>
        </pc:spChg>
        <pc:spChg chg="del">
          <ac:chgData name="Vera,  Juan (OS-)" userId="S::verajua_paho.org#ext#@worldhealthorg.onmicrosoft.com::d4a6bcd2-ec73-4ae3-9347-161d4b21fb1f" providerId="AD" clId="Web-{3C579F93-61E6-C393-BF70-28F74F0FCA3F}" dt="2023-10-07T05:16:21.052" v="1557"/>
          <ac:spMkLst>
            <pc:docMk/>
            <pc:sldMk cId="1192802135" sldId="395"/>
            <ac:spMk id="6" creationId="{00000000-0000-0000-0000-000000000000}"/>
          </ac:spMkLst>
        </pc:spChg>
        <pc:spChg chg="add mod">
          <ac:chgData name="Vera,  Juan (OS-)" userId="S::verajua_paho.org#ext#@worldhealthorg.onmicrosoft.com::d4a6bcd2-ec73-4ae3-9347-161d4b21fb1f" providerId="AD" clId="Web-{3C579F93-61E6-C393-BF70-28F74F0FCA3F}" dt="2023-10-07T05:17:04.571" v="1565" actId="1076"/>
          <ac:spMkLst>
            <pc:docMk/>
            <pc:sldMk cId="1192802135" sldId="395"/>
            <ac:spMk id="7" creationId="{0453BA43-CE2F-0505-B02B-7C660DF7436B}"/>
          </ac:spMkLst>
        </pc:spChg>
        <pc:spChg chg="add del mod">
          <ac:chgData name="Vera,  Juan (OS-)" userId="S::verajua_paho.org#ext#@worldhealthorg.onmicrosoft.com::d4a6bcd2-ec73-4ae3-9347-161d4b21fb1f" providerId="AD" clId="Web-{3C579F93-61E6-C393-BF70-28F74F0FCA3F}" dt="2023-10-07T05:23:09.187" v="1628"/>
          <ac:spMkLst>
            <pc:docMk/>
            <pc:sldMk cId="1192802135" sldId="395"/>
            <ac:spMk id="10" creationId="{D991D6EE-DCC9-56FF-6340-FBFE489986C8}"/>
          </ac:spMkLst>
        </pc:spChg>
        <pc:picChg chg="add mod">
          <ac:chgData name="Vera,  Juan (OS-)" userId="S::verajua_paho.org#ext#@worldhealthorg.onmicrosoft.com::d4a6bcd2-ec73-4ae3-9347-161d4b21fb1f" providerId="AD" clId="Web-{3C579F93-61E6-C393-BF70-28F74F0FCA3F}" dt="2023-10-07T05:17:04.571" v="1564" actId="1076"/>
          <ac:picMkLst>
            <pc:docMk/>
            <pc:sldMk cId="1192802135" sldId="395"/>
            <ac:picMk id="5" creationId="{99785C36-365F-DCF0-553A-FD7826B9AE58}"/>
          </ac:picMkLst>
        </pc:picChg>
        <pc:picChg chg="mod">
          <ac:chgData name="Vera,  Juan (OS-)" userId="S::verajua_paho.org#ext#@worldhealthorg.onmicrosoft.com::d4a6bcd2-ec73-4ae3-9347-161d4b21fb1f" providerId="AD" clId="Web-{3C579F93-61E6-C393-BF70-28F74F0FCA3F}" dt="2023-10-07T05:15:22.111" v="1556" actId="1076"/>
          <ac:picMkLst>
            <pc:docMk/>
            <pc:sldMk cId="1192802135" sldId="395"/>
            <ac:picMk id="8" creationId="{00000000-0000-0000-0000-000000000000}"/>
          </ac:picMkLst>
        </pc:picChg>
      </pc:sldChg>
      <pc:sldChg chg="addSp delSp modSp">
        <pc:chgData name="Vera,  Juan (OS-)" userId="S::verajua_paho.org#ext#@worldhealthorg.onmicrosoft.com::d4a6bcd2-ec73-4ae3-9347-161d4b21fb1f" providerId="AD" clId="Web-{3C579F93-61E6-C393-BF70-28F74F0FCA3F}" dt="2023-10-07T05:32:29.350" v="1753" actId="1076"/>
        <pc:sldMkLst>
          <pc:docMk/>
          <pc:sldMk cId="624488648" sldId="396"/>
        </pc:sldMkLst>
        <pc:spChg chg="mod">
          <ac:chgData name="Vera,  Juan (OS-)" userId="S::verajua_paho.org#ext#@worldhealthorg.onmicrosoft.com::d4a6bcd2-ec73-4ae3-9347-161d4b21fb1f" providerId="AD" clId="Web-{3C579F93-61E6-C393-BF70-28F74F0FCA3F}" dt="2023-10-07T05:23:37.829" v="1652" actId="1076"/>
          <ac:spMkLst>
            <pc:docMk/>
            <pc:sldMk cId="624488648" sldId="396"/>
            <ac:spMk id="2" creationId="{00000000-0000-0000-0000-000000000000}"/>
          </ac:spMkLst>
        </pc:spChg>
        <pc:spChg chg="del">
          <ac:chgData name="Vera,  Juan (OS-)" userId="S::verajua_paho.org#ext#@worldhealthorg.onmicrosoft.com::d4a6bcd2-ec73-4ae3-9347-161d4b21fb1f" providerId="AD" clId="Web-{3C579F93-61E6-C393-BF70-28F74F0FCA3F}" dt="2023-10-07T05:20:38.865" v="1582"/>
          <ac:spMkLst>
            <pc:docMk/>
            <pc:sldMk cId="624488648" sldId="396"/>
            <ac:spMk id="3" creationId="{2622F08A-1FBC-2829-8282-AE4DACDC3AB6}"/>
          </ac:spMkLst>
        </pc:spChg>
        <pc:spChg chg="mod">
          <ac:chgData name="Vera,  Juan (OS-)" userId="S::verajua_paho.org#ext#@worldhealthorg.onmicrosoft.com::d4a6bcd2-ec73-4ae3-9347-161d4b21fb1f" providerId="AD" clId="Web-{3C579F93-61E6-C393-BF70-28F74F0FCA3F}" dt="2023-10-07T05:32:29.350" v="1753" actId="1076"/>
          <ac:spMkLst>
            <pc:docMk/>
            <pc:sldMk cId="624488648" sldId="396"/>
            <ac:spMk id="4" creationId="{00000000-0000-0000-0000-000000000000}"/>
          </ac:spMkLst>
        </pc:spChg>
        <pc:spChg chg="del">
          <ac:chgData name="Vera,  Juan (OS-)" userId="S::verajua_paho.org#ext#@worldhealthorg.onmicrosoft.com::d4a6bcd2-ec73-4ae3-9347-161d4b21fb1f" providerId="AD" clId="Web-{3C579F93-61E6-C393-BF70-28F74F0FCA3F}" dt="2023-10-07T05:21:20.008" v="1588"/>
          <ac:spMkLst>
            <pc:docMk/>
            <pc:sldMk cId="624488648" sldId="396"/>
            <ac:spMk id="6" creationId="{00000000-0000-0000-0000-000000000000}"/>
          </ac:spMkLst>
        </pc:spChg>
        <pc:spChg chg="add mod">
          <ac:chgData name="Vera,  Juan (OS-)" userId="S::verajua_paho.org#ext#@worldhealthorg.onmicrosoft.com::d4a6bcd2-ec73-4ae3-9347-161d4b21fb1f" providerId="AD" clId="Web-{3C579F93-61E6-C393-BF70-28F74F0FCA3F}" dt="2023-10-07T05:21:47.197" v="1598" actId="14100"/>
          <ac:spMkLst>
            <pc:docMk/>
            <pc:sldMk cId="624488648" sldId="396"/>
            <ac:spMk id="7" creationId="{08902D80-732F-8906-00D7-B939F0D613A4}"/>
          </ac:spMkLst>
        </pc:spChg>
        <pc:picChg chg="add mod">
          <ac:chgData name="Vera,  Juan (OS-)" userId="S::verajua_paho.org#ext#@worldhealthorg.onmicrosoft.com::d4a6bcd2-ec73-4ae3-9347-161d4b21fb1f" providerId="AD" clId="Web-{3C579F93-61E6-C393-BF70-28F74F0FCA3F}" dt="2023-10-07T05:21:33.009" v="1592" actId="1076"/>
          <ac:picMkLst>
            <pc:docMk/>
            <pc:sldMk cId="624488648" sldId="396"/>
            <ac:picMk id="5" creationId="{D1B13D2F-759A-53A7-123D-2421AC2A8657}"/>
          </ac:picMkLst>
        </pc:picChg>
        <pc:picChg chg="mod">
          <ac:chgData name="Vera,  Juan (OS-)" userId="S::verajua_paho.org#ext#@worldhealthorg.onmicrosoft.com::d4a6bcd2-ec73-4ae3-9347-161d4b21fb1f" providerId="AD" clId="Web-{3C579F93-61E6-C393-BF70-28F74F0FCA3F}" dt="2023-10-07T05:20:57.116" v="1586" actId="1076"/>
          <ac:picMkLst>
            <pc:docMk/>
            <pc:sldMk cId="624488648" sldId="396"/>
            <ac:picMk id="8" creationId="{00000000-0000-0000-0000-000000000000}"/>
          </ac:picMkLst>
        </pc:picChg>
      </pc:sldChg>
      <pc:sldChg chg="addSp delSp modSp">
        <pc:chgData name="Vera,  Juan (OS-)" userId="S::verajua_paho.org#ext#@worldhealthorg.onmicrosoft.com::d4a6bcd2-ec73-4ae3-9347-161d4b21fb1f" providerId="AD" clId="Web-{3C579F93-61E6-C393-BF70-28F74F0FCA3F}" dt="2023-10-07T05:42:26.569" v="1891" actId="1076"/>
        <pc:sldMkLst>
          <pc:docMk/>
          <pc:sldMk cId="1137962486" sldId="397"/>
        </pc:sldMkLst>
        <pc:spChg chg="mod">
          <ac:chgData name="Vera,  Juan (OS-)" userId="S::verajua_paho.org#ext#@worldhealthorg.onmicrosoft.com::d4a6bcd2-ec73-4ae3-9347-161d4b21fb1f" providerId="AD" clId="Web-{3C579F93-61E6-C393-BF70-28F74F0FCA3F}" dt="2023-10-07T05:33:08.071" v="1765" actId="14100"/>
          <ac:spMkLst>
            <pc:docMk/>
            <pc:sldMk cId="1137962486" sldId="397"/>
            <ac:spMk id="2" creationId="{00000000-0000-0000-0000-000000000000}"/>
          </ac:spMkLst>
        </pc:spChg>
        <pc:spChg chg="del">
          <ac:chgData name="Vera,  Juan (OS-)" userId="S::verajua_paho.org#ext#@worldhealthorg.onmicrosoft.com::d4a6bcd2-ec73-4ae3-9347-161d4b21fb1f" providerId="AD" clId="Web-{3C579F93-61E6-C393-BF70-28F74F0FCA3F}" dt="2023-10-07T05:32:40.241" v="1754"/>
          <ac:spMkLst>
            <pc:docMk/>
            <pc:sldMk cId="1137962486" sldId="397"/>
            <ac:spMk id="3" creationId="{59E2CE09-B236-2AE3-86D3-C25EA56740BF}"/>
          </ac:spMkLst>
        </pc:spChg>
        <pc:spChg chg="mod">
          <ac:chgData name="Vera,  Juan (OS-)" userId="S::verajua_paho.org#ext#@worldhealthorg.onmicrosoft.com::d4a6bcd2-ec73-4ae3-9347-161d4b21fb1f" providerId="AD" clId="Web-{3C579F93-61E6-C393-BF70-28F74F0FCA3F}" dt="2023-10-07T05:41:59.411" v="1879" actId="20577"/>
          <ac:spMkLst>
            <pc:docMk/>
            <pc:sldMk cId="1137962486" sldId="397"/>
            <ac:spMk id="4" creationId="{00000000-0000-0000-0000-000000000000}"/>
          </ac:spMkLst>
        </pc:spChg>
        <pc:spChg chg="del mod">
          <ac:chgData name="Vera,  Juan (OS-)" userId="S::verajua_paho.org#ext#@worldhealthorg.onmicrosoft.com::d4a6bcd2-ec73-4ae3-9347-161d4b21fb1f" providerId="AD" clId="Web-{3C579F93-61E6-C393-BF70-28F74F0FCA3F}" dt="2023-10-07T05:35:23.032" v="1788"/>
          <ac:spMkLst>
            <pc:docMk/>
            <pc:sldMk cId="1137962486" sldId="397"/>
            <ac:spMk id="6" creationId="{00000000-0000-0000-0000-000000000000}"/>
          </ac:spMkLst>
        </pc:spChg>
        <pc:spChg chg="add mod">
          <ac:chgData name="Vera,  Juan (OS-)" userId="S::verajua_paho.org#ext#@worldhealthorg.onmicrosoft.com::d4a6bcd2-ec73-4ae3-9347-161d4b21fb1f" providerId="AD" clId="Web-{3C579F93-61E6-C393-BF70-28F74F0FCA3F}" dt="2023-10-07T05:42:26.569" v="1891" actId="1076"/>
          <ac:spMkLst>
            <pc:docMk/>
            <pc:sldMk cId="1137962486" sldId="397"/>
            <ac:spMk id="7" creationId="{92945338-1AF9-5E27-FBCC-9D8E289C3421}"/>
          </ac:spMkLst>
        </pc:spChg>
        <pc:picChg chg="add mod">
          <ac:chgData name="Vera,  Juan (OS-)" userId="S::verajua_paho.org#ext#@worldhealthorg.onmicrosoft.com::d4a6bcd2-ec73-4ae3-9347-161d4b21fb1f" providerId="AD" clId="Web-{3C579F93-61E6-C393-BF70-28F74F0FCA3F}" dt="2023-10-07T05:42:07.552" v="1883" actId="1076"/>
          <ac:picMkLst>
            <pc:docMk/>
            <pc:sldMk cId="1137962486" sldId="397"/>
            <ac:picMk id="5" creationId="{FA578BA4-28AB-F474-A5C1-252D0F5A17C5}"/>
          </ac:picMkLst>
        </pc:picChg>
      </pc:sldChg>
      <pc:sldChg chg="addSp delSp modSp">
        <pc:chgData name="Vera,  Juan (OS-)" userId="S::verajua_paho.org#ext#@worldhealthorg.onmicrosoft.com::d4a6bcd2-ec73-4ae3-9347-161d4b21fb1f" providerId="AD" clId="Web-{3C579F93-61E6-C393-BF70-28F74F0FCA3F}" dt="2023-10-07T05:50:14.319" v="1972"/>
        <pc:sldMkLst>
          <pc:docMk/>
          <pc:sldMk cId="1151062333" sldId="398"/>
        </pc:sldMkLst>
        <pc:spChg chg="mod">
          <ac:chgData name="Vera,  Juan (OS-)" userId="S::verajua_paho.org#ext#@worldhealthorg.onmicrosoft.com::d4a6bcd2-ec73-4ae3-9347-161d4b21fb1f" providerId="AD" clId="Web-{3C579F93-61E6-C393-BF70-28F74F0FCA3F}" dt="2023-10-07T05:43:50.043" v="1917" actId="1076"/>
          <ac:spMkLst>
            <pc:docMk/>
            <pc:sldMk cId="1151062333" sldId="398"/>
            <ac:spMk id="2" creationId="{00000000-0000-0000-0000-000000000000}"/>
          </ac:spMkLst>
        </pc:spChg>
        <pc:spChg chg="del">
          <ac:chgData name="Vera,  Juan (OS-)" userId="S::verajua_paho.org#ext#@worldhealthorg.onmicrosoft.com::d4a6bcd2-ec73-4ae3-9347-161d4b21fb1f" providerId="AD" clId="Web-{3C579F93-61E6-C393-BF70-28F74F0FCA3F}" dt="2023-10-07T05:42:50.055" v="1896"/>
          <ac:spMkLst>
            <pc:docMk/>
            <pc:sldMk cId="1151062333" sldId="398"/>
            <ac:spMk id="3" creationId="{587DE197-E37E-07E5-4C4B-B8047383C9AA}"/>
          </ac:spMkLst>
        </pc:spChg>
        <pc:spChg chg="add del mod">
          <ac:chgData name="Vera,  Juan (OS-)" userId="S::verajua_paho.org#ext#@worldhealthorg.onmicrosoft.com::d4a6bcd2-ec73-4ae3-9347-161d4b21fb1f" providerId="AD" clId="Web-{3C579F93-61E6-C393-BF70-28F74F0FCA3F}" dt="2023-10-07T05:49:51.615" v="1971" actId="14100"/>
          <ac:spMkLst>
            <pc:docMk/>
            <pc:sldMk cId="1151062333" sldId="398"/>
            <ac:spMk id="4" creationId="{00000000-0000-0000-0000-000000000000}"/>
          </ac:spMkLst>
        </pc:spChg>
        <pc:spChg chg="del mod">
          <ac:chgData name="Vera,  Juan (OS-)" userId="S::verajua_paho.org#ext#@worldhealthorg.onmicrosoft.com::d4a6bcd2-ec73-4ae3-9347-161d4b21fb1f" providerId="AD" clId="Web-{3C579F93-61E6-C393-BF70-28F74F0FCA3F}" dt="2023-10-07T05:43:40.371" v="1913"/>
          <ac:spMkLst>
            <pc:docMk/>
            <pc:sldMk cId="1151062333" sldId="398"/>
            <ac:spMk id="6" creationId="{00000000-0000-0000-0000-000000000000}"/>
          </ac:spMkLst>
        </pc:spChg>
        <pc:spChg chg="add">
          <ac:chgData name="Vera,  Juan (OS-)" userId="S::verajua_paho.org#ext#@worldhealthorg.onmicrosoft.com::d4a6bcd2-ec73-4ae3-9347-161d4b21fb1f" providerId="AD" clId="Web-{3C579F93-61E6-C393-BF70-28F74F0FCA3F}" dt="2023-10-07T05:50:14.319" v="1972"/>
          <ac:spMkLst>
            <pc:docMk/>
            <pc:sldMk cId="1151062333" sldId="398"/>
            <ac:spMk id="7" creationId="{9F2D1B4C-FE8F-70F3-1474-C57EEAD26A36}"/>
          </ac:spMkLst>
        </pc:spChg>
        <pc:picChg chg="add">
          <ac:chgData name="Vera,  Juan (OS-)" userId="S::verajua_paho.org#ext#@worldhealthorg.onmicrosoft.com::d4a6bcd2-ec73-4ae3-9347-161d4b21fb1f" providerId="AD" clId="Web-{3C579F93-61E6-C393-BF70-28F74F0FCA3F}" dt="2023-10-07T05:50:14.319" v="1972"/>
          <ac:picMkLst>
            <pc:docMk/>
            <pc:sldMk cId="1151062333" sldId="398"/>
            <ac:picMk id="5" creationId="{B48EB3FC-0411-C4F8-F02D-4D938A769F72}"/>
          </ac:picMkLst>
        </pc:picChg>
      </pc:sldChg>
      <pc:sldChg chg="addSp delSp modSp">
        <pc:chgData name="Vera,  Juan (OS-)" userId="S::verajua_paho.org#ext#@worldhealthorg.onmicrosoft.com::d4a6bcd2-ec73-4ae3-9347-161d4b21fb1f" providerId="AD" clId="Web-{3C579F93-61E6-C393-BF70-28F74F0FCA3F}" dt="2023-10-07T05:58:26.337" v="2093" actId="1076"/>
        <pc:sldMkLst>
          <pc:docMk/>
          <pc:sldMk cId="1050072855" sldId="399"/>
        </pc:sldMkLst>
        <pc:spChg chg="del">
          <ac:chgData name="Vera,  Juan (OS-)" userId="S::verajua_paho.org#ext#@worldhealthorg.onmicrosoft.com::d4a6bcd2-ec73-4ae3-9347-161d4b21fb1f" providerId="AD" clId="Web-{3C579F93-61E6-C393-BF70-28F74F0FCA3F}" dt="2023-10-07T05:50:28.367" v="1973"/>
          <ac:spMkLst>
            <pc:docMk/>
            <pc:sldMk cId="1050072855" sldId="399"/>
            <ac:spMk id="3" creationId="{85AC835A-5AE9-39EF-CCF4-E4C665091847}"/>
          </ac:spMkLst>
        </pc:spChg>
        <pc:spChg chg="mod">
          <ac:chgData name="Vera,  Juan (OS-)" userId="S::verajua_paho.org#ext#@worldhealthorg.onmicrosoft.com::d4a6bcd2-ec73-4ae3-9347-161d4b21fb1f" providerId="AD" clId="Web-{3C579F93-61E6-C393-BF70-28F74F0FCA3F}" dt="2023-10-07T05:58:04.695" v="2088" actId="14100"/>
          <ac:spMkLst>
            <pc:docMk/>
            <pc:sldMk cId="1050072855" sldId="399"/>
            <ac:spMk id="4" creationId="{00000000-0000-0000-0000-000000000000}"/>
          </ac:spMkLst>
        </pc:spChg>
        <pc:spChg chg="del">
          <ac:chgData name="Vera,  Juan (OS-)" userId="S::verajua_paho.org#ext#@worldhealthorg.onmicrosoft.com::d4a6bcd2-ec73-4ae3-9347-161d4b21fb1f" providerId="AD" clId="Web-{3C579F93-61E6-C393-BF70-28F74F0FCA3F}" dt="2023-10-07T05:50:35.445" v="1974"/>
          <ac:spMkLst>
            <pc:docMk/>
            <pc:sldMk cId="1050072855" sldId="399"/>
            <ac:spMk id="6" creationId="{00000000-0000-0000-0000-000000000000}"/>
          </ac:spMkLst>
        </pc:spChg>
        <pc:spChg chg="add mod">
          <ac:chgData name="Vera,  Juan (OS-)" userId="S::verajua_paho.org#ext#@worldhealthorg.onmicrosoft.com::d4a6bcd2-ec73-4ae3-9347-161d4b21fb1f" providerId="AD" clId="Web-{3C579F93-61E6-C393-BF70-28F74F0FCA3F}" dt="2023-10-07T05:58:26.337" v="2093" actId="1076"/>
          <ac:spMkLst>
            <pc:docMk/>
            <pc:sldMk cId="1050072855" sldId="399"/>
            <ac:spMk id="7" creationId="{FB72EA74-A62F-3D01-72A6-642E5FBD4070}"/>
          </ac:spMkLst>
        </pc:spChg>
        <pc:picChg chg="add mod">
          <ac:chgData name="Vera,  Juan (OS-)" userId="S::verajua_paho.org#ext#@worldhealthorg.onmicrosoft.com::d4a6bcd2-ec73-4ae3-9347-161d4b21fb1f" providerId="AD" clId="Web-{3C579F93-61E6-C393-BF70-28F74F0FCA3F}" dt="2023-10-07T05:58:21.493" v="2090" actId="14100"/>
          <ac:picMkLst>
            <pc:docMk/>
            <pc:sldMk cId="1050072855" sldId="399"/>
            <ac:picMk id="5" creationId="{22A02613-FAD5-EB47-7F89-199BA4D992F0}"/>
          </ac:picMkLst>
        </pc:picChg>
      </pc:sldChg>
      <pc:sldChg chg="modSp addAnim delAnim">
        <pc:chgData name="Vera,  Juan (OS-)" userId="S::verajua_paho.org#ext#@worldhealthorg.onmicrosoft.com::d4a6bcd2-ec73-4ae3-9347-161d4b21fb1f" providerId="AD" clId="Web-{3C579F93-61E6-C393-BF70-28F74F0FCA3F}" dt="2023-10-06T21:58:41.876" v="61" actId="1076"/>
        <pc:sldMkLst>
          <pc:docMk/>
          <pc:sldMk cId="2450562457" sldId="427"/>
        </pc:sldMkLst>
        <pc:spChg chg="mod">
          <ac:chgData name="Vera,  Juan (OS-)" userId="S::verajua_paho.org#ext#@worldhealthorg.onmicrosoft.com::d4a6bcd2-ec73-4ae3-9347-161d4b21fb1f" providerId="AD" clId="Web-{3C579F93-61E6-C393-BF70-28F74F0FCA3F}" dt="2023-10-06T21:58:41.876" v="61" actId="1076"/>
          <ac:spMkLst>
            <pc:docMk/>
            <pc:sldMk cId="2450562457" sldId="427"/>
            <ac:spMk id="2" creationId="{19563097-4F97-4E22-6D4D-D7CA7646100C}"/>
          </ac:spMkLst>
        </pc:spChg>
        <pc:spChg chg="mod">
          <ac:chgData name="Vera,  Juan (OS-)" userId="S::verajua_paho.org#ext#@worldhealthorg.onmicrosoft.com::d4a6bcd2-ec73-4ae3-9347-161d4b21fb1f" providerId="AD" clId="Web-{3C579F93-61E6-C393-BF70-28F74F0FCA3F}" dt="2023-10-06T21:58:21.594" v="59" actId="20577"/>
          <ac:spMkLst>
            <pc:docMk/>
            <pc:sldMk cId="2450562457" sldId="427"/>
            <ac:spMk id="4" creationId="{78C16C5E-8C0E-B52D-155E-5E827E200590}"/>
          </ac:spMkLst>
        </pc:spChg>
        <pc:spChg chg="mod">
          <ac:chgData name="Vera,  Juan (OS-)" userId="S::verajua_paho.org#ext#@worldhealthorg.onmicrosoft.com::d4a6bcd2-ec73-4ae3-9347-161d4b21fb1f" providerId="AD" clId="Web-{3C579F93-61E6-C393-BF70-28F74F0FCA3F}" dt="2023-10-06T21:53:45.476" v="45" actId="14100"/>
          <ac:spMkLst>
            <pc:docMk/>
            <pc:sldMk cId="2450562457" sldId="427"/>
            <ac:spMk id="99" creationId="{00000000-0000-0000-0000-000000000000}"/>
          </ac:spMkLst>
        </pc:spChg>
      </pc:sldChg>
      <pc:sldChg chg="modSp">
        <pc:chgData name="Vera,  Juan (OS-)" userId="S::verajua_paho.org#ext#@worldhealthorg.onmicrosoft.com::d4a6bcd2-ec73-4ae3-9347-161d4b21fb1f" providerId="AD" clId="Web-{3C579F93-61E6-C393-BF70-28F74F0FCA3F}" dt="2023-10-07T01:09:04.135" v="109" actId="20577"/>
        <pc:sldMkLst>
          <pc:docMk/>
          <pc:sldMk cId="95927151" sldId="429"/>
        </pc:sldMkLst>
        <pc:spChg chg="mod">
          <ac:chgData name="Vera,  Juan (OS-)" userId="S::verajua_paho.org#ext#@worldhealthorg.onmicrosoft.com::d4a6bcd2-ec73-4ae3-9347-161d4b21fb1f" providerId="AD" clId="Web-{3C579F93-61E6-C393-BF70-28F74F0FCA3F}" dt="2023-10-07T01:04:45.836" v="67" actId="20577"/>
          <ac:spMkLst>
            <pc:docMk/>
            <pc:sldMk cId="95927151" sldId="429"/>
            <ac:spMk id="5" creationId="{F229C13B-0EE9-601E-B40C-1B5C1FAB407E}"/>
          </ac:spMkLst>
        </pc:spChg>
        <pc:spChg chg="mod">
          <ac:chgData name="Vera,  Juan (OS-)" userId="S::verajua_paho.org#ext#@worldhealthorg.onmicrosoft.com::d4a6bcd2-ec73-4ae3-9347-161d4b21fb1f" providerId="AD" clId="Web-{3C579F93-61E6-C393-BF70-28F74F0FCA3F}" dt="2023-10-07T01:04:58.477" v="72" actId="20577"/>
          <ac:spMkLst>
            <pc:docMk/>
            <pc:sldMk cId="95927151" sldId="429"/>
            <ac:spMk id="6" creationId="{F5AD09DA-E12A-478C-7014-9708FD22403A}"/>
          </ac:spMkLst>
        </pc:spChg>
        <pc:spChg chg="mod">
          <ac:chgData name="Vera,  Juan (OS-)" userId="S::verajua_paho.org#ext#@worldhealthorg.onmicrosoft.com::d4a6bcd2-ec73-4ae3-9347-161d4b21fb1f" providerId="AD" clId="Web-{3C579F93-61E6-C393-BF70-28F74F0FCA3F}" dt="2023-10-07T01:09:04.135" v="109" actId="20577"/>
          <ac:spMkLst>
            <pc:docMk/>
            <pc:sldMk cId="95927151" sldId="429"/>
            <ac:spMk id="7" creationId="{29373313-29C4-1DFA-BF9B-EC1C52FD04F5}"/>
          </ac:spMkLst>
        </pc:spChg>
        <pc:spChg chg="mod">
          <ac:chgData name="Vera,  Juan (OS-)" userId="S::verajua_paho.org#ext#@worldhealthorg.onmicrosoft.com::d4a6bcd2-ec73-4ae3-9347-161d4b21fb1f" providerId="AD" clId="Web-{3C579F93-61E6-C393-BF70-28F74F0FCA3F}" dt="2023-10-07T01:05:08.087" v="82" actId="20577"/>
          <ac:spMkLst>
            <pc:docMk/>
            <pc:sldMk cId="95927151" sldId="429"/>
            <ac:spMk id="9" creationId="{DD96B56C-79EF-C3E4-7DE1-F954713E213D}"/>
          </ac:spMkLst>
        </pc:spChg>
        <pc:spChg chg="mod">
          <ac:chgData name="Vera,  Juan (OS-)" userId="S::verajua_paho.org#ext#@worldhealthorg.onmicrosoft.com::d4a6bcd2-ec73-4ae3-9347-161d4b21fb1f" providerId="AD" clId="Web-{3C579F93-61E6-C393-BF70-28F74F0FCA3F}" dt="2023-10-07T01:07:02.548" v="86" actId="20577"/>
          <ac:spMkLst>
            <pc:docMk/>
            <pc:sldMk cId="95927151" sldId="429"/>
            <ac:spMk id="12" creationId="{08E69147-FD3B-EA99-1BA7-7A8BFFB4D855}"/>
          </ac:spMkLst>
        </pc:spChg>
      </pc:sldChg>
      <pc:sldChg chg="modSp">
        <pc:chgData name="Vera,  Juan (OS-)" userId="S::verajua_paho.org#ext#@worldhealthorg.onmicrosoft.com::d4a6bcd2-ec73-4ae3-9347-161d4b21fb1f" providerId="AD" clId="Web-{3C579F93-61E6-C393-BF70-28F74F0FCA3F}" dt="2023-10-07T01:13:50.186" v="127" actId="1076"/>
        <pc:sldMkLst>
          <pc:docMk/>
          <pc:sldMk cId="2218406049" sldId="430"/>
        </pc:sldMkLst>
        <pc:spChg chg="mod">
          <ac:chgData name="Vera,  Juan (OS-)" userId="S::verajua_paho.org#ext#@worldhealthorg.onmicrosoft.com::d4a6bcd2-ec73-4ae3-9347-161d4b21fb1f" providerId="AD" clId="Web-{3C579F93-61E6-C393-BF70-28F74F0FCA3F}" dt="2023-10-07T01:13:37.357" v="123" actId="20577"/>
          <ac:spMkLst>
            <pc:docMk/>
            <pc:sldMk cId="2218406049" sldId="430"/>
            <ac:spMk id="3" creationId="{00000000-0000-0000-0000-000000000000}"/>
          </ac:spMkLst>
        </pc:spChg>
        <pc:picChg chg="mod">
          <ac:chgData name="Vera,  Juan (OS-)" userId="S::verajua_paho.org#ext#@worldhealthorg.onmicrosoft.com::d4a6bcd2-ec73-4ae3-9347-161d4b21fb1f" providerId="AD" clId="Web-{3C579F93-61E6-C393-BF70-28F74F0FCA3F}" dt="2023-10-07T01:13:50.171" v="126" actId="1076"/>
          <ac:picMkLst>
            <pc:docMk/>
            <pc:sldMk cId="2218406049" sldId="430"/>
            <ac:picMk id="8" creationId="{C2E2F787-DB65-344B-FEFF-416E05442FF7}"/>
          </ac:picMkLst>
        </pc:picChg>
        <pc:picChg chg="mod">
          <ac:chgData name="Vera,  Juan (OS-)" userId="S::verajua_paho.org#ext#@worldhealthorg.onmicrosoft.com::d4a6bcd2-ec73-4ae3-9347-161d4b21fb1f" providerId="AD" clId="Web-{3C579F93-61E6-C393-BF70-28F74F0FCA3F}" dt="2023-10-07T01:13:50.186" v="127" actId="1076"/>
          <ac:picMkLst>
            <pc:docMk/>
            <pc:sldMk cId="2218406049" sldId="430"/>
            <ac:picMk id="12" creationId="{19621BB9-B223-972F-B425-A9E0EE79051C}"/>
          </ac:picMkLst>
        </pc:picChg>
      </pc:sldChg>
      <pc:sldChg chg="modSp">
        <pc:chgData name="Vera,  Juan (OS-)" userId="S::verajua_paho.org#ext#@worldhealthorg.onmicrosoft.com::d4a6bcd2-ec73-4ae3-9347-161d4b21fb1f" providerId="AD" clId="Web-{3C579F93-61E6-C393-BF70-28F74F0FCA3F}" dt="2023-10-07T01:17:11.654" v="130" actId="20577"/>
        <pc:sldMkLst>
          <pc:docMk/>
          <pc:sldMk cId="1946238529" sldId="431"/>
        </pc:sldMkLst>
        <pc:spChg chg="mod">
          <ac:chgData name="Vera,  Juan (OS-)" userId="S::verajua_paho.org#ext#@worldhealthorg.onmicrosoft.com::d4a6bcd2-ec73-4ae3-9347-161d4b21fb1f" providerId="AD" clId="Web-{3C579F93-61E6-C393-BF70-28F74F0FCA3F}" dt="2023-10-07T01:16:58.184" v="128" actId="20577"/>
          <ac:spMkLst>
            <pc:docMk/>
            <pc:sldMk cId="1946238529" sldId="431"/>
            <ac:spMk id="10" creationId="{A7DB0964-F30A-65EC-1D5E-AE258231460B}"/>
          </ac:spMkLst>
        </pc:spChg>
        <pc:spChg chg="mod">
          <ac:chgData name="Vera,  Juan (OS-)" userId="S::verajua_paho.org#ext#@worldhealthorg.onmicrosoft.com::d4a6bcd2-ec73-4ae3-9347-161d4b21fb1f" providerId="AD" clId="Web-{3C579F93-61E6-C393-BF70-28F74F0FCA3F}" dt="2023-10-07T01:17:11.654" v="130" actId="20577"/>
          <ac:spMkLst>
            <pc:docMk/>
            <pc:sldMk cId="1946238529" sldId="431"/>
            <ac:spMk id="12" creationId="{20D65CB6-AC4D-A270-3A03-4746A1EECEF2}"/>
          </ac:spMkLst>
        </pc:spChg>
      </pc:sldChg>
      <pc:sldChg chg="modSp ord">
        <pc:chgData name="Vera,  Juan (OS-)" userId="S::verajua_paho.org#ext#@worldhealthorg.onmicrosoft.com::d4a6bcd2-ec73-4ae3-9347-161d4b21fb1f" providerId="AD" clId="Web-{3C579F93-61E6-C393-BF70-28F74F0FCA3F}" dt="2023-10-07T01:21:15.811" v="138"/>
        <pc:sldMkLst>
          <pc:docMk/>
          <pc:sldMk cId="1406797078" sldId="432"/>
        </pc:sldMkLst>
        <pc:spChg chg="mod">
          <ac:chgData name="Vera,  Juan (OS-)" userId="S::verajua_paho.org#ext#@worldhealthorg.onmicrosoft.com::d4a6bcd2-ec73-4ae3-9347-161d4b21fb1f" providerId="AD" clId="Web-{3C579F93-61E6-C393-BF70-28F74F0FCA3F}" dt="2023-10-07T01:20:09.775" v="136" actId="1076"/>
          <ac:spMkLst>
            <pc:docMk/>
            <pc:sldMk cId="1406797078" sldId="432"/>
            <ac:spMk id="4" creationId="{832B5E54-4524-1C61-3A9F-ED4A5B623BEB}"/>
          </ac:spMkLst>
        </pc:spChg>
      </pc:sldChg>
      <pc:sldChg chg="modSp">
        <pc:chgData name="Vera,  Juan (OS-)" userId="S::verajua_paho.org#ext#@worldhealthorg.onmicrosoft.com::d4a6bcd2-ec73-4ae3-9347-161d4b21fb1f" providerId="AD" clId="Web-{3C579F93-61E6-C393-BF70-28F74F0FCA3F}" dt="2023-10-07T01:23:54.901" v="140" actId="20577"/>
        <pc:sldMkLst>
          <pc:docMk/>
          <pc:sldMk cId="2802156260" sldId="433"/>
        </pc:sldMkLst>
        <pc:spChg chg="mod">
          <ac:chgData name="Vera,  Juan (OS-)" userId="S::verajua_paho.org#ext#@worldhealthorg.onmicrosoft.com::d4a6bcd2-ec73-4ae3-9347-161d4b21fb1f" providerId="AD" clId="Web-{3C579F93-61E6-C393-BF70-28F74F0FCA3F}" dt="2023-10-07T01:23:54.901" v="140" actId="20577"/>
          <ac:spMkLst>
            <pc:docMk/>
            <pc:sldMk cId="2802156260" sldId="433"/>
            <ac:spMk id="3" creationId="{00000000-0000-0000-0000-000000000000}"/>
          </ac:spMkLst>
        </pc:spChg>
      </pc:sldChg>
      <pc:sldChg chg="addSp modSp">
        <pc:chgData name="Vera,  Juan (OS-)" userId="S::verajua_paho.org#ext#@worldhealthorg.onmicrosoft.com::d4a6bcd2-ec73-4ae3-9347-161d4b21fb1f" providerId="AD" clId="Web-{3C579F93-61E6-C393-BF70-28F74F0FCA3F}" dt="2023-10-07T01:34:09.918" v="193" actId="1076"/>
        <pc:sldMkLst>
          <pc:docMk/>
          <pc:sldMk cId="619383364" sldId="434"/>
        </pc:sldMkLst>
        <pc:spChg chg="mod">
          <ac:chgData name="Vera,  Juan (OS-)" userId="S::verajua_paho.org#ext#@worldhealthorg.onmicrosoft.com::d4a6bcd2-ec73-4ae3-9347-161d4b21fb1f" providerId="AD" clId="Web-{3C579F93-61E6-C393-BF70-28F74F0FCA3F}" dt="2023-10-07T01:26:10.228" v="150" actId="20577"/>
          <ac:spMkLst>
            <pc:docMk/>
            <pc:sldMk cId="619383364" sldId="434"/>
            <ac:spMk id="4" creationId="{4E85EB2E-C6D2-258B-8CAF-699CBA1F50B2}"/>
          </ac:spMkLst>
        </pc:spChg>
        <pc:spChg chg="mod">
          <ac:chgData name="Vera,  Juan (OS-)" userId="S::verajua_paho.org#ext#@worldhealthorg.onmicrosoft.com::d4a6bcd2-ec73-4ae3-9347-161d4b21fb1f" providerId="AD" clId="Web-{3C579F93-61E6-C393-BF70-28F74F0FCA3F}" dt="2023-10-07T01:34:09.918" v="193" actId="1076"/>
          <ac:spMkLst>
            <pc:docMk/>
            <pc:sldMk cId="619383364" sldId="434"/>
            <ac:spMk id="6" creationId="{BA433DC0-B62C-DE13-A9DE-C3B477E6B43D}"/>
          </ac:spMkLst>
        </pc:spChg>
        <pc:picChg chg="add mod">
          <ac:chgData name="Vera,  Juan (OS-)" userId="S::verajua_paho.org#ext#@worldhealthorg.onmicrosoft.com::d4a6bcd2-ec73-4ae3-9347-161d4b21fb1f" providerId="AD" clId="Web-{3C579F93-61E6-C393-BF70-28F74F0FCA3F}" dt="2023-10-07T01:34:01.574" v="191" actId="1076"/>
          <ac:picMkLst>
            <pc:docMk/>
            <pc:sldMk cId="619383364" sldId="434"/>
            <ac:picMk id="5" creationId="{26ACF1C7-9E4A-351D-935C-E2980608E08C}"/>
          </ac:picMkLst>
        </pc:picChg>
        <pc:picChg chg="mod">
          <ac:chgData name="Vera,  Juan (OS-)" userId="S::verajua_paho.org#ext#@worldhealthorg.onmicrosoft.com::d4a6bcd2-ec73-4ae3-9347-161d4b21fb1f" providerId="AD" clId="Web-{3C579F93-61E6-C393-BF70-28F74F0FCA3F}" dt="2023-10-07T01:34:05.636" v="192" actId="1076"/>
          <ac:picMkLst>
            <pc:docMk/>
            <pc:sldMk cId="619383364" sldId="434"/>
            <ac:picMk id="7" creationId="{EA43E6AA-E4AC-9F8E-9542-411E9BFC4B9E}"/>
          </ac:picMkLst>
        </pc:picChg>
      </pc:sldChg>
      <pc:sldChg chg="addSp modSp">
        <pc:chgData name="Vera,  Juan (OS-)" userId="S::verajua_paho.org#ext#@worldhealthorg.onmicrosoft.com::d4a6bcd2-ec73-4ae3-9347-161d4b21fb1f" providerId="AD" clId="Web-{3C579F93-61E6-C393-BF70-28F74F0FCA3F}" dt="2023-10-07T01:34:38.764" v="200"/>
        <pc:sldMkLst>
          <pc:docMk/>
          <pc:sldMk cId="240729888" sldId="435"/>
        </pc:sldMkLst>
        <pc:spChg chg="mod">
          <ac:chgData name="Vera,  Juan (OS-)" userId="S::verajua_paho.org#ext#@worldhealthorg.onmicrosoft.com::d4a6bcd2-ec73-4ae3-9347-161d4b21fb1f" providerId="AD" clId="Web-{3C579F93-61E6-C393-BF70-28F74F0FCA3F}" dt="2023-10-07T01:30:01.541" v="165" actId="20577"/>
          <ac:spMkLst>
            <pc:docMk/>
            <pc:sldMk cId="240729888" sldId="435"/>
            <ac:spMk id="4" creationId="{98779C9D-79E9-2EE1-D1FE-A89D43DA47D9}"/>
          </ac:spMkLst>
        </pc:spChg>
        <pc:spChg chg="mod">
          <ac:chgData name="Vera,  Juan (OS-)" userId="S::verajua_paho.org#ext#@worldhealthorg.onmicrosoft.com::d4a6bcd2-ec73-4ae3-9347-161d4b21fb1f" providerId="AD" clId="Web-{3C579F93-61E6-C393-BF70-28F74F0FCA3F}" dt="2023-10-07T01:34:25.935" v="195" actId="1076"/>
          <ac:spMkLst>
            <pc:docMk/>
            <pc:sldMk cId="240729888" sldId="435"/>
            <ac:spMk id="11" creationId="{C582DA86-D890-3A83-6339-BE08AD729771}"/>
          </ac:spMkLst>
        </pc:spChg>
        <pc:spChg chg="mod">
          <ac:chgData name="Vera,  Juan (OS-)" userId="S::verajua_paho.org#ext#@worldhealthorg.onmicrosoft.com::d4a6bcd2-ec73-4ae3-9347-161d4b21fb1f" providerId="AD" clId="Web-{3C579F93-61E6-C393-BF70-28F74F0FCA3F}" dt="2023-10-07T01:34:25.982" v="197" actId="1076"/>
          <ac:spMkLst>
            <pc:docMk/>
            <pc:sldMk cId="240729888" sldId="435"/>
            <ac:spMk id="13" creationId="{756B6EEE-12A7-139E-D629-45D804DE8434}"/>
          </ac:spMkLst>
        </pc:spChg>
        <pc:picChg chg="add mod ord">
          <ac:chgData name="Vera,  Juan (OS-)" userId="S::verajua_paho.org#ext#@worldhealthorg.onmicrosoft.com::d4a6bcd2-ec73-4ae3-9347-161d4b21fb1f" providerId="AD" clId="Web-{3C579F93-61E6-C393-BF70-28F74F0FCA3F}" dt="2023-10-07T01:34:38.764" v="200"/>
          <ac:picMkLst>
            <pc:docMk/>
            <pc:sldMk cId="240729888" sldId="435"/>
            <ac:picMk id="6" creationId="{67319201-6F26-C90C-B846-539FEB199767}"/>
          </ac:picMkLst>
        </pc:picChg>
        <pc:picChg chg="mod">
          <ac:chgData name="Vera,  Juan (OS-)" userId="S::verajua_paho.org#ext#@worldhealthorg.onmicrosoft.com::d4a6bcd2-ec73-4ae3-9347-161d4b21fb1f" providerId="AD" clId="Web-{3C579F93-61E6-C393-BF70-28F74F0FCA3F}" dt="2023-10-07T01:34:25.919" v="194" actId="1076"/>
          <ac:picMkLst>
            <pc:docMk/>
            <pc:sldMk cId="240729888" sldId="435"/>
            <ac:picMk id="8" creationId="{A4274927-F7D0-6B0F-B908-26A99FE625A8}"/>
          </ac:picMkLst>
        </pc:picChg>
        <pc:picChg chg="mod">
          <ac:chgData name="Vera,  Juan (OS-)" userId="S::verajua_paho.org#ext#@worldhealthorg.onmicrosoft.com::d4a6bcd2-ec73-4ae3-9347-161d4b21fb1f" providerId="AD" clId="Web-{3C579F93-61E6-C393-BF70-28F74F0FCA3F}" dt="2023-10-07T01:34:25.966" v="196" actId="1076"/>
          <ac:picMkLst>
            <pc:docMk/>
            <pc:sldMk cId="240729888" sldId="435"/>
            <ac:picMk id="12" creationId="{A220EC70-B4C7-5D92-767D-AF84B0CD347A}"/>
          </ac:picMkLst>
        </pc:picChg>
      </pc:sldChg>
      <pc:sldChg chg="addSp modSp">
        <pc:chgData name="Vera,  Juan (OS-)" userId="S::verajua_paho.org#ext#@worldhealthorg.onmicrosoft.com::d4a6bcd2-ec73-4ae3-9347-161d4b21fb1f" providerId="AD" clId="Web-{3C579F93-61E6-C393-BF70-28F74F0FCA3F}" dt="2023-10-07T01:35:12.610" v="208" actId="1076"/>
        <pc:sldMkLst>
          <pc:docMk/>
          <pc:sldMk cId="3034967270" sldId="436"/>
        </pc:sldMkLst>
        <pc:spChg chg="mod">
          <ac:chgData name="Vera,  Juan (OS-)" userId="S::verajua_paho.org#ext#@worldhealthorg.onmicrosoft.com::d4a6bcd2-ec73-4ae3-9347-161d4b21fb1f" providerId="AD" clId="Web-{3C579F93-61E6-C393-BF70-28F74F0FCA3F}" dt="2023-10-07T01:35:00.625" v="205" actId="20577"/>
          <ac:spMkLst>
            <pc:docMk/>
            <pc:sldMk cId="3034967270" sldId="436"/>
            <ac:spMk id="2" creationId="{00000000-0000-0000-0000-000000000000}"/>
          </ac:spMkLst>
        </pc:spChg>
        <pc:spChg chg="mod">
          <ac:chgData name="Vera,  Juan (OS-)" userId="S::verajua_paho.org#ext#@worldhealthorg.onmicrosoft.com::d4a6bcd2-ec73-4ae3-9347-161d4b21fb1f" providerId="AD" clId="Web-{3C579F93-61E6-C393-BF70-28F74F0FCA3F}" dt="2023-10-07T01:34:52.905" v="202" actId="20577"/>
          <ac:spMkLst>
            <pc:docMk/>
            <pc:sldMk cId="3034967270" sldId="436"/>
            <ac:spMk id="5" creationId="{EE161193-D06B-0714-0DE4-98DB3C3DF688}"/>
          </ac:spMkLst>
        </pc:spChg>
        <pc:picChg chg="add mod">
          <ac:chgData name="Vera,  Juan (OS-)" userId="S::verajua_paho.org#ext#@worldhealthorg.onmicrosoft.com::d4a6bcd2-ec73-4ae3-9347-161d4b21fb1f" providerId="AD" clId="Web-{3C579F93-61E6-C393-BF70-28F74F0FCA3F}" dt="2023-10-07T01:35:12.610" v="208" actId="1076"/>
          <ac:picMkLst>
            <pc:docMk/>
            <pc:sldMk cId="3034967270" sldId="436"/>
            <ac:picMk id="3" creationId="{76B91C77-ACCC-EC68-8F53-92D9E126365C}"/>
          </ac:picMkLst>
        </pc:picChg>
      </pc:sldChg>
      <pc:sldChg chg="addSp modSp">
        <pc:chgData name="Vera,  Juan (OS-)" userId="S::verajua_paho.org#ext#@worldhealthorg.onmicrosoft.com::d4a6bcd2-ec73-4ae3-9347-161d4b21fb1f" providerId="AD" clId="Web-{3C579F93-61E6-C393-BF70-28F74F0FCA3F}" dt="2023-10-07T01:38:42.406" v="237" actId="20577"/>
        <pc:sldMkLst>
          <pc:docMk/>
          <pc:sldMk cId="2661174278" sldId="437"/>
        </pc:sldMkLst>
        <pc:spChg chg="mod">
          <ac:chgData name="Vera,  Juan (OS-)" userId="S::verajua_paho.org#ext#@worldhealthorg.onmicrosoft.com::d4a6bcd2-ec73-4ae3-9347-161d4b21fb1f" providerId="AD" clId="Web-{3C579F93-61E6-C393-BF70-28F74F0FCA3F}" dt="2023-10-07T01:38:42.406" v="237" actId="20577"/>
          <ac:spMkLst>
            <pc:docMk/>
            <pc:sldMk cId="2661174278" sldId="437"/>
            <ac:spMk id="4" creationId="{F1CCAB86-C785-33DF-151B-868599A545A9}"/>
          </ac:spMkLst>
        </pc:spChg>
        <pc:spChg chg="mod">
          <ac:chgData name="Vera,  Juan (OS-)" userId="S::verajua_paho.org#ext#@worldhealthorg.onmicrosoft.com::d4a6bcd2-ec73-4ae3-9347-161d4b21fb1f" providerId="AD" clId="Web-{3C579F93-61E6-C393-BF70-28F74F0FCA3F}" dt="2023-10-07T01:35:46.503" v="210" actId="1076"/>
          <ac:spMkLst>
            <pc:docMk/>
            <pc:sldMk cId="2661174278" sldId="437"/>
            <ac:spMk id="6" creationId="{A4317BB4-7E51-FD2B-FA89-E1156D96A3E7}"/>
          </ac:spMkLst>
        </pc:spChg>
        <pc:picChg chg="mod">
          <ac:chgData name="Vera,  Juan (OS-)" userId="S::verajua_paho.org#ext#@worldhealthorg.onmicrosoft.com::d4a6bcd2-ec73-4ae3-9347-161d4b21fb1f" providerId="AD" clId="Web-{3C579F93-61E6-C393-BF70-28F74F0FCA3F}" dt="2023-10-07T01:35:46.487" v="209" actId="1076"/>
          <ac:picMkLst>
            <pc:docMk/>
            <pc:sldMk cId="2661174278" sldId="437"/>
            <ac:picMk id="3" creationId="{B346AF26-BD2E-A98A-5612-B3C85809B8E9}"/>
          </ac:picMkLst>
        </pc:picChg>
        <pc:picChg chg="add mod ord">
          <ac:chgData name="Vera,  Juan (OS-)" userId="S::verajua_paho.org#ext#@worldhealthorg.onmicrosoft.com::d4a6bcd2-ec73-4ae3-9347-161d4b21fb1f" providerId="AD" clId="Web-{3C579F93-61E6-C393-BF70-28F74F0FCA3F}" dt="2023-10-07T01:36:01.848" v="214"/>
          <ac:picMkLst>
            <pc:docMk/>
            <pc:sldMk cId="2661174278" sldId="437"/>
            <ac:picMk id="5" creationId="{70E78C0C-2948-38E9-3266-DD733EC8AF9E}"/>
          </ac:picMkLst>
        </pc:picChg>
      </pc:sldChg>
      <pc:sldChg chg="addSp modSp">
        <pc:chgData name="Vera,  Juan (OS-)" userId="S::verajua_paho.org#ext#@worldhealthorg.onmicrosoft.com::d4a6bcd2-ec73-4ae3-9347-161d4b21fb1f" providerId="AD" clId="Web-{3C579F93-61E6-C393-BF70-28F74F0FCA3F}" dt="2023-10-07T01:42:05.545" v="254" actId="20577"/>
        <pc:sldMkLst>
          <pc:docMk/>
          <pc:sldMk cId="3462686138" sldId="438"/>
        </pc:sldMkLst>
        <pc:spChg chg="mod">
          <ac:chgData name="Vera,  Juan (OS-)" userId="S::verajua_paho.org#ext#@worldhealthorg.onmicrosoft.com::d4a6bcd2-ec73-4ae3-9347-161d4b21fb1f" providerId="AD" clId="Web-{3C579F93-61E6-C393-BF70-28F74F0FCA3F}" dt="2023-10-07T01:42:05.545" v="254" actId="20577"/>
          <ac:spMkLst>
            <pc:docMk/>
            <pc:sldMk cId="3462686138" sldId="438"/>
            <ac:spMk id="3" creationId="{EF7BAE86-798D-9E5D-1C4C-C6B74A3C4A9C}"/>
          </ac:spMkLst>
        </pc:spChg>
        <pc:spChg chg="mod">
          <ac:chgData name="Vera,  Juan (OS-)" userId="S::verajua_paho.org#ext#@worldhealthorg.onmicrosoft.com::d4a6bcd2-ec73-4ae3-9347-161d4b21fb1f" providerId="AD" clId="Web-{3C579F93-61E6-C393-BF70-28F74F0FCA3F}" dt="2023-10-07T01:39:24.659" v="245" actId="1076"/>
          <ac:spMkLst>
            <pc:docMk/>
            <pc:sldMk cId="3462686138" sldId="438"/>
            <ac:spMk id="7" creationId="{C6C6ADBE-8274-857C-C2B2-D586FC167CD0}"/>
          </ac:spMkLst>
        </pc:spChg>
        <pc:picChg chg="mod">
          <ac:chgData name="Vera,  Juan (OS-)" userId="S::verajua_paho.org#ext#@worldhealthorg.onmicrosoft.com::d4a6bcd2-ec73-4ae3-9347-161d4b21fb1f" providerId="AD" clId="Web-{3C579F93-61E6-C393-BF70-28F74F0FCA3F}" dt="2023-10-07T01:39:24.643" v="244" actId="1076"/>
          <ac:picMkLst>
            <pc:docMk/>
            <pc:sldMk cId="3462686138" sldId="438"/>
            <ac:picMk id="4" creationId="{7E138C48-0B06-74EE-8D5B-14DA2A3E8A6E}"/>
          </ac:picMkLst>
        </pc:picChg>
        <pc:picChg chg="add mod ord">
          <ac:chgData name="Vera,  Juan (OS-)" userId="S::verajua_paho.org#ext#@worldhealthorg.onmicrosoft.com::d4a6bcd2-ec73-4ae3-9347-161d4b21fb1f" providerId="AD" clId="Web-{3C579F93-61E6-C393-BF70-28F74F0FCA3F}" dt="2023-10-07T01:39:09.080" v="242"/>
          <ac:picMkLst>
            <pc:docMk/>
            <pc:sldMk cId="3462686138" sldId="438"/>
            <ac:picMk id="5" creationId="{88A63C58-ABFF-82A5-068D-D5A14B34D807}"/>
          </ac:picMkLst>
        </pc:picChg>
      </pc:sldChg>
      <pc:sldChg chg="addSp modSp addAnim delAnim">
        <pc:chgData name="Vera,  Juan (OS-)" userId="S::verajua_paho.org#ext#@worldhealthorg.onmicrosoft.com::d4a6bcd2-ec73-4ae3-9347-161d4b21fb1f" providerId="AD" clId="Web-{3C579F93-61E6-C393-BF70-28F74F0FCA3F}" dt="2023-10-07T01:43:42.833" v="267" actId="20577"/>
        <pc:sldMkLst>
          <pc:docMk/>
          <pc:sldMk cId="3482752264" sldId="439"/>
        </pc:sldMkLst>
        <pc:spChg chg="mod">
          <ac:chgData name="Vera,  Juan (OS-)" userId="S::verajua_paho.org#ext#@worldhealthorg.onmicrosoft.com::d4a6bcd2-ec73-4ae3-9347-161d4b21fb1f" providerId="AD" clId="Web-{3C579F93-61E6-C393-BF70-28F74F0FCA3F}" dt="2023-10-07T01:43:42.833" v="267" actId="20577"/>
          <ac:spMkLst>
            <pc:docMk/>
            <pc:sldMk cId="3482752264" sldId="439"/>
            <ac:spMk id="5" creationId="{B5DAFB82-B208-5A20-791F-DE2702A3CBB4}"/>
          </ac:spMkLst>
        </pc:spChg>
        <pc:spChg chg="mod">
          <ac:chgData name="Vera,  Juan (OS-)" userId="S::verajua_paho.org#ext#@worldhealthorg.onmicrosoft.com::d4a6bcd2-ec73-4ae3-9347-161d4b21fb1f" providerId="AD" clId="Web-{3C579F93-61E6-C393-BF70-28F74F0FCA3F}" dt="2023-10-07T01:42:36.250" v="264" actId="1076"/>
          <ac:spMkLst>
            <pc:docMk/>
            <pc:sldMk cId="3482752264" sldId="439"/>
            <ac:spMk id="10" creationId="{76D46B2D-A0E2-03CD-9527-04FD57FB6230}"/>
          </ac:spMkLst>
        </pc:spChg>
        <pc:picChg chg="mod">
          <ac:chgData name="Vera,  Juan (OS-)" userId="S::verajua_paho.org#ext#@worldhealthorg.onmicrosoft.com::d4a6bcd2-ec73-4ae3-9347-161d4b21fb1f" providerId="AD" clId="Web-{3C579F93-61E6-C393-BF70-28F74F0FCA3F}" dt="2023-10-07T01:42:36.235" v="263" actId="1076"/>
          <ac:picMkLst>
            <pc:docMk/>
            <pc:sldMk cId="3482752264" sldId="439"/>
            <ac:picMk id="3" creationId="{341D2AFB-E069-2866-58BD-1F4A7C2594B8}"/>
          </ac:picMkLst>
        </pc:picChg>
        <pc:picChg chg="add mod">
          <ac:chgData name="Vera,  Juan (OS-)" userId="S::verajua_paho.org#ext#@worldhealthorg.onmicrosoft.com::d4a6bcd2-ec73-4ae3-9347-161d4b21fb1f" providerId="AD" clId="Web-{3C579F93-61E6-C393-BF70-28F74F0FCA3F}" dt="2023-10-07T01:42:32.344" v="262" actId="1076"/>
          <ac:picMkLst>
            <pc:docMk/>
            <pc:sldMk cId="3482752264" sldId="439"/>
            <ac:picMk id="6" creationId="{2F8A711C-F742-2E8A-EBFC-6FBA309A535F}"/>
          </ac:picMkLst>
        </pc:picChg>
      </pc:sldChg>
      <pc:sldChg chg="addSp modSp">
        <pc:chgData name="Vera,  Juan (OS-)" userId="S::verajua_paho.org#ext#@worldhealthorg.onmicrosoft.com::d4a6bcd2-ec73-4ae3-9347-161d4b21fb1f" providerId="AD" clId="Web-{3C579F93-61E6-C393-BF70-28F74F0FCA3F}" dt="2023-10-07T02:07:13.701" v="404"/>
        <pc:sldMkLst>
          <pc:docMk/>
          <pc:sldMk cId="1016291370" sldId="440"/>
        </pc:sldMkLst>
        <pc:spChg chg="mod">
          <ac:chgData name="Vera,  Juan (OS-)" userId="S::verajua_paho.org#ext#@worldhealthorg.onmicrosoft.com::d4a6bcd2-ec73-4ae3-9347-161d4b21fb1f" providerId="AD" clId="Web-{3C579F93-61E6-C393-BF70-28F74F0FCA3F}" dt="2023-10-07T02:01:52.200" v="392" actId="1076"/>
          <ac:spMkLst>
            <pc:docMk/>
            <pc:sldMk cId="1016291370" sldId="440"/>
            <ac:spMk id="5" creationId="{3C96165A-9579-A886-C678-E08755A4A9A5}"/>
          </ac:spMkLst>
        </pc:spChg>
        <pc:spChg chg="mod">
          <ac:chgData name="Vera,  Juan (OS-)" userId="S::verajua_paho.org#ext#@worldhealthorg.onmicrosoft.com::d4a6bcd2-ec73-4ae3-9347-161d4b21fb1f" providerId="AD" clId="Web-{3C579F93-61E6-C393-BF70-28F74F0FCA3F}" dt="2023-10-07T02:06:33.636" v="403" actId="14100"/>
          <ac:spMkLst>
            <pc:docMk/>
            <pc:sldMk cId="1016291370" sldId="440"/>
            <ac:spMk id="9" creationId="{00000000-0000-0000-0000-000000000000}"/>
          </ac:spMkLst>
        </pc:spChg>
        <pc:picChg chg="mod">
          <ac:chgData name="Vera,  Juan (OS-)" userId="S::verajua_paho.org#ext#@worldhealthorg.onmicrosoft.com::d4a6bcd2-ec73-4ae3-9347-161d4b21fb1f" providerId="AD" clId="Web-{3C579F93-61E6-C393-BF70-28F74F0FCA3F}" dt="2023-10-07T02:01:52.184" v="391" actId="1076"/>
          <ac:picMkLst>
            <pc:docMk/>
            <pc:sldMk cId="1016291370" sldId="440"/>
            <ac:picMk id="3" creationId="{016EE47E-F1D9-7732-34E0-596D1F3CDFF8}"/>
          </ac:picMkLst>
        </pc:picChg>
        <pc:picChg chg="add">
          <ac:chgData name="Vera,  Juan (OS-)" userId="S::verajua_paho.org#ext#@worldhealthorg.onmicrosoft.com::d4a6bcd2-ec73-4ae3-9347-161d4b21fb1f" providerId="AD" clId="Web-{3C579F93-61E6-C393-BF70-28F74F0FCA3F}" dt="2023-10-07T02:07:13.701" v="404"/>
          <ac:picMkLst>
            <pc:docMk/>
            <pc:sldMk cId="1016291370" sldId="440"/>
            <ac:picMk id="7" creationId="{F756125D-CFB7-BB2F-D0B2-0B85ACCEB9E3}"/>
          </ac:picMkLst>
        </pc:picChg>
      </pc:sldChg>
      <pc:sldChg chg="addSp modSp">
        <pc:chgData name="Vera,  Juan (OS-)" userId="S::verajua_paho.org#ext#@worldhealthorg.onmicrosoft.com::d4a6bcd2-ec73-4ae3-9347-161d4b21fb1f" providerId="AD" clId="Web-{3C579F93-61E6-C393-BF70-28F74F0FCA3F}" dt="2023-10-07T02:12:13.300" v="418" actId="20577"/>
        <pc:sldMkLst>
          <pc:docMk/>
          <pc:sldMk cId="3009940756" sldId="441"/>
        </pc:sldMkLst>
        <pc:spChg chg="mod">
          <ac:chgData name="Vera,  Juan (OS-)" userId="S::verajua_paho.org#ext#@worldhealthorg.onmicrosoft.com::d4a6bcd2-ec73-4ae3-9347-161d4b21fb1f" providerId="AD" clId="Web-{3C579F93-61E6-C393-BF70-28F74F0FCA3F}" dt="2023-10-07T02:12:13.300" v="418" actId="20577"/>
          <ac:spMkLst>
            <pc:docMk/>
            <pc:sldMk cId="3009940756" sldId="441"/>
            <ac:spMk id="5" creationId="{63C5FAF8-2C7B-CFE0-343D-DDAC9AC38AFD}"/>
          </ac:spMkLst>
        </pc:spChg>
        <pc:spChg chg="mod">
          <ac:chgData name="Vera,  Juan (OS-)" userId="S::verajua_paho.org#ext#@worldhealthorg.onmicrosoft.com::d4a6bcd2-ec73-4ae3-9347-161d4b21fb1f" providerId="AD" clId="Web-{3C579F93-61E6-C393-BF70-28F74F0FCA3F}" dt="2023-10-07T02:07:32.625" v="408" actId="1076"/>
          <ac:spMkLst>
            <pc:docMk/>
            <pc:sldMk cId="3009940756" sldId="441"/>
            <ac:spMk id="6" creationId="{BFC1DD44-C682-6ED5-9CD6-621BADAEE18E}"/>
          </ac:spMkLst>
        </pc:spChg>
        <pc:picChg chg="mod">
          <ac:chgData name="Vera,  Juan (OS-)" userId="S::verajua_paho.org#ext#@worldhealthorg.onmicrosoft.com::d4a6bcd2-ec73-4ae3-9347-161d4b21fb1f" providerId="AD" clId="Web-{3C579F93-61E6-C393-BF70-28F74F0FCA3F}" dt="2023-10-07T02:07:32.609" v="407" actId="1076"/>
          <ac:picMkLst>
            <pc:docMk/>
            <pc:sldMk cId="3009940756" sldId="441"/>
            <ac:picMk id="4" creationId="{6636067E-BE16-ED96-37BE-CBDF2F109D14}"/>
          </ac:picMkLst>
        </pc:picChg>
        <pc:picChg chg="add">
          <ac:chgData name="Vera,  Juan (OS-)" userId="S::verajua_paho.org#ext#@worldhealthorg.onmicrosoft.com::d4a6bcd2-ec73-4ae3-9347-161d4b21fb1f" providerId="AD" clId="Web-{3C579F93-61E6-C393-BF70-28F74F0FCA3F}" dt="2023-10-07T02:07:38.156" v="409"/>
          <ac:picMkLst>
            <pc:docMk/>
            <pc:sldMk cId="3009940756" sldId="441"/>
            <ac:picMk id="8" creationId="{33EEE2FE-DBC8-C2CB-90A8-6B6242253402}"/>
          </ac:picMkLst>
        </pc:picChg>
      </pc:sldChg>
      <pc:sldChg chg="addSp modSp">
        <pc:chgData name="Vera,  Juan (OS-)" userId="S::verajua_paho.org#ext#@worldhealthorg.onmicrosoft.com::d4a6bcd2-ec73-4ae3-9347-161d4b21fb1f" providerId="AD" clId="Web-{3C579F93-61E6-C393-BF70-28F74F0FCA3F}" dt="2023-10-07T02:15:23.845" v="436" actId="1076"/>
        <pc:sldMkLst>
          <pc:docMk/>
          <pc:sldMk cId="2559108055" sldId="442"/>
        </pc:sldMkLst>
        <pc:spChg chg="mod">
          <ac:chgData name="Vera,  Juan (OS-)" userId="S::verajua_paho.org#ext#@worldhealthorg.onmicrosoft.com::d4a6bcd2-ec73-4ae3-9347-161d4b21fb1f" providerId="AD" clId="Web-{3C579F93-61E6-C393-BF70-28F74F0FCA3F}" dt="2023-10-07T02:14:49.327" v="429" actId="20577"/>
          <ac:spMkLst>
            <pc:docMk/>
            <pc:sldMk cId="2559108055" sldId="442"/>
            <ac:spMk id="4" creationId="{FA2967ED-1D8B-79CE-412A-7032DBD93631}"/>
          </ac:spMkLst>
        </pc:spChg>
        <pc:spChg chg="mod">
          <ac:chgData name="Vera,  Juan (OS-)" userId="S::verajua_paho.org#ext#@worldhealthorg.onmicrosoft.com::d4a6bcd2-ec73-4ae3-9347-161d4b21fb1f" providerId="AD" clId="Web-{3C579F93-61E6-C393-BF70-28F74F0FCA3F}" dt="2023-10-07T02:15:23.845" v="436" actId="1076"/>
          <ac:spMkLst>
            <pc:docMk/>
            <pc:sldMk cId="2559108055" sldId="442"/>
            <ac:spMk id="5" creationId="{9D6BF941-C28C-01EB-0A99-D6790D869807}"/>
          </ac:spMkLst>
        </pc:spChg>
        <pc:picChg chg="mod">
          <ac:chgData name="Vera,  Juan (OS-)" userId="S::verajua_paho.org#ext#@worldhealthorg.onmicrosoft.com::d4a6bcd2-ec73-4ae3-9347-161d4b21fb1f" providerId="AD" clId="Web-{3C579F93-61E6-C393-BF70-28F74F0FCA3F}" dt="2023-10-07T02:14:50.562" v="430" actId="1076"/>
          <ac:picMkLst>
            <pc:docMk/>
            <pc:sldMk cId="2559108055" sldId="442"/>
            <ac:picMk id="3" creationId="{D8B81A8D-C414-1FF7-822A-C622761A0D57}"/>
          </ac:picMkLst>
        </pc:picChg>
        <pc:picChg chg="add ord">
          <ac:chgData name="Vera,  Juan (OS-)" userId="S::verajua_paho.org#ext#@worldhealthorg.onmicrosoft.com::d4a6bcd2-ec73-4ae3-9347-161d4b21fb1f" providerId="AD" clId="Web-{3C579F93-61E6-C393-BF70-28F74F0FCA3F}" dt="2023-10-07T02:15:13.438" v="434"/>
          <ac:picMkLst>
            <pc:docMk/>
            <pc:sldMk cId="2559108055" sldId="442"/>
            <ac:picMk id="7" creationId="{5003BF97-61C4-5F08-DFC5-5EDEEEB89F92}"/>
          </ac:picMkLst>
        </pc:picChg>
      </pc:sldChg>
      <pc:sldChg chg="addSp modSp">
        <pc:chgData name="Vera,  Juan (OS-)" userId="S::verajua_paho.org#ext#@worldhealthorg.onmicrosoft.com::d4a6bcd2-ec73-4ae3-9347-161d4b21fb1f" providerId="AD" clId="Web-{3C579F93-61E6-C393-BF70-28F74F0FCA3F}" dt="2023-10-07T02:12:59.460" v="423" actId="1076"/>
        <pc:sldMkLst>
          <pc:docMk/>
          <pc:sldMk cId="3399247953" sldId="444"/>
        </pc:sldMkLst>
        <pc:spChg chg="mod">
          <ac:chgData name="Vera,  Juan (OS-)" userId="S::verajua_paho.org#ext#@worldhealthorg.onmicrosoft.com::d4a6bcd2-ec73-4ae3-9347-161d4b21fb1f" providerId="AD" clId="Web-{3C579F93-61E6-C393-BF70-28F74F0FCA3F}" dt="2023-10-07T02:12:38.709" v="421" actId="1076"/>
          <ac:spMkLst>
            <pc:docMk/>
            <pc:sldMk cId="3399247953" sldId="444"/>
            <ac:spMk id="5" creationId="{28D7D302-57E3-0349-A97E-7554286DC121}"/>
          </ac:spMkLst>
        </pc:spChg>
        <pc:spChg chg="mod">
          <ac:chgData name="Vera,  Juan (OS-)" userId="S::verajua_paho.org#ext#@worldhealthorg.onmicrosoft.com::d4a6bcd2-ec73-4ae3-9347-161d4b21fb1f" providerId="AD" clId="Web-{3C579F93-61E6-C393-BF70-28F74F0FCA3F}" dt="2023-10-07T02:12:23.629" v="419" actId="1076"/>
          <ac:spMkLst>
            <pc:docMk/>
            <pc:sldMk cId="3399247953" sldId="444"/>
            <ac:spMk id="6" creationId="{F97C6178-BF91-BFEC-605A-326D6EEDB65E}"/>
          </ac:spMkLst>
        </pc:spChg>
        <pc:picChg chg="mod">
          <ac:chgData name="Vera,  Juan (OS-)" userId="S::verajua_paho.org#ext#@worldhealthorg.onmicrosoft.com::d4a6bcd2-ec73-4ae3-9347-161d4b21fb1f" providerId="AD" clId="Web-{3C579F93-61E6-C393-BF70-28F74F0FCA3F}" dt="2023-10-07T02:12:38.693" v="420" actId="1076"/>
          <ac:picMkLst>
            <pc:docMk/>
            <pc:sldMk cId="3399247953" sldId="444"/>
            <ac:picMk id="4" creationId="{63B06472-1CAF-04BF-0AB1-1FF679478D3B}"/>
          </ac:picMkLst>
        </pc:picChg>
        <pc:picChg chg="add mod">
          <ac:chgData name="Vera,  Juan (OS-)" userId="S::verajua_paho.org#ext#@worldhealthorg.onmicrosoft.com::d4a6bcd2-ec73-4ae3-9347-161d4b21fb1f" providerId="AD" clId="Web-{3C579F93-61E6-C393-BF70-28F74F0FCA3F}" dt="2023-10-07T02:12:59.460" v="423" actId="1076"/>
          <ac:picMkLst>
            <pc:docMk/>
            <pc:sldMk cId="3399247953" sldId="444"/>
            <ac:picMk id="8" creationId="{433C0EBC-29F2-6F41-170D-8E7E3A7FAB14}"/>
          </ac:picMkLst>
        </pc:picChg>
      </pc:sldChg>
      <pc:sldChg chg="addSp modSp">
        <pc:chgData name="Vera,  Juan (OS-)" userId="S::verajua_paho.org#ext#@worldhealthorg.onmicrosoft.com::d4a6bcd2-ec73-4ae3-9347-161d4b21fb1f" providerId="AD" clId="Web-{3C579F93-61E6-C393-BF70-28F74F0FCA3F}" dt="2023-10-07T02:20:39.979" v="463" actId="1076"/>
        <pc:sldMkLst>
          <pc:docMk/>
          <pc:sldMk cId="679653168" sldId="446"/>
        </pc:sldMkLst>
        <pc:spChg chg="mod">
          <ac:chgData name="Vera,  Juan (OS-)" userId="S::verajua_paho.org#ext#@worldhealthorg.onmicrosoft.com::d4a6bcd2-ec73-4ae3-9347-161d4b21fb1f" providerId="AD" clId="Web-{3C579F93-61E6-C393-BF70-28F74F0FCA3F}" dt="2023-10-07T02:20:39.979" v="463" actId="1076"/>
          <ac:spMkLst>
            <pc:docMk/>
            <pc:sldMk cId="679653168" sldId="446"/>
            <ac:spMk id="4" creationId="{9805E58A-F634-1F43-205E-38A7251EE84A}"/>
          </ac:spMkLst>
        </pc:spChg>
        <pc:picChg chg="add">
          <ac:chgData name="Vera,  Juan (OS-)" userId="S::verajua_paho.org#ext#@worldhealthorg.onmicrosoft.com::d4a6bcd2-ec73-4ae3-9347-161d4b21fb1f" providerId="AD" clId="Web-{3C579F93-61E6-C393-BF70-28F74F0FCA3F}" dt="2023-10-07T02:20:07.180" v="461"/>
          <ac:picMkLst>
            <pc:docMk/>
            <pc:sldMk cId="679653168" sldId="446"/>
            <ac:picMk id="3" creationId="{FE24272C-25FD-3427-E5D6-0462D5CA7DAE}"/>
          </ac:picMkLst>
        </pc:picChg>
      </pc:sldChg>
      <pc:sldChg chg="modSp">
        <pc:chgData name="Vera,  Juan (OS-)" userId="S::verajua_paho.org#ext#@worldhealthorg.onmicrosoft.com::d4a6bcd2-ec73-4ae3-9347-161d4b21fb1f" providerId="AD" clId="Web-{3C579F93-61E6-C393-BF70-28F74F0FCA3F}" dt="2023-10-07T03:08:03.346" v="495" actId="20577"/>
        <pc:sldMkLst>
          <pc:docMk/>
          <pc:sldMk cId="2188626612" sldId="447"/>
        </pc:sldMkLst>
        <pc:spChg chg="mod">
          <ac:chgData name="Vera,  Juan (OS-)" userId="S::verajua_paho.org#ext#@worldhealthorg.onmicrosoft.com::d4a6bcd2-ec73-4ae3-9347-161d4b21fb1f" providerId="AD" clId="Web-{3C579F93-61E6-C393-BF70-28F74F0FCA3F}" dt="2023-10-07T03:08:03.346" v="495" actId="20577"/>
          <ac:spMkLst>
            <pc:docMk/>
            <pc:sldMk cId="2188626612" sldId="447"/>
            <ac:spMk id="3" creationId="{6313647D-D561-0444-72B0-84B6692B389B}"/>
          </ac:spMkLst>
        </pc:spChg>
      </pc:sldChg>
      <pc:sldChg chg="delSp modSp">
        <pc:chgData name="Vera,  Juan (OS-)" userId="S::verajua_paho.org#ext#@worldhealthorg.onmicrosoft.com::d4a6bcd2-ec73-4ae3-9347-161d4b21fb1f" providerId="AD" clId="Web-{3C579F93-61E6-C393-BF70-28F74F0FCA3F}" dt="2023-10-07T03:23:39.172" v="553"/>
        <pc:sldMkLst>
          <pc:docMk/>
          <pc:sldMk cId="3304737060" sldId="448"/>
        </pc:sldMkLst>
        <pc:spChg chg="del">
          <ac:chgData name="Vera,  Juan (OS-)" userId="S::verajua_paho.org#ext#@worldhealthorg.onmicrosoft.com::d4a6bcd2-ec73-4ae3-9347-161d4b21fb1f" providerId="AD" clId="Web-{3C579F93-61E6-C393-BF70-28F74F0FCA3F}" dt="2023-10-07T03:20:01.311" v="496"/>
          <ac:spMkLst>
            <pc:docMk/>
            <pc:sldMk cId="3304737060" sldId="448"/>
            <ac:spMk id="7" creationId="{6EEF06AF-A3F9-F2B2-8B81-54A8221D8884}"/>
          </ac:spMkLst>
        </pc:spChg>
        <pc:graphicFrameChg chg="mod modGraphic">
          <ac:chgData name="Vera,  Juan (OS-)" userId="S::verajua_paho.org#ext#@worldhealthorg.onmicrosoft.com::d4a6bcd2-ec73-4ae3-9347-161d4b21fb1f" providerId="AD" clId="Web-{3C579F93-61E6-C393-BF70-28F74F0FCA3F}" dt="2023-10-07T03:23:39.172" v="553"/>
          <ac:graphicFrameMkLst>
            <pc:docMk/>
            <pc:sldMk cId="3304737060" sldId="448"/>
            <ac:graphicFrameMk id="6" creationId="{00000000-0000-0000-0000-000000000000}"/>
          </ac:graphicFrameMkLst>
        </pc:graphicFrameChg>
      </pc:sldChg>
      <pc:sldChg chg="delSp modSp">
        <pc:chgData name="Vera,  Juan (OS-)" userId="S::verajua_paho.org#ext#@worldhealthorg.onmicrosoft.com::d4a6bcd2-ec73-4ae3-9347-161d4b21fb1f" providerId="AD" clId="Web-{3C579F93-61E6-C393-BF70-28F74F0FCA3F}" dt="2023-10-07T03:23:50.594" v="583"/>
        <pc:sldMkLst>
          <pc:docMk/>
          <pc:sldMk cId="37591650" sldId="449"/>
        </pc:sldMkLst>
        <pc:spChg chg="del">
          <ac:chgData name="Vera,  Juan (OS-)" userId="S::verajua_paho.org#ext#@worldhealthorg.onmicrosoft.com::d4a6bcd2-ec73-4ae3-9347-161d4b21fb1f" providerId="AD" clId="Web-{3C579F93-61E6-C393-BF70-28F74F0FCA3F}" dt="2023-10-07T03:22:31.373" v="529"/>
          <ac:spMkLst>
            <pc:docMk/>
            <pc:sldMk cId="37591650" sldId="449"/>
            <ac:spMk id="9" creationId="{E0AD2606-C77D-0889-0F12-842DEB608C49}"/>
          </ac:spMkLst>
        </pc:spChg>
        <pc:graphicFrameChg chg="mod modGraphic">
          <ac:chgData name="Vera,  Juan (OS-)" userId="S::verajua_paho.org#ext#@worldhealthorg.onmicrosoft.com::d4a6bcd2-ec73-4ae3-9347-161d4b21fb1f" providerId="AD" clId="Web-{3C579F93-61E6-C393-BF70-28F74F0FCA3F}" dt="2023-10-07T03:23:50.594" v="583"/>
          <ac:graphicFrameMkLst>
            <pc:docMk/>
            <pc:sldMk cId="37591650" sldId="449"/>
            <ac:graphicFrameMk id="6" creationId="{00000000-0000-0000-0000-000000000000}"/>
          </ac:graphicFrameMkLst>
        </pc:graphicFrameChg>
      </pc:sldChg>
      <pc:sldChg chg="delSp modSp">
        <pc:chgData name="Vera,  Juan (OS-)" userId="S::verajua_paho.org#ext#@worldhealthorg.onmicrosoft.com::d4a6bcd2-ec73-4ae3-9347-161d4b21fb1f" providerId="AD" clId="Web-{3C579F93-61E6-C393-BF70-28F74F0FCA3F}" dt="2023-10-07T03:25:54.427" v="590" actId="20577"/>
        <pc:sldMkLst>
          <pc:docMk/>
          <pc:sldMk cId="154223622" sldId="450"/>
        </pc:sldMkLst>
        <pc:spChg chg="del">
          <ac:chgData name="Vera,  Juan (OS-)" userId="S::verajua_paho.org#ext#@worldhealthorg.onmicrosoft.com::d4a6bcd2-ec73-4ae3-9347-161d4b21fb1f" providerId="AD" clId="Web-{3C579F93-61E6-C393-BF70-28F74F0FCA3F}" dt="2023-10-07T03:24:53.862" v="584"/>
          <ac:spMkLst>
            <pc:docMk/>
            <pc:sldMk cId="154223622" sldId="450"/>
            <ac:spMk id="5" creationId="{0AEDA22B-9211-F8F9-DA61-F8E38A02E21A}"/>
          </ac:spMkLst>
        </pc:spChg>
        <pc:spChg chg="mod">
          <ac:chgData name="Vera,  Juan (OS-)" userId="S::verajua_paho.org#ext#@worldhealthorg.onmicrosoft.com::d4a6bcd2-ec73-4ae3-9347-161d4b21fb1f" providerId="AD" clId="Web-{3C579F93-61E6-C393-BF70-28F74F0FCA3F}" dt="2023-10-07T03:25:54.427" v="590" actId="20577"/>
          <ac:spMkLst>
            <pc:docMk/>
            <pc:sldMk cId="154223622" sldId="450"/>
            <ac:spMk id="8" creationId="{9A3D200B-CA34-9C66-158C-3409A211F286}"/>
          </ac:spMkLst>
        </pc:spChg>
      </pc:sldChg>
      <pc:sldChg chg="addSp delSp modSp addAnim delAnim">
        <pc:chgData name="Vera,  Juan (OS-)" userId="S::verajua_paho.org#ext#@worldhealthorg.onmicrosoft.com::d4a6bcd2-ec73-4ae3-9347-161d4b21fb1f" providerId="AD" clId="Web-{3C579F93-61E6-C393-BF70-28F74F0FCA3F}" dt="2023-10-07T03:40:42.462" v="900"/>
        <pc:sldMkLst>
          <pc:docMk/>
          <pc:sldMk cId="1744929332" sldId="452"/>
        </pc:sldMkLst>
        <pc:spChg chg="mod">
          <ac:chgData name="Vera,  Juan (OS-)" userId="S::verajua_paho.org#ext#@worldhealthorg.onmicrosoft.com::d4a6bcd2-ec73-4ae3-9347-161d4b21fb1f" providerId="AD" clId="Web-{3C579F93-61E6-C393-BF70-28F74F0FCA3F}" dt="2023-10-07T03:28:13.827" v="644" actId="20577"/>
          <ac:spMkLst>
            <pc:docMk/>
            <pc:sldMk cId="1744929332" sldId="452"/>
            <ac:spMk id="5" creationId="{00000000-0000-0000-0000-000000000000}"/>
          </ac:spMkLst>
        </pc:spChg>
        <pc:spChg chg="del">
          <ac:chgData name="Vera,  Juan (OS-)" userId="S::verajua_paho.org#ext#@worldhealthorg.onmicrosoft.com::d4a6bcd2-ec73-4ae3-9347-161d4b21fb1f" providerId="AD" clId="Web-{3C579F93-61E6-C393-BF70-28F74F0FCA3F}" dt="2023-10-07T03:27:23.633" v="642"/>
          <ac:spMkLst>
            <pc:docMk/>
            <pc:sldMk cId="1744929332" sldId="452"/>
            <ac:spMk id="7" creationId="{43F4D8AD-7DC2-723A-A8B0-59D22F2FF4DD}"/>
          </ac:spMkLst>
        </pc:spChg>
        <pc:graphicFrameChg chg="add del mod modGraphic">
          <ac:chgData name="Vera,  Juan (OS-)" userId="S::verajua_paho.org#ext#@worldhealthorg.onmicrosoft.com::d4a6bcd2-ec73-4ae3-9347-161d4b21fb1f" providerId="AD" clId="Web-{3C579F93-61E6-C393-BF70-28F74F0FCA3F}" dt="2023-10-07T03:40:42.462" v="900"/>
          <ac:graphicFrameMkLst>
            <pc:docMk/>
            <pc:sldMk cId="1744929332" sldId="452"/>
            <ac:graphicFrameMk id="6" creationId="{00000000-0000-0000-0000-000000000000}"/>
          </ac:graphicFrameMkLst>
        </pc:graphicFrameChg>
      </pc:sldChg>
      <pc:sldChg chg="addSp delSp modSp del ord addAnim delAnim">
        <pc:chgData name="Vera,  Juan (OS-)" userId="S::verajua_paho.org#ext#@worldhealthorg.onmicrosoft.com::d4a6bcd2-ec73-4ae3-9347-161d4b21fb1f" providerId="AD" clId="Web-{3C579F93-61E6-C393-BF70-28F74F0FCA3F}" dt="2023-10-07T03:48:01.227" v="1058"/>
        <pc:sldMkLst>
          <pc:docMk/>
          <pc:sldMk cId="1681908753" sldId="453"/>
        </pc:sldMkLst>
        <pc:spChg chg="del">
          <ac:chgData name="Vera,  Juan (OS-)" userId="S::verajua_paho.org#ext#@worldhealthorg.onmicrosoft.com::d4a6bcd2-ec73-4ae3-9347-161d4b21fb1f" providerId="AD" clId="Web-{3C579F93-61E6-C393-BF70-28F74F0FCA3F}" dt="2023-10-07T03:29:03.923" v="660"/>
          <ac:spMkLst>
            <pc:docMk/>
            <pc:sldMk cId="1681908753" sldId="453"/>
            <ac:spMk id="3" creationId="{40F238FD-37B8-529F-842C-2D5431A3D9D8}"/>
          </ac:spMkLst>
        </pc:spChg>
        <pc:spChg chg="mod">
          <ac:chgData name="Vera,  Juan (OS-)" userId="S::verajua_paho.org#ext#@worldhealthorg.onmicrosoft.com::d4a6bcd2-ec73-4ae3-9347-161d4b21fb1f" providerId="AD" clId="Web-{3C579F93-61E6-C393-BF70-28F74F0FCA3F}" dt="2023-10-07T03:36:59.221" v="884" actId="20577"/>
          <ac:spMkLst>
            <pc:docMk/>
            <pc:sldMk cId="1681908753" sldId="453"/>
            <ac:spMk id="4" creationId="{66038DAA-F841-179A-29B2-1FE663128D0B}"/>
          </ac:spMkLst>
        </pc:spChg>
        <pc:graphicFrameChg chg="add del mod modGraphic">
          <ac:chgData name="Vera,  Juan (OS-)" userId="S::verajua_paho.org#ext#@worldhealthorg.onmicrosoft.com::d4a6bcd2-ec73-4ae3-9347-161d4b21fb1f" providerId="AD" clId="Web-{3C579F93-61E6-C393-BF70-28F74F0FCA3F}" dt="2023-10-07T03:32:39.337" v="817"/>
          <ac:graphicFrameMkLst>
            <pc:docMk/>
            <pc:sldMk cId="1681908753" sldId="453"/>
            <ac:graphicFrameMk id="7" creationId="{00000000-0000-0000-0000-000000000000}"/>
          </ac:graphicFrameMkLst>
        </pc:graphicFrameChg>
      </pc:sldChg>
      <pc:sldChg chg="delSp modSp ord">
        <pc:chgData name="Vera,  Juan (OS-)" userId="S::verajua_paho.org#ext#@worldhealthorg.onmicrosoft.com::d4a6bcd2-ec73-4ae3-9347-161d4b21fb1f" providerId="AD" clId="Web-{3C579F93-61E6-C393-BF70-28F74F0FCA3F}" dt="2023-10-07T03:40:52.963" v="924"/>
        <pc:sldMkLst>
          <pc:docMk/>
          <pc:sldMk cId="1276300310" sldId="454"/>
        </pc:sldMkLst>
        <pc:spChg chg="del">
          <ac:chgData name="Vera,  Juan (OS-)" userId="S::verajua_paho.org#ext#@worldhealthorg.onmicrosoft.com::d4a6bcd2-ec73-4ae3-9347-161d4b21fb1f" providerId="AD" clId="Web-{3C579F93-61E6-C393-BF70-28F74F0FCA3F}" dt="2023-10-07T03:37:06.924" v="886"/>
          <ac:spMkLst>
            <pc:docMk/>
            <pc:sldMk cId="1276300310" sldId="454"/>
            <ac:spMk id="3" creationId="{B21CEAED-51ED-0484-A101-D5495249B910}"/>
          </ac:spMkLst>
        </pc:spChg>
        <pc:graphicFrameChg chg="mod modGraphic">
          <ac:chgData name="Vera,  Juan (OS-)" userId="S::verajua_paho.org#ext#@worldhealthorg.onmicrosoft.com::d4a6bcd2-ec73-4ae3-9347-161d4b21fb1f" providerId="AD" clId="Web-{3C579F93-61E6-C393-BF70-28F74F0FCA3F}" dt="2023-10-07T03:40:52.963" v="924"/>
          <ac:graphicFrameMkLst>
            <pc:docMk/>
            <pc:sldMk cId="1276300310" sldId="454"/>
            <ac:graphicFrameMk id="7" creationId="{00000000-0000-0000-0000-000000000000}"/>
          </ac:graphicFrameMkLst>
        </pc:graphicFrameChg>
      </pc:sldChg>
      <pc:sldChg chg="addSp delSp modSp ord">
        <pc:chgData name="Vera,  Juan (OS-)" userId="S::verajua_paho.org#ext#@worldhealthorg.onmicrosoft.com::d4a6bcd2-ec73-4ae3-9347-161d4b21fb1f" providerId="AD" clId="Web-{3C579F93-61E6-C393-BF70-28F74F0FCA3F}" dt="2023-10-07T03:44:35.111" v="1032" actId="1076"/>
        <pc:sldMkLst>
          <pc:docMk/>
          <pc:sldMk cId="3876693709" sldId="455"/>
        </pc:sldMkLst>
        <pc:spChg chg="del">
          <ac:chgData name="Vera,  Juan (OS-)" userId="S::verajua_paho.org#ext#@worldhealthorg.onmicrosoft.com::d4a6bcd2-ec73-4ae3-9347-161d4b21fb1f" providerId="AD" clId="Web-{3C579F93-61E6-C393-BF70-28F74F0FCA3F}" dt="2023-10-07T03:40:06.821" v="891"/>
          <ac:spMkLst>
            <pc:docMk/>
            <pc:sldMk cId="3876693709" sldId="455"/>
            <ac:spMk id="4" creationId="{C39216C3-ADB3-90D4-1BF8-905C08080743}"/>
          </ac:spMkLst>
        </pc:spChg>
        <pc:spChg chg="add mod">
          <ac:chgData name="Vera,  Juan (OS-)" userId="S::verajua_paho.org#ext#@worldhealthorg.onmicrosoft.com::d4a6bcd2-ec73-4ae3-9347-161d4b21fb1f" providerId="AD" clId="Web-{3C579F93-61E6-C393-BF70-28F74F0FCA3F}" dt="2023-10-07T03:44:35.111" v="1032" actId="1076"/>
          <ac:spMkLst>
            <pc:docMk/>
            <pc:sldMk cId="3876693709" sldId="455"/>
            <ac:spMk id="6" creationId="{56F6B5D6-3153-0E97-4374-E8E2D78D0D74}"/>
          </ac:spMkLst>
        </pc:spChg>
        <pc:graphicFrameChg chg="mod modGraphic">
          <ac:chgData name="Vera,  Juan (OS-)" userId="S::verajua_paho.org#ext#@worldhealthorg.onmicrosoft.com::d4a6bcd2-ec73-4ae3-9347-161d4b21fb1f" providerId="AD" clId="Web-{3C579F93-61E6-C393-BF70-28F74F0FCA3F}" dt="2023-10-07T03:44:10.766" v="1024"/>
          <ac:graphicFrameMkLst>
            <pc:docMk/>
            <pc:sldMk cId="3876693709" sldId="455"/>
            <ac:graphicFrameMk id="7" creationId="{00000000-0000-0000-0000-000000000000}"/>
          </ac:graphicFrameMkLst>
        </pc:graphicFrameChg>
        <pc:picChg chg="add mod">
          <ac:chgData name="Vera,  Juan (OS-)" userId="S::verajua_paho.org#ext#@worldhealthorg.onmicrosoft.com::d4a6bcd2-ec73-4ae3-9347-161d4b21fb1f" providerId="AD" clId="Web-{3C579F93-61E6-C393-BF70-28F74F0FCA3F}" dt="2023-10-07T03:44:26.548" v="1030" actId="1076"/>
          <ac:picMkLst>
            <pc:docMk/>
            <pc:sldMk cId="3876693709" sldId="455"/>
            <ac:picMk id="5" creationId="{75599D82-F90A-B16B-4AB0-92354DCEAF17}"/>
          </ac:picMkLst>
        </pc:picChg>
      </pc:sldChg>
      <pc:sldChg chg="delSp modSp ord delAnim">
        <pc:chgData name="Vera,  Juan (OS-)" userId="S::verajua_paho.org#ext#@worldhealthorg.onmicrosoft.com::d4a6bcd2-ec73-4ae3-9347-161d4b21fb1f" providerId="AD" clId="Web-{3C579F93-61E6-C393-BF70-28F74F0FCA3F}" dt="2023-10-07T03:45:57.582" v="1040" actId="20577"/>
        <pc:sldMkLst>
          <pc:docMk/>
          <pc:sldMk cId="749154671" sldId="456"/>
        </pc:sldMkLst>
        <pc:spChg chg="mod">
          <ac:chgData name="Vera,  Juan (OS-)" userId="S::verajua_paho.org#ext#@worldhealthorg.onmicrosoft.com::d4a6bcd2-ec73-4ae3-9347-161d4b21fb1f" providerId="AD" clId="Web-{3C579F93-61E6-C393-BF70-28F74F0FCA3F}" dt="2023-10-07T03:45:57.582" v="1040" actId="20577"/>
          <ac:spMkLst>
            <pc:docMk/>
            <pc:sldMk cId="749154671" sldId="456"/>
            <ac:spMk id="3" creationId="{00000000-0000-0000-0000-000000000000}"/>
          </ac:spMkLst>
        </pc:spChg>
        <pc:spChg chg="mod">
          <ac:chgData name="Vera,  Juan (OS-)" userId="S::verajua_paho.org#ext#@worldhealthorg.onmicrosoft.com::d4a6bcd2-ec73-4ae3-9347-161d4b21fb1f" providerId="AD" clId="Web-{3C579F93-61E6-C393-BF70-28F74F0FCA3F}" dt="2023-10-07T03:45:32.144" v="1036" actId="1076"/>
          <ac:spMkLst>
            <pc:docMk/>
            <pc:sldMk cId="749154671" sldId="456"/>
            <ac:spMk id="8" creationId="{DD74FD59-7502-7EC3-62DB-5842DEC03B71}"/>
          </ac:spMkLst>
        </pc:spChg>
        <pc:spChg chg="del">
          <ac:chgData name="Vera,  Juan (OS-)" userId="S::verajua_paho.org#ext#@worldhealthorg.onmicrosoft.com::d4a6bcd2-ec73-4ae3-9347-161d4b21fb1f" providerId="AD" clId="Web-{3C579F93-61E6-C393-BF70-28F74F0FCA3F}" dt="2023-10-07T03:44:14.829" v="1025"/>
          <ac:spMkLst>
            <pc:docMk/>
            <pc:sldMk cId="749154671" sldId="456"/>
            <ac:spMk id="9" creationId="{BB136A15-6D41-BD9C-3C53-7C93D3D13DB1}"/>
          </ac:spMkLst>
        </pc:spChg>
        <pc:picChg chg="del">
          <ac:chgData name="Vera,  Juan (OS-)" userId="S::verajua_paho.org#ext#@worldhealthorg.onmicrosoft.com::d4a6bcd2-ec73-4ae3-9347-161d4b21fb1f" providerId="AD" clId="Web-{3C579F93-61E6-C393-BF70-28F74F0FCA3F}" dt="2023-10-07T03:44:14.844" v="1026"/>
          <ac:picMkLst>
            <pc:docMk/>
            <pc:sldMk cId="749154671" sldId="456"/>
            <ac:picMk id="6" creationId="{6CF9CA79-E1AC-A921-7B9D-EC462615CD00}"/>
          </ac:picMkLst>
        </pc:picChg>
      </pc:sldChg>
      <pc:sldChg chg="modSp ord">
        <pc:chgData name="Vera,  Juan (OS-)" userId="S::verajua_paho.org#ext#@worldhealthorg.onmicrosoft.com::d4a6bcd2-ec73-4ae3-9347-161d4b21fb1f" providerId="AD" clId="Web-{3C579F93-61E6-C393-BF70-28F74F0FCA3F}" dt="2023-10-07T03:47:35.429" v="1053" actId="20577"/>
        <pc:sldMkLst>
          <pc:docMk/>
          <pc:sldMk cId="2507851584" sldId="457"/>
        </pc:sldMkLst>
        <pc:spChg chg="mod">
          <ac:chgData name="Vera,  Juan (OS-)" userId="S::verajua_paho.org#ext#@worldhealthorg.onmicrosoft.com::d4a6bcd2-ec73-4ae3-9347-161d4b21fb1f" providerId="AD" clId="Web-{3C579F93-61E6-C393-BF70-28F74F0FCA3F}" dt="2023-10-07T03:47:35.429" v="1053" actId="20577"/>
          <ac:spMkLst>
            <pc:docMk/>
            <pc:sldMk cId="2507851584" sldId="457"/>
            <ac:spMk id="3" creationId="{00000000-0000-0000-0000-000000000000}"/>
          </ac:spMkLst>
        </pc:spChg>
      </pc:sldChg>
      <pc:sldChg chg="delSp modSp">
        <pc:chgData name="Vera,  Juan (OS-)" userId="S::verajua_paho.org#ext#@worldhealthorg.onmicrosoft.com::d4a6bcd2-ec73-4ae3-9347-161d4b21fb1f" providerId="AD" clId="Web-{3C579F93-61E6-C393-BF70-28F74F0FCA3F}" dt="2023-10-07T03:27:10.617" v="641"/>
        <pc:sldMkLst>
          <pc:docMk/>
          <pc:sldMk cId="1681169027" sldId="461"/>
        </pc:sldMkLst>
        <pc:spChg chg="del">
          <ac:chgData name="Vera,  Juan (OS-)" userId="S::verajua_paho.org#ext#@worldhealthorg.onmicrosoft.com::d4a6bcd2-ec73-4ae3-9347-161d4b21fb1f" providerId="AD" clId="Web-{3C579F93-61E6-C393-BF70-28F74F0FCA3F}" dt="2023-10-07T03:25:59.802" v="591"/>
          <ac:spMkLst>
            <pc:docMk/>
            <pc:sldMk cId="1681169027" sldId="461"/>
            <ac:spMk id="4" creationId="{88F8B5B1-23CA-4D61-06AB-FA0FA9CB027A}"/>
          </ac:spMkLst>
        </pc:spChg>
        <pc:graphicFrameChg chg="mod modGraphic">
          <ac:chgData name="Vera,  Juan (OS-)" userId="S::verajua_paho.org#ext#@worldhealthorg.onmicrosoft.com::d4a6bcd2-ec73-4ae3-9347-161d4b21fb1f" providerId="AD" clId="Web-{3C579F93-61E6-C393-BF70-28F74F0FCA3F}" dt="2023-10-07T03:27:10.617" v="641"/>
          <ac:graphicFrameMkLst>
            <pc:docMk/>
            <pc:sldMk cId="1681169027" sldId="461"/>
            <ac:graphicFrameMk id="6" creationId="{00000000-0000-0000-0000-000000000000}"/>
          </ac:graphicFrameMkLst>
        </pc:graphicFrameChg>
      </pc:sldChg>
      <pc:sldChg chg="addSp delSp modSp add replId delAnim">
        <pc:chgData name="Vera,  Juan (OS-)" userId="S::verajua_paho.org#ext#@worldhealthorg.onmicrosoft.com::d4a6bcd2-ec73-4ae3-9347-161d4b21fb1f" providerId="AD" clId="Web-{3C579F93-61E6-C393-BF70-28F74F0FCA3F}" dt="2023-10-07T02:01:17.682" v="388" actId="1076"/>
        <pc:sldMkLst>
          <pc:docMk/>
          <pc:sldMk cId="2877039444" sldId="466"/>
        </pc:sldMkLst>
        <pc:spChg chg="del mod">
          <ac:chgData name="Vera,  Juan (OS-)" userId="S::verajua_paho.org#ext#@worldhealthorg.onmicrosoft.com::d4a6bcd2-ec73-4ae3-9347-161d4b21fb1f" providerId="AD" clId="Web-{3C579F93-61E6-C393-BF70-28F74F0FCA3F}" dt="2023-10-07T01:44:00.147" v="270"/>
          <ac:spMkLst>
            <pc:docMk/>
            <pc:sldMk cId="2877039444" sldId="466"/>
            <ac:spMk id="5" creationId="{B5DAFB82-B208-5A20-791F-DE2702A3CBB4}"/>
          </ac:spMkLst>
        </pc:spChg>
        <pc:spChg chg="add mod">
          <ac:chgData name="Vera,  Juan (OS-)" userId="S::verajua_paho.org#ext#@worldhealthorg.onmicrosoft.com::d4a6bcd2-ec73-4ae3-9347-161d4b21fb1f" providerId="AD" clId="Web-{3C579F93-61E6-C393-BF70-28F74F0FCA3F}" dt="2023-10-07T01:59:52.049" v="381" actId="1076"/>
          <ac:spMkLst>
            <pc:docMk/>
            <pc:sldMk cId="2877039444" sldId="466"/>
            <ac:spMk id="8" creationId="{AFB0A218-C933-71DC-16B1-1D8383017A4C}"/>
          </ac:spMkLst>
        </pc:spChg>
        <pc:spChg chg="mod">
          <ac:chgData name="Vera,  Juan (OS-)" userId="S::verajua_paho.org#ext#@worldhealthorg.onmicrosoft.com::d4a6bcd2-ec73-4ae3-9347-161d4b21fb1f" providerId="AD" clId="Web-{3C579F93-61E6-C393-BF70-28F74F0FCA3F}" dt="2023-10-07T01:46:35.955" v="293" actId="1076"/>
          <ac:spMkLst>
            <pc:docMk/>
            <pc:sldMk cId="2877039444" sldId="466"/>
            <ac:spMk id="10" creationId="{76D46B2D-A0E2-03CD-9527-04FD57FB6230}"/>
          </ac:spMkLst>
        </pc:spChg>
        <pc:picChg chg="mod">
          <ac:chgData name="Vera,  Juan (OS-)" userId="S::verajua_paho.org#ext#@worldhealthorg.onmicrosoft.com::d4a6bcd2-ec73-4ae3-9347-161d4b21fb1f" providerId="AD" clId="Web-{3C579F93-61E6-C393-BF70-28F74F0FCA3F}" dt="2023-10-07T01:50:34.956" v="321" actId="1076"/>
          <ac:picMkLst>
            <pc:docMk/>
            <pc:sldMk cId="2877039444" sldId="466"/>
            <ac:picMk id="3" creationId="{341D2AFB-E069-2866-58BD-1F4A7C2594B8}"/>
          </ac:picMkLst>
        </pc:picChg>
        <pc:picChg chg="add del mod">
          <ac:chgData name="Vera,  Juan (OS-)" userId="S::verajua_paho.org#ext#@worldhealthorg.onmicrosoft.com::d4a6bcd2-ec73-4ae3-9347-161d4b21fb1f" providerId="AD" clId="Web-{3C579F93-61E6-C393-BF70-28F74F0FCA3F}" dt="2023-10-07T01:50:16.158" v="317"/>
          <ac:picMkLst>
            <pc:docMk/>
            <pc:sldMk cId="2877039444" sldId="466"/>
            <ac:picMk id="9" creationId="{9B1B8087-B32A-ABAA-5894-67FC373666C3}"/>
          </ac:picMkLst>
        </pc:picChg>
        <pc:picChg chg="add mod">
          <ac:chgData name="Vera,  Juan (OS-)" userId="S::verajua_paho.org#ext#@worldhealthorg.onmicrosoft.com::d4a6bcd2-ec73-4ae3-9347-161d4b21fb1f" providerId="AD" clId="Web-{3C579F93-61E6-C393-BF70-28F74F0FCA3F}" dt="2023-10-07T02:01:17.682" v="388" actId="1076"/>
          <ac:picMkLst>
            <pc:docMk/>
            <pc:sldMk cId="2877039444" sldId="466"/>
            <ac:picMk id="13" creationId="{8B0F0413-FE4E-A950-DE83-BDF195894151}"/>
          </ac:picMkLst>
        </pc:picChg>
        <pc:picChg chg="add mod">
          <ac:chgData name="Vera,  Juan (OS-)" userId="S::verajua_paho.org#ext#@worldhealthorg.onmicrosoft.com::d4a6bcd2-ec73-4ae3-9347-161d4b21fb1f" providerId="AD" clId="Web-{3C579F93-61E6-C393-BF70-28F74F0FCA3F}" dt="2023-10-07T02:00:04.691" v="384" actId="1076"/>
          <ac:picMkLst>
            <pc:docMk/>
            <pc:sldMk cId="2877039444" sldId="466"/>
            <ac:picMk id="14" creationId="{D32870C1-BE22-C3AA-56EB-A37CA923739A}"/>
          </ac:picMkLst>
        </pc:picChg>
        <pc:cxnChg chg="add del">
          <ac:chgData name="Vera,  Juan (OS-)" userId="S::verajua_paho.org#ext#@worldhealthorg.onmicrosoft.com::d4a6bcd2-ec73-4ae3-9347-161d4b21fb1f" providerId="AD" clId="Web-{3C579F93-61E6-C393-BF70-28F74F0FCA3F}" dt="2023-10-07T01:53:01.238" v="344"/>
          <ac:cxnSpMkLst>
            <pc:docMk/>
            <pc:sldMk cId="2877039444" sldId="466"/>
            <ac:cxnSpMk id="11" creationId="{2B88E6A2-CAC4-46A8-0EB5-8D06AD876B40}"/>
          </ac:cxnSpMkLst>
        </pc:cxnChg>
        <pc:cxnChg chg="add del mod">
          <ac:chgData name="Vera,  Juan (OS-)" userId="S::verajua_paho.org#ext#@worldhealthorg.onmicrosoft.com::d4a6bcd2-ec73-4ae3-9347-161d4b21fb1f" providerId="AD" clId="Web-{3C579F93-61E6-C393-BF70-28F74F0FCA3F}" dt="2023-10-07T01:54:38.354" v="352"/>
          <ac:cxnSpMkLst>
            <pc:docMk/>
            <pc:sldMk cId="2877039444" sldId="466"/>
            <ac:cxnSpMk id="12" creationId="{D2053247-BBE0-9E3D-3A25-063D2E455CFD}"/>
          </ac:cxnSpMkLst>
        </pc:cxnChg>
      </pc:sldChg>
    </pc:docChg>
  </pc:docChgLst>
  <pc:docChgLst>
    <pc:chgData name="CAMPOS ZAMORA, Melissa" userId="4328921f-4451-4773-bb83-445ac24bfedf" providerId="ADAL" clId="{730FE31A-D9B5-AF49-9D28-E846A2D5BA29}"/>
    <pc:docChg chg="addSld modSld sldOrd">
      <pc:chgData name="CAMPOS ZAMORA, Melissa" userId="4328921f-4451-4773-bb83-445ac24bfedf" providerId="ADAL" clId="{730FE31A-D9B5-AF49-9D28-E846A2D5BA29}" dt="2023-09-18T13:41:53.023" v="2"/>
      <pc:docMkLst>
        <pc:docMk/>
      </pc:docMkLst>
      <pc:sldChg chg="add ord">
        <pc:chgData name="CAMPOS ZAMORA, Melissa" userId="4328921f-4451-4773-bb83-445ac24bfedf" providerId="ADAL" clId="{730FE31A-D9B5-AF49-9D28-E846A2D5BA29}" dt="2023-09-18T13:41:49.071" v="1" actId="20578"/>
        <pc:sldMkLst>
          <pc:docMk/>
          <pc:sldMk cId="3181674701" sldId="462"/>
        </pc:sldMkLst>
      </pc:sldChg>
      <pc:sldChg chg="add">
        <pc:chgData name="CAMPOS ZAMORA, Melissa" userId="4328921f-4451-4773-bb83-445ac24bfedf" providerId="ADAL" clId="{730FE31A-D9B5-AF49-9D28-E846A2D5BA29}" dt="2023-09-18T13:41:53.023" v="2"/>
        <pc:sldMkLst>
          <pc:docMk/>
          <pc:sldMk cId="2570785915" sldId="463"/>
        </pc:sldMkLst>
      </pc:sldChg>
    </pc:docChg>
  </pc:docChgLst>
  <pc:docChgLst>
    <pc:chgData name="CAMPOS ZAMORA, Melissa" userId="S::mcampos@who.int::4328921f-4451-4773-bb83-445ac24bfedf" providerId="AD" clId="Web-{70408215-B0B3-C752-9AC8-0E8FFC1D9A2E}"/>
    <pc:docChg chg="addSld delSld modSld sldOrd modMainMaster">
      <pc:chgData name="CAMPOS ZAMORA, Melissa" userId="S::mcampos@who.int::4328921f-4451-4773-bb83-445ac24bfedf" providerId="AD" clId="Web-{70408215-B0B3-C752-9AC8-0E8FFC1D9A2E}" dt="2023-10-16T20:09:13.457" v="343" actId="1076"/>
      <pc:docMkLst>
        <pc:docMk/>
      </pc:docMkLst>
      <pc:sldChg chg="modSp">
        <pc:chgData name="CAMPOS ZAMORA, Melissa" userId="S::mcampos@who.int::4328921f-4451-4773-bb83-445ac24bfedf" providerId="AD" clId="Web-{70408215-B0B3-C752-9AC8-0E8FFC1D9A2E}" dt="2023-10-16T19:49:16.837" v="80" actId="20577"/>
        <pc:sldMkLst>
          <pc:docMk/>
          <pc:sldMk cId="196838309" sldId="291"/>
        </pc:sldMkLst>
        <pc:spChg chg="mod">
          <ac:chgData name="CAMPOS ZAMORA, Melissa" userId="S::mcampos@who.int::4328921f-4451-4773-bb83-445ac24bfedf" providerId="AD" clId="Web-{70408215-B0B3-C752-9AC8-0E8FFC1D9A2E}" dt="2023-10-16T19:49:16.837" v="80" actId="20577"/>
          <ac:spMkLst>
            <pc:docMk/>
            <pc:sldMk cId="196838309" sldId="291"/>
            <ac:spMk id="3" creationId="{00000000-0000-0000-0000-000000000000}"/>
          </ac:spMkLst>
        </pc:spChg>
      </pc:sldChg>
      <pc:sldChg chg="modSp">
        <pc:chgData name="CAMPOS ZAMORA, Melissa" userId="S::mcampos@who.int::4328921f-4451-4773-bb83-445ac24bfedf" providerId="AD" clId="Web-{70408215-B0B3-C752-9AC8-0E8FFC1D9A2E}" dt="2023-10-16T19:58:28.106" v="156" actId="20577"/>
        <pc:sldMkLst>
          <pc:docMk/>
          <pc:sldMk cId="1516073044" sldId="321"/>
        </pc:sldMkLst>
        <pc:spChg chg="mod">
          <ac:chgData name="CAMPOS ZAMORA, Melissa" userId="S::mcampos@who.int::4328921f-4451-4773-bb83-445ac24bfedf" providerId="AD" clId="Web-{70408215-B0B3-C752-9AC8-0E8FFC1D9A2E}" dt="2023-10-16T19:58:28.106" v="156" actId="20577"/>
          <ac:spMkLst>
            <pc:docMk/>
            <pc:sldMk cId="1516073044" sldId="321"/>
            <ac:spMk id="3" creationId="{00000000-0000-0000-0000-000000000000}"/>
          </ac:spMkLst>
        </pc:spChg>
      </pc:sldChg>
      <pc:sldChg chg="modSp">
        <pc:chgData name="CAMPOS ZAMORA, Melissa" userId="S::mcampos@who.int::4328921f-4451-4773-bb83-445ac24bfedf" providerId="AD" clId="Web-{70408215-B0B3-C752-9AC8-0E8FFC1D9A2E}" dt="2023-10-16T19:58:31.341" v="157" actId="20577"/>
        <pc:sldMkLst>
          <pc:docMk/>
          <pc:sldMk cId="1242967759" sldId="322"/>
        </pc:sldMkLst>
        <pc:spChg chg="mod">
          <ac:chgData name="CAMPOS ZAMORA, Melissa" userId="S::mcampos@who.int::4328921f-4451-4773-bb83-445ac24bfedf" providerId="AD" clId="Web-{70408215-B0B3-C752-9AC8-0E8FFC1D9A2E}" dt="2023-10-16T19:58:31.341" v="157" actId="20577"/>
          <ac:spMkLst>
            <pc:docMk/>
            <pc:sldMk cId="1242967759" sldId="322"/>
            <ac:spMk id="3" creationId="{00000000-0000-0000-0000-000000000000}"/>
          </ac:spMkLst>
        </pc:spChg>
      </pc:sldChg>
      <pc:sldChg chg="modSp">
        <pc:chgData name="CAMPOS ZAMORA, Melissa" userId="S::mcampos@who.int::4328921f-4451-4773-bb83-445ac24bfedf" providerId="AD" clId="Web-{70408215-B0B3-C752-9AC8-0E8FFC1D9A2E}" dt="2023-10-16T19:58:41.622" v="161" actId="20577"/>
        <pc:sldMkLst>
          <pc:docMk/>
          <pc:sldMk cId="160252260" sldId="323"/>
        </pc:sldMkLst>
        <pc:spChg chg="mod">
          <ac:chgData name="CAMPOS ZAMORA, Melissa" userId="S::mcampos@who.int::4328921f-4451-4773-bb83-445ac24bfedf" providerId="AD" clId="Web-{70408215-B0B3-C752-9AC8-0E8FFC1D9A2E}" dt="2023-10-16T19:58:41.622" v="161" actId="20577"/>
          <ac:spMkLst>
            <pc:docMk/>
            <pc:sldMk cId="160252260" sldId="323"/>
            <ac:spMk id="3" creationId="{00000000-0000-0000-0000-000000000000}"/>
          </ac:spMkLst>
        </pc:spChg>
      </pc:sldChg>
      <pc:sldChg chg="modSp">
        <pc:chgData name="CAMPOS ZAMORA, Melissa" userId="S::mcampos@who.int::4328921f-4451-4773-bb83-445ac24bfedf" providerId="AD" clId="Web-{70408215-B0B3-C752-9AC8-0E8FFC1D9A2E}" dt="2023-10-16T19:58:48.545" v="165" actId="1076"/>
        <pc:sldMkLst>
          <pc:docMk/>
          <pc:sldMk cId="1298070161" sldId="324"/>
        </pc:sldMkLst>
        <pc:spChg chg="mod">
          <ac:chgData name="CAMPOS ZAMORA, Melissa" userId="S::mcampos@who.int::4328921f-4451-4773-bb83-445ac24bfedf" providerId="AD" clId="Web-{70408215-B0B3-C752-9AC8-0E8FFC1D9A2E}" dt="2023-10-16T19:58:47.670" v="164" actId="20577"/>
          <ac:spMkLst>
            <pc:docMk/>
            <pc:sldMk cId="1298070161" sldId="324"/>
            <ac:spMk id="3" creationId="{00000000-0000-0000-0000-000000000000}"/>
          </ac:spMkLst>
        </pc:spChg>
        <pc:picChg chg="mod">
          <ac:chgData name="CAMPOS ZAMORA, Melissa" userId="S::mcampos@who.int::4328921f-4451-4773-bb83-445ac24bfedf" providerId="AD" clId="Web-{70408215-B0B3-C752-9AC8-0E8FFC1D9A2E}" dt="2023-10-16T19:58:48.545" v="165" actId="1076"/>
          <ac:picMkLst>
            <pc:docMk/>
            <pc:sldMk cId="1298070161" sldId="324"/>
            <ac:picMk id="7" creationId="{00000000-0000-0000-0000-000000000000}"/>
          </ac:picMkLst>
        </pc:picChg>
      </pc:sldChg>
      <pc:sldChg chg="modSp">
        <pc:chgData name="CAMPOS ZAMORA, Melissa" userId="S::mcampos@who.int::4328921f-4451-4773-bb83-445ac24bfedf" providerId="AD" clId="Web-{70408215-B0B3-C752-9AC8-0E8FFC1D9A2E}" dt="2023-10-16T19:57:57.918" v="143" actId="20577"/>
        <pc:sldMkLst>
          <pc:docMk/>
          <pc:sldMk cId="807749966" sldId="325"/>
        </pc:sldMkLst>
        <pc:spChg chg="mod">
          <ac:chgData name="CAMPOS ZAMORA, Melissa" userId="S::mcampos@who.int::4328921f-4451-4773-bb83-445ac24bfedf" providerId="AD" clId="Web-{70408215-B0B3-C752-9AC8-0E8FFC1D9A2E}" dt="2023-10-16T19:57:57.918" v="143" actId="20577"/>
          <ac:spMkLst>
            <pc:docMk/>
            <pc:sldMk cId="807749966" sldId="325"/>
            <ac:spMk id="3" creationId="{00000000-0000-0000-0000-000000000000}"/>
          </ac:spMkLst>
        </pc:spChg>
      </pc:sldChg>
      <pc:sldChg chg="modSp">
        <pc:chgData name="CAMPOS ZAMORA, Melissa" userId="S::mcampos@who.int::4328921f-4451-4773-bb83-445ac24bfedf" providerId="AD" clId="Web-{70408215-B0B3-C752-9AC8-0E8FFC1D9A2E}" dt="2023-10-16T19:58:56.185" v="167" actId="20577"/>
        <pc:sldMkLst>
          <pc:docMk/>
          <pc:sldMk cId="614031207" sldId="326"/>
        </pc:sldMkLst>
        <pc:spChg chg="mod">
          <ac:chgData name="CAMPOS ZAMORA, Melissa" userId="S::mcampos@who.int::4328921f-4451-4773-bb83-445ac24bfedf" providerId="AD" clId="Web-{70408215-B0B3-C752-9AC8-0E8FFC1D9A2E}" dt="2023-10-16T19:58:56.185" v="167" actId="20577"/>
          <ac:spMkLst>
            <pc:docMk/>
            <pc:sldMk cId="614031207" sldId="326"/>
            <ac:spMk id="5" creationId="{00000000-0000-0000-0000-000000000000}"/>
          </ac:spMkLst>
        </pc:spChg>
      </pc:sldChg>
      <pc:sldChg chg="modSp">
        <pc:chgData name="CAMPOS ZAMORA, Melissa" userId="S::mcampos@who.int::4328921f-4451-4773-bb83-445ac24bfedf" providerId="AD" clId="Web-{70408215-B0B3-C752-9AC8-0E8FFC1D9A2E}" dt="2023-10-16T19:59:05.842" v="171" actId="20577"/>
        <pc:sldMkLst>
          <pc:docMk/>
          <pc:sldMk cId="1974365045" sldId="327"/>
        </pc:sldMkLst>
        <pc:spChg chg="mod">
          <ac:chgData name="CAMPOS ZAMORA, Melissa" userId="S::mcampos@who.int::4328921f-4451-4773-bb83-445ac24bfedf" providerId="AD" clId="Web-{70408215-B0B3-C752-9AC8-0E8FFC1D9A2E}" dt="2023-10-16T19:59:05.842" v="171" actId="20577"/>
          <ac:spMkLst>
            <pc:docMk/>
            <pc:sldMk cId="1974365045" sldId="327"/>
            <ac:spMk id="5" creationId="{00000000-0000-0000-0000-000000000000}"/>
          </ac:spMkLst>
        </pc:spChg>
      </pc:sldChg>
      <pc:sldChg chg="modSp">
        <pc:chgData name="CAMPOS ZAMORA, Melissa" userId="S::mcampos@who.int::4328921f-4451-4773-bb83-445ac24bfedf" providerId="AD" clId="Web-{70408215-B0B3-C752-9AC8-0E8FFC1D9A2E}" dt="2023-10-16T19:59:29.062" v="190" actId="20577"/>
        <pc:sldMkLst>
          <pc:docMk/>
          <pc:sldMk cId="398597313" sldId="328"/>
        </pc:sldMkLst>
        <pc:spChg chg="mod">
          <ac:chgData name="CAMPOS ZAMORA, Melissa" userId="S::mcampos@who.int::4328921f-4451-4773-bb83-445ac24bfedf" providerId="AD" clId="Web-{70408215-B0B3-C752-9AC8-0E8FFC1D9A2E}" dt="2023-10-16T19:59:29.062" v="190" actId="20577"/>
          <ac:spMkLst>
            <pc:docMk/>
            <pc:sldMk cId="398597313" sldId="328"/>
            <ac:spMk id="5" creationId="{00000000-0000-0000-0000-000000000000}"/>
          </ac:spMkLst>
        </pc:spChg>
      </pc:sldChg>
      <pc:sldChg chg="modSp">
        <pc:chgData name="CAMPOS ZAMORA, Melissa" userId="S::mcampos@who.int::4328921f-4451-4773-bb83-445ac24bfedf" providerId="AD" clId="Web-{70408215-B0B3-C752-9AC8-0E8FFC1D9A2E}" dt="2023-10-16T20:00:25.704" v="200" actId="20577"/>
        <pc:sldMkLst>
          <pc:docMk/>
          <pc:sldMk cId="1573003563" sldId="329"/>
        </pc:sldMkLst>
        <pc:spChg chg="mod">
          <ac:chgData name="CAMPOS ZAMORA, Melissa" userId="S::mcampos@who.int::4328921f-4451-4773-bb83-445ac24bfedf" providerId="AD" clId="Web-{70408215-B0B3-C752-9AC8-0E8FFC1D9A2E}" dt="2023-10-16T20:00:25.704" v="200" actId="20577"/>
          <ac:spMkLst>
            <pc:docMk/>
            <pc:sldMk cId="1573003563" sldId="329"/>
            <ac:spMk id="5" creationId="{00000000-0000-0000-0000-000000000000}"/>
          </ac:spMkLst>
        </pc:spChg>
      </pc:sldChg>
      <pc:sldChg chg="modSp">
        <pc:chgData name="CAMPOS ZAMORA, Melissa" userId="S::mcampos@who.int::4328921f-4451-4773-bb83-445ac24bfedf" providerId="AD" clId="Web-{70408215-B0B3-C752-9AC8-0E8FFC1D9A2E}" dt="2023-10-16T20:00:31.345" v="202" actId="20577"/>
        <pc:sldMkLst>
          <pc:docMk/>
          <pc:sldMk cId="1437040533" sldId="330"/>
        </pc:sldMkLst>
        <pc:spChg chg="mod">
          <ac:chgData name="CAMPOS ZAMORA, Melissa" userId="S::mcampos@who.int::4328921f-4451-4773-bb83-445ac24bfedf" providerId="AD" clId="Web-{70408215-B0B3-C752-9AC8-0E8FFC1D9A2E}" dt="2023-10-16T20:00:31.345" v="202" actId="20577"/>
          <ac:spMkLst>
            <pc:docMk/>
            <pc:sldMk cId="1437040533" sldId="330"/>
            <ac:spMk id="5" creationId="{00000000-0000-0000-0000-000000000000}"/>
          </ac:spMkLst>
        </pc:spChg>
      </pc:sldChg>
      <pc:sldChg chg="modSp">
        <pc:chgData name="CAMPOS ZAMORA, Melissa" userId="S::mcampos@who.int::4328921f-4451-4773-bb83-445ac24bfedf" providerId="AD" clId="Web-{70408215-B0B3-C752-9AC8-0E8FFC1D9A2E}" dt="2023-10-16T20:00:36.830" v="206" actId="20577"/>
        <pc:sldMkLst>
          <pc:docMk/>
          <pc:sldMk cId="1673871091" sldId="331"/>
        </pc:sldMkLst>
        <pc:spChg chg="mod">
          <ac:chgData name="CAMPOS ZAMORA, Melissa" userId="S::mcampos@who.int::4328921f-4451-4773-bb83-445ac24bfedf" providerId="AD" clId="Web-{70408215-B0B3-C752-9AC8-0E8FFC1D9A2E}" dt="2023-10-16T20:00:36.830" v="206" actId="20577"/>
          <ac:spMkLst>
            <pc:docMk/>
            <pc:sldMk cId="1673871091" sldId="331"/>
            <ac:spMk id="5" creationId="{00000000-0000-0000-0000-000000000000}"/>
          </ac:spMkLst>
        </pc:spChg>
      </pc:sldChg>
      <pc:sldChg chg="modSp">
        <pc:chgData name="CAMPOS ZAMORA, Melissa" userId="S::mcampos@who.int::4328921f-4451-4773-bb83-445ac24bfedf" providerId="AD" clId="Web-{70408215-B0B3-C752-9AC8-0E8FFC1D9A2E}" dt="2023-10-16T20:00:48.705" v="209" actId="20577"/>
        <pc:sldMkLst>
          <pc:docMk/>
          <pc:sldMk cId="164978167" sldId="332"/>
        </pc:sldMkLst>
        <pc:spChg chg="mod">
          <ac:chgData name="CAMPOS ZAMORA, Melissa" userId="S::mcampos@who.int::4328921f-4451-4773-bb83-445ac24bfedf" providerId="AD" clId="Web-{70408215-B0B3-C752-9AC8-0E8FFC1D9A2E}" dt="2023-10-16T20:00:48.705" v="209" actId="20577"/>
          <ac:spMkLst>
            <pc:docMk/>
            <pc:sldMk cId="164978167" sldId="332"/>
            <ac:spMk id="4" creationId="{00000000-0000-0000-0000-000000000000}"/>
          </ac:spMkLst>
        </pc:spChg>
      </pc:sldChg>
      <pc:sldChg chg="modSp">
        <pc:chgData name="CAMPOS ZAMORA, Melissa" userId="S::mcampos@who.int::4328921f-4451-4773-bb83-445ac24bfedf" providerId="AD" clId="Web-{70408215-B0B3-C752-9AC8-0E8FFC1D9A2E}" dt="2023-10-16T20:00:51.424" v="211" actId="20577"/>
        <pc:sldMkLst>
          <pc:docMk/>
          <pc:sldMk cId="1221078621" sldId="394"/>
        </pc:sldMkLst>
        <pc:spChg chg="mod">
          <ac:chgData name="CAMPOS ZAMORA, Melissa" userId="S::mcampos@who.int::4328921f-4451-4773-bb83-445ac24bfedf" providerId="AD" clId="Web-{70408215-B0B3-C752-9AC8-0E8FFC1D9A2E}" dt="2023-10-16T20:00:51.424" v="211" actId="20577"/>
          <ac:spMkLst>
            <pc:docMk/>
            <pc:sldMk cId="1221078621" sldId="394"/>
            <ac:spMk id="4" creationId="{00000000-0000-0000-0000-000000000000}"/>
          </ac:spMkLst>
        </pc:spChg>
      </pc:sldChg>
      <pc:sldChg chg="modSp">
        <pc:chgData name="CAMPOS ZAMORA, Melissa" userId="S::mcampos@who.int::4328921f-4451-4773-bb83-445ac24bfedf" providerId="AD" clId="Web-{70408215-B0B3-C752-9AC8-0E8FFC1D9A2E}" dt="2023-10-16T20:00:58.112" v="213" actId="20577"/>
        <pc:sldMkLst>
          <pc:docMk/>
          <pc:sldMk cId="1192802135" sldId="395"/>
        </pc:sldMkLst>
        <pc:spChg chg="mod">
          <ac:chgData name="CAMPOS ZAMORA, Melissa" userId="S::mcampos@who.int::4328921f-4451-4773-bb83-445ac24bfedf" providerId="AD" clId="Web-{70408215-B0B3-C752-9AC8-0E8FFC1D9A2E}" dt="2023-10-16T20:00:58.112" v="213" actId="20577"/>
          <ac:spMkLst>
            <pc:docMk/>
            <pc:sldMk cId="1192802135" sldId="395"/>
            <ac:spMk id="4" creationId="{00000000-0000-0000-0000-000000000000}"/>
          </ac:spMkLst>
        </pc:spChg>
      </pc:sldChg>
      <pc:sldChg chg="modSp">
        <pc:chgData name="CAMPOS ZAMORA, Melissa" userId="S::mcampos@who.int::4328921f-4451-4773-bb83-445ac24bfedf" providerId="AD" clId="Web-{70408215-B0B3-C752-9AC8-0E8FFC1D9A2E}" dt="2023-10-16T19:47:10.052" v="55" actId="14100"/>
        <pc:sldMkLst>
          <pc:docMk/>
          <pc:sldMk cId="2450562457" sldId="427"/>
        </pc:sldMkLst>
        <pc:spChg chg="mod">
          <ac:chgData name="CAMPOS ZAMORA, Melissa" userId="S::mcampos@who.int::4328921f-4451-4773-bb83-445ac24bfedf" providerId="AD" clId="Web-{70408215-B0B3-C752-9AC8-0E8FFC1D9A2E}" dt="2023-10-16T19:44:53.781" v="7" actId="20577"/>
          <ac:spMkLst>
            <pc:docMk/>
            <pc:sldMk cId="2450562457" sldId="427"/>
            <ac:spMk id="2" creationId="{19563097-4F97-4E22-6D4D-D7CA7646100C}"/>
          </ac:spMkLst>
        </pc:spChg>
        <pc:spChg chg="mod">
          <ac:chgData name="CAMPOS ZAMORA, Melissa" userId="S::mcampos@who.int::4328921f-4451-4773-bb83-445ac24bfedf" providerId="AD" clId="Web-{70408215-B0B3-C752-9AC8-0E8FFC1D9A2E}" dt="2023-10-16T19:47:10.052" v="55" actId="14100"/>
          <ac:spMkLst>
            <pc:docMk/>
            <pc:sldMk cId="2450562457" sldId="427"/>
            <ac:spMk id="4" creationId="{78C16C5E-8C0E-B52D-155E-5E827E200590}"/>
          </ac:spMkLst>
        </pc:spChg>
      </pc:sldChg>
      <pc:sldChg chg="modSp">
        <pc:chgData name="CAMPOS ZAMORA, Melissa" userId="S::mcampos@who.int::4328921f-4451-4773-bb83-445ac24bfedf" providerId="AD" clId="Web-{70408215-B0B3-C752-9AC8-0E8FFC1D9A2E}" dt="2023-10-16T19:47:45.912" v="65" actId="20577"/>
        <pc:sldMkLst>
          <pc:docMk/>
          <pc:sldMk cId="95927151" sldId="429"/>
        </pc:sldMkLst>
        <pc:spChg chg="mod">
          <ac:chgData name="CAMPOS ZAMORA, Melissa" userId="S::mcampos@who.int::4328921f-4451-4773-bb83-445ac24bfedf" providerId="AD" clId="Web-{70408215-B0B3-C752-9AC8-0E8FFC1D9A2E}" dt="2023-10-16T19:47:32.240" v="56" actId="20577"/>
          <ac:spMkLst>
            <pc:docMk/>
            <pc:sldMk cId="95927151" sldId="429"/>
            <ac:spMk id="5" creationId="{F229C13B-0EE9-601E-B40C-1B5C1FAB407E}"/>
          </ac:spMkLst>
        </pc:spChg>
        <pc:spChg chg="mod">
          <ac:chgData name="CAMPOS ZAMORA, Melissa" userId="S::mcampos@who.int::4328921f-4451-4773-bb83-445ac24bfedf" providerId="AD" clId="Web-{70408215-B0B3-C752-9AC8-0E8FFC1D9A2E}" dt="2023-10-16T19:47:45.912" v="65" actId="20577"/>
          <ac:spMkLst>
            <pc:docMk/>
            <pc:sldMk cId="95927151" sldId="429"/>
            <ac:spMk id="6" creationId="{F5AD09DA-E12A-478C-7014-9708FD22403A}"/>
          </ac:spMkLst>
        </pc:spChg>
        <pc:spChg chg="mod">
          <ac:chgData name="CAMPOS ZAMORA, Melissa" userId="S::mcampos@who.int::4328921f-4451-4773-bb83-445ac24bfedf" providerId="AD" clId="Web-{70408215-B0B3-C752-9AC8-0E8FFC1D9A2E}" dt="2023-10-16T19:47:37.850" v="58" actId="20577"/>
          <ac:spMkLst>
            <pc:docMk/>
            <pc:sldMk cId="95927151" sldId="429"/>
            <ac:spMk id="7" creationId="{29373313-29C4-1DFA-BF9B-EC1C52FD04F5}"/>
          </ac:spMkLst>
        </pc:spChg>
        <pc:spChg chg="mod">
          <ac:chgData name="CAMPOS ZAMORA, Melissa" userId="S::mcampos@who.int::4328921f-4451-4773-bb83-445ac24bfedf" providerId="AD" clId="Web-{70408215-B0B3-C752-9AC8-0E8FFC1D9A2E}" dt="2023-10-16T19:47:44.475" v="60" actId="20577"/>
          <ac:spMkLst>
            <pc:docMk/>
            <pc:sldMk cId="95927151" sldId="429"/>
            <ac:spMk id="9" creationId="{DD96B56C-79EF-C3E4-7DE1-F954713E213D}"/>
          </ac:spMkLst>
        </pc:spChg>
        <pc:spChg chg="mod">
          <ac:chgData name="CAMPOS ZAMORA, Melissa" userId="S::mcampos@who.int::4328921f-4451-4773-bb83-445ac24bfedf" providerId="AD" clId="Web-{70408215-B0B3-C752-9AC8-0E8FFC1D9A2E}" dt="2023-10-16T19:47:44.834" v="63" actId="20577"/>
          <ac:spMkLst>
            <pc:docMk/>
            <pc:sldMk cId="95927151" sldId="429"/>
            <ac:spMk id="12" creationId="{08E69147-FD3B-EA99-1BA7-7A8BFFB4D855}"/>
          </ac:spMkLst>
        </pc:spChg>
      </pc:sldChg>
      <pc:sldChg chg="modSp">
        <pc:chgData name="CAMPOS ZAMORA, Melissa" userId="S::mcampos@who.int::4328921f-4451-4773-bb83-445ac24bfedf" providerId="AD" clId="Web-{70408215-B0B3-C752-9AC8-0E8FFC1D9A2E}" dt="2023-10-16T19:48:38.570" v="72" actId="1076"/>
        <pc:sldMkLst>
          <pc:docMk/>
          <pc:sldMk cId="1946238529" sldId="431"/>
        </pc:sldMkLst>
        <pc:spChg chg="mod">
          <ac:chgData name="CAMPOS ZAMORA, Melissa" userId="S::mcampos@who.int::4328921f-4451-4773-bb83-445ac24bfedf" providerId="AD" clId="Web-{70408215-B0B3-C752-9AC8-0E8FFC1D9A2E}" dt="2023-10-16T19:48:27.976" v="69" actId="1076"/>
          <ac:spMkLst>
            <pc:docMk/>
            <pc:sldMk cId="1946238529" sldId="431"/>
            <ac:spMk id="10" creationId="{A7DB0964-F30A-65EC-1D5E-AE258231460B}"/>
          </ac:spMkLst>
        </pc:spChg>
        <pc:spChg chg="mod">
          <ac:chgData name="CAMPOS ZAMORA, Melissa" userId="S::mcampos@who.int::4328921f-4451-4773-bb83-445ac24bfedf" providerId="AD" clId="Web-{70408215-B0B3-C752-9AC8-0E8FFC1D9A2E}" dt="2023-10-16T19:48:38.570" v="72" actId="1076"/>
          <ac:spMkLst>
            <pc:docMk/>
            <pc:sldMk cId="1946238529" sldId="431"/>
            <ac:spMk id="12" creationId="{20D65CB6-AC4D-A270-3A03-4746A1EECEF2}"/>
          </ac:spMkLst>
        </pc:spChg>
        <pc:spChg chg="mod">
          <ac:chgData name="CAMPOS ZAMORA, Melissa" userId="S::mcampos@who.int::4328921f-4451-4773-bb83-445ac24bfedf" providerId="AD" clId="Web-{70408215-B0B3-C752-9AC8-0E8FFC1D9A2E}" dt="2023-10-16T19:48:23.039" v="68" actId="1076"/>
          <ac:spMkLst>
            <pc:docMk/>
            <pc:sldMk cId="1946238529" sldId="431"/>
            <ac:spMk id="14" creationId="{AEEBE107-BD6E-49D9-A3FB-AD44B144F055}"/>
          </ac:spMkLst>
        </pc:spChg>
      </pc:sldChg>
      <pc:sldChg chg="modSp">
        <pc:chgData name="CAMPOS ZAMORA, Melissa" userId="S::mcampos@who.int::4328921f-4451-4773-bb83-445ac24bfedf" providerId="AD" clId="Web-{70408215-B0B3-C752-9AC8-0E8FFC1D9A2E}" dt="2023-10-16T19:51:19.592" v="138" actId="20577"/>
        <pc:sldMkLst>
          <pc:docMk/>
          <pc:sldMk cId="2802156260" sldId="433"/>
        </pc:sldMkLst>
        <pc:spChg chg="mod">
          <ac:chgData name="CAMPOS ZAMORA, Melissa" userId="S::mcampos@who.int::4328921f-4451-4773-bb83-445ac24bfedf" providerId="AD" clId="Web-{70408215-B0B3-C752-9AC8-0E8FFC1D9A2E}" dt="2023-10-16T19:49:33.947" v="82" actId="20577"/>
          <ac:spMkLst>
            <pc:docMk/>
            <pc:sldMk cId="2802156260" sldId="433"/>
            <ac:spMk id="2" creationId="{00000000-0000-0000-0000-000000000000}"/>
          </ac:spMkLst>
        </pc:spChg>
        <pc:spChg chg="mod">
          <ac:chgData name="CAMPOS ZAMORA, Melissa" userId="S::mcampos@who.int::4328921f-4451-4773-bb83-445ac24bfedf" providerId="AD" clId="Web-{70408215-B0B3-C752-9AC8-0E8FFC1D9A2E}" dt="2023-10-16T19:51:19.592" v="138" actId="20577"/>
          <ac:spMkLst>
            <pc:docMk/>
            <pc:sldMk cId="2802156260" sldId="433"/>
            <ac:spMk id="3" creationId="{00000000-0000-0000-0000-000000000000}"/>
          </ac:spMkLst>
        </pc:spChg>
        <pc:spChg chg="mod">
          <ac:chgData name="CAMPOS ZAMORA, Melissa" userId="S::mcampos@who.int::4328921f-4451-4773-bb83-445ac24bfedf" providerId="AD" clId="Web-{70408215-B0B3-C752-9AC8-0E8FFC1D9A2E}" dt="2023-10-16T19:50:39.465" v="125" actId="1076"/>
          <ac:spMkLst>
            <pc:docMk/>
            <pc:sldMk cId="2802156260" sldId="433"/>
            <ac:spMk id="7" creationId="{E4C02B51-0B08-3263-688F-24395CBD6DD4}"/>
          </ac:spMkLst>
        </pc:spChg>
        <pc:picChg chg="mod">
          <ac:chgData name="CAMPOS ZAMORA, Melissa" userId="S::mcampos@who.int::4328921f-4451-4773-bb83-445ac24bfedf" providerId="AD" clId="Web-{70408215-B0B3-C752-9AC8-0E8FFC1D9A2E}" dt="2023-10-16T19:50:39.450" v="124" actId="1076"/>
          <ac:picMkLst>
            <pc:docMk/>
            <pc:sldMk cId="2802156260" sldId="433"/>
            <ac:picMk id="4" creationId="{9A832C5B-1FA6-D7AD-C84D-B801D3F1B21B}"/>
          </ac:picMkLst>
        </pc:picChg>
      </pc:sldChg>
      <pc:sldChg chg="del">
        <pc:chgData name="CAMPOS ZAMORA, Melissa" userId="S::mcampos@who.int::4328921f-4451-4773-bb83-445ac24bfedf" providerId="AD" clId="Web-{70408215-B0B3-C752-9AC8-0E8FFC1D9A2E}" dt="2023-10-16T19:52:29.922" v="139"/>
        <pc:sldMkLst>
          <pc:docMk/>
          <pc:sldMk cId="3482752264" sldId="439"/>
        </pc:sldMkLst>
      </pc:sldChg>
      <pc:sldChg chg="modSp">
        <pc:chgData name="CAMPOS ZAMORA, Melissa" userId="S::mcampos@who.int::4328921f-4451-4773-bb83-445ac24bfedf" providerId="AD" clId="Web-{70408215-B0B3-C752-9AC8-0E8FFC1D9A2E}" dt="2023-10-16T20:09:13.457" v="343" actId="1076"/>
        <pc:sldMkLst>
          <pc:docMk/>
          <pc:sldMk cId="1276300310" sldId="454"/>
        </pc:sldMkLst>
        <pc:spChg chg="mod">
          <ac:chgData name="CAMPOS ZAMORA, Melissa" userId="S::mcampos@who.int::4328921f-4451-4773-bb83-445ac24bfedf" providerId="AD" clId="Web-{70408215-B0B3-C752-9AC8-0E8FFC1D9A2E}" dt="2023-10-16T20:09:05.363" v="335" actId="1076"/>
          <ac:spMkLst>
            <pc:docMk/>
            <pc:sldMk cId="1276300310" sldId="454"/>
            <ac:spMk id="5" creationId="{DDCB2083-375D-ACC1-42C2-1DE98AE5E596}"/>
          </ac:spMkLst>
        </pc:spChg>
        <pc:spChg chg="mod">
          <ac:chgData name="CAMPOS ZAMORA, Melissa" userId="S::mcampos@who.int::4328921f-4451-4773-bb83-445ac24bfedf" providerId="AD" clId="Web-{70408215-B0B3-C752-9AC8-0E8FFC1D9A2E}" dt="2023-10-16T20:09:13.457" v="343" actId="1076"/>
          <ac:spMkLst>
            <pc:docMk/>
            <pc:sldMk cId="1276300310" sldId="454"/>
            <ac:spMk id="6" creationId="{B2EE83A2-0195-2243-1A47-6B3B0FA50AC4}"/>
          </ac:spMkLst>
        </pc:spChg>
        <pc:graphicFrameChg chg="mod modGraphic">
          <ac:chgData name="CAMPOS ZAMORA, Melissa" userId="S::mcampos@who.int::4328921f-4451-4773-bb83-445ac24bfedf" providerId="AD" clId="Web-{70408215-B0B3-C752-9AC8-0E8FFC1D9A2E}" dt="2023-10-16T20:09:09.019" v="341"/>
          <ac:graphicFrameMkLst>
            <pc:docMk/>
            <pc:sldMk cId="1276300310" sldId="454"/>
            <ac:graphicFrameMk id="7" creationId="{00000000-0000-0000-0000-000000000000}"/>
          </ac:graphicFrameMkLst>
        </pc:graphicFrameChg>
        <pc:picChg chg="mod">
          <ac:chgData name="CAMPOS ZAMORA, Melissa" userId="S::mcampos@who.int::4328921f-4451-4773-bb83-445ac24bfedf" providerId="AD" clId="Web-{70408215-B0B3-C752-9AC8-0E8FFC1D9A2E}" dt="2023-10-16T20:09:10.879" v="342" actId="1076"/>
          <ac:picMkLst>
            <pc:docMk/>
            <pc:sldMk cId="1276300310" sldId="454"/>
            <ac:picMk id="4" creationId="{A0E7C0BE-EC74-9F44-8031-6D6F9A0B17CC}"/>
          </ac:picMkLst>
        </pc:picChg>
      </pc:sldChg>
      <pc:sldChg chg="delSp modSp add del replId">
        <pc:chgData name="CAMPOS ZAMORA, Melissa" userId="S::mcampos@who.int::4328921f-4451-4773-bb83-445ac24bfedf" providerId="AD" clId="Web-{70408215-B0B3-C752-9AC8-0E8FFC1D9A2E}" dt="2023-10-16T20:06:44.327" v="304"/>
        <pc:sldMkLst>
          <pc:docMk/>
          <pc:sldMk cId="2689015686" sldId="467"/>
        </pc:sldMkLst>
        <pc:spChg chg="mod">
          <ac:chgData name="CAMPOS ZAMORA, Melissa" userId="S::mcampos@who.int::4328921f-4451-4773-bb83-445ac24bfedf" providerId="AD" clId="Web-{70408215-B0B3-C752-9AC8-0E8FFC1D9A2E}" dt="2023-10-16T20:03:00.288" v="220" actId="20577"/>
          <ac:spMkLst>
            <pc:docMk/>
            <pc:sldMk cId="2689015686" sldId="467"/>
            <ac:spMk id="2" creationId="{00000000-0000-0000-0000-000000000000}"/>
          </ac:spMkLst>
        </pc:spChg>
        <pc:spChg chg="del mod">
          <ac:chgData name="CAMPOS ZAMORA, Melissa" userId="S::mcampos@who.int::4328921f-4451-4773-bb83-445ac24bfedf" providerId="AD" clId="Web-{70408215-B0B3-C752-9AC8-0E8FFC1D9A2E}" dt="2023-10-16T20:03:02.960" v="224"/>
          <ac:spMkLst>
            <pc:docMk/>
            <pc:sldMk cId="2689015686" sldId="467"/>
            <ac:spMk id="6" creationId="{B2EE83A2-0195-2243-1A47-6B3B0FA50AC4}"/>
          </ac:spMkLst>
        </pc:spChg>
        <pc:graphicFrameChg chg="mod modGraphic">
          <ac:chgData name="CAMPOS ZAMORA, Melissa" userId="S::mcampos@who.int::4328921f-4451-4773-bb83-445ac24bfedf" providerId="AD" clId="Web-{70408215-B0B3-C752-9AC8-0E8FFC1D9A2E}" dt="2023-10-16T20:05:03.511" v="302"/>
          <ac:graphicFrameMkLst>
            <pc:docMk/>
            <pc:sldMk cId="2689015686" sldId="467"/>
            <ac:graphicFrameMk id="7" creationId="{00000000-0000-0000-0000-000000000000}"/>
          </ac:graphicFrameMkLst>
        </pc:graphicFrameChg>
        <pc:picChg chg="del mod">
          <ac:chgData name="CAMPOS ZAMORA, Melissa" userId="S::mcampos@who.int::4328921f-4451-4773-bb83-445ac24bfedf" providerId="AD" clId="Web-{70408215-B0B3-C752-9AC8-0E8FFC1D9A2E}" dt="2023-10-16T20:03:01.350" v="222"/>
          <ac:picMkLst>
            <pc:docMk/>
            <pc:sldMk cId="2689015686" sldId="467"/>
            <ac:picMk id="4" creationId="{A0E7C0BE-EC74-9F44-8031-6D6F9A0B17CC}"/>
          </ac:picMkLst>
        </pc:picChg>
      </pc:sldChg>
      <pc:sldChg chg="addSp delSp modSp add mod ord modClrScheme chgLayout">
        <pc:chgData name="CAMPOS ZAMORA, Melissa" userId="S::mcampos@who.int::4328921f-4451-4773-bb83-445ac24bfedf" providerId="AD" clId="Web-{70408215-B0B3-C752-9AC8-0E8FFC1D9A2E}" dt="2023-10-16T20:08:36.331" v="328"/>
        <pc:sldMkLst>
          <pc:docMk/>
          <pc:sldMk cId="3489609643" sldId="468"/>
        </pc:sldMkLst>
        <pc:spChg chg="mod ord">
          <ac:chgData name="CAMPOS ZAMORA, Melissa" userId="S::mcampos@who.int::4328921f-4451-4773-bb83-445ac24bfedf" providerId="AD" clId="Web-{70408215-B0B3-C752-9AC8-0E8FFC1D9A2E}" dt="2023-10-16T20:08:32.612" v="327"/>
          <ac:spMkLst>
            <pc:docMk/>
            <pc:sldMk cId="3489609643" sldId="468"/>
            <ac:spMk id="2" creationId="{00000000-0000-0000-0000-000000000000}"/>
          </ac:spMkLst>
        </pc:spChg>
        <pc:spChg chg="add del mod ord">
          <ac:chgData name="CAMPOS ZAMORA, Melissa" userId="S::mcampos@who.int::4328921f-4451-4773-bb83-445ac24bfedf" providerId="AD" clId="Web-{70408215-B0B3-C752-9AC8-0E8FFC1D9A2E}" dt="2023-10-16T20:08:36.331" v="328"/>
          <ac:spMkLst>
            <pc:docMk/>
            <pc:sldMk cId="3489609643" sldId="468"/>
            <ac:spMk id="3" creationId="{7173D8A2-E540-BD4C-779A-42CCA62A7E7A}"/>
          </ac:spMkLst>
        </pc:spChg>
        <pc:spChg chg="mod">
          <ac:chgData name="CAMPOS ZAMORA, Melissa" userId="S::mcampos@who.int::4328921f-4451-4773-bb83-445ac24bfedf" providerId="AD" clId="Web-{70408215-B0B3-C752-9AC8-0E8FFC1D9A2E}" dt="2023-10-16T20:07:40.969" v="310" actId="20577"/>
          <ac:spMkLst>
            <pc:docMk/>
            <pc:sldMk cId="3489609643" sldId="468"/>
            <ac:spMk id="4" creationId="{66038DAA-F841-179A-29B2-1FE663128D0B}"/>
          </ac:spMkLst>
        </pc:spChg>
        <pc:graphicFrameChg chg="mod modGraphic">
          <ac:chgData name="CAMPOS ZAMORA, Melissa" userId="S::mcampos@who.int::4328921f-4451-4773-bb83-445ac24bfedf" providerId="AD" clId="Web-{70408215-B0B3-C752-9AC8-0E8FFC1D9A2E}" dt="2023-10-16T20:08:10.251" v="325"/>
          <ac:graphicFrameMkLst>
            <pc:docMk/>
            <pc:sldMk cId="3489609643" sldId="468"/>
            <ac:graphicFrameMk id="7" creationId="{00000000-0000-0000-0000-000000000000}"/>
          </ac:graphicFrameMkLst>
        </pc:graphicFrameChg>
      </pc:sldChg>
      <pc:sldChg chg="new del">
        <pc:chgData name="CAMPOS ZAMORA, Melissa" userId="S::mcampos@who.int::4328921f-4451-4773-bb83-445ac24bfedf" providerId="AD" clId="Web-{70408215-B0B3-C752-9AC8-0E8FFC1D9A2E}" dt="2023-10-16T20:08:37.784" v="329"/>
        <pc:sldMkLst>
          <pc:docMk/>
          <pc:sldMk cId="97649702" sldId="469"/>
        </pc:sldMkLst>
      </pc:sldChg>
      <pc:sldMasterChg chg="addSldLayout">
        <pc:chgData name="CAMPOS ZAMORA, Melissa" userId="S::mcampos@who.int::4328921f-4451-4773-bb83-445ac24bfedf" providerId="AD" clId="Web-{70408215-B0B3-C752-9AC8-0E8FFC1D9A2E}" dt="2023-10-16T20:06:36.420" v="303"/>
        <pc:sldMasterMkLst>
          <pc:docMk/>
          <pc:sldMasterMk cId="1101606907" sldId="2147483648"/>
        </pc:sldMasterMkLst>
        <pc:sldLayoutChg chg="add">
          <pc:chgData name="CAMPOS ZAMORA, Melissa" userId="S::mcampos@who.int::4328921f-4451-4773-bb83-445ac24bfedf" providerId="AD" clId="Web-{70408215-B0B3-C752-9AC8-0E8FFC1D9A2E}" dt="2023-10-16T20:06:36.420" v="303"/>
          <pc:sldLayoutMkLst>
            <pc:docMk/>
            <pc:sldMasterMk cId="1101606907" sldId="2147483648"/>
            <pc:sldLayoutMk cId="356618991" sldId="2147483660"/>
          </pc:sldLayoutMkLst>
        </pc:sldLayoutChg>
      </pc:sldMasterChg>
      <pc:sldMasterChg chg="replId">
        <pc:chgData name="CAMPOS ZAMORA, Melissa" userId="S::mcampos@who.int::4328921f-4451-4773-bb83-445ac24bfedf" providerId="AD" clId="Web-{70408215-B0B3-C752-9AC8-0E8FFC1D9A2E}" dt="2023-10-16T20:06:36.420" v="303"/>
        <pc:sldMasterMkLst>
          <pc:docMk/>
          <pc:sldMasterMk cId="1934305949" sldId="2147483669"/>
        </pc:sldMasterMkLst>
      </pc:sldMasterChg>
    </pc:docChg>
  </pc:docChgLst>
  <pc:docChgLst>
    <pc:chgData name="Vera,  Juan (OS-)" userId="S::verajua_paho.org#ext#@worldhealthorg.onmicrosoft.com::d4a6bcd2-ec73-4ae3-9347-161d4b21fb1f" providerId="AD" clId="Web-{9AE690C5-A859-6828-C09F-EBC7A19CC22C}"/>
    <pc:docChg chg="modSld">
      <pc:chgData name="Vera,  Juan (OS-)" userId="S::verajua_paho.org#ext#@worldhealthorg.onmicrosoft.com::d4a6bcd2-ec73-4ae3-9347-161d4b21fb1f" providerId="AD" clId="Web-{9AE690C5-A859-6828-C09F-EBC7A19CC22C}" dt="2023-10-26T02:42:19.384" v="126" actId="1076"/>
      <pc:docMkLst>
        <pc:docMk/>
      </pc:docMkLst>
      <pc:sldChg chg="addSp">
        <pc:chgData name="Vera,  Juan (OS-)" userId="S::verajua_paho.org#ext#@worldhealthorg.onmicrosoft.com::d4a6bcd2-ec73-4ae3-9347-161d4b21fb1f" providerId="AD" clId="Web-{9AE690C5-A859-6828-C09F-EBC7A19CC22C}" dt="2023-10-26T02:34:29.588" v="94"/>
        <pc:sldMkLst>
          <pc:docMk/>
          <pc:sldMk cId="0" sldId="258"/>
        </pc:sldMkLst>
        <pc:picChg chg="add">
          <ac:chgData name="Vera,  Juan (OS-)" userId="S::verajua_paho.org#ext#@worldhealthorg.onmicrosoft.com::d4a6bcd2-ec73-4ae3-9347-161d4b21fb1f" providerId="AD" clId="Web-{9AE690C5-A859-6828-C09F-EBC7A19CC22C}" dt="2023-10-26T02:34:29.572" v="93"/>
          <ac:picMkLst>
            <pc:docMk/>
            <pc:sldMk cId="0" sldId="258"/>
            <ac:picMk id="3" creationId="{BC434A4D-1734-8ED4-2D7E-03922A13A3B6}"/>
          </ac:picMkLst>
        </pc:picChg>
        <pc:picChg chg="add">
          <ac:chgData name="Vera,  Juan (OS-)" userId="S::verajua_paho.org#ext#@worldhealthorg.onmicrosoft.com::d4a6bcd2-ec73-4ae3-9347-161d4b21fb1f" providerId="AD" clId="Web-{9AE690C5-A859-6828-C09F-EBC7A19CC22C}" dt="2023-10-26T02:34:29.588" v="94"/>
          <ac:picMkLst>
            <pc:docMk/>
            <pc:sldMk cId="0" sldId="258"/>
            <ac:picMk id="5" creationId="{7CCFDC87-2E48-1AC9-87D3-CED9829FD485}"/>
          </ac:picMkLst>
        </pc:picChg>
      </pc:sldChg>
      <pc:sldChg chg="addSp">
        <pc:chgData name="Vera,  Juan (OS-)" userId="S::verajua_paho.org#ext#@worldhealthorg.onmicrosoft.com::d4a6bcd2-ec73-4ae3-9347-161d4b21fb1f" providerId="AD" clId="Web-{9AE690C5-A859-6828-C09F-EBC7A19CC22C}" dt="2023-10-26T02:34:36.479" v="96"/>
        <pc:sldMkLst>
          <pc:docMk/>
          <pc:sldMk cId="0" sldId="270"/>
        </pc:sldMkLst>
        <pc:picChg chg="add">
          <ac:chgData name="Vera,  Juan (OS-)" userId="S::verajua_paho.org#ext#@worldhealthorg.onmicrosoft.com::d4a6bcd2-ec73-4ae3-9347-161d4b21fb1f" providerId="AD" clId="Web-{9AE690C5-A859-6828-C09F-EBC7A19CC22C}" dt="2023-10-26T02:34:36.463" v="95"/>
          <ac:picMkLst>
            <pc:docMk/>
            <pc:sldMk cId="0" sldId="270"/>
            <ac:picMk id="3" creationId="{DE98D5AB-CB7F-EC9D-62B2-D94A565A6BEC}"/>
          </ac:picMkLst>
        </pc:picChg>
        <pc:picChg chg="add">
          <ac:chgData name="Vera,  Juan (OS-)" userId="S::verajua_paho.org#ext#@worldhealthorg.onmicrosoft.com::d4a6bcd2-ec73-4ae3-9347-161d4b21fb1f" providerId="AD" clId="Web-{9AE690C5-A859-6828-C09F-EBC7A19CC22C}" dt="2023-10-26T02:34:36.479" v="96"/>
          <ac:picMkLst>
            <pc:docMk/>
            <pc:sldMk cId="0" sldId="270"/>
            <ac:picMk id="5" creationId="{7CC0947C-2C71-A93A-5C5D-AA2ACD292B8C}"/>
          </ac:picMkLst>
        </pc:picChg>
      </pc:sldChg>
      <pc:sldChg chg="modSp">
        <pc:chgData name="Vera,  Juan (OS-)" userId="S::verajua_paho.org#ext#@worldhealthorg.onmicrosoft.com::d4a6bcd2-ec73-4ae3-9347-161d4b21fb1f" providerId="AD" clId="Web-{9AE690C5-A859-6828-C09F-EBC7A19CC22C}" dt="2023-10-26T02:35:39.983" v="98"/>
        <pc:sldMkLst>
          <pc:docMk/>
          <pc:sldMk cId="0" sldId="276"/>
        </pc:sldMkLst>
        <pc:graphicFrameChg chg="mod modGraphic">
          <ac:chgData name="Vera,  Juan (OS-)" userId="S::verajua_paho.org#ext#@worldhealthorg.onmicrosoft.com::d4a6bcd2-ec73-4ae3-9347-161d4b21fb1f" providerId="AD" clId="Web-{9AE690C5-A859-6828-C09F-EBC7A19CC22C}" dt="2023-10-26T02:35:39.983" v="98"/>
          <ac:graphicFrameMkLst>
            <pc:docMk/>
            <pc:sldMk cId="0" sldId="276"/>
            <ac:graphicFrameMk id="26626" creationId="{F0D064B5-D7BB-F6A8-EDF9-A8899B13F434}"/>
          </ac:graphicFrameMkLst>
        </pc:graphicFrameChg>
      </pc:sldChg>
      <pc:sldChg chg="modSp">
        <pc:chgData name="Vera,  Juan (OS-)" userId="S::verajua_paho.org#ext#@worldhealthorg.onmicrosoft.com::d4a6bcd2-ec73-4ae3-9347-161d4b21fb1f" providerId="AD" clId="Web-{9AE690C5-A859-6828-C09F-EBC7A19CC22C}" dt="2023-10-26T02:36:27.189" v="103"/>
        <pc:sldMkLst>
          <pc:docMk/>
          <pc:sldMk cId="0" sldId="281"/>
        </pc:sldMkLst>
        <pc:graphicFrameChg chg="mod modGraphic">
          <ac:chgData name="Vera,  Juan (OS-)" userId="S::verajua_paho.org#ext#@worldhealthorg.onmicrosoft.com::d4a6bcd2-ec73-4ae3-9347-161d4b21fb1f" providerId="AD" clId="Web-{9AE690C5-A859-6828-C09F-EBC7A19CC22C}" dt="2023-10-26T02:36:27.189" v="103"/>
          <ac:graphicFrameMkLst>
            <pc:docMk/>
            <pc:sldMk cId="0" sldId="281"/>
            <ac:graphicFrameMk id="31746" creationId="{D7CF502D-1C02-81B1-17E0-E8B2CBB6A25B}"/>
          </ac:graphicFrameMkLst>
        </pc:graphicFrameChg>
      </pc:sldChg>
      <pc:sldChg chg="modSp">
        <pc:chgData name="Vera,  Juan (OS-)" userId="S::verajua_paho.org#ext#@worldhealthorg.onmicrosoft.com::d4a6bcd2-ec73-4ae3-9347-161d4b21fb1f" providerId="AD" clId="Web-{9AE690C5-A859-6828-C09F-EBC7A19CC22C}" dt="2023-10-26T02:37:09.145" v="104" actId="20577"/>
        <pc:sldMkLst>
          <pc:docMk/>
          <pc:sldMk cId="0" sldId="284"/>
        </pc:sldMkLst>
        <pc:spChg chg="mod">
          <ac:chgData name="Vera,  Juan (OS-)" userId="S::verajua_paho.org#ext#@worldhealthorg.onmicrosoft.com::d4a6bcd2-ec73-4ae3-9347-161d4b21fb1f" providerId="AD" clId="Web-{9AE690C5-A859-6828-C09F-EBC7A19CC22C}" dt="2023-10-26T02:37:09.145" v="104" actId="20577"/>
          <ac:spMkLst>
            <pc:docMk/>
            <pc:sldMk cId="0" sldId="284"/>
            <ac:spMk id="6" creationId="{641F6B86-4B32-6199-D48B-B5AD9590B287}"/>
          </ac:spMkLst>
        </pc:spChg>
      </pc:sldChg>
      <pc:sldChg chg="modSp">
        <pc:chgData name="Vera,  Juan (OS-)" userId="S::verajua_paho.org#ext#@worldhealthorg.onmicrosoft.com::d4a6bcd2-ec73-4ae3-9347-161d4b21fb1f" providerId="AD" clId="Web-{9AE690C5-A859-6828-C09F-EBC7A19CC22C}" dt="2023-10-26T02:38:19.666" v="107"/>
        <pc:sldMkLst>
          <pc:docMk/>
          <pc:sldMk cId="0" sldId="287"/>
        </pc:sldMkLst>
        <pc:spChg chg="mod">
          <ac:chgData name="Vera,  Juan (OS-)" userId="S::verajua_paho.org#ext#@worldhealthorg.onmicrosoft.com::d4a6bcd2-ec73-4ae3-9347-161d4b21fb1f" providerId="AD" clId="Web-{9AE690C5-A859-6828-C09F-EBC7A19CC22C}" dt="2023-10-26T02:37:51.679" v="105" actId="20577"/>
          <ac:spMkLst>
            <pc:docMk/>
            <pc:sldMk cId="0" sldId="287"/>
            <ac:spMk id="6" creationId="{CD63F640-9186-3151-765C-D4D43529527E}"/>
          </ac:spMkLst>
        </pc:spChg>
        <pc:graphicFrameChg chg="mod modGraphic">
          <ac:chgData name="Vera,  Juan (OS-)" userId="S::verajua_paho.org#ext#@worldhealthorg.onmicrosoft.com::d4a6bcd2-ec73-4ae3-9347-161d4b21fb1f" providerId="AD" clId="Web-{9AE690C5-A859-6828-C09F-EBC7A19CC22C}" dt="2023-10-26T02:38:19.666" v="107"/>
          <ac:graphicFrameMkLst>
            <pc:docMk/>
            <pc:sldMk cId="0" sldId="287"/>
            <ac:graphicFrameMk id="37890" creationId="{1B57EEDE-C61C-41E1-BFD2-EE5986AAA7E6}"/>
          </ac:graphicFrameMkLst>
        </pc:graphicFrameChg>
      </pc:sldChg>
      <pc:sldChg chg="addSp">
        <pc:chgData name="Vera,  Juan (OS-)" userId="S::verajua_paho.org#ext#@worldhealthorg.onmicrosoft.com::d4a6bcd2-ec73-4ae3-9347-161d4b21fb1f" providerId="AD" clId="Web-{9AE690C5-A859-6828-C09F-EBC7A19CC22C}" dt="2023-10-26T02:39:01.778" v="109"/>
        <pc:sldMkLst>
          <pc:docMk/>
          <pc:sldMk cId="0" sldId="290"/>
        </pc:sldMkLst>
        <pc:picChg chg="add">
          <ac:chgData name="Vera,  Juan (OS-)" userId="S::verajua_paho.org#ext#@worldhealthorg.onmicrosoft.com::d4a6bcd2-ec73-4ae3-9347-161d4b21fb1f" providerId="AD" clId="Web-{9AE690C5-A859-6828-C09F-EBC7A19CC22C}" dt="2023-10-26T02:39:01.778" v="108"/>
          <ac:picMkLst>
            <pc:docMk/>
            <pc:sldMk cId="0" sldId="290"/>
            <ac:picMk id="3" creationId="{C8D81991-5C7B-36FD-6FA7-E42C77982982}"/>
          </ac:picMkLst>
        </pc:picChg>
        <pc:picChg chg="add">
          <ac:chgData name="Vera,  Juan (OS-)" userId="S::verajua_paho.org#ext#@worldhealthorg.onmicrosoft.com::d4a6bcd2-ec73-4ae3-9347-161d4b21fb1f" providerId="AD" clId="Web-{9AE690C5-A859-6828-C09F-EBC7A19CC22C}" dt="2023-10-26T02:39:01.778" v="109"/>
          <ac:picMkLst>
            <pc:docMk/>
            <pc:sldMk cId="0" sldId="290"/>
            <ac:picMk id="5" creationId="{EAB8DF7C-E660-356D-B471-4D1ACBD15893}"/>
          </ac:picMkLst>
        </pc:picChg>
      </pc:sldChg>
      <pc:sldChg chg="modSp">
        <pc:chgData name="Vera,  Juan (OS-)" userId="S::verajua_paho.org#ext#@worldhealthorg.onmicrosoft.com::d4a6bcd2-ec73-4ae3-9347-161d4b21fb1f" providerId="AD" clId="Web-{9AE690C5-A859-6828-C09F-EBC7A19CC22C}" dt="2023-10-26T02:39:53.453" v="114" actId="20577"/>
        <pc:sldMkLst>
          <pc:docMk/>
          <pc:sldMk cId="0" sldId="292"/>
        </pc:sldMkLst>
        <pc:spChg chg="mod">
          <ac:chgData name="Vera,  Juan (OS-)" userId="S::verajua_paho.org#ext#@worldhealthorg.onmicrosoft.com::d4a6bcd2-ec73-4ae3-9347-161d4b21fb1f" providerId="AD" clId="Web-{9AE690C5-A859-6828-C09F-EBC7A19CC22C}" dt="2023-10-26T02:39:53.453" v="114" actId="20577"/>
          <ac:spMkLst>
            <pc:docMk/>
            <pc:sldMk cId="0" sldId="292"/>
            <ac:spMk id="43010" creationId="{F9B8B217-DA4F-7053-3054-3629FDA7C153}"/>
          </ac:spMkLst>
        </pc:spChg>
      </pc:sldChg>
      <pc:sldChg chg="modSp">
        <pc:chgData name="Vera,  Juan (OS-)" userId="S::verajua_paho.org#ext#@worldhealthorg.onmicrosoft.com::d4a6bcd2-ec73-4ae3-9347-161d4b21fb1f" providerId="AD" clId="Web-{9AE690C5-A859-6828-C09F-EBC7A19CC22C}" dt="2023-10-26T02:40:30.627" v="115" actId="20577"/>
        <pc:sldMkLst>
          <pc:docMk/>
          <pc:sldMk cId="0" sldId="294"/>
        </pc:sldMkLst>
        <pc:spChg chg="mod">
          <ac:chgData name="Vera,  Juan (OS-)" userId="S::verajua_paho.org#ext#@worldhealthorg.onmicrosoft.com::d4a6bcd2-ec73-4ae3-9347-161d4b21fb1f" providerId="AD" clId="Web-{9AE690C5-A859-6828-C09F-EBC7A19CC22C}" dt="2023-10-26T02:40:30.627" v="115" actId="20577"/>
          <ac:spMkLst>
            <pc:docMk/>
            <pc:sldMk cId="0" sldId="294"/>
            <ac:spMk id="45058" creationId="{20252CDB-1576-C38A-32AA-3AC653418076}"/>
          </ac:spMkLst>
        </pc:spChg>
      </pc:sldChg>
      <pc:sldChg chg="modSp">
        <pc:chgData name="Vera,  Juan (OS-)" userId="S::verajua_paho.org#ext#@worldhealthorg.onmicrosoft.com::d4a6bcd2-ec73-4ae3-9347-161d4b21fb1f" providerId="AD" clId="Web-{9AE690C5-A859-6828-C09F-EBC7A19CC22C}" dt="2023-10-26T02:41:21.756" v="118" actId="20577"/>
        <pc:sldMkLst>
          <pc:docMk/>
          <pc:sldMk cId="0" sldId="297"/>
        </pc:sldMkLst>
        <pc:spChg chg="mod">
          <ac:chgData name="Vera,  Juan (OS-)" userId="S::verajua_paho.org#ext#@worldhealthorg.onmicrosoft.com::d4a6bcd2-ec73-4ae3-9347-161d4b21fb1f" providerId="AD" clId="Web-{9AE690C5-A859-6828-C09F-EBC7A19CC22C}" dt="2023-10-26T02:41:21.756" v="118" actId="20577"/>
          <ac:spMkLst>
            <pc:docMk/>
            <pc:sldMk cId="0" sldId="297"/>
            <ac:spMk id="48130" creationId="{FDA2FB12-163C-F9E3-7C53-C5CADE94195A}"/>
          </ac:spMkLst>
        </pc:spChg>
      </pc:sldChg>
      <pc:sldChg chg="modSp">
        <pc:chgData name="Vera,  Juan (OS-)" userId="S::verajua_paho.org#ext#@worldhealthorg.onmicrosoft.com::d4a6bcd2-ec73-4ae3-9347-161d4b21fb1f" providerId="AD" clId="Web-{9AE690C5-A859-6828-C09F-EBC7A19CC22C}" dt="2023-10-26T02:41:42.304" v="122"/>
        <pc:sldMkLst>
          <pc:docMk/>
          <pc:sldMk cId="0" sldId="299"/>
        </pc:sldMkLst>
        <pc:spChg chg="mod">
          <ac:chgData name="Vera,  Juan (OS-)" userId="S::verajua_paho.org#ext#@worldhealthorg.onmicrosoft.com::d4a6bcd2-ec73-4ae3-9347-161d4b21fb1f" providerId="AD" clId="Web-{9AE690C5-A859-6828-C09F-EBC7A19CC22C}" dt="2023-10-26T02:41:42.304" v="122"/>
          <ac:spMkLst>
            <pc:docMk/>
            <pc:sldMk cId="0" sldId="299"/>
            <ac:spMk id="50178" creationId="{455F165E-8B52-67DD-6C69-E93688EFD10C}"/>
          </ac:spMkLst>
        </pc:spChg>
      </pc:sldChg>
      <pc:sldChg chg="modSp">
        <pc:chgData name="Vera,  Juan (OS-)" userId="S::verajua_paho.org#ext#@worldhealthorg.onmicrosoft.com::d4a6bcd2-ec73-4ae3-9347-161d4b21fb1f" providerId="AD" clId="Web-{9AE690C5-A859-6828-C09F-EBC7A19CC22C}" dt="2023-10-26T02:41:56.164" v="124" actId="14100"/>
        <pc:sldMkLst>
          <pc:docMk/>
          <pc:sldMk cId="0" sldId="300"/>
        </pc:sldMkLst>
        <pc:spChg chg="mod">
          <ac:chgData name="Vera,  Juan (OS-)" userId="S::verajua_paho.org#ext#@worldhealthorg.onmicrosoft.com::d4a6bcd2-ec73-4ae3-9347-161d4b21fb1f" providerId="AD" clId="Web-{9AE690C5-A859-6828-C09F-EBC7A19CC22C}" dt="2023-10-26T02:41:56.164" v="124" actId="14100"/>
          <ac:spMkLst>
            <pc:docMk/>
            <pc:sldMk cId="0" sldId="300"/>
            <ac:spMk id="51202" creationId="{2A1B78AE-A2F0-24B3-ADE4-E669B14D2E01}"/>
          </ac:spMkLst>
        </pc:spChg>
      </pc:sldChg>
      <pc:sldChg chg="modSp">
        <pc:chgData name="Vera,  Juan (OS-)" userId="S::verajua_paho.org#ext#@worldhealthorg.onmicrosoft.com::d4a6bcd2-ec73-4ae3-9347-161d4b21fb1f" providerId="AD" clId="Web-{9AE690C5-A859-6828-C09F-EBC7A19CC22C}" dt="2023-10-26T02:42:19.384" v="126" actId="1076"/>
        <pc:sldMkLst>
          <pc:docMk/>
          <pc:sldMk cId="0" sldId="301"/>
        </pc:sldMkLst>
        <pc:picChg chg="mod">
          <ac:chgData name="Vera,  Juan (OS-)" userId="S::verajua_paho.org#ext#@worldhealthorg.onmicrosoft.com::d4a6bcd2-ec73-4ae3-9347-161d4b21fb1f" providerId="AD" clId="Web-{9AE690C5-A859-6828-C09F-EBC7A19CC22C}" dt="2023-10-26T02:42:19.384" v="126" actId="1076"/>
          <ac:picMkLst>
            <pc:docMk/>
            <pc:sldMk cId="0" sldId="301"/>
            <ac:picMk id="52227" creationId="{19A72567-2B86-A3C9-F430-AED0628B4260}"/>
          </ac:picMkLst>
        </pc:picChg>
      </pc:sldChg>
      <pc:sldChg chg="modSp">
        <pc:chgData name="Vera,  Juan (OS-)" userId="S::verajua_paho.org#ext#@worldhealthorg.onmicrosoft.com::d4a6bcd2-ec73-4ae3-9347-161d4b21fb1f" providerId="AD" clId="Web-{9AE690C5-A859-6828-C09F-EBC7A19CC22C}" dt="2023-10-26T02:28:07.013" v="54" actId="20577"/>
        <pc:sldMkLst>
          <pc:docMk/>
          <pc:sldMk cId="1516073044" sldId="321"/>
        </pc:sldMkLst>
        <pc:spChg chg="mod">
          <ac:chgData name="Vera,  Juan (OS-)" userId="S::verajua_paho.org#ext#@worldhealthorg.onmicrosoft.com::d4a6bcd2-ec73-4ae3-9347-161d4b21fb1f" providerId="AD" clId="Web-{9AE690C5-A859-6828-C09F-EBC7A19CC22C}" dt="2023-10-26T02:28:07.013" v="54" actId="20577"/>
          <ac:spMkLst>
            <pc:docMk/>
            <pc:sldMk cId="1516073044" sldId="321"/>
            <ac:spMk id="3" creationId="{00000000-0000-0000-0000-000000000000}"/>
          </ac:spMkLst>
        </pc:spChg>
      </pc:sldChg>
      <pc:sldChg chg="modSp">
        <pc:chgData name="Vera,  Juan (OS-)" userId="S::verajua_paho.org#ext#@worldhealthorg.onmicrosoft.com::d4a6bcd2-ec73-4ae3-9347-161d4b21fb1f" providerId="AD" clId="Web-{9AE690C5-A859-6828-C09F-EBC7A19CC22C}" dt="2023-10-26T02:28:18.216" v="55" actId="20577"/>
        <pc:sldMkLst>
          <pc:docMk/>
          <pc:sldMk cId="1242967759" sldId="322"/>
        </pc:sldMkLst>
        <pc:spChg chg="mod">
          <ac:chgData name="Vera,  Juan (OS-)" userId="S::verajua_paho.org#ext#@worldhealthorg.onmicrosoft.com::d4a6bcd2-ec73-4ae3-9347-161d4b21fb1f" providerId="AD" clId="Web-{9AE690C5-A859-6828-C09F-EBC7A19CC22C}" dt="2023-10-26T02:28:18.216" v="55" actId="20577"/>
          <ac:spMkLst>
            <pc:docMk/>
            <pc:sldMk cId="1242967759" sldId="322"/>
            <ac:spMk id="3" creationId="{00000000-0000-0000-0000-000000000000}"/>
          </ac:spMkLst>
        </pc:spChg>
      </pc:sldChg>
      <pc:sldChg chg="modSp">
        <pc:chgData name="Vera,  Juan (OS-)" userId="S::verajua_paho.org#ext#@worldhealthorg.onmicrosoft.com::d4a6bcd2-ec73-4ae3-9347-161d4b21fb1f" providerId="AD" clId="Web-{9AE690C5-A859-6828-C09F-EBC7A19CC22C}" dt="2023-10-26T02:28:28.045" v="56" actId="20577"/>
        <pc:sldMkLst>
          <pc:docMk/>
          <pc:sldMk cId="160252260" sldId="323"/>
        </pc:sldMkLst>
        <pc:spChg chg="mod">
          <ac:chgData name="Vera,  Juan (OS-)" userId="S::verajua_paho.org#ext#@worldhealthorg.onmicrosoft.com::d4a6bcd2-ec73-4ae3-9347-161d4b21fb1f" providerId="AD" clId="Web-{9AE690C5-A859-6828-C09F-EBC7A19CC22C}" dt="2023-10-26T02:28:28.045" v="56" actId="20577"/>
          <ac:spMkLst>
            <pc:docMk/>
            <pc:sldMk cId="160252260" sldId="323"/>
            <ac:spMk id="3" creationId="{00000000-0000-0000-0000-000000000000}"/>
          </ac:spMkLst>
        </pc:spChg>
      </pc:sldChg>
      <pc:sldChg chg="modSp">
        <pc:chgData name="Vera,  Juan (OS-)" userId="S::verajua_paho.org#ext#@worldhealthorg.onmicrosoft.com::d4a6bcd2-ec73-4ae3-9347-161d4b21fb1f" providerId="AD" clId="Web-{9AE690C5-A859-6828-C09F-EBC7A19CC22C}" dt="2023-10-26T02:28:39.296" v="57" actId="20577"/>
        <pc:sldMkLst>
          <pc:docMk/>
          <pc:sldMk cId="1298070161" sldId="324"/>
        </pc:sldMkLst>
        <pc:spChg chg="mod">
          <ac:chgData name="Vera,  Juan (OS-)" userId="S::verajua_paho.org#ext#@worldhealthorg.onmicrosoft.com::d4a6bcd2-ec73-4ae3-9347-161d4b21fb1f" providerId="AD" clId="Web-{9AE690C5-A859-6828-C09F-EBC7A19CC22C}" dt="2023-10-26T02:28:39.296" v="57" actId="20577"/>
          <ac:spMkLst>
            <pc:docMk/>
            <pc:sldMk cId="1298070161" sldId="324"/>
            <ac:spMk id="3" creationId="{00000000-0000-0000-0000-000000000000}"/>
          </ac:spMkLst>
        </pc:spChg>
      </pc:sldChg>
      <pc:sldChg chg="modSp">
        <pc:chgData name="Vera,  Juan (OS-)" userId="S::verajua_paho.org#ext#@worldhealthorg.onmicrosoft.com::d4a6bcd2-ec73-4ae3-9347-161d4b21fb1f" providerId="AD" clId="Web-{9AE690C5-A859-6828-C09F-EBC7A19CC22C}" dt="2023-10-26T02:28:48.953" v="58" actId="20577"/>
        <pc:sldMkLst>
          <pc:docMk/>
          <pc:sldMk cId="807749966" sldId="325"/>
        </pc:sldMkLst>
        <pc:spChg chg="mod">
          <ac:chgData name="Vera,  Juan (OS-)" userId="S::verajua_paho.org#ext#@worldhealthorg.onmicrosoft.com::d4a6bcd2-ec73-4ae3-9347-161d4b21fb1f" providerId="AD" clId="Web-{9AE690C5-A859-6828-C09F-EBC7A19CC22C}" dt="2023-10-26T02:28:48.953" v="58" actId="20577"/>
          <ac:spMkLst>
            <pc:docMk/>
            <pc:sldMk cId="807749966" sldId="325"/>
            <ac:spMk id="3" creationId="{00000000-0000-0000-0000-000000000000}"/>
          </ac:spMkLst>
        </pc:spChg>
      </pc:sldChg>
      <pc:sldChg chg="modSp">
        <pc:chgData name="Vera,  Juan (OS-)" userId="S::verajua_paho.org#ext#@worldhealthorg.onmicrosoft.com::d4a6bcd2-ec73-4ae3-9347-161d4b21fb1f" providerId="AD" clId="Web-{9AE690C5-A859-6828-C09F-EBC7A19CC22C}" dt="2023-10-26T02:29:02.548" v="59" actId="20577"/>
        <pc:sldMkLst>
          <pc:docMk/>
          <pc:sldMk cId="614031207" sldId="326"/>
        </pc:sldMkLst>
        <pc:spChg chg="mod">
          <ac:chgData name="Vera,  Juan (OS-)" userId="S::verajua_paho.org#ext#@worldhealthorg.onmicrosoft.com::d4a6bcd2-ec73-4ae3-9347-161d4b21fb1f" providerId="AD" clId="Web-{9AE690C5-A859-6828-C09F-EBC7A19CC22C}" dt="2023-10-26T02:29:02.548" v="59" actId="20577"/>
          <ac:spMkLst>
            <pc:docMk/>
            <pc:sldMk cId="614031207" sldId="326"/>
            <ac:spMk id="5" creationId="{00000000-0000-0000-0000-000000000000}"/>
          </ac:spMkLst>
        </pc:spChg>
      </pc:sldChg>
      <pc:sldChg chg="modSp">
        <pc:chgData name="Vera,  Juan (OS-)" userId="S::verajua_paho.org#ext#@worldhealthorg.onmicrosoft.com::d4a6bcd2-ec73-4ae3-9347-161d4b21fb1f" providerId="AD" clId="Web-{9AE690C5-A859-6828-C09F-EBC7A19CC22C}" dt="2023-10-26T02:29:11.407" v="60" actId="20577"/>
        <pc:sldMkLst>
          <pc:docMk/>
          <pc:sldMk cId="1974365045" sldId="327"/>
        </pc:sldMkLst>
        <pc:spChg chg="mod">
          <ac:chgData name="Vera,  Juan (OS-)" userId="S::verajua_paho.org#ext#@worldhealthorg.onmicrosoft.com::d4a6bcd2-ec73-4ae3-9347-161d4b21fb1f" providerId="AD" clId="Web-{9AE690C5-A859-6828-C09F-EBC7A19CC22C}" dt="2023-10-26T02:29:11.407" v="60" actId="20577"/>
          <ac:spMkLst>
            <pc:docMk/>
            <pc:sldMk cId="1974365045" sldId="327"/>
            <ac:spMk id="5" creationId="{00000000-0000-0000-0000-000000000000}"/>
          </ac:spMkLst>
        </pc:spChg>
      </pc:sldChg>
      <pc:sldChg chg="modSp">
        <pc:chgData name="Vera,  Juan (OS-)" userId="S::verajua_paho.org#ext#@worldhealthorg.onmicrosoft.com::d4a6bcd2-ec73-4ae3-9347-161d4b21fb1f" providerId="AD" clId="Web-{9AE690C5-A859-6828-C09F-EBC7A19CC22C}" dt="2023-10-26T02:29:33.959" v="61" actId="20577"/>
        <pc:sldMkLst>
          <pc:docMk/>
          <pc:sldMk cId="398597313" sldId="328"/>
        </pc:sldMkLst>
        <pc:spChg chg="mod">
          <ac:chgData name="Vera,  Juan (OS-)" userId="S::verajua_paho.org#ext#@worldhealthorg.onmicrosoft.com::d4a6bcd2-ec73-4ae3-9347-161d4b21fb1f" providerId="AD" clId="Web-{9AE690C5-A859-6828-C09F-EBC7A19CC22C}" dt="2023-10-26T02:29:33.959" v="61" actId="20577"/>
          <ac:spMkLst>
            <pc:docMk/>
            <pc:sldMk cId="398597313" sldId="328"/>
            <ac:spMk id="6" creationId="{3C364BAF-776B-E40F-8740-51D7A7FA7894}"/>
          </ac:spMkLst>
        </pc:spChg>
      </pc:sldChg>
      <pc:sldChg chg="modSp">
        <pc:chgData name="Vera,  Juan (OS-)" userId="S::verajua_paho.org#ext#@worldhealthorg.onmicrosoft.com::d4a6bcd2-ec73-4ae3-9347-161d4b21fb1f" providerId="AD" clId="Web-{9AE690C5-A859-6828-C09F-EBC7A19CC22C}" dt="2023-10-26T02:29:42.678" v="62" actId="20577"/>
        <pc:sldMkLst>
          <pc:docMk/>
          <pc:sldMk cId="1573003563" sldId="329"/>
        </pc:sldMkLst>
        <pc:spChg chg="mod">
          <ac:chgData name="Vera,  Juan (OS-)" userId="S::verajua_paho.org#ext#@worldhealthorg.onmicrosoft.com::d4a6bcd2-ec73-4ae3-9347-161d4b21fb1f" providerId="AD" clId="Web-{9AE690C5-A859-6828-C09F-EBC7A19CC22C}" dt="2023-10-26T02:29:42.678" v="62" actId="20577"/>
          <ac:spMkLst>
            <pc:docMk/>
            <pc:sldMk cId="1573003563" sldId="329"/>
            <ac:spMk id="5" creationId="{00000000-0000-0000-0000-000000000000}"/>
          </ac:spMkLst>
        </pc:spChg>
      </pc:sldChg>
      <pc:sldChg chg="modSp">
        <pc:chgData name="Vera,  Juan (OS-)" userId="S::verajua_paho.org#ext#@worldhealthorg.onmicrosoft.com::d4a6bcd2-ec73-4ae3-9347-161d4b21fb1f" providerId="AD" clId="Web-{9AE690C5-A859-6828-C09F-EBC7A19CC22C}" dt="2023-10-26T02:30:02.914" v="63" actId="20577"/>
        <pc:sldMkLst>
          <pc:docMk/>
          <pc:sldMk cId="1437040533" sldId="330"/>
        </pc:sldMkLst>
        <pc:spChg chg="mod">
          <ac:chgData name="Vera,  Juan (OS-)" userId="S::verajua_paho.org#ext#@worldhealthorg.onmicrosoft.com::d4a6bcd2-ec73-4ae3-9347-161d4b21fb1f" providerId="AD" clId="Web-{9AE690C5-A859-6828-C09F-EBC7A19CC22C}" dt="2023-10-26T02:30:02.914" v="63" actId="20577"/>
          <ac:spMkLst>
            <pc:docMk/>
            <pc:sldMk cId="1437040533" sldId="330"/>
            <ac:spMk id="5" creationId="{00000000-0000-0000-0000-000000000000}"/>
          </ac:spMkLst>
        </pc:spChg>
      </pc:sldChg>
      <pc:sldChg chg="modSp">
        <pc:chgData name="Vera,  Juan (OS-)" userId="S::verajua_paho.org#ext#@worldhealthorg.onmicrosoft.com::d4a6bcd2-ec73-4ae3-9347-161d4b21fb1f" providerId="AD" clId="Web-{9AE690C5-A859-6828-C09F-EBC7A19CC22C}" dt="2023-10-26T02:30:10.415" v="64" actId="20577"/>
        <pc:sldMkLst>
          <pc:docMk/>
          <pc:sldMk cId="1673871091" sldId="331"/>
        </pc:sldMkLst>
        <pc:spChg chg="mod">
          <ac:chgData name="Vera,  Juan (OS-)" userId="S::verajua_paho.org#ext#@worldhealthorg.onmicrosoft.com::d4a6bcd2-ec73-4ae3-9347-161d4b21fb1f" providerId="AD" clId="Web-{9AE690C5-A859-6828-C09F-EBC7A19CC22C}" dt="2023-10-26T02:30:10.415" v="64" actId="20577"/>
          <ac:spMkLst>
            <pc:docMk/>
            <pc:sldMk cId="1673871091" sldId="331"/>
            <ac:spMk id="5" creationId="{00000000-0000-0000-0000-000000000000}"/>
          </ac:spMkLst>
        </pc:spChg>
      </pc:sldChg>
      <pc:sldChg chg="modSp">
        <pc:chgData name="Vera,  Juan (OS-)" userId="S::verajua_paho.org#ext#@worldhealthorg.onmicrosoft.com::d4a6bcd2-ec73-4ae3-9347-161d4b21fb1f" providerId="AD" clId="Web-{9AE690C5-A859-6828-C09F-EBC7A19CC22C}" dt="2023-10-26T02:30:30.760" v="66" actId="20577"/>
        <pc:sldMkLst>
          <pc:docMk/>
          <pc:sldMk cId="164978167" sldId="332"/>
        </pc:sldMkLst>
        <pc:spChg chg="mod">
          <ac:chgData name="Vera,  Juan (OS-)" userId="S::verajua_paho.org#ext#@worldhealthorg.onmicrosoft.com::d4a6bcd2-ec73-4ae3-9347-161d4b21fb1f" providerId="AD" clId="Web-{9AE690C5-A859-6828-C09F-EBC7A19CC22C}" dt="2023-10-26T02:30:30.760" v="66" actId="20577"/>
          <ac:spMkLst>
            <pc:docMk/>
            <pc:sldMk cId="164978167" sldId="332"/>
            <ac:spMk id="4" creationId="{00000000-0000-0000-0000-000000000000}"/>
          </ac:spMkLst>
        </pc:spChg>
      </pc:sldChg>
      <pc:sldChg chg="modSp">
        <pc:chgData name="Vera,  Juan (OS-)" userId="S::verajua_paho.org#ext#@worldhealthorg.onmicrosoft.com::d4a6bcd2-ec73-4ae3-9347-161d4b21fb1f" providerId="AD" clId="Web-{9AE690C5-A859-6828-C09F-EBC7A19CC22C}" dt="2023-10-26T02:30:45.620" v="68"/>
        <pc:sldMkLst>
          <pc:docMk/>
          <pc:sldMk cId="1221078621" sldId="394"/>
        </pc:sldMkLst>
        <pc:spChg chg="mod">
          <ac:chgData name="Vera,  Juan (OS-)" userId="S::verajua_paho.org#ext#@worldhealthorg.onmicrosoft.com::d4a6bcd2-ec73-4ae3-9347-161d4b21fb1f" providerId="AD" clId="Web-{9AE690C5-A859-6828-C09F-EBC7A19CC22C}" dt="2023-10-26T02:30:45.620" v="68"/>
          <ac:spMkLst>
            <pc:docMk/>
            <pc:sldMk cId="1221078621" sldId="394"/>
            <ac:spMk id="4" creationId="{00000000-0000-0000-0000-000000000000}"/>
          </ac:spMkLst>
        </pc:spChg>
      </pc:sldChg>
      <pc:sldChg chg="modSp">
        <pc:chgData name="Vera,  Juan (OS-)" userId="S::verajua_paho.org#ext#@worldhealthorg.onmicrosoft.com::d4a6bcd2-ec73-4ae3-9347-161d4b21fb1f" providerId="AD" clId="Web-{9AE690C5-A859-6828-C09F-EBC7A19CC22C}" dt="2023-10-26T02:30:58.980" v="70" actId="20577"/>
        <pc:sldMkLst>
          <pc:docMk/>
          <pc:sldMk cId="1192802135" sldId="395"/>
        </pc:sldMkLst>
        <pc:spChg chg="mod">
          <ac:chgData name="Vera,  Juan (OS-)" userId="S::verajua_paho.org#ext#@worldhealthorg.onmicrosoft.com::d4a6bcd2-ec73-4ae3-9347-161d4b21fb1f" providerId="AD" clId="Web-{9AE690C5-A859-6828-C09F-EBC7A19CC22C}" dt="2023-10-26T02:30:58.980" v="70" actId="20577"/>
          <ac:spMkLst>
            <pc:docMk/>
            <pc:sldMk cId="1192802135" sldId="395"/>
            <ac:spMk id="4" creationId="{00000000-0000-0000-0000-000000000000}"/>
          </ac:spMkLst>
        </pc:spChg>
      </pc:sldChg>
      <pc:sldChg chg="modSp">
        <pc:chgData name="Vera,  Juan (OS-)" userId="S::verajua_paho.org#ext#@worldhealthorg.onmicrosoft.com::d4a6bcd2-ec73-4ae3-9347-161d4b21fb1f" providerId="AD" clId="Web-{9AE690C5-A859-6828-C09F-EBC7A19CC22C}" dt="2023-10-26T02:31:31.858" v="72" actId="20577"/>
        <pc:sldMkLst>
          <pc:docMk/>
          <pc:sldMk cId="624488648" sldId="396"/>
        </pc:sldMkLst>
        <pc:spChg chg="mod">
          <ac:chgData name="Vera,  Juan (OS-)" userId="S::verajua_paho.org#ext#@worldhealthorg.onmicrosoft.com::d4a6bcd2-ec73-4ae3-9347-161d4b21fb1f" providerId="AD" clId="Web-{9AE690C5-A859-6828-C09F-EBC7A19CC22C}" dt="2023-10-26T02:31:31.858" v="72" actId="20577"/>
          <ac:spMkLst>
            <pc:docMk/>
            <pc:sldMk cId="624488648" sldId="396"/>
            <ac:spMk id="4" creationId="{00000000-0000-0000-0000-000000000000}"/>
          </ac:spMkLst>
        </pc:spChg>
      </pc:sldChg>
      <pc:sldChg chg="modSp">
        <pc:chgData name="Vera,  Juan (OS-)" userId="S::verajua_paho.org#ext#@worldhealthorg.onmicrosoft.com::d4a6bcd2-ec73-4ae3-9347-161d4b21fb1f" providerId="AD" clId="Web-{9AE690C5-A859-6828-C09F-EBC7A19CC22C}" dt="2023-10-26T02:31:48.530" v="74"/>
        <pc:sldMkLst>
          <pc:docMk/>
          <pc:sldMk cId="1137962486" sldId="397"/>
        </pc:sldMkLst>
        <pc:spChg chg="mod">
          <ac:chgData name="Vera,  Juan (OS-)" userId="S::verajua_paho.org#ext#@worldhealthorg.onmicrosoft.com::d4a6bcd2-ec73-4ae3-9347-161d4b21fb1f" providerId="AD" clId="Web-{9AE690C5-A859-6828-C09F-EBC7A19CC22C}" dt="2023-10-26T02:31:48.530" v="74"/>
          <ac:spMkLst>
            <pc:docMk/>
            <pc:sldMk cId="1137962486" sldId="397"/>
            <ac:spMk id="4" creationId="{00000000-0000-0000-0000-000000000000}"/>
          </ac:spMkLst>
        </pc:spChg>
      </pc:sldChg>
      <pc:sldChg chg="modSp">
        <pc:chgData name="Vera,  Juan (OS-)" userId="S::verajua_paho.org#ext#@worldhealthorg.onmicrosoft.com::d4a6bcd2-ec73-4ae3-9347-161d4b21fb1f" providerId="AD" clId="Web-{9AE690C5-A859-6828-C09F-EBC7A19CC22C}" dt="2023-10-26T02:32:06.063" v="76" actId="20577"/>
        <pc:sldMkLst>
          <pc:docMk/>
          <pc:sldMk cId="1151062333" sldId="398"/>
        </pc:sldMkLst>
        <pc:spChg chg="mod">
          <ac:chgData name="Vera,  Juan (OS-)" userId="S::verajua_paho.org#ext#@worldhealthorg.onmicrosoft.com::d4a6bcd2-ec73-4ae3-9347-161d4b21fb1f" providerId="AD" clId="Web-{9AE690C5-A859-6828-C09F-EBC7A19CC22C}" dt="2023-10-26T02:32:06.063" v="76" actId="20577"/>
          <ac:spMkLst>
            <pc:docMk/>
            <pc:sldMk cId="1151062333" sldId="398"/>
            <ac:spMk id="4" creationId="{00000000-0000-0000-0000-000000000000}"/>
          </ac:spMkLst>
        </pc:spChg>
      </pc:sldChg>
      <pc:sldChg chg="modSp">
        <pc:chgData name="Vera,  Juan (OS-)" userId="S::verajua_paho.org#ext#@worldhealthorg.onmicrosoft.com::d4a6bcd2-ec73-4ae3-9347-161d4b21fb1f" providerId="AD" clId="Web-{9AE690C5-A859-6828-C09F-EBC7A19CC22C}" dt="2023-10-26T02:33:14.192" v="81" actId="20577"/>
        <pc:sldMkLst>
          <pc:docMk/>
          <pc:sldMk cId="1050072855" sldId="399"/>
        </pc:sldMkLst>
        <pc:spChg chg="mod">
          <ac:chgData name="Vera,  Juan (OS-)" userId="S::verajua_paho.org#ext#@worldhealthorg.onmicrosoft.com::d4a6bcd2-ec73-4ae3-9347-161d4b21fb1f" providerId="AD" clId="Web-{9AE690C5-A859-6828-C09F-EBC7A19CC22C}" dt="2023-10-26T02:33:14.192" v="81" actId="20577"/>
          <ac:spMkLst>
            <pc:docMk/>
            <pc:sldMk cId="1050072855" sldId="399"/>
            <ac:spMk id="4" creationId="{00000000-0000-0000-0000-000000000000}"/>
          </ac:spMkLst>
        </pc:spChg>
      </pc:sldChg>
      <pc:sldChg chg="addSp delSp modSp">
        <pc:chgData name="Vera,  Juan (OS-)" userId="S::verajua_paho.org#ext#@worldhealthorg.onmicrosoft.com::d4a6bcd2-ec73-4ae3-9347-161d4b21fb1f" providerId="AD" clId="Web-{9AE690C5-A859-6828-C09F-EBC7A19CC22C}" dt="2023-10-26T02:34:00.367" v="87"/>
        <pc:sldMkLst>
          <pc:docMk/>
          <pc:sldMk cId="1406797078" sldId="432"/>
        </pc:sldMkLst>
        <pc:spChg chg="add del mod">
          <ac:chgData name="Vera,  Juan (OS-)" userId="S::verajua_paho.org#ext#@worldhealthorg.onmicrosoft.com::d4a6bcd2-ec73-4ae3-9347-161d4b21fb1f" providerId="AD" clId="Web-{9AE690C5-A859-6828-C09F-EBC7A19CC22C}" dt="2023-10-26T02:33:50.867" v="85"/>
          <ac:spMkLst>
            <pc:docMk/>
            <pc:sldMk cId="1406797078" sldId="432"/>
            <ac:spMk id="2" creationId="{E8B8F049-0C2F-DF1D-CB22-39C625355C6A}"/>
          </ac:spMkLst>
        </pc:spChg>
        <pc:picChg chg="add">
          <ac:chgData name="Vera,  Juan (OS-)" userId="S::verajua_paho.org#ext#@worldhealthorg.onmicrosoft.com::d4a6bcd2-ec73-4ae3-9347-161d4b21fb1f" providerId="AD" clId="Web-{9AE690C5-A859-6828-C09F-EBC7A19CC22C}" dt="2023-10-26T02:34:00.352" v="86"/>
          <ac:picMkLst>
            <pc:docMk/>
            <pc:sldMk cId="1406797078" sldId="432"/>
            <ac:picMk id="6" creationId="{522DDD5C-21D7-42BA-DD05-E8AB0CD0007E}"/>
          </ac:picMkLst>
        </pc:picChg>
        <pc:picChg chg="add">
          <ac:chgData name="Vera,  Juan (OS-)" userId="S::verajua_paho.org#ext#@worldhealthorg.onmicrosoft.com::d4a6bcd2-ec73-4ae3-9347-161d4b21fb1f" providerId="AD" clId="Web-{9AE690C5-A859-6828-C09F-EBC7A19CC22C}" dt="2023-10-26T02:34:00.367" v="87"/>
          <ac:picMkLst>
            <pc:docMk/>
            <pc:sldMk cId="1406797078" sldId="432"/>
            <ac:picMk id="9" creationId="{15E1CCB9-C89B-3D45-A1DC-F148F8B00746}"/>
          </ac:picMkLst>
        </pc:picChg>
      </pc:sldChg>
      <pc:sldChg chg="addSp modSp">
        <pc:chgData name="Vera,  Juan (OS-)" userId="S::verajua_paho.org#ext#@worldhealthorg.onmicrosoft.com::d4a6bcd2-ec73-4ae3-9347-161d4b21fb1f" providerId="AD" clId="Web-{9AE690C5-A859-6828-C09F-EBC7A19CC22C}" dt="2023-10-26T02:34:16.181" v="90" actId="20577"/>
        <pc:sldMkLst>
          <pc:docMk/>
          <pc:sldMk cId="679653168" sldId="446"/>
        </pc:sldMkLst>
        <pc:spChg chg="mod">
          <ac:chgData name="Vera,  Juan (OS-)" userId="S::verajua_paho.org#ext#@worldhealthorg.onmicrosoft.com::d4a6bcd2-ec73-4ae3-9347-161d4b21fb1f" providerId="AD" clId="Web-{9AE690C5-A859-6828-C09F-EBC7A19CC22C}" dt="2023-10-26T02:34:16.181" v="90" actId="20577"/>
          <ac:spMkLst>
            <pc:docMk/>
            <pc:sldMk cId="679653168" sldId="446"/>
            <ac:spMk id="4" creationId="{9805E58A-F634-1F43-205E-38A7251EE84A}"/>
          </ac:spMkLst>
        </pc:spChg>
        <pc:picChg chg="add">
          <ac:chgData name="Vera,  Juan (OS-)" userId="S::verajua_paho.org#ext#@worldhealthorg.onmicrosoft.com::d4a6bcd2-ec73-4ae3-9347-161d4b21fb1f" providerId="AD" clId="Web-{9AE690C5-A859-6828-C09F-EBC7A19CC22C}" dt="2023-10-26T02:34:08.446" v="88"/>
          <ac:picMkLst>
            <pc:docMk/>
            <pc:sldMk cId="679653168" sldId="446"/>
            <ac:picMk id="6" creationId="{9B7CD1AB-E5C1-E367-F97D-30EA4057F31C}"/>
          </ac:picMkLst>
        </pc:picChg>
        <pc:picChg chg="add">
          <ac:chgData name="Vera,  Juan (OS-)" userId="S::verajua_paho.org#ext#@worldhealthorg.onmicrosoft.com::d4a6bcd2-ec73-4ae3-9347-161d4b21fb1f" providerId="AD" clId="Web-{9AE690C5-A859-6828-C09F-EBC7A19CC22C}" dt="2023-10-26T02:34:08.446" v="89"/>
          <ac:picMkLst>
            <pc:docMk/>
            <pc:sldMk cId="679653168" sldId="446"/>
            <ac:picMk id="8" creationId="{70406867-A5D0-6A15-A1FD-6FD7D23275A9}"/>
          </ac:picMkLst>
        </pc:picChg>
      </pc:sldChg>
      <pc:sldChg chg="modSp">
        <pc:chgData name="Vera,  Juan (OS-)" userId="S::verajua_paho.org#ext#@worldhealthorg.onmicrosoft.com::d4a6bcd2-ec73-4ae3-9347-161d4b21fb1f" providerId="AD" clId="Web-{9AE690C5-A859-6828-C09F-EBC7A19CC22C}" dt="2023-10-26T02:22:25.784" v="0" actId="20577"/>
        <pc:sldMkLst>
          <pc:docMk/>
          <pc:sldMk cId="154223622" sldId="450"/>
        </pc:sldMkLst>
        <pc:spChg chg="mod">
          <ac:chgData name="Vera,  Juan (OS-)" userId="S::verajua_paho.org#ext#@worldhealthorg.onmicrosoft.com::d4a6bcd2-ec73-4ae3-9347-161d4b21fb1f" providerId="AD" clId="Web-{9AE690C5-A859-6828-C09F-EBC7A19CC22C}" dt="2023-10-26T02:22:25.784" v="0" actId="20577"/>
          <ac:spMkLst>
            <pc:docMk/>
            <pc:sldMk cId="154223622" sldId="450"/>
            <ac:spMk id="4" creationId="{76755FCC-DF79-2286-754F-7B3A32D088F7}"/>
          </ac:spMkLst>
        </pc:spChg>
      </pc:sldChg>
      <pc:sldChg chg="modSp">
        <pc:chgData name="Vera,  Juan (OS-)" userId="S::verajua_paho.org#ext#@worldhealthorg.onmicrosoft.com::d4a6bcd2-ec73-4ae3-9347-161d4b21fb1f" providerId="AD" clId="Web-{9AE690C5-A859-6828-C09F-EBC7A19CC22C}" dt="2023-10-26T02:23:49.102" v="13" actId="20577"/>
        <pc:sldMkLst>
          <pc:docMk/>
          <pc:sldMk cId="1744929332" sldId="452"/>
        </pc:sldMkLst>
        <pc:spChg chg="mod">
          <ac:chgData name="Vera,  Juan (OS-)" userId="S::verajua_paho.org#ext#@worldhealthorg.onmicrosoft.com::d4a6bcd2-ec73-4ae3-9347-161d4b21fb1f" providerId="AD" clId="Web-{9AE690C5-A859-6828-C09F-EBC7A19CC22C}" dt="2023-10-26T02:23:32.711" v="7" actId="20577"/>
          <ac:spMkLst>
            <pc:docMk/>
            <pc:sldMk cId="1744929332" sldId="452"/>
            <ac:spMk id="2" creationId="{00000000-0000-0000-0000-000000000000}"/>
          </ac:spMkLst>
        </pc:spChg>
        <pc:spChg chg="mod">
          <ac:chgData name="Vera,  Juan (OS-)" userId="S::verajua_paho.org#ext#@worldhealthorg.onmicrosoft.com::d4a6bcd2-ec73-4ae3-9347-161d4b21fb1f" providerId="AD" clId="Web-{9AE690C5-A859-6828-C09F-EBC7A19CC22C}" dt="2023-10-26T02:23:49.102" v="13" actId="20577"/>
          <ac:spMkLst>
            <pc:docMk/>
            <pc:sldMk cId="1744929332" sldId="452"/>
            <ac:spMk id="5" creationId="{00000000-0000-0000-0000-000000000000}"/>
          </ac:spMkLst>
        </pc:spChg>
        <pc:graphicFrameChg chg="mod modGraphic">
          <ac:chgData name="Vera,  Juan (OS-)" userId="S::verajua_paho.org#ext#@worldhealthorg.onmicrosoft.com::d4a6bcd2-ec73-4ae3-9347-161d4b21fb1f" providerId="AD" clId="Web-{9AE690C5-A859-6828-C09F-EBC7A19CC22C}" dt="2023-10-26T02:23:40.867" v="12"/>
          <ac:graphicFrameMkLst>
            <pc:docMk/>
            <pc:sldMk cId="1744929332" sldId="452"/>
            <ac:graphicFrameMk id="6" creationId="{00000000-0000-0000-0000-000000000000}"/>
          </ac:graphicFrameMkLst>
        </pc:graphicFrameChg>
      </pc:sldChg>
      <pc:sldChg chg="modSp">
        <pc:chgData name="Vera,  Juan (OS-)" userId="S::verajua_paho.org#ext#@worldhealthorg.onmicrosoft.com::d4a6bcd2-ec73-4ae3-9347-161d4b21fb1f" providerId="AD" clId="Web-{9AE690C5-A859-6828-C09F-EBC7A19CC22C}" dt="2023-10-26T02:25:26.190" v="32"/>
        <pc:sldMkLst>
          <pc:docMk/>
          <pc:sldMk cId="1276300310" sldId="454"/>
        </pc:sldMkLst>
        <pc:spChg chg="mod">
          <ac:chgData name="Vera,  Juan (OS-)" userId="S::verajua_paho.org#ext#@worldhealthorg.onmicrosoft.com::d4a6bcd2-ec73-4ae3-9347-161d4b21fb1f" providerId="AD" clId="Web-{9AE690C5-A859-6828-C09F-EBC7A19CC22C}" dt="2023-10-26T02:24:53.766" v="26" actId="20577"/>
          <ac:spMkLst>
            <pc:docMk/>
            <pc:sldMk cId="1276300310" sldId="454"/>
            <ac:spMk id="2" creationId="{00000000-0000-0000-0000-000000000000}"/>
          </ac:spMkLst>
        </pc:spChg>
        <pc:spChg chg="mod">
          <ac:chgData name="Vera,  Juan (OS-)" userId="S::verajua_paho.org#ext#@worldhealthorg.onmicrosoft.com::d4a6bcd2-ec73-4ae3-9347-161d4b21fb1f" providerId="AD" clId="Web-{9AE690C5-A859-6828-C09F-EBC7A19CC22C}" dt="2023-10-26T02:25:16.611" v="27" actId="20577"/>
          <ac:spMkLst>
            <pc:docMk/>
            <pc:sldMk cId="1276300310" sldId="454"/>
            <ac:spMk id="5" creationId="{DDCB2083-375D-ACC1-42C2-1DE98AE5E596}"/>
          </ac:spMkLst>
        </pc:spChg>
        <pc:graphicFrameChg chg="mod modGraphic">
          <ac:chgData name="Vera,  Juan (OS-)" userId="S::verajua_paho.org#ext#@worldhealthorg.onmicrosoft.com::d4a6bcd2-ec73-4ae3-9347-161d4b21fb1f" providerId="AD" clId="Web-{9AE690C5-A859-6828-C09F-EBC7A19CC22C}" dt="2023-10-26T02:25:26.190" v="32"/>
          <ac:graphicFrameMkLst>
            <pc:docMk/>
            <pc:sldMk cId="1276300310" sldId="454"/>
            <ac:graphicFrameMk id="7" creationId="{00000000-0000-0000-0000-000000000000}"/>
          </ac:graphicFrameMkLst>
        </pc:graphicFrameChg>
      </pc:sldChg>
      <pc:sldChg chg="modSp">
        <pc:chgData name="Vera,  Juan (OS-)" userId="S::verajua_paho.org#ext#@worldhealthorg.onmicrosoft.com::d4a6bcd2-ec73-4ae3-9347-161d4b21fb1f" providerId="AD" clId="Web-{9AE690C5-A859-6828-C09F-EBC7A19CC22C}" dt="2023-10-26T02:26:05.020" v="42"/>
        <pc:sldMkLst>
          <pc:docMk/>
          <pc:sldMk cId="3876693709" sldId="455"/>
        </pc:sldMkLst>
        <pc:spChg chg="mod">
          <ac:chgData name="Vera,  Juan (OS-)" userId="S::verajua_paho.org#ext#@worldhealthorg.onmicrosoft.com::d4a6bcd2-ec73-4ae3-9347-161d4b21fb1f" providerId="AD" clId="Web-{9AE690C5-A859-6828-C09F-EBC7A19CC22C}" dt="2023-10-26T02:25:49.926" v="35" actId="20577"/>
          <ac:spMkLst>
            <pc:docMk/>
            <pc:sldMk cId="3876693709" sldId="455"/>
            <ac:spMk id="2" creationId="{00000000-0000-0000-0000-000000000000}"/>
          </ac:spMkLst>
        </pc:spChg>
        <pc:graphicFrameChg chg="mod modGraphic">
          <ac:chgData name="Vera,  Juan (OS-)" userId="S::verajua_paho.org#ext#@worldhealthorg.onmicrosoft.com::d4a6bcd2-ec73-4ae3-9347-161d4b21fb1f" providerId="AD" clId="Web-{9AE690C5-A859-6828-C09F-EBC7A19CC22C}" dt="2023-10-26T02:26:05.020" v="42"/>
          <ac:graphicFrameMkLst>
            <pc:docMk/>
            <pc:sldMk cId="3876693709" sldId="455"/>
            <ac:graphicFrameMk id="7" creationId="{00000000-0000-0000-0000-000000000000}"/>
          </ac:graphicFrameMkLst>
        </pc:graphicFrameChg>
      </pc:sldChg>
      <pc:sldChg chg="modSp">
        <pc:chgData name="Vera,  Juan (OS-)" userId="S::verajua_paho.org#ext#@worldhealthorg.onmicrosoft.com::d4a6bcd2-ec73-4ae3-9347-161d4b21fb1f" providerId="AD" clId="Web-{9AE690C5-A859-6828-C09F-EBC7A19CC22C}" dt="2023-10-26T02:26:36.350" v="46" actId="20577"/>
        <pc:sldMkLst>
          <pc:docMk/>
          <pc:sldMk cId="749154671" sldId="456"/>
        </pc:sldMkLst>
        <pc:spChg chg="mod">
          <ac:chgData name="Vera,  Juan (OS-)" userId="S::verajua_paho.org#ext#@worldhealthorg.onmicrosoft.com::d4a6bcd2-ec73-4ae3-9347-161d4b21fb1f" providerId="AD" clId="Web-{9AE690C5-A859-6828-C09F-EBC7A19CC22C}" dt="2023-10-26T02:26:18.099" v="43" actId="20577"/>
          <ac:spMkLst>
            <pc:docMk/>
            <pc:sldMk cId="749154671" sldId="456"/>
            <ac:spMk id="2" creationId="{00000000-0000-0000-0000-000000000000}"/>
          </ac:spMkLst>
        </pc:spChg>
        <pc:spChg chg="mod">
          <ac:chgData name="Vera,  Juan (OS-)" userId="S::verajua_paho.org#ext#@worldhealthorg.onmicrosoft.com::d4a6bcd2-ec73-4ae3-9347-161d4b21fb1f" providerId="AD" clId="Web-{9AE690C5-A859-6828-C09F-EBC7A19CC22C}" dt="2023-10-26T02:26:36.350" v="46" actId="20577"/>
          <ac:spMkLst>
            <pc:docMk/>
            <pc:sldMk cId="749154671" sldId="456"/>
            <ac:spMk id="3" creationId="{00000000-0000-0000-0000-000000000000}"/>
          </ac:spMkLst>
        </pc:spChg>
      </pc:sldChg>
      <pc:sldChg chg="modSp">
        <pc:chgData name="Vera,  Juan (OS-)" userId="S::verajua_paho.org#ext#@worldhealthorg.onmicrosoft.com::d4a6bcd2-ec73-4ae3-9347-161d4b21fb1f" providerId="AD" clId="Web-{9AE690C5-A859-6828-C09F-EBC7A19CC22C}" dt="2023-10-26T02:27:00.743" v="50" actId="20577"/>
        <pc:sldMkLst>
          <pc:docMk/>
          <pc:sldMk cId="2507851584" sldId="457"/>
        </pc:sldMkLst>
        <pc:spChg chg="mod">
          <ac:chgData name="Vera,  Juan (OS-)" userId="S::verajua_paho.org#ext#@worldhealthorg.onmicrosoft.com::d4a6bcd2-ec73-4ae3-9347-161d4b21fb1f" providerId="AD" clId="Web-{9AE690C5-A859-6828-C09F-EBC7A19CC22C}" dt="2023-10-26T02:27:00.743" v="50" actId="20577"/>
          <ac:spMkLst>
            <pc:docMk/>
            <pc:sldMk cId="2507851584" sldId="457"/>
            <ac:spMk id="3" creationId="{00000000-0000-0000-0000-000000000000}"/>
          </ac:spMkLst>
        </pc:spChg>
        <pc:spChg chg="mod">
          <ac:chgData name="Vera,  Juan (OS-)" userId="S::verajua_paho.org#ext#@worldhealthorg.onmicrosoft.com::d4a6bcd2-ec73-4ae3-9347-161d4b21fb1f" providerId="AD" clId="Web-{9AE690C5-A859-6828-C09F-EBC7A19CC22C}" dt="2023-10-26T02:26:45.101" v="47" actId="20577"/>
          <ac:spMkLst>
            <pc:docMk/>
            <pc:sldMk cId="2507851584" sldId="457"/>
            <ac:spMk id="4" creationId="{00000000-0000-0000-0000-000000000000}"/>
          </ac:spMkLst>
        </pc:spChg>
      </pc:sldChg>
      <pc:sldChg chg="addSp modSp">
        <pc:chgData name="Vera,  Juan (OS-)" userId="S::verajua_paho.org#ext#@worldhealthorg.onmicrosoft.com::d4a6bcd2-ec73-4ae3-9347-161d4b21fb1f" providerId="AD" clId="Web-{9AE690C5-A859-6828-C09F-EBC7A19CC22C}" dt="2023-10-26T02:34:22.072" v="92"/>
        <pc:sldMkLst>
          <pc:docMk/>
          <pc:sldMk cId="1546134614" sldId="459"/>
        </pc:sldMkLst>
        <pc:spChg chg="mod">
          <ac:chgData name="Vera,  Juan (OS-)" userId="S::verajua_paho.org#ext#@worldhealthorg.onmicrosoft.com::d4a6bcd2-ec73-4ae3-9347-161d4b21fb1f" providerId="AD" clId="Web-{9AE690C5-A859-6828-C09F-EBC7A19CC22C}" dt="2023-10-26T02:27:18.963" v="52" actId="20577"/>
          <ac:spMkLst>
            <pc:docMk/>
            <pc:sldMk cId="1546134614" sldId="459"/>
            <ac:spMk id="7" creationId="{CD118F75-F65B-C1DC-4DF4-6F8B90A993C3}"/>
          </ac:spMkLst>
        </pc:spChg>
        <pc:picChg chg="add">
          <ac:chgData name="Vera,  Juan (OS-)" userId="S::verajua_paho.org#ext#@worldhealthorg.onmicrosoft.com::d4a6bcd2-ec73-4ae3-9347-161d4b21fb1f" providerId="AD" clId="Web-{9AE690C5-A859-6828-C09F-EBC7A19CC22C}" dt="2023-10-26T02:34:22.056" v="91"/>
          <ac:picMkLst>
            <pc:docMk/>
            <pc:sldMk cId="1546134614" sldId="459"/>
            <ac:picMk id="3" creationId="{DCF45D58-7377-060C-9C0F-D9A257BC6E03}"/>
          </ac:picMkLst>
        </pc:picChg>
        <pc:picChg chg="add">
          <ac:chgData name="Vera,  Juan (OS-)" userId="S::verajua_paho.org#ext#@worldhealthorg.onmicrosoft.com::d4a6bcd2-ec73-4ae3-9347-161d4b21fb1f" providerId="AD" clId="Web-{9AE690C5-A859-6828-C09F-EBC7A19CC22C}" dt="2023-10-26T02:34:22.072" v="92"/>
          <ac:picMkLst>
            <pc:docMk/>
            <pc:sldMk cId="1546134614" sldId="459"/>
            <ac:picMk id="6" creationId="{3481E7F7-2158-6824-8D1C-3792BDF63018}"/>
          </ac:picMkLst>
        </pc:picChg>
      </pc:sldChg>
      <pc:sldChg chg="modSp">
        <pc:chgData name="Vera,  Juan (OS-)" userId="S::verajua_paho.org#ext#@worldhealthorg.onmicrosoft.com::d4a6bcd2-ec73-4ae3-9347-161d4b21fb1f" providerId="AD" clId="Web-{9AE690C5-A859-6828-C09F-EBC7A19CC22C}" dt="2023-10-26T02:23:20.632" v="6" actId="20577"/>
        <pc:sldMkLst>
          <pc:docMk/>
          <pc:sldMk cId="1681169027" sldId="461"/>
        </pc:sldMkLst>
        <pc:spChg chg="mod">
          <ac:chgData name="Vera,  Juan (OS-)" userId="S::verajua_paho.org#ext#@worldhealthorg.onmicrosoft.com::d4a6bcd2-ec73-4ae3-9347-161d4b21fb1f" providerId="AD" clId="Web-{9AE690C5-A859-6828-C09F-EBC7A19CC22C}" dt="2023-10-26T02:23:20.632" v="6" actId="20577"/>
          <ac:spMkLst>
            <pc:docMk/>
            <pc:sldMk cId="1681169027" sldId="461"/>
            <ac:spMk id="2" creationId="{00000000-0000-0000-0000-000000000000}"/>
          </ac:spMkLst>
        </pc:spChg>
        <pc:graphicFrameChg chg="mod modGraphic">
          <ac:chgData name="Vera,  Juan (OS-)" userId="S::verajua_paho.org#ext#@worldhealthorg.onmicrosoft.com::d4a6bcd2-ec73-4ae3-9347-161d4b21fb1f" providerId="AD" clId="Web-{9AE690C5-A859-6828-C09F-EBC7A19CC22C}" dt="2023-10-26T02:23:05.381" v="5"/>
          <ac:graphicFrameMkLst>
            <pc:docMk/>
            <pc:sldMk cId="1681169027" sldId="461"/>
            <ac:graphicFrameMk id="6" creationId="{00000000-0000-0000-0000-000000000000}"/>
          </ac:graphicFrameMkLst>
        </pc:graphicFrameChg>
      </pc:sldChg>
      <pc:sldChg chg="modSp delAnim">
        <pc:chgData name="Vera,  Juan (OS-)" userId="S::verajua_paho.org#ext#@worldhealthorg.onmicrosoft.com::d4a6bcd2-ec73-4ae3-9347-161d4b21fb1f" providerId="AD" clId="Web-{9AE690C5-A859-6828-C09F-EBC7A19CC22C}" dt="2023-10-26T02:24:42.109" v="25" actId="20577"/>
        <pc:sldMkLst>
          <pc:docMk/>
          <pc:sldMk cId="3489609643" sldId="468"/>
        </pc:sldMkLst>
        <pc:spChg chg="mod">
          <ac:chgData name="Vera,  Juan (OS-)" userId="S::verajua_paho.org#ext#@worldhealthorg.onmicrosoft.com::d4a6bcd2-ec73-4ae3-9347-161d4b21fb1f" providerId="AD" clId="Web-{9AE690C5-A859-6828-C09F-EBC7A19CC22C}" dt="2023-10-26T02:24:14.560" v="17" actId="20577"/>
          <ac:spMkLst>
            <pc:docMk/>
            <pc:sldMk cId="3489609643" sldId="468"/>
            <ac:spMk id="2" creationId="{00000000-0000-0000-0000-000000000000}"/>
          </ac:spMkLst>
        </pc:spChg>
        <pc:spChg chg="mod">
          <ac:chgData name="Vera,  Juan (OS-)" userId="S::verajua_paho.org#ext#@worldhealthorg.onmicrosoft.com::d4a6bcd2-ec73-4ae3-9347-161d4b21fb1f" providerId="AD" clId="Web-{9AE690C5-A859-6828-C09F-EBC7A19CC22C}" dt="2023-10-26T02:24:42.109" v="25" actId="20577"/>
          <ac:spMkLst>
            <pc:docMk/>
            <pc:sldMk cId="3489609643" sldId="468"/>
            <ac:spMk id="4" creationId="{66038DAA-F841-179A-29B2-1FE663128D0B}"/>
          </ac:spMkLst>
        </pc:spChg>
        <pc:graphicFrameChg chg="mod modGraphic">
          <ac:chgData name="Vera,  Juan (OS-)" userId="S::verajua_paho.org#ext#@worldhealthorg.onmicrosoft.com::d4a6bcd2-ec73-4ae3-9347-161d4b21fb1f" providerId="AD" clId="Web-{9AE690C5-A859-6828-C09F-EBC7A19CC22C}" dt="2023-10-26T02:24:22.154" v="22"/>
          <ac:graphicFrameMkLst>
            <pc:docMk/>
            <pc:sldMk cId="3489609643" sldId="468"/>
            <ac:graphicFrameMk id="7" creationId="{00000000-0000-0000-0000-000000000000}"/>
          </ac:graphicFrameMkLst>
        </pc:graphicFrameChg>
      </pc:sldChg>
    </pc:docChg>
  </pc:docChgLst>
  <pc:docChgLst>
    <pc:chgData name="migarrid@gmail.com" userId="S::urn:spo:guest#migarrid@gmail.com::" providerId="AD" clId="Web-{553D71E0-565D-AEC4-4DA4-18BA7F79D6C1}"/>
    <pc:docChg chg="modSld">
      <pc:chgData name="migarrid@gmail.com" userId="S::urn:spo:guest#migarrid@gmail.com::" providerId="AD" clId="Web-{553D71E0-565D-AEC4-4DA4-18BA7F79D6C1}" dt="2023-08-23T11:04:50.454" v="7"/>
      <pc:docMkLst>
        <pc:docMk/>
      </pc:docMkLst>
      <pc:sldChg chg="modSp">
        <pc:chgData name="migarrid@gmail.com" userId="S::urn:spo:guest#migarrid@gmail.com::" providerId="AD" clId="Web-{553D71E0-565D-AEC4-4DA4-18BA7F79D6C1}" dt="2023-08-23T11:04:50.454" v="7"/>
        <pc:sldMkLst>
          <pc:docMk/>
          <pc:sldMk cId="1681169027" sldId="461"/>
        </pc:sldMkLst>
        <pc:graphicFrameChg chg="mod modGraphic">
          <ac:chgData name="migarrid@gmail.com" userId="S::urn:spo:guest#migarrid@gmail.com::" providerId="AD" clId="Web-{553D71E0-565D-AEC4-4DA4-18BA7F79D6C1}" dt="2023-08-23T11:04:50.454" v="7"/>
          <ac:graphicFrameMkLst>
            <pc:docMk/>
            <pc:sldMk cId="1681169027" sldId="461"/>
            <ac:graphicFrameMk id="4" creationId="{00000000-0000-0000-0000-000000000000}"/>
          </ac:graphicFrameMkLst>
        </pc:graphicFrameChg>
      </pc:sldChg>
    </pc:docChg>
  </pc:docChgLst>
  <pc:docChgLst>
    <pc:chgData name="mariaines.gonzalezluna@gmail.com" userId="S::urn:spo:guest#mariaines.gonzalezluna@gmail.com::" providerId="AD" clId="Web-{1DE32C15-CF86-3069-ED8C-8A38DD9DB596}"/>
    <pc:docChg chg="modSld">
      <pc:chgData name="mariaines.gonzalezluna@gmail.com" userId="S::urn:spo:guest#mariaines.gonzalezluna@gmail.com::" providerId="AD" clId="Web-{1DE32C15-CF86-3069-ED8C-8A38DD9DB596}" dt="2023-09-15T22:32:37.258" v="12" actId="20577"/>
      <pc:docMkLst>
        <pc:docMk/>
      </pc:docMkLst>
      <pc:sldChg chg="modSp">
        <pc:chgData name="mariaines.gonzalezluna@gmail.com" userId="S::urn:spo:guest#mariaines.gonzalezluna@gmail.com::" providerId="AD" clId="Web-{1DE32C15-CF86-3069-ED8C-8A38DD9DB596}" dt="2023-09-15T22:06:56.929" v="7" actId="20577"/>
        <pc:sldMkLst>
          <pc:docMk/>
          <pc:sldMk cId="2802156260" sldId="433"/>
        </pc:sldMkLst>
        <pc:spChg chg="mod">
          <ac:chgData name="mariaines.gonzalezluna@gmail.com" userId="S::urn:spo:guest#mariaines.gonzalezluna@gmail.com::" providerId="AD" clId="Web-{1DE32C15-CF86-3069-ED8C-8A38DD9DB596}" dt="2023-09-15T22:06:56.929" v="7" actId="20577"/>
          <ac:spMkLst>
            <pc:docMk/>
            <pc:sldMk cId="2802156260" sldId="433"/>
            <ac:spMk id="3" creationId="{00000000-0000-0000-0000-000000000000}"/>
          </ac:spMkLst>
        </pc:spChg>
      </pc:sldChg>
      <pc:sldChg chg="modSp">
        <pc:chgData name="mariaines.gonzalezluna@gmail.com" userId="S::urn:spo:guest#mariaines.gonzalezluna@gmail.com::" providerId="AD" clId="Web-{1DE32C15-CF86-3069-ED8C-8A38DD9DB596}" dt="2023-09-15T22:32:37.258" v="12" actId="20577"/>
        <pc:sldMkLst>
          <pc:docMk/>
          <pc:sldMk cId="3462686138" sldId="438"/>
        </pc:sldMkLst>
        <pc:spChg chg="mod">
          <ac:chgData name="mariaines.gonzalezluna@gmail.com" userId="S::urn:spo:guest#mariaines.gonzalezluna@gmail.com::" providerId="AD" clId="Web-{1DE32C15-CF86-3069-ED8C-8A38DD9DB596}" dt="2023-09-15T22:32:37.258" v="12" actId="20577"/>
          <ac:spMkLst>
            <pc:docMk/>
            <pc:sldMk cId="3462686138" sldId="438"/>
            <ac:spMk id="3" creationId="{EF7BAE86-798D-9E5D-1C4C-C6B74A3C4A9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5B3C60-03DB-194B-8238-ABD8111AE3E2}" type="datetimeFigureOut">
              <a:rPr lang="es-CL" smtClean="0"/>
              <a:t>13-05-24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304C90-D5D5-884E-8DEB-08A59C54A7C0}" type="slidenum">
              <a:rPr lang="es-CL" smtClean="0"/>
              <a:t>‹#›</a:t>
            </a:fld>
            <a:endParaRPr lang="es-CL"/>
          </a:p>
        </p:txBody>
      </p:sp>
    </p:spTree>
    <p:extLst>
      <p:ext uri="{BB962C8B-B14F-4D97-AF65-F5344CB8AC3E}">
        <p14:creationId xmlns:p14="http://schemas.microsoft.com/office/powerpoint/2010/main" val="2278227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en.wikipedia.org/wiki/en:Creative_Commons"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https://creativecommons.org/licenses/by-sa/3.0/deed.en"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US" kern="100"/>
              <a:t>Welcome </a:t>
            </a:r>
            <a:r>
              <a:rPr lang="en-US" kern="100">
                <a:effectLst/>
              </a:rPr>
              <a:t>to the </a:t>
            </a:r>
            <a:r>
              <a:rPr lang="en-US" kern="100"/>
              <a:t>trauma module of the Basic Emergency Care course. </a:t>
            </a:r>
            <a:endParaRPr lang="en-NZ" kern="100">
              <a:effectLst/>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sym typeface="Lato"/>
              </a:rPr>
              <a:t>In the ABCDE approach, management follows any abnormal assessment findings. The first step of airway management in trauma is immobilization of the cervical spine. You can stabilize the cervical spine using available local materials. If needed, open the airway, using the jaw thrust. The head tilt-chin lift must not be used in trauma patients, as this can cause further injury to the cervical spine.</a:t>
            </a:r>
            <a:endParaRPr lang="en"/>
          </a:p>
          <a:p>
            <a:r>
              <a:rPr lang="en-US">
                <a:sym typeface="Lato"/>
              </a:rPr>
              <a:t>Suction any airway secretions and remove any visible foreign objects. If necessary, place an oral or a nasal airway. However, if the patient has significant facial trauma, you should not use a nasal airway. If there is evidence of airway burns or an expanding neck </a:t>
            </a:r>
            <a:r>
              <a:rPr lang="en-US" err="1">
                <a:sym typeface="Lato"/>
              </a:rPr>
              <a:t>haematoma</a:t>
            </a:r>
            <a:r>
              <a:rPr lang="en-US"/>
              <a:t>, these are signs of severe trauma to the airway</a:t>
            </a:r>
            <a:r>
              <a:rPr lang="en-US" b="0" i="0" u="none" strike="noStrike" cap="none" baseline="0">
                <a:sym typeface="Arial"/>
              </a:rPr>
              <a:t>. </a:t>
            </a:r>
            <a:r>
              <a:rPr lang="en-US">
                <a:sym typeface="Arial"/>
              </a:rPr>
              <a:t>Plan for rapid handover or transfer. </a:t>
            </a:r>
            <a:endParaRPr lang="en">
              <a:sym typeface="Arial"/>
            </a:endParaRPr>
          </a:p>
          <a:p>
            <a:pPr marL="356235" marR="0" lvl="0" indent="-301625" algn="l" defTabSz="914400">
              <a:lnSpc>
                <a:spcPct val="100000"/>
              </a:lnSpc>
              <a:spcBef>
                <a:spcPts val="0"/>
              </a:spcBef>
              <a:spcAft>
                <a:spcPts val="0"/>
              </a:spcAft>
              <a:buClrTx/>
              <a:buSzTx/>
              <a:buFontTx/>
              <a:buNone/>
              <a:tabLst/>
              <a:defRPr/>
            </a:pPr>
            <a:endParaRPr lang="en" sz="1900" b="0" i="0" u="none" strike="noStrike" cap="none">
              <a:solidFill>
                <a:schemeClr val="dk1"/>
              </a:solidFill>
              <a:latin typeface="Lato"/>
              <a:ea typeface="Lato"/>
              <a:cs typeface="Lato"/>
            </a:endParaRPr>
          </a:p>
          <a:p>
            <a:endParaRPr lang="en-US" i="0">
              <a:latin typeface="Times" charset="0"/>
              <a:ea typeface="Times" charset="0"/>
              <a:cs typeface="Times"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10</a:t>
            </a:fld>
            <a:endParaRPr lang="en-US"/>
          </a:p>
        </p:txBody>
      </p:sp>
    </p:spTree>
    <p:extLst>
      <p:ext uri="{BB962C8B-B14F-4D97-AF65-F5344CB8AC3E}">
        <p14:creationId xmlns:p14="http://schemas.microsoft.com/office/powerpoint/2010/main" val="83981834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9A32D44-0608-4713-67D1-CA40C7B195DC}"/>
              </a:ext>
            </a:extLst>
          </p:cNvPr>
          <p:cNvSpPr>
            <a:spLocks noGrp="1" noChangeArrowheads="1"/>
          </p:cNvSpPr>
          <p:nvPr>
            <p:ph type="sldNum"/>
          </p:nvPr>
        </p:nvSpPr>
        <p:spPr>
          <a:ln/>
        </p:spPr>
        <p:txBody>
          <a:bodyPr/>
          <a:lstStyle/>
          <a:p>
            <a:fld id="{AA514D6C-244F-47CE-8CCD-ECC356988E9C}" type="slidenum">
              <a:rPr lang="es-PY" altLang="es-ES"/>
              <a:pPr/>
              <a:t>100</a:t>
            </a:fld>
            <a:endParaRPr lang="es-PY" altLang="es-ES"/>
          </a:p>
        </p:txBody>
      </p:sp>
      <p:sp>
        <p:nvSpPr>
          <p:cNvPr id="115713" name="Rectangle 1">
            <a:extLst>
              <a:ext uri="{FF2B5EF4-FFF2-40B4-BE49-F238E27FC236}">
                <a16:creationId xmlns:a16="http://schemas.microsoft.com/office/drawing/2014/main" id="{B2BCB6F6-D16D-1B94-FE88-964E53501462}"/>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Text Box 2">
            <a:extLst>
              <a:ext uri="{FF2B5EF4-FFF2-40B4-BE49-F238E27FC236}">
                <a16:creationId xmlns:a16="http://schemas.microsoft.com/office/drawing/2014/main" id="{D11029F5-D3C3-30CD-4E69-5AE0B2A448D0}"/>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800" dirty="0">
                <a:latin typeface="Arial" panose="020B0604020202020204" pitchFamily="34" charset="0"/>
                <a:ea typeface="Microsoft YaHei" panose="020B0503020204020204" pitchFamily="34" charset="-122"/>
              </a:rPr>
              <a:t>Utilizando la sección indicada del libro de ejercicios, enumere las consideraciones relacionadas con la circulación en los niños que sufren un traumatismo.</a:t>
            </a:r>
            <a:r>
              <a:rPr lang="es-PY" altLang="es-ES" sz="1800" dirty="0">
                <a:latin typeface="+mn-lt" charset="0"/>
                <a:cs typeface="Calibri" panose="020F0502020204030204" pitchFamily="34" charset="0"/>
              </a:rPr>
              <a:t>1.</a:t>
            </a:r>
          </a:p>
          <a:p>
            <a:pPr marL="177800" indent="-177800" eaLnBrk="1">
              <a:lnSpc>
                <a:spcPct val="90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800" dirty="0">
                <a:latin typeface="+mn-lt" charset="0"/>
                <a:cs typeface="Calibri" panose="020F0502020204030204" pitchFamily="34" charset="0"/>
              </a:rPr>
              <a:t>2.</a:t>
            </a:r>
          </a:p>
          <a:p>
            <a:pPr marL="177800" indent="-177800" eaLnBrk="1">
              <a:lnSpc>
                <a:spcPct val="90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800" dirty="0">
                <a:latin typeface="+mn-lt" charset="0"/>
                <a:cs typeface="Calibri" panose="020F0502020204030204" pitchFamily="34" charset="0"/>
              </a:rPr>
              <a:t>3.</a:t>
            </a:r>
          </a:p>
          <a:p>
            <a:pPr marL="177800" indent="-177800" eaLnBrk="1">
              <a:lnSpc>
                <a:spcPct val="90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800" dirty="0">
                <a:latin typeface="+mn-lt" charset="0"/>
                <a:cs typeface="Calibri" panose="020F0502020204030204" pitchFamily="34" charset="0"/>
              </a:rPr>
              <a:t>4.</a:t>
            </a:r>
          </a:p>
          <a:p>
            <a:pPr marL="177800" indent="-177800" eaLnBrk="1">
              <a:lnSpc>
                <a:spcPct val="90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1800">
              <a:latin typeface="Arial" panose="020B0604020202020204" pitchFamily="34" charset="0"/>
              <a:cs typeface="Calibri" panose="020F0502020204030204" pitchFamily="34" charset="0"/>
            </a:endParaRPr>
          </a:p>
          <a:p>
            <a:pPr marL="177800" indent="-177800" eaLnBrk="1">
              <a:lnSpc>
                <a:spcPct val="90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800" dirty="0">
                <a:latin typeface="+mn-lt" charset="0"/>
                <a:cs typeface="Calibri" panose="020F0502020204030204" pitchFamily="34" charset="0"/>
              </a:rPr>
              <a:t> Enumere las consideraciones relacionadas con la disfunción neurológica en los niños que sufren un traumatismo1.</a:t>
            </a:r>
          </a:p>
          <a:p>
            <a:pPr marL="177800" indent="-177800" eaLnBrk="1">
              <a:lnSpc>
                <a:spcPct val="90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800" dirty="0">
                <a:latin typeface="+mn-lt" charset="0"/>
                <a:cs typeface="Calibri" panose="020F0502020204030204" pitchFamily="34" charset="0"/>
              </a:rPr>
              <a:t>2.</a:t>
            </a:r>
          </a:p>
          <a:p>
            <a:pPr marL="177800" indent="-177800" eaLnBrk="1">
              <a:lnSpc>
                <a:spcPct val="90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800" dirty="0">
                <a:latin typeface="+mn-lt" charset="0"/>
                <a:cs typeface="Calibri" panose="020F0502020204030204" pitchFamily="34" charset="0"/>
              </a:rPr>
              <a:t>3</a:t>
            </a:r>
          </a:p>
          <a:p>
            <a:pPr marL="177800" indent="-177800" eaLnBrk="1">
              <a:lnSpc>
                <a:spcPct val="90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br>
              <a:rPr lang="es-PY" altLang="es-ES" sz="1800">
                <a:latin typeface="Arial" panose="020B0604020202020204" pitchFamily="34" charset="0"/>
                <a:cs typeface="Calibri" panose="020F0502020204030204" pitchFamily="34" charset="0"/>
              </a:rPr>
            </a:br>
            <a:endParaRPr lang="es-PY" altLang="es-ES" sz="1800">
              <a:latin typeface="Arial" panose="020B0604020202020204" pitchFamily="34" charset="0"/>
              <a:cs typeface="Calibri" panose="020F0502020204030204" pitchFamily="34" charset="0"/>
            </a:endParaRPr>
          </a:p>
          <a:p>
            <a:pPr marL="177800" indent="-177800"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dirty="0" err="1">
                <a:latin typeface="+mn-lt" charset="0"/>
                <a:cs typeface="Calibri" panose="020F0502020204030204" pitchFamily="34" charset="0"/>
              </a:rPr>
              <a:t>Image</a:t>
            </a:r>
            <a:endParaRPr lang="es-PY" altLang="es-ES" sz="2000">
              <a:latin typeface="+mn-lt" charset="0"/>
              <a:cs typeface="Calibri" panose="020F0502020204030204" pitchFamily="34" charset="0"/>
            </a:endParaRPr>
          </a:p>
          <a:p>
            <a:pPr marL="177800" indent="-177800"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err="1">
                <a:latin typeface="+mn-lt" charset="0"/>
                <a:cs typeface="+mn-ea" charset="0"/>
              </a:rPr>
              <a:t>Title</a:t>
            </a:r>
            <a:r>
              <a:rPr lang="es-PY" altLang="es-ES" dirty="0">
                <a:latin typeface="+mn-lt" charset="0"/>
                <a:cs typeface="+mn-ea" charset="0"/>
              </a:rPr>
              <a:t>: </a:t>
            </a:r>
            <a:r>
              <a:rPr lang="es-PY" altLang="es-ES" sz="900" dirty="0">
                <a:latin typeface="+mn-lt" charset="0"/>
                <a:cs typeface="+mn-ea" charset="0"/>
              </a:rPr>
              <a:t>Deep </a:t>
            </a:r>
            <a:r>
              <a:rPr lang="es-PY" altLang="es-ES" sz="900" dirty="0" err="1">
                <a:latin typeface="+mn-lt" charset="0"/>
                <a:cs typeface="+mn-ea" charset="0"/>
              </a:rPr>
              <a:t>thought</a:t>
            </a:r>
            <a:r>
              <a:rPr lang="es-PY" altLang="es-ES" sz="900" dirty="0">
                <a:latin typeface="+mn-lt" charset="0"/>
                <a:cs typeface="+mn-ea" charset="0"/>
              </a:rPr>
              <a:t> </a:t>
            </a:r>
          </a:p>
          <a:p>
            <a:pPr marL="177800" indent="-177800"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err="1">
                <a:latin typeface="+mn-lt" charset="0"/>
                <a:cs typeface="+mn-ea" charset="0"/>
              </a:rPr>
              <a:t>Creator:GDL</a:t>
            </a:r>
            <a:endParaRPr lang="es-PY" altLang="es-ES">
              <a:latin typeface="+mn-lt" charset="0"/>
              <a:cs typeface="+mn-ea" charset="0"/>
            </a:endParaRPr>
          </a:p>
          <a:p>
            <a:pPr marL="177800" indent="-177800"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err="1">
                <a:latin typeface="+mn-lt" charset="0"/>
                <a:cs typeface="+mn-ea" charset="0"/>
              </a:rPr>
              <a:t>Source</a:t>
            </a:r>
            <a:r>
              <a:rPr lang="es-PY" altLang="es-ES" dirty="0">
                <a:latin typeface="+mn-lt" charset="0"/>
                <a:cs typeface="+mn-ea" charset="0"/>
              </a:rPr>
              <a:t>: https://openclipart.org/detail/221707/deep-thought</a:t>
            </a:r>
          </a:p>
          <a:p>
            <a:pPr marL="177800" indent="-177800"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Copyright </a:t>
            </a:r>
            <a:r>
              <a:rPr lang="es-PY" altLang="es-ES" dirty="0" err="1">
                <a:latin typeface="+mn-lt" charset="0"/>
                <a:cs typeface="+mn-ea" charset="0"/>
              </a:rPr>
              <a:t>information</a:t>
            </a:r>
            <a:r>
              <a:rPr lang="es-PY" altLang="es-ES" dirty="0">
                <a:latin typeface="+mn-lt" charset="0"/>
                <a:cs typeface="+mn-ea" charset="0"/>
              </a:rPr>
              <a:t>: Creative </a:t>
            </a:r>
            <a:r>
              <a:rPr lang="es-PY" altLang="es-ES" dirty="0" err="1">
                <a:latin typeface="+mn-lt" charset="0"/>
                <a:cs typeface="+mn-ea" charset="0"/>
              </a:rPr>
              <a:t>Commonz</a:t>
            </a:r>
            <a:r>
              <a:rPr lang="es-PY" altLang="es-ES" dirty="0">
                <a:latin typeface="+mn-lt" charset="0"/>
                <a:cs typeface="+mn-ea" charset="0"/>
              </a:rPr>
              <a:t> Zero 1.0 </a:t>
            </a:r>
            <a:r>
              <a:rPr lang="es-PY" altLang="es-ES" dirty="0" err="1">
                <a:latin typeface="+mn-lt" charset="0"/>
                <a:cs typeface="+mn-ea" charset="0"/>
              </a:rPr>
              <a:t>Public</a:t>
            </a:r>
            <a:r>
              <a:rPr lang="es-PY" altLang="es-ES" dirty="0">
                <a:latin typeface="+mn-lt" charset="0"/>
                <a:cs typeface="+mn-ea" charset="0"/>
              </a:rPr>
              <a:t> </a:t>
            </a:r>
            <a:r>
              <a:rPr lang="es-PY" altLang="es-ES" dirty="0" err="1">
                <a:latin typeface="+mn-lt" charset="0"/>
                <a:cs typeface="+mn-ea" charset="0"/>
              </a:rPr>
              <a:t>Domain</a:t>
            </a:r>
            <a:r>
              <a:rPr lang="es-PY" altLang="es-ES" dirty="0">
                <a:latin typeface="+mn-lt" charset="0"/>
                <a:cs typeface="+mn-ea" charset="0"/>
              </a:rPr>
              <a:t> </a:t>
            </a:r>
            <a:r>
              <a:rPr lang="es-PY" altLang="es-ES" dirty="0" err="1">
                <a:latin typeface="+mn-lt" charset="0"/>
                <a:cs typeface="+mn-ea" charset="0"/>
              </a:rPr>
              <a:t>License</a:t>
            </a:r>
            <a:r>
              <a:rPr lang="es-PY" altLang="es-ES" dirty="0">
                <a:latin typeface="+mn-lt" charset="0"/>
                <a:cs typeface="+mn-ea" charset="0"/>
              </a:rPr>
              <a:t> </a:t>
            </a:r>
          </a:p>
          <a:p>
            <a:pPr marL="177800" indent="-177800"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p:txBody>
      </p:sp>
      <p:sp>
        <p:nvSpPr>
          <p:cNvPr id="115715" name="Rectangle 3">
            <a:extLst>
              <a:ext uri="{FF2B5EF4-FFF2-40B4-BE49-F238E27FC236}">
                <a16:creationId xmlns:a16="http://schemas.microsoft.com/office/drawing/2014/main" id="{66496C30-84E2-4898-3E54-266720DA0561}"/>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FD554215-80C5-420A-BF46-7278A3B71B92}" type="slidenum">
              <a:rPr lang="es-PY" altLang="es-ES" sz="1200">
                <a:latin typeface="+mn-lt" charset="0"/>
                <a:cs typeface="+mn-ea" charset="0"/>
              </a:rPr>
              <a:pPr algn="r">
                <a:lnSpc>
                  <a:spcPct val="100000"/>
                </a:lnSpc>
              </a:pPr>
              <a:t>100</a:t>
            </a:fld>
            <a:endParaRPr lang="es-PY" altLang="es-ES" sz="1200">
              <a:latin typeface="+mn-lt" charset="0"/>
              <a:cs typeface="+mn-ea" charset="0"/>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57D4E65-DE68-9274-1FAD-43292644806B}"/>
              </a:ext>
            </a:extLst>
          </p:cNvPr>
          <p:cNvSpPr>
            <a:spLocks noGrp="1" noChangeArrowheads="1"/>
          </p:cNvSpPr>
          <p:nvPr>
            <p:ph type="sldNum"/>
          </p:nvPr>
        </p:nvSpPr>
        <p:spPr>
          <a:ln/>
        </p:spPr>
        <p:txBody>
          <a:bodyPr/>
          <a:lstStyle/>
          <a:p>
            <a:fld id="{7ED26211-9C87-407A-A58F-0500F412B02C}" type="slidenum">
              <a:rPr lang="es-PY" altLang="es-ES"/>
              <a:pPr/>
              <a:t>101</a:t>
            </a:fld>
            <a:endParaRPr lang="es-PY" altLang="es-ES"/>
          </a:p>
        </p:txBody>
      </p:sp>
      <p:sp>
        <p:nvSpPr>
          <p:cNvPr id="116737" name="Rectangle 1">
            <a:extLst>
              <a:ext uri="{FF2B5EF4-FFF2-40B4-BE49-F238E27FC236}">
                <a16:creationId xmlns:a16="http://schemas.microsoft.com/office/drawing/2014/main" id="{AB27C49A-7669-1A00-8FE7-AA48FE583EE2}"/>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Text Box 2">
            <a:extLst>
              <a:ext uri="{FF2B5EF4-FFF2-40B4-BE49-F238E27FC236}">
                <a16:creationId xmlns:a16="http://schemas.microsoft.com/office/drawing/2014/main" id="{ECA0B370-3E6B-EF4A-0784-7384E98FCC13}"/>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3100" dirty="0">
                <a:latin typeface="Arial" panose="020B0604020202020204" pitchFamily="34" charset="0"/>
                <a:ea typeface="Microsoft YaHei" panose="020B0503020204020204" pitchFamily="34" charset="-122"/>
              </a:rPr>
              <a:t>Los pacientes traumatizados pueden presentar lesiones complejas que muchas veces están ocultas, y pueden empeorar y morir rápidamente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3100" dirty="0">
                <a:latin typeface="Arial" panose="020B0604020202020204" pitchFamily="34" charset="0"/>
                <a:ea typeface="Microsoft YaHei" panose="020B0503020204020204" pitchFamily="34" charset="-122"/>
              </a:rPr>
              <a:t>Los cuadros clínicos de alto riesgo siempre exigen el traslado o transferencia a una unidad especializada para su atención continua: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3100" dirty="0">
                <a:latin typeface="Arial" panose="020B0604020202020204" pitchFamily="34" charset="0"/>
                <a:ea typeface="Microsoft YaHei" panose="020B0503020204020204" pitchFamily="34" charset="-122"/>
              </a:rPr>
              <a:t>Alteración en la vía aérea que requiere intervención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3100" dirty="0">
                <a:latin typeface="Arial" panose="020B0604020202020204" pitchFamily="34" charset="0"/>
                <a:ea typeface="Microsoft YaHei" panose="020B0503020204020204" pitchFamily="34" charset="-122"/>
              </a:rPr>
              <a:t>Signos de choque: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3100" dirty="0">
                <a:latin typeface="Arial" panose="020B0604020202020204" pitchFamily="34" charset="0"/>
                <a:ea typeface="Microsoft YaHei" panose="020B0503020204020204" pitchFamily="34" charset="-122"/>
              </a:rPr>
              <a:t>Neumotórax a tensión: realice una descompresión con aguja antes del traslado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3100" dirty="0">
                <a:latin typeface="Arial" panose="020B0604020202020204" pitchFamily="34" charset="0"/>
                <a:ea typeface="Microsoft YaHei" panose="020B0503020204020204" pitchFamily="34" charset="-122"/>
              </a:rPr>
              <a:t>Taponamiento cardíaco: asegúrese de que comience la administración de líquidos intravenosos y que continúe durante el traslado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3100" dirty="0">
                <a:latin typeface="Arial" panose="020B0604020202020204" pitchFamily="34" charset="0"/>
                <a:ea typeface="Microsoft YaHei" panose="020B0503020204020204" pitchFamily="34" charset="-122"/>
              </a:rPr>
              <a:t>Alteración del estado mental (somnolencia, letargo, confusión o inconciencia)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3100" dirty="0">
                <a:latin typeface="Arial" panose="020B0604020202020204" pitchFamily="34" charset="0"/>
                <a:ea typeface="Microsoft YaHei" panose="020B0503020204020204" pitchFamily="34" charset="-122"/>
              </a:rPr>
              <a:t>Traumatismo en mujer embarazada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3100" dirty="0">
                <a:latin typeface="Arial" panose="020B0604020202020204" pitchFamily="34" charset="0"/>
                <a:ea typeface="Microsoft YaHei" panose="020B0503020204020204" pitchFamily="34" charset="-122"/>
              </a:rPr>
              <a:t>Niño con problemas en la evaluación ABCDE, quemadura o cualquier lesión en la cabeza, el tórax o el abdomen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3100" dirty="0">
                <a:latin typeface="Arial" panose="020B0604020202020204" pitchFamily="34" charset="0"/>
                <a:ea typeface="Microsoft YaHei" panose="020B0503020204020204" pitchFamily="34" charset="-122"/>
              </a:rPr>
              <a:t>Cualquier lesión grave por quemadura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3100">
              <a:latin typeface="Arial" panose="020B0604020202020204" pitchFamily="34" charset="0"/>
              <a:ea typeface="Microsoft YaHei" panose="020B0503020204020204" pitchFamily="34" charset="-122"/>
            </a:endParaRPr>
          </a:p>
        </p:txBody>
      </p:sp>
      <p:sp>
        <p:nvSpPr>
          <p:cNvPr id="116739" name="Rectangle 3">
            <a:extLst>
              <a:ext uri="{FF2B5EF4-FFF2-40B4-BE49-F238E27FC236}">
                <a16:creationId xmlns:a16="http://schemas.microsoft.com/office/drawing/2014/main" id="{AF01DC4A-56AF-3306-D84F-D44180927489}"/>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091FDB8F-EE98-4A67-95E3-674B2D178985}" type="slidenum">
              <a:rPr lang="es-PY" altLang="es-ES" sz="1200">
                <a:latin typeface="+mn-lt" charset="0"/>
                <a:cs typeface="+mn-ea" charset="0"/>
              </a:rPr>
              <a:pPr algn="r">
                <a:lnSpc>
                  <a:spcPct val="100000"/>
                </a:lnSpc>
              </a:pPr>
              <a:t>101</a:t>
            </a:fld>
            <a:endParaRPr lang="es-PY" altLang="es-ES" sz="1200">
              <a:latin typeface="+mn-lt" charset="0"/>
              <a:cs typeface="+mn-ea" charset="0"/>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EFB9668-5B6C-FCDB-AA4A-A763561BEC07}"/>
              </a:ext>
            </a:extLst>
          </p:cNvPr>
          <p:cNvSpPr>
            <a:spLocks noGrp="1" noChangeArrowheads="1"/>
          </p:cNvSpPr>
          <p:nvPr>
            <p:ph type="sldNum"/>
          </p:nvPr>
        </p:nvSpPr>
        <p:spPr>
          <a:ln/>
        </p:spPr>
        <p:txBody>
          <a:bodyPr/>
          <a:lstStyle/>
          <a:p>
            <a:fld id="{20CB7D00-0406-44C8-B547-4A8824914916}" type="slidenum">
              <a:rPr lang="es-PY" altLang="es-ES"/>
              <a:pPr/>
              <a:t>102</a:t>
            </a:fld>
            <a:endParaRPr lang="es-PY" altLang="es-ES"/>
          </a:p>
        </p:txBody>
      </p:sp>
      <p:sp>
        <p:nvSpPr>
          <p:cNvPr id="117761" name="Rectangle 1">
            <a:extLst>
              <a:ext uri="{FF2B5EF4-FFF2-40B4-BE49-F238E27FC236}">
                <a16:creationId xmlns:a16="http://schemas.microsoft.com/office/drawing/2014/main" id="{1438E787-8F46-8919-AB9F-B1752A8F3B5F}"/>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Text Box 2">
            <a:extLst>
              <a:ext uri="{FF2B5EF4-FFF2-40B4-BE49-F238E27FC236}">
                <a16:creationId xmlns:a16="http://schemas.microsoft.com/office/drawing/2014/main" id="{DBE91D4C-A60F-CD5E-7495-6155518FAC8F}"/>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Otras consideraciones para el traslado: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Si el paciente necesitó oxígeno, disponga que se continúe la administración durante el traslado y después de la transferencia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Si una persona lesionada muestra signos de choque, asegúrese de que se comience el tratamiento con líquidos intravenosos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Asegúrese de que se controle y vigile toda hemorragia externa durante el traslado</a:t>
            </a:r>
          </a:p>
        </p:txBody>
      </p:sp>
      <p:sp>
        <p:nvSpPr>
          <p:cNvPr id="117763" name="Rectangle 3">
            <a:extLst>
              <a:ext uri="{FF2B5EF4-FFF2-40B4-BE49-F238E27FC236}">
                <a16:creationId xmlns:a16="http://schemas.microsoft.com/office/drawing/2014/main" id="{7EC63DCD-B3BE-93E9-F28D-D36122EF4293}"/>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8E20654A-D4C4-45A5-94F1-AB2FB72BD7A6}" type="slidenum">
              <a:rPr lang="es-PY" altLang="es-ES" sz="1200">
                <a:latin typeface="+mn-lt" charset="0"/>
                <a:cs typeface="+mn-ea" charset="0"/>
              </a:rPr>
              <a:pPr algn="r">
                <a:lnSpc>
                  <a:spcPct val="100000"/>
                </a:lnSpc>
              </a:pPr>
              <a:t>102</a:t>
            </a:fld>
            <a:endParaRPr lang="es-PY" altLang="es-ES" sz="1200">
              <a:latin typeface="+mn-lt" charset="0"/>
              <a:cs typeface="+mn-ea" charset="0"/>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103</a:t>
            </a:fld>
            <a:endParaRPr lang="en-US"/>
          </a:p>
        </p:txBody>
      </p:sp>
    </p:spTree>
    <p:extLst>
      <p:ext uri="{BB962C8B-B14F-4D97-AF65-F5344CB8AC3E}">
        <p14:creationId xmlns:p14="http://schemas.microsoft.com/office/powerpoint/2010/main" val="207615445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967E9FF-7F1B-3971-6BE5-59F662BAF906}"/>
              </a:ext>
            </a:extLst>
          </p:cNvPr>
          <p:cNvSpPr>
            <a:spLocks noGrp="1" noChangeArrowheads="1"/>
          </p:cNvSpPr>
          <p:nvPr>
            <p:ph type="sldNum"/>
          </p:nvPr>
        </p:nvSpPr>
        <p:spPr>
          <a:ln/>
        </p:spPr>
        <p:txBody>
          <a:bodyPr/>
          <a:lstStyle/>
          <a:p>
            <a:fld id="{40C26B4B-B48E-44A5-A56E-25939C682562}" type="slidenum">
              <a:rPr lang="es-PY" altLang="es-ES"/>
              <a:pPr/>
              <a:t>104</a:t>
            </a:fld>
            <a:endParaRPr lang="es-PY" altLang="es-ES"/>
          </a:p>
        </p:txBody>
      </p:sp>
      <p:sp>
        <p:nvSpPr>
          <p:cNvPr id="119809" name="Text Box 1">
            <a:extLst>
              <a:ext uri="{FF2B5EF4-FFF2-40B4-BE49-F238E27FC236}">
                <a16:creationId xmlns:a16="http://schemas.microsoft.com/office/drawing/2014/main" id="{D0DF0A3A-5D64-089B-E8CE-394C30A725D9}"/>
              </a:ext>
            </a:extLst>
          </p:cNvPr>
          <p:cNvSpPr txBox="1">
            <a:spLocks noGrp="1" noChangeArrowheads="1"/>
          </p:cNvSpPr>
          <p:nvPr>
            <p:ph type="body"/>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1440" rIns="0" bIns="91440" anchor="ctr"/>
          <a:lstStyle/>
          <a:p>
            <a:pPr marL="215900" indent="-214313" eaLnBrk="1">
              <a:lnSpc>
                <a:spcPct val="107000"/>
              </a:lnSpc>
              <a:spcBef>
                <a:spcPct val="0"/>
              </a:spcBef>
              <a:spcAft>
                <a:spcPts val="800"/>
              </a:spcAft>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800" dirty="0">
                <a:latin typeface="Calibri" panose="020F0502020204030204" pitchFamily="34" charset="0"/>
                <a:ea typeface="Microsoft YaHei" panose="020B0503020204020204" pitchFamily="34" charset="-122"/>
              </a:rPr>
              <a:t>  </a:t>
            </a:r>
            <a:r>
              <a:rPr lang="es-PY" altLang="es-ES" sz="1800" dirty="0" err="1">
                <a:latin typeface="Calibri" panose="020F0502020204030204" pitchFamily="34" charset="0"/>
                <a:ea typeface="Microsoft YaHei" panose="020B0503020204020204" pitchFamily="34" charset="-122"/>
              </a:rPr>
              <a:t>There</a:t>
            </a:r>
            <a:r>
              <a:rPr lang="es-PY" altLang="es-ES" sz="1800" dirty="0">
                <a:latin typeface="Calibri" panose="020F0502020204030204" pitchFamily="34" charset="0"/>
                <a:ea typeface="Microsoft YaHei" panose="020B0503020204020204" pitchFamily="34" charset="-122"/>
              </a:rPr>
              <a:t> are </a:t>
            </a:r>
            <a:r>
              <a:rPr lang="es-PY" altLang="es-ES" sz="1800" dirty="0" err="1">
                <a:latin typeface="Calibri" panose="020F0502020204030204" pitchFamily="34" charset="0"/>
                <a:ea typeface="Microsoft YaHei" panose="020B0503020204020204" pitchFamily="34" charset="-122"/>
              </a:rPr>
              <a:t>Quickcards</a:t>
            </a:r>
            <a:r>
              <a:rPr lang="es-PY" altLang="es-ES" sz="1800" dirty="0">
                <a:latin typeface="Calibri" panose="020F0502020204030204" pitchFamily="34" charset="0"/>
                <a:ea typeface="Microsoft YaHei" panose="020B0503020204020204" pitchFamily="34" charset="-122"/>
              </a:rPr>
              <a:t> </a:t>
            </a:r>
            <a:r>
              <a:rPr lang="es-PY" altLang="es-ES" sz="1800" dirty="0" err="1">
                <a:latin typeface="Calibri" panose="020F0502020204030204" pitchFamily="34" charset="0"/>
                <a:ea typeface="Microsoft YaHei" panose="020B0503020204020204" pitchFamily="34" charset="-122"/>
              </a:rPr>
              <a:t>for</a:t>
            </a:r>
            <a:r>
              <a:rPr lang="es-PY" altLang="es-ES" sz="1800" dirty="0">
                <a:latin typeface="Calibri" panose="020F0502020204030204" pitchFamily="34" charset="0"/>
                <a:ea typeface="Microsoft YaHei" panose="020B0503020204020204" pitchFamily="34" charset="-122"/>
              </a:rPr>
              <a:t> Trauma. </a:t>
            </a:r>
          </a:p>
        </p:txBody>
      </p:sp>
      <p:sp>
        <p:nvSpPr>
          <p:cNvPr id="119810" name="Rectangle 2">
            <a:extLst>
              <a:ext uri="{FF2B5EF4-FFF2-40B4-BE49-F238E27FC236}">
                <a16:creationId xmlns:a16="http://schemas.microsoft.com/office/drawing/2014/main" id="{8B204665-32A3-C3DD-8248-4558D8830B79}"/>
              </a:ext>
            </a:extLst>
          </p:cNvPr>
          <p:cNvSpPr txBox="1">
            <a:spLocks noGrp="1" noRot="1" noChangeAspect="1" noChangeArrowheads="1"/>
          </p:cNvSpPr>
          <p:nvPr>
            <p:ph type="sldImg" idx="1"/>
          </p:nvPr>
        </p:nvSpPr>
        <p:spPr bwMode="auto">
          <a:xfrm>
            <a:off x="381000" y="685800"/>
            <a:ext cx="6094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28024F4-7F75-FD75-731C-4A1FF0FDC7A2}"/>
              </a:ext>
            </a:extLst>
          </p:cNvPr>
          <p:cNvSpPr>
            <a:spLocks noGrp="1" noChangeArrowheads="1"/>
          </p:cNvSpPr>
          <p:nvPr>
            <p:ph type="sldNum"/>
          </p:nvPr>
        </p:nvSpPr>
        <p:spPr>
          <a:ln/>
        </p:spPr>
        <p:txBody>
          <a:bodyPr/>
          <a:lstStyle/>
          <a:p>
            <a:fld id="{A94F0949-8A3E-41DC-8A43-319382D81946}" type="slidenum">
              <a:rPr lang="es-PY" altLang="es-ES"/>
              <a:pPr/>
              <a:t>105</a:t>
            </a:fld>
            <a:endParaRPr lang="es-PY" altLang="es-ES"/>
          </a:p>
        </p:txBody>
      </p:sp>
      <p:sp>
        <p:nvSpPr>
          <p:cNvPr id="120833" name="Rectangle 1">
            <a:extLst>
              <a:ext uri="{FF2B5EF4-FFF2-40B4-BE49-F238E27FC236}">
                <a16:creationId xmlns:a16="http://schemas.microsoft.com/office/drawing/2014/main" id="{E1A9E260-817D-96B0-A9CF-18EB587BD7C9}"/>
              </a:ext>
            </a:extLst>
          </p:cNvPr>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Rectangle 2">
            <a:extLst>
              <a:ext uri="{FF2B5EF4-FFF2-40B4-BE49-F238E27FC236}">
                <a16:creationId xmlns:a16="http://schemas.microsoft.com/office/drawing/2014/main" id="{7601EAA4-2AAD-D0F0-5258-F3995BBEF38D}"/>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4FC68FE-8DF9-6D51-125E-6DCE14C28731}"/>
              </a:ext>
            </a:extLst>
          </p:cNvPr>
          <p:cNvSpPr>
            <a:spLocks noGrp="1" noChangeArrowheads="1"/>
          </p:cNvSpPr>
          <p:nvPr>
            <p:ph type="sldNum"/>
          </p:nvPr>
        </p:nvSpPr>
        <p:spPr>
          <a:ln/>
        </p:spPr>
        <p:txBody>
          <a:bodyPr/>
          <a:lstStyle/>
          <a:p>
            <a:fld id="{E9F2DC5E-D90B-4F67-805A-6677E90355FF}" type="slidenum">
              <a:rPr lang="es-PY" altLang="es-ES"/>
              <a:pPr/>
              <a:t>106</a:t>
            </a:fld>
            <a:endParaRPr lang="es-PY" altLang="es-ES"/>
          </a:p>
        </p:txBody>
      </p:sp>
      <p:sp>
        <p:nvSpPr>
          <p:cNvPr id="121857" name="Rectangle 1">
            <a:extLst>
              <a:ext uri="{FF2B5EF4-FFF2-40B4-BE49-F238E27FC236}">
                <a16:creationId xmlns:a16="http://schemas.microsoft.com/office/drawing/2014/main" id="{C1BBDDD4-9ED7-E329-9923-CDD64041B84F}"/>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Rectangle 2">
            <a:extLst>
              <a:ext uri="{FF2B5EF4-FFF2-40B4-BE49-F238E27FC236}">
                <a16:creationId xmlns:a16="http://schemas.microsoft.com/office/drawing/2014/main" id="{A56B2E79-742B-84B4-AF72-06C35FBB6B16}"/>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
        <p:nvSpPr>
          <p:cNvPr id="121859" name="Rectangle 3">
            <a:extLst>
              <a:ext uri="{FF2B5EF4-FFF2-40B4-BE49-F238E27FC236}">
                <a16:creationId xmlns:a16="http://schemas.microsoft.com/office/drawing/2014/main" id="{9C8544DC-7DF1-CC49-E707-19C0F65D23CE}"/>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8D3477AB-DEDE-4F19-BDDF-D07E13D0742F}" type="slidenum">
              <a:rPr lang="es-PY" altLang="es-ES" sz="1200">
                <a:latin typeface="+mn-lt" charset="0"/>
                <a:cs typeface="+mn-ea" charset="0"/>
              </a:rPr>
              <a:pPr algn="r">
                <a:lnSpc>
                  <a:spcPct val="100000"/>
                </a:lnSpc>
              </a:pPr>
              <a:t>106</a:t>
            </a:fld>
            <a:endParaRPr lang="es-PY" altLang="es-ES" sz="1200">
              <a:latin typeface="+mn-lt" charset="0"/>
              <a:cs typeface="+mn-ea" charset="0"/>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C836768A-8D22-77CE-AB63-4F658000015A}"/>
              </a:ext>
            </a:extLst>
          </p:cNvPr>
          <p:cNvSpPr>
            <a:spLocks noGrp="1" noChangeArrowheads="1"/>
          </p:cNvSpPr>
          <p:nvPr>
            <p:ph type="sldNum"/>
          </p:nvPr>
        </p:nvSpPr>
        <p:spPr>
          <a:ln/>
        </p:spPr>
        <p:txBody>
          <a:bodyPr/>
          <a:lstStyle/>
          <a:p>
            <a:fld id="{39A5EC1D-70EE-4EE1-98F2-505FC74005F6}" type="slidenum">
              <a:rPr lang="es-PY" altLang="es-ES"/>
              <a:pPr/>
              <a:t>107</a:t>
            </a:fld>
            <a:endParaRPr lang="es-PY" altLang="es-ES"/>
          </a:p>
        </p:txBody>
      </p:sp>
      <p:sp>
        <p:nvSpPr>
          <p:cNvPr id="122881" name="Rectangle 1">
            <a:extLst>
              <a:ext uri="{FF2B5EF4-FFF2-40B4-BE49-F238E27FC236}">
                <a16:creationId xmlns:a16="http://schemas.microsoft.com/office/drawing/2014/main" id="{751032ED-7861-193E-D1CA-1C04066F397C}"/>
              </a:ext>
            </a:extLst>
          </p:cNvPr>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a:extLst>
              <a:ext uri="{FF2B5EF4-FFF2-40B4-BE49-F238E27FC236}">
                <a16:creationId xmlns:a16="http://schemas.microsoft.com/office/drawing/2014/main" id="{0B1DF241-74EF-0183-5EC9-B0FF24A39744}"/>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3E64FF5-0A68-C19D-1EBC-39AD6B4C22FE}"/>
              </a:ext>
            </a:extLst>
          </p:cNvPr>
          <p:cNvSpPr>
            <a:spLocks noGrp="1" noChangeArrowheads="1"/>
          </p:cNvSpPr>
          <p:nvPr>
            <p:ph type="sldNum"/>
          </p:nvPr>
        </p:nvSpPr>
        <p:spPr>
          <a:ln/>
        </p:spPr>
        <p:txBody>
          <a:bodyPr/>
          <a:lstStyle/>
          <a:p>
            <a:fld id="{18B64070-3C4A-499A-916D-294C9E5B64C1}" type="slidenum">
              <a:rPr lang="es-PY" altLang="es-ES"/>
              <a:pPr/>
              <a:t>108</a:t>
            </a:fld>
            <a:endParaRPr lang="es-PY" altLang="es-ES"/>
          </a:p>
        </p:txBody>
      </p:sp>
      <p:sp>
        <p:nvSpPr>
          <p:cNvPr id="123905" name="Rectangle 1">
            <a:extLst>
              <a:ext uri="{FF2B5EF4-FFF2-40B4-BE49-F238E27FC236}">
                <a16:creationId xmlns:a16="http://schemas.microsoft.com/office/drawing/2014/main" id="{122162FC-2D06-5AA1-F9D2-77F84ED1DC87}"/>
              </a:ext>
            </a:extLst>
          </p:cNvPr>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a:extLst>
              <a:ext uri="{FF2B5EF4-FFF2-40B4-BE49-F238E27FC236}">
                <a16:creationId xmlns:a16="http://schemas.microsoft.com/office/drawing/2014/main" id="{2C1C2C2B-2C2F-6735-7AFD-3F0816306F30}"/>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DAB3C5C-07FB-E67D-E3A0-54ED5AD0E5A3}"/>
              </a:ext>
            </a:extLst>
          </p:cNvPr>
          <p:cNvSpPr>
            <a:spLocks noGrp="1" noChangeArrowheads="1"/>
          </p:cNvSpPr>
          <p:nvPr>
            <p:ph type="sldNum"/>
          </p:nvPr>
        </p:nvSpPr>
        <p:spPr>
          <a:ln/>
        </p:spPr>
        <p:txBody>
          <a:bodyPr/>
          <a:lstStyle/>
          <a:p>
            <a:fld id="{492278E2-1272-4D0B-9F45-20E0C8E4DAE2}" type="slidenum">
              <a:rPr lang="es-PY" altLang="es-ES"/>
              <a:pPr/>
              <a:t>109</a:t>
            </a:fld>
            <a:endParaRPr lang="es-PY" altLang="es-ES"/>
          </a:p>
        </p:txBody>
      </p:sp>
      <p:sp>
        <p:nvSpPr>
          <p:cNvPr id="124929" name="Rectangle 1">
            <a:extLst>
              <a:ext uri="{FF2B5EF4-FFF2-40B4-BE49-F238E27FC236}">
                <a16:creationId xmlns:a16="http://schemas.microsoft.com/office/drawing/2014/main" id="{48AE7F50-4FCF-90A2-E2A4-F933C649B250}"/>
              </a:ext>
            </a:extLst>
          </p:cNvPr>
          <p:cNvSpPr txBox="1">
            <a:spLocks noGrp="1" noRot="1" noChangeAspect="1" noChangeArrowheads="1"/>
          </p:cNvSpPr>
          <p:nvPr>
            <p:ph type="sldImg"/>
          </p:nvPr>
        </p:nvSpPr>
        <p:spPr bwMode="auto">
          <a:xfrm>
            <a:off x="217488" y="812800"/>
            <a:ext cx="7124700"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a:extLst>
              <a:ext uri="{FF2B5EF4-FFF2-40B4-BE49-F238E27FC236}">
                <a16:creationId xmlns:a16="http://schemas.microsoft.com/office/drawing/2014/main" id="{7B30D9F4-BBF8-BBE4-481A-277ADA37F125}"/>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a:t>As part of the initial breathing assessment, look, listen and feel. </a:t>
            </a:r>
            <a:r>
              <a:rPr lang="en-US">
                <a:sym typeface="Lato"/>
              </a:rPr>
              <a:t>Look for increased work of breathing, abnormal chest wall movement, tracheal shift, sucking chest wounds, cyanosis, abrasions, bruising or other signs of injury to the chest. Check for any circumferential burns to the chest or abdomen. Next, listen</a:t>
            </a:r>
            <a:r>
              <a:rPr lang="en-US"/>
              <a:t> for absent or decreased </a:t>
            </a:r>
            <a:r>
              <a:rPr lang="en-US">
                <a:sym typeface="Lato"/>
              </a:rPr>
              <a:t>breath sounds, and for dull sounds or hyperresonance with percussion of the lung fields. Finally feel for crepitus. Crepitus is a cracking or popping sensation under the skin and is caused by air in the skin and soft tissues. This can be caused by a pneumothorax. </a:t>
            </a:r>
            <a:endParaRPr lang="en-US"/>
          </a:p>
          <a:p>
            <a:pPr indent="0">
              <a:buNone/>
            </a:pPr>
            <a:endParaRPr lang="en-US" sz="1400">
              <a:latin typeface="Lato"/>
              <a:cs typeface="Lato"/>
            </a:endParaRPr>
          </a:p>
          <a:p>
            <a:pPr marL="210312" indent="-210312">
              <a:spcBef>
                <a:spcPts val="200"/>
              </a:spcBef>
            </a:pPr>
            <a:endParaRPr lang="en" sz="1400">
              <a:latin typeface="Lato"/>
              <a:cs typeface="Lato"/>
              <a:sym typeface="Lato"/>
            </a:endParaRPr>
          </a:p>
          <a:p>
            <a:pPr marL="210312" indent="-210312">
              <a:spcBef>
                <a:spcPts val="200"/>
              </a:spcBef>
            </a:pPr>
            <a:endParaRPr lang="en" sz="1400">
              <a:latin typeface="Lato"/>
              <a:cs typeface="Lato"/>
              <a:sym typeface="Lato"/>
            </a:endParaRPr>
          </a:p>
          <a:p>
            <a:endParaRPr lang="en-US" sz="140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11</a:t>
            </a:fld>
            <a:endParaRPr lang="en-US"/>
          </a:p>
        </p:txBody>
      </p:sp>
    </p:spTree>
    <p:extLst>
      <p:ext uri="{BB962C8B-B14F-4D97-AF65-F5344CB8AC3E}">
        <p14:creationId xmlns:p14="http://schemas.microsoft.com/office/powerpoint/2010/main" val="27697517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AD8EAE5-762E-CFE9-1549-DB7244813397}"/>
              </a:ext>
            </a:extLst>
          </p:cNvPr>
          <p:cNvSpPr>
            <a:spLocks noGrp="1" noChangeArrowheads="1"/>
          </p:cNvSpPr>
          <p:nvPr>
            <p:ph type="sldNum"/>
          </p:nvPr>
        </p:nvSpPr>
        <p:spPr>
          <a:ln/>
        </p:spPr>
        <p:txBody>
          <a:bodyPr/>
          <a:lstStyle/>
          <a:p>
            <a:fld id="{0418B6F4-76DD-484C-97A7-8BC59145CC16}" type="slidenum">
              <a:rPr lang="es-PY" altLang="es-ES"/>
              <a:pPr/>
              <a:t>110</a:t>
            </a:fld>
            <a:endParaRPr lang="es-PY" altLang="es-ES"/>
          </a:p>
        </p:txBody>
      </p:sp>
      <p:sp>
        <p:nvSpPr>
          <p:cNvPr id="125953" name="Text Box 1">
            <a:extLst>
              <a:ext uri="{FF2B5EF4-FFF2-40B4-BE49-F238E27FC236}">
                <a16:creationId xmlns:a16="http://schemas.microsoft.com/office/drawing/2014/main" id="{EB640BBB-0184-5E23-76D8-B2156B3A7413}"/>
              </a:ext>
            </a:extLst>
          </p:cNvPr>
          <p:cNvSpPr txBox="1">
            <a:spLocks noGrp="1" noChangeArrowheads="1"/>
          </p:cNvSpPr>
          <p:nvPr>
            <p:ph type="body"/>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1440" rIns="0" bIns="91440" anchor="ctr"/>
          <a:lstStyle/>
          <a:p>
            <a:pPr marL="215900" indent="-214313" eaLnBrk="1">
              <a:lnSpc>
                <a:spcPct val="107000"/>
              </a:lnSpc>
              <a:spcBef>
                <a:spcPct val="0"/>
              </a:spcBef>
              <a:spcAft>
                <a:spcPts val="800"/>
              </a:spcAft>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dirty="0">
                <a:latin typeface="Arial" panose="020B0604020202020204" pitchFamily="34" charset="0"/>
                <a:ea typeface="Microsoft YaHei" panose="020B0503020204020204" pitchFamily="34" charset="-122"/>
              </a:rPr>
              <a:t>. In </a:t>
            </a:r>
            <a:r>
              <a:rPr lang="es-PY" altLang="es-ES" sz="2000" dirty="0" err="1">
                <a:latin typeface="Arial" panose="020B0604020202020204" pitchFamily="34" charset="0"/>
                <a:ea typeface="Microsoft YaHei" panose="020B0503020204020204" pitchFamily="34" charset="-122"/>
              </a:rPr>
              <a:t>this</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presentation</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we</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have</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covered</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how</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to</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perform</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the</a:t>
            </a:r>
            <a:r>
              <a:rPr lang="es-PY" altLang="es-ES" sz="2000" dirty="0">
                <a:latin typeface="Arial" panose="020B0604020202020204" pitchFamily="34" charset="0"/>
                <a:ea typeface="Microsoft YaHei" panose="020B0503020204020204" pitchFamily="34" charset="-122"/>
              </a:rPr>
              <a:t> trauma </a:t>
            </a:r>
            <a:r>
              <a:rPr lang="es-PY" altLang="es-ES" sz="2000" dirty="0" err="1">
                <a:latin typeface="Arial" panose="020B0604020202020204" pitchFamily="34" charset="0"/>
                <a:ea typeface="Microsoft YaHei" panose="020B0503020204020204" pitchFamily="34" charset="-122"/>
              </a:rPr>
              <a:t>primary</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survey</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signs</a:t>
            </a:r>
            <a:r>
              <a:rPr lang="es-PY" altLang="es-ES" sz="2000" dirty="0">
                <a:latin typeface="Arial" panose="020B0604020202020204" pitchFamily="34" charset="0"/>
                <a:ea typeface="Microsoft YaHei" panose="020B0503020204020204" pitchFamily="34" charset="-122"/>
              </a:rPr>
              <a:t> and </a:t>
            </a:r>
            <a:r>
              <a:rPr lang="es-PY" altLang="es-ES" sz="2000" dirty="0" err="1">
                <a:latin typeface="Arial" panose="020B0604020202020204" pitchFamily="34" charset="0"/>
                <a:ea typeface="Microsoft YaHei" panose="020B0503020204020204" pitchFamily="34" charset="-122"/>
              </a:rPr>
              <a:t>symptoms</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of</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life-threatening</a:t>
            </a:r>
            <a:r>
              <a:rPr lang="es-PY" altLang="es-ES" sz="2000" dirty="0">
                <a:latin typeface="Arial" panose="020B0604020202020204" pitchFamily="34" charset="0"/>
                <a:ea typeface="Microsoft YaHei" panose="020B0503020204020204" pitchFamily="34" charset="-122"/>
              </a:rPr>
              <a:t> injuries, and </a:t>
            </a:r>
            <a:r>
              <a:rPr lang="es-PY" altLang="es-ES" sz="2000" dirty="0" err="1">
                <a:latin typeface="Arial" panose="020B0604020202020204" pitchFamily="34" charset="0"/>
                <a:ea typeface="Microsoft YaHei" panose="020B0503020204020204" pitchFamily="34" charset="-122"/>
              </a:rPr>
              <a:t>critical</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actions</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for</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high-risk</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conditions</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We</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have</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looked</a:t>
            </a:r>
            <a:r>
              <a:rPr lang="es-PY" altLang="es-ES" sz="2000" dirty="0">
                <a:latin typeface="Arial" panose="020B0604020202020204" pitchFamily="34" charset="0"/>
                <a:ea typeface="Microsoft YaHei" panose="020B0503020204020204" pitchFamily="34" charset="-122"/>
              </a:rPr>
              <a:t> at </a:t>
            </a:r>
            <a:r>
              <a:rPr lang="es-PY" altLang="es-ES" sz="2000" dirty="0" err="1">
                <a:latin typeface="Arial" panose="020B0604020202020204" pitchFamily="34" charset="0"/>
                <a:ea typeface="Microsoft YaHei" panose="020B0503020204020204" pitchFamily="34" charset="-122"/>
              </a:rPr>
              <a:t>the</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key</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history</a:t>
            </a:r>
            <a:r>
              <a:rPr lang="es-PY" altLang="es-ES" sz="2000" dirty="0">
                <a:latin typeface="Arial" panose="020B0604020202020204" pitchFamily="34" charset="0"/>
                <a:ea typeface="Microsoft YaHei" panose="020B0503020204020204" pitchFamily="34" charset="-122"/>
              </a:rPr>
              <a:t> and </a:t>
            </a:r>
            <a:r>
              <a:rPr lang="es-PY" altLang="es-ES" sz="2000" dirty="0" err="1">
                <a:latin typeface="Arial" panose="020B0604020202020204" pitchFamily="34" charset="0"/>
                <a:ea typeface="Microsoft YaHei" panose="020B0503020204020204" pitchFamily="34" charset="-122"/>
              </a:rPr>
              <a:t>physical</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examination</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findings</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suggestive</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of</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high-risk</a:t>
            </a:r>
            <a:r>
              <a:rPr lang="es-PY" altLang="es-ES" sz="2000" dirty="0">
                <a:latin typeface="Arial" panose="020B0604020202020204" pitchFamily="34" charset="0"/>
                <a:ea typeface="Microsoft YaHei" panose="020B0503020204020204" pitchFamily="34" charset="-122"/>
              </a:rPr>
              <a:t> trauma, and </a:t>
            </a:r>
            <a:r>
              <a:rPr lang="es-PY" altLang="es-ES" sz="2000" dirty="0" err="1">
                <a:latin typeface="Arial" panose="020B0604020202020204" pitchFamily="34" charset="0"/>
                <a:ea typeface="Microsoft YaHei" panose="020B0503020204020204" pitchFamily="34" charset="-122"/>
              </a:rPr>
              <a:t>how</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to</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perform</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the</a:t>
            </a:r>
            <a:r>
              <a:rPr lang="es-PY" altLang="es-ES" sz="2000" dirty="0">
                <a:latin typeface="Arial" panose="020B0604020202020204" pitchFamily="34" charset="0"/>
                <a:ea typeface="Microsoft YaHei" panose="020B0503020204020204" pitchFamily="34" charset="-122"/>
              </a:rPr>
              <a:t> trauma </a:t>
            </a:r>
            <a:r>
              <a:rPr lang="es-PY" altLang="es-ES" sz="2000" dirty="0" err="1">
                <a:latin typeface="Arial" panose="020B0604020202020204" pitchFamily="34" charset="0"/>
                <a:ea typeface="Microsoft YaHei" panose="020B0503020204020204" pitchFamily="34" charset="-122"/>
              </a:rPr>
              <a:t>secondary</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survey</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We</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have</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covered</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recognition</a:t>
            </a:r>
            <a:r>
              <a:rPr lang="es-PY" altLang="es-ES" sz="2000" dirty="0">
                <a:latin typeface="Arial" panose="020B0604020202020204" pitchFamily="34" charset="0"/>
                <a:ea typeface="Microsoft YaHei" panose="020B0503020204020204" pitchFamily="34" charset="-122"/>
              </a:rPr>
              <a:t> and </a:t>
            </a:r>
            <a:r>
              <a:rPr lang="es-PY" altLang="es-ES" sz="2000" dirty="0" err="1">
                <a:latin typeface="Arial" panose="020B0604020202020204" pitchFamily="34" charset="0"/>
                <a:ea typeface="Microsoft YaHei" panose="020B0503020204020204" pitchFamily="34" charset="-122"/>
              </a:rPr>
              <a:t>management</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of</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important</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conditions</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based</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on</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the</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history</a:t>
            </a:r>
            <a:r>
              <a:rPr lang="es-PY" altLang="es-ES" sz="2000" dirty="0">
                <a:latin typeface="Arial" panose="020B0604020202020204" pitchFamily="34" charset="0"/>
                <a:ea typeface="Microsoft YaHei" panose="020B0503020204020204" pitchFamily="34" charset="-122"/>
              </a:rPr>
              <a:t> and </a:t>
            </a:r>
            <a:r>
              <a:rPr lang="es-PY" altLang="es-ES" sz="2000" dirty="0" err="1">
                <a:latin typeface="Arial" panose="020B0604020202020204" pitchFamily="34" charset="0"/>
                <a:ea typeface="Microsoft YaHei" panose="020B0503020204020204" pitchFamily="34" charset="-122"/>
              </a:rPr>
              <a:t>secondary</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survey</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We</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have</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identified</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special</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considerations</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for</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pregnant</a:t>
            </a:r>
            <a:r>
              <a:rPr lang="es-PY" altLang="es-ES" sz="2000" dirty="0">
                <a:latin typeface="Arial" panose="020B0604020202020204" pitchFamily="34" charset="0"/>
                <a:ea typeface="Microsoft YaHei" panose="020B0503020204020204" pitchFamily="34" charset="-122"/>
              </a:rPr>
              <a:t> and </a:t>
            </a:r>
            <a:r>
              <a:rPr lang="es-PY" altLang="es-ES" sz="2000" dirty="0" err="1">
                <a:latin typeface="Arial" panose="020B0604020202020204" pitchFamily="34" charset="0"/>
                <a:ea typeface="Microsoft YaHei" panose="020B0503020204020204" pitchFamily="34" charset="-122"/>
              </a:rPr>
              <a:t>paediatric</a:t>
            </a:r>
            <a:r>
              <a:rPr lang="es-PY" altLang="es-ES" sz="2000" dirty="0">
                <a:latin typeface="Arial" panose="020B0604020202020204" pitchFamily="34" charset="0"/>
                <a:ea typeface="Microsoft YaHei" panose="020B0503020204020204" pitchFamily="34" charset="-122"/>
              </a:rPr>
              <a:t> trauma </a:t>
            </a:r>
            <a:r>
              <a:rPr lang="es-PY" altLang="es-ES" sz="2000" dirty="0" err="1">
                <a:latin typeface="Arial" panose="020B0604020202020204" pitchFamily="34" charset="0"/>
                <a:ea typeface="Microsoft YaHei" panose="020B0503020204020204" pitchFamily="34" charset="-122"/>
              </a:rPr>
              <a:t>patients</a:t>
            </a:r>
            <a:r>
              <a:rPr lang="es-PY" altLang="es-ES" sz="2000" dirty="0">
                <a:latin typeface="Arial" panose="020B0604020202020204" pitchFamily="34" charset="0"/>
                <a:ea typeface="Microsoft YaHei" panose="020B0503020204020204" pitchFamily="34" charset="-122"/>
              </a:rPr>
              <a:t> and </a:t>
            </a:r>
            <a:r>
              <a:rPr lang="es-PY" altLang="es-ES" sz="2000" dirty="0" err="1">
                <a:latin typeface="Arial" panose="020B0604020202020204" pitchFamily="34" charset="0"/>
                <a:ea typeface="Microsoft YaHei" panose="020B0503020204020204" pitchFamily="34" charset="-122"/>
              </a:rPr>
              <a:t>considered</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the</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disposition</a:t>
            </a:r>
            <a:r>
              <a:rPr lang="es-PY" altLang="es-ES" sz="2000" dirty="0">
                <a:latin typeface="Arial" panose="020B0604020202020204" pitchFamily="34" charset="0"/>
                <a:ea typeface="Microsoft YaHei" panose="020B0503020204020204" pitchFamily="34" charset="-122"/>
              </a:rPr>
              <a:t> </a:t>
            </a:r>
            <a:r>
              <a:rPr lang="es-PY" altLang="es-ES" sz="2000" dirty="0" err="1">
                <a:latin typeface="Arial" panose="020B0604020202020204" pitchFamily="34" charset="0"/>
                <a:ea typeface="Microsoft YaHei" panose="020B0503020204020204" pitchFamily="34" charset="-122"/>
              </a:rPr>
              <a:t>of</a:t>
            </a:r>
            <a:r>
              <a:rPr lang="es-PY" altLang="es-ES" sz="2000" dirty="0">
                <a:latin typeface="Arial" panose="020B0604020202020204" pitchFamily="34" charset="0"/>
                <a:ea typeface="Microsoft YaHei" panose="020B0503020204020204" pitchFamily="34" charset="-122"/>
              </a:rPr>
              <a:t> trauma </a:t>
            </a:r>
            <a:r>
              <a:rPr lang="es-PY" altLang="es-ES" sz="2000" dirty="0" err="1">
                <a:latin typeface="Arial" panose="020B0604020202020204" pitchFamily="34" charset="0"/>
                <a:ea typeface="Microsoft YaHei" panose="020B0503020204020204" pitchFamily="34" charset="-122"/>
              </a:rPr>
              <a:t>patients</a:t>
            </a:r>
            <a:r>
              <a:rPr lang="es-PY" altLang="es-ES" sz="2000" dirty="0">
                <a:latin typeface="Arial" panose="020B0604020202020204" pitchFamily="34" charset="0"/>
                <a:ea typeface="Microsoft YaHei" panose="020B0503020204020204" pitchFamily="34" charset="-122"/>
              </a:rPr>
              <a:t>. </a:t>
            </a:r>
          </a:p>
        </p:txBody>
      </p:sp>
      <p:sp>
        <p:nvSpPr>
          <p:cNvPr id="125954" name="Rectangle 2">
            <a:extLst>
              <a:ext uri="{FF2B5EF4-FFF2-40B4-BE49-F238E27FC236}">
                <a16:creationId xmlns:a16="http://schemas.microsoft.com/office/drawing/2014/main" id="{A2D7359D-95E8-328E-9BBB-FB4DA785F098}"/>
              </a:ext>
            </a:extLst>
          </p:cNvPr>
          <p:cNvSpPr txBox="1">
            <a:spLocks noGrp="1" noRot="1" noChangeAspect="1" noChangeArrowheads="1"/>
          </p:cNvSpPr>
          <p:nvPr>
            <p:ph type="sldImg" idx="1"/>
          </p:nvPr>
        </p:nvSpPr>
        <p:spPr bwMode="auto">
          <a:xfrm>
            <a:off x="381000" y="685800"/>
            <a:ext cx="6094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step in breathing management is to give oxygen. If you identify signs of a tension pneumothorax, perform a needle decompression, give oxygen, and give IV fluids.</a:t>
            </a:r>
          </a:p>
          <a:p>
            <a:r>
              <a:rPr lang="en-US"/>
              <a:t>If you identify any penetrating and sucking chest wounds, cover the wound with a 3-sided dressing. If during your breathing assessment, you find the breathing is inadequate, or the patient remains hypoxic, assist their breathing with bag–valve-mask ventilation.  Circumferential chest or abdominal burns may restrict breathing and you should plan for early handover and transfer for possible escharotomy.</a:t>
            </a:r>
            <a:endParaRPr lang="en-US">
              <a:cs typeface="Calibri"/>
            </a:endParaRPr>
          </a:p>
          <a:p>
            <a:endParaRPr lang="en-US" sz="1400">
              <a:latin typeface="Calibri"/>
              <a:cs typeface="Calibri"/>
            </a:endParaRPr>
          </a:p>
          <a:p>
            <a:pPr marL="210312" indent="-210312">
              <a:spcBef>
                <a:spcPts val="200"/>
              </a:spcBef>
            </a:pPr>
            <a:endParaRPr lang="en" sz="1400">
              <a:latin typeface="Lato"/>
              <a:cs typeface="Lato"/>
              <a:sym typeface="Lato"/>
            </a:endParaRPr>
          </a:p>
          <a:p>
            <a:endParaRPr lang="en-US" sz="1400">
              <a:latin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12</a:t>
            </a:fld>
            <a:endParaRPr lang="en-US"/>
          </a:p>
        </p:txBody>
      </p:sp>
    </p:spTree>
    <p:extLst>
      <p:ext uri="{BB962C8B-B14F-4D97-AF65-F5344CB8AC3E}">
        <p14:creationId xmlns:p14="http://schemas.microsoft.com/office/powerpoint/2010/main" val="2090172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For the circulation assessment, look, listen, and feel. Look for a capillary refill time greater than 3 seconds, pale extremities, distended neck veins and signs of external and internal bleeding. Common sites of bleeding include the chest, abdomen, pelvis, femur, amputations, large external wounds. Look for burns and assess both size and depth. Feel for cold extremities, weak or thready pulses or a fast heart rate.</a:t>
            </a:r>
            <a:r>
              <a:rPr lang="en-NZ"/>
              <a:t> </a:t>
            </a:r>
            <a:endParaRPr lang="en-US"/>
          </a:p>
          <a:p>
            <a:pPr marL="177800" marR="0" lvl="0" indent="-38100" algn="l" rtl="0">
              <a:lnSpc>
                <a:spcPct val="115000"/>
              </a:lnSpc>
              <a:spcBef>
                <a:spcPts val="0"/>
              </a:spcBef>
              <a:spcAft>
                <a:spcPts val="0"/>
              </a:spcAft>
              <a:buClr>
                <a:schemeClr val="dk1"/>
              </a:buClr>
              <a:buSzPct val="25000"/>
              <a:buFont typeface="Arial"/>
              <a:buNone/>
            </a:pPr>
            <a:endParaRPr lang="en-US" sz="1900" b="0" i="0" u="none" strike="noStrike" cap="none">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13</a:t>
            </a:fld>
            <a:endParaRPr lang="en-US"/>
          </a:p>
        </p:txBody>
      </p:sp>
    </p:spTree>
    <p:extLst>
      <p:ext uri="{BB962C8B-B14F-4D97-AF65-F5344CB8AC3E}">
        <p14:creationId xmlns:p14="http://schemas.microsoft.com/office/powerpoint/2010/main" val="18127403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find any abnormal circulation assessments, be sure to manage the problem </a:t>
            </a:r>
            <a:r>
              <a:rPr lang="en-US" u="sng"/>
              <a:t>immediately. </a:t>
            </a:r>
            <a:r>
              <a:rPr lang="en-US"/>
              <a:t>Apply direct, firm pressure to any active bleeding. If you are unable to control bleeding with direct pressure and the wound is deep, perform deep wound packing. If you are still unable to control bleeding with direct pressure and the bleeding is from an extremity, apply a tourniquet above the level of bleeding. Tourniquets are indicated for major </a:t>
            </a:r>
            <a:r>
              <a:rPr lang="en-US" err="1"/>
              <a:t>haemorrhage</a:t>
            </a:r>
            <a:r>
              <a:rPr lang="en-US"/>
              <a:t> from a limb. If you place a tourniquet, you must note the time of placement and plan for urgent transfer to a surgical specialist. </a:t>
            </a:r>
          </a:p>
          <a:p>
            <a:r>
              <a:rPr lang="en-US"/>
              <a:t>If the patient has signs of poor perfusion or shock, or has ongoing blood loss, start 2 large IV lines and give intravenous fluid.</a:t>
            </a:r>
            <a:r>
              <a:rPr lang="en-US">
                <a:cs typeface="Calibri"/>
              </a:rPr>
              <a:t> </a:t>
            </a:r>
            <a:r>
              <a:rPr lang="en-US"/>
              <a:t>If the patient has a significant burn injury start intravenous fluids. If there is a suspected femur fracture, apply a splint to reduce internal bleeding from the fracture. If you suspect a pelvic fracture, apply a pelvic binder. If there are any penetrating objects, leave them in place, and apply dressing materials around to stabilize the object.  Prepare the patient for transfer to a surgical specialist. </a:t>
            </a:r>
            <a:endParaRPr lang="en-US">
              <a:cs typeface="Calibri"/>
            </a:endParaRPr>
          </a:p>
          <a:p>
            <a:r>
              <a:rPr lang="en-US"/>
              <a:t>If a patient is more than 20 weeks pregnant, place in the left lateral position to improve perfusion.</a:t>
            </a:r>
            <a:r>
              <a:rPr lang="en-US">
                <a:cs typeface="Calibri"/>
              </a:rPr>
              <a:t> </a:t>
            </a:r>
            <a:r>
              <a:rPr lang="en-US"/>
              <a:t>Once the circulation assessment is adequate, you can then move on to the disability assessment.</a:t>
            </a:r>
            <a:endParaRPr lang="en-US">
              <a:cs typeface="Calibri"/>
            </a:endParaRPr>
          </a:p>
          <a:p>
            <a:pPr marL="0" marR="0" lvl="0" indent="0" algn="l">
              <a:lnSpc>
                <a:spcPct val="100000"/>
              </a:lnSpc>
              <a:spcBef>
                <a:spcPts val="0"/>
              </a:spcBef>
              <a:spcAft>
                <a:spcPts val="0"/>
              </a:spcAft>
              <a:buFont typeface="Arial"/>
              <a:buNone/>
            </a:pPr>
            <a:endParaRPr lang="en-US" sz="1600" b="0" i="0" u="none" strike="noStrike" cap="none">
              <a:solidFill>
                <a:schemeClr val="dk1"/>
              </a:solidFill>
              <a:latin typeface="+mn-lt"/>
              <a:ea typeface="Calibri"/>
              <a:cs typeface="Calibri"/>
            </a:endParaRPr>
          </a:p>
          <a:p>
            <a:pPr marL="0" marR="0" lvl="0" indent="0" algn="l" rtl="0">
              <a:lnSpc>
                <a:spcPct val="115000"/>
              </a:lnSpc>
              <a:spcBef>
                <a:spcPts val="0"/>
              </a:spcBef>
              <a:spcAft>
                <a:spcPts val="0"/>
              </a:spcAft>
              <a:buClr>
                <a:schemeClr val="dk1"/>
              </a:buClr>
              <a:buSzPct val="25000"/>
              <a:buFont typeface="Arial"/>
              <a:buNone/>
            </a:pPr>
            <a:endParaRPr lang="en-US" sz="1800" b="1" i="1">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14</a:t>
            </a:fld>
            <a:endParaRPr lang="en-US"/>
          </a:p>
        </p:txBody>
      </p:sp>
    </p:spTree>
    <p:extLst>
      <p:ext uri="{BB962C8B-B14F-4D97-AF65-F5344CB8AC3E}">
        <p14:creationId xmlns:p14="http://schemas.microsoft.com/office/powerpoint/2010/main" val="371859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56235" indent="-301625"/>
            <a:r>
              <a:rPr lang="en-US"/>
              <a:t>Several important signs should be assessed. Look for confusion, lethargy or agitation, seizures or convulsions, unequal or poorly reactive pupils, deformities of the skull, and blood or fluid from the ears or nose. Check AVPU or the GCS, movement of </a:t>
            </a:r>
            <a:r>
              <a:rPr lang="en-US">
                <a:sym typeface="Calibri"/>
              </a:rPr>
              <a:t>the extremities, </a:t>
            </a:r>
            <a:r>
              <a:rPr lang="en-US"/>
              <a:t>and blood glucose </a:t>
            </a:r>
            <a:r>
              <a:rPr lang="en-US">
                <a:sym typeface="Calibri"/>
              </a:rPr>
              <a:t>in the </a:t>
            </a:r>
            <a:r>
              <a:rPr lang="en-US"/>
              <a:t>confused or unconscious</a:t>
            </a:r>
            <a:r>
              <a:rPr lang="en-US">
                <a:sym typeface="Calibri"/>
              </a:rPr>
              <a:t> patient.</a:t>
            </a:r>
            <a:endParaRPr lang="en-US" b="0" i="0" u="none" strike="noStrike" cap="none"/>
          </a:p>
        </p:txBody>
      </p:sp>
      <p:sp>
        <p:nvSpPr>
          <p:cNvPr id="4" name="Slide Number Placeholder 3"/>
          <p:cNvSpPr>
            <a:spLocks noGrp="1"/>
          </p:cNvSpPr>
          <p:nvPr>
            <p:ph type="sldNum" sz="quarter" idx="10"/>
          </p:nvPr>
        </p:nvSpPr>
        <p:spPr/>
        <p:txBody>
          <a:bodyPr/>
          <a:lstStyle/>
          <a:p>
            <a:fld id="{FE403372-DB74-7E4B-A0C5-B7F8CBD4FAC5}" type="slidenum">
              <a:rPr lang="en-US" smtClean="0"/>
              <a:t>15</a:t>
            </a:fld>
            <a:endParaRPr lang="en-US"/>
          </a:p>
        </p:txBody>
      </p:sp>
    </p:spTree>
    <p:extLst>
      <p:ext uri="{BB962C8B-B14F-4D97-AF65-F5344CB8AC3E}">
        <p14:creationId xmlns:p14="http://schemas.microsoft.com/office/powerpoint/2010/main" val="414285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2600" indent="-342900">
              <a:lnSpc>
                <a:spcPct val="114999"/>
              </a:lnSpc>
              <a:defRPr/>
            </a:pPr>
            <a:r>
              <a:rPr lang="en-US"/>
              <a:t>If you find any critical problems in the disability assessment, manage the problem immediately. If the GCS Is less than 9, or for a child the AVPU score is P for pain response or U for unresponsive, then plan for rapid handover and transfer. Be sure to frequently reassess the airway if the patient has a decreased level of consciousness or is lethargic, as they may not adequately protect their airway. Always think of spinal injury or a closed head Injury in any trauma patient with altered mental status. Give oxygen to maintain oxygenation to the brain. If the blood glucose is low, or you are unable to check, give glucose. If the patient is seizing or convulsing, give a benzodiazepine.</a:t>
            </a:r>
            <a:endParaRPr lang="en-US" b="0" i="0" u="none" strike="noStrike" cap="none"/>
          </a:p>
        </p:txBody>
      </p:sp>
      <p:sp>
        <p:nvSpPr>
          <p:cNvPr id="4" name="Slide Number Placeholder 3"/>
          <p:cNvSpPr>
            <a:spLocks noGrp="1"/>
          </p:cNvSpPr>
          <p:nvPr>
            <p:ph type="sldNum" sz="quarter" idx="10"/>
          </p:nvPr>
        </p:nvSpPr>
        <p:spPr/>
        <p:txBody>
          <a:bodyPr/>
          <a:lstStyle/>
          <a:p>
            <a:fld id="{FE403372-DB74-7E4B-A0C5-B7F8CBD4FAC5}" type="slidenum">
              <a:rPr lang="en-US" smtClean="0"/>
              <a:t>16</a:t>
            </a:fld>
            <a:endParaRPr lang="en-US"/>
          </a:p>
        </p:txBody>
      </p:sp>
    </p:spTree>
    <p:extLst>
      <p:ext uri="{BB962C8B-B14F-4D97-AF65-F5344CB8AC3E}">
        <p14:creationId xmlns:p14="http://schemas.microsoft.com/office/powerpoint/2010/main" val="21440062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first step in the exposure assessment is to remove all of the patient’s clothing. Next, examine the entire body for evidence of injury. This includes the back, groin and underarms</a:t>
            </a:r>
            <a:r>
              <a:rPr lang="en-US" b="0" i="0" u="none" strike="noStrike" cap="none" baseline="0">
                <a:sym typeface="Arial"/>
              </a:rPr>
              <a:t>. </a:t>
            </a:r>
            <a:r>
              <a:rPr lang="en-US">
                <a:sym typeface="Arial"/>
              </a:rPr>
              <a:t>Assess the patient’s back and spine using the log-roll </a:t>
            </a:r>
            <a:r>
              <a:rPr lang="en-US" err="1">
                <a:sym typeface="Arial"/>
              </a:rPr>
              <a:t>manoeuvre</a:t>
            </a:r>
            <a:r>
              <a:rPr lang="en-US">
                <a:sym typeface="Arial"/>
              </a:rPr>
              <a:t>.</a:t>
            </a:r>
            <a:endParaRPr lang="en-US" b="0" i="0" u="none" strike="noStrike" cap="none"/>
          </a:p>
          <a:p>
            <a:pPr marL="177800" marR="0" lvl="0" indent="-38100" algn="l" rtl="0">
              <a:lnSpc>
                <a:spcPct val="115000"/>
              </a:lnSpc>
              <a:spcBef>
                <a:spcPts val="0"/>
              </a:spcBef>
              <a:spcAft>
                <a:spcPts val="0"/>
              </a:spcAft>
              <a:buClr>
                <a:schemeClr val="dk1"/>
              </a:buClr>
              <a:buSzPct val="25000"/>
              <a:buFont typeface="Arial"/>
              <a:buNone/>
            </a:pPr>
            <a:endParaRPr lang="en-US" sz="1900" b="0" i="0" u="none" strike="noStrike" cap="none">
              <a:solidFill>
                <a:schemeClr val="dk1"/>
              </a:solidFill>
              <a:latin typeface="+mn-lt"/>
              <a:ea typeface="Calibri"/>
              <a:cs typeface="Calibri"/>
              <a:sym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17</a:t>
            </a:fld>
            <a:endParaRPr lang="en-US"/>
          </a:p>
        </p:txBody>
      </p:sp>
    </p:spTree>
    <p:extLst>
      <p:ext uri="{BB962C8B-B14F-4D97-AF65-F5344CB8AC3E}">
        <p14:creationId xmlns:p14="http://schemas.microsoft.com/office/powerpoint/2010/main" val="15740072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800" indent="-38100">
              <a:lnSpc>
                <a:spcPct val="114999"/>
              </a:lnSpc>
            </a:pPr>
            <a:r>
              <a:rPr lang="en-US"/>
              <a:t>If not already done, remove restrictive clothing and all </a:t>
            </a:r>
            <a:r>
              <a:rPr lang="en-US" err="1"/>
              <a:t>jewellery</a:t>
            </a:r>
            <a:r>
              <a:rPr lang="en-US"/>
              <a:t>. Remove any wet clothes and dry the patient thoroughly. Cover the patient as soon as possible to prevent hypothermia and remember to respect the patient and protect their privacy during exposure.</a:t>
            </a:r>
            <a:endParaRPr lang="en-US" b="0" i="0" u="none" strike="noStrike" cap="none"/>
          </a:p>
        </p:txBody>
      </p:sp>
      <p:sp>
        <p:nvSpPr>
          <p:cNvPr id="4" name="Slide Number Placeholder 3"/>
          <p:cNvSpPr>
            <a:spLocks noGrp="1"/>
          </p:cNvSpPr>
          <p:nvPr>
            <p:ph type="sldNum" sz="quarter" idx="10"/>
          </p:nvPr>
        </p:nvSpPr>
        <p:spPr/>
        <p:txBody>
          <a:bodyPr/>
          <a:lstStyle/>
          <a:p>
            <a:fld id="{FE403372-DB74-7E4B-A0C5-B7F8CBD4FAC5}" type="slidenum">
              <a:rPr lang="en-US" smtClean="0"/>
              <a:t>18</a:t>
            </a:fld>
            <a:endParaRPr lang="en-US"/>
          </a:p>
        </p:txBody>
      </p:sp>
    </p:spTree>
    <p:extLst>
      <p:ext uri="{BB962C8B-B14F-4D97-AF65-F5344CB8AC3E}">
        <p14:creationId xmlns:p14="http://schemas.microsoft.com/office/powerpoint/2010/main" val="1445977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20000"/>
              </a:lnSpc>
              <a:spcBef>
                <a:spcPts val="0"/>
              </a:spcBef>
              <a:spcAft>
                <a:spcPts val="0"/>
              </a:spcAft>
              <a:buClr>
                <a:schemeClr val="dk1"/>
              </a:buClr>
              <a:buSzPct val="25000"/>
              <a:buFont typeface="Arial"/>
              <a:buNone/>
            </a:pPr>
            <a:r>
              <a:rPr lang="es-MX"/>
              <a:t>Ingresa un hombre de mediana edad que ha sido atropellado por un auto. Utilizando la sección indicada del libro de ejercicios, indique el tratamiento inmediato para los siguientes resultados de la evaluación.</a:t>
            </a:r>
          </a:p>
          <a:p>
            <a:pPr marL="0" marR="0" lvl="0" indent="0" algn="l" rtl="0">
              <a:lnSpc>
                <a:spcPct val="120000"/>
              </a:lnSpc>
              <a:spcBef>
                <a:spcPts val="0"/>
              </a:spcBef>
              <a:spcAft>
                <a:spcPts val="0"/>
              </a:spcAft>
              <a:buClr>
                <a:schemeClr val="dk1"/>
              </a:buClr>
              <a:buSzPct val="25000"/>
              <a:buFont typeface="Arial"/>
              <a:buNone/>
            </a:pPr>
            <a:endParaRPr lang="es-MX"/>
          </a:p>
          <a:p>
            <a:r>
              <a:rPr lang="es-MX" sz="1200" b="1"/>
              <a:t>Evaluación de la vía aérea</a:t>
            </a:r>
          </a:p>
          <a:p>
            <a:endParaRPr lang="es-MX" sz="1200"/>
          </a:p>
          <a:p>
            <a:r>
              <a:rPr lang="es-MX" sz="1200"/>
              <a:t>Sonidos de gorgoteo en la vía aérea</a:t>
            </a:r>
            <a:endParaRPr lang="en-US" sz="1200"/>
          </a:p>
          <a:p>
            <a:pPr marL="0" marR="0" lvl="0" indent="0" algn="l" rtl="0">
              <a:lnSpc>
                <a:spcPct val="120000"/>
              </a:lnSpc>
              <a:spcBef>
                <a:spcPts val="0"/>
              </a:spcBef>
              <a:spcAft>
                <a:spcPts val="0"/>
              </a:spcAft>
              <a:buClr>
                <a:schemeClr val="dk1"/>
              </a:buClr>
              <a:buSzPct val="25000"/>
              <a:buFont typeface="Arial"/>
              <a:buNone/>
            </a:pPr>
            <a:endParaRPr lang="es-MX"/>
          </a:p>
          <a:p>
            <a:r>
              <a:rPr lang="es-MX" sz="1200" b="1"/>
              <a:t>Evaluación de la circulación: </a:t>
            </a:r>
          </a:p>
          <a:p>
            <a:endParaRPr lang="es-MX" sz="1200"/>
          </a:p>
          <a:p>
            <a:r>
              <a:rPr lang="es-MX" sz="1200"/>
              <a:t>Pulsos débiles,</a:t>
            </a:r>
            <a:r>
              <a:rPr lang="es-MX" sz="1200" baseline="0"/>
              <a:t> l</a:t>
            </a:r>
            <a:r>
              <a:rPr lang="es-MX" sz="1200"/>
              <a:t>lenado capilar &gt;3 segundos </a:t>
            </a:r>
          </a:p>
          <a:p>
            <a:r>
              <a:rPr lang="es-MX" sz="1200"/>
              <a:t>Pelvis inestable al ser examinada</a:t>
            </a:r>
            <a:endParaRPr lang="en-US" sz="1200"/>
          </a:p>
          <a:p>
            <a:endParaRPr lang="en-US" baseline="0"/>
          </a:p>
          <a:p>
            <a:r>
              <a:rPr lang="en-US" baseline="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Deep thought</a:t>
            </a:r>
            <a:r>
              <a:rPr lang="en-US" sz="900" b="0" i="0" kern="1200" baseline="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Creator:GDL</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/detail/221707/deep-thought</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19</a:t>
            </a:fld>
            <a:endParaRPr lang="en-US"/>
          </a:p>
        </p:txBody>
      </p:sp>
    </p:spTree>
    <p:extLst>
      <p:ext uri="{BB962C8B-B14F-4D97-AF65-F5344CB8AC3E}">
        <p14:creationId xmlns:p14="http://schemas.microsoft.com/office/powerpoint/2010/main" val="1186271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r>
              <a:rPr lang="es-MX"/>
              <a:t>Tras completar este módulo, usted debería poder: </a:t>
            </a:r>
          </a:p>
          <a:p>
            <a:pPr marL="228600" indent="-228600">
              <a:buAutoNum type="arabicPeriod"/>
            </a:pPr>
            <a:r>
              <a:rPr lang="es-MX"/>
              <a:t>reconocer antecedentes clave que indiquen lesiones de alto riesgo; </a:t>
            </a:r>
          </a:p>
          <a:p>
            <a:pPr marL="228600" indent="-228600">
              <a:buAutoNum type="arabicPeriod"/>
            </a:pPr>
            <a:r>
              <a:rPr lang="es-MX"/>
              <a:t>reconocer resultados de la exploración física que indiquen lesiones de alto riesgo; </a:t>
            </a:r>
          </a:p>
          <a:p>
            <a:pPr marL="228600" indent="-228600">
              <a:buAutoNum type="arabicPeriod"/>
            </a:pPr>
            <a:r>
              <a:rPr lang="es-MX"/>
              <a:t>realizar la evaluación primaria del paciente traumatizado (evaluación ABCDE de pacientes traumatizados);</a:t>
            </a:r>
          </a:p>
          <a:p>
            <a:pPr marL="228600" indent="-228600">
              <a:buAutoNum type="arabicPeriod"/>
            </a:pPr>
            <a:r>
              <a:rPr lang="es-MX"/>
              <a:t>realizar la evaluación secundaria del paciente traumatizado (</a:t>
            </a:r>
            <a:r>
              <a:rPr lang="es-MX">
                <a:solidFill>
                  <a:srgbClr val="C00000"/>
                </a:solidFill>
              </a:rPr>
              <a:t>evaluación traumatologica</a:t>
            </a:r>
            <a:r>
              <a:rPr lang="es-MX" baseline="0">
                <a:solidFill>
                  <a:srgbClr val="C00000"/>
                </a:solidFill>
              </a:rPr>
              <a:t> </a:t>
            </a:r>
            <a:r>
              <a:rPr lang="es-MX">
                <a:solidFill>
                  <a:srgbClr val="C00000"/>
                </a:solidFill>
              </a:rPr>
              <a:t> </a:t>
            </a:r>
            <a:r>
              <a:rPr lang="es-MX"/>
              <a:t>de la cabeza a los pies); </a:t>
            </a:r>
          </a:p>
          <a:p>
            <a:pPr marL="228600" indent="-228600">
              <a:buAutoNum type="arabicPeriod"/>
            </a:pPr>
            <a:r>
              <a:rPr lang="es-MX"/>
              <a:t>reconocer lesiones potencialmente mortales; </a:t>
            </a:r>
          </a:p>
          <a:p>
            <a:pPr marL="228600" indent="-228600">
              <a:buAutoNum type="arabicPeriod"/>
            </a:pPr>
            <a:r>
              <a:rPr lang="es-MX"/>
              <a:t>realizar intervenciones críticas en situaciones de alto riesgo</a:t>
            </a:r>
            <a:endParaRPr lang="en-US"/>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48987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US" kern="100" dirty="0">
                <a:effectLst/>
                <a:cs typeface="Calibri"/>
              </a:rPr>
              <a:t>Now we will look at important conditions to be identified and managed. </a:t>
            </a: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81695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s-MX"/>
              <a:t>SIGNOS Y SÍNTOMAS</a:t>
            </a:r>
            <a:endParaRPr lang="es-MX" sz="1200"/>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1200"/>
              <a:t>Sangre, secreciones, vómito, lengua o cuerpos extraños visibles en la vía aérea</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1200"/>
              <a:t>Cambios en la voz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1200"/>
              <a:t>Sonidos anómalos en la vía aérea (como estridores, ronquidos, gorgoteos)</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1200"/>
              <a:t>Hematoma en el cuello o quemaduras en la cabeza y el cuello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1200"/>
              <a:t>Alteración del estado mental que provoca una obstrucción de la vía aérea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1200"/>
              <a:t>Escasa elevación del tórax </a:t>
            </a:r>
          </a:p>
          <a:p>
            <a:pPr marL="457200" marR="0" lvl="0" indent="-457200" algn="l" defTabSz="914400" rtl="0" eaLnBrk="1" fontAlgn="auto" latinLnBrk="0" hangingPunct="1">
              <a:lnSpc>
                <a:spcPct val="100000"/>
              </a:lnSpc>
              <a:spcBef>
                <a:spcPts val="0"/>
              </a:spcBef>
              <a:spcAft>
                <a:spcPts val="0"/>
              </a:spcAft>
              <a:buClrTx/>
              <a:buSzTx/>
              <a:buFont typeface="Arial" charset="0"/>
              <a:buChar char="•"/>
              <a:tabLst/>
              <a:defRPr/>
            </a:pPr>
            <a:r>
              <a:rPr lang="es-MX" sz="1200"/>
              <a:t>Lesión que provoca una inflamación de la vía aérea</a:t>
            </a:r>
            <a:endParaRPr lang="en-US" sz="1200" i="0" baseline="0">
              <a:latin typeface="Calibri" charset="0"/>
              <a:ea typeface="Calibri" charset="0"/>
              <a:cs typeface="Calibri" charset="0"/>
            </a:endParaRPr>
          </a:p>
          <a:p>
            <a:endParaRPr lang="en-US" sz="1200" b="0" i="0" u="none" strike="noStrike" cap="none">
              <a:solidFill>
                <a:schemeClr val="dk1"/>
              </a:solidFill>
            </a:endParaRPr>
          </a:p>
          <a:p>
            <a:r>
              <a:rPr lang="es-MX"/>
              <a:t>Las lesiones en la cabeza y el cuello pueden provocar una obstrucción de la vía aérea debido a la presencia de sangre, secreciones, vómito, cuerpos extraños o inflamación. Las heridas penetrantes en el cuello pueden causar hematomas expansivos. Las lesiones por inhalación debido a quemaduras pueden provocar inflamación.</a:t>
            </a:r>
          </a:p>
          <a:p>
            <a:endParaRPr lang="en-US"/>
          </a:p>
          <a:p>
            <a:r>
              <a:rPr lang="es-MX"/>
              <a:t>PROCEDIMIENTO DETALLADO</a:t>
            </a:r>
          </a:p>
          <a:p>
            <a:r>
              <a:rPr lang="es-MX"/>
              <a:t>• Es posible que los pacientes con un nivel de consciencia reducido no puedan proteger su vía aérea; es necesario vigilarlos por si vomitan y aspiran el vómito.</a:t>
            </a:r>
          </a:p>
          <a:p>
            <a:r>
              <a:rPr lang="es-MX"/>
              <a:t>– Aspire la vía aérea y retire cualquier cuerpo extraño. </a:t>
            </a:r>
          </a:p>
          <a:p>
            <a:r>
              <a:rPr lang="es-MX"/>
              <a:t>– Abra la vía aérea con la maniobra de tracción mandibular (NO realice la maniobra de extensión de la cabeza y elevación del mentón) y coloque una cánula </a:t>
            </a:r>
            <a:r>
              <a:rPr lang="es-MX" err="1"/>
              <a:t>orofaríngea</a:t>
            </a:r>
            <a:r>
              <a:rPr lang="es-MX"/>
              <a:t> si es necesario. [Véase: HABILIDADES] </a:t>
            </a:r>
          </a:p>
          <a:p>
            <a:r>
              <a:rPr lang="es-MX"/>
              <a:t>• Mantenga inmovilizada la columna cervical durante todo el proceso, si es necesario. </a:t>
            </a:r>
          </a:p>
          <a:p>
            <a:r>
              <a:rPr lang="es-MX"/>
              <a:t>• Prepare un traslado/transferencia rápido a un proveedor que pueda proporcionar un tratamiento especializado de la vía aérea.</a:t>
            </a:r>
            <a:endParaRPr lang="en" sz="1200" b="0" i="0" u="none" strike="noStrike" cap="none">
              <a:solidFill>
                <a:schemeClr val="dk1"/>
              </a:solidFill>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21</a:t>
            </a:fld>
            <a:endParaRPr lang="en-US"/>
          </a:p>
        </p:txBody>
      </p:sp>
    </p:spTree>
    <p:extLst>
      <p:ext uri="{BB962C8B-B14F-4D97-AF65-F5344CB8AC3E}">
        <p14:creationId xmlns:p14="http://schemas.microsoft.com/office/powerpoint/2010/main" val="917896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Three key points to remember are: 1) head and neck injuries may result in airway obstruction by blood, secretions, vomit, foreign body or swelling. 2) penetrating neck wounds can cause expanding </a:t>
            </a:r>
            <a:r>
              <a:rPr lang="en-US" err="1"/>
              <a:t>haematomas</a:t>
            </a:r>
            <a:r>
              <a:rPr lang="en-US"/>
              <a:t> and 3) inhalation injuries from burns can cause airway swelling.</a:t>
            </a:r>
          </a:p>
        </p:txBody>
      </p:sp>
      <p:sp>
        <p:nvSpPr>
          <p:cNvPr id="4" name="Slide Number Placeholder 3"/>
          <p:cNvSpPr>
            <a:spLocks noGrp="1"/>
          </p:cNvSpPr>
          <p:nvPr>
            <p:ph type="sldNum" sz="quarter" idx="5"/>
          </p:nvPr>
        </p:nvSpPr>
        <p:spPr/>
        <p:txBody>
          <a:bodyPr/>
          <a:lstStyle/>
          <a:p>
            <a:fld id="{E77D51AC-D752-3941-A409-509C60B45285}" type="slidenum">
              <a:rPr lang="en-US" smtClean="0"/>
              <a:t>22</a:t>
            </a:fld>
            <a:endParaRPr lang="en-US"/>
          </a:p>
        </p:txBody>
      </p:sp>
    </p:spTree>
    <p:extLst>
      <p:ext uri="{BB962C8B-B14F-4D97-AF65-F5344CB8AC3E}">
        <p14:creationId xmlns:p14="http://schemas.microsoft.com/office/powerpoint/2010/main" val="34757266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10185">
              <a:spcBef>
                <a:spcPts val="400"/>
              </a:spcBef>
            </a:pPr>
            <a:r>
              <a:rPr lang="en-US"/>
              <a:t>Tension pneumothorax is a life-threatening condition.  Air in the space between the lungs and the chest wall can expand to collapse the lung, and place tension on the contents of the chest. Any pneumothorax can become a tension pneumothorax so remember to re-evaluate all patients with suspected pneumothorax regularly. Signs</a:t>
            </a:r>
            <a:r>
              <a:rPr lang="en-US" baseline="0"/>
              <a:t> and symptoms</a:t>
            </a:r>
            <a:r>
              <a:rPr lang="en-US"/>
              <a:t> are: hypotension with difficulty breathing and any of the following: distended neck veins, absent breath sounds on affected side and hyperresonance with percussion on affected side. Patients may have tracheal shift away from the affected side, although this is a late sign. Initial management includes performing needle decompression and giving oxygen and IV fluids. Patients should be transferred to a </a:t>
            </a:r>
            <a:r>
              <a:rPr lang="en-US" err="1"/>
              <a:t>centre</a:t>
            </a:r>
            <a:r>
              <a:rPr lang="en-US"/>
              <a:t> that can perform definitive </a:t>
            </a:r>
            <a:r>
              <a:rPr lang="en-US">
                <a:sym typeface="Arial"/>
              </a:rPr>
              <a:t>chest thoracostomy (placement </a:t>
            </a:r>
            <a:r>
              <a:rPr lang="en-US"/>
              <a:t>of a chest tube</a:t>
            </a:r>
            <a:r>
              <a:rPr lang="en-US">
                <a:sym typeface="Arial"/>
              </a:rPr>
              <a:t>).</a:t>
            </a:r>
            <a:endParaRPr lang="en-US" b="0" i="0" u="none" strike="noStrike" cap="none"/>
          </a:p>
          <a:p>
            <a:pPr indent="-210185">
              <a:lnSpc>
                <a:spcPct val="100000"/>
              </a:lnSpc>
              <a:spcBef>
                <a:spcPts val="400"/>
              </a:spcBef>
            </a:pPr>
            <a:endParaRPr lang="en-US"/>
          </a:p>
          <a:p>
            <a:pPr indent="-210185">
              <a:spcBef>
                <a:spcPts val="400"/>
              </a:spcBef>
            </a:pPr>
            <a:r>
              <a:rPr lang="es-MX"/>
              <a:t>PROCEDIMIENTO DETALLADO</a:t>
            </a:r>
            <a:endParaRPr lang="en-US"/>
          </a:p>
          <a:p>
            <a:pPr indent="-210185">
              <a:spcBef>
                <a:spcPts val="400"/>
              </a:spcBef>
            </a:pPr>
            <a:endParaRPr lang="en-US"/>
          </a:p>
          <a:p>
            <a:pPr indent="-210185">
              <a:spcBef>
                <a:spcPts val="400"/>
              </a:spcBef>
            </a:pPr>
            <a:r>
              <a:rPr lang="es-MX" b="1"/>
              <a:t>Todo neumotórax puede convertirse en un neumotórax a tensión. La presencia de aire en la cavidad que se encuentra entre los pulmones y la pared torácica puede provocar un colapso pulmonar (neumotórax simple). El incremento de la presión (tensión) debido a un neumotórax grande puede desplazar y bloquear el flujo que va de los vasos grandes al corazón, lo que provoca un estado de choque, ya que el corazón no puede recibir y bombear suficiente sangre al resto del cuerpo (neumotórax a tensión). En el neumotórax a tensión se ve comprometida la perfusión.</a:t>
            </a:r>
            <a:endParaRPr lang="en-US"/>
          </a:p>
          <a:p>
            <a:pPr indent="-210312">
              <a:spcBef>
                <a:spcPts val="400"/>
              </a:spcBef>
            </a:pPr>
            <a:endParaRPr lang="en-US" sz="2400">
              <a:latin typeface="Lato"/>
              <a:ea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23</a:t>
            </a:fld>
            <a:endParaRPr lang="en-US"/>
          </a:p>
        </p:txBody>
      </p:sp>
    </p:spTree>
    <p:extLst>
      <p:ext uri="{BB962C8B-B14F-4D97-AF65-F5344CB8AC3E}">
        <p14:creationId xmlns:p14="http://schemas.microsoft.com/office/powerpoint/2010/main" val="13276589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10185">
              <a:spcBef>
                <a:spcPts val="400"/>
              </a:spcBef>
            </a:pPr>
            <a:r>
              <a:rPr lang="en-US"/>
              <a:t>Sucking chest wounds are an open wound to the chest wall with air passing though. You may notice bubbling or sucking noises. The patient will have difficulty breathing and chest pain. Give oxygen to the patient and place a three-sided dressing over the wound. Observe continuously to prevent occlusion of the dressing, which can lead to tension pneumothorax. Plan for rapid transfer for placement of a chest tube.</a:t>
            </a:r>
          </a:p>
          <a:p>
            <a:pPr indent="-210185">
              <a:spcBef>
                <a:spcPts val="400"/>
              </a:spcBef>
            </a:pPr>
            <a:r>
              <a:rPr lang="es-MX"/>
              <a:t>Herida penetrante del tórax (neumotórax abierto)</a:t>
            </a:r>
            <a:endParaRPr lang="en-US"/>
          </a:p>
          <a:p>
            <a:pPr indent="-210185">
              <a:spcBef>
                <a:spcPts val="400"/>
              </a:spcBef>
            </a:pPr>
            <a:endParaRPr lang="en-US"/>
          </a:p>
          <a:p>
            <a:pPr indent="-210185">
              <a:spcBef>
                <a:spcPts val="400"/>
              </a:spcBef>
            </a:pPr>
            <a:r>
              <a:rPr lang="es-MX"/>
              <a:t>SIGNOS Y SÍNTOMAS</a:t>
            </a:r>
            <a:endParaRPr lang="en-US"/>
          </a:p>
          <a:p>
            <a:pPr indent="-210185">
              <a:spcBef>
                <a:spcPts val="400"/>
              </a:spcBef>
            </a:pPr>
            <a:r>
              <a:rPr lang="en-US"/>
              <a:t>• </a:t>
            </a:r>
            <a:r>
              <a:rPr lang="es-MX"/>
              <a:t>Herida abierta en la pared torácica con aire que pasa a través de ella causando borborigmos o ruidos de “succión” </a:t>
            </a:r>
            <a:endParaRPr lang="en-US"/>
          </a:p>
          <a:p>
            <a:pPr indent="-210185">
              <a:spcBef>
                <a:spcPts val="400"/>
              </a:spcBef>
            </a:pPr>
            <a:r>
              <a:rPr lang="es-MX"/>
              <a:t>• Dificultad respiratoria </a:t>
            </a:r>
            <a:endParaRPr lang="en-US"/>
          </a:p>
          <a:p>
            <a:pPr indent="-210185">
              <a:spcBef>
                <a:spcPts val="400"/>
              </a:spcBef>
            </a:pPr>
            <a:r>
              <a:rPr lang="es-MX"/>
              <a:t>• Dolor torácico</a:t>
            </a:r>
            <a:endParaRPr lang="en-US"/>
          </a:p>
          <a:p>
            <a:pPr indent="-210185">
              <a:spcBef>
                <a:spcPts val="400"/>
              </a:spcBef>
            </a:pPr>
            <a:endParaRPr lang="es-MX"/>
          </a:p>
          <a:p>
            <a:pPr indent="-210185">
              <a:spcBef>
                <a:spcPts val="400"/>
              </a:spcBef>
            </a:pPr>
            <a:endParaRPr lang="en-US"/>
          </a:p>
          <a:p>
            <a:pPr indent="-210185">
              <a:spcBef>
                <a:spcPts val="400"/>
              </a:spcBef>
            </a:pPr>
            <a:r>
              <a:rPr lang="es-MX"/>
              <a:t>Es importante reconocer las heridas penetrantes del tórax porque rápidamente pueden provocar un neumotórax a tensión. El aire ingresa a la cavidad torácica (al espacio que se encuentra entre la pared torácica y los pulmones) a través de la herida en la pared torácica cuando el paciente inhala. Si el aire no puede salir, la presión en los pulmones aumenta.</a:t>
            </a:r>
            <a:endParaRPr lang="en-US"/>
          </a:p>
          <a:p>
            <a:pPr indent="-210185">
              <a:spcBef>
                <a:spcPts val="400"/>
              </a:spcBef>
            </a:pPr>
            <a:endParaRPr lang="en-US"/>
          </a:p>
          <a:p>
            <a:pPr indent="-210185">
              <a:spcBef>
                <a:spcPts val="400"/>
              </a:spcBef>
            </a:pPr>
            <a:r>
              <a:rPr lang="es-MX"/>
              <a:t>PROCEDIMIENTO DETALLADO</a:t>
            </a:r>
            <a:endParaRPr lang="en-US"/>
          </a:p>
          <a:p>
            <a:pPr indent="-210185">
              <a:spcBef>
                <a:spcPts val="400"/>
              </a:spcBef>
            </a:pPr>
            <a:r>
              <a:rPr lang="es-MX"/>
              <a:t>• Suministre oxígeno. </a:t>
            </a:r>
            <a:endParaRPr lang="en-US"/>
          </a:p>
          <a:p>
            <a:pPr indent="-210185">
              <a:spcBef>
                <a:spcPts val="400"/>
              </a:spcBef>
            </a:pPr>
            <a:r>
              <a:rPr lang="es-MX"/>
              <a:t>• Coloque un apósito de tres lados que permita que el aire salga con la exhalación, pero impida que el aire ingrese cuando la persona inhala. </a:t>
            </a:r>
            <a:endParaRPr lang="en-US"/>
          </a:p>
          <a:p>
            <a:pPr indent="-210185">
              <a:spcBef>
                <a:spcPts val="400"/>
              </a:spcBef>
            </a:pPr>
            <a:r>
              <a:rPr lang="es-MX"/>
              <a:t>– Existe el riesgo de que el apósito se adhiera a la pared torácica con sangre coagulada y ello provoque un neumotórax a tensión. </a:t>
            </a:r>
            <a:endParaRPr lang="en-US"/>
          </a:p>
          <a:p>
            <a:pPr indent="-210185">
              <a:spcBef>
                <a:spcPts val="400"/>
              </a:spcBef>
            </a:pPr>
            <a:r>
              <a:rPr lang="es-MX"/>
              <a:t>– Una vez que se le coloca un apósito de tres lados, el paciente debe ser observado continuamente. </a:t>
            </a:r>
            <a:endParaRPr lang="en-US"/>
          </a:p>
          <a:p>
            <a:pPr indent="-210185">
              <a:spcBef>
                <a:spcPts val="400"/>
              </a:spcBef>
            </a:pPr>
            <a:r>
              <a:rPr lang="es-MX"/>
              <a:t>– Retire el apósito si el estado respiratorio empeora o hay signos de un deterioro de la perfusión. </a:t>
            </a:r>
            <a:endParaRPr lang="en-US"/>
          </a:p>
          <a:p>
            <a:pPr indent="-210185">
              <a:spcBef>
                <a:spcPts val="400"/>
              </a:spcBef>
            </a:pPr>
            <a:endParaRPr lang="es-MX"/>
          </a:p>
          <a:p>
            <a:pPr indent="-210185">
              <a:spcBef>
                <a:spcPts val="400"/>
              </a:spcBef>
            </a:pPr>
            <a:r>
              <a:rPr lang="es-MX"/>
              <a:t>Prepare un traslado/transferencia rápido a un proveedor avanzado que pueda colocar un drenaje torácico.</a:t>
            </a:r>
            <a:endParaRPr lang="en-US"/>
          </a:p>
          <a:p>
            <a:pPr indent="-210185">
              <a:spcBef>
                <a:spcPts val="400"/>
              </a:spcBef>
            </a:pPr>
            <a:endParaRPr lang="es-MX">
              <a:cs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24</a:t>
            </a:fld>
            <a:endParaRPr lang="en-US"/>
          </a:p>
        </p:txBody>
      </p:sp>
    </p:spTree>
    <p:extLst>
      <p:ext uri="{BB962C8B-B14F-4D97-AF65-F5344CB8AC3E}">
        <p14:creationId xmlns:p14="http://schemas.microsoft.com/office/powerpoint/2010/main" val="1706651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t>A flail chest occurs when ribs are broken </a:t>
            </a:r>
            <a:r>
              <a:rPr lang="en-US" b="0" i="0" kern="1200">
                <a:effectLst/>
              </a:rPr>
              <a:t>in </a:t>
            </a:r>
            <a:r>
              <a:rPr lang="en-US"/>
              <a:t>multiple places. The free section moves abnormally with breathing and prevents the lung from expanding. In most cases there may be underlying damage to the lung tissue as well. The diagram here shows the </a:t>
            </a:r>
            <a:r>
              <a:rPr lang="en-US" b="0" i="0" kern="1200">
                <a:effectLst/>
              </a:rPr>
              <a:t>fracture </a:t>
            </a:r>
            <a:r>
              <a:rPr lang="en-US"/>
              <a:t>patterns necessary to cause a flail </a:t>
            </a:r>
            <a:r>
              <a:rPr lang="en-US" b="0" i="0" kern="1200">
                <a:effectLst/>
              </a:rPr>
              <a:t>chest </a:t>
            </a:r>
            <a:r>
              <a:rPr lang="en-US"/>
              <a:t>as opposed to a normal </a:t>
            </a:r>
            <a:r>
              <a:rPr lang="en-US" b="0" i="0" kern="1200">
                <a:effectLst/>
              </a:rPr>
              <a:t>fracture</a:t>
            </a:r>
            <a:r>
              <a:rPr lang="en-US"/>
              <a:t> pattern</a:t>
            </a:r>
            <a:r>
              <a:rPr lang="en-US" b="0" i="0" kern="1200">
                <a:effectLst/>
              </a:rPr>
              <a:t>.</a:t>
            </a:r>
            <a:r>
              <a:rPr lang="en-US"/>
              <a:t> The red lines in this image of the </a:t>
            </a:r>
            <a:r>
              <a:rPr lang="en-US" b="0" i="0" kern="1200">
                <a:effectLst/>
              </a:rPr>
              <a:t>chest</a:t>
            </a:r>
            <a:r>
              <a:rPr lang="en-US"/>
              <a:t> correspond to areas of </a:t>
            </a:r>
            <a:r>
              <a:rPr lang="en-US" b="0" i="0" kern="1200">
                <a:effectLst/>
              </a:rPr>
              <a:t>fracture.</a:t>
            </a:r>
            <a:r>
              <a:rPr lang="en-US"/>
              <a:t>  </a:t>
            </a:r>
          </a:p>
        </p:txBody>
      </p:sp>
      <p:sp>
        <p:nvSpPr>
          <p:cNvPr id="4" name="Slide Number Placeholder 3"/>
          <p:cNvSpPr>
            <a:spLocks noGrp="1"/>
          </p:cNvSpPr>
          <p:nvPr>
            <p:ph type="sldNum" sz="quarter" idx="10"/>
          </p:nvPr>
        </p:nvSpPr>
        <p:spPr/>
        <p:txBody>
          <a:bodyPr/>
          <a:lstStyle/>
          <a:p>
            <a:fld id="{FE403372-DB74-7E4B-A0C5-B7F8CBD4FAC5}" type="slidenum">
              <a:rPr lang="en-US" smtClean="0"/>
              <a:t>25</a:t>
            </a:fld>
            <a:endParaRPr lang="en-US"/>
          </a:p>
        </p:txBody>
      </p:sp>
    </p:spTree>
    <p:extLst>
      <p:ext uri="{BB962C8B-B14F-4D97-AF65-F5344CB8AC3E}">
        <p14:creationId xmlns:p14="http://schemas.microsoft.com/office/powerpoint/2010/main" val="147105296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10185">
              <a:spcBef>
                <a:spcPts val="400"/>
              </a:spcBef>
            </a:pPr>
            <a:r>
              <a:rPr lang="en-US"/>
              <a:t>Flail chest causes difficulty </a:t>
            </a:r>
            <a:r>
              <a:rPr lang="en-US" kern="1200">
                <a:effectLst/>
              </a:rPr>
              <a:t>in breathing</a:t>
            </a:r>
            <a:r>
              <a:rPr lang="en-US"/>
              <a:t> and chest </a:t>
            </a:r>
            <a:r>
              <a:rPr lang="en-US" kern="1200">
                <a:effectLst/>
              </a:rPr>
              <a:t>pain</a:t>
            </a:r>
            <a:r>
              <a:rPr lang="en-US"/>
              <a:t>. On examination, you will find that part </a:t>
            </a:r>
            <a:r>
              <a:rPr lang="en-US" kern="1200">
                <a:effectLst/>
              </a:rPr>
              <a:t>of </a:t>
            </a:r>
            <a:r>
              <a:rPr lang="en-US"/>
              <a:t>the </a:t>
            </a:r>
            <a:r>
              <a:rPr lang="en-US" kern="1200">
                <a:effectLst/>
              </a:rPr>
              <a:t>chest wall</a:t>
            </a:r>
            <a:r>
              <a:rPr lang="en-US"/>
              <a:t> moves </a:t>
            </a:r>
            <a:r>
              <a:rPr lang="en-US" kern="1200">
                <a:effectLst/>
              </a:rPr>
              <a:t>in the opposite</a:t>
            </a:r>
            <a:r>
              <a:rPr lang="en-US"/>
              <a:t> </a:t>
            </a:r>
            <a:r>
              <a:rPr lang="en-US" kern="1200">
                <a:effectLst/>
              </a:rPr>
              <a:t>direction </a:t>
            </a:r>
            <a:r>
              <a:rPr lang="en-US"/>
              <a:t>to </a:t>
            </a:r>
            <a:r>
              <a:rPr lang="en-US" kern="1200">
                <a:effectLst/>
              </a:rPr>
              <a:t>the rest</a:t>
            </a:r>
            <a:r>
              <a:rPr lang="en-US"/>
              <a:t> </a:t>
            </a:r>
            <a:r>
              <a:rPr lang="en-US" kern="1200">
                <a:effectLst/>
              </a:rPr>
              <a:t>of the chest </a:t>
            </a:r>
            <a:r>
              <a:rPr lang="en-US"/>
              <a:t>during </a:t>
            </a:r>
            <a:r>
              <a:rPr lang="en-US" kern="1200">
                <a:effectLst/>
              </a:rPr>
              <a:t>breathing. </a:t>
            </a:r>
            <a:r>
              <a:rPr lang="en-US"/>
              <a:t>Management </a:t>
            </a:r>
            <a:r>
              <a:rPr lang="en-US" kern="1200">
                <a:effectLst/>
              </a:rPr>
              <a:t>of </a:t>
            </a:r>
            <a:r>
              <a:rPr lang="en-US"/>
              <a:t>flail </a:t>
            </a:r>
            <a:r>
              <a:rPr lang="en-US" kern="1200">
                <a:effectLst/>
              </a:rPr>
              <a:t>chest </a:t>
            </a:r>
            <a:r>
              <a:rPr lang="en-US"/>
              <a:t>includes </a:t>
            </a:r>
            <a:r>
              <a:rPr lang="en-US" kern="1200">
                <a:effectLst/>
              </a:rPr>
              <a:t>oxygen</a:t>
            </a:r>
            <a:r>
              <a:rPr lang="en-US"/>
              <a:t>,</a:t>
            </a:r>
            <a:r>
              <a:rPr lang="en-US" kern="1200">
                <a:effectLst/>
              </a:rPr>
              <a:t> pain control</a:t>
            </a:r>
            <a:r>
              <a:rPr lang="en-US"/>
              <a:t>, and monitoring for worsening </a:t>
            </a:r>
            <a:r>
              <a:rPr lang="en-US" kern="1200">
                <a:effectLst/>
              </a:rPr>
              <a:t>breathing and hypoxia. Plan for rapid handover</a:t>
            </a:r>
            <a:r>
              <a:rPr lang="en-US"/>
              <a:t> and </a:t>
            </a:r>
            <a:r>
              <a:rPr lang="en-US" kern="1200">
                <a:effectLst/>
              </a:rPr>
              <a:t>transfer to </a:t>
            </a:r>
            <a:r>
              <a:rPr lang="en-US"/>
              <a:t>specialists for </a:t>
            </a:r>
            <a:r>
              <a:rPr lang="en-US" kern="1200">
                <a:effectLst/>
              </a:rPr>
              <a:t>chest tube placement</a:t>
            </a:r>
            <a:r>
              <a:rPr lang="en-US"/>
              <a:t> and potentially </a:t>
            </a:r>
            <a:r>
              <a:rPr lang="en-US" kern="1200">
                <a:effectLst/>
              </a:rPr>
              <a:t>advanced</a:t>
            </a:r>
            <a:r>
              <a:rPr lang="en-US"/>
              <a:t> </a:t>
            </a:r>
            <a:r>
              <a:rPr lang="en-US" kern="1200">
                <a:effectLst/>
              </a:rPr>
              <a:t>airway </a:t>
            </a:r>
            <a:r>
              <a:rPr lang="en-US"/>
              <a:t>support</a:t>
            </a:r>
            <a:r>
              <a:rPr lang="en-US" kern="1200">
                <a:effectLst/>
              </a:rPr>
              <a:t>.</a:t>
            </a:r>
            <a:r>
              <a:rPr lang="en-US"/>
              <a:t> </a:t>
            </a:r>
          </a:p>
        </p:txBody>
      </p:sp>
      <p:sp>
        <p:nvSpPr>
          <p:cNvPr id="4" name="Slide Number Placeholder 3"/>
          <p:cNvSpPr>
            <a:spLocks noGrp="1"/>
          </p:cNvSpPr>
          <p:nvPr>
            <p:ph type="sldNum" sz="quarter" idx="10"/>
          </p:nvPr>
        </p:nvSpPr>
        <p:spPr/>
        <p:txBody>
          <a:bodyPr/>
          <a:lstStyle/>
          <a:p>
            <a:fld id="{FE403372-DB74-7E4B-A0C5-B7F8CBD4FAC5}" type="slidenum">
              <a:rPr lang="en-US" smtClean="0"/>
              <a:t>26</a:t>
            </a:fld>
            <a:endParaRPr lang="en-US"/>
          </a:p>
        </p:txBody>
      </p:sp>
    </p:spTree>
    <p:extLst>
      <p:ext uri="{BB962C8B-B14F-4D97-AF65-F5344CB8AC3E}">
        <p14:creationId xmlns:p14="http://schemas.microsoft.com/office/powerpoint/2010/main" val="20622957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210185">
              <a:lnSpc>
                <a:spcPct val="100000"/>
              </a:lnSpc>
              <a:spcBef>
                <a:spcPts val="400"/>
              </a:spcBef>
            </a:pPr>
            <a:r>
              <a:rPr lang="en-US" kern="1200" err="1">
                <a:effectLst/>
              </a:rPr>
              <a:t>Haemothorax</a:t>
            </a:r>
            <a:r>
              <a:rPr lang="en-US" kern="1200">
                <a:effectLst/>
              </a:rPr>
              <a:t> </a:t>
            </a:r>
            <a:r>
              <a:rPr lang="en-US"/>
              <a:t>occurs when there is </a:t>
            </a:r>
            <a:r>
              <a:rPr lang="en-US" kern="1200">
                <a:effectLst/>
              </a:rPr>
              <a:t>blood in the space between</a:t>
            </a:r>
            <a:r>
              <a:rPr lang="en-US"/>
              <a:t> </a:t>
            </a:r>
            <a:r>
              <a:rPr lang="en-US" kern="1200">
                <a:effectLst/>
              </a:rPr>
              <a:t>the lungs and the chest wall</a:t>
            </a:r>
            <a:r>
              <a:rPr lang="en-US"/>
              <a:t>. Patients will have difficulty breathing, and on examination there will be </a:t>
            </a:r>
            <a:r>
              <a:rPr lang="en-US" kern="1200">
                <a:effectLst/>
              </a:rPr>
              <a:t>decreased </a:t>
            </a:r>
            <a:r>
              <a:rPr lang="en-US"/>
              <a:t>lung </a:t>
            </a:r>
            <a:r>
              <a:rPr lang="en-US" kern="1200">
                <a:effectLst/>
              </a:rPr>
              <a:t>sounds and </a:t>
            </a:r>
            <a:r>
              <a:rPr lang="en-US"/>
              <a:t>dullness to </a:t>
            </a:r>
            <a:r>
              <a:rPr lang="en-US" kern="1200">
                <a:effectLst/>
              </a:rPr>
              <a:t>percussion </a:t>
            </a:r>
            <a:r>
              <a:rPr lang="en-US"/>
              <a:t>of the chest wall </a:t>
            </a:r>
            <a:r>
              <a:rPr lang="en-US" kern="1200">
                <a:effectLst/>
              </a:rPr>
              <a:t>on the affected side.</a:t>
            </a:r>
            <a:r>
              <a:rPr lang="en-US"/>
              <a:t> A large </a:t>
            </a:r>
            <a:r>
              <a:rPr lang="en-US" err="1"/>
              <a:t>haemothorax</a:t>
            </a:r>
            <a:r>
              <a:rPr lang="en-US"/>
              <a:t> may lead to excessive bleeding or signs of shock. </a:t>
            </a:r>
            <a:r>
              <a:rPr lang="en-US" kern="1200">
                <a:effectLst/>
              </a:rPr>
              <a:t>Give oxygen and </a:t>
            </a:r>
            <a:r>
              <a:rPr lang="en-US"/>
              <a:t>intravenous fluids for shock. Plan </a:t>
            </a:r>
            <a:r>
              <a:rPr lang="en-US" kern="1200">
                <a:effectLst/>
              </a:rPr>
              <a:t>for rapid handover</a:t>
            </a:r>
            <a:r>
              <a:rPr lang="en-US"/>
              <a:t> and </a:t>
            </a:r>
            <a:r>
              <a:rPr lang="en-US" kern="1200">
                <a:effectLst/>
              </a:rPr>
              <a:t>transfer to a </a:t>
            </a:r>
            <a:r>
              <a:rPr lang="en-US" kern="1200" err="1">
                <a:effectLst/>
              </a:rPr>
              <a:t>centre</a:t>
            </a:r>
            <a:r>
              <a:rPr lang="en-US" kern="1200">
                <a:effectLst/>
              </a:rPr>
              <a:t> </a:t>
            </a:r>
            <a:r>
              <a:rPr lang="en-US"/>
              <a:t>capable of chest tube placement and possible operative management if there is continued bleeding</a:t>
            </a:r>
            <a:r>
              <a:rPr lang="en-US" kern="1200">
                <a:effectLst/>
              </a:rPr>
              <a:t>.</a:t>
            </a:r>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27</a:t>
            </a:fld>
            <a:endParaRPr lang="en-US"/>
          </a:p>
        </p:txBody>
      </p:sp>
    </p:spTree>
    <p:extLst>
      <p:ext uri="{BB962C8B-B14F-4D97-AF65-F5344CB8AC3E}">
        <p14:creationId xmlns:p14="http://schemas.microsoft.com/office/powerpoint/2010/main" val="6244281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Moving on to critical circulatory conditions. Shock </a:t>
            </a:r>
            <a:r>
              <a:rPr lang="en-US" kern="1200">
                <a:effectLst/>
              </a:rPr>
              <a:t>can result from rapid blood or fluid loss</a:t>
            </a:r>
            <a:r>
              <a:rPr lang="en-US" kern="1200" baseline="0">
                <a:effectLst/>
              </a:rPr>
              <a:t> </a:t>
            </a:r>
            <a:r>
              <a:rPr lang="en-US"/>
              <a:t>such as in a patient with </a:t>
            </a:r>
            <a:r>
              <a:rPr lang="en-US" kern="1200">
                <a:effectLst/>
              </a:rPr>
              <a:t>burns. </a:t>
            </a:r>
            <a:r>
              <a:rPr lang="en-US"/>
              <a:t>A </a:t>
            </a:r>
            <a:r>
              <a:rPr lang="en-US" kern="1200">
                <a:effectLst/>
              </a:rPr>
              <a:t>patient in shock</a:t>
            </a:r>
            <a:r>
              <a:rPr lang="en-US" kern="1200" baseline="0">
                <a:effectLst/>
              </a:rPr>
              <a:t> </a:t>
            </a:r>
            <a:r>
              <a:rPr lang="en-US" kern="1200">
                <a:effectLst/>
              </a:rPr>
              <a:t>may have a </a:t>
            </a:r>
            <a:r>
              <a:rPr lang="en-US"/>
              <a:t>normal </a:t>
            </a:r>
            <a:r>
              <a:rPr lang="en-US" kern="1200">
                <a:effectLst/>
              </a:rPr>
              <a:t>blood pressure </a:t>
            </a:r>
            <a:r>
              <a:rPr lang="en-US"/>
              <a:t>for a long time before decompensating.  Suspect </a:t>
            </a:r>
            <a:r>
              <a:rPr lang="en-US" kern="1200" err="1">
                <a:effectLst/>
              </a:rPr>
              <a:t>hypovolaemic</a:t>
            </a:r>
            <a:r>
              <a:rPr lang="en-US" kern="1200">
                <a:effectLst/>
              </a:rPr>
              <a:t> shock if there is severe bleeding </a:t>
            </a:r>
            <a:r>
              <a:rPr lang="en-US"/>
              <a:t>and signs </a:t>
            </a:r>
            <a:r>
              <a:rPr lang="en-US" kern="1200">
                <a:effectLst/>
              </a:rPr>
              <a:t>of poor perfusion, </a:t>
            </a:r>
            <a:r>
              <a:rPr lang="en-US"/>
              <a:t>tachycardia, tachypnoea</a:t>
            </a:r>
            <a:r>
              <a:rPr lang="en-US" kern="1200">
                <a:effectLst/>
              </a:rPr>
              <a:t>,</a:t>
            </a:r>
            <a:r>
              <a:rPr lang="en-US" kern="1200" baseline="0">
                <a:effectLst/>
              </a:rPr>
              <a:t> </a:t>
            </a:r>
            <a:r>
              <a:rPr lang="en-US" kern="1200">
                <a:effectLst/>
              </a:rPr>
              <a:t>pale skin, </a:t>
            </a:r>
            <a:r>
              <a:rPr lang="en-US"/>
              <a:t>cold extremities or sl</a:t>
            </a:r>
            <a:r>
              <a:rPr lang="en-US" kern="1200">
                <a:effectLst/>
              </a:rPr>
              <a:t>ow capillary refill</a:t>
            </a:r>
            <a:r>
              <a:rPr lang="en-US"/>
              <a:t>. Patients may have dizziness</a:t>
            </a:r>
            <a:r>
              <a:rPr lang="en-US" kern="1200">
                <a:effectLst/>
              </a:rPr>
              <a:t>, confusion, </a:t>
            </a:r>
            <a:r>
              <a:rPr lang="en-US"/>
              <a:t>or altered mental state. External or internal bleeding, whether in the chest, abdomen, pelvis, femur</a:t>
            </a:r>
            <a:r>
              <a:rPr lang="en-US" kern="1200">
                <a:effectLst/>
              </a:rPr>
              <a:t>, </a:t>
            </a:r>
            <a:r>
              <a:rPr lang="en-US"/>
              <a:t>or from direct injury to the blood vessels can lead to significant bleeding loss </a:t>
            </a:r>
            <a:r>
              <a:rPr lang="en-US" kern="1200">
                <a:effectLst/>
              </a:rPr>
              <a:t>and </a:t>
            </a:r>
            <a:r>
              <a:rPr lang="en-US"/>
              <a:t>signs of shock. The first step is </a:t>
            </a:r>
            <a:r>
              <a:rPr lang="en-US" kern="1200">
                <a:effectLst/>
              </a:rPr>
              <a:t>to </a:t>
            </a:r>
            <a:r>
              <a:rPr lang="en-US"/>
              <a:t>try and control the bleeding. For external injuries, apply direct </a:t>
            </a:r>
            <a:r>
              <a:rPr lang="en-US" kern="1200">
                <a:effectLst/>
              </a:rPr>
              <a:t>pressure </a:t>
            </a:r>
            <a:r>
              <a:rPr lang="en-US"/>
              <a:t>and deep wound packing if the wound is deep or gaping. A tourniquet can be applied </a:t>
            </a:r>
            <a:r>
              <a:rPr lang="en-US" kern="1200">
                <a:effectLst/>
              </a:rPr>
              <a:t>to </a:t>
            </a:r>
            <a:r>
              <a:rPr lang="en-US"/>
              <a:t>uncontrolled bleeding from a limb that does not respond to direct pressure. Splint fractures and apply </a:t>
            </a:r>
            <a:r>
              <a:rPr lang="en-US" kern="1200">
                <a:effectLst/>
              </a:rPr>
              <a:t>a </a:t>
            </a:r>
            <a:r>
              <a:rPr lang="en-US"/>
              <a:t>pelvic binder if necessary</a:t>
            </a:r>
            <a:r>
              <a:rPr lang="en-US" kern="1200">
                <a:effectLst/>
              </a:rPr>
              <a:t>. </a:t>
            </a:r>
            <a:r>
              <a:rPr lang="en-US"/>
              <a:t>Start 2 large IV lines, give intravenous fluids and plan </a:t>
            </a:r>
            <a:r>
              <a:rPr lang="en-US" kern="1200">
                <a:effectLst/>
              </a:rPr>
              <a:t>for </a:t>
            </a:r>
            <a:r>
              <a:rPr lang="en-US"/>
              <a:t>rapid handover and transfer</a:t>
            </a:r>
            <a:r>
              <a:rPr lang="en-US" kern="1200">
                <a:effectLst/>
              </a:rPr>
              <a:t>.</a:t>
            </a:r>
            <a:endParaRPr lang="en-US" kern="1200">
              <a:effectLst/>
              <a:cs typeface="Calibri"/>
            </a:endParaRPr>
          </a:p>
          <a:p>
            <a:endParaRPr lang="en-US" sz="1200" kern="1200">
              <a:solidFill>
                <a:schemeClr val="tx1"/>
              </a:solidFill>
              <a:effectLst/>
              <a:latin typeface="+mn-lt"/>
              <a:cs typeface="Calibri"/>
            </a:endParaRPr>
          </a:p>
          <a:p>
            <a:pPr algn="ctr"/>
            <a:r>
              <a:rPr lang="en-US" sz="1200">
                <a:solidFill>
                  <a:srgbClr val="203864"/>
                </a:solidFill>
                <a:latin typeface="Source Sans Pro"/>
                <a:cs typeface="Segoe UI"/>
              </a:rPr>
              <a:t>Un </a:t>
            </a:r>
            <a:r>
              <a:rPr lang="en-US" sz="1200" err="1">
                <a:solidFill>
                  <a:srgbClr val="203864"/>
                </a:solidFill>
                <a:latin typeface="Source Sans Pro"/>
                <a:cs typeface="Segoe UI"/>
              </a:rPr>
              <a:t>paciente</a:t>
            </a:r>
            <a:r>
              <a:rPr lang="en-US" sz="1200">
                <a:solidFill>
                  <a:srgbClr val="203864"/>
                </a:solidFill>
                <a:latin typeface="Source Sans Pro"/>
                <a:cs typeface="Segoe UI"/>
              </a:rPr>
              <a:t> </a:t>
            </a:r>
            <a:r>
              <a:rPr lang="en-US" sz="1200" err="1">
                <a:solidFill>
                  <a:srgbClr val="203864"/>
                </a:solidFill>
                <a:latin typeface="Source Sans Pro"/>
                <a:cs typeface="Segoe UI"/>
              </a:rPr>
              <a:t>adulto</a:t>
            </a:r>
            <a:r>
              <a:rPr lang="en-US" sz="1200">
                <a:solidFill>
                  <a:srgbClr val="203864"/>
                </a:solidFill>
                <a:latin typeface="Source Sans Pro"/>
                <a:cs typeface="Segoe UI"/>
              </a:rPr>
              <a:t> </a:t>
            </a:r>
            <a:r>
              <a:rPr lang="en-US" sz="1200" err="1">
                <a:solidFill>
                  <a:srgbClr val="203864"/>
                </a:solidFill>
                <a:latin typeface="Source Sans Pro"/>
                <a:cs typeface="Segoe UI"/>
              </a:rPr>
              <a:t>puede</a:t>
            </a:r>
            <a:r>
              <a:rPr lang="en-US" sz="1200">
                <a:solidFill>
                  <a:srgbClr val="203864"/>
                </a:solidFill>
                <a:latin typeface="Source Sans Pro"/>
                <a:cs typeface="Segoe UI"/>
              </a:rPr>
              <a:t> </a:t>
            </a:r>
            <a:r>
              <a:rPr lang="en-US" sz="1200" err="1">
                <a:solidFill>
                  <a:srgbClr val="203864"/>
                </a:solidFill>
                <a:latin typeface="Source Sans Pro"/>
                <a:cs typeface="Segoe UI"/>
              </a:rPr>
              <a:t>tener</a:t>
            </a:r>
            <a:r>
              <a:rPr lang="en-US" sz="1200">
                <a:solidFill>
                  <a:srgbClr val="203864"/>
                </a:solidFill>
                <a:latin typeface="Source Sans Pro"/>
                <a:cs typeface="Segoe UI"/>
              </a:rPr>
              <a:t> solo </a:t>
            </a:r>
            <a:r>
              <a:rPr lang="en-US" sz="1200" err="1">
                <a:solidFill>
                  <a:srgbClr val="203864"/>
                </a:solidFill>
                <a:latin typeface="Source Sans Pro"/>
                <a:cs typeface="Segoe UI"/>
              </a:rPr>
              <a:t>taquicardia</a:t>
            </a:r>
            <a:r>
              <a:rPr lang="en-US" sz="1200">
                <a:solidFill>
                  <a:srgbClr val="203864"/>
                </a:solidFill>
                <a:latin typeface="Source Sans Pro"/>
                <a:cs typeface="Segoe UI"/>
              </a:rPr>
              <a:t>,</a:t>
            </a:r>
          </a:p>
          <a:p>
            <a:pPr algn="ctr"/>
            <a:r>
              <a:rPr lang="en-US" sz="1200">
                <a:solidFill>
                  <a:srgbClr val="203864"/>
                </a:solidFill>
                <a:latin typeface="Source Sans Pro"/>
                <a:cs typeface="Segoe UI"/>
              </a:rPr>
              <a:t>con </a:t>
            </a:r>
            <a:r>
              <a:rPr lang="en-US" sz="1200" err="1">
                <a:solidFill>
                  <a:srgbClr val="203864"/>
                </a:solidFill>
                <a:latin typeface="Source Sans Pro"/>
                <a:cs typeface="Segoe UI"/>
              </a:rPr>
              <a:t>una</a:t>
            </a:r>
            <a:r>
              <a:rPr lang="en-US" sz="1200">
                <a:solidFill>
                  <a:srgbClr val="203864"/>
                </a:solidFill>
                <a:latin typeface="Source Sans Pro"/>
                <a:cs typeface="Segoe UI"/>
              </a:rPr>
              <a:t> </a:t>
            </a:r>
            <a:r>
              <a:rPr lang="en-US" sz="1200" err="1">
                <a:solidFill>
                  <a:srgbClr val="203864"/>
                </a:solidFill>
                <a:latin typeface="Source Sans Pro"/>
                <a:cs typeface="Segoe UI"/>
              </a:rPr>
              <a:t>tensión</a:t>
            </a:r>
            <a:r>
              <a:rPr lang="en-US" sz="1200">
                <a:solidFill>
                  <a:srgbClr val="203864"/>
                </a:solidFill>
                <a:latin typeface="Source Sans Pro"/>
                <a:cs typeface="Segoe UI"/>
              </a:rPr>
              <a:t> arterial </a:t>
            </a:r>
            <a:r>
              <a:rPr lang="en-US" sz="1200" err="1">
                <a:solidFill>
                  <a:srgbClr val="203864"/>
                </a:solidFill>
                <a:latin typeface="Source Sans Pro"/>
                <a:cs typeface="Segoe UI"/>
              </a:rPr>
              <a:t>sistólica</a:t>
            </a:r>
            <a:r>
              <a:rPr lang="en-US" sz="1200">
                <a:solidFill>
                  <a:srgbClr val="203864"/>
                </a:solidFill>
                <a:latin typeface="Source Sans Pro"/>
                <a:cs typeface="Segoe UI"/>
              </a:rPr>
              <a:t> superior a 90 mmHg y </a:t>
            </a:r>
            <a:r>
              <a:rPr lang="en-US" sz="1200" err="1">
                <a:solidFill>
                  <a:srgbClr val="203864"/>
                </a:solidFill>
                <a:latin typeface="Source Sans Pro"/>
                <a:cs typeface="Segoe UI"/>
              </a:rPr>
              <a:t>estar</a:t>
            </a:r>
            <a:r>
              <a:rPr lang="en-US" sz="1200">
                <a:solidFill>
                  <a:srgbClr val="203864"/>
                </a:solidFill>
                <a:latin typeface="Source Sans Pro"/>
                <a:cs typeface="Segoe UI"/>
              </a:rPr>
              <a:t> </a:t>
            </a:r>
            <a:r>
              <a:rPr lang="en-US" sz="1200" err="1">
                <a:solidFill>
                  <a:srgbClr val="203864"/>
                </a:solidFill>
                <a:latin typeface="Source Sans Pro"/>
                <a:cs typeface="Segoe UI"/>
              </a:rPr>
              <a:t>en</a:t>
            </a:r>
            <a:r>
              <a:rPr lang="en-US" sz="1200">
                <a:solidFill>
                  <a:srgbClr val="203864"/>
                </a:solidFill>
                <a:latin typeface="Source Sans Pro"/>
                <a:cs typeface="Segoe UI"/>
              </a:rPr>
              <a:t> </a:t>
            </a:r>
            <a:r>
              <a:rPr lang="en-US" sz="1200" err="1">
                <a:solidFill>
                  <a:srgbClr val="203864"/>
                </a:solidFill>
                <a:latin typeface="Source Sans Pro"/>
                <a:cs typeface="Segoe UI"/>
              </a:rPr>
              <a:t>estado</a:t>
            </a:r>
            <a:r>
              <a:rPr lang="en-US" sz="1200">
                <a:solidFill>
                  <a:srgbClr val="203864"/>
                </a:solidFill>
                <a:latin typeface="Source Sans Pro"/>
                <a:cs typeface="Segoe UI"/>
              </a:rPr>
              <a:t> de </a:t>
            </a:r>
            <a:r>
              <a:rPr lang="en-US" sz="1200" err="1">
                <a:solidFill>
                  <a:srgbClr val="203864"/>
                </a:solidFill>
                <a:latin typeface="Source Sans Pro"/>
                <a:cs typeface="Segoe UI"/>
              </a:rPr>
              <a:t>choque</a:t>
            </a:r>
            <a:r>
              <a:rPr lang="en-US" sz="1200">
                <a:solidFill>
                  <a:srgbClr val="203864"/>
                </a:solidFill>
                <a:latin typeface="Source Sans Pro"/>
                <a:cs typeface="Segoe UI"/>
              </a:rPr>
              <a:t>. </a:t>
            </a:r>
          </a:p>
          <a:p>
            <a:pPr algn="ctr"/>
            <a:r>
              <a:rPr lang="en-US" sz="1200" err="1">
                <a:solidFill>
                  <a:srgbClr val="203864"/>
                </a:solidFill>
                <a:latin typeface="Source Sans Pro"/>
                <a:cs typeface="Segoe UI"/>
              </a:rPr>
              <a:t>Sospeche</a:t>
            </a:r>
            <a:r>
              <a:rPr lang="en-US" sz="1200">
                <a:solidFill>
                  <a:srgbClr val="203864"/>
                </a:solidFill>
                <a:latin typeface="Source Sans Pro"/>
                <a:cs typeface="Segoe UI"/>
              </a:rPr>
              <a:t> un </a:t>
            </a:r>
            <a:r>
              <a:rPr lang="en-US" sz="1200" err="1">
                <a:solidFill>
                  <a:srgbClr val="203864"/>
                </a:solidFill>
                <a:latin typeface="Source Sans Pro"/>
                <a:cs typeface="Segoe UI"/>
              </a:rPr>
              <a:t>choque</a:t>
            </a:r>
            <a:r>
              <a:rPr lang="en-US" sz="1200">
                <a:solidFill>
                  <a:srgbClr val="203864"/>
                </a:solidFill>
                <a:latin typeface="Source Sans Pro"/>
                <a:cs typeface="Segoe UI"/>
              </a:rPr>
              <a:t> </a:t>
            </a:r>
            <a:r>
              <a:rPr lang="en-US" sz="1200" err="1">
                <a:solidFill>
                  <a:srgbClr val="203864"/>
                </a:solidFill>
                <a:latin typeface="Source Sans Pro"/>
                <a:cs typeface="Segoe UI"/>
              </a:rPr>
              <a:t>hipovolémico</a:t>
            </a:r>
            <a:r>
              <a:rPr lang="en-US" sz="1200">
                <a:solidFill>
                  <a:srgbClr val="203864"/>
                </a:solidFill>
                <a:latin typeface="Source Sans Pro"/>
                <a:cs typeface="Segoe UI"/>
              </a:rPr>
              <a:t> </a:t>
            </a:r>
            <a:r>
              <a:rPr lang="en-US" sz="1200" err="1">
                <a:solidFill>
                  <a:srgbClr val="203864"/>
                </a:solidFill>
                <a:latin typeface="Source Sans Pro"/>
                <a:cs typeface="Segoe UI"/>
              </a:rPr>
              <a:t>si</a:t>
            </a:r>
            <a:r>
              <a:rPr lang="en-US" sz="1200">
                <a:solidFill>
                  <a:srgbClr val="203864"/>
                </a:solidFill>
                <a:latin typeface="Source Sans Pro"/>
                <a:cs typeface="Segoe UI"/>
              </a:rPr>
              <a:t> hay sangrado </a:t>
            </a:r>
            <a:r>
              <a:rPr lang="en-US" sz="1200" err="1">
                <a:solidFill>
                  <a:srgbClr val="203864"/>
                </a:solidFill>
                <a:latin typeface="Source Sans Pro"/>
                <a:cs typeface="Segoe UI"/>
              </a:rPr>
              <a:t>profuso</a:t>
            </a:r>
            <a:r>
              <a:rPr lang="en-US" sz="1200">
                <a:solidFill>
                  <a:srgbClr val="203864"/>
                </a:solidFill>
                <a:latin typeface="Source Sans Pro"/>
                <a:cs typeface="Segoe UI"/>
              </a:rPr>
              <a:t> o </a:t>
            </a:r>
            <a:r>
              <a:rPr lang="en-US" sz="1200" err="1">
                <a:solidFill>
                  <a:srgbClr val="203864"/>
                </a:solidFill>
                <a:latin typeface="Source Sans Pro"/>
                <a:cs typeface="Segoe UI"/>
              </a:rPr>
              <a:t>cualquier</a:t>
            </a:r>
            <a:r>
              <a:rPr lang="en-US" sz="1200">
                <a:solidFill>
                  <a:srgbClr val="203864"/>
                </a:solidFill>
                <a:latin typeface="Source Sans Pro"/>
                <a:cs typeface="Segoe UI"/>
              </a:rPr>
              <a:t> </a:t>
            </a:r>
            <a:r>
              <a:rPr lang="en-US" sz="1200" err="1">
                <a:solidFill>
                  <a:srgbClr val="203864"/>
                </a:solidFill>
                <a:latin typeface="Source Sans Pro"/>
                <a:cs typeface="Segoe UI"/>
              </a:rPr>
              <a:t>signo</a:t>
            </a:r>
            <a:r>
              <a:rPr lang="en-US" sz="1200">
                <a:solidFill>
                  <a:srgbClr val="203864"/>
                </a:solidFill>
                <a:latin typeface="Source Sans Pro"/>
                <a:cs typeface="Segoe UI"/>
              </a:rPr>
              <a:t> de mala perfusion. </a:t>
            </a:r>
            <a:endParaRPr lang="en-US" sz="1200" b="1">
              <a:latin typeface="Lato"/>
              <a:ea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28</a:t>
            </a:fld>
            <a:endParaRPr lang="en-US"/>
          </a:p>
        </p:txBody>
      </p:sp>
    </p:spTree>
    <p:extLst>
      <p:ext uri="{BB962C8B-B14F-4D97-AF65-F5344CB8AC3E}">
        <p14:creationId xmlns:p14="http://schemas.microsoft.com/office/powerpoint/2010/main" val="21271641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Pericardial tamponade occurs when fluid builds up in the sac around the heart. The amount of fluid </a:t>
            </a:r>
            <a:r>
              <a:rPr lang="en-US" kern="1200" baseline="0">
                <a:effectLst/>
              </a:rPr>
              <a:t>and </a:t>
            </a:r>
            <a:r>
              <a:rPr lang="en-US"/>
              <a:t>the associated pressure can collapse the chambers of the heart, preventing the heart from filling. This leads to signs </a:t>
            </a:r>
            <a:r>
              <a:rPr lang="en-US" kern="1200">
                <a:effectLst/>
              </a:rPr>
              <a:t>of poor perfusion</a:t>
            </a:r>
            <a:r>
              <a:rPr lang="en-US" kern="1200" baseline="0">
                <a:effectLst/>
              </a:rPr>
              <a:t> </a:t>
            </a:r>
            <a:r>
              <a:rPr lang="en-US"/>
              <a:t>or shock. Associated symptoms include </a:t>
            </a:r>
            <a:r>
              <a:rPr lang="en-US" kern="1200">
                <a:effectLst/>
              </a:rPr>
              <a:t>tachycardia</a:t>
            </a:r>
            <a:r>
              <a:rPr lang="en-US"/>
              <a:t>, </a:t>
            </a:r>
            <a:r>
              <a:rPr lang="en-US" kern="1200">
                <a:effectLst/>
              </a:rPr>
              <a:t>tachypnoea,</a:t>
            </a:r>
            <a:r>
              <a:rPr lang="en-US" kern="1200" baseline="0">
                <a:effectLst/>
              </a:rPr>
              <a:t> </a:t>
            </a:r>
            <a:r>
              <a:rPr lang="en-US" kern="1200">
                <a:effectLst/>
              </a:rPr>
              <a:t>hypotension, pale</a:t>
            </a:r>
            <a:r>
              <a:rPr lang="en-US" kern="1200" baseline="0">
                <a:effectLst/>
              </a:rPr>
              <a:t> </a:t>
            </a:r>
            <a:r>
              <a:rPr lang="en-US" kern="1200">
                <a:effectLst/>
              </a:rPr>
              <a:t>skin, cold extremities,</a:t>
            </a:r>
            <a:r>
              <a:rPr lang="en-US" kern="1200" baseline="0">
                <a:effectLst/>
              </a:rPr>
              <a:t> </a:t>
            </a:r>
            <a:r>
              <a:rPr lang="en-US"/>
              <a:t>and </a:t>
            </a:r>
            <a:r>
              <a:rPr lang="en-US" kern="1200">
                <a:effectLst/>
              </a:rPr>
              <a:t>capillary refill </a:t>
            </a:r>
            <a:r>
              <a:rPr lang="en-US"/>
              <a:t>time </a:t>
            </a:r>
            <a:r>
              <a:rPr lang="en-US" kern="1200">
                <a:effectLst/>
              </a:rPr>
              <a:t>greater</a:t>
            </a:r>
            <a:r>
              <a:rPr lang="en-US" kern="1200" baseline="0">
                <a:effectLst/>
              </a:rPr>
              <a:t> </a:t>
            </a:r>
            <a:r>
              <a:rPr lang="en-US" kern="1200">
                <a:effectLst/>
              </a:rPr>
              <a:t>than </a:t>
            </a:r>
            <a:r>
              <a:rPr lang="en-US"/>
              <a:t>three </a:t>
            </a:r>
            <a:r>
              <a:rPr lang="en-US" kern="1200">
                <a:effectLst/>
              </a:rPr>
              <a:t>seconds</a:t>
            </a:r>
            <a:r>
              <a:rPr lang="en-US"/>
              <a:t>. Additional signs include distended </a:t>
            </a:r>
            <a:r>
              <a:rPr lang="en-US" kern="1200">
                <a:effectLst/>
              </a:rPr>
              <a:t>neck veins</a:t>
            </a:r>
            <a:r>
              <a:rPr lang="en-US"/>
              <a:t> caused by the back pressure exerted on the heart and veins, muffled </a:t>
            </a:r>
            <a:r>
              <a:rPr lang="en-US" kern="1200">
                <a:effectLst/>
              </a:rPr>
              <a:t>heart sounds</a:t>
            </a:r>
            <a:r>
              <a:rPr lang="en-US"/>
              <a:t> from the fluid decreasing the ability of sound to resonate,  as well as </a:t>
            </a:r>
            <a:r>
              <a:rPr lang="en-US" kern="1200">
                <a:effectLst/>
              </a:rPr>
              <a:t>dizziness,</a:t>
            </a:r>
            <a:r>
              <a:rPr lang="en-US" kern="1200" baseline="0">
                <a:effectLst/>
              </a:rPr>
              <a:t> </a:t>
            </a:r>
            <a:r>
              <a:rPr lang="en-US" kern="1200">
                <a:effectLst/>
              </a:rPr>
              <a:t>confusion, </a:t>
            </a:r>
            <a:r>
              <a:rPr lang="en-US"/>
              <a:t>and </a:t>
            </a:r>
            <a:r>
              <a:rPr lang="en-US" kern="1200">
                <a:effectLst/>
              </a:rPr>
              <a:t>altered</a:t>
            </a:r>
            <a:r>
              <a:rPr lang="en-US" kern="1200" baseline="0">
                <a:effectLst/>
              </a:rPr>
              <a:t> </a:t>
            </a:r>
            <a:r>
              <a:rPr lang="en-US" kern="1200">
                <a:effectLst/>
              </a:rPr>
              <a:t>mental status. The </a:t>
            </a:r>
            <a:r>
              <a:rPr lang="en-US"/>
              <a:t>initial management includes intravenous fluids </a:t>
            </a:r>
            <a:r>
              <a:rPr lang="en-US" kern="1200">
                <a:effectLst/>
              </a:rPr>
              <a:t>to improve heart filling </a:t>
            </a:r>
            <a:r>
              <a:rPr lang="en-US"/>
              <a:t>and rapid </a:t>
            </a:r>
            <a:r>
              <a:rPr lang="en-US" kern="1200">
                <a:effectLst/>
              </a:rPr>
              <a:t>handover</a:t>
            </a:r>
            <a:r>
              <a:rPr lang="en-US"/>
              <a:t> and </a:t>
            </a:r>
            <a:r>
              <a:rPr lang="en-US" kern="1200">
                <a:effectLst/>
              </a:rPr>
              <a:t>transfer to </a:t>
            </a:r>
            <a:r>
              <a:rPr lang="en-US"/>
              <a:t>a </a:t>
            </a:r>
            <a:r>
              <a:rPr lang="en-US" err="1"/>
              <a:t>centre</a:t>
            </a:r>
            <a:r>
              <a:rPr lang="en-US"/>
              <a:t> capable </a:t>
            </a:r>
            <a:r>
              <a:rPr lang="en-US" kern="1200">
                <a:effectLst/>
              </a:rPr>
              <a:t>of </a:t>
            </a:r>
            <a:r>
              <a:rPr lang="en-US"/>
              <a:t>draining </a:t>
            </a:r>
            <a:r>
              <a:rPr lang="en-US" kern="1200">
                <a:effectLst/>
              </a:rPr>
              <a:t>the fluid</a:t>
            </a:r>
            <a:r>
              <a:rPr lang="en-US"/>
              <a:t> via a procure called a pericardiocentesis</a:t>
            </a:r>
            <a:r>
              <a:rPr lang="en-US" kern="1200">
                <a:effectLst/>
              </a:rPr>
              <a:t>.</a:t>
            </a:r>
            <a:r>
              <a:rPr lang="en-US"/>
              <a:t>  </a:t>
            </a:r>
            <a:endParaRPr lang="en-US" kern="1200">
              <a:effectLst/>
              <a:ea typeface="+mn-ea"/>
              <a:cs typeface="+mn-cs"/>
            </a:endParaRPr>
          </a:p>
          <a:p>
            <a:endParaRPr lang="en-US" sz="1200" kern="1200" baseline="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29</a:t>
            </a:fld>
            <a:endParaRPr lang="en-US"/>
          </a:p>
        </p:txBody>
      </p:sp>
    </p:spTree>
    <p:extLst>
      <p:ext uri="{BB962C8B-B14F-4D97-AF65-F5344CB8AC3E}">
        <p14:creationId xmlns:p14="http://schemas.microsoft.com/office/powerpoint/2010/main" val="438248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defRPr/>
            </a:pPr>
            <a:r>
              <a:rPr lang="es-MX" kern="100" dirty="0"/>
              <a:t>Habilidades esenciales</a:t>
            </a:r>
            <a:endParaRPr lang="en-US" kern="100" dirty="0"/>
          </a:p>
          <a:p>
            <a:pPr>
              <a:defRPr/>
            </a:pPr>
            <a:r>
              <a:rPr lang="es-MX" kern="100" dirty="0"/>
              <a:t>• Inmovilización de la columna cervical • Inmovilización de la columna y rotación en bloque • Maniobra de tracción mandibular • Aspiración de la vía aérea • Inserción de cánula orofaríngea y cánula nasofaríngea • Posición lateral de seguridad • Suministro de oxígeno • Ventilación con bolsa-válvula-mascarilla • Descompresión con aguja en caso de neumotórax a tensión • Apósito de tres lados para una herida penetrante del tórax • Presión directa para controlar la hemorragia, incluido taponamiento de heridas profundas • Torniquete para controlar la hemorragia • Inserción de vía intravenosa • Reanimación con líquido intravenoso • Evaluación AVDI y escala de coma de Glasgow • Inmovilización pélvica • Inmovilización básica de fractura • Evaluación secundaria del paciente traumatizado • Tratamiento básico de heridas, incluida irrigación (lavado) • Tratamiento de quemaduras</a:t>
            </a:r>
            <a:endParaRPr lang="en-US" kern="100" dirty="0"/>
          </a:p>
          <a:p>
            <a:pPr marL="0" marR="0" lvl="0" indent="0" algn="l" defTabSz="914400">
              <a:lnSpc>
                <a:spcPct val="100000"/>
              </a:lnSpc>
              <a:spcBef>
                <a:spcPts val="0"/>
              </a:spcBef>
              <a:spcAft>
                <a:spcPts val="0"/>
              </a:spcAft>
              <a:buClrTx/>
              <a:buSzTx/>
              <a:buFontTx/>
              <a:buNone/>
              <a:tabLst/>
              <a:defRPr/>
            </a:pPr>
            <a:endParaRPr lang="en-NZ" sz="1800" kern="100">
              <a:cs typeface="Calibri"/>
            </a:endParaRPr>
          </a:p>
        </p:txBody>
      </p:sp>
    </p:spTree>
    <p:extLst>
      <p:ext uri="{BB962C8B-B14F-4D97-AF65-F5344CB8AC3E}">
        <p14:creationId xmlns:p14="http://schemas.microsoft.com/office/powerpoint/2010/main" val="29211452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Severe head injury is a critical disability condition. Signs and symptoms of head injury include visual changes, memory loss, seizures and convulsions, vomiting, headache, altered mental status or other neurological deficit, scalp wound and/or skull deformity, bruising to the head (especially around the eyes or behind ears), blood or fluid from the ears or nose, and unequal pupils. Managing </a:t>
            </a:r>
            <a:r>
              <a:rPr lang="en-US" kern="1200">
                <a:effectLst/>
              </a:rPr>
              <a:t>head </a:t>
            </a:r>
            <a:r>
              <a:rPr lang="en-US"/>
              <a:t>trauma </a:t>
            </a:r>
            <a:r>
              <a:rPr lang="en-US" kern="1200">
                <a:effectLst/>
              </a:rPr>
              <a:t>can be</a:t>
            </a:r>
            <a:r>
              <a:rPr lang="en-US" kern="1200" baseline="0">
                <a:effectLst/>
              </a:rPr>
              <a:t> </a:t>
            </a:r>
            <a:r>
              <a:rPr lang="en-US"/>
              <a:t>complex especially in patients </a:t>
            </a:r>
            <a:r>
              <a:rPr lang="en-US" kern="1200">
                <a:effectLst/>
              </a:rPr>
              <a:t>with </a:t>
            </a:r>
            <a:r>
              <a:rPr lang="en-US"/>
              <a:t>altered mental state who may not understand the goals of care</a:t>
            </a:r>
            <a:r>
              <a:rPr lang="en-US" kern="1200">
                <a:effectLst/>
              </a:rPr>
              <a:t>. </a:t>
            </a:r>
            <a:r>
              <a:rPr lang="en-US"/>
              <a:t>Begin by immobilizing </a:t>
            </a:r>
            <a:r>
              <a:rPr lang="en-US" kern="1200">
                <a:effectLst/>
              </a:rPr>
              <a:t>the</a:t>
            </a:r>
            <a:r>
              <a:rPr lang="en-US" kern="1200" baseline="0">
                <a:effectLst/>
              </a:rPr>
              <a:t> </a:t>
            </a:r>
            <a:r>
              <a:rPr lang="en-US" kern="1200">
                <a:effectLst/>
              </a:rPr>
              <a:t>spine and use the log-roll technique to examine</a:t>
            </a:r>
            <a:r>
              <a:rPr lang="en-US" kern="1200" baseline="0">
                <a:effectLst/>
              </a:rPr>
              <a:t> </a:t>
            </a:r>
            <a:r>
              <a:rPr lang="en-US" kern="1200">
                <a:effectLst/>
              </a:rPr>
              <a:t>the back.</a:t>
            </a:r>
            <a:r>
              <a:rPr lang="en-US"/>
              <a:t> Mental status can be assessed using GCS </a:t>
            </a:r>
            <a:r>
              <a:rPr lang="en-US" kern="1200">
                <a:effectLst/>
              </a:rPr>
              <a:t>(or AVPU in</a:t>
            </a:r>
            <a:r>
              <a:rPr lang="en-US" kern="1200" baseline="0">
                <a:effectLst/>
              </a:rPr>
              <a:t> </a:t>
            </a:r>
            <a:r>
              <a:rPr lang="en-US" kern="1200">
                <a:effectLst/>
              </a:rPr>
              <a:t>children</a:t>
            </a:r>
            <a:r>
              <a:rPr lang="en-US"/>
              <a:t>). Frequently reassess </a:t>
            </a:r>
            <a:r>
              <a:rPr lang="en-US" kern="1200">
                <a:effectLst/>
              </a:rPr>
              <a:t>patients </a:t>
            </a:r>
            <a:r>
              <a:rPr lang="en-US"/>
              <a:t>and their ABCDEs</a:t>
            </a:r>
            <a:r>
              <a:rPr lang="en-US" kern="1200">
                <a:effectLst/>
              </a:rPr>
              <a:t>.</a:t>
            </a:r>
            <a:r>
              <a:rPr lang="en-US"/>
              <a:t> Antibiotics should be given if there is </a:t>
            </a:r>
            <a:r>
              <a:rPr lang="en-US" kern="1200">
                <a:effectLst/>
              </a:rPr>
              <a:t>concern for open skull </a:t>
            </a:r>
            <a:r>
              <a:rPr lang="en-US"/>
              <a:t>fractures</a:t>
            </a:r>
            <a:r>
              <a:rPr lang="en-US" kern="1200">
                <a:effectLst/>
              </a:rPr>
              <a:t>.</a:t>
            </a:r>
            <a:r>
              <a:rPr lang="en-US"/>
              <a:t> Check </a:t>
            </a:r>
            <a:r>
              <a:rPr lang="en-US" kern="1200">
                <a:effectLst/>
              </a:rPr>
              <a:t>glucose </a:t>
            </a:r>
            <a:r>
              <a:rPr lang="en-US"/>
              <a:t>in all patients with altered mental status </a:t>
            </a:r>
            <a:r>
              <a:rPr lang="en-US" kern="1200">
                <a:effectLst/>
              </a:rPr>
              <a:t>and </a:t>
            </a:r>
            <a:r>
              <a:rPr lang="en-US"/>
              <a:t>give </a:t>
            </a:r>
            <a:r>
              <a:rPr lang="en-US" kern="1200">
                <a:effectLst/>
              </a:rPr>
              <a:t>as needed.</a:t>
            </a:r>
            <a:r>
              <a:rPr lang="en-US"/>
              <a:t>  </a:t>
            </a:r>
            <a:r>
              <a:rPr lang="en-US" kern="1200">
                <a:effectLst/>
              </a:rPr>
              <a:t>Do not give </a:t>
            </a:r>
            <a:r>
              <a:rPr lang="en-US"/>
              <a:t>other </a:t>
            </a:r>
            <a:r>
              <a:rPr lang="en-US" kern="1200">
                <a:effectLst/>
              </a:rPr>
              <a:t>food or drink by mouth. Plan for handover</a:t>
            </a:r>
            <a:r>
              <a:rPr lang="en-US"/>
              <a:t> and </a:t>
            </a:r>
            <a:r>
              <a:rPr lang="en-US" kern="1200">
                <a:effectLst/>
              </a:rPr>
              <a:t>transfer to a </a:t>
            </a:r>
            <a:r>
              <a:rPr lang="en-US" err="1"/>
              <a:t>centre</a:t>
            </a:r>
            <a:r>
              <a:rPr lang="en-US"/>
              <a:t> capable of advanced </a:t>
            </a:r>
            <a:r>
              <a:rPr lang="en-US" kern="1200">
                <a:effectLst/>
              </a:rPr>
              <a:t>care.</a:t>
            </a:r>
            <a:r>
              <a:rPr lang="en-US"/>
              <a:t> </a:t>
            </a:r>
          </a:p>
        </p:txBody>
      </p:sp>
      <p:sp>
        <p:nvSpPr>
          <p:cNvPr id="4" name="Slide Number Placeholder 3"/>
          <p:cNvSpPr>
            <a:spLocks noGrp="1"/>
          </p:cNvSpPr>
          <p:nvPr>
            <p:ph type="sldNum" sz="quarter" idx="10"/>
          </p:nvPr>
        </p:nvSpPr>
        <p:spPr/>
        <p:txBody>
          <a:bodyPr/>
          <a:lstStyle/>
          <a:p>
            <a:fld id="{FE403372-DB74-7E4B-A0C5-B7F8CBD4FAC5}" type="slidenum">
              <a:rPr lang="en-US" smtClean="0"/>
              <a:t>30</a:t>
            </a:fld>
            <a:endParaRPr lang="en-US"/>
          </a:p>
        </p:txBody>
      </p:sp>
    </p:spTree>
    <p:extLst>
      <p:ext uri="{BB962C8B-B14F-4D97-AF65-F5344CB8AC3E}">
        <p14:creationId xmlns:p14="http://schemas.microsoft.com/office/powerpoint/2010/main" val="236661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brain </a:t>
            </a:r>
            <a:r>
              <a:rPr lang="en-US" kern="1200">
                <a:effectLst/>
              </a:rPr>
              <a:t>injuries can range from mild bruising to</a:t>
            </a:r>
            <a:r>
              <a:rPr lang="en-US" kern="1200" baseline="0">
                <a:effectLst/>
              </a:rPr>
              <a:t> </a:t>
            </a:r>
            <a:r>
              <a:rPr lang="en-US" kern="1200">
                <a:effectLst/>
              </a:rPr>
              <a:t>severe bleeding in or around the brain. Because</a:t>
            </a:r>
            <a:r>
              <a:rPr lang="en-US" kern="1200" baseline="0">
                <a:effectLst/>
              </a:rPr>
              <a:t> </a:t>
            </a:r>
            <a:r>
              <a:rPr lang="en-US" kern="1200">
                <a:effectLst/>
              </a:rPr>
              <a:t>the skull is rigid, the bleeding cannot expand, and </a:t>
            </a:r>
            <a:r>
              <a:rPr lang="en-US"/>
              <a:t>this </a:t>
            </a:r>
            <a:r>
              <a:rPr lang="en-US" kern="1200">
                <a:effectLst/>
              </a:rPr>
              <a:t>causes increased pressure on the brain. If the</a:t>
            </a:r>
            <a:r>
              <a:rPr lang="en-US" kern="1200" baseline="0">
                <a:effectLst/>
              </a:rPr>
              <a:t> </a:t>
            </a:r>
            <a:r>
              <a:rPr lang="en-US" kern="1200">
                <a:effectLst/>
              </a:rPr>
              <a:t>pressure becomes too high, it will prevent blood</a:t>
            </a:r>
            <a:r>
              <a:rPr lang="en-US" kern="1200" baseline="0">
                <a:effectLst/>
              </a:rPr>
              <a:t> </a:t>
            </a:r>
            <a:r>
              <a:rPr lang="en-US" kern="1200">
                <a:effectLst/>
              </a:rPr>
              <a:t>from entering the skull and </a:t>
            </a:r>
            <a:r>
              <a:rPr lang="en-US"/>
              <a:t>perfusing </a:t>
            </a:r>
            <a:r>
              <a:rPr lang="en-US" kern="1200">
                <a:effectLst/>
              </a:rPr>
              <a:t>the</a:t>
            </a:r>
            <a:r>
              <a:rPr lang="en-US" kern="1200" baseline="0">
                <a:effectLst/>
              </a:rPr>
              <a:t> </a:t>
            </a:r>
            <a:r>
              <a:rPr lang="en-US" kern="1200">
                <a:effectLst/>
              </a:rPr>
              <a:t>brain and can squeeze part of the brain through</a:t>
            </a:r>
            <a:r>
              <a:rPr lang="en-US" kern="1200" baseline="0">
                <a:effectLst/>
              </a:rPr>
              <a:t> </a:t>
            </a:r>
            <a:r>
              <a:rPr lang="en-US" kern="1200">
                <a:effectLst/>
              </a:rPr>
              <a:t>the base of the skull, causing death. Any trauma</a:t>
            </a:r>
            <a:r>
              <a:rPr lang="en-US"/>
              <a:t> </a:t>
            </a:r>
            <a:r>
              <a:rPr lang="en-US" kern="1200">
                <a:effectLst/>
              </a:rPr>
              <a:t>to the brain can have cause significant impact on</a:t>
            </a:r>
            <a:r>
              <a:rPr lang="en-US" kern="1200" baseline="0">
                <a:effectLst/>
              </a:rPr>
              <a:t> </a:t>
            </a:r>
            <a:r>
              <a:rPr lang="en-US" kern="1200">
                <a:effectLst/>
              </a:rPr>
              <a:t>function.</a:t>
            </a:r>
            <a:endParaRPr lang="en-US" baseline="0"/>
          </a:p>
          <a:p>
            <a:endParaRPr lang="en-US" baseline="0"/>
          </a:p>
        </p:txBody>
      </p:sp>
      <p:sp>
        <p:nvSpPr>
          <p:cNvPr id="4" name="Slide Number Placeholder 3"/>
          <p:cNvSpPr>
            <a:spLocks noGrp="1"/>
          </p:cNvSpPr>
          <p:nvPr>
            <p:ph type="sldNum" sz="quarter" idx="10"/>
          </p:nvPr>
        </p:nvSpPr>
        <p:spPr/>
        <p:txBody>
          <a:bodyPr/>
          <a:lstStyle/>
          <a:p>
            <a:fld id="{FE403372-DB74-7E4B-A0C5-B7F8CBD4FAC5}" type="slidenum">
              <a:rPr lang="en-US" smtClean="0"/>
              <a:t>31</a:t>
            </a:fld>
            <a:endParaRPr lang="en-US"/>
          </a:p>
        </p:txBody>
      </p:sp>
    </p:spTree>
    <p:extLst>
      <p:ext uri="{BB962C8B-B14F-4D97-AF65-F5344CB8AC3E}">
        <p14:creationId xmlns:p14="http://schemas.microsoft.com/office/powerpoint/2010/main" val="2734524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people </a:t>
            </a:r>
            <a:r>
              <a:rPr lang="en-US" kern="1200">
                <a:effectLst/>
              </a:rPr>
              <a:t>who initially appear </a:t>
            </a:r>
            <a:r>
              <a:rPr lang="en-US"/>
              <a:t>uninjured </a:t>
            </a:r>
            <a:r>
              <a:rPr lang="en-US" kern="1200">
                <a:effectLst/>
              </a:rPr>
              <a:t>may have hidden life-threatening injuries</a:t>
            </a:r>
            <a:r>
              <a:rPr lang="en-US" kern="1200" baseline="0">
                <a:effectLst/>
              </a:rPr>
              <a:t> </a:t>
            </a:r>
            <a:r>
              <a:rPr lang="en-US" kern="1200">
                <a:effectLst/>
              </a:rPr>
              <a:t>such as internal bleeding. It is very important to </a:t>
            </a:r>
            <a:r>
              <a:rPr lang="en-US"/>
              <a:t>reassess </a:t>
            </a:r>
            <a:r>
              <a:rPr lang="en-US" kern="1200">
                <a:effectLst/>
              </a:rPr>
              <a:t>trauma patients frequently</a:t>
            </a:r>
            <a:r>
              <a:rPr lang="en-US" kern="1200" baseline="0">
                <a:effectLst/>
              </a:rPr>
              <a:t> </a:t>
            </a:r>
            <a:r>
              <a:rPr lang="en-US" kern="1200">
                <a:effectLst/>
              </a:rPr>
              <a:t>using the primary survey. </a:t>
            </a:r>
            <a:r>
              <a:rPr lang="en-US"/>
              <a:t>Vital signs should be checked at the end of </a:t>
            </a:r>
            <a:r>
              <a:rPr lang="en-US" kern="1200">
                <a:effectLst/>
              </a:rPr>
              <a:t>the primary survey </a:t>
            </a:r>
            <a:r>
              <a:rPr lang="en-US"/>
              <a:t>but do not delay interventions for vital signs.</a:t>
            </a:r>
          </a:p>
          <a:p>
            <a:pPr marL="0" marR="0" lvl="0" indent="0" algn="l" defTabSz="914400" rtl="0" eaLnBrk="1" fontAlgn="auto" latinLnBrk="0" hangingPunct="1">
              <a:lnSpc>
                <a:spcPct val="100000"/>
              </a:lnSpc>
              <a:spcBef>
                <a:spcPts val="0"/>
              </a:spcBef>
              <a:spcAft>
                <a:spcPts val="0"/>
              </a:spcAft>
              <a:buClrTx/>
              <a:buSzTx/>
              <a:buFontTx/>
              <a:buNone/>
              <a:tabLst/>
              <a:defRPr/>
            </a:pPr>
            <a:r>
              <a:rPr lang="es-MX"/>
              <a:t>RECUERDE… Las personas que en principio lucen bien pueden tener lesiones ocultas potencialmente mortales, como una hemorragia interna. Es muy importante volver a evaluar a los pacientes traumatizados con frecuencia, utilizando la evaluación primaria. Una vez que haya encontrado un problema en la evaluación primaria y lo haya tratado, repita la evaluación primaria para asegurarse de que el tratamiento funcionó y detectar posibles problemas nuevos. Idealmente, la evaluación ABCDE debe volver a realizarse cada 15 minutos y ante cualquier cambio en la situación del paciente. </a:t>
            </a:r>
            <a:endParaRPr lang="en-US" baseline="0"/>
          </a:p>
          <a:p>
            <a:endParaRPr lang="en-US"/>
          </a:p>
          <a:p>
            <a:endParaRPr lang="en-US" baseline="0"/>
          </a:p>
        </p:txBody>
      </p:sp>
      <p:sp>
        <p:nvSpPr>
          <p:cNvPr id="4" name="Slide Number Placeholder 3"/>
          <p:cNvSpPr>
            <a:spLocks noGrp="1"/>
          </p:cNvSpPr>
          <p:nvPr>
            <p:ph type="sldNum" sz="quarter" idx="10"/>
          </p:nvPr>
        </p:nvSpPr>
        <p:spPr/>
        <p:txBody>
          <a:bodyPr/>
          <a:lstStyle/>
          <a:p>
            <a:fld id="{FE403372-DB74-7E4B-A0C5-B7F8CBD4FAC5}" type="slidenum">
              <a:rPr lang="en-US" smtClean="0"/>
              <a:t>32</a:t>
            </a:fld>
            <a:endParaRPr lang="en-US"/>
          </a:p>
        </p:txBody>
      </p:sp>
    </p:spTree>
    <p:extLst>
      <p:ext uri="{BB962C8B-B14F-4D97-AF65-F5344CB8AC3E}">
        <p14:creationId xmlns:p14="http://schemas.microsoft.com/office/powerpoint/2010/main" val="9443816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endParaRPr lang="en-US" baseline="0"/>
          </a:p>
          <a:p>
            <a:endParaRPr lang="en-US" baseline="0"/>
          </a:p>
          <a:p>
            <a:endParaRPr lang="en-US" baseline="0"/>
          </a:p>
          <a:p>
            <a:endParaRPr lang="en-US" baseline="0"/>
          </a:p>
          <a:p>
            <a:endParaRPr lang="en-US" baseline="0"/>
          </a:p>
          <a:p>
            <a:endParaRPr lang="en-US" baseline="0"/>
          </a:p>
          <a:p>
            <a:endParaRPr lang="en-US" baseline="0"/>
          </a:p>
          <a:p>
            <a:endParaRPr lang="en-US" baseline="0"/>
          </a:p>
          <a:p>
            <a:r>
              <a:rPr lang="en-US" baseline="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Deep thought</a:t>
            </a:r>
            <a:r>
              <a:rPr lang="en-US" sz="900" b="0" i="0" kern="1200" baseline="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Creator:GDL</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/detail/221707/deep-thought</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33</a:t>
            </a:fld>
            <a:endParaRPr lang="en-US"/>
          </a:p>
        </p:txBody>
      </p:sp>
    </p:spTree>
    <p:extLst>
      <p:ext uri="{BB962C8B-B14F-4D97-AF65-F5344CB8AC3E}">
        <p14:creationId xmlns:p14="http://schemas.microsoft.com/office/powerpoint/2010/main" val="8584089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NZ" kern="100"/>
              <a:t>This is </a:t>
            </a:r>
            <a:r>
              <a:rPr lang="en-NZ" kern="100">
                <a:effectLst/>
              </a:rPr>
              <a:t>the </a:t>
            </a:r>
            <a:r>
              <a:rPr lang="en-NZ" kern="100"/>
              <a:t>second part </a:t>
            </a:r>
            <a:r>
              <a:rPr lang="en-NZ" kern="100">
                <a:effectLst/>
              </a:rPr>
              <a:t>of the </a:t>
            </a:r>
            <a:r>
              <a:rPr lang="en-NZ" kern="100"/>
              <a:t>trauma module</a:t>
            </a:r>
            <a:r>
              <a:rPr lang="en-NZ" kern="100">
                <a:effectLst/>
              </a:rPr>
              <a:t>. </a:t>
            </a:r>
            <a:r>
              <a:rPr lang="en-NZ" kern="100"/>
              <a:t>We </a:t>
            </a:r>
            <a:r>
              <a:rPr lang="en-NZ" kern="100">
                <a:effectLst/>
              </a:rPr>
              <a:t>will </a:t>
            </a:r>
            <a:r>
              <a:rPr lang="en-NZ" kern="100"/>
              <a:t>look at </a:t>
            </a:r>
            <a:r>
              <a:rPr lang="en-NZ" kern="100">
                <a:effectLst/>
              </a:rPr>
              <a:t>the SAMPLE history </a:t>
            </a:r>
            <a:r>
              <a:rPr lang="en-NZ" kern="100"/>
              <a:t>for injured patients, </a:t>
            </a:r>
            <a:r>
              <a:rPr lang="en-NZ" kern="100">
                <a:effectLst/>
              </a:rPr>
              <a:t>and </a:t>
            </a:r>
            <a:r>
              <a:rPr lang="en-NZ" kern="100"/>
              <a:t>the secondary examination survey</a:t>
            </a:r>
            <a:r>
              <a:rPr lang="en-NZ" kern="100">
                <a:effectLst/>
              </a:rPr>
              <a:t>. We will start with the SAMPLE history. </a:t>
            </a:r>
          </a:p>
          <a:p>
            <a:r>
              <a:rPr lang="es-MX" kern="100"/>
              <a:t>La información sobre la persona lesionada y el evento que causó la lesión puede ser fundamental para planificar el tratamiento. Los niños, las personas mayores y las personas con enfermedades crónicas corren mayor riesgo de sufrir complicaciones a causa de un traumatismo. Aunque parezcan estar bien, puede ser necesario vigilarlos durante varias horas. Ciertos mecanismos suelen asociarse a múltiples lesiones, algunas de las cuales pueden no resultar evidentes en un primer momento. Los mecanismos de alto riesgo son:</a:t>
            </a:r>
            <a:endParaRPr lang="en-US" kern="100"/>
          </a:p>
          <a:p>
            <a:r>
              <a:rPr lang="es-MX" kern="100"/>
              <a:t>Atropellamiento de peatón por un vehículo; </a:t>
            </a:r>
            <a:endParaRPr lang="en-US" kern="100"/>
          </a:p>
          <a:p>
            <a:r>
              <a:rPr lang="es-MX" kern="100"/>
              <a:t>Colisión de motocicleta o colisión de cualquier vehículo con pasajeros sin cinturón de seguridad;</a:t>
            </a:r>
            <a:endParaRPr lang="en-US" kern="100"/>
          </a:p>
          <a:p>
            <a:r>
              <a:rPr lang="es-MX" kern="100"/>
              <a:t> Caídas de alturas de más de 3 metros (o del doble de su altura en el caso de los niños);</a:t>
            </a:r>
            <a:endParaRPr lang="en-US" kern="100"/>
          </a:p>
          <a:p>
            <a:r>
              <a:rPr lang="es-MX" kern="100"/>
              <a:t> Disparos o puñaladas; </a:t>
            </a:r>
            <a:endParaRPr lang="en-US" kern="100"/>
          </a:p>
          <a:p>
            <a:r>
              <a:rPr lang="es-MX" kern="100"/>
              <a:t>Explosión o incendio en un espacio cerrado. </a:t>
            </a:r>
            <a:endParaRPr lang="en-US" kern="100"/>
          </a:p>
          <a:p>
            <a:endParaRPr lang="es-MX" kern="100"/>
          </a:p>
          <a:p>
            <a:r>
              <a:rPr lang="es-MX" kern="100"/>
              <a:t>Utilice el método SAMPLE para obtener los antecedentes. Recuerde que puede obtener información de transeúntes, familiares, policías, bomberos u otros trabajadores de la salud. </a:t>
            </a:r>
            <a:endParaRPr lang="en-US" kern="100"/>
          </a:p>
          <a:p>
            <a:endParaRPr lang="es-MX" kern="100"/>
          </a:p>
          <a:p>
            <a:r>
              <a:rPr lang="es-MX" kern="100"/>
              <a:t>Si en el historial consta un trastorno o lesión detectado en la evaluación primaria, DETÉNGASE Y REANUDE INMEDIATAMENTE LA EVALUACIÓN PRIMARIA para tratarlo. </a:t>
            </a:r>
            <a:endParaRPr lang="en-US" kern="100"/>
          </a:p>
          <a:p>
            <a:pPr>
              <a:lnSpc>
                <a:spcPct val="107000"/>
              </a:lnSpc>
              <a:spcAft>
                <a:spcPts val="800"/>
              </a:spcAft>
            </a:pPr>
            <a:endParaRPr lang="en-NZ" kern="100">
              <a:cs typeface="Calibri"/>
            </a:endParaRP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a:t>¿El paciente tiene voz ronca o áspera, u otros cambios en la voz? </a:t>
            </a:r>
          </a:p>
          <a:p>
            <a:r>
              <a:rPr lang="es-MX"/>
              <a:t>Los cambios en la voz cuando hay una lesión en la cabeza o el cuello o quemaduras pueden indicar que la vía aérea está inflamada y puede estar obstruida.</a:t>
            </a:r>
          </a:p>
          <a:p>
            <a:endParaRPr lang="en-US" sz="1200" kern="1200">
              <a:solidFill>
                <a:schemeClr val="tx1"/>
              </a:solidFill>
              <a:effectLst/>
              <a:latin typeface="+mn-lt"/>
              <a:ea typeface="+mn-ea"/>
              <a:cs typeface="+mn-cs"/>
            </a:endParaRPr>
          </a:p>
          <a:p>
            <a:r>
              <a:rPr lang="es-MX" b="1"/>
              <a:t>¿Tiene dificultad para respirar?</a:t>
            </a:r>
          </a:p>
          <a:p>
            <a:r>
              <a:rPr lang="es-MX"/>
              <a:t> Los problemas para respirar pueden presentarse con el tiempo y es posible que no aparezcan en la evaluación primaria inicial. La dificultad respiratoria puede indicar que la persona tiene una lesión en los pulmones, las costillas, los músculos, la pared torácica o la columna. </a:t>
            </a:r>
            <a:endParaRPr lang="en-US" sz="1200" kern="1200">
              <a:solidFill>
                <a:schemeClr val="tx1"/>
              </a:solidFill>
              <a:effectLst/>
              <a:latin typeface="+mn-lt"/>
              <a:ea typeface="+mn-ea"/>
              <a:cs typeface="+mn-cs"/>
            </a:endParaRPr>
          </a:p>
          <a:p>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35</a:t>
            </a:fld>
            <a:endParaRPr lang="en-US"/>
          </a:p>
        </p:txBody>
      </p:sp>
    </p:spTree>
    <p:extLst>
      <p:ext uri="{BB962C8B-B14F-4D97-AF65-F5344CB8AC3E}">
        <p14:creationId xmlns:p14="http://schemas.microsoft.com/office/powerpoint/2010/main" val="746178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¿Se ha informado de sangrado? Por lo general, es bastante difícil que los pacientes calculen el volumen de sangre que perdieron, pero puede resultar útil saber por cuánto tiempo han sangrado, cuántas vendas han empapado y si la hemorragia está disminuyendo o aumentando. </a:t>
            </a:r>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36</a:t>
            </a:fld>
            <a:endParaRPr lang="en-US"/>
          </a:p>
        </p:txBody>
      </p:sp>
    </p:spTree>
    <p:extLst>
      <p:ext uri="{BB962C8B-B14F-4D97-AF65-F5344CB8AC3E}">
        <p14:creationId xmlns:p14="http://schemas.microsoft.com/office/powerpoint/2010/main" val="19856911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¿Hay confusión o somnolencia? </a:t>
            </a:r>
          </a:p>
          <a:p>
            <a:r>
              <a:rPr lang="es-MX"/>
              <a:t>La confusión después de una lesión puede ser un signo de traumatismo craneoencefálico, falta de oxígeno o estado de choque (menor flujo de sangre al cerebro). Un traumatismo craneoencefálico puede provocar una hemorragia o aumentar la presión en el cerebro, y derivar en confusión, letargo (mayor somnolencia) y estado de coma.</a:t>
            </a:r>
            <a:endParaRPr lang="en-US"/>
          </a:p>
          <a:p>
            <a:pPr marL="0" marR="0" indent="0" algn="l" defTabSz="914400">
              <a:lnSpc>
                <a:spcPct val="100000"/>
              </a:lnSpc>
              <a:spcBef>
                <a:spcPts val="0"/>
              </a:spcBef>
              <a:spcAft>
                <a:spcPts val="0"/>
              </a:spcAft>
              <a:buClrTx/>
              <a:buSzTx/>
              <a:buFontTx/>
              <a:buNone/>
              <a:tabLst/>
              <a:defRPr/>
            </a:pPr>
            <a:endParaRPr lang="es-MX" sz="1200" b="0" i="0" kern="1200">
              <a:solidFill>
                <a:schemeClr val="tx1"/>
              </a:solidFill>
              <a:effectLst/>
              <a:latin typeface="+mn-lt"/>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a:defRPr/>
            </a:pP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https://openclipart.org/detail/193152/brain-activity-metacognition</a:t>
            </a:r>
            <a:endParaRPr lang="en-US" sz="1200" b="0" i="0" kern="1200">
              <a:solidFill>
                <a:schemeClr val="tx1"/>
              </a:solidFill>
              <a:effectLst/>
              <a:latin typeface="+mn-lt"/>
              <a:cs typeface="Calibri"/>
            </a:endParaRP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a:t>
            </a:r>
            <a:r>
              <a:rPr lang="en-US"/>
              <a:t>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37</a:t>
            </a:fld>
            <a:endParaRPr lang="en-US"/>
          </a:p>
        </p:txBody>
      </p:sp>
    </p:spTree>
    <p:extLst>
      <p:ext uri="{BB962C8B-B14F-4D97-AF65-F5344CB8AC3E}">
        <p14:creationId xmlns:p14="http://schemas.microsoft.com/office/powerpoint/2010/main" val="4152404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¿Hay dolor? ¿Dónde se presenta, cómo se siente y cuán agudo es? </a:t>
            </a:r>
          </a:p>
          <a:p>
            <a:r>
              <a:rPr lang="es-MX"/>
              <a:t>El dolor es signo de una lesión subyacente. Una cefalea puede indicar que la persona tiene una lesión en el cráneo o el cerebro. El dolor a lo largo de la columna indica una posible lesión que puede progresar y provocar un daño en la médula espinal. El dolor en el tórax o el abdomen indica un posible daño en el corazón, los pulmones u otros órganos. El dolor en la pelvis o las caderas indica una posible fractura pélvica, que a veces provoca hemorragia grave y estado de choque. El dolor puede ser el primer signo de una lesión interna en el tórax, el abdomen o la pelvis. </a:t>
            </a:r>
            <a:endParaRPr lang="en-US"/>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38</a:t>
            </a:fld>
            <a:endParaRPr lang="en-US"/>
          </a:p>
        </p:txBody>
      </p:sp>
    </p:spTree>
    <p:extLst>
      <p:ext uri="{BB962C8B-B14F-4D97-AF65-F5344CB8AC3E}">
        <p14:creationId xmlns:p14="http://schemas.microsoft.com/office/powerpoint/2010/main" val="3788260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¿Hay náuseas o vómitos? </a:t>
            </a:r>
          </a:p>
          <a:p>
            <a:r>
              <a:rPr lang="es-MX"/>
              <a:t>Estos signos puede indicar una lesión abdominal o un traumatismo craneoencefálico. </a:t>
            </a:r>
          </a:p>
          <a:p>
            <a:endParaRPr lang="es-MX"/>
          </a:p>
          <a:p>
            <a:r>
              <a:rPr lang="es-MX"/>
              <a:t>¿Se ha informado de entumecimiento o debilidad? </a:t>
            </a:r>
          </a:p>
          <a:p>
            <a:r>
              <a:rPr lang="es-MX"/>
              <a:t>Este signo puede indicar una lesión en la columna vertebral. </a:t>
            </a:r>
          </a:p>
          <a:p>
            <a:r>
              <a:rPr lang="es-MX"/>
              <a:t> </a:t>
            </a:r>
          </a:p>
          <a:p>
            <a:r>
              <a:rPr lang="es-MX"/>
              <a:t>¿Se ha informado de alteraciones en la visión? </a:t>
            </a:r>
          </a:p>
          <a:p>
            <a:r>
              <a:rPr lang="es-MX"/>
              <a:t>Un traumatismo directo en el ojo, la fractura de los huesos que rodean el ojo y los traumatismos craneoencefálicos pueden provocar alteraciones en la visión.</a:t>
            </a:r>
            <a:endParaRPr lang="en-US" sz="12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39</a:t>
            </a:fld>
            <a:endParaRPr lang="en-US"/>
          </a:p>
        </p:txBody>
      </p:sp>
    </p:spTree>
    <p:extLst>
      <p:ext uri="{BB962C8B-B14F-4D97-AF65-F5344CB8AC3E}">
        <p14:creationId xmlns:p14="http://schemas.microsoft.com/office/powerpoint/2010/main" val="1609545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u="none" strike="noStrike" cap="none" dirty="0">
                <a:sym typeface="Lato"/>
              </a:rPr>
              <a:t>The goal of </a:t>
            </a:r>
            <a:r>
              <a:rPr lang="en-US" dirty="0"/>
              <a:t>the</a:t>
            </a:r>
            <a:r>
              <a:rPr lang="en-US" dirty="0">
                <a:sym typeface="Lato"/>
              </a:rPr>
              <a:t> initial assessment is to identify life threatening </a:t>
            </a:r>
            <a:r>
              <a:rPr lang="en-US" b="0" i="0" u="none" strike="noStrike" cap="none" dirty="0">
                <a:sym typeface="Lato"/>
              </a:rPr>
              <a:t>injuries</a:t>
            </a:r>
            <a:r>
              <a:rPr lang="en-US" dirty="0">
                <a:sym typeface="Lato"/>
              </a:rPr>
              <a:t>. </a:t>
            </a:r>
            <a:r>
              <a:rPr lang="en-US" i="0" u="none" strike="noStrike" cap="none" dirty="0">
                <a:sym typeface="Lato"/>
              </a:rPr>
              <a:t>The goal of </a:t>
            </a:r>
            <a:r>
              <a:rPr lang="en-US" dirty="0">
                <a:sym typeface="Lato"/>
              </a:rPr>
              <a:t>acute management is to prevent </a:t>
            </a:r>
            <a:r>
              <a:rPr lang="en-US" i="0" strike="noStrike" cap="none" dirty="0">
                <a:sym typeface="Lato"/>
              </a:rPr>
              <a:t>secondary injury </a:t>
            </a:r>
            <a:r>
              <a:rPr lang="en-US" b="0" i="0" u="none" strike="noStrike" cap="none" dirty="0">
                <a:sym typeface="Lato"/>
              </a:rPr>
              <a:t>from poor oxygenation and decreased </a:t>
            </a:r>
            <a:r>
              <a:rPr lang="en-US" dirty="0">
                <a:sym typeface="Lato"/>
              </a:rPr>
              <a:t>perfusion, </a:t>
            </a:r>
            <a:r>
              <a:rPr lang="en-US" b="0" i="0" u="none" strike="noStrike" cap="none" dirty="0">
                <a:sym typeface="Lato"/>
              </a:rPr>
              <a:t>to </a:t>
            </a:r>
            <a:r>
              <a:rPr lang="en-US" dirty="0">
                <a:sym typeface="Lato"/>
              </a:rPr>
              <a:t>control </a:t>
            </a:r>
            <a:r>
              <a:rPr lang="en-US" b="0" i="0" u="none" strike="noStrike" cap="none" dirty="0">
                <a:sym typeface="Lato"/>
              </a:rPr>
              <a:t>pain</a:t>
            </a:r>
            <a:r>
              <a:rPr lang="en-US" dirty="0">
                <a:sym typeface="Lato"/>
              </a:rPr>
              <a:t> and to plan for </a:t>
            </a:r>
            <a:r>
              <a:rPr lang="en-US" b="0" i="0" u="none" strike="noStrike" cap="none" dirty="0">
                <a:sym typeface="Lato"/>
              </a:rPr>
              <a:t>ongoing care</a:t>
            </a:r>
            <a:r>
              <a:rPr lang="en-US" dirty="0">
                <a:sym typeface="Lato"/>
              </a:rPr>
              <a:t>. In trauma the early priorities for an injured person include managing airway and breathing emergencies, controlling bleeding, treating shock and immobilizing the spine if needed.</a:t>
            </a:r>
            <a:endParaRPr lang="en-US" b="0" i="0" u="none" strike="noStrike" cap="none" dirty="0"/>
          </a:p>
          <a:p>
            <a:pPr>
              <a:lnSpc>
                <a:spcPct val="90000"/>
              </a:lnSpc>
            </a:pPr>
            <a:r>
              <a:rPr lang="es-MX" dirty="0"/>
              <a:t>El objetivo de la EVALUACIÓN INICIAL es identificar lesiones potencialmente mortales</a:t>
            </a:r>
            <a:endParaRPr lang="en-US" dirty="0"/>
          </a:p>
          <a:p>
            <a:pPr>
              <a:lnSpc>
                <a:spcPct val="90000"/>
              </a:lnSpc>
            </a:pPr>
            <a:endParaRPr lang="es-MX"/>
          </a:p>
          <a:p>
            <a:pPr>
              <a:lnSpc>
                <a:spcPct val="90000"/>
              </a:lnSpc>
            </a:pPr>
            <a:r>
              <a:rPr lang="es-MX" dirty="0"/>
              <a:t>El objetivo del TRATAMIENTO URGENTE es garantizar la oxigenación y perfusión, controlar el dolor y planificar la atención continua</a:t>
            </a:r>
            <a:endParaRPr lang="en-US" dirty="0"/>
          </a:p>
          <a:p>
            <a:pPr>
              <a:lnSpc>
                <a:spcPct val="90000"/>
              </a:lnSpc>
              <a:buFont typeface="Arial"/>
            </a:pPr>
            <a:endParaRPr lang="en-US" sz="1400">
              <a:latin typeface="Lato"/>
              <a:ea typeface="Lato"/>
              <a:cs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a:t>
            </a:fld>
            <a:endParaRPr lang="en-US"/>
          </a:p>
        </p:txBody>
      </p:sp>
    </p:spTree>
    <p:extLst>
      <p:ext uri="{BB962C8B-B14F-4D97-AF65-F5344CB8AC3E}">
        <p14:creationId xmlns:p14="http://schemas.microsoft.com/office/powerpoint/2010/main" val="7127681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rtl="0">
              <a:lnSpc>
                <a:spcPct val="115000"/>
              </a:lnSpc>
              <a:spcBef>
                <a:spcPts val="0"/>
              </a:spcBef>
              <a:buNone/>
            </a:pPr>
            <a:endParaRPr lang="en-US" sz="1200">
              <a:latin typeface="Lato"/>
              <a:ea typeface="Lato"/>
              <a:cs typeface="Lato"/>
              <a:sym typeface="Lato"/>
            </a:endParaRPr>
          </a:p>
          <a:p>
            <a:pPr marL="0" lvl="0" indent="0" rtl="0">
              <a:lnSpc>
                <a:spcPct val="115000"/>
              </a:lnSpc>
              <a:spcBef>
                <a:spcPts val="0"/>
              </a:spcBef>
              <a:buNone/>
            </a:pPr>
            <a:endParaRPr lang="en-US" sz="1200">
              <a:latin typeface="Lato"/>
              <a:ea typeface="Lato"/>
              <a:cs typeface="Lato"/>
              <a:sym typeface="Lato"/>
            </a:endParaRPr>
          </a:p>
          <a:p>
            <a:pPr marL="0" lvl="0" indent="0" rtl="0">
              <a:lnSpc>
                <a:spcPct val="115000"/>
              </a:lnSpc>
              <a:spcBef>
                <a:spcPts val="0"/>
              </a:spcBef>
              <a:buNone/>
            </a:pPr>
            <a:endParaRPr lang="en-US" sz="1200">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pPr marL="0" lvl="0" indent="0" rtl="0">
              <a:lnSpc>
                <a:spcPct val="115000"/>
              </a:lnSpc>
              <a:spcBef>
                <a:spcPts val="0"/>
              </a:spcBef>
              <a:buNone/>
            </a:pPr>
            <a:endParaRPr lang="en-US" sz="1200">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40</a:t>
            </a:fld>
            <a:endParaRPr lang="en-US"/>
          </a:p>
        </p:txBody>
      </p:sp>
    </p:spTree>
    <p:extLst>
      <p:ext uri="{BB962C8B-B14F-4D97-AF65-F5344CB8AC3E}">
        <p14:creationId xmlns:p14="http://schemas.microsoft.com/office/powerpoint/2010/main" val="13635722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persona está tomando algún medicamento? </a:t>
            </a:r>
          </a:p>
          <a:p>
            <a:r>
              <a:rPr lang="es-MX"/>
              <a:t>Los medicamentos que inciden en la coagulación (por ejemplo, aspirina, </a:t>
            </a:r>
            <a:r>
              <a:rPr lang="es-MX" err="1"/>
              <a:t>warfarina</a:t>
            </a:r>
            <a:r>
              <a:rPr lang="es-MX"/>
              <a:t>, </a:t>
            </a:r>
            <a:r>
              <a:rPr lang="es-MX" err="1"/>
              <a:t>clopidogrel</a:t>
            </a:r>
            <a:r>
              <a:rPr lang="es-MX"/>
              <a:t>) pueden hacer que sea más difícil el control de una hemorragia y aumentar el riesgo de un sangrado tardío. Los antihipertensivos pueden dificultar el tratamiento del estado de choque. Si es posible, obtenga una lista completa de los medicamentos que el paciente está tomando o pida a los familiares que traigan los medicamentos. </a:t>
            </a:r>
            <a:endParaRPr lang="en-US" sz="1900">
              <a:latin typeface="Lato"/>
              <a:ea typeface="Lato"/>
              <a:cs typeface="Lato"/>
              <a:sym typeface="Lato"/>
            </a:endParaRPr>
          </a:p>
          <a:p>
            <a:pPr marL="0" lvl="0" indent="0" rtl="0">
              <a:lnSpc>
                <a:spcPct val="115000"/>
              </a:lnSpc>
              <a:spcBef>
                <a:spcPts val="0"/>
              </a:spcBef>
              <a:buNone/>
            </a:pPr>
            <a:endParaRPr lang="en-US" sz="1900">
              <a:latin typeface="Lato"/>
              <a:ea typeface="Lato"/>
              <a:cs typeface="Lato"/>
              <a:sym typeface="Lato"/>
            </a:endParaRPr>
          </a:p>
          <a:p>
            <a:pPr marL="0" lvl="0" indent="0" rtl="0">
              <a:lnSpc>
                <a:spcPct val="115000"/>
              </a:lnSpc>
              <a:spcBef>
                <a:spcPts val="0"/>
              </a:spcBef>
              <a:buNone/>
            </a:pPr>
            <a:endParaRPr lang="en-US" sz="1900">
              <a:latin typeface="Lato"/>
              <a:ea typeface="Lato"/>
              <a:cs typeface="Lato"/>
              <a:sym typeface="Lato"/>
            </a:endParaRPr>
          </a:p>
          <a:p>
            <a:pPr marL="0" lvl="0" indent="0" rtl="0">
              <a:lnSpc>
                <a:spcPct val="115000"/>
              </a:lnSpc>
              <a:spcBef>
                <a:spcPts val="0"/>
              </a:spcBef>
              <a:buNone/>
            </a:pPr>
            <a:endParaRPr lang="en-US" sz="1900">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Title: </a:t>
            </a:r>
            <a:r>
              <a:rPr lang="en-US" sz="1100" b="0" i="0" kern="1200">
                <a:solidFill>
                  <a:schemeClr val="tx1"/>
                </a:solidFill>
                <a:effectLst/>
                <a:latin typeface="+mn-lt"/>
                <a:ea typeface="+mn-ea"/>
                <a:cs typeface="+mn-cs"/>
              </a:rPr>
              <a:t>Brain activity – </a:t>
            </a:r>
            <a:r>
              <a:rPr lang="en-US" sz="1100" b="0" i="0" kern="1200" err="1">
                <a:solidFill>
                  <a:schemeClr val="tx1"/>
                </a:solidFill>
                <a:effectLst/>
                <a:latin typeface="+mn-lt"/>
                <a:ea typeface="+mn-ea"/>
                <a:cs typeface="+mn-cs"/>
              </a:rPr>
              <a:t>Métacognition</a:t>
            </a:r>
            <a:endParaRPr lang="en-US" sz="1800" b="0" i="0" kern="1200">
              <a:solidFill>
                <a:schemeClr val="tx1"/>
              </a:solidFill>
              <a:effectLst/>
              <a:latin typeface="+mn-lt"/>
              <a:ea typeface="+mn-ea"/>
              <a:cs typeface="+mn-cs"/>
            </a:endParaRPr>
          </a:p>
          <a:p>
            <a:r>
              <a:rPr lang="en-US" sz="1800" b="0" i="0" kern="1200" err="1">
                <a:solidFill>
                  <a:schemeClr val="tx1"/>
                </a:solidFill>
                <a:effectLst/>
                <a:latin typeface="+mn-lt"/>
                <a:ea typeface="+mn-ea"/>
                <a:cs typeface="+mn-cs"/>
              </a:rPr>
              <a:t>Creator:benoitpetit</a:t>
            </a:r>
            <a:endParaRPr lang="en-US" sz="1800" b="0" i="0" kern="1200">
              <a:solidFill>
                <a:schemeClr val="tx1"/>
              </a:solidFill>
              <a:effectLst/>
              <a:latin typeface="+mn-lt"/>
              <a:ea typeface="+mn-ea"/>
              <a:cs typeface="+mn-cs"/>
            </a:endParaRPr>
          </a:p>
          <a:p>
            <a:r>
              <a:rPr lang="en-US" sz="1800" b="0" i="0" kern="1200">
                <a:solidFill>
                  <a:schemeClr val="tx1"/>
                </a:solidFill>
                <a:effectLst/>
                <a:latin typeface="+mn-lt"/>
                <a:ea typeface="+mn-ea"/>
                <a:cs typeface="+mn-cs"/>
              </a:rPr>
              <a:t>Source: https://</a:t>
            </a:r>
            <a:r>
              <a:rPr lang="en-US" sz="1800" b="0" i="0" kern="1200" err="1">
                <a:solidFill>
                  <a:schemeClr val="tx1"/>
                </a:solidFill>
                <a:effectLst/>
                <a:latin typeface="+mn-lt"/>
                <a:ea typeface="+mn-ea"/>
                <a:cs typeface="+mn-cs"/>
              </a:rPr>
              <a:t>openclipart.org</a:t>
            </a:r>
            <a:r>
              <a:rPr lang="en-US" sz="1800" b="0" i="0" kern="1200">
                <a:solidFill>
                  <a:schemeClr val="tx1"/>
                </a:solidFill>
                <a:effectLst/>
                <a:latin typeface="+mn-lt"/>
                <a:ea typeface="+mn-ea"/>
                <a:cs typeface="+mn-cs"/>
              </a:rPr>
              <a:t>/detail/193152/brain-activity-metacognition</a:t>
            </a:r>
          </a:p>
          <a:p>
            <a:r>
              <a:rPr lang="en-US" sz="1800" b="0" i="0" kern="1200">
                <a:solidFill>
                  <a:schemeClr val="tx1"/>
                </a:solidFill>
                <a:effectLst/>
                <a:latin typeface="+mn-lt"/>
                <a:ea typeface="+mn-ea"/>
                <a:cs typeface="+mn-cs"/>
              </a:rPr>
              <a:t>Copyright information: Creative </a:t>
            </a:r>
            <a:r>
              <a:rPr lang="en-US" sz="1800" b="0" i="0" kern="1200" err="1">
                <a:solidFill>
                  <a:schemeClr val="tx1"/>
                </a:solidFill>
                <a:effectLst/>
                <a:latin typeface="+mn-lt"/>
                <a:ea typeface="+mn-ea"/>
                <a:cs typeface="+mn-cs"/>
              </a:rPr>
              <a:t>Commonz</a:t>
            </a:r>
            <a:r>
              <a:rPr lang="en-US" sz="1800" b="0" i="0" kern="1200">
                <a:solidFill>
                  <a:schemeClr val="tx1"/>
                </a:solidFill>
                <a:effectLst/>
                <a:latin typeface="+mn-lt"/>
                <a:ea typeface="+mn-ea"/>
                <a:cs typeface="+mn-cs"/>
              </a:rPr>
              <a:t> Zero</a:t>
            </a:r>
            <a:r>
              <a:rPr lang="en-US" sz="1800" b="0" i="0" kern="1200" baseline="0">
                <a:solidFill>
                  <a:schemeClr val="tx1"/>
                </a:solidFill>
                <a:effectLst/>
                <a:latin typeface="+mn-lt"/>
                <a:ea typeface="+mn-ea"/>
                <a:cs typeface="+mn-cs"/>
              </a:rPr>
              <a:t> 1.0 Public Domain License </a:t>
            </a:r>
            <a:endParaRPr lang="en-US" sz="1800" b="0" i="0" kern="1200">
              <a:solidFill>
                <a:schemeClr val="tx1"/>
              </a:solidFill>
              <a:effectLst/>
              <a:latin typeface="+mn-lt"/>
              <a:ea typeface="+mn-ea"/>
              <a:cs typeface="+mn-cs"/>
            </a:endParaRPr>
          </a:p>
          <a:p>
            <a:endParaRPr lang="en-US" sz="1800"/>
          </a:p>
          <a:p>
            <a:pPr marL="457200" marR="0" lvl="0" indent="-171450" algn="l" rtl="0">
              <a:lnSpc>
                <a:spcPct val="115000"/>
              </a:lnSpc>
              <a:spcBef>
                <a:spcPts val="500"/>
              </a:spcBef>
              <a:spcAft>
                <a:spcPts val="0"/>
              </a:spcAft>
              <a:buClr>
                <a:schemeClr val="dk1"/>
              </a:buClr>
              <a:buSzPct val="100000"/>
              <a:buFont typeface="Lato"/>
            </a:pPr>
            <a:endParaRPr lang="en-US" sz="1800" b="0" i="0" u="none" strike="noStrike" cap="none">
              <a:solidFill>
                <a:schemeClr val="dk1"/>
              </a:solidFill>
              <a:latin typeface="Lato"/>
              <a:ea typeface="Lato"/>
              <a:cs typeface="Lato"/>
              <a:sym typeface="Lato"/>
            </a:endParaRPr>
          </a:p>
          <a:p>
            <a:pPr marL="0" lvl="0" indent="0" rtl="0">
              <a:lnSpc>
                <a:spcPct val="115000"/>
              </a:lnSpc>
              <a:spcBef>
                <a:spcPts val="0"/>
              </a:spcBef>
              <a:buNone/>
            </a:pPr>
            <a:endParaRPr lang="en-US" sz="1900">
              <a:latin typeface="Lato"/>
              <a:ea typeface="Lato"/>
              <a:cs typeface="Lato"/>
              <a:sym typeface="Lato"/>
            </a:endParaRPr>
          </a:p>
          <a:p>
            <a:pPr marL="0" lvl="0" indent="0" rtl="0">
              <a:lnSpc>
                <a:spcPct val="115000"/>
              </a:lnSpc>
              <a:spcBef>
                <a:spcPts val="0"/>
              </a:spcBef>
              <a:buNone/>
            </a:pPr>
            <a:endParaRPr lang="en-US" sz="1200">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41</a:t>
            </a:fld>
            <a:endParaRPr lang="en-US"/>
          </a:p>
        </p:txBody>
      </p:sp>
    </p:spTree>
    <p:extLst>
      <p:ext uri="{BB962C8B-B14F-4D97-AF65-F5344CB8AC3E}">
        <p14:creationId xmlns:p14="http://schemas.microsoft.com/office/powerpoint/2010/main" val="2359978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¿El paciente es una mujer embarazada?</a:t>
            </a:r>
          </a:p>
          <a:p>
            <a:r>
              <a:rPr lang="es-MX"/>
              <a:t>El embarazo hace que algunos órganos se desplacen de su posición habitual y provoca cambios en el cuerpo que deben tenerse en cuenta en el manejo de un traumatismo. Siempre pregunte a las mujeres en edad fértil sobre la fecha de su última menstruación. </a:t>
            </a:r>
            <a:endParaRPr lang="en-US" sz="19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Title: </a:t>
            </a:r>
            <a:r>
              <a:rPr lang="en-US" sz="1100" b="0" i="0" kern="1200">
                <a:solidFill>
                  <a:schemeClr val="tx1"/>
                </a:solidFill>
                <a:effectLst/>
                <a:latin typeface="+mn-lt"/>
                <a:ea typeface="+mn-ea"/>
                <a:cs typeface="+mn-cs"/>
              </a:rPr>
              <a:t>Brain activity – </a:t>
            </a:r>
            <a:r>
              <a:rPr lang="en-US" sz="1100" b="0" i="0" kern="1200" err="1">
                <a:solidFill>
                  <a:schemeClr val="tx1"/>
                </a:solidFill>
                <a:effectLst/>
                <a:latin typeface="+mn-lt"/>
                <a:ea typeface="+mn-ea"/>
                <a:cs typeface="+mn-cs"/>
              </a:rPr>
              <a:t>Métacognition</a:t>
            </a:r>
            <a:endParaRPr lang="en-US" sz="1800" b="0" i="0" kern="1200">
              <a:solidFill>
                <a:schemeClr val="tx1"/>
              </a:solidFill>
              <a:effectLst/>
              <a:latin typeface="+mn-lt"/>
              <a:ea typeface="+mn-ea"/>
              <a:cs typeface="+mn-cs"/>
            </a:endParaRPr>
          </a:p>
          <a:p>
            <a:r>
              <a:rPr lang="en-US" sz="1800" b="0" i="0" kern="1200" err="1">
                <a:solidFill>
                  <a:schemeClr val="tx1"/>
                </a:solidFill>
                <a:effectLst/>
                <a:latin typeface="+mn-lt"/>
                <a:ea typeface="+mn-ea"/>
                <a:cs typeface="+mn-cs"/>
              </a:rPr>
              <a:t>Creator:benoitpetit</a:t>
            </a:r>
            <a:endParaRPr lang="en-US" sz="1800" b="0" i="0" kern="1200">
              <a:solidFill>
                <a:schemeClr val="tx1"/>
              </a:solidFill>
              <a:effectLst/>
              <a:latin typeface="+mn-lt"/>
              <a:ea typeface="+mn-ea"/>
              <a:cs typeface="+mn-cs"/>
            </a:endParaRPr>
          </a:p>
          <a:p>
            <a:r>
              <a:rPr lang="en-US" sz="1800" b="0" i="0" kern="1200">
                <a:solidFill>
                  <a:schemeClr val="tx1"/>
                </a:solidFill>
                <a:effectLst/>
                <a:latin typeface="+mn-lt"/>
                <a:ea typeface="+mn-ea"/>
                <a:cs typeface="+mn-cs"/>
              </a:rPr>
              <a:t>Source: https://</a:t>
            </a:r>
            <a:r>
              <a:rPr lang="en-US" sz="1800" b="0" i="0" kern="1200" err="1">
                <a:solidFill>
                  <a:schemeClr val="tx1"/>
                </a:solidFill>
                <a:effectLst/>
                <a:latin typeface="+mn-lt"/>
                <a:ea typeface="+mn-ea"/>
                <a:cs typeface="+mn-cs"/>
              </a:rPr>
              <a:t>openclipart.org</a:t>
            </a:r>
            <a:r>
              <a:rPr lang="en-US" sz="1800" b="0" i="0" kern="1200">
                <a:solidFill>
                  <a:schemeClr val="tx1"/>
                </a:solidFill>
                <a:effectLst/>
                <a:latin typeface="+mn-lt"/>
                <a:ea typeface="+mn-ea"/>
                <a:cs typeface="+mn-cs"/>
              </a:rPr>
              <a:t>/detail/193152/brain-activity-metacognition</a:t>
            </a:r>
          </a:p>
          <a:p>
            <a:r>
              <a:rPr lang="en-US" sz="1800" b="0" i="0" kern="1200">
                <a:solidFill>
                  <a:schemeClr val="tx1"/>
                </a:solidFill>
                <a:effectLst/>
                <a:latin typeface="+mn-lt"/>
                <a:ea typeface="+mn-ea"/>
                <a:cs typeface="+mn-cs"/>
              </a:rPr>
              <a:t>Copyright information: Creative </a:t>
            </a:r>
            <a:r>
              <a:rPr lang="en-US" sz="1800" b="0" i="0" kern="1200" err="1">
                <a:solidFill>
                  <a:schemeClr val="tx1"/>
                </a:solidFill>
                <a:effectLst/>
                <a:latin typeface="+mn-lt"/>
                <a:ea typeface="+mn-ea"/>
                <a:cs typeface="+mn-cs"/>
              </a:rPr>
              <a:t>Commonz</a:t>
            </a:r>
            <a:r>
              <a:rPr lang="en-US" sz="1800" b="0" i="0" kern="1200">
                <a:solidFill>
                  <a:schemeClr val="tx1"/>
                </a:solidFill>
                <a:effectLst/>
                <a:latin typeface="+mn-lt"/>
                <a:ea typeface="+mn-ea"/>
                <a:cs typeface="+mn-cs"/>
              </a:rPr>
              <a:t> Zero</a:t>
            </a:r>
            <a:r>
              <a:rPr lang="en-US" sz="1800" b="0" i="0" kern="1200" baseline="0">
                <a:solidFill>
                  <a:schemeClr val="tx1"/>
                </a:solidFill>
                <a:effectLst/>
                <a:latin typeface="+mn-lt"/>
                <a:ea typeface="+mn-ea"/>
                <a:cs typeface="+mn-cs"/>
              </a:rPr>
              <a:t> 1.0 Public Domain License </a:t>
            </a:r>
            <a:endParaRPr lang="en-US" sz="1800" b="0" i="0" kern="1200">
              <a:solidFill>
                <a:schemeClr val="tx1"/>
              </a:solidFill>
              <a:effectLst/>
              <a:latin typeface="+mn-lt"/>
              <a:ea typeface="+mn-ea"/>
              <a:cs typeface="+mn-cs"/>
            </a:endParaRPr>
          </a:p>
          <a:p>
            <a:endParaRPr lang="en-US" sz="1800"/>
          </a:p>
          <a:p>
            <a:pPr marL="457200" marR="0" lvl="0" indent="-171450" algn="l" rtl="0">
              <a:lnSpc>
                <a:spcPct val="115000"/>
              </a:lnSpc>
              <a:spcBef>
                <a:spcPts val="500"/>
              </a:spcBef>
              <a:spcAft>
                <a:spcPts val="0"/>
              </a:spcAft>
              <a:buClr>
                <a:schemeClr val="dk1"/>
              </a:buClr>
              <a:buSzPct val="100000"/>
              <a:buFont typeface="Lato"/>
            </a:pPr>
            <a:endParaRPr lang="en-US" sz="18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a:solidFill>
                <a:schemeClr val="dk1"/>
              </a:solidFill>
              <a:latin typeface="Lato"/>
              <a:ea typeface="Lato"/>
              <a:cs typeface="Lato"/>
              <a:sym typeface="Lato"/>
            </a:endParaRPr>
          </a:p>
          <a:p>
            <a:pPr marL="0" lvl="0" indent="0" rtl="0">
              <a:lnSpc>
                <a:spcPct val="115000"/>
              </a:lnSpc>
              <a:spcBef>
                <a:spcPts val="0"/>
              </a:spcBef>
              <a:buNone/>
            </a:pPr>
            <a:endParaRPr lang="en-US" sz="1200">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42</a:t>
            </a:fld>
            <a:endParaRPr lang="en-US"/>
          </a:p>
        </p:txBody>
      </p:sp>
    </p:spTree>
    <p:extLst>
      <p:ext uri="{BB962C8B-B14F-4D97-AF65-F5344CB8AC3E}">
        <p14:creationId xmlns:p14="http://schemas.microsoft.com/office/powerpoint/2010/main" val="1223544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vacuna antitetánica está al día? Toda persona que no haya recibido una vacuna antitetánica en los últimos 5 años y que sufra una lesión que dañe la piel debe recibir la vacuna antitetánica. </a:t>
            </a:r>
          </a:p>
          <a:p>
            <a:endParaRPr lang="en-US" sz="19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Title: </a:t>
            </a:r>
            <a:r>
              <a:rPr lang="en-US" sz="1100" b="0" i="0" kern="1200">
                <a:solidFill>
                  <a:schemeClr val="tx1"/>
                </a:solidFill>
                <a:effectLst/>
                <a:latin typeface="+mn-lt"/>
                <a:ea typeface="+mn-ea"/>
                <a:cs typeface="+mn-cs"/>
              </a:rPr>
              <a:t>Brain activity – </a:t>
            </a:r>
            <a:r>
              <a:rPr lang="en-US" sz="1100" b="0" i="0" kern="1200" err="1">
                <a:solidFill>
                  <a:schemeClr val="tx1"/>
                </a:solidFill>
                <a:effectLst/>
                <a:latin typeface="+mn-lt"/>
                <a:ea typeface="+mn-ea"/>
                <a:cs typeface="+mn-cs"/>
              </a:rPr>
              <a:t>Métacognition</a:t>
            </a:r>
            <a:endParaRPr lang="en-US" sz="1800" b="0" i="0" kern="1200">
              <a:solidFill>
                <a:schemeClr val="tx1"/>
              </a:solidFill>
              <a:effectLst/>
              <a:latin typeface="+mn-lt"/>
              <a:ea typeface="+mn-ea"/>
              <a:cs typeface="+mn-cs"/>
            </a:endParaRPr>
          </a:p>
          <a:p>
            <a:r>
              <a:rPr lang="en-US" sz="1800" b="0" i="0" kern="1200" err="1">
                <a:solidFill>
                  <a:schemeClr val="tx1"/>
                </a:solidFill>
                <a:effectLst/>
                <a:latin typeface="+mn-lt"/>
                <a:ea typeface="+mn-ea"/>
                <a:cs typeface="+mn-cs"/>
              </a:rPr>
              <a:t>Creator:benoitpetit</a:t>
            </a:r>
            <a:endParaRPr lang="en-US" sz="1800" b="0" i="0" kern="1200">
              <a:solidFill>
                <a:schemeClr val="tx1"/>
              </a:solidFill>
              <a:effectLst/>
              <a:latin typeface="+mn-lt"/>
              <a:ea typeface="+mn-ea"/>
              <a:cs typeface="+mn-cs"/>
            </a:endParaRPr>
          </a:p>
          <a:p>
            <a:r>
              <a:rPr lang="en-US" sz="1800" b="0" i="0" kern="1200">
                <a:solidFill>
                  <a:schemeClr val="tx1"/>
                </a:solidFill>
                <a:effectLst/>
                <a:latin typeface="+mn-lt"/>
                <a:ea typeface="+mn-ea"/>
                <a:cs typeface="+mn-cs"/>
              </a:rPr>
              <a:t>Source: https://</a:t>
            </a:r>
            <a:r>
              <a:rPr lang="en-US" sz="1800" b="0" i="0" kern="1200" err="1">
                <a:solidFill>
                  <a:schemeClr val="tx1"/>
                </a:solidFill>
                <a:effectLst/>
                <a:latin typeface="+mn-lt"/>
                <a:ea typeface="+mn-ea"/>
                <a:cs typeface="+mn-cs"/>
              </a:rPr>
              <a:t>openclipart.org</a:t>
            </a:r>
            <a:r>
              <a:rPr lang="en-US" sz="1800" b="0" i="0" kern="1200">
                <a:solidFill>
                  <a:schemeClr val="tx1"/>
                </a:solidFill>
                <a:effectLst/>
                <a:latin typeface="+mn-lt"/>
                <a:ea typeface="+mn-ea"/>
                <a:cs typeface="+mn-cs"/>
              </a:rPr>
              <a:t>/detail/193152/brain-activity-metacognition</a:t>
            </a:r>
          </a:p>
          <a:p>
            <a:r>
              <a:rPr lang="en-US" sz="1800" b="0" i="0" kern="1200">
                <a:solidFill>
                  <a:schemeClr val="tx1"/>
                </a:solidFill>
                <a:effectLst/>
                <a:latin typeface="+mn-lt"/>
                <a:ea typeface="+mn-ea"/>
                <a:cs typeface="+mn-cs"/>
              </a:rPr>
              <a:t>Copyright information: Creative </a:t>
            </a:r>
            <a:r>
              <a:rPr lang="en-US" sz="1800" b="0" i="0" kern="1200" err="1">
                <a:solidFill>
                  <a:schemeClr val="tx1"/>
                </a:solidFill>
                <a:effectLst/>
                <a:latin typeface="+mn-lt"/>
                <a:ea typeface="+mn-ea"/>
                <a:cs typeface="+mn-cs"/>
              </a:rPr>
              <a:t>Commonz</a:t>
            </a:r>
            <a:r>
              <a:rPr lang="en-US" sz="1800" b="0" i="0" kern="1200">
                <a:solidFill>
                  <a:schemeClr val="tx1"/>
                </a:solidFill>
                <a:effectLst/>
                <a:latin typeface="+mn-lt"/>
                <a:ea typeface="+mn-ea"/>
                <a:cs typeface="+mn-cs"/>
              </a:rPr>
              <a:t> Zero</a:t>
            </a:r>
            <a:r>
              <a:rPr lang="en-US" sz="1800" b="0" i="0" kern="1200" baseline="0">
                <a:solidFill>
                  <a:schemeClr val="tx1"/>
                </a:solidFill>
                <a:effectLst/>
                <a:latin typeface="+mn-lt"/>
                <a:ea typeface="+mn-ea"/>
                <a:cs typeface="+mn-cs"/>
              </a:rPr>
              <a:t> 1.0 Public Domain License </a:t>
            </a:r>
            <a:endParaRPr lang="en-US" sz="1800" b="0" i="0" kern="1200">
              <a:solidFill>
                <a:schemeClr val="tx1"/>
              </a:solidFill>
              <a:effectLst/>
              <a:latin typeface="+mn-lt"/>
              <a:ea typeface="+mn-ea"/>
              <a:cs typeface="+mn-cs"/>
            </a:endParaRPr>
          </a:p>
          <a:p>
            <a:endParaRPr lang="en-US" sz="1800"/>
          </a:p>
          <a:p>
            <a:pPr marL="457200" marR="0" lvl="0" indent="-171450" algn="l" rtl="0">
              <a:lnSpc>
                <a:spcPct val="115000"/>
              </a:lnSpc>
              <a:spcBef>
                <a:spcPts val="500"/>
              </a:spcBef>
              <a:spcAft>
                <a:spcPts val="0"/>
              </a:spcAft>
              <a:buClr>
                <a:schemeClr val="dk1"/>
              </a:buClr>
              <a:buSzPct val="100000"/>
              <a:buFont typeface="Lato"/>
            </a:pPr>
            <a:endParaRPr lang="en-US" sz="18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a:solidFill>
                <a:schemeClr val="dk1"/>
              </a:solidFill>
              <a:latin typeface="Lato"/>
              <a:ea typeface="Lato"/>
              <a:cs typeface="Lato"/>
              <a:sym typeface="Lato"/>
            </a:endParaRPr>
          </a:p>
          <a:p>
            <a:pPr marL="0" lvl="0" indent="0" rtl="0">
              <a:lnSpc>
                <a:spcPct val="115000"/>
              </a:lnSpc>
              <a:spcBef>
                <a:spcPts val="0"/>
              </a:spcBef>
              <a:buNone/>
            </a:pPr>
            <a:endParaRPr lang="en-US" sz="1200">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43</a:t>
            </a:fld>
            <a:endParaRPr lang="en-US"/>
          </a:p>
        </p:txBody>
      </p:sp>
    </p:spTree>
    <p:extLst>
      <p:ext uri="{BB962C8B-B14F-4D97-AF65-F5344CB8AC3E}">
        <p14:creationId xmlns:p14="http://schemas.microsoft.com/office/powerpoint/2010/main" val="19471887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¿Hay alguna otra afección presente que haga que la persona corra un mayor riesgo de lesión grave? </a:t>
            </a:r>
          </a:p>
          <a:p>
            <a:r>
              <a:rPr lang="es-MX"/>
              <a:t>FACTORES DE RIESGO ANTE UNA LESIÓN: </a:t>
            </a:r>
          </a:p>
          <a:p>
            <a:r>
              <a:rPr lang="es-MX"/>
              <a:t>– Tener menos de 5 años o más de 55 años </a:t>
            </a:r>
          </a:p>
          <a:p>
            <a:r>
              <a:rPr lang="es-MX"/>
              <a:t>– Afección cardíaca o pulmonar </a:t>
            </a:r>
          </a:p>
          <a:p>
            <a:r>
              <a:rPr lang="es-MX"/>
              <a:t>– Diabetes </a:t>
            </a:r>
          </a:p>
          <a:p>
            <a:r>
              <a:rPr lang="es-MX"/>
              <a:t>– Insuficiencia hepática (cirrosis) </a:t>
            </a:r>
          </a:p>
          <a:p>
            <a:r>
              <a:rPr lang="es-MX"/>
              <a:t>– Obesidad grave </a:t>
            </a:r>
          </a:p>
          <a:p>
            <a:r>
              <a:rPr lang="es-MX"/>
              <a:t>– Embarazo </a:t>
            </a:r>
          </a:p>
          <a:p>
            <a:r>
              <a:rPr lang="es-MX"/>
              <a:t>– Inmunosupresión (incluido el VIH) </a:t>
            </a:r>
          </a:p>
          <a:p>
            <a:r>
              <a:rPr lang="es-MX"/>
              <a:t>– Trastorno hemorrágico o tomar anticoagulantes (medicamentos que impiden la coagulación)</a:t>
            </a:r>
            <a:endParaRPr lang="en-US" sz="1900">
              <a:latin typeface="Lato"/>
              <a:ea typeface="Lato"/>
              <a:cs typeface="Lato"/>
            </a:endParaRPr>
          </a:p>
          <a:p>
            <a:pPr marL="0" marR="0" lvl="0" indent="0" algn="l" rtl="0">
              <a:lnSpc>
                <a:spcPct val="90000"/>
              </a:lnSpc>
              <a:spcBef>
                <a:spcPts val="0"/>
              </a:spcBef>
              <a:spcAft>
                <a:spcPts val="0"/>
              </a:spcAft>
              <a:buClr>
                <a:schemeClr val="dk1"/>
              </a:buClr>
              <a:buSzPct val="25000"/>
              <a:buFont typeface="Calibri"/>
              <a:buNone/>
            </a:pPr>
            <a:endParaRPr lang="en-US" sz="3300" b="0" i="0" u="none" strike="noStrike" cap="none">
              <a:solidFill>
                <a:schemeClr val="dk1"/>
              </a:solidFill>
              <a:latin typeface="+mn-lt"/>
              <a:ea typeface="Calibri"/>
              <a:cs typeface="Calibri"/>
              <a:sym typeface="Calibri"/>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b="0" i="0" kern="1200">
                <a:solidFill>
                  <a:schemeClr val="tx1"/>
                </a:solidFill>
                <a:effectLst/>
                <a:latin typeface="+mn-lt"/>
                <a:ea typeface="+mn-ea"/>
                <a:cs typeface="+mn-cs"/>
              </a:rPr>
              <a:t>Title: </a:t>
            </a:r>
            <a:r>
              <a:rPr lang="en-US" sz="1100" b="0" i="0" kern="1200">
                <a:solidFill>
                  <a:schemeClr val="tx1"/>
                </a:solidFill>
                <a:effectLst/>
                <a:latin typeface="+mn-lt"/>
                <a:ea typeface="+mn-ea"/>
                <a:cs typeface="+mn-cs"/>
              </a:rPr>
              <a:t>Brain activity – </a:t>
            </a:r>
            <a:r>
              <a:rPr lang="en-US" sz="1100" b="0" i="0" kern="1200" err="1">
                <a:solidFill>
                  <a:schemeClr val="tx1"/>
                </a:solidFill>
                <a:effectLst/>
                <a:latin typeface="+mn-lt"/>
                <a:ea typeface="+mn-ea"/>
                <a:cs typeface="+mn-cs"/>
              </a:rPr>
              <a:t>Métacognition</a:t>
            </a:r>
            <a:endParaRPr lang="en-US" sz="1800" b="0" i="0" kern="1200">
              <a:solidFill>
                <a:schemeClr val="tx1"/>
              </a:solidFill>
              <a:effectLst/>
              <a:latin typeface="+mn-lt"/>
              <a:ea typeface="+mn-ea"/>
              <a:cs typeface="+mn-cs"/>
            </a:endParaRPr>
          </a:p>
          <a:p>
            <a:r>
              <a:rPr lang="en-US" sz="1800" b="0" i="0" kern="1200" err="1">
                <a:solidFill>
                  <a:schemeClr val="tx1"/>
                </a:solidFill>
                <a:effectLst/>
                <a:latin typeface="+mn-lt"/>
                <a:ea typeface="+mn-ea"/>
                <a:cs typeface="+mn-cs"/>
              </a:rPr>
              <a:t>Creator:benoitpetit</a:t>
            </a:r>
            <a:endParaRPr lang="en-US" sz="1800" b="0" i="0" kern="1200">
              <a:solidFill>
                <a:schemeClr val="tx1"/>
              </a:solidFill>
              <a:effectLst/>
              <a:latin typeface="+mn-lt"/>
              <a:ea typeface="+mn-ea"/>
              <a:cs typeface="+mn-cs"/>
            </a:endParaRPr>
          </a:p>
          <a:p>
            <a:r>
              <a:rPr lang="en-US" sz="1800" b="0" i="0" kern="1200">
                <a:solidFill>
                  <a:schemeClr val="tx1"/>
                </a:solidFill>
                <a:effectLst/>
                <a:latin typeface="+mn-lt"/>
                <a:ea typeface="+mn-ea"/>
                <a:cs typeface="+mn-cs"/>
              </a:rPr>
              <a:t>Source: https://</a:t>
            </a:r>
            <a:r>
              <a:rPr lang="en-US" sz="1800" b="0" i="0" kern="1200" err="1">
                <a:solidFill>
                  <a:schemeClr val="tx1"/>
                </a:solidFill>
                <a:effectLst/>
                <a:latin typeface="+mn-lt"/>
                <a:ea typeface="+mn-ea"/>
                <a:cs typeface="+mn-cs"/>
              </a:rPr>
              <a:t>openclipart.org</a:t>
            </a:r>
            <a:r>
              <a:rPr lang="en-US" sz="1800" b="0" i="0" kern="1200">
                <a:solidFill>
                  <a:schemeClr val="tx1"/>
                </a:solidFill>
                <a:effectLst/>
                <a:latin typeface="+mn-lt"/>
                <a:ea typeface="+mn-ea"/>
                <a:cs typeface="+mn-cs"/>
              </a:rPr>
              <a:t>/detail/193152/brain-activity-metacognition</a:t>
            </a:r>
          </a:p>
          <a:p>
            <a:r>
              <a:rPr lang="en-US" sz="1800" b="0" i="0" kern="1200">
                <a:solidFill>
                  <a:schemeClr val="tx1"/>
                </a:solidFill>
                <a:effectLst/>
                <a:latin typeface="+mn-lt"/>
                <a:ea typeface="+mn-ea"/>
                <a:cs typeface="+mn-cs"/>
              </a:rPr>
              <a:t>Copyright information: Creative </a:t>
            </a:r>
            <a:r>
              <a:rPr lang="en-US" sz="1800" b="0" i="0" kern="1200" err="1">
                <a:solidFill>
                  <a:schemeClr val="tx1"/>
                </a:solidFill>
                <a:effectLst/>
                <a:latin typeface="+mn-lt"/>
                <a:ea typeface="+mn-ea"/>
                <a:cs typeface="+mn-cs"/>
              </a:rPr>
              <a:t>Commonz</a:t>
            </a:r>
            <a:r>
              <a:rPr lang="en-US" sz="1800" b="0" i="0" kern="1200">
                <a:solidFill>
                  <a:schemeClr val="tx1"/>
                </a:solidFill>
                <a:effectLst/>
                <a:latin typeface="+mn-lt"/>
                <a:ea typeface="+mn-ea"/>
                <a:cs typeface="+mn-cs"/>
              </a:rPr>
              <a:t> Zero</a:t>
            </a:r>
            <a:r>
              <a:rPr lang="en-US" sz="1800" b="0" i="0" kern="1200" baseline="0">
                <a:solidFill>
                  <a:schemeClr val="tx1"/>
                </a:solidFill>
                <a:effectLst/>
                <a:latin typeface="+mn-lt"/>
                <a:ea typeface="+mn-ea"/>
                <a:cs typeface="+mn-cs"/>
              </a:rPr>
              <a:t> 1.0 Public Domain License </a:t>
            </a:r>
            <a:endParaRPr lang="en-US" sz="1800" b="0" i="0" kern="1200">
              <a:solidFill>
                <a:schemeClr val="tx1"/>
              </a:solidFill>
              <a:effectLst/>
              <a:latin typeface="+mn-lt"/>
              <a:ea typeface="+mn-ea"/>
              <a:cs typeface="+mn-cs"/>
            </a:endParaRPr>
          </a:p>
          <a:p>
            <a:endParaRPr lang="en-US" sz="1800"/>
          </a:p>
          <a:p>
            <a:pPr marL="457200" marR="0" lvl="0" indent="-171450" algn="l" rtl="0">
              <a:lnSpc>
                <a:spcPct val="115000"/>
              </a:lnSpc>
              <a:spcBef>
                <a:spcPts val="500"/>
              </a:spcBef>
              <a:spcAft>
                <a:spcPts val="0"/>
              </a:spcAft>
              <a:buClr>
                <a:schemeClr val="dk1"/>
              </a:buClr>
              <a:buSzPct val="100000"/>
              <a:buFont typeface="Lato"/>
            </a:pPr>
            <a:endParaRPr lang="en-US" sz="1800" b="0" i="0" u="none" strike="noStrike" cap="none">
              <a:solidFill>
                <a:schemeClr val="dk1"/>
              </a:solidFill>
              <a:latin typeface="Lato"/>
              <a:ea typeface="Lato"/>
              <a:cs typeface="Lato"/>
              <a:sym typeface="Lato"/>
            </a:endParaRPr>
          </a:p>
          <a:p>
            <a:pPr marL="0" marR="0" lvl="0" indent="0" algn="l" rtl="0">
              <a:lnSpc>
                <a:spcPct val="90000"/>
              </a:lnSpc>
              <a:spcBef>
                <a:spcPts val="0"/>
              </a:spcBef>
              <a:spcAft>
                <a:spcPts val="0"/>
              </a:spcAft>
              <a:buClr>
                <a:schemeClr val="dk1"/>
              </a:buClr>
              <a:buSzPct val="25000"/>
              <a:buFont typeface="Arial"/>
              <a:buNone/>
            </a:pPr>
            <a:endParaRPr lang="en-US" sz="1900" b="0" i="0" u="none" strike="noStrike" cap="none">
              <a:solidFill>
                <a:schemeClr val="dk1"/>
              </a:solidFill>
              <a:latin typeface="Lato"/>
              <a:ea typeface="Lato"/>
              <a:cs typeface="Lato"/>
              <a:sym typeface="Lato"/>
            </a:endParaRPr>
          </a:p>
          <a:p>
            <a:pPr marL="0" lvl="0" indent="0" rtl="0">
              <a:lnSpc>
                <a:spcPct val="115000"/>
              </a:lnSpc>
              <a:spcBef>
                <a:spcPts val="0"/>
              </a:spcBef>
              <a:buNone/>
            </a:pPr>
            <a:endParaRPr lang="en-US" sz="1200">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44</a:t>
            </a:fld>
            <a:endParaRPr lang="en-US"/>
          </a:p>
        </p:txBody>
      </p:sp>
    </p:spTree>
    <p:extLst>
      <p:ext uri="{BB962C8B-B14F-4D97-AF65-F5344CB8AC3E}">
        <p14:creationId xmlns:p14="http://schemas.microsoft.com/office/powerpoint/2010/main" val="1739143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2000" b="0" i="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kern="1200">
                <a:solidFill>
                  <a:schemeClr val="tx1"/>
                </a:solidFill>
                <a:effectLst/>
                <a:latin typeface="+mn-lt"/>
                <a:ea typeface="+mn-ea"/>
                <a:cs typeface="+mn-cs"/>
              </a:rPr>
              <a:t>Title: </a:t>
            </a:r>
            <a:r>
              <a:rPr lang="en-US" sz="1200" b="0" i="0" kern="1200">
                <a:solidFill>
                  <a:schemeClr val="tx1"/>
                </a:solidFill>
                <a:effectLst/>
                <a:latin typeface="+mn-lt"/>
                <a:ea typeface="+mn-ea"/>
                <a:cs typeface="+mn-cs"/>
              </a:rPr>
              <a:t>Brain activity – </a:t>
            </a:r>
            <a:r>
              <a:rPr lang="en-US" sz="1200" b="0" i="0" kern="1200" err="1">
                <a:solidFill>
                  <a:schemeClr val="tx1"/>
                </a:solidFill>
                <a:effectLst/>
                <a:latin typeface="+mn-lt"/>
                <a:ea typeface="+mn-ea"/>
                <a:cs typeface="+mn-cs"/>
              </a:rPr>
              <a:t>Métacognition</a:t>
            </a:r>
            <a:endParaRPr lang="en-US" sz="2000" b="0" i="0" kern="1200">
              <a:solidFill>
                <a:schemeClr val="tx1"/>
              </a:solidFill>
              <a:effectLst/>
              <a:latin typeface="+mn-lt"/>
              <a:ea typeface="+mn-ea"/>
              <a:cs typeface="+mn-cs"/>
            </a:endParaRPr>
          </a:p>
          <a:p>
            <a:r>
              <a:rPr lang="en-US" sz="2000" b="0" i="0" kern="1200" err="1">
                <a:solidFill>
                  <a:schemeClr val="tx1"/>
                </a:solidFill>
                <a:effectLst/>
                <a:latin typeface="+mn-lt"/>
                <a:ea typeface="+mn-ea"/>
                <a:cs typeface="+mn-cs"/>
              </a:rPr>
              <a:t>Creator:benoitpetit</a:t>
            </a:r>
            <a:endParaRPr lang="en-US" sz="2000" b="0" i="0" kern="1200">
              <a:solidFill>
                <a:schemeClr val="tx1"/>
              </a:solidFill>
              <a:effectLst/>
              <a:latin typeface="+mn-lt"/>
              <a:ea typeface="+mn-ea"/>
              <a:cs typeface="+mn-cs"/>
            </a:endParaRPr>
          </a:p>
          <a:p>
            <a:r>
              <a:rPr lang="en-US" sz="2000" b="0" i="0" kern="1200">
                <a:solidFill>
                  <a:schemeClr val="tx1"/>
                </a:solidFill>
                <a:effectLst/>
                <a:latin typeface="+mn-lt"/>
                <a:ea typeface="+mn-ea"/>
                <a:cs typeface="+mn-cs"/>
              </a:rPr>
              <a:t>Source: https://</a:t>
            </a:r>
            <a:r>
              <a:rPr lang="en-US" sz="2000" b="0" i="0" kern="1200" err="1">
                <a:solidFill>
                  <a:schemeClr val="tx1"/>
                </a:solidFill>
                <a:effectLst/>
                <a:latin typeface="+mn-lt"/>
                <a:ea typeface="+mn-ea"/>
                <a:cs typeface="+mn-cs"/>
              </a:rPr>
              <a:t>openclipart.org</a:t>
            </a:r>
            <a:r>
              <a:rPr lang="en-US" sz="2000" b="0" i="0" kern="1200">
                <a:solidFill>
                  <a:schemeClr val="tx1"/>
                </a:solidFill>
                <a:effectLst/>
                <a:latin typeface="+mn-lt"/>
                <a:ea typeface="+mn-ea"/>
                <a:cs typeface="+mn-cs"/>
              </a:rPr>
              <a:t>/detail/193152/brain-activity-metacognition</a:t>
            </a:r>
          </a:p>
          <a:p>
            <a:r>
              <a:rPr lang="en-US" sz="2000" b="0" i="0" kern="1200">
                <a:solidFill>
                  <a:schemeClr val="tx1"/>
                </a:solidFill>
                <a:effectLst/>
                <a:latin typeface="+mn-lt"/>
                <a:ea typeface="+mn-ea"/>
                <a:cs typeface="+mn-cs"/>
              </a:rPr>
              <a:t>Copyright information: Creative </a:t>
            </a:r>
            <a:r>
              <a:rPr lang="en-US" sz="2000" b="0" i="0" kern="1200" err="1">
                <a:solidFill>
                  <a:schemeClr val="tx1"/>
                </a:solidFill>
                <a:effectLst/>
                <a:latin typeface="+mn-lt"/>
                <a:ea typeface="+mn-ea"/>
                <a:cs typeface="+mn-cs"/>
              </a:rPr>
              <a:t>Commonz</a:t>
            </a:r>
            <a:r>
              <a:rPr lang="en-US" sz="2000" b="0" i="0" kern="1200">
                <a:solidFill>
                  <a:schemeClr val="tx1"/>
                </a:solidFill>
                <a:effectLst/>
                <a:latin typeface="+mn-lt"/>
                <a:ea typeface="+mn-ea"/>
                <a:cs typeface="+mn-cs"/>
              </a:rPr>
              <a:t> Zero</a:t>
            </a:r>
            <a:r>
              <a:rPr lang="en-US" sz="2000" b="0" i="0" kern="1200" baseline="0">
                <a:solidFill>
                  <a:schemeClr val="tx1"/>
                </a:solidFill>
                <a:effectLst/>
                <a:latin typeface="+mn-lt"/>
                <a:ea typeface="+mn-ea"/>
                <a:cs typeface="+mn-cs"/>
              </a:rPr>
              <a:t> 1.0 Public Domain License </a:t>
            </a:r>
            <a:endParaRPr lang="en-US" sz="2000" b="0" i="0" kern="1200">
              <a:solidFill>
                <a:schemeClr val="tx1"/>
              </a:solidFill>
              <a:effectLst/>
              <a:latin typeface="+mn-lt"/>
              <a:ea typeface="+mn-ea"/>
              <a:cs typeface="+mn-cs"/>
            </a:endParaRPr>
          </a:p>
          <a:p>
            <a:endParaRPr lang="en-US" sz="2000"/>
          </a:p>
          <a:p>
            <a:pPr marL="457200" marR="0" lvl="0" indent="-171450" algn="l" rtl="0">
              <a:lnSpc>
                <a:spcPct val="115000"/>
              </a:lnSpc>
              <a:spcBef>
                <a:spcPts val="500"/>
              </a:spcBef>
              <a:spcAft>
                <a:spcPts val="0"/>
              </a:spcAft>
              <a:buClr>
                <a:schemeClr val="dk1"/>
              </a:buClr>
              <a:buSzPct val="100000"/>
              <a:buFont typeface="Lato"/>
            </a:pPr>
            <a:endParaRPr lang="en-US" sz="1900" b="0" i="0" u="none" strike="noStrike" cap="none">
              <a:solidFill>
                <a:schemeClr val="dk1"/>
              </a:solidFill>
              <a:latin typeface="Lato"/>
              <a:ea typeface="Lato"/>
              <a:cs typeface="Lato"/>
              <a:sym typeface="Lato"/>
            </a:endParaRPr>
          </a:p>
          <a:p>
            <a:pPr marL="514350" marR="0" lvl="1" indent="0" algn="l" rtl="0">
              <a:lnSpc>
                <a:spcPct val="115000"/>
              </a:lnSpc>
              <a:spcBef>
                <a:spcPts val="500"/>
              </a:spcBef>
              <a:spcAft>
                <a:spcPts val="0"/>
              </a:spcAft>
              <a:buClr>
                <a:schemeClr val="dk1"/>
              </a:buClr>
              <a:buSzPct val="100000"/>
              <a:buNone/>
            </a:pPr>
            <a:endParaRPr lang="en-US" sz="1900">
              <a:latin typeface="Lato"/>
              <a:ea typeface="Lato"/>
              <a:cs typeface="Lato"/>
              <a:sym typeface="Lato"/>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45</a:t>
            </a:fld>
            <a:endParaRPr lang="en-US"/>
          </a:p>
        </p:txBody>
      </p:sp>
    </p:spTree>
    <p:extLst>
      <p:ext uri="{BB962C8B-B14F-4D97-AF65-F5344CB8AC3E}">
        <p14:creationId xmlns:p14="http://schemas.microsoft.com/office/powerpoint/2010/main" val="7156507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Algunos mecanismos de lesión son de tan alto riesgo que los pacientes deben ser observados atentamente, incluso si no parecen tener lesiones importantes.</a:t>
            </a: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46</a:t>
            </a:fld>
            <a:endParaRPr lang="en-US"/>
          </a:p>
        </p:txBody>
      </p:sp>
    </p:spTree>
    <p:extLst>
      <p:ext uri="{BB962C8B-B14F-4D97-AF65-F5344CB8AC3E}">
        <p14:creationId xmlns:p14="http://schemas.microsoft.com/office/powerpoint/2010/main" val="38666449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¿La persona tuvo una caída desde 3 metros o más (o el doble de la estatura en los niños)?</a:t>
            </a:r>
          </a:p>
          <a:p>
            <a:endParaRPr lang="es-MX"/>
          </a:p>
          <a:p>
            <a:r>
              <a:rPr lang="es-MX"/>
              <a:t>Las caídas son una causa común de lesión tanto en niños como en adultos. Cuanto mayor es la distancia desde la que se cae, mayor es la posibilidad de sufrir una lesión grave. En los adultos, las caídas suelen estar asociadas con la edad avanzada, el estado de ebriedad o la falla de un equipo en el lugar de trabajo (como andamios y escaleras). Los niños suelen caerse de árboles, ventanas o balcones.</a:t>
            </a:r>
            <a:endParaRPr lang="en-US" sz="1200" b="0" i="0" u="none" strike="noStrike" cap="none">
              <a:solidFill>
                <a:schemeClr val="dk1"/>
              </a:solidFill>
              <a:latin typeface="Lato"/>
              <a:ea typeface="Lato"/>
              <a:cs typeface="Lato"/>
              <a:sym typeface="Lato"/>
            </a:endParaRPr>
          </a:p>
          <a:p>
            <a:pPr marL="0" marR="0" lvl="0" indent="0" algn="l" rtl="0">
              <a:lnSpc>
                <a:spcPct val="115000"/>
              </a:lnSpc>
              <a:spcBef>
                <a:spcPts val="1000"/>
              </a:spcBef>
              <a:spcAft>
                <a:spcPts val="0"/>
              </a:spcAft>
              <a:buClr>
                <a:schemeClr val="dk1"/>
              </a:buClr>
              <a:buSzPct val="25000"/>
              <a:buFont typeface="Arial"/>
              <a:buNone/>
            </a:pPr>
            <a:endParaRPr lang="en-US" sz="1200">
              <a:latin typeface="Lato"/>
              <a:ea typeface="Lato"/>
              <a:cs typeface="Lato"/>
              <a:sym typeface="Lato"/>
            </a:endParaRPr>
          </a:p>
          <a:p>
            <a:pPr marL="0" lvl="0" indent="0">
              <a:spcBef>
                <a:spcPts val="0"/>
              </a:spcBef>
              <a:buNone/>
            </a:pPr>
            <a:endParaRPr lang="en-US" sz="1200" b="1" i="1">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47</a:t>
            </a:fld>
            <a:endParaRPr lang="en-US"/>
          </a:p>
        </p:txBody>
      </p:sp>
    </p:spTree>
    <p:extLst>
      <p:ext uri="{BB962C8B-B14F-4D97-AF65-F5344CB8AC3E}">
        <p14:creationId xmlns:p14="http://schemas.microsoft.com/office/powerpoint/2010/main" val="131465241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a:t>¿Un peatón o un ciclista fue atropellado por un vehículo? </a:t>
            </a:r>
          </a:p>
          <a:p>
            <a:r>
              <a:rPr lang="es-MX"/>
              <a:t>Los adultos y los niños que son atropellados por un vehículo mientras caminan o utilizan medios de transporte no motorizados (como las bicicletas) siempre corren un alto riesgo de sufrir una lesión grave. Es posible que a los niños pequeños les cueste más que a los adultos informar sobre lo ocurrido, incluso sobre acontecimientos importantes como ser atropellados por un vehículo. En los niños pequeños, siempre considere la posibilidad de un traumatismo del que no existan testigos. Niños y adultos pueden sufrir múltiples lesiones al ser atropellados por un vehículo, tanto a causa del impacto directo en el cuerpo, especialmente en las extremidades inferiores, como del impacto secundario si pegan contra el parabrisas o la calle, lo que les puede provocar lesiones en cualquier parte del cuerpo (cabeza, cuello, tórax o miembros). </a:t>
            </a:r>
            <a:endParaRPr lang="es-MX" sz="1200" kern="1200">
              <a:solidFill>
                <a:schemeClr val="tx1"/>
              </a:solidFill>
              <a:effectLst/>
              <a:latin typeface="+mn-lt"/>
              <a:ea typeface="+mn-ea"/>
              <a:cs typeface="+mn-cs"/>
            </a:endParaRPr>
          </a:p>
          <a:p>
            <a:pPr marL="171450" indent="-171450">
              <a:buFont typeface="Arial" charset="0"/>
              <a:buChar char="•"/>
            </a:pPr>
            <a:endParaRPr lang="en-US" sz="1200" b="1" i="0" u="none" strike="noStrike" kern="1200" cap="none">
              <a:solidFill>
                <a:schemeClr val="tx1"/>
              </a:solidFill>
              <a:effectLst/>
              <a:latin typeface="+mn-lt"/>
              <a:ea typeface="+mn-ea"/>
              <a:cs typeface="+mn-cs"/>
              <a:sym typeface="Lato"/>
            </a:endParaRPr>
          </a:p>
          <a:p>
            <a:r>
              <a:rPr lang="es-MX"/>
              <a:t>En un colisión de motocicleta (o triciclo a motor), ¿el conductor salió despedido? </a:t>
            </a:r>
          </a:p>
          <a:p>
            <a:r>
              <a:rPr lang="es-MX"/>
              <a:t>Es frecuente que en los colisiones de motocicletas los conductores salgan despedidos. Pregunte si el motociclista llevaba casco y a qué distancia del vehículo se lo encontró. Las lesiones más comunes se producen en la cabeza (especialmente si el conductor no usa casco), la columna, el tórax, el abdomen y la pelvis (cuando el motociclista impacta contra el manillar), así como las extremidades y la piel (cuando el motociclista cae sobre el pavimento).</a:t>
            </a: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48</a:t>
            </a:fld>
            <a:endParaRPr lang="en-US"/>
          </a:p>
        </p:txBody>
      </p:sp>
    </p:spTree>
    <p:extLst>
      <p:ext uri="{BB962C8B-B14F-4D97-AF65-F5344CB8AC3E}">
        <p14:creationId xmlns:p14="http://schemas.microsoft.com/office/powerpoint/2010/main" val="6656382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a:t>¿La persona tuvo un colisión de tránsito a alta velocidad? ¿Salió despedida del vehículo o quedó atrapada dentro? ¿En el colisión murió algún ocupante del vehículo? </a:t>
            </a:r>
          </a:p>
          <a:p>
            <a:r>
              <a:rPr lang="es-MX"/>
              <a:t>En las colisiones a alta velocidad se transmite una mayor fuerza a los ocupantes del vehículo, lo que aumenta el riesgo de lesiones graves. Los ocupantes del vehículo pueden resultar lesionados a causa del impacto contra el parabrisas o el volante, o debido a las fuerzas que resultan de la detención repentina del vehículo. Una persona que sale despedida de un vehículo tiene un riesgo muy alto de sufrir una lesión grave. Si una persona quedó atrapada dentro de un vehículo, es importante saber qué parte del cuerpo quedó atrapada (brazo/ pierna, etc.) y por cuánto tiempo. Considere la posibilidad de una lesión por aplastamiento en una persona que haya quedado atrapada. Una muerte en el lugar de un colisión de tránsito indica que se ejerció una importante fuerza sobre el vehículo y los pasajeros. Todos los pasajeros implicados en el colisión, incluso aquellos que parecen no estar heridos, corren un alto riesgo de sufrir una lesión grave.</a:t>
            </a:r>
          </a:p>
          <a:p>
            <a:endParaRPr lang="en-US" sz="1200" b="1" i="1">
              <a:latin typeface="Lato"/>
              <a:ea typeface="Lato"/>
              <a:cs typeface="Lato"/>
              <a:sym typeface="Lato"/>
            </a:endParaRPr>
          </a:p>
          <a:p>
            <a:r>
              <a:rPr lang="es-MX" b="1"/>
              <a:t>En un colisión de vehículo a motor, ¿el paciente estaba utilizando cinturón de seguridad? </a:t>
            </a:r>
          </a:p>
          <a:p>
            <a:r>
              <a:rPr lang="es-MX"/>
              <a:t>Ciertos tipos de lesiones son más comunes en aquellos pacientes que no estaban utilizando cinturón de seguridad (salir despedidos del vehículo, pegar la cabeza contra el parabrisas, golpearse el tórax contra la dirección). No obstante, en colisiones a muy alta velocidad, los cinturones de seguridad también pueden causar ciertos tipos de lesiones (lesión en la columna cervical, lesión abdominal).</a:t>
            </a:r>
            <a:endParaRPr lang="en-US" sz="1200" b="1" i="1">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https://openclipart.org/detail/193152/brain-activity-metacognition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49</a:t>
            </a:fld>
            <a:endParaRPr lang="en-US"/>
          </a:p>
        </p:txBody>
      </p:sp>
    </p:spTree>
    <p:extLst>
      <p:ext uri="{BB962C8B-B14F-4D97-AF65-F5344CB8AC3E}">
        <p14:creationId xmlns:p14="http://schemas.microsoft.com/office/powerpoint/2010/main" val="102812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 b="1"/>
              <a:t>Tres </a:t>
            </a:r>
            <a:r>
              <a:rPr lang="en" b="1" err="1"/>
              <a:t>fases</a:t>
            </a:r>
            <a:r>
              <a:rPr lang="en" b="1"/>
              <a:t>:</a:t>
            </a:r>
            <a:endParaRPr lang="en-US"/>
          </a:p>
          <a:p>
            <a:pPr>
              <a:lnSpc>
                <a:spcPct val="90000"/>
              </a:lnSpc>
            </a:pPr>
            <a:endParaRPr lang="en"/>
          </a:p>
          <a:p>
            <a:pPr>
              <a:lnSpc>
                <a:spcPct val="90000"/>
              </a:lnSpc>
            </a:pPr>
            <a:r>
              <a:rPr lang="es-MX"/>
              <a:t>Evaluación primaria del paciente traumatizado: la evaluación ABCDE para pacientes lesionados</a:t>
            </a:r>
            <a:endParaRPr lang="en-US"/>
          </a:p>
          <a:p>
            <a:pPr>
              <a:lnSpc>
                <a:spcPct val="90000"/>
              </a:lnSpc>
            </a:pPr>
            <a:endParaRPr lang="en"/>
          </a:p>
          <a:p>
            <a:pPr>
              <a:lnSpc>
                <a:spcPct val="90000"/>
              </a:lnSpc>
            </a:pPr>
            <a:r>
              <a:rPr lang="es-MX"/>
              <a:t>Historial SAMPLE: signos y síntomas, alergias, medicamentos, antecedentes clínicos, última ingesta y eventos relacionados con la lesión</a:t>
            </a:r>
            <a:endParaRPr lang="en-US"/>
          </a:p>
          <a:p>
            <a:pPr>
              <a:lnSpc>
                <a:spcPct val="90000"/>
              </a:lnSpc>
            </a:pPr>
            <a:endParaRPr lang="en"/>
          </a:p>
          <a:p>
            <a:r>
              <a:rPr lang="es-MX"/>
              <a:t>Evaluación secundaria del paciente traumatizado: una exploración completa, de la cabeza a los pies, para detectar posibles lesiones no identificadas en la evaluación primaria</a:t>
            </a:r>
            <a:endParaRPr lang="en-US"/>
          </a:p>
          <a:p>
            <a:pPr algn="ctr"/>
            <a:endParaRPr lang="es-MX"/>
          </a:p>
          <a:p>
            <a:pPr algn="ctr"/>
            <a:r>
              <a:rPr lang="es-MX" b="1"/>
              <a:t>Si durante las evaluaciones primaria y secundaria se detectan </a:t>
            </a:r>
            <a:r>
              <a:rPr lang="es-MX" b="1" err="1"/>
              <a:t>pr</a:t>
            </a:r>
            <a:endParaRPr lang="en-US" err="1"/>
          </a:p>
          <a:p>
            <a:endParaRPr lang="en-US">
              <a:cs typeface="Calibri"/>
            </a:endParaRPr>
          </a:p>
          <a:p>
            <a:endParaRPr lang="en-US"/>
          </a:p>
        </p:txBody>
      </p:sp>
      <p:sp>
        <p:nvSpPr>
          <p:cNvPr id="4" name="Slide Number Placeholder 3"/>
          <p:cNvSpPr>
            <a:spLocks noGrp="1"/>
          </p:cNvSpPr>
          <p:nvPr>
            <p:ph type="sldNum" sz="quarter" idx="5"/>
          </p:nvPr>
        </p:nvSpPr>
        <p:spPr/>
        <p:txBody>
          <a:bodyPr/>
          <a:lstStyle/>
          <a:p>
            <a:fld id="{E77D51AC-D752-3941-A409-509C60B45285}" type="slidenum">
              <a:rPr lang="en-US" smtClean="0"/>
              <a:t>5</a:t>
            </a:fld>
            <a:endParaRPr lang="en-US"/>
          </a:p>
        </p:txBody>
      </p:sp>
    </p:spTree>
    <p:extLst>
      <p:ext uri="{BB962C8B-B14F-4D97-AF65-F5344CB8AC3E}">
        <p14:creationId xmlns:p14="http://schemas.microsoft.com/office/powerpoint/2010/main" val="4119410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a:t>¿Se utilizó un arma? </a:t>
            </a:r>
          </a:p>
          <a:p>
            <a:r>
              <a:rPr lang="es-MX"/>
              <a:t>Siempre que hay disparos o puñaladas puede haber múltiples heridas. Revise siempre todo el cuerpo para detectar heridas. Una vez que una bala ingresa en el cuerpo, puede que no siga una trayectoria directa y se desvíe hacia cualquier lugar. Una sola bala puede lesionar varios órganos internos. Una puñalada crea una trayectoria directa (es importante conocer la longitud de la cuchilla que se usó). Recuerde que las heridas cortantes realizadas con objetos como palos y mazas pueden dañar órganos internos además de causar lesiones evidentes, como fracturas, moretones y laceraciones.</a:t>
            </a: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50</a:t>
            </a:fld>
            <a:endParaRPr lang="en-US"/>
          </a:p>
        </p:txBody>
      </p:sp>
    </p:spTree>
    <p:extLst>
      <p:ext uri="{BB962C8B-B14F-4D97-AF65-F5344CB8AC3E}">
        <p14:creationId xmlns:p14="http://schemas.microsoft.com/office/powerpoint/2010/main" val="2461420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a:t>¿La persona sufrió una quemadura? </a:t>
            </a:r>
          </a:p>
          <a:p>
            <a:r>
              <a:rPr lang="es-MX"/>
              <a:t>Si la sufrió, ¿qué tipo de quemadura fue? Las quemaduras provocadas por incendios (quemaduras por fuego) son las más comunes. Una quemadura por fuego que ocurrió en un espacio cerrado también puede indicar una lesión por inhalación o una lesión en la vía aérea. Las escaldaduras (quemaduras producidas por líquidos calientes) son comunes en los niños. Las lesiones de origen eléctrico suelen ser provocadas por fuentes de electricidad de alta tensión, como cables eléctricos aéreos que entran en contacto con el cuerpo. Si bien estas lesiones eléctricas pueden parecer pequeñas superficialmente, pueden provocar grandes daños en músculos y tejidos. Con frecuencia, la corriente eléctrica atraviesa el cuerpo y toma el camino más corto desde el punto de contacto con la piel hasta el suelo, dejando quemaduras en los puntos de entrada y salida. En caso de quemadura química, obtener información sobre la sustancia química específica puede ayudar a retirarla correctamente. </a:t>
            </a:r>
            <a:endParaRPr lang="es-MX" b="1"/>
          </a:p>
          <a:p>
            <a:endParaRPr lang="es-MX" b="1"/>
          </a:p>
          <a:p>
            <a:r>
              <a:rPr lang="es-MX" b="1"/>
              <a:t>¿Se brindaron primeros auxilios para tratar las quemaduras en el lugar? </a:t>
            </a:r>
          </a:p>
          <a:p>
            <a:r>
              <a:rPr lang="es-MX"/>
              <a:t>Es importante saber si el proceso de quemado se detuvo, y, en caso de que haya habido exposición a una sustancia química, si se realizó una descontaminación. Si la quemadura tiene menos de tres horas y no se brindaron primeros auxilios, será necesario lavar la herida con agua limpia para detener el proceso de quemado. Si la piel estuvo expuesta a sustancias químicas, usted debe protegerse de dichas sustancias y asegurarse de que sean correctamente retiradas.</a:t>
            </a: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51</a:t>
            </a:fld>
            <a:endParaRPr lang="en-US"/>
          </a:p>
        </p:txBody>
      </p:sp>
    </p:spTree>
    <p:extLst>
      <p:ext uri="{BB962C8B-B14F-4D97-AF65-F5344CB8AC3E}">
        <p14:creationId xmlns:p14="http://schemas.microsoft.com/office/powerpoint/2010/main" val="13719385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MX" b="1"/>
              <a:t>¿La persona sufrió una lesión por aplastamiento? ¿Hay dolor agudo o entumecimiento? ¿La orina es de color oscuro? </a:t>
            </a:r>
          </a:p>
          <a:p>
            <a:r>
              <a:rPr lang="es-MX"/>
              <a:t>Las lesiones por aplastamiento pueden dañar la piel, los músculos, los vasos sanguíneos y los huesos. Los músculos dañados pueden liberar un derivado muscular (llamado mioglobina), que puede acumularse y dañar los riñones. Es importante saber cuánto tiempo estuvo aplastada una parte del cuerpo. Incluso el aplastamiento de un área pequeña puede provocar la liberación de una peligrosa cantidad de mioglobina (por ejemplo, cuando una extremidad queda atrapada mucho tiempo debajo de escombros). La orina de color oscuro en una persona que sufrió una lesión por aplastamiento puede indicar la acumulación de mioglobina en los riñones. El daño tisular y la inflamación provocados por una lesión por aplastamiento también pueden causar una acumulación de presión (sobre todo en las lesiones por aplastamiento de miembros) que puede limitar el flujo de sangre hacia los músculos y los nervios (síndrome </a:t>
            </a:r>
            <a:r>
              <a:rPr lang="es-MX" err="1"/>
              <a:t>compartimental</a:t>
            </a:r>
            <a:r>
              <a:rPr lang="es-MX"/>
              <a:t>). </a:t>
            </a:r>
          </a:p>
          <a:p>
            <a:endParaRPr lang="en-US" sz="1200" b="0" i="0" u="none" strike="noStrike" cap="none">
              <a:solidFill>
                <a:schemeClr val="dk1"/>
              </a:solidFill>
              <a:latin typeface="Lato"/>
              <a:ea typeface="Lato"/>
              <a:cs typeface="Lato"/>
              <a:sym typeface="Lato"/>
            </a:endParaRPr>
          </a:p>
          <a:p>
            <a:r>
              <a:rPr lang="es-MX" b="1"/>
              <a:t>¿La persona sufrió una lesión por onda expansiva? </a:t>
            </a:r>
          </a:p>
          <a:p>
            <a:r>
              <a:rPr lang="es-MX"/>
              <a:t>Las lesiones por onda expansiva (causadas por explosiones) pueden afectar todos los sistemas del cuerpo, especialmente las vísceras huecas. Las lesiones por onda expansiva comunes incluyen daños a los pulmones, los intestinos y los oídos. Los pacientes que han estado presentes en una explosión deben ser revisados cuidadosamente y varias veces porque estas lesiones pueden pasar inadvertidas. Las ondas expansivas también pueden estar relacionadas con cuerpos extraños en la piel y los ojos, quemaduras o lesiones por sustancias químicas, y exposición a toxinas o radiación. </a:t>
            </a:r>
          </a:p>
          <a:p>
            <a:endParaRPr lang="en-US" sz="1200" b="0" i="0" u="none" strike="noStrike" cap="none">
              <a:solidFill>
                <a:schemeClr val="dk1"/>
              </a:solidFill>
              <a:latin typeface="Lato"/>
              <a:ea typeface="Lato"/>
              <a:cs typeface="Lato"/>
              <a:sym typeface="Lato"/>
            </a:endParaRPr>
          </a:p>
          <a:p>
            <a:endParaRPr lang="en-US" sz="1200" b="0" i="0" u="none" strike="noStrike" cap="none">
              <a:solidFill>
                <a:schemeClr val="dk1"/>
              </a:solidFill>
              <a:latin typeface="Lato"/>
              <a:ea typeface="Lato"/>
              <a:cs typeface="Lato"/>
              <a:sym typeface="Lato"/>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Brain activity – </a:t>
            </a:r>
            <a:r>
              <a:rPr lang="en-US" sz="900" b="0" i="0" kern="1200" err="1">
                <a:solidFill>
                  <a:schemeClr val="tx1"/>
                </a:solidFill>
                <a:effectLst/>
                <a:latin typeface="+mn-lt"/>
                <a:ea typeface="+mn-ea"/>
                <a:cs typeface="+mn-cs"/>
              </a:rPr>
              <a:t>Métacognition</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Creator:benoitpetit</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/detail/193152/brain-activity-metacognition</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sz="1200"/>
          </a:p>
          <a:p>
            <a:pPr marL="457200" marR="0" lvl="0" indent="-171450" algn="l" rtl="0">
              <a:lnSpc>
                <a:spcPct val="115000"/>
              </a:lnSpc>
              <a:spcBef>
                <a:spcPts val="500"/>
              </a:spcBef>
              <a:spcAft>
                <a:spcPts val="0"/>
              </a:spcAft>
              <a:buClr>
                <a:schemeClr val="dk1"/>
              </a:buClr>
              <a:buSzPct val="100000"/>
              <a:buFont typeface="Lato"/>
            </a:pPr>
            <a:endParaRPr lang="en-US" sz="1200" b="0" i="0" u="none" strike="noStrike" cap="none">
              <a:solidFill>
                <a:schemeClr val="dk1"/>
              </a:solidFill>
              <a:latin typeface="Lato"/>
              <a:ea typeface="Lato"/>
              <a:cs typeface="Lato"/>
              <a:sym typeface="Lato"/>
            </a:endParaRPr>
          </a:p>
          <a:p>
            <a:pPr marL="914400" lvl="0" indent="-349250">
              <a:spcBef>
                <a:spcPts val="500"/>
              </a:spcBef>
              <a:buFont typeface="Lato"/>
            </a:pPr>
            <a:endParaRPr lang="en-US" sz="1200" b="0" i="0" u="none" strike="noStrike" cap="none">
              <a:solidFill>
                <a:schemeClr val="dk1"/>
              </a:solidFill>
              <a:latin typeface="Lato"/>
              <a:ea typeface="Lato"/>
              <a:cs typeface="Lato"/>
              <a:sym typeface="Lato"/>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52</a:t>
            </a:fld>
            <a:endParaRPr lang="en-US"/>
          </a:p>
        </p:txBody>
      </p:sp>
    </p:spTree>
    <p:extLst>
      <p:ext uri="{BB962C8B-B14F-4D97-AF65-F5344CB8AC3E}">
        <p14:creationId xmlns:p14="http://schemas.microsoft.com/office/powerpoint/2010/main" val="55386293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s-MX"/>
              <a:t>Utilizando la sección indicada del libro de ejercicios, plantee cinco preguntas que debería formular al realizar el historial SAMPLE de una persona lesionada en un colisión de tránsito:</a:t>
            </a:r>
            <a:endParaRPr lang="en-US"/>
          </a:p>
          <a:p>
            <a:endParaRPr lang="en-US" baseline="0"/>
          </a:p>
          <a:p>
            <a:endParaRPr lang="en-US" baseline="0"/>
          </a:p>
          <a:p>
            <a:r>
              <a:rPr lang="en-US" baseline="0"/>
              <a:t>Image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Title: </a:t>
            </a:r>
            <a:r>
              <a:rPr lang="en-US" sz="900" b="0" i="0" kern="1200">
                <a:solidFill>
                  <a:schemeClr val="tx1"/>
                </a:solidFill>
                <a:effectLst/>
                <a:latin typeface="+mn-lt"/>
                <a:ea typeface="+mn-ea"/>
                <a:cs typeface="+mn-cs"/>
              </a:rPr>
              <a:t>Deep thought</a:t>
            </a:r>
            <a:r>
              <a:rPr lang="en-US" sz="900" b="0" i="0" kern="1200" baseline="0">
                <a:solidFill>
                  <a:schemeClr val="tx1"/>
                </a:solidFill>
                <a:effectLst/>
                <a:latin typeface="+mn-lt"/>
                <a:ea typeface="+mn-ea"/>
                <a:cs typeface="+mn-cs"/>
              </a:rPr>
              <a:t> </a:t>
            </a:r>
            <a:endParaRPr lang="en-US" sz="1200" b="0" i="0" kern="1200">
              <a:solidFill>
                <a:schemeClr val="tx1"/>
              </a:solidFill>
              <a:effectLst/>
              <a:latin typeface="+mn-lt"/>
              <a:ea typeface="+mn-ea"/>
              <a:cs typeface="+mn-cs"/>
            </a:endParaRPr>
          </a:p>
          <a:p>
            <a:r>
              <a:rPr lang="en-US" sz="1200" b="0" i="0" kern="1200" err="1">
                <a:solidFill>
                  <a:schemeClr val="tx1"/>
                </a:solidFill>
                <a:effectLst/>
                <a:latin typeface="+mn-lt"/>
                <a:ea typeface="+mn-ea"/>
                <a:cs typeface="+mn-cs"/>
              </a:rPr>
              <a:t>Creator:GDL</a:t>
            </a:r>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Source: https://</a:t>
            </a:r>
            <a:r>
              <a:rPr lang="en-US" sz="1200" b="0" i="0" kern="1200" err="1">
                <a:solidFill>
                  <a:schemeClr val="tx1"/>
                </a:solidFill>
                <a:effectLst/>
                <a:latin typeface="+mn-lt"/>
                <a:ea typeface="+mn-ea"/>
                <a:cs typeface="+mn-cs"/>
              </a:rPr>
              <a:t>openclipart.org</a:t>
            </a:r>
            <a:r>
              <a:rPr lang="en-US" sz="1200" b="0" i="0" kern="1200">
                <a:solidFill>
                  <a:schemeClr val="tx1"/>
                </a:solidFill>
                <a:effectLst/>
                <a:latin typeface="+mn-lt"/>
                <a:ea typeface="+mn-ea"/>
                <a:cs typeface="+mn-cs"/>
              </a:rPr>
              <a:t>/detail/221707/deep-thought</a:t>
            </a:r>
          </a:p>
          <a:p>
            <a:r>
              <a:rPr lang="en-US" sz="1200" b="0" i="0" kern="1200">
                <a:solidFill>
                  <a:schemeClr val="tx1"/>
                </a:solidFill>
                <a:effectLst/>
                <a:latin typeface="+mn-lt"/>
                <a:ea typeface="+mn-ea"/>
                <a:cs typeface="+mn-cs"/>
              </a:rPr>
              <a:t>Copyright information: Creative </a:t>
            </a:r>
            <a:r>
              <a:rPr lang="en-US" sz="1200" b="0" i="0" kern="1200" err="1">
                <a:solidFill>
                  <a:schemeClr val="tx1"/>
                </a:solidFill>
                <a:effectLst/>
                <a:latin typeface="+mn-lt"/>
                <a:ea typeface="+mn-ea"/>
                <a:cs typeface="+mn-cs"/>
              </a:rPr>
              <a:t>Commonz</a:t>
            </a:r>
            <a:r>
              <a:rPr lang="en-US" sz="1200" b="0" i="0" kern="1200">
                <a:solidFill>
                  <a:schemeClr val="tx1"/>
                </a:solidFill>
                <a:effectLst/>
                <a:latin typeface="+mn-lt"/>
                <a:ea typeface="+mn-ea"/>
                <a:cs typeface="+mn-cs"/>
              </a:rPr>
              <a:t> Zero</a:t>
            </a:r>
            <a:r>
              <a:rPr lang="en-US" sz="1200" b="0" i="0" kern="1200" baseline="0">
                <a:solidFill>
                  <a:schemeClr val="tx1"/>
                </a:solidFill>
                <a:effectLst/>
                <a:latin typeface="+mn-lt"/>
                <a:ea typeface="+mn-ea"/>
                <a:cs typeface="+mn-cs"/>
              </a:rPr>
              <a:t> 1.0 Public Domain License </a:t>
            </a:r>
            <a:endParaRPr lang="en-US" sz="1200" b="0" i="0"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FE403372-DB74-7E4B-A0C5-B7F8CBD4FAC5}" type="slidenum">
              <a:rPr lang="en-US" smtClean="0"/>
              <a:t>53</a:t>
            </a:fld>
            <a:endParaRPr lang="en-US"/>
          </a:p>
        </p:txBody>
      </p:sp>
    </p:spTree>
    <p:extLst>
      <p:ext uri="{BB962C8B-B14F-4D97-AF65-F5344CB8AC3E}">
        <p14:creationId xmlns:p14="http://schemas.microsoft.com/office/powerpoint/2010/main" val="192614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FB22261-B3C7-C732-AD86-04BF518EDFD6}"/>
              </a:ext>
            </a:extLst>
          </p:cNvPr>
          <p:cNvSpPr>
            <a:spLocks noGrp="1" noChangeArrowheads="1"/>
          </p:cNvSpPr>
          <p:nvPr>
            <p:ph type="sldNum"/>
          </p:nvPr>
        </p:nvSpPr>
        <p:spPr>
          <a:ln/>
        </p:spPr>
        <p:txBody>
          <a:bodyPr/>
          <a:lstStyle/>
          <a:p>
            <a:fld id="{30342AA3-73C6-4167-B281-B8FBE10DF770}" type="slidenum">
              <a:rPr lang="es-PY" altLang="es-ES"/>
              <a:pPr/>
              <a:t>54</a:t>
            </a:fld>
            <a:endParaRPr lang="es-PY" altLang="es-ES"/>
          </a:p>
        </p:txBody>
      </p:sp>
      <p:sp>
        <p:nvSpPr>
          <p:cNvPr id="68609" name="Text Box 1">
            <a:extLst>
              <a:ext uri="{FF2B5EF4-FFF2-40B4-BE49-F238E27FC236}">
                <a16:creationId xmlns:a16="http://schemas.microsoft.com/office/drawing/2014/main" id="{8FB87625-EE19-A244-D3D3-6A4FD0748EA3}"/>
              </a:ext>
            </a:extLst>
          </p:cNvPr>
          <p:cNvSpPr txBox="1">
            <a:spLocks noGrp="1" noChangeArrowheads="1"/>
          </p:cNvSpPr>
          <p:nvPr>
            <p:ph type="body"/>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1440" rIns="0" bIns="91440" anchor="ctr"/>
          <a:lstStyle/>
          <a:p>
            <a:pPr marL="215900" indent="-214313" eaLnBrk="1">
              <a:lnSpc>
                <a:spcPct val="107000"/>
              </a:lnSpc>
              <a:spcBef>
                <a:spcPct val="0"/>
              </a:spcBef>
              <a:spcAft>
                <a:spcPts val="800"/>
              </a:spcAft>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This is the second part of the trauma module. We will look at the SAMPLE history for injured patients, and the secondary examination survey. We will start with the SAMPLE history. </a:t>
            </a:r>
          </a:p>
        </p:txBody>
      </p:sp>
      <p:sp>
        <p:nvSpPr>
          <p:cNvPr id="68610" name="Rectangle 2">
            <a:extLst>
              <a:ext uri="{FF2B5EF4-FFF2-40B4-BE49-F238E27FC236}">
                <a16:creationId xmlns:a16="http://schemas.microsoft.com/office/drawing/2014/main" id="{C760E7E6-BF86-7558-20DA-4E685C6F3623}"/>
              </a:ext>
            </a:extLst>
          </p:cNvPr>
          <p:cNvSpPr txBox="1">
            <a:spLocks noGrp="1" noRot="1" noChangeAspect="1" noChangeArrowheads="1"/>
          </p:cNvSpPr>
          <p:nvPr>
            <p:ph type="sldImg" idx="1"/>
          </p:nvPr>
        </p:nvSpPr>
        <p:spPr bwMode="auto">
          <a:xfrm>
            <a:off x="381000" y="685800"/>
            <a:ext cx="6094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E27E5DF-D4C9-9AAA-5C1C-C0B8F1603CF9}"/>
              </a:ext>
            </a:extLst>
          </p:cNvPr>
          <p:cNvSpPr>
            <a:spLocks noGrp="1" noChangeArrowheads="1"/>
          </p:cNvSpPr>
          <p:nvPr>
            <p:ph type="sldNum"/>
          </p:nvPr>
        </p:nvSpPr>
        <p:spPr>
          <a:ln/>
        </p:spPr>
        <p:txBody>
          <a:bodyPr/>
          <a:lstStyle/>
          <a:p>
            <a:fld id="{ABA60FB8-4E86-4467-8DD5-4C52224788D2}" type="slidenum">
              <a:rPr lang="es-PY" altLang="es-ES"/>
              <a:pPr/>
              <a:t>55</a:t>
            </a:fld>
            <a:endParaRPr lang="es-PY" altLang="es-ES"/>
          </a:p>
        </p:txBody>
      </p:sp>
      <p:sp>
        <p:nvSpPr>
          <p:cNvPr id="69633" name="Rectangle 1">
            <a:extLst>
              <a:ext uri="{FF2B5EF4-FFF2-40B4-BE49-F238E27FC236}">
                <a16:creationId xmlns:a16="http://schemas.microsoft.com/office/drawing/2014/main" id="{E39D5CBB-104C-EBD5-E859-73517AAD26C5}"/>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Text Box 2">
            <a:extLst>
              <a:ext uri="{FF2B5EF4-FFF2-40B4-BE49-F238E27FC236}">
                <a16:creationId xmlns:a16="http://schemas.microsoft.com/office/drawing/2014/main" id="{75448472-6324-FB03-D663-DA43A011D52F}"/>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La evaluación secundaria, que sigue a la evaluación primaria y el historial SAMPLE, es una exploración completa, de la cabeza a los pies, pensada para identificar cualquier lesión adicional o problema que requiera intervención. La evaluación secundaria ofrece al proveedor una forma organizada de evaluar todo el cuerpo para detectar signos de traumatismo que quizás no hayan resultado evidentes en la evaluación primaria. Recuerde que las lesiones muy dolorosas o aterradoras pueden distraer tanto a los pacientes como a los proveedores e impedir que reconozcan otras lesiones. Siempre examine todo el cuerpo. Si en la evaluación secundaria se identifica un trastorno o lesión de evaluación primaria, DETÉNGASE Y REANUDE INMEDIATAMENTE LA EVALUACIÓN PRIMARIA para tratarla.</a:t>
            </a:r>
          </a:p>
        </p:txBody>
      </p:sp>
      <p:sp>
        <p:nvSpPr>
          <p:cNvPr id="69635" name="Rectangle 3">
            <a:extLst>
              <a:ext uri="{FF2B5EF4-FFF2-40B4-BE49-F238E27FC236}">
                <a16:creationId xmlns:a16="http://schemas.microsoft.com/office/drawing/2014/main" id="{D0247918-9528-D6F8-38FC-CC672D2E4DD2}"/>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618397BA-1EC7-41E6-BD1A-08FF96050EAD}" type="slidenum">
              <a:rPr lang="es-PY" altLang="es-ES" sz="1200">
                <a:latin typeface="+mn-lt" charset="0"/>
                <a:cs typeface="+mn-ea" charset="0"/>
              </a:rPr>
              <a:pPr algn="r">
                <a:lnSpc>
                  <a:spcPct val="100000"/>
                </a:lnSpc>
              </a:pPr>
              <a:t>55</a:t>
            </a:fld>
            <a:endParaRPr lang="es-PY" altLang="es-ES" sz="1200">
              <a:latin typeface="+mn-lt" charset="0"/>
              <a:cs typeface="+mn-ea"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2326218-522E-77CA-7009-AE5A66C77D1D}"/>
              </a:ext>
            </a:extLst>
          </p:cNvPr>
          <p:cNvSpPr>
            <a:spLocks noGrp="1" noChangeArrowheads="1"/>
          </p:cNvSpPr>
          <p:nvPr>
            <p:ph type="sldNum"/>
          </p:nvPr>
        </p:nvSpPr>
        <p:spPr>
          <a:ln/>
        </p:spPr>
        <p:txBody>
          <a:bodyPr/>
          <a:lstStyle/>
          <a:p>
            <a:fld id="{B22CDCB2-4B33-4BFC-AB07-8F9CFB05339B}" type="slidenum">
              <a:rPr lang="es-PY" altLang="es-ES"/>
              <a:pPr/>
              <a:t>56</a:t>
            </a:fld>
            <a:endParaRPr lang="es-PY" altLang="es-ES"/>
          </a:p>
        </p:txBody>
      </p:sp>
      <p:sp>
        <p:nvSpPr>
          <p:cNvPr id="70657" name="Rectangle 1">
            <a:extLst>
              <a:ext uri="{FF2B5EF4-FFF2-40B4-BE49-F238E27FC236}">
                <a16:creationId xmlns:a16="http://schemas.microsoft.com/office/drawing/2014/main" id="{F30D41B4-983B-DB82-14A8-D5E62BB61F4C}"/>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Text Box 2">
            <a:extLst>
              <a:ext uri="{FF2B5EF4-FFF2-40B4-BE49-F238E27FC236}">
                <a16:creationId xmlns:a16="http://schemas.microsoft.com/office/drawing/2014/main" id="{6B3521EE-2905-F9D5-F289-A63EDF1571DB}"/>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dirty="0">
                <a:latin typeface="Arial" panose="020B0604020202020204" pitchFamily="34" charset="0"/>
                <a:ea typeface="Microsoft YaHei" panose="020B0503020204020204" pitchFamily="34" charset="-122"/>
              </a:rPr>
              <a:t>Observe si hay</a:t>
            </a:r>
            <a:r>
              <a:rPr lang="es-PY" altLang="es-ES" dirty="0">
                <a:latin typeface="Arial" panose="020B0604020202020204" pitchFamily="34" charset="0"/>
                <a:ea typeface="Microsoft YaHei" panose="020B0503020204020204" pitchFamily="34" charset="-122"/>
              </a:rPr>
              <a: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Heridas o moretones en el cuero cabelludo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Deformidades en el cráneo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Sangre en la boca o la garganta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Pupilas asimétricas o con reflejo fotomotor ausente que indican traumatismo craneoencefálico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Pérdida o cambios en la visión y lesiones oculares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Cualquier problema con el movimiento de los ojos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Pérdida de sangre o líquido por el oído o la nariz, que puede indicar una lesión de tejidos o una fractura de cráneo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Lesiones en los dientes o dientes desalineados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Signos de quemaduras en la vía aérea: ceniza, vellos nasales chamuscados, inflamación nueva o que empeora en el labio o la boca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dirty="0">
                <a:latin typeface="Arial" panose="020B0604020202020204" pitchFamily="34" charset="0"/>
                <a:ea typeface="Microsoft YaHei" panose="020B0503020204020204" pitchFamily="34" charset="-122"/>
              </a:rPr>
              <a:t>Escuche</a:t>
            </a:r>
            <a:r>
              <a:rPr lang="es-PY" altLang="es-ES" dirty="0">
                <a:latin typeface="Arial" panose="020B0604020202020204" pitchFamily="34" charset="0"/>
                <a:ea typeface="Microsoft YaHei" panose="020B0503020204020204" pitchFamily="34" charset="-122"/>
              </a:rPr>
              <a: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Estridores, que podrían indicar que la vía aérea pronto se obstruirá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Gorgoteo, que indica presencia de líquido en la vía aérea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Cambios en la voz, que pueden indicar una lesión en la vía aérea o las cuerdas vocales.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dirty="0">
                <a:latin typeface="Arial" panose="020B0604020202020204" pitchFamily="34" charset="0"/>
                <a:ea typeface="Microsoft YaHei" panose="020B0503020204020204" pitchFamily="34" charset="-122"/>
              </a:rPr>
              <a:t>Palpe</a:t>
            </a:r>
            <a:r>
              <a:rPr lang="es-PY" altLang="es-ES" dirty="0">
                <a:latin typeface="Arial" panose="020B0604020202020204" pitchFamily="34" charset="0"/>
                <a:ea typeface="Microsoft YaHei" panose="020B0503020204020204" pitchFamily="34" charset="-122"/>
              </a:rPr>
              <a: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Dolor a la palpación o movimiento anómalo de los huesos faciales, que pueden ser signo de fractura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Dientes flojos que el paciente pueda aspirar accidentalmente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Arial" panose="020B0604020202020204" pitchFamily="34" charset="0"/>
                <a:ea typeface="Microsoft YaHei" panose="020B0503020204020204" pitchFamily="34" charset="-122"/>
              </a:rPr>
              <a:t>Defectos o crepitación en el cráneo o los huesos faciales que pueden indicar fractura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ea typeface="Microsoft YaHei" panose="020B0503020204020204" pitchFamily="34" charset="-122"/>
            </a:endParaRPr>
          </a:p>
        </p:txBody>
      </p:sp>
      <p:sp>
        <p:nvSpPr>
          <p:cNvPr id="70659" name="Rectangle 3">
            <a:extLst>
              <a:ext uri="{FF2B5EF4-FFF2-40B4-BE49-F238E27FC236}">
                <a16:creationId xmlns:a16="http://schemas.microsoft.com/office/drawing/2014/main" id="{4EE50027-465E-AD36-3FE4-61E578AA215D}"/>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D4AEE845-3D5C-4D88-9DB3-29AE91C0FE99}" type="slidenum">
              <a:rPr lang="es-PY" altLang="es-ES" sz="1200">
                <a:latin typeface="+mn-lt" charset="0"/>
                <a:cs typeface="+mn-ea" charset="0"/>
              </a:rPr>
              <a:pPr algn="r">
                <a:lnSpc>
                  <a:spcPct val="100000"/>
                </a:lnSpc>
              </a:pPr>
              <a:t>56</a:t>
            </a:fld>
            <a:endParaRPr lang="es-PY" altLang="es-ES" sz="1200">
              <a:latin typeface="+mn-lt" charset="0"/>
              <a:cs typeface="+mn-ea"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EF940AD-E0C6-29C0-5DC2-E31C3A23FCED}"/>
              </a:ext>
            </a:extLst>
          </p:cNvPr>
          <p:cNvSpPr>
            <a:spLocks noGrp="1" noChangeArrowheads="1"/>
          </p:cNvSpPr>
          <p:nvPr>
            <p:ph type="sldNum"/>
          </p:nvPr>
        </p:nvSpPr>
        <p:spPr>
          <a:ln/>
        </p:spPr>
        <p:txBody>
          <a:bodyPr/>
          <a:lstStyle/>
          <a:p>
            <a:fld id="{A3DAA029-CF0E-4EB6-ABCC-37F7FA25CC89}" type="slidenum">
              <a:rPr lang="es-PY" altLang="es-ES"/>
              <a:pPr/>
              <a:t>57</a:t>
            </a:fld>
            <a:endParaRPr lang="es-PY" altLang="es-ES"/>
          </a:p>
        </p:txBody>
      </p:sp>
      <p:sp>
        <p:nvSpPr>
          <p:cNvPr id="71681" name="Rectangle 1">
            <a:extLst>
              <a:ext uri="{FF2B5EF4-FFF2-40B4-BE49-F238E27FC236}">
                <a16:creationId xmlns:a16="http://schemas.microsoft.com/office/drawing/2014/main" id="{625B2257-7FBF-3685-2D9A-74BC6CE59FEB}"/>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Text Box 2">
            <a:extLst>
              <a:ext uri="{FF2B5EF4-FFF2-40B4-BE49-F238E27FC236}">
                <a16:creationId xmlns:a16="http://schemas.microsoft.com/office/drawing/2014/main" id="{54E6FEF5-CCDD-DC6B-103D-2546AF4BF6D0}"/>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Observe si hay</a:t>
            </a:r>
            <a:r>
              <a:rPr lang="es-PY" altLang="es-ES">
                <a:latin typeface="Arial" panose="020B0604020202020204" pitchFamily="34" charset="0"/>
                <a:ea typeface="Microsoft YaHei" panose="020B0503020204020204" pitchFamily="34" charset="-122"/>
              </a:rPr>
              <a: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Heridas o moretones en el cuero cabelludo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Deformidades en el cráneo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Sangre en la boca o la garganta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Pupilas asimétricas o con reflejo fotomotor ausente que indican traumatismo craneoencefálico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Pérdida o cambios en la visión y lesiones oculares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Cualquier problema con el movimiento de los ojos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Pérdida de sangre o líquido por el oído o la nariz, que puede indicar una lesión de tejidos o una fractura de cráneo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Lesiones en los dientes o dientes desalineados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Signos de quemaduras en la vía aérea: ceniza, vellos nasales chamuscados, inflamación nueva o que empeora en el labio o la boca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Escuche</a:t>
            </a:r>
            <a:r>
              <a:rPr lang="es-PY" altLang="es-ES">
                <a:latin typeface="Arial" panose="020B0604020202020204" pitchFamily="34" charset="0"/>
                <a:ea typeface="Microsoft YaHei" panose="020B0503020204020204" pitchFamily="34" charset="-122"/>
              </a:rPr>
              <a: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Estridores, que podrían indicar que la vía aérea pronto se obstruirá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Gorgoteo, que indica presencia de líquido en la vía aérea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Cambios en la voz, que pueden indicar una lesión en la vía aérea o las cuerdas vocales.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Palpe</a:t>
            </a:r>
            <a:r>
              <a:rPr lang="es-PY" altLang="es-ES">
                <a:latin typeface="Arial" panose="020B0604020202020204" pitchFamily="34" charset="0"/>
                <a:ea typeface="Microsoft YaHei" panose="020B0503020204020204" pitchFamily="34" charset="-122"/>
              </a:rPr>
              <a: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Dolor a la palpación o movimiento anómalo de los huesos faciales, que pueden ser signo de fractura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Dientes flojos que el paciente pueda aspirar accidentalmente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Defectos o crepitación en el cráneo o los huesos faciales que pueden indicar fractura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ea typeface="Microsoft YaHei" panose="020B0503020204020204" pitchFamily="34" charset="-122"/>
            </a:endParaRPr>
          </a:p>
        </p:txBody>
      </p:sp>
      <p:sp>
        <p:nvSpPr>
          <p:cNvPr id="71683" name="Rectangle 3">
            <a:extLst>
              <a:ext uri="{FF2B5EF4-FFF2-40B4-BE49-F238E27FC236}">
                <a16:creationId xmlns:a16="http://schemas.microsoft.com/office/drawing/2014/main" id="{F4D158C0-32FF-D315-F2EF-5C4B6D30D90D}"/>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E6A86953-7ABD-4875-9DCC-2F4E7D9F17E8}" type="slidenum">
              <a:rPr lang="es-PY" altLang="es-ES" sz="1200">
                <a:latin typeface="+mn-lt" charset="0"/>
                <a:cs typeface="+mn-ea" charset="0"/>
              </a:rPr>
              <a:pPr algn="r">
                <a:lnSpc>
                  <a:spcPct val="100000"/>
                </a:lnSpc>
              </a:pPr>
              <a:t>57</a:t>
            </a:fld>
            <a:endParaRPr lang="es-PY" altLang="es-ES" sz="1200">
              <a:latin typeface="+mn-lt" charset="0"/>
              <a:cs typeface="+mn-ea"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77E71D1-CFA1-6371-D920-03D506685BA8}"/>
              </a:ext>
            </a:extLst>
          </p:cNvPr>
          <p:cNvSpPr>
            <a:spLocks noGrp="1" noChangeArrowheads="1"/>
          </p:cNvSpPr>
          <p:nvPr>
            <p:ph type="sldNum"/>
          </p:nvPr>
        </p:nvSpPr>
        <p:spPr>
          <a:ln/>
        </p:spPr>
        <p:txBody>
          <a:bodyPr/>
          <a:lstStyle/>
          <a:p>
            <a:fld id="{2322AE54-A2BD-4F18-9F06-BD4DE6228240}" type="slidenum">
              <a:rPr lang="es-PY" altLang="es-ES"/>
              <a:pPr/>
              <a:t>58</a:t>
            </a:fld>
            <a:endParaRPr lang="es-PY" altLang="es-ES"/>
          </a:p>
        </p:txBody>
      </p:sp>
      <p:sp>
        <p:nvSpPr>
          <p:cNvPr id="72705" name="Rectangle 1">
            <a:extLst>
              <a:ext uri="{FF2B5EF4-FFF2-40B4-BE49-F238E27FC236}">
                <a16:creationId xmlns:a16="http://schemas.microsoft.com/office/drawing/2014/main" id="{1235A0DA-A532-0F42-ABF6-395F6F2C5E50}"/>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Text Box 2">
            <a:extLst>
              <a:ext uri="{FF2B5EF4-FFF2-40B4-BE49-F238E27FC236}">
                <a16:creationId xmlns:a16="http://schemas.microsoft.com/office/drawing/2014/main" id="{D3DDF4B5-64DC-C59B-ACA6-9AB918B86915}"/>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b="1">
                <a:latin typeface="Arial" panose="020B0604020202020204" pitchFamily="34" charset="0"/>
                <a:ea typeface="Microsoft YaHei" panose="020B0503020204020204" pitchFamily="34" charset="-122"/>
              </a:rPr>
              <a:t>Observe si hay:</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Capacidad reducida para mover el cuello o dolor con el movimiento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Moretones, sangrado o inflamación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Hematoma (moretón/sangrado debajo de la piel)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Heridas penetrantes en el cuello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Distensión venosa yugular (que puede indicar neumotórax a tensión o taponamiento)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b="1">
                <a:latin typeface="Arial" panose="020B0604020202020204" pitchFamily="34" charset="0"/>
                <a:ea typeface="Microsoft YaHei" panose="020B0503020204020204" pitchFamily="34" charset="-122"/>
              </a:rPr>
              <a:t>Palpe: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Aire en la piel o tejido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Dolor a la palpación o deformidad a lo largo de la columna </a:t>
            </a: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p:txBody>
      </p:sp>
      <p:sp>
        <p:nvSpPr>
          <p:cNvPr id="72707" name="Rectangle 3">
            <a:extLst>
              <a:ext uri="{FF2B5EF4-FFF2-40B4-BE49-F238E27FC236}">
                <a16:creationId xmlns:a16="http://schemas.microsoft.com/office/drawing/2014/main" id="{32DA996F-C537-35AC-ACBB-7345B4B6C9B0}"/>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C0625EA6-A5C6-4CEF-BACD-5511335F7691}" type="slidenum">
              <a:rPr lang="es-PY" altLang="es-ES" sz="1200">
                <a:latin typeface="+mn-lt" charset="0"/>
                <a:cs typeface="+mn-ea" charset="0"/>
              </a:rPr>
              <a:pPr algn="r">
                <a:lnSpc>
                  <a:spcPct val="100000"/>
                </a:lnSpc>
              </a:pPr>
              <a:t>58</a:t>
            </a:fld>
            <a:endParaRPr lang="es-PY" altLang="es-ES" sz="1200">
              <a:latin typeface="+mn-lt" charset="0"/>
              <a:cs typeface="+mn-ea"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9762F5F-EC15-51C9-5250-0FAA4BFEE099}"/>
              </a:ext>
            </a:extLst>
          </p:cNvPr>
          <p:cNvSpPr>
            <a:spLocks noGrp="1" noChangeArrowheads="1"/>
          </p:cNvSpPr>
          <p:nvPr>
            <p:ph type="sldNum"/>
          </p:nvPr>
        </p:nvSpPr>
        <p:spPr>
          <a:ln/>
        </p:spPr>
        <p:txBody>
          <a:bodyPr/>
          <a:lstStyle/>
          <a:p>
            <a:fld id="{22E9C738-F6D9-4415-A16A-D66A540B7DB7}" type="slidenum">
              <a:rPr lang="es-PY" altLang="es-ES"/>
              <a:pPr/>
              <a:t>59</a:t>
            </a:fld>
            <a:endParaRPr lang="es-PY" altLang="es-ES"/>
          </a:p>
        </p:txBody>
      </p:sp>
      <p:sp>
        <p:nvSpPr>
          <p:cNvPr id="73729" name="Rectangle 1">
            <a:extLst>
              <a:ext uri="{FF2B5EF4-FFF2-40B4-BE49-F238E27FC236}">
                <a16:creationId xmlns:a16="http://schemas.microsoft.com/office/drawing/2014/main" id="{BDB2DD99-03F3-5719-B0E9-934DCAAB41CC}"/>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Text Box 2">
            <a:extLst>
              <a:ext uri="{FF2B5EF4-FFF2-40B4-BE49-F238E27FC236}">
                <a16:creationId xmlns:a16="http://schemas.microsoft.com/office/drawing/2014/main" id="{CC6CD077-A675-20C2-9D1B-0E87B4180EE6}"/>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Observe si hay: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Moretones, deformidades, heridas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Movimiento irregular de la pared torácica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Quemaduras en todo el tórax (circunferenciales) que pueden dificultar la respiración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Escuche: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Ruidos respiratorios (disminuidos, desparejos o ausentes, sibilancias, crepitantes)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Ruidos cardíacos disminuidos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Palpe: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Dolor a la palpación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Crepitación</a:t>
            </a: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ea typeface="Microsoft YaHei" panose="020B0503020204020204" pitchFamily="34" charset="-122"/>
            </a:endParaRPr>
          </a:p>
        </p:txBody>
      </p:sp>
      <p:sp>
        <p:nvSpPr>
          <p:cNvPr id="73731" name="Rectangle 3">
            <a:extLst>
              <a:ext uri="{FF2B5EF4-FFF2-40B4-BE49-F238E27FC236}">
                <a16:creationId xmlns:a16="http://schemas.microsoft.com/office/drawing/2014/main" id="{88DC07D5-8797-53D4-FDEE-CC980B523D3E}"/>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54248003-0C78-4D77-A67F-D6E5661B1382}" type="slidenum">
              <a:rPr lang="es-PY" altLang="es-ES" sz="1200">
                <a:latin typeface="+mn-lt" charset="0"/>
                <a:cs typeface="+mn-ea" charset="0"/>
              </a:rPr>
              <a:pPr algn="r">
                <a:lnSpc>
                  <a:spcPct val="100000"/>
                </a:lnSpc>
              </a:pPr>
              <a:t>59</a:t>
            </a:fld>
            <a:endParaRPr lang="es-PY" altLang="es-ES" sz="1200">
              <a:latin typeface="+mn-lt" charset="0"/>
              <a:cs typeface="+mn-ea"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Bef>
                <a:spcPts val="0"/>
              </a:spcBef>
              <a:buClr>
                <a:schemeClr val="dk1"/>
              </a:buClr>
              <a:buSzPct val="25000"/>
              <a:buNone/>
            </a:pPr>
            <a:r>
              <a:rPr lang="en-US" sz="1400" b="1">
                <a:solidFill>
                  <a:srgbClr val="FF0000"/>
                </a:solidFill>
                <a:latin typeface="Calibri" charset="0"/>
                <a:ea typeface="Calibri" charset="0"/>
                <a:cs typeface="Calibri" charset="0"/>
                <a:sym typeface="Calibri"/>
              </a:rPr>
              <a:t>R</a:t>
            </a:r>
            <a:r>
              <a:rPr lang="en-US" b="1">
                <a:solidFill>
                  <a:srgbClr val="FF0000"/>
                </a:solidFill>
                <a:latin typeface="Calibri" charset="0"/>
                <a:ea typeface="Calibri" charset="0"/>
                <a:cs typeface="Calibri" charset="0"/>
                <a:sym typeface="Lato"/>
              </a:rPr>
              <a:t>ECUERDE</a:t>
            </a:r>
            <a:r>
              <a:rPr lang="en-US">
                <a:latin typeface="Calibri" charset="0"/>
                <a:ea typeface="Calibri" charset="0"/>
                <a:cs typeface="Calibri" charset="0"/>
                <a:sym typeface="Lato"/>
              </a:rPr>
              <a:t>…</a:t>
            </a:r>
          </a:p>
          <a:p>
            <a:pPr marL="0" lvl="0" indent="0">
              <a:spcBef>
                <a:spcPts val="0"/>
              </a:spcBef>
              <a:buClr>
                <a:schemeClr val="dk1"/>
              </a:buClr>
              <a:buSzPct val="25000"/>
              <a:buNone/>
            </a:pPr>
            <a:endParaRPr lang="en-US">
              <a:latin typeface="Calibri" charset="0"/>
              <a:ea typeface="Calibri" charset="0"/>
              <a:cs typeface="Calibri" charset="0"/>
              <a:sym typeface="Lato"/>
            </a:endParaRPr>
          </a:p>
          <a:p>
            <a:pPr marL="177800" lvl="0" indent="0">
              <a:spcBef>
                <a:spcPts val="0"/>
              </a:spcBef>
              <a:buClr>
                <a:schemeClr val="dk1"/>
              </a:buClr>
              <a:buSzPct val="25000"/>
              <a:buNone/>
            </a:pPr>
            <a:r>
              <a:rPr lang="es-MX"/>
              <a:t>Las personas que en principio lucen bien pueden tener lesiones ocultas potencialmente mortales, como una hemorragia interna. Es muy importante volver a evaluar a los pacientes traumatizados con frecuencia, utilizando la evaluación primaria.</a:t>
            </a:r>
            <a:endParaRPr lang="en">
              <a:solidFill>
                <a:schemeClr val="dk1"/>
              </a:solidFill>
              <a:latin typeface="Calibri" charset="0"/>
              <a:ea typeface="Calibri" charset="0"/>
              <a:cs typeface="Calibri" charset="0"/>
              <a:sym typeface="Lato"/>
            </a:endParaRPr>
          </a:p>
          <a:p>
            <a:pPr marL="177800"/>
            <a:r>
              <a:rPr lang="en-US"/>
              <a:t>Remember at any point during your assessment, if you identify a life-threatening problem, stop and manage that life threat. After any management, be sure to do a repeat assessment using the ABCDE approach. People who initially appear uninjured may have hidden life, threatening injuries such as internal bleeding. It is very important to reassess patients often, and if the patient's condition worsens.</a:t>
            </a:r>
            <a:endParaRPr lang="es-MX"/>
          </a:p>
          <a:p>
            <a:endParaRPr lang="en-US">
              <a:cs typeface="Calibri"/>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6</a:t>
            </a:fld>
            <a:endParaRPr lang="en-US"/>
          </a:p>
        </p:txBody>
      </p:sp>
    </p:spTree>
    <p:extLst>
      <p:ext uri="{BB962C8B-B14F-4D97-AF65-F5344CB8AC3E}">
        <p14:creationId xmlns:p14="http://schemas.microsoft.com/office/powerpoint/2010/main" val="11366429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1D04A61-BA2D-0C51-6218-750C9B39B3B6}"/>
              </a:ext>
            </a:extLst>
          </p:cNvPr>
          <p:cNvSpPr>
            <a:spLocks noGrp="1" noChangeArrowheads="1"/>
          </p:cNvSpPr>
          <p:nvPr>
            <p:ph type="sldNum"/>
          </p:nvPr>
        </p:nvSpPr>
        <p:spPr>
          <a:ln/>
        </p:spPr>
        <p:txBody>
          <a:bodyPr/>
          <a:lstStyle/>
          <a:p>
            <a:fld id="{D1D8A2EB-1604-48EA-8ECF-E48CEBF7ACE2}" type="slidenum">
              <a:rPr lang="es-PY" altLang="es-ES"/>
              <a:pPr/>
              <a:t>60</a:t>
            </a:fld>
            <a:endParaRPr lang="es-PY" altLang="es-ES"/>
          </a:p>
        </p:txBody>
      </p:sp>
      <p:sp>
        <p:nvSpPr>
          <p:cNvPr id="74753" name="Rectangle 1">
            <a:extLst>
              <a:ext uri="{FF2B5EF4-FFF2-40B4-BE49-F238E27FC236}">
                <a16:creationId xmlns:a16="http://schemas.microsoft.com/office/drawing/2014/main" id="{B6BB704E-8607-9468-BA82-EBB7CE7AF53D}"/>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Text Box 2">
            <a:extLst>
              <a:ext uri="{FF2B5EF4-FFF2-40B4-BE49-F238E27FC236}">
                <a16:creationId xmlns:a16="http://schemas.microsoft.com/office/drawing/2014/main" id="{AF00156C-6D7B-BEFA-FA87-1751D766BA60}"/>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Observe si hay: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Distensión abdominal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Heridas abdominales, moretones o excoriaciones visibles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Moretones en la espalda o el abdomen, que pueden ser signo de sangrado interno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Quemaduras circunferenciales en el abdomen (pueden causar graves problemas de respiración)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Palpe: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Dolor a la descompresión abdominal o contractura abdominal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Dolor a la palpación abdominal</a:t>
            </a: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400">
                <a:latin typeface="+mn-lt" charset="0"/>
                <a:cs typeface="+mn-ea" charset="0"/>
              </a:rPr>
              <a:t>Image: Abdominal Quadrant Regions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400">
                <a:latin typeface="+mn-lt" charset="0"/>
                <a:cs typeface="+mn-ea" charset="0"/>
              </a:rPr>
              <a:t>Title: Abdominal Quadrant Regions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400">
                <a:latin typeface="+mn-lt" charset="0"/>
                <a:cs typeface="+mn-ea" charset="0"/>
              </a:rPr>
              <a:t>Creator: </a:t>
            </a:r>
            <a:r>
              <a:rPr lang="es-PY" altLang="es-ES">
                <a:latin typeface="+mn-lt" charset="0"/>
                <a:cs typeface="+mn-ea" charset="0"/>
              </a:rPr>
              <a:t>OpenStax</a:t>
            </a:r>
            <a:r>
              <a:rPr lang="es-PY" altLang="es-ES" sz="1400">
                <a:latin typeface="+mn-lt" charset="0"/>
                <a:cs typeface="+mn-ea" charset="0"/>
              </a:rPr>
              <a:t>Source: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400">
                <a:latin typeface="+mn-lt" charset="0"/>
                <a:cs typeface="+mn-ea" charset="0"/>
              </a:rPr>
              <a:t>Source: https://commons.wikimedia.org/wiki/File%3AAbdominal_Quadrant_Regions.jpg</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400">
                <a:latin typeface="+mn-lt" charset="0"/>
                <a:cs typeface="+mn-ea" charset="0"/>
              </a:rPr>
              <a:t>Copyright information: </a:t>
            </a:r>
            <a:r>
              <a:rPr lang="es-PY" altLang="es-ES" sz="1400" u="sng">
                <a:latin typeface="+mn-lt" charset="0"/>
                <a:cs typeface="+mn-ea" charset="0"/>
                <a:hlinkClick r:id="rId3"/>
              </a:rPr>
              <a:t>Creative Commons</a:t>
            </a:r>
            <a:r>
              <a:rPr lang="es-PY" altLang="es-ES" sz="1400">
                <a:latin typeface="+mn-lt" charset="0"/>
                <a:cs typeface="+mn-ea" charset="0"/>
              </a:rPr>
              <a:t> </a:t>
            </a:r>
            <a:r>
              <a:rPr lang="es-PY" altLang="es-ES" sz="1400" u="sng">
                <a:latin typeface="+mn-lt" charset="0"/>
                <a:cs typeface="+mn-ea" charset="0"/>
                <a:hlinkClick r:id="rId4"/>
              </a:rPr>
              <a:t>Attribution-Share Alike 3.0 Unported</a:t>
            </a:r>
            <a:r>
              <a:rPr lang="es-PY" altLang="es-ES" sz="1400">
                <a:latin typeface="+mn-lt" charset="0"/>
                <a:cs typeface="+mn-ea" charset="0"/>
              </a:rPr>
              <a:t> license.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1400">
              <a:latin typeface="Arial" panose="020B0604020202020204" pitchFamily="34" charset="0"/>
              <a:cs typeface="+mn-ea" charset="0"/>
            </a:endParaRP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1400">
              <a:latin typeface="Arial" panose="020B0604020202020204" pitchFamily="34" charset="0"/>
              <a:cs typeface="+mn-ea" charset="0"/>
            </a:endParaRPr>
          </a:p>
          <a:p>
            <a:pPr marL="215900" indent="-214313" eaLnBrk="1">
              <a:lnSpc>
                <a:spcPct val="90000"/>
              </a:lnSpc>
              <a:spcBef>
                <a:spcPts val="80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1400">
              <a:latin typeface="Arial" panose="020B0604020202020204" pitchFamily="34" charset="0"/>
              <a:cs typeface="+mn-ea" charset="0"/>
            </a:endParaRPr>
          </a:p>
          <a:p>
            <a:pPr marL="215900" indent="-214313" eaLnBrk="1">
              <a:lnSpc>
                <a:spcPct val="90000"/>
              </a:lnSpc>
              <a:spcBef>
                <a:spcPts val="80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1400">
              <a:latin typeface="Arial" panose="020B0604020202020204" pitchFamily="34" charset="0"/>
              <a:cs typeface="+mn-ea" charset="0"/>
            </a:endParaRPr>
          </a:p>
          <a:p>
            <a:pPr marL="215900" indent="-214313" eaLnBrk="1">
              <a:lnSpc>
                <a:spcPct val="90000"/>
              </a:lnSpc>
              <a:spcBef>
                <a:spcPts val="80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1400">
              <a:latin typeface="Arial" panose="020B0604020202020204" pitchFamily="34" charset="0"/>
              <a:cs typeface="+mn-ea" charset="0"/>
            </a:endParaRPr>
          </a:p>
          <a:p>
            <a:pPr marL="215900" indent="-214313" eaLnBrk="1">
              <a:lnSpc>
                <a:spcPct val="90000"/>
              </a:lnSpc>
              <a:spcBef>
                <a:spcPts val="80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1400">
              <a:latin typeface="Arial" panose="020B0604020202020204" pitchFamily="34" charset="0"/>
              <a:cs typeface="+mn-ea" charset="0"/>
            </a:endParaRPr>
          </a:p>
          <a:p>
            <a:pPr marL="215900" indent="-214313" eaLnBrk="1">
              <a:lnSpc>
                <a:spcPct val="90000"/>
              </a:lnSpc>
              <a:spcBef>
                <a:spcPts val="80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1400">
              <a:latin typeface="Arial" panose="020B0604020202020204" pitchFamily="34" charset="0"/>
              <a:cs typeface="+mn-ea" charset="0"/>
            </a:endParaRPr>
          </a:p>
          <a:p>
            <a:pPr marL="215900" indent="-214313" eaLnBrk="1">
              <a:lnSpc>
                <a:spcPct val="90000"/>
              </a:lnSpc>
              <a:spcBef>
                <a:spcPts val="80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600">
                <a:solidFill>
                  <a:srgbClr val="252525"/>
                </a:solidFill>
                <a:latin typeface="Arial" panose="020B0604020202020204" pitchFamily="34" charset="0"/>
                <a:cs typeface="Arial" panose="020B0604020202020204" pitchFamily="34" charset="0"/>
              </a:rPr>
              <a:t>					</a:t>
            </a: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600">
              <a:solidFill>
                <a:srgbClr val="252525"/>
              </a:solidFill>
              <a:latin typeface="Arial" panose="020B0604020202020204" pitchFamily="34" charset="0"/>
              <a:cs typeface="Arial" panose="020B0604020202020204" pitchFamily="34" charset="0"/>
            </a:endParaRPr>
          </a:p>
        </p:txBody>
      </p:sp>
      <p:sp>
        <p:nvSpPr>
          <p:cNvPr id="74755" name="Rectangle 3">
            <a:extLst>
              <a:ext uri="{FF2B5EF4-FFF2-40B4-BE49-F238E27FC236}">
                <a16:creationId xmlns:a16="http://schemas.microsoft.com/office/drawing/2014/main" id="{3D7D7D04-88B5-D6CB-6F60-41E1C9AD6E44}"/>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FEA3A171-ED9E-4515-BD97-F9C6C944C7FB}" type="slidenum">
              <a:rPr lang="es-PY" altLang="es-ES" sz="1200">
                <a:latin typeface="+mn-lt" charset="0"/>
                <a:cs typeface="+mn-ea" charset="0"/>
              </a:rPr>
              <a:pPr algn="r">
                <a:lnSpc>
                  <a:spcPct val="100000"/>
                </a:lnSpc>
              </a:pPr>
              <a:t>60</a:t>
            </a:fld>
            <a:endParaRPr lang="es-PY" altLang="es-ES" sz="1200">
              <a:latin typeface="+mn-lt" charset="0"/>
              <a:cs typeface="+mn-ea"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6E23D7C-496B-7C02-8DEE-BD6863B9D806}"/>
              </a:ext>
            </a:extLst>
          </p:cNvPr>
          <p:cNvSpPr>
            <a:spLocks noGrp="1" noChangeArrowheads="1"/>
          </p:cNvSpPr>
          <p:nvPr>
            <p:ph type="sldNum"/>
          </p:nvPr>
        </p:nvSpPr>
        <p:spPr>
          <a:ln/>
        </p:spPr>
        <p:txBody>
          <a:bodyPr/>
          <a:lstStyle/>
          <a:p>
            <a:fld id="{4B51593A-A12C-4674-AEEB-61F044BDF3E2}" type="slidenum">
              <a:rPr lang="es-PY" altLang="es-ES"/>
              <a:pPr/>
              <a:t>61</a:t>
            </a:fld>
            <a:endParaRPr lang="es-PY" altLang="es-ES"/>
          </a:p>
        </p:txBody>
      </p:sp>
      <p:sp>
        <p:nvSpPr>
          <p:cNvPr id="75777" name="Rectangle 1">
            <a:extLst>
              <a:ext uri="{FF2B5EF4-FFF2-40B4-BE49-F238E27FC236}">
                <a16:creationId xmlns:a16="http://schemas.microsoft.com/office/drawing/2014/main" id="{7278BE1B-ED68-F3E1-7FC6-B7C4B80C731C}"/>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Text Box 2">
            <a:extLst>
              <a:ext uri="{FF2B5EF4-FFF2-40B4-BE49-F238E27FC236}">
                <a16:creationId xmlns:a16="http://schemas.microsoft.com/office/drawing/2014/main" id="{BBB95B9B-2A9D-DEED-B4C7-9113005B2BE5}"/>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Observe si hay: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Inflamación o moretones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Deformidades, que pueden indicar fracturas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Fracturas expuestas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Amputación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Quemaduras circunferenciales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Piel pálida, que puede ser signo de un flujo de sangre limitado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Palpe: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Pulsos ausentes o débiles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Piel fría, que puede ser signo de un flujo de sangre limitado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Dolor a la palpación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Compartimientos musculares dolorosos y con una firmeza anómala en las extremidades</a:t>
            </a:r>
          </a:p>
        </p:txBody>
      </p:sp>
      <p:sp>
        <p:nvSpPr>
          <p:cNvPr id="75779" name="Rectangle 3">
            <a:extLst>
              <a:ext uri="{FF2B5EF4-FFF2-40B4-BE49-F238E27FC236}">
                <a16:creationId xmlns:a16="http://schemas.microsoft.com/office/drawing/2014/main" id="{8B8AFE94-8B0C-ECB8-D1BE-45EA62D2AA10}"/>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203DB07A-7EEC-45EF-B5C9-0D86B8BE0EE4}" type="slidenum">
              <a:rPr lang="es-PY" altLang="es-ES" sz="1200">
                <a:latin typeface="+mn-lt" charset="0"/>
                <a:cs typeface="+mn-ea" charset="0"/>
              </a:rPr>
              <a:pPr algn="r">
                <a:lnSpc>
                  <a:spcPct val="100000"/>
                </a:lnSpc>
              </a:pPr>
              <a:t>61</a:t>
            </a:fld>
            <a:endParaRPr lang="es-PY" altLang="es-ES" sz="1200">
              <a:latin typeface="+mn-lt" charset="0"/>
              <a:cs typeface="+mn-ea"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C4196F9-3610-4D2C-392D-C014206C32EA}"/>
              </a:ext>
            </a:extLst>
          </p:cNvPr>
          <p:cNvSpPr>
            <a:spLocks noGrp="1" noChangeArrowheads="1"/>
          </p:cNvSpPr>
          <p:nvPr>
            <p:ph type="sldNum"/>
          </p:nvPr>
        </p:nvSpPr>
        <p:spPr>
          <a:ln/>
        </p:spPr>
        <p:txBody>
          <a:bodyPr/>
          <a:lstStyle/>
          <a:p>
            <a:fld id="{6C85977B-3C99-41B0-88AE-745A70D25971}" type="slidenum">
              <a:rPr lang="es-PY" altLang="es-ES"/>
              <a:pPr/>
              <a:t>62</a:t>
            </a:fld>
            <a:endParaRPr lang="es-PY" altLang="es-ES"/>
          </a:p>
        </p:txBody>
      </p:sp>
      <p:sp>
        <p:nvSpPr>
          <p:cNvPr id="76801" name="Rectangle 1">
            <a:extLst>
              <a:ext uri="{FF2B5EF4-FFF2-40B4-BE49-F238E27FC236}">
                <a16:creationId xmlns:a16="http://schemas.microsoft.com/office/drawing/2014/main" id="{E0288604-32BE-1D78-0B86-4BE2FD6527E5}"/>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a:extLst>
              <a:ext uri="{FF2B5EF4-FFF2-40B4-BE49-F238E27FC236}">
                <a16:creationId xmlns:a16="http://schemas.microsoft.com/office/drawing/2014/main" id="{F6419E57-A7FD-3BE9-5EE9-45B6CB3F059C}"/>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Haga una rotación en bloque con asistencia, y luego: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Observe si hay: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Moretones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Deformidades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Palpe: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Dolor a la palpación, crepitación y alineación de toda la columna (de la parte superior del cuello a la espalda baja)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Dolor a la palpación, crepitación o desalineación en cualquier otra zona con signos visibles de traumatismo </a:t>
            </a:r>
          </a:p>
        </p:txBody>
      </p:sp>
      <p:sp>
        <p:nvSpPr>
          <p:cNvPr id="76803" name="Rectangle 3">
            <a:extLst>
              <a:ext uri="{FF2B5EF4-FFF2-40B4-BE49-F238E27FC236}">
                <a16:creationId xmlns:a16="http://schemas.microsoft.com/office/drawing/2014/main" id="{0809089F-CB38-072C-F3AF-EEC69996BDCA}"/>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AD0378A8-41B4-4E94-8805-7BA59BB99C02}" type="slidenum">
              <a:rPr lang="es-PY" altLang="es-ES" sz="1200">
                <a:latin typeface="+mn-lt" charset="0"/>
                <a:cs typeface="+mn-ea" charset="0"/>
              </a:rPr>
              <a:pPr algn="r">
                <a:lnSpc>
                  <a:spcPct val="100000"/>
                </a:lnSpc>
              </a:pPr>
              <a:t>62</a:t>
            </a:fld>
            <a:endParaRPr lang="es-PY" altLang="es-ES" sz="1200">
              <a:latin typeface="+mn-lt" charset="0"/>
              <a:cs typeface="+mn-ea"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8E56EAF-0803-35CA-1ED2-891C44009FA0}"/>
              </a:ext>
            </a:extLst>
          </p:cNvPr>
          <p:cNvSpPr>
            <a:spLocks noGrp="1" noChangeArrowheads="1"/>
          </p:cNvSpPr>
          <p:nvPr>
            <p:ph type="sldNum"/>
          </p:nvPr>
        </p:nvSpPr>
        <p:spPr>
          <a:ln/>
        </p:spPr>
        <p:txBody>
          <a:bodyPr/>
          <a:lstStyle/>
          <a:p>
            <a:fld id="{7B924E55-C447-4170-B9E2-CEE15E0E28EF}" type="slidenum">
              <a:rPr lang="es-PY" altLang="es-ES"/>
              <a:pPr/>
              <a:t>63</a:t>
            </a:fld>
            <a:endParaRPr lang="es-PY" altLang="es-ES"/>
          </a:p>
        </p:txBody>
      </p:sp>
      <p:sp>
        <p:nvSpPr>
          <p:cNvPr id="77825" name="Rectangle 1">
            <a:extLst>
              <a:ext uri="{FF2B5EF4-FFF2-40B4-BE49-F238E27FC236}">
                <a16:creationId xmlns:a16="http://schemas.microsoft.com/office/drawing/2014/main" id="{EC960A4D-FD75-6705-D78A-6F6780D2C5CA}"/>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Text Box 2">
            <a:extLst>
              <a:ext uri="{FF2B5EF4-FFF2-40B4-BE49-F238E27FC236}">
                <a16:creationId xmlns:a16="http://schemas.microsoft.com/office/drawing/2014/main" id="{C7293B72-AB7F-379C-E800-5CC3B9A35EE8}"/>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Observe si hay:</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Moretones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Excoriaciones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Laceraciones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Palpe los pulsos periféricos en todas las extremidades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Quemaduras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400">
                <a:latin typeface="Arial" panose="020B0604020202020204" pitchFamily="34" charset="0"/>
                <a:ea typeface="Microsoft YaHei" panose="020B0503020204020204" pitchFamily="34" charset="-122"/>
              </a:rPr>
              <a:t>– Observe si hay quemaduras circunferenciales: dependiendo de la ubicación, estas pueden provocar dificultad para respirar (si se encuentran en el tórax) o síndrome compartimental (si se encuentran en las extremidades)</a:t>
            </a:r>
          </a:p>
        </p:txBody>
      </p:sp>
      <p:sp>
        <p:nvSpPr>
          <p:cNvPr id="77827" name="Rectangle 3">
            <a:extLst>
              <a:ext uri="{FF2B5EF4-FFF2-40B4-BE49-F238E27FC236}">
                <a16:creationId xmlns:a16="http://schemas.microsoft.com/office/drawing/2014/main" id="{736423FC-91CD-FADF-25B0-64A54A8A6529}"/>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264AADF9-9773-4D9B-9C43-93A165F5A37C}" type="slidenum">
              <a:rPr lang="es-PY" altLang="es-ES" sz="1200">
                <a:latin typeface="+mn-lt" charset="0"/>
                <a:cs typeface="+mn-ea" charset="0"/>
              </a:rPr>
              <a:pPr algn="r">
                <a:lnSpc>
                  <a:spcPct val="100000"/>
                </a:lnSpc>
              </a:pPr>
              <a:t>63</a:t>
            </a:fld>
            <a:endParaRPr lang="es-PY" altLang="es-ES" sz="1200">
              <a:latin typeface="+mn-lt" charset="0"/>
              <a:cs typeface="+mn-ea"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9ED510B-EF0C-4AEC-5F39-5A42E7411DBC}"/>
              </a:ext>
            </a:extLst>
          </p:cNvPr>
          <p:cNvSpPr>
            <a:spLocks noGrp="1" noChangeArrowheads="1"/>
          </p:cNvSpPr>
          <p:nvPr>
            <p:ph type="sldNum"/>
          </p:nvPr>
        </p:nvSpPr>
        <p:spPr>
          <a:ln/>
        </p:spPr>
        <p:txBody>
          <a:bodyPr/>
          <a:lstStyle/>
          <a:p>
            <a:fld id="{B9E63C60-B94E-4F9C-8FD3-748C708EED84}" type="slidenum">
              <a:rPr lang="es-PY" altLang="es-ES"/>
              <a:pPr/>
              <a:t>64</a:t>
            </a:fld>
            <a:endParaRPr lang="es-PY" altLang="es-ES"/>
          </a:p>
        </p:txBody>
      </p:sp>
      <p:sp>
        <p:nvSpPr>
          <p:cNvPr id="78849" name="Rectangle 1">
            <a:extLst>
              <a:ext uri="{FF2B5EF4-FFF2-40B4-BE49-F238E27FC236}">
                <a16:creationId xmlns:a16="http://schemas.microsoft.com/office/drawing/2014/main" id="{B0D3A8A3-465A-1511-ECCF-94347392649C}"/>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Text Box 2">
            <a:extLst>
              <a:ext uri="{FF2B5EF4-FFF2-40B4-BE49-F238E27FC236}">
                <a16:creationId xmlns:a16="http://schemas.microsoft.com/office/drawing/2014/main" id="{003330BE-3B18-39D1-CFDC-7B2BAE01819B}"/>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Arial" panose="020B0604020202020204" pitchFamily="34" charset="0"/>
                <a:ea typeface="Microsoft YaHei" panose="020B0503020204020204" pitchFamily="34" charset="-122"/>
              </a:rPr>
              <a:t>Compruebe: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Nivel de consciencia reducido (usando AVDI o la escala de coma de Glasgow) y convulsiones, que pueden ser signos de traumatismo craneoencefálico grave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Movimiento y fuerza de cada miembro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Sensibilidad en rostro, tórax, abdomen, miembros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Priapismo (erección persistente del pene)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La reducción de la sensibilidad o la fuerza o el priapismo pueden indicar una lesión en la médula espina</a:t>
            </a:r>
          </a:p>
        </p:txBody>
      </p:sp>
      <p:sp>
        <p:nvSpPr>
          <p:cNvPr id="78851" name="Rectangle 3">
            <a:extLst>
              <a:ext uri="{FF2B5EF4-FFF2-40B4-BE49-F238E27FC236}">
                <a16:creationId xmlns:a16="http://schemas.microsoft.com/office/drawing/2014/main" id="{3116DEAA-20EE-9449-AF86-DB7A371AE768}"/>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5203B419-7142-4837-9760-1ECCCA614F95}" type="slidenum">
              <a:rPr lang="es-PY" altLang="es-ES" sz="1200">
                <a:latin typeface="+mn-lt" charset="0"/>
                <a:cs typeface="+mn-ea" charset="0"/>
              </a:rPr>
              <a:pPr algn="r">
                <a:lnSpc>
                  <a:spcPct val="100000"/>
                </a:lnSpc>
              </a:pPr>
              <a:t>64</a:t>
            </a:fld>
            <a:endParaRPr lang="es-PY" altLang="es-ES" sz="1200">
              <a:latin typeface="+mn-lt" charset="0"/>
              <a:cs typeface="+mn-ea"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824FC1D-0632-8E7A-FCB4-DE80B0669F3B}"/>
              </a:ext>
            </a:extLst>
          </p:cNvPr>
          <p:cNvSpPr>
            <a:spLocks noGrp="1" noChangeArrowheads="1"/>
          </p:cNvSpPr>
          <p:nvPr>
            <p:ph type="sldNum"/>
          </p:nvPr>
        </p:nvSpPr>
        <p:spPr>
          <a:ln/>
        </p:spPr>
        <p:txBody>
          <a:bodyPr/>
          <a:lstStyle/>
          <a:p>
            <a:fld id="{1AAA1721-F925-4CF0-A02B-C9DD69E012BB}" type="slidenum">
              <a:rPr lang="es-PY" altLang="es-ES"/>
              <a:pPr/>
              <a:t>65</a:t>
            </a:fld>
            <a:endParaRPr lang="es-PY" altLang="es-ES"/>
          </a:p>
        </p:txBody>
      </p:sp>
      <p:sp>
        <p:nvSpPr>
          <p:cNvPr id="79873" name="Rectangle 1">
            <a:extLst>
              <a:ext uri="{FF2B5EF4-FFF2-40B4-BE49-F238E27FC236}">
                <a16:creationId xmlns:a16="http://schemas.microsoft.com/office/drawing/2014/main" id="{13CD21F4-6D06-1E5C-9EEB-4151ADCBDF4C}"/>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Text Box 2">
            <a:extLst>
              <a:ext uri="{FF2B5EF4-FFF2-40B4-BE49-F238E27FC236}">
                <a16:creationId xmlns:a16="http://schemas.microsoft.com/office/drawing/2014/main" id="{79B294D8-0B1E-20D8-4ABC-D81920DC3D92}"/>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lnSpc>
                <a:spcPct val="140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Utilizando la sección indicada del libro de ejercicios, indique una forma en que EVALUARÍA los siguientes sistemas.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Image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Title: </a:t>
            </a:r>
            <a:r>
              <a:rPr lang="es-PY" altLang="es-ES" sz="900">
                <a:latin typeface="+mn-lt" charset="0"/>
                <a:cs typeface="+mn-ea" charset="0"/>
              </a:rPr>
              <a:t>Deep thought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Creator:GDL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Source: https://openclipart.org/detail/221707/deep-thought</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Copyright information: Creative Commonz Zero 1.0 Public Domain License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p:txBody>
      </p:sp>
      <p:sp>
        <p:nvSpPr>
          <p:cNvPr id="79875" name="Rectangle 3">
            <a:extLst>
              <a:ext uri="{FF2B5EF4-FFF2-40B4-BE49-F238E27FC236}">
                <a16:creationId xmlns:a16="http://schemas.microsoft.com/office/drawing/2014/main" id="{95F2F279-DDCF-FE16-2B53-2744F87FC3CB}"/>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468E8C1F-0567-4C0D-AE7F-0095D8D0B04E}" type="slidenum">
              <a:rPr lang="es-PY" altLang="es-ES" sz="1200">
                <a:latin typeface="+mn-lt" charset="0"/>
                <a:cs typeface="+mn-ea" charset="0"/>
              </a:rPr>
              <a:pPr algn="r">
                <a:lnSpc>
                  <a:spcPct val="100000"/>
                </a:lnSpc>
              </a:pPr>
              <a:t>65</a:t>
            </a:fld>
            <a:endParaRPr lang="es-PY" altLang="es-ES" sz="1200">
              <a:latin typeface="+mn-lt" charset="0"/>
              <a:cs typeface="+mn-ea"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43EEA7D-2A0D-56BB-1FC3-EE67D173E236}"/>
              </a:ext>
            </a:extLst>
          </p:cNvPr>
          <p:cNvSpPr>
            <a:spLocks noGrp="1" noChangeArrowheads="1"/>
          </p:cNvSpPr>
          <p:nvPr>
            <p:ph type="sldNum"/>
          </p:nvPr>
        </p:nvSpPr>
        <p:spPr>
          <a:ln/>
        </p:spPr>
        <p:txBody>
          <a:bodyPr/>
          <a:lstStyle/>
          <a:p>
            <a:fld id="{0C7A78A9-7DB2-4D46-B9DB-F5C0EE1F1150}" type="slidenum">
              <a:rPr lang="es-PY" altLang="es-ES"/>
              <a:pPr/>
              <a:t>66</a:t>
            </a:fld>
            <a:endParaRPr lang="es-PY" altLang="es-ES"/>
          </a:p>
        </p:txBody>
      </p:sp>
      <p:sp>
        <p:nvSpPr>
          <p:cNvPr id="80897" name="Text Box 1">
            <a:extLst>
              <a:ext uri="{FF2B5EF4-FFF2-40B4-BE49-F238E27FC236}">
                <a16:creationId xmlns:a16="http://schemas.microsoft.com/office/drawing/2014/main" id="{88EABCA7-4378-2A2A-67F2-DFF58A66FA19}"/>
              </a:ext>
            </a:extLst>
          </p:cNvPr>
          <p:cNvSpPr txBox="1">
            <a:spLocks noGrp="1" noChangeArrowheads="1"/>
          </p:cNvSpPr>
          <p:nvPr>
            <p:ph type="body"/>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1440" rIns="0" bIns="91440" anchor="ctr"/>
          <a:lstStyle/>
          <a:p>
            <a:pPr marL="215900" indent="-214313" eaLnBrk="1">
              <a:lnSpc>
                <a:spcPct val="107000"/>
              </a:lnSpc>
              <a:spcBef>
                <a:spcPct val="0"/>
              </a:spcBef>
              <a:spcAft>
                <a:spcPts val="800"/>
              </a:spcAft>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 This is the third part of the trauma module. We will look at important conditions to recognise and manage based on the history and secondary survey</a:t>
            </a:r>
          </a:p>
        </p:txBody>
      </p:sp>
      <p:sp>
        <p:nvSpPr>
          <p:cNvPr id="80898" name="Rectangle 2">
            <a:extLst>
              <a:ext uri="{FF2B5EF4-FFF2-40B4-BE49-F238E27FC236}">
                <a16:creationId xmlns:a16="http://schemas.microsoft.com/office/drawing/2014/main" id="{13E8C2C0-1ECD-F7FB-3E2C-4EC6BC7EBD69}"/>
              </a:ext>
            </a:extLst>
          </p:cNvPr>
          <p:cNvSpPr txBox="1">
            <a:spLocks noGrp="1" noRot="1" noChangeAspect="1" noChangeArrowheads="1"/>
          </p:cNvSpPr>
          <p:nvPr>
            <p:ph type="sldImg" idx="1"/>
          </p:nvPr>
        </p:nvSpPr>
        <p:spPr bwMode="auto">
          <a:xfrm>
            <a:off x="381000" y="685800"/>
            <a:ext cx="6094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63052AE-08F4-CFFF-BDB1-6760DC08F985}"/>
              </a:ext>
            </a:extLst>
          </p:cNvPr>
          <p:cNvSpPr>
            <a:spLocks noGrp="1" noChangeArrowheads="1"/>
          </p:cNvSpPr>
          <p:nvPr>
            <p:ph type="sldNum"/>
          </p:nvPr>
        </p:nvSpPr>
        <p:spPr>
          <a:ln/>
        </p:spPr>
        <p:txBody>
          <a:bodyPr/>
          <a:lstStyle/>
          <a:p>
            <a:fld id="{84E22745-BDB7-4FBF-948F-D3FB0D5CF86E}" type="slidenum">
              <a:rPr lang="es-PY" altLang="es-ES"/>
              <a:pPr/>
              <a:t>67</a:t>
            </a:fld>
            <a:endParaRPr lang="es-PY" altLang="es-ES"/>
          </a:p>
        </p:txBody>
      </p:sp>
      <p:sp>
        <p:nvSpPr>
          <p:cNvPr id="81921" name="Rectangle 1">
            <a:extLst>
              <a:ext uri="{FF2B5EF4-FFF2-40B4-BE49-F238E27FC236}">
                <a16:creationId xmlns:a16="http://schemas.microsoft.com/office/drawing/2014/main" id="{970D79CF-ED7C-C923-9EA5-31865BEF5EF3}"/>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22" name="Text Box 2">
            <a:extLst>
              <a:ext uri="{FF2B5EF4-FFF2-40B4-BE49-F238E27FC236}">
                <a16:creationId xmlns:a16="http://schemas.microsoft.com/office/drawing/2014/main" id="{3833DEFD-79F9-85C6-36C6-C4BC48CAF40A}"/>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Cefalea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Alteración del estado mental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Pupilas anómalas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Laceraciones en el cuero cabelludo o fracturas de cráneo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Moretones en la cabeza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Pérdida de sangre o líquido claro por la nariz o los oídos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Debilidad en un lado del cuerpo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Crisis epiléptica/convulsiones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Trastornos visuales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Pérdida de memoria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Vómitos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Controle el nivel de consciencia usando la escala de coma de Glasgow o la escala AVDI en niños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Inferior a 9 debe ser transferido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Puede tener una lesión en la columna vertebral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Siempre vigile si los pacientes inmovilizados vomitan para evitar que se asfixien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 sospecha una fractura de cráneo expuesta, administre antibióticos por vía intravenosa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Controle la glucemia y suministre glucosa si es inferior a 3,5 mmol/L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p:txBody>
      </p:sp>
      <p:sp>
        <p:nvSpPr>
          <p:cNvPr id="81923" name="Rectangle 3">
            <a:extLst>
              <a:ext uri="{FF2B5EF4-FFF2-40B4-BE49-F238E27FC236}">
                <a16:creationId xmlns:a16="http://schemas.microsoft.com/office/drawing/2014/main" id="{0CE342AA-8239-917A-B035-24692271D0CB}"/>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57E66B9A-54B6-4711-84F8-D7E919C88C09}" type="slidenum">
              <a:rPr lang="es-PY" altLang="es-ES" sz="1200">
                <a:latin typeface="+mn-lt" charset="0"/>
                <a:cs typeface="+mn-ea" charset="0"/>
              </a:rPr>
              <a:pPr algn="r">
                <a:lnSpc>
                  <a:spcPct val="100000"/>
                </a:lnSpc>
              </a:pPr>
              <a:t>67</a:t>
            </a:fld>
            <a:endParaRPr lang="es-PY" altLang="es-ES" sz="1200">
              <a:latin typeface="+mn-lt" charset="0"/>
              <a:cs typeface="+mn-ea"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04A5542-9EDB-6B2F-C730-5D7A17B62A4F}"/>
              </a:ext>
            </a:extLst>
          </p:cNvPr>
          <p:cNvSpPr>
            <a:spLocks noGrp="1" noChangeArrowheads="1"/>
          </p:cNvSpPr>
          <p:nvPr>
            <p:ph type="sldNum"/>
          </p:nvPr>
        </p:nvSpPr>
        <p:spPr>
          <a:ln/>
        </p:spPr>
        <p:txBody>
          <a:bodyPr/>
          <a:lstStyle/>
          <a:p>
            <a:fld id="{27990FDE-6D21-4BCA-93CB-030142DE1493}" type="slidenum">
              <a:rPr lang="es-PY" altLang="es-ES"/>
              <a:pPr/>
              <a:t>68</a:t>
            </a:fld>
            <a:endParaRPr lang="es-PY" altLang="es-ES"/>
          </a:p>
        </p:txBody>
      </p:sp>
      <p:sp>
        <p:nvSpPr>
          <p:cNvPr id="82945" name="Rectangle 1">
            <a:extLst>
              <a:ext uri="{FF2B5EF4-FFF2-40B4-BE49-F238E27FC236}">
                <a16:creationId xmlns:a16="http://schemas.microsoft.com/office/drawing/2014/main" id="{B0A068F9-226B-65B5-5553-6D7FF50A4B9A}"/>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6" name="Text Box 2">
            <a:extLst>
              <a:ext uri="{FF2B5EF4-FFF2-40B4-BE49-F238E27FC236}">
                <a16:creationId xmlns:a16="http://schemas.microsoft.com/office/drawing/2014/main" id="{7A7DB55C-3273-0862-1076-701A63E7AB11}"/>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Deformidades o movimiento inusual en los huesos faciales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El paciente dice que la mandíbula no cierra con normalidad o los dientes no están alineados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Problemas con el movimiento de los ojos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Administre antibióticos en caso de fracturas faciales expuestas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Actualice la vacuna antitetánica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Piense en la posibilidad de una lesión en la columna cervical e inmovilice la columna cervical si es necesario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Recuerde colocar al paciente de modo de evitar que ingrese sangre en la vía aérea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Evite las cánulas nasofaríngeas y los tubos nasogástricos cuando se sospeche una fractura facial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Image: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Title: </a:t>
            </a:r>
            <a:r>
              <a:rPr lang="es-PY" altLang="es-ES" sz="1000">
                <a:latin typeface="+mn-lt" charset="0"/>
                <a:cs typeface="+mn-ea" charset="0"/>
              </a:rPr>
              <a:t>LeFort109M.jpg</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Creator: James Heilman, MD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Source: https://commons.wikimedia.org/wiki/File:LeFort109M.jpg</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Copyright information: </a:t>
            </a:r>
            <a:r>
              <a:rPr lang="es-PY" altLang="es-ES" sz="1000" u="sng">
                <a:latin typeface="+mn-lt" charset="0"/>
                <a:cs typeface="+mn-ea" charset="0"/>
                <a:hlinkClick r:id="rId3"/>
              </a:rPr>
              <a:t>Creative Commons</a:t>
            </a:r>
            <a:r>
              <a:rPr lang="es-PY" altLang="es-ES" sz="1000">
                <a:latin typeface="+mn-lt" charset="0"/>
                <a:cs typeface="+mn-ea" charset="0"/>
              </a:rPr>
              <a:t> </a:t>
            </a:r>
            <a:r>
              <a:rPr lang="es-PY" altLang="es-ES" sz="1000" u="sng">
                <a:latin typeface="+mn-lt" charset="0"/>
                <a:cs typeface="+mn-ea" charset="0"/>
                <a:hlinkClick r:id="rId4"/>
              </a:rPr>
              <a:t>Attribution-Share Alike 3.0 Unported</a:t>
            </a:r>
            <a:r>
              <a:rPr lang="es-PY" altLang="es-ES" sz="1000">
                <a:latin typeface="+mn-lt" charset="0"/>
                <a:cs typeface="+mn-ea" charset="0"/>
              </a:rPr>
              <a:t> license.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1000">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1000">
              <a:latin typeface="Arial" panose="020B0604020202020204" pitchFamily="34" charset="0"/>
              <a:cs typeface="+mn-ea" charset="0"/>
            </a:endParaRPr>
          </a:p>
        </p:txBody>
      </p:sp>
      <p:sp>
        <p:nvSpPr>
          <p:cNvPr id="82947" name="Rectangle 3">
            <a:extLst>
              <a:ext uri="{FF2B5EF4-FFF2-40B4-BE49-F238E27FC236}">
                <a16:creationId xmlns:a16="http://schemas.microsoft.com/office/drawing/2014/main" id="{7CB8CCB8-320F-1365-7405-4A4392BF957F}"/>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539801D3-7DC3-45F6-8ED0-2D993C21EF13}" type="slidenum">
              <a:rPr lang="es-PY" altLang="es-ES" sz="1200">
                <a:latin typeface="+mn-lt" charset="0"/>
                <a:cs typeface="+mn-ea" charset="0"/>
              </a:rPr>
              <a:pPr algn="r">
                <a:lnSpc>
                  <a:spcPct val="100000"/>
                </a:lnSpc>
              </a:pPr>
              <a:t>68</a:t>
            </a:fld>
            <a:endParaRPr lang="es-PY" altLang="es-ES" sz="1200">
              <a:latin typeface="+mn-lt" charset="0"/>
              <a:cs typeface="+mn-ea"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538AF29-9EF3-6B54-2738-BE2BDB4BD1E4}"/>
              </a:ext>
            </a:extLst>
          </p:cNvPr>
          <p:cNvSpPr>
            <a:spLocks noGrp="1" noChangeArrowheads="1"/>
          </p:cNvSpPr>
          <p:nvPr>
            <p:ph type="sldNum"/>
          </p:nvPr>
        </p:nvSpPr>
        <p:spPr>
          <a:ln/>
        </p:spPr>
        <p:txBody>
          <a:bodyPr/>
          <a:lstStyle/>
          <a:p>
            <a:fld id="{411CF64B-6344-46B8-BCC5-B7B30BC08789}" type="slidenum">
              <a:rPr lang="es-PY" altLang="es-ES"/>
              <a:pPr/>
              <a:t>69</a:t>
            </a:fld>
            <a:endParaRPr lang="es-PY" altLang="es-ES"/>
          </a:p>
        </p:txBody>
      </p:sp>
      <p:sp>
        <p:nvSpPr>
          <p:cNvPr id="83969" name="Rectangle 1">
            <a:extLst>
              <a:ext uri="{FF2B5EF4-FFF2-40B4-BE49-F238E27FC236}">
                <a16:creationId xmlns:a16="http://schemas.microsoft.com/office/drawing/2014/main" id="{110C2CEB-7858-D944-9ADD-4223ED692C6C}"/>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3970" name="Text Box 2">
            <a:extLst>
              <a:ext uri="{FF2B5EF4-FFF2-40B4-BE49-F238E27FC236}">
                <a16:creationId xmlns:a16="http://schemas.microsoft.com/office/drawing/2014/main" id="{241B2937-9DB6-7900-BCEA-25F8AD6A3A62}"/>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Cualquier objeto visible en el ojo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Ojo rojo doloroso o sensación de que hay algo en el ojo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Problemas de visión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Una pupila que tiene una forma anormal o la salida de líquido claro del ojo pueden indicar una herida punzante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de traumatismo facial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Evite hacer presión sobre el ojo lesionado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No retire los objetos que hayan penetrado en el ojo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Administre antibióticos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Actualice la vacuna antitetánica si es necesario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Mantenga la cabeza elevada y coloque un parche flojo en ambos ojos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Prepare el traslado/transferencia a un proveedor avanzado</a:t>
            </a:r>
          </a:p>
        </p:txBody>
      </p:sp>
      <p:sp>
        <p:nvSpPr>
          <p:cNvPr id="83971" name="Rectangle 3">
            <a:extLst>
              <a:ext uri="{FF2B5EF4-FFF2-40B4-BE49-F238E27FC236}">
                <a16:creationId xmlns:a16="http://schemas.microsoft.com/office/drawing/2014/main" id="{F2E3317C-E322-D5C2-397C-1FCEBAD587FE}"/>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05DD19E4-CF9E-419F-94EA-912CA0256F22}" type="slidenum">
              <a:rPr lang="es-PY" altLang="es-ES" sz="1200">
                <a:latin typeface="+mn-lt" charset="0"/>
                <a:cs typeface="+mn-ea" charset="0"/>
              </a:rPr>
              <a:pPr algn="r">
                <a:lnSpc>
                  <a:spcPct val="100000"/>
                </a:lnSpc>
              </a:pPr>
              <a:t>69</a:t>
            </a:fld>
            <a:endParaRPr lang="es-PY" altLang="es-ES" sz="1200">
              <a:latin typeface="+mn-lt" charset="0"/>
              <a:cs typeface="+mn-ea"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initial trauma primary survey using the ABCDE approach should be done immediately upon the patient's arrival to care, within the first 5¬7 minutes. It should also be repeated anytime the patient's condition worsens. In any patient with altered mental status be sure to think of trauma, and suspect head and spine injuries. </a:t>
            </a:r>
          </a:p>
        </p:txBody>
      </p:sp>
      <p:sp>
        <p:nvSpPr>
          <p:cNvPr id="4" name="Slide Number Placeholder 3"/>
          <p:cNvSpPr>
            <a:spLocks noGrp="1"/>
          </p:cNvSpPr>
          <p:nvPr>
            <p:ph type="sldNum" sz="quarter" idx="10"/>
          </p:nvPr>
        </p:nvSpPr>
        <p:spPr/>
        <p:txBody>
          <a:bodyPr/>
          <a:lstStyle/>
          <a:p>
            <a:fld id="{FE403372-DB74-7E4B-A0C5-B7F8CBD4FAC5}" type="slidenum">
              <a:rPr lang="en-US" smtClean="0"/>
              <a:t>7</a:t>
            </a:fld>
            <a:endParaRPr lang="en-US"/>
          </a:p>
        </p:txBody>
      </p:sp>
    </p:spTree>
    <p:extLst>
      <p:ext uri="{BB962C8B-B14F-4D97-AF65-F5344CB8AC3E}">
        <p14:creationId xmlns:p14="http://schemas.microsoft.com/office/powerpoint/2010/main" val="815624454"/>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8D80360-BC06-CC6B-4720-18913D08F9ED}"/>
              </a:ext>
            </a:extLst>
          </p:cNvPr>
          <p:cNvSpPr>
            <a:spLocks noGrp="1" noChangeArrowheads="1"/>
          </p:cNvSpPr>
          <p:nvPr>
            <p:ph type="sldNum"/>
          </p:nvPr>
        </p:nvSpPr>
        <p:spPr>
          <a:ln/>
        </p:spPr>
        <p:txBody>
          <a:bodyPr/>
          <a:lstStyle/>
          <a:p>
            <a:fld id="{3E762EEB-3DE6-4F7A-B8FF-61355097E388}" type="slidenum">
              <a:rPr lang="es-PY" altLang="es-ES"/>
              <a:pPr/>
              <a:t>70</a:t>
            </a:fld>
            <a:endParaRPr lang="es-PY" altLang="es-ES"/>
          </a:p>
        </p:txBody>
      </p:sp>
      <p:sp>
        <p:nvSpPr>
          <p:cNvPr id="84993" name="Rectangle 1">
            <a:extLst>
              <a:ext uri="{FF2B5EF4-FFF2-40B4-BE49-F238E27FC236}">
                <a16:creationId xmlns:a16="http://schemas.microsoft.com/office/drawing/2014/main" id="{D657BF66-10F7-BF1A-A02E-7142D1FE8FED}"/>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4" name="Text Box 2">
            <a:extLst>
              <a:ext uri="{FF2B5EF4-FFF2-40B4-BE49-F238E27FC236}">
                <a16:creationId xmlns:a16="http://schemas.microsoft.com/office/drawing/2014/main" id="{E1364675-08F2-5FA9-A741-5F22972ADB47}"/>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Las pequeñas laceraciones o heridas punzantes en el cuello pueden ser el único signo de lesión grave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Inflamación (que sugiere hematoma)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Busque atentamente posibles objetos penetrantes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Mantenga las precauciones necesarias con la columna cervical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Estabilice al paciente, pero no retire los objetos penetrantes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Aplique presión firme en el lugar de sangrado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No inserte nada en la herida para verificar la profundidad</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Inicie un traslado/transferencia rápido</a:t>
            </a:r>
          </a:p>
        </p:txBody>
      </p:sp>
      <p:sp>
        <p:nvSpPr>
          <p:cNvPr id="84995" name="Rectangle 3">
            <a:extLst>
              <a:ext uri="{FF2B5EF4-FFF2-40B4-BE49-F238E27FC236}">
                <a16:creationId xmlns:a16="http://schemas.microsoft.com/office/drawing/2014/main" id="{5E89329F-5BE9-934A-F40F-CA62EBD7ECCC}"/>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924134CD-FCA6-42E2-9482-3A5AB6F49AC3}" type="slidenum">
              <a:rPr lang="es-PY" altLang="es-ES" sz="1200">
                <a:latin typeface="+mn-lt" charset="0"/>
                <a:cs typeface="+mn-ea" charset="0"/>
              </a:rPr>
              <a:pPr algn="r">
                <a:lnSpc>
                  <a:spcPct val="100000"/>
                </a:lnSpc>
              </a:pPr>
              <a:t>70</a:t>
            </a:fld>
            <a:endParaRPr lang="es-PY" altLang="es-ES" sz="1200">
              <a:latin typeface="+mn-lt" charset="0"/>
              <a:cs typeface="+mn-ea"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22BC67E-E504-49C6-1C7C-E0154D983ABD}"/>
              </a:ext>
            </a:extLst>
          </p:cNvPr>
          <p:cNvSpPr>
            <a:spLocks noGrp="1" noChangeArrowheads="1"/>
          </p:cNvSpPr>
          <p:nvPr>
            <p:ph type="sldNum"/>
          </p:nvPr>
        </p:nvSpPr>
        <p:spPr>
          <a:ln/>
        </p:spPr>
        <p:txBody>
          <a:bodyPr/>
          <a:lstStyle/>
          <a:p>
            <a:fld id="{61E04852-F4B3-4D86-BDC1-D3BD6C7941D4}" type="slidenum">
              <a:rPr lang="es-PY" altLang="es-ES"/>
              <a:pPr/>
              <a:t>71</a:t>
            </a:fld>
            <a:endParaRPr lang="es-PY" altLang="es-ES"/>
          </a:p>
        </p:txBody>
      </p:sp>
      <p:sp>
        <p:nvSpPr>
          <p:cNvPr id="86017" name="Rectangle 1">
            <a:extLst>
              <a:ext uri="{FF2B5EF4-FFF2-40B4-BE49-F238E27FC236}">
                <a16:creationId xmlns:a16="http://schemas.microsoft.com/office/drawing/2014/main" id="{6D9A9EA4-E2DD-60B9-7FF6-F72FEBC45720}"/>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6018" name="Text Box 2">
            <a:extLst>
              <a:ext uri="{FF2B5EF4-FFF2-40B4-BE49-F238E27FC236}">
                <a16:creationId xmlns:a16="http://schemas.microsoft.com/office/drawing/2014/main" id="{4EE30C56-D599-7690-0D62-85BA2BBD1560}"/>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Dificultad para respirar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Crepitación o dolor a la palpación de las costillas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Movimiento irregular de la pared torácica o ruidos respiratorios desparejos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Todo paciente con un neumotórax debe recibir oxígeno y ser vigilado atentamente por si desarrolla un neumotórax a tensión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La crepitación o el dolor a la palpación pueden ser signos de fracturas de costillas, que a menudo se asocian con una lesión torácica o abdominal subyacente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Prepare el traslado/transferencia para colocar un drenaje torácico (neumotórax) o realizar un tratamiento especializado de la vía aérea y la respiración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mn-lt" charset="0"/>
                <a:cs typeface="+mn-ea" charset="0"/>
              </a:rPr>
              <a:t>Controle atentamente la dificultad para respirar, ya que con el tiempo puede aparecer una lesión en el pulmón. Un neumotórax simple que puede convertirse en un neumotórax a tensión.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p:txBody>
      </p:sp>
      <p:sp>
        <p:nvSpPr>
          <p:cNvPr id="86019" name="Rectangle 3">
            <a:extLst>
              <a:ext uri="{FF2B5EF4-FFF2-40B4-BE49-F238E27FC236}">
                <a16:creationId xmlns:a16="http://schemas.microsoft.com/office/drawing/2014/main" id="{EF5E95B7-EF9D-870A-AE5C-535886A921C3}"/>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D02C50CB-1090-41D7-9E86-CFEF6FDE7FA2}" type="slidenum">
              <a:rPr lang="es-PY" altLang="es-ES" sz="1200">
                <a:latin typeface="+mn-lt" charset="0"/>
                <a:cs typeface="+mn-ea" charset="0"/>
              </a:rPr>
              <a:pPr algn="r">
                <a:lnSpc>
                  <a:spcPct val="100000"/>
                </a:lnSpc>
              </a:pPr>
              <a:t>71</a:t>
            </a:fld>
            <a:endParaRPr lang="es-PY" altLang="es-ES" sz="1200">
              <a:latin typeface="+mn-lt" charset="0"/>
              <a:cs typeface="+mn-ea"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CB3B53E-79A7-0DDC-3B7B-1B2A42B4A218}"/>
              </a:ext>
            </a:extLst>
          </p:cNvPr>
          <p:cNvSpPr>
            <a:spLocks noGrp="1" noChangeArrowheads="1"/>
          </p:cNvSpPr>
          <p:nvPr>
            <p:ph type="sldNum"/>
          </p:nvPr>
        </p:nvSpPr>
        <p:spPr>
          <a:ln/>
        </p:spPr>
        <p:txBody>
          <a:bodyPr/>
          <a:lstStyle/>
          <a:p>
            <a:fld id="{B199D446-5503-4287-8644-002E549F5960}" type="slidenum">
              <a:rPr lang="es-PY" altLang="es-ES"/>
              <a:pPr/>
              <a:t>72</a:t>
            </a:fld>
            <a:endParaRPr lang="es-PY" altLang="es-ES"/>
          </a:p>
        </p:txBody>
      </p:sp>
      <p:sp>
        <p:nvSpPr>
          <p:cNvPr id="87041" name="Rectangle 1">
            <a:extLst>
              <a:ext uri="{FF2B5EF4-FFF2-40B4-BE49-F238E27FC236}">
                <a16:creationId xmlns:a16="http://schemas.microsoft.com/office/drawing/2014/main" id="{B109C9C9-B448-67CB-FD75-5AAE36984E97}"/>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2" name="Text Box 2">
            <a:extLst>
              <a:ext uri="{FF2B5EF4-FFF2-40B4-BE49-F238E27FC236}">
                <a16:creationId xmlns:a16="http://schemas.microsoft.com/office/drawing/2014/main" id="{678D9B0A-7E6E-1253-0E8E-83E6F943BEAE}"/>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Dolor abdominal o vómitos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Abdomen dolorido, firme o distendido al hacer la exploración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Fuertes contracciones repentinas de los músculos de la pared abdominal cuando se palpa el abdomen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Muy pocos ruidos abdominales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Rectorragia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Herida visible en la pared abdominal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Los moretones alrededor del ombligo o en los costados pueden ser un signo de hemorragia interna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 sospecha lesiones abdominales, administre líquidos por vía intravenosa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No le dé nada de comer ni de beber al paciente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 el intestino está visible: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 – déjelo fuera del cuerpo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 – cúbralo con una gasa estéril empapada en solución salina estéril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 – administre antibióticos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 le preocupa una lesión abdominal, prepare un traslado/transferencia rápido a una unidad con capacidad de atención quirúrgica. </a:t>
            </a:r>
          </a:p>
        </p:txBody>
      </p:sp>
      <p:sp>
        <p:nvSpPr>
          <p:cNvPr id="87043" name="Rectangle 3">
            <a:extLst>
              <a:ext uri="{FF2B5EF4-FFF2-40B4-BE49-F238E27FC236}">
                <a16:creationId xmlns:a16="http://schemas.microsoft.com/office/drawing/2014/main" id="{25F10573-93E6-A543-085B-BE29D780CC3C}"/>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63AC63A9-E8E8-4623-9CDF-0ABF610A63CD}" type="slidenum">
              <a:rPr lang="es-PY" altLang="es-ES" sz="1200">
                <a:latin typeface="+mn-lt" charset="0"/>
                <a:cs typeface="+mn-ea" charset="0"/>
              </a:rPr>
              <a:pPr algn="r">
                <a:lnSpc>
                  <a:spcPct val="100000"/>
                </a:lnSpc>
              </a:pPr>
              <a:t>72</a:t>
            </a:fld>
            <a:endParaRPr lang="es-PY" altLang="es-ES" sz="1200">
              <a:latin typeface="+mn-lt" charset="0"/>
              <a:cs typeface="+mn-ea"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EEFECFCA-4217-2B58-B90A-F8B000E52882}"/>
              </a:ext>
            </a:extLst>
          </p:cNvPr>
          <p:cNvSpPr>
            <a:spLocks noGrp="1" noChangeArrowheads="1"/>
          </p:cNvSpPr>
          <p:nvPr>
            <p:ph type="sldNum"/>
          </p:nvPr>
        </p:nvSpPr>
        <p:spPr>
          <a:ln/>
        </p:spPr>
        <p:txBody>
          <a:bodyPr/>
          <a:lstStyle/>
          <a:p>
            <a:fld id="{8901C878-568B-45CD-96EA-C49D1584DEAC}" type="slidenum">
              <a:rPr lang="es-PY" altLang="es-ES"/>
              <a:pPr/>
              <a:t>73</a:t>
            </a:fld>
            <a:endParaRPr lang="es-PY" altLang="es-ES"/>
          </a:p>
        </p:txBody>
      </p:sp>
      <p:sp>
        <p:nvSpPr>
          <p:cNvPr id="88065" name="Rectangle 1">
            <a:extLst>
              <a:ext uri="{FF2B5EF4-FFF2-40B4-BE49-F238E27FC236}">
                <a16:creationId xmlns:a16="http://schemas.microsoft.com/office/drawing/2014/main" id="{A6C702D6-FB51-1F20-CDD8-65F92C0F7E8D}"/>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8066" name="Text Box 2">
            <a:extLst>
              <a:ext uri="{FF2B5EF4-FFF2-40B4-BE49-F238E27FC236}">
                <a16:creationId xmlns:a16="http://schemas.microsoft.com/office/drawing/2014/main" id="{38C99AB7-CFB7-A9F6-AEB7-72FCE3B3BE40}"/>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Dolor espontáneo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Problemas de movimiento: parálisis, debilidad, reflejos anormales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Problemas de sensibilidad: hormigueo (sensación </a:t>
            </a:r>
            <a:r>
              <a:rPr lang="es-PY" altLang="es-ES" dirty="0" err="1">
                <a:latin typeface="+mn-lt" charset="0"/>
                <a:cs typeface="+mn-ea" charset="0"/>
              </a:rPr>
              <a:t>parestésica</a:t>
            </a:r>
            <a:r>
              <a:rPr lang="es-PY" altLang="es-ES" dirty="0">
                <a:latin typeface="+mn-lt" charset="0"/>
                <a:cs typeface="+mn-ea" charset="0"/>
              </a:rPr>
              <a:t>), pérdida de sensibilidad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Pérdida de control de esfínteres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Priapismo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Puede tener hipotensión, bradicardia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Crepitación cuando se tocan los huesos de la columna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Huesos de la columna no alineados correctamente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Dificultad para respirar</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Inmovilice la columna de toda persona que: haya sufrido un traumatismo y esté inconsciente; esté consciente y tenga dolor en el cuello o dolor a la palpación en la columna cervical, o presente entumecimiento o debilidad</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Utilice una sábana enrollada o un collarín para inmovilizar la columna cervical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Mantenga al paciente acostado en posición horizontal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Al examinar o mover al paciente, es necesario proteger la columna utilizando la rotación en bloque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Administre líquidos por vía intravenosa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dirty="0">
                <a:latin typeface="+mn-lt" charset="0"/>
                <a:cs typeface="+mn-ea" charset="0"/>
              </a:rPr>
              <a:t>Prepare un trasladado/transferido</a:t>
            </a:r>
          </a:p>
        </p:txBody>
      </p:sp>
      <p:sp>
        <p:nvSpPr>
          <p:cNvPr id="88067" name="Rectangle 3">
            <a:extLst>
              <a:ext uri="{FF2B5EF4-FFF2-40B4-BE49-F238E27FC236}">
                <a16:creationId xmlns:a16="http://schemas.microsoft.com/office/drawing/2014/main" id="{A9ABF6C2-5B9A-F399-97D9-01AF7B439A4A}"/>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09B02527-46B6-4C1D-9924-6A85A1ED6646}" type="slidenum">
              <a:rPr lang="es-PY" altLang="es-ES" sz="1200">
                <a:latin typeface="+mn-lt" charset="0"/>
                <a:cs typeface="+mn-ea" charset="0"/>
              </a:rPr>
              <a:pPr algn="r">
                <a:lnSpc>
                  <a:spcPct val="100000"/>
                </a:lnSpc>
              </a:pPr>
              <a:t>73</a:t>
            </a:fld>
            <a:endParaRPr lang="es-PY" altLang="es-ES" sz="1200">
              <a:latin typeface="+mn-lt" charset="0"/>
              <a:cs typeface="+mn-ea"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5D9F5919-FBB3-BB3E-89D8-E01A0FDFB67B}"/>
              </a:ext>
            </a:extLst>
          </p:cNvPr>
          <p:cNvSpPr>
            <a:spLocks noGrp="1" noChangeArrowheads="1"/>
          </p:cNvSpPr>
          <p:nvPr>
            <p:ph type="sldNum"/>
          </p:nvPr>
        </p:nvSpPr>
        <p:spPr>
          <a:ln/>
        </p:spPr>
        <p:txBody>
          <a:bodyPr/>
          <a:lstStyle/>
          <a:p>
            <a:fld id="{3B71D195-CDD6-4A55-B5E1-04A01BE94CC7}" type="slidenum">
              <a:rPr lang="es-PY" altLang="es-ES"/>
              <a:pPr/>
              <a:t>74</a:t>
            </a:fld>
            <a:endParaRPr lang="es-PY" altLang="es-ES"/>
          </a:p>
        </p:txBody>
      </p:sp>
      <p:sp>
        <p:nvSpPr>
          <p:cNvPr id="89089" name="Rectangle 1">
            <a:extLst>
              <a:ext uri="{FF2B5EF4-FFF2-40B4-BE49-F238E27FC236}">
                <a16:creationId xmlns:a16="http://schemas.microsoft.com/office/drawing/2014/main" id="{FFB36A07-67E2-F511-4F95-01ACDB7F3E41}"/>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0" name="Text Box 2">
            <a:extLst>
              <a:ext uri="{FF2B5EF4-FFF2-40B4-BE49-F238E27FC236}">
                <a16:creationId xmlns:a16="http://schemas.microsoft.com/office/drawing/2014/main" id="{B7C9B1F0-42C2-162B-C046-A47C059B96B6}"/>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El traumatismo de columna no siempre es evidente. La fractura de los huesos de la columna puede lesionar la médula espinal y provocar una parálisis.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100">
                <a:latin typeface="Arial" panose="020B0604020202020204" pitchFamily="34" charset="0"/>
                <a:ea typeface="Microsoft YaHei" panose="020B0503020204020204" pitchFamily="34" charset="-122"/>
              </a:rPr>
              <a:t>Los resultados de la exploración deben documentarse cuidadosamente, de modo que quienes vayan a prestar asistencia en el futuro puedan evaluar si el estado del paciente ha cambiado.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Las lesiones en la columna también pueden causar un estado de choque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Las tablas espinales solo deben utilizarse para trasladar a los pacientes. Dejar a un paciente mucho tiempo en una tabla espinal puede causarle úlceras de presión, por lo que hay que retirarlo de la tabla apenas llegue al centro y pueda acostarse</a:t>
            </a:r>
          </a:p>
        </p:txBody>
      </p:sp>
      <p:sp>
        <p:nvSpPr>
          <p:cNvPr id="89091" name="Rectangle 3">
            <a:extLst>
              <a:ext uri="{FF2B5EF4-FFF2-40B4-BE49-F238E27FC236}">
                <a16:creationId xmlns:a16="http://schemas.microsoft.com/office/drawing/2014/main" id="{A17D9915-309C-9094-F7EA-8BA7C049B79D}"/>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BF13AD8E-32CA-4551-9435-AEE9FD3AC4CE}" type="slidenum">
              <a:rPr lang="es-PY" altLang="es-ES" sz="1200">
                <a:latin typeface="+mn-lt" charset="0"/>
                <a:cs typeface="+mn-ea" charset="0"/>
              </a:rPr>
              <a:pPr algn="r">
                <a:lnSpc>
                  <a:spcPct val="100000"/>
                </a:lnSpc>
              </a:pPr>
              <a:t>74</a:t>
            </a:fld>
            <a:endParaRPr lang="es-PY" altLang="es-ES" sz="1200">
              <a:latin typeface="+mn-lt" charset="0"/>
              <a:cs typeface="+mn-ea"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B1AEBE7A-551B-14FB-43FC-3E32AD19FBB1}"/>
              </a:ext>
            </a:extLst>
          </p:cNvPr>
          <p:cNvSpPr>
            <a:spLocks noGrp="1" noChangeArrowheads="1"/>
          </p:cNvSpPr>
          <p:nvPr>
            <p:ph type="sldNum"/>
          </p:nvPr>
        </p:nvSpPr>
        <p:spPr>
          <a:ln/>
        </p:spPr>
        <p:txBody>
          <a:bodyPr/>
          <a:lstStyle/>
          <a:p>
            <a:fld id="{3F6FC9B5-402F-41C5-AC4F-2E4E369E5E5E}" type="slidenum">
              <a:rPr lang="es-PY" altLang="es-ES"/>
              <a:pPr/>
              <a:t>75</a:t>
            </a:fld>
            <a:endParaRPr lang="es-PY" altLang="es-ES"/>
          </a:p>
        </p:txBody>
      </p:sp>
      <p:sp>
        <p:nvSpPr>
          <p:cNvPr id="90113" name="Rectangle 1">
            <a:extLst>
              <a:ext uri="{FF2B5EF4-FFF2-40B4-BE49-F238E27FC236}">
                <a16:creationId xmlns:a16="http://schemas.microsoft.com/office/drawing/2014/main" id="{FB1BB6B7-6261-B44D-C8E4-6E00CC6164B9}"/>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0114" name="Text Box 2">
            <a:extLst>
              <a:ext uri="{FF2B5EF4-FFF2-40B4-BE49-F238E27FC236}">
                <a16:creationId xmlns:a16="http://schemas.microsoft.com/office/drawing/2014/main" id="{2D423046-8708-EAF3-A2F8-4C6CBAEB9CFB}"/>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Los moretones alrededor del ombligo o en los costados pueden ser un signo de hemorragia interna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Fractura de pelvis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Fractura de fémur</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Descenso de ruidos respiratorios de un lado del tórax (hemotórax)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de mala perfusión (hipotensión, taquicardia, palidez, diaforesis)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Detenga la hemorragia si es posible: inmovilice la pelvis o entablille el fémur</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Administre líquidos por vía intravenosa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Derive al paciente para una transfusión de sangre y tratamiento quirúrgico continuo si es necesario</a:t>
            </a:r>
          </a:p>
        </p:txBody>
      </p:sp>
      <p:sp>
        <p:nvSpPr>
          <p:cNvPr id="90115" name="Rectangle 3">
            <a:extLst>
              <a:ext uri="{FF2B5EF4-FFF2-40B4-BE49-F238E27FC236}">
                <a16:creationId xmlns:a16="http://schemas.microsoft.com/office/drawing/2014/main" id="{5863E485-8E59-A832-9510-03EB21DB0B50}"/>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2170E0BF-F641-481F-9868-E30DF07F0A3B}" type="slidenum">
              <a:rPr lang="es-PY" altLang="es-ES" sz="1200">
                <a:latin typeface="+mn-lt" charset="0"/>
                <a:cs typeface="+mn-ea" charset="0"/>
              </a:rPr>
              <a:pPr algn="r">
                <a:lnSpc>
                  <a:spcPct val="100000"/>
                </a:lnSpc>
              </a:pPr>
              <a:t>75</a:t>
            </a:fld>
            <a:endParaRPr lang="es-PY" altLang="es-ES" sz="1200">
              <a:latin typeface="+mn-lt" charset="0"/>
              <a:cs typeface="+mn-ea"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FB224B9-A382-C164-BE62-D9AFDA9B1730}"/>
              </a:ext>
            </a:extLst>
          </p:cNvPr>
          <p:cNvSpPr>
            <a:spLocks noGrp="1" noChangeArrowheads="1"/>
          </p:cNvSpPr>
          <p:nvPr>
            <p:ph type="sldNum"/>
          </p:nvPr>
        </p:nvSpPr>
        <p:spPr>
          <a:ln/>
        </p:spPr>
        <p:txBody>
          <a:bodyPr/>
          <a:lstStyle/>
          <a:p>
            <a:fld id="{6A84942C-85ED-47A9-BEA4-D884BCA45B8C}" type="slidenum">
              <a:rPr lang="es-PY" altLang="es-ES"/>
              <a:pPr/>
              <a:t>76</a:t>
            </a:fld>
            <a:endParaRPr lang="es-PY" altLang="es-ES"/>
          </a:p>
        </p:txBody>
      </p:sp>
      <p:sp>
        <p:nvSpPr>
          <p:cNvPr id="91137" name="Rectangle 1">
            <a:extLst>
              <a:ext uri="{FF2B5EF4-FFF2-40B4-BE49-F238E27FC236}">
                <a16:creationId xmlns:a16="http://schemas.microsoft.com/office/drawing/2014/main" id="{E2C6D0F8-41AD-E44D-5F46-8C7714EA5419}"/>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Text Box 2">
            <a:extLst>
              <a:ext uri="{FF2B5EF4-FFF2-40B4-BE49-F238E27FC236}">
                <a16:creationId xmlns:a16="http://schemas.microsoft.com/office/drawing/2014/main" id="{48A2EBD9-ADC9-66C3-AA20-C6DD494A247E}"/>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Dolor a la palpación de la pelvis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Inestabilidad o movimiento anómalo de los huesos de la pelvis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Sangre en el orificio del pene o el recto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Administre líquidos y analgésicos por vía intravenosa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Comprima suavemente la pelvis para verificar la estabilidad</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No abra ni balancee la pelvis y tampoco realice más exámenes, ya que esto puede empeorar la hemorragia interna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Estabilice la pelvis con una sábana o un inmovilizador pélvico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Prepare un traslado/transferencia rápido a una unidad con capacidad para realizar transfusiones sanguíneas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cs typeface="Arial" panose="020B0604020202020204" pitchFamily="34" charset="0"/>
              </a:rPr>
              <a:t>Images: Original Tein Jung Illustration 2017.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Arial" panose="020B0604020202020204" pitchFamily="34"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Arial" panose="020B0604020202020204" pitchFamily="34" charset="0"/>
            </a:endParaRPr>
          </a:p>
        </p:txBody>
      </p:sp>
      <p:sp>
        <p:nvSpPr>
          <p:cNvPr id="91139" name="Rectangle 3">
            <a:extLst>
              <a:ext uri="{FF2B5EF4-FFF2-40B4-BE49-F238E27FC236}">
                <a16:creationId xmlns:a16="http://schemas.microsoft.com/office/drawing/2014/main" id="{B62539D7-663E-6781-7CF4-03B9F0F59BA9}"/>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913BF797-64CC-4C46-9874-35365F9B379C}" type="slidenum">
              <a:rPr lang="es-PY" altLang="es-ES" sz="1200">
                <a:latin typeface="+mn-lt" charset="0"/>
                <a:cs typeface="+mn-ea" charset="0"/>
              </a:rPr>
              <a:pPr algn="r">
                <a:lnSpc>
                  <a:spcPct val="100000"/>
                </a:lnSpc>
              </a:pPr>
              <a:t>76</a:t>
            </a:fld>
            <a:endParaRPr lang="es-PY" altLang="es-ES" sz="1200">
              <a:latin typeface="+mn-lt" charset="0"/>
              <a:cs typeface="+mn-ea"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634A95C-5905-DBA3-DC1B-CEB4535D0D52}"/>
              </a:ext>
            </a:extLst>
          </p:cNvPr>
          <p:cNvSpPr>
            <a:spLocks noGrp="1" noChangeArrowheads="1"/>
          </p:cNvSpPr>
          <p:nvPr>
            <p:ph type="sldNum"/>
          </p:nvPr>
        </p:nvSpPr>
        <p:spPr>
          <a:ln/>
        </p:spPr>
        <p:txBody>
          <a:bodyPr/>
          <a:lstStyle/>
          <a:p>
            <a:fld id="{D4936A5F-6D73-49C1-B13F-FC640E4E40F6}" type="slidenum">
              <a:rPr lang="es-PY" altLang="es-ES"/>
              <a:pPr/>
              <a:t>77</a:t>
            </a:fld>
            <a:endParaRPr lang="es-PY" altLang="es-ES"/>
          </a:p>
        </p:txBody>
      </p:sp>
      <p:sp>
        <p:nvSpPr>
          <p:cNvPr id="92161" name="Rectangle 1">
            <a:extLst>
              <a:ext uri="{FF2B5EF4-FFF2-40B4-BE49-F238E27FC236}">
                <a16:creationId xmlns:a16="http://schemas.microsoft.com/office/drawing/2014/main" id="{3F9AB4E9-DCDC-252D-5050-25959F8BE5CD}"/>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Text Box 2">
            <a:extLst>
              <a:ext uri="{FF2B5EF4-FFF2-40B4-BE49-F238E27FC236}">
                <a16:creationId xmlns:a16="http://schemas.microsoft.com/office/drawing/2014/main" id="{C9B83FB1-774E-DD78-9015-D65F23F58730}"/>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Deformidad o crepitación del hueso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Pulsos ausentes lejos de la fractura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Llenado capilar de más de 3 segundos lejos de la fractura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Extremidades frías lejos de la fractura, con piel de color azulado o gris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bserve si hay signos de mala perfusión lejos de la fractura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Tome el pulso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 se encuentra una fractura con pulsos débiles o mala perfusión, reestablezca la perfusión reduciendo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Controle y documente siempre los pulsos, el llenado capilar y la sensibilidad antes y después de cualquier reducción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Prepare el traslado urgente a una unidad especializada</a:t>
            </a:r>
          </a:p>
        </p:txBody>
      </p:sp>
      <p:sp>
        <p:nvSpPr>
          <p:cNvPr id="92163" name="Rectangle 3">
            <a:extLst>
              <a:ext uri="{FF2B5EF4-FFF2-40B4-BE49-F238E27FC236}">
                <a16:creationId xmlns:a16="http://schemas.microsoft.com/office/drawing/2014/main" id="{4E6BC2CE-0722-C21F-E1CA-6F817BE67240}"/>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42CCB84A-AB3C-497C-A182-55A7BD6C7B73}" type="slidenum">
              <a:rPr lang="es-PY" altLang="es-ES" sz="1200">
                <a:latin typeface="+mn-lt" charset="0"/>
                <a:cs typeface="+mn-ea" charset="0"/>
              </a:rPr>
              <a:pPr algn="r">
                <a:lnSpc>
                  <a:spcPct val="100000"/>
                </a:lnSpc>
              </a:pPr>
              <a:t>77</a:t>
            </a:fld>
            <a:endParaRPr lang="es-PY" altLang="es-ES" sz="1200">
              <a:latin typeface="+mn-lt" charset="0"/>
              <a:cs typeface="+mn-ea"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56F5DCA-C16A-AAC1-521B-31FBD14B4118}"/>
              </a:ext>
            </a:extLst>
          </p:cNvPr>
          <p:cNvSpPr>
            <a:spLocks noGrp="1" noChangeArrowheads="1"/>
          </p:cNvSpPr>
          <p:nvPr>
            <p:ph type="sldNum"/>
          </p:nvPr>
        </p:nvSpPr>
        <p:spPr>
          <a:ln/>
        </p:spPr>
        <p:txBody>
          <a:bodyPr/>
          <a:lstStyle/>
          <a:p>
            <a:fld id="{BE5E7805-7587-4953-A33A-76F94DA2BA9C}" type="slidenum">
              <a:rPr lang="es-PY" altLang="es-ES"/>
              <a:pPr/>
              <a:t>78</a:t>
            </a:fld>
            <a:endParaRPr lang="es-PY" altLang="es-ES"/>
          </a:p>
        </p:txBody>
      </p:sp>
      <p:sp>
        <p:nvSpPr>
          <p:cNvPr id="93185" name="Rectangle 1">
            <a:extLst>
              <a:ext uri="{FF2B5EF4-FFF2-40B4-BE49-F238E27FC236}">
                <a16:creationId xmlns:a16="http://schemas.microsoft.com/office/drawing/2014/main" id="{73D4906E-B9FF-3CEA-6432-1D6D0FFA8A03}"/>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Text Box 2">
            <a:extLst>
              <a:ext uri="{FF2B5EF4-FFF2-40B4-BE49-F238E27FC236}">
                <a16:creationId xmlns:a16="http://schemas.microsoft.com/office/drawing/2014/main" id="{87AD9D0F-F68D-1888-BC15-879D63972B61}"/>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Deformidad o crepitación del hueso con laceración por encima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Controle la hemorragia con presión directa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Reduzca inmediatamente la fractura si hay mala perfusión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Irrigue bien la herida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Cubra la herida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Administre antibióticos y la vacuna antitetánica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Entablille la extremidad</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Prepare el traslado a una unidad especializada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mn-lt" charset="0"/>
                <a:cs typeface="+mn-ea" charset="0"/>
              </a:rPr>
              <a:t>Considere que todo paciente puede tener una fractura expuesta si hay una herida (más que una simple excoriación de la piel) cerca del lugar de la fractura. Las fracturas expuestas se consideran emergencias porque pueden provocar graves infecciones óseas.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p:txBody>
      </p:sp>
      <p:sp>
        <p:nvSpPr>
          <p:cNvPr id="93187" name="Rectangle 3">
            <a:extLst>
              <a:ext uri="{FF2B5EF4-FFF2-40B4-BE49-F238E27FC236}">
                <a16:creationId xmlns:a16="http://schemas.microsoft.com/office/drawing/2014/main" id="{C1A14F95-DE7C-37F8-F942-CA6EBBCCF789}"/>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99BAAC54-EB4D-48BC-A30D-F86EC5ADDA71}" type="slidenum">
              <a:rPr lang="es-PY" altLang="es-ES" sz="1200">
                <a:latin typeface="+mn-lt" charset="0"/>
                <a:cs typeface="+mn-ea" charset="0"/>
              </a:rPr>
              <a:pPr algn="r">
                <a:lnSpc>
                  <a:spcPct val="100000"/>
                </a:lnSpc>
              </a:pPr>
              <a:t>78</a:t>
            </a:fld>
            <a:endParaRPr lang="es-PY" altLang="es-ES" sz="1200">
              <a:latin typeface="+mn-lt" charset="0"/>
              <a:cs typeface="+mn-ea"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9E4E586-1CB5-D20D-D28B-B972BBB5FE84}"/>
              </a:ext>
            </a:extLst>
          </p:cNvPr>
          <p:cNvSpPr>
            <a:spLocks noGrp="1" noChangeArrowheads="1"/>
          </p:cNvSpPr>
          <p:nvPr>
            <p:ph type="sldNum"/>
          </p:nvPr>
        </p:nvSpPr>
        <p:spPr>
          <a:ln/>
        </p:spPr>
        <p:txBody>
          <a:bodyPr/>
          <a:lstStyle/>
          <a:p>
            <a:fld id="{800E0CA8-1A7F-4C84-A38C-B5F68441198C}" type="slidenum">
              <a:rPr lang="es-PY" altLang="es-ES"/>
              <a:pPr/>
              <a:t>79</a:t>
            </a:fld>
            <a:endParaRPr lang="es-PY" altLang="es-ES"/>
          </a:p>
        </p:txBody>
      </p:sp>
      <p:sp>
        <p:nvSpPr>
          <p:cNvPr id="94209" name="Rectangle 1">
            <a:extLst>
              <a:ext uri="{FF2B5EF4-FFF2-40B4-BE49-F238E27FC236}">
                <a16:creationId xmlns:a16="http://schemas.microsoft.com/office/drawing/2014/main" id="{9EF88440-37DD-75FF-730C-8FB5BDC098EE}"/>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Text Box 2">
            <a:extLst>
              <a:ext uri="{FF2B5EF4-FFF2-40B4-BE49-F238E27FC236}">
                <a16:creationId xmlns:a16="http://schemas.microsoft.com/office/drawing/2014/main" id="{FD05C1EA-D821-C8E2-87AE-1B321EA88048}"/>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Laceración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Excoriación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Las heridas en la axila, la zona genital, las nalgas o la espalda pueden pasar inadvertidas fácilmente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El sangrado a modo de bombeo o a chorros puede indicar una hemorragia arterial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Detenga la hemorragia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Lave bien las heridas con agua limpia y jabón o un antiséptico para retirar cualquier suciedad</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Examine la perfusión lejos de la herida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Entablille las extremidades que tengan laceraciones de gran tamaño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Estabilice al paciente pero no retire los objetos penetrantes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En caso de mordedura de serpiente, inmovilice la extremidad</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En caso de mordeduras de animales, consulte a un proveedor avanzado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Administre la vacuna antitetánica si es necesario</a:t>
            </a:r>
          </a:p>
        </p:txBody>
      </p:sp>
      <p:sp>
        <p:nvSpPr>
          <p:cNvPr id="94211" name="Rectangle 3">
            <a:extLst>
              <a:ext uri="{FF2B5EF4-FFF2-40B4-BE49-F238E27FC236}">
                <a16:creationId xmlns:a16="http://schemas.microsoft.com/office/drawing/2014/main" id="{C3D156D3-AABA-77FE-7668-BEFA4D7B943E}"/>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93ACF77F-2FD6-4ED4-93BD-37F736364BA4}" type="slidenum">
              <a:rPr lang="es-PY" altLang="es-ES" sz="1200">
                <a:latin typeface="+mn-lt" charset="0"/>
                <a:cs typeface="+mn-ea" charset="0"/>
              </a:rPr>
              <a:pPr algn="r">
                <a:lnSpc>
                  <a:spcPct val="100000"/>
                </a:lnSpc>
              </a:pPr>
              <a:t>79</a:t>
            </a:fld>
            <a:endParaRPr lang="es-PY" altLang="es-ES" sz="1200">
              <a:latin typeface="+mn-lt" charset="0"/>
              <a:cs typeface="+mn-ea"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a:lnSpc>
                <a:spcPct val="107000"/>
              </a:lnSpc>
              <a:spcAft>
                <a:spcPts val="800"/>
              </a:spcAft>
            </a:pPr>
            <a:r>
              <a:rPr lang="en-US" kern="100">
                <a:effectLst/>
                <a:cs typeface="Calibri"/>
              </a:rPr>
              <a:t>In this first part, we will look in more detail at the primary survey and important conditions.  We will start with the primary survey. </a:t>
            </a:r>
          </a:p>
        </p:txBody>
      </p:sp>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4114065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A9B1CD1-4605-0574-D48B-FFF95853006E}"/>
              </a:ext>
            </a:extLst>
          </p:cNvPr>
          <p:cNvSpPr>
            <a:spLocks noGrp="1" noChangeArrowheads="1"/>
          </p:cNvSpPr>
          <p:nvPr>
            <p:ph type="sldNum"/>
          </p:nvPr>
        </p:nvSpPr>
        <p:spPr>
          <a:ln/>
        </p:spPr>
        <p:txBody>
          <a:bodyPr/>
          <a:lstStyle/>
          <a:p>
            <a:fld id="{43127976-B11E-4718-8890-17E5FE922284}" type="slidenum">
              <a:rPr lang="es-PY" altLang="es-ES"/>
              <a:pPr/>
              <a:t>80</a:t>
            </a:fld>
            <a:endParaRPr lang="es-PY" altLang="es-ES"/>
          </a:p>
        </p:txBody>
      </p:sp>
      <p:sp>
        <p:nvSpPr>
          <p:cNvPr id="95233" name="Rectangle 1">
            <a:extLst>
              <a:ext uri="{FF2B5EF4-FFF2-40B4-BE49-F238E27FC236}">
                <a16:creationId xmlns:a16="http://schemas.microsoft.com/office/drawing/2014/main" id="{E395F10B-AAE7-6281-40B1-27D6E65978C5}"/>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Text Box 2">
            <a:extLst>
              <a:ext uri="{FF2B5EF4-FFF2-40B4-BE49-F238E27FC236}">
                <a16:creationId xmlns:a16="http://schemas.microsoft.com/office/drawing/2014/main" id="{FEF01C04-B55D-A8D6-F124-3B936FECA802}"/>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Fracturas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Moretones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Daño de tejidos blandos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de síndrome compartimental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Pequeñas cantidades de orina de color rojo amarronado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Vigile la producción de orina y observar si esta tiene un color rojo amarronado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Administre líquidos por vía intravenosa para ayudar a que los riñones sigan produciendo orina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Entablille las fracturas para impedir que las extremidades de los huesos causen más daño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Prepare la derivación temprana para cirugía a fin de liberar la presión si se detecta un síndrome compartimental</a:t>
            </a:r>
          </a:p>
        </p:txBody>
      </p:sp>
      <p:sp>
        <p:nvSpPr>
          <p:cNvPr id="95235" name="Rectangle 3">
            <a:extLst>
              <a:ext uri="{FF2B5EF4-FFF2-40B4-BE49-F238E27FC236}">
                <a16:creationId xmlns:a16="http://schemas.microsoft.com/office/drawing/2014/main" id="{5BA3C4CE-3E7E-CBB1-3301-90062C6625DB}"/>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6575A25B-CC4A-4F2E-8D18-75C409E36294}" type="slidenum">
              <a:rPr lang="es-PY" altLang="es-ES" sz="1200">
                <a:latin typeface="+mn-lt" charset="0"/>
                <a:cs typeface="+mn-ea" charset="0"/>
              </a:rPr>
              <a:pPr algn="r">
                <a:lnSpc>
                  <a:spcPct val="100000"/>
                </a:lnSpc>
              </a:pPr>
              <a:t>80</a:t>
            </a:fld>
            <a:endParaRPr lang="es-PY" altLang="es-ES" sz="1200">
              <a:latin typeface="+mn-lt" charset="0"/>
              <a:cs typeface="+mn-ea"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669C2BC-D03C-5057-FDE0-FEEC5BF3FE89}"/>
              </a:ext>
            </a:extLst>
          </p:cNvPr>
          <p:cNvSpPr>
            <a:spLocks noGrp="1" noChangeArrowheads="1"/>
          </p:cNvSpPr>
          <p:nvPr>
            <p:ph type="sldNum"/>
          </p:nvPr>
        </p:nvSpPr>
        <p:spPr>
          <a:ln/>
        </p:spPr>
        <p:txBody>
          <a:bodyPr/>
          <a:lstStyle/>
          <a:p>
            <a:fld id="{4060A782-BB3F-4564-99B1-D4E5FC596B72}" type="slidenum">
              <a:rPr lang="es-PY" altLang="es-ES"/>
              <a:pPr/>
              <a:t>81</a:t>
            </a:fld>
            <a:endParaRPr lang="es-PY" altLang="es-ES"/>
          </a:p>
        </p:txBody>
      </p:sp>
      <p:sp>
        <p:nvSpPr>
          <p:cNvPr id="96257" name="Rectangle 1">
            <a:extLst>
              <a:ext uri="{FF2B5EF4-FFF2-40B4-BE49-F238E27FC236}">
                <a16:creationId xmlns:a16="http://schemas.microsoft.com/office/drawing/2014/main" id="{C5423B40-39F8-E711-81E2-D1B2F8376C30}"/>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Text Box 2">
            <a:extLst>
              <a:ext uri="{FF2B5EF4-FFF2-40B4-BE49-F238E27FC236}">
                <a16:creationId xmlns:a16="http://schemas.microsoft.com/office/drawing/2014/main" id="{2A6CF8A0-19BA-F667-D9BA-712855324795}"/>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Lesión en órganos llenos de aire (como los pulmones, el estómago y los intestinos)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Síntomas tardíos de taquipnea, hipoxemia, dolor torácico, tos con o sin sangre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Dolor abdominal, náuseas, vómitos con o sin sangre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Ruptura de la membrana del tímpano: pérdida de audición, zumbidos en los oídos, dolor, hemorragia auricular</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Quemaduras, exposición a sustancias químicas o toxinas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Otras lesiones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Examine cuidadosamente para ver si hay un neumotórax</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Suministre oxígeno si hay dificultad para respirar</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Actualice la vacuna antitetánica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Las quemaduras deben vendarse y tratarse con líquidos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 el paciente tiene dolor abdominal, considere la posibilidad de una perforación intestinal y administre líquidos por vía intravenosa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Prepare una derivación quirúrgica rápida</a:t>
            </a:r>
          </a:p>
        </p:txBody>
      </p:sp>
      <p:sp>
        <p:nvSpPr>
          <p:cNvPr id="96259" name="Rectangle 3">
            <a:extLst>
              <a:ext uri="{FF2B5EF4-FFF2-40B4-BE49-F238E27FC236}">
                <a16:creationId xmlns:a16="http://schemas.microsoft.com/office/drawing/2014/main" id="{0C0F7120-EA0B-9E25-A1AC-2E0C47ACD8BF}"/>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69EC3ADF-FF54-443D-B244-22A1CB4B689E}" type="slidenum">
              <a:rPr lang="es-PY" altLang="es-ES" sz="1200">
                <a:latin typeface="+mn-lt" charset="0"/>
                <a:cs typeface="+mn-ea" charset="0"/>
              </a:rPr>
              <a:pPr algn="r">
                <a:lnSpc>
                  <a:spcPct val="100000"/>
                </a:lnSpc>
              </a:pPr>
              <a:t>81</a:t>
            </a:fld>
            <a:endParaRPr lang="es-PY" altLang="es-ES" sz="1200">
              <a:latin typeface="+mn-lt" charset="0"/>
              <a:cs typeface="+mn-ea"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FE8A02B-2936-F9B4-DBF7-95C83006C432}"/>
              </a:ext>
            </a:extLst>
          </p:cNvPr>
          <p:cNvSpPr>
            <a:spLocks noGrp="1" noChangeArrowheads="1"/>
          </p:cNvSpPr>
          <p:nvPr>
            <p:ph type="sldNum"/>
          </p:nvPr>
        </p:nvSpPr>
        <p:spPr>
          <a:ln/>
        </p:spPr>
        <p:txBody>
          <a:bodyPr/>
          <a:lstStyle/>
          <a:p>
            <a:fld id="{C52BD0A6-1C52-494A-95E3-6E24CCEDA00B}" type="slidenum">
              <a:rPr lang="es-PY" altLang="es-ES"/>
              <a:pPr/>
              <a:t>82</a:t>
            </a:fld>
            <a:endParaRPr lang="es-PY" altLang="es-ES"/>
          </a:p>
        </p:txBody>
      </p:sp>
      <p:sp>
        <p:nvSpPr>
          <p:cNvPr id="97281" name="Rectangle 1">
            <a:extLst>
              <a:ext uri="{FF2B5EF4-FFF2-40B4-BE49-F238E27FC236}">
                <a16:creationId xmlns:a16="http://schemas.microsoft.com/office/drawing/2014/main" id="{329C5367-4DF7-7D4D-415A-DF21BAD9126C}"/>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Text Box 2">
            <a:extLst>
              <a:ext uri="{FF2B5EF4-FFF2-40B4-BE49-F238E27FC236}">
                <a16:creationId xmlns:a16="http://schemas.microsoft.com/office/drawing/2014/main" id="{2706E3A1-69BA-11E9-593D-B549DA53E0E3}"/>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Una explosión puede causar lesiones de tres maneras: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1. Lesiones visibles provocadas por metralla (fragmentos de metal liberados por un dispositivo explosivo) o quemaduras ocasionadas por el calor o los productos químicos liberados;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2. Lesiones internas (con frecuencia ocultas) debidas al cambio de presión causado por la onda expansiva. Comúnmente hay lesiones en el estómago y los intestinos, los pulmones y los oídos; y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3. Contusiones que se producen cuando el cuerpo sale despedido por la onda expansiva. </a:t>
            </a:r>
          </a:p>
        </p:txBody>
      </p:sp>
      <p:sp>
        <p:nvSpPr>
          <p:cNvPr id="97283" name="Rectangle 3">
            <a:extLst>
              <a:ext uri="{FF2B5EF4-FFF2-40B4-BE49-F238E27FC236}">
                <a16:creationId xmlns:a16="http://schemas.microsoft.com/office/drawing/2014/main" id="{3E07B53F-EA65-252D-BAD5-DA4A408293E0}"/>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8A4290D7-BD42-4D22-B596-410CFC4D4BFF}" type="slidenum">
              <a:rPr lang="es-PY" altLang="es-ES" sz="1200">
                <a:latin typeface="+mn-lt" charset="0"/>
                <a:cs typeface="+mn-ea" charset="0"/>
              </a:rPr>
              <a:pPr algn="r">
                <a:lnSpc>
                  <a:spcPct val="100000"/>
                </a:lnSpc>
              </a:pPr>
              <a:t>82</a:t>
            </a:fld>
            <a:endParaRPr lang="es-PY" altLang="es-ES" sz="1200">
              <a:latin typeface="+mn-lt" charset="0"/>
              <a:cs typeface="+mn-ea"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EAF8E82-0DAB-0D27-DC45-DA30A0425C1A}"/>
              </a:ext>
            </a:extLst>
          </p:cNvPr>
          <p:cNvSpPr>
            <a:spLocks noGrp="1" noChangeArrowheads="1"/>
          </p:cNvSpPr>
          <p:nvPr>
            <p:ph type="sldNum"/>
          </p:nvPr>
        </p:nvSpPr>
        <p:spPr>
          <a:ln/>
        </p:spPr>
        <p:txBody>
          <a:bodyPr/>
          <a:lstStyle/>
          <a:p>
            <a:fld id="{7AE08358-70EA-4349-ADDA-74F19D609AB9}" type="slidenum">
              <a:rPr lang="es-PY" altLang="es-ES"/>
              <a:pPr/>
              <a:t>83</a:t>
            </a:fld>
            <a:endParaRPr lang="es-PY" altLang="es-ES"/>
          </a:p>
        </p:txBody>
      </p:sp>
      <p:sp>
        <p:nvSpPr>
          <p:cNvPr id="98305" name="Rectangle 1">
            <a:extLst>
              <a:ext uri="{FF2B5EF4-FFF2-40B4-BE49-F238E27FC236}">
                <a16:creationId xmlns:a16="http://schemas.microsoft.com/office/drawing/2014/main" id="{92EE8733-E123-82A4-855B-65184FFB7E8D}"/>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Text Box 2">
            <a:extLst>
              <a:ext uri="{FF2B5EF4-FFF2-40B4-BE49-F238E27FC236}">
                <a16:creationId xmlns:a16="http://schemas.microsoft.com/office/drawing/2014/main" id="{FEF9D581-82D5-6B8B-2F51-84EFFCDDF11E}"/>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SIGNOS Y SÍNTOMAS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El color de la piel puede ser rosado, rojo, pálido o negro, dependiendo de la profundidad de la quemadura.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Los siguientes signos pueden indicar lesión por inhalación o lesión en la vía aérea: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Hollín (ceniza) alrededor de la nariz o de la boca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Vellos nasales chamuscados (quemados)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Inflamación de los labios o la boca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Cambios en la voz</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PROCEDIMIENTO DETALLADO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Las quemaduras que llegan a la vía aérea pueden obstruirlas rápidamente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Reemplace el líquido perdido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Administre la vacuna antitetánica y analgesia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Retire todas las joyas y eleve el miembro quemado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Limpie y vende la quemadura con cuidado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b="1">
                <a:latin typeface="+mn-lt" charset="0"/>
                <a:cs typeface="+mn-ea" charset="0"/>
              </a:rPr>
              <a:t>Quemaduras que requieren un traslado o transferencia: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Quemaduras graves en &gt;15% del cuerpo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Quemaduras que abarcan manos, rostro, zona de la ingle y articulaciones, o quemaduras circunferenciales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Lesión por inhalación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Quemaduras con otros traumatismos asociados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Cualquier quemadura en personas muy jóvenes o muy mayores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Enfermedad importante preexistente respecto de la quemadura (como la diabetes)</a:t>
            </a:r>
          </a:p>
        </p:txBody>
      </p:sp>
      <p:sp>
        <p:nvSpPr>
          <p:cNvPr id="98307" name="Rectangle 3">
            <a:extLst>
              <a:ext uri="{FF2B5EF4-FFF2-40B4-BE49-F238E27FC236}">
                <a16:creationId xmlns:a16="http://schemas.microsoft.com/office/drawing/2014/main" id="{04C6836A-6CBA-6024-ABC7-7EA2ACF81205}"/>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77B00E5B-47FC-4148-879B-406FF838BC78}" type="slidenum">
              <a:rPr lang="es-PY" altLang="es-ES" sz="1200">
                <a:latin typeface="+mn-lt" charset="0"/>
                <a:cs typeface="+mn-ea" charset="0"/>
              </a:rPr>
              <a:pPr algn="r">
                <a:lnSpc>
                  <a:spcPct val="100000"/>
                </a:lnSpc>
              </a:pPr>
              <a:t>83</a:t>
            </a:fld>
            <a:endParaRPr lang="es-PY" altLang="es-ES" sz="1200">
              <a:latin typeface="+mn-lt" charset="0"/>
              <a:cs typeface="+mn-ea"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FD2E6659-A1A9-1798-DB79-EDAC69932E62}"/>
              </a:ext>
            </a:extLst>
          </p:cNvPr>
          <p:cNvSpPr>
            <a:spLocks noGrp="1" noChangeArrowheads="1"/>
          </p:cNvSpPr>
          <p:nvPr>
            <p:ph type="sldNum"/>
          </p:nvPr>
        </p:nvSpPr>
        <p:spPr>
          <a:ln/>
        </p:spPr>
        <p:txBody>
          <a:bodyPr/>
          <a:lstStyle/>
          <a:p>
            <a:fld id="{E6532F92-0947-4430-9259-A591D14C6EEC}" type="slidenum">
              <a:rPr lang="es-PY" altLang="es-ES"/>
              <a:pPr/>
              <a:t>84</a:t>
            </a:fld>
            <a:endParaRPr lang="es-PY" altLang="es-ES"/>
          </a:p>
        </p:txBody>
      </p:sp>
      <p:sp>
        <p:nvSpPr>
          <p:cNvPr id="99329" name="Rectangle 1">
            <a:extLst>
              <a:ext uri="{FF2B5EF4-FFF2-40B4-BE49-F238E27FC236}">
                <a16:creationId xmlns:a16="http://schemas.microsoft.com/office/drawing/2014/main" id="{B20CA8A7-33AF-BD19-F2BF-76D29555EA42}"/>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Text Box 2">
            <a:extLst>
              <a:ext uri="{FF2B5EF4-FFF2-40B4-BE49-F238E27FC236}">
                <a16:creationId xmlns:a16="http://schemas.microsoft.com/office/drawing/2014/main" id="{4A2D56A9-B024-D3B0-1442-B448FEE669CA}"/>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cs typeface="Arial" panose="020B0604020202020204" pitchFamily="34" charset="0"/>
              </a:rPr>
              <a:t>Images: Original Tein Jung Illustration 2017.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Arial" panose="020B0604020202020204" pitchFamily="34" charset="0"/>
            </a:endParaRPr>
          </a:p>
        </p:txBody>
      </p:sp>
      <p:sp>
        <p:nvSpPr>
          <p:cNvPr id="99331" name="Rectangle 3">
            <a:extLst>
              <a:ext uri="{FF2B5EF4-FFF2-40B4-BE49-F238E27FC236}">
                <a16:creationId xmlns:a16="http://schemas.microsoft.com/office/drawing/2014/main" id="{7FB24ED9-E579-2B78-4138-2518EC40B59E}"/>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751E502E-208D-4B06-A001-E07D83B4216B}" type="slidenum">
              <a:rPr lang="es-PY" altLang="es-ES" sz="1200">
                <a:latin typeface="+mn-lt" charset="0"/>
                <a:cs typeface="+mn-ea" charset="0"/>
              </a:rPr>
              <a:pPr algn="r">
                <a:lnSpc>
                  <a:spcPct val="100000"/>
                </a:lnSpc>
              </a:pPr>
              <a:t>84</a:t>
            </a:fld>
            <a:endParaRPr lang="es-PY" altLang="es-ES" sz="1200">
              <a:latin typeface="+mn-lt" charset="0"/>
              <a:cs typeface="+mn-ea"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79A1A459-B83E-3331-1E72-4BA146085DB0}"/>
              </a:ext>
            </a:extLst>
          </p:cNvPr>
          <p:cNvSpPr>
            <a:spLocks noGrp="1" noChangeArrowheads="1"/>
          </p:cNvSpPr>
          <p:nvPr>
            <p:ph type="sldNum"/>
          </p:nvPr>
        </p:nvSpPr>
        <p:spPr>
          <a:ln/>
        </p:spPr>
        <p:txBody>
          <a:bodyPr/>
          <a:lstStyle/>
          <a:p>
            <a:fld id="{A4632686-FB86-4061-B2A1-38168AB69CF0}" type="slidenum">
              <a:rPr lang="es-PY" altLang="es-ES"/>
              <a:pPr/>
              <a:t>85</a:t>
            </a:fld>
            <a:endParaRPr lang="es-PY" altLang="es-ES"/>
          </a:p>
        </p:txBody>
      </p:sp>
      <p:sp>
        <p:nvSpPr>
          <p:cNvPr id="100353" name="Rectangle 1">
            <a:extLst>
              <a:ext uri="{FF2B5EF4-FFF2-40B4-BE49-F238E27FC236}">
                <a16:creationId xmlns:a16="http://schemas.microsoft.com/office/drawing/2014/main" id="{E9CF8DFB-FCE6-248E-33E4-43B4DFDB8C60}"/>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Text Box 2">
            <a:extLst>
              <a:ext uri="{FF2B5EF4-FFF2-40B4-BE49-F238E27FC236}">
                <a16:creationId xmlns:a16="http://schemas.microsoft.com/office/drawing/2014/main" id="{F9ABBF23-0C39-3387-4D70-E1378C8BF1AD}"/>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Utilizando la sección indicada del libro de ejercicios, indique lo que HARÍA para tratar las siguientes lesiones.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Image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Title: </a:t>
            </a:r>
            <a:r>
              <a:rPr lang="es-PY" altLang="es-ES" sz="900">
                <a:latin typeface="+mn-lt" charset="0"/>
                <a:cs typeface="+mn-ea" charset="0"/>
              </a:rPr>
              <a:t>Deep thought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Creator:GDL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Source: https://openclipart.org/detail/221707/deep-thought</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Copyright information: Creative Commonz Zero 1.0 Public Domain License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p:txBody>
      </p:sp>
      <p:sp>
        <p:nvSpPr>
          <p:cNvPr id="100355" name="Rectangle 3">
            <a:extLst>
              <a:ext uri="{FF2B5EF4-FFF2-40B4-BE49-F238E27FC236}">
                <a16:creationId xmlns:a16="http://schemas.microsoft.com/office/drawing/2014/main" id="{16414FD8-B321-C7C4-CC93-D9E5041D8E32}"/>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6805D702-1E34-43BA-97AD-1B5FFBF31A1D}" type="slidenum">
              <a:rPr lang="es-PY" altLang="es-ES" sz="1200">
                <a:latin typeface="+mn-lt" charset="0"/>
                <a:cs typeface="+mn-ea" charset="0"/>
              </a:rPr>
              <a:pPr algn="r">
                <a:lnSpc>
                  <a:spcPct val="100000"/>
                </a:lnSpc>
              </a:pPr>
              <a:t>85</a:t>
            </a:fld>
            <a:endParaRPr lang="es-PY" altLang="es-ES" sz="1200">
              <a:latin typeface="+mn-lt" charset="0"/>
              <a:cs typeface="+mn-ea"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00DD8D8-7B39-38A3-815A-56DFD570C1DF}"/>
              </a:ext>
            </a:extLst>
          </p:cNvPr>
          <p:cNvSpPr>
            <a:spLocks noGrp="1" noChangeArrowheads="1"/>
          </p:cNvSpPr>
          <p:nvPr>
            <p:ph type="sldNum"/>
          </p:nvPr>
        </p:nvSpPr>
        <p:spPr>
          <a:ln/>
        </p:spPr>
        <p:txBody>
          <a:bodyPr/>
          <a:lstStyle/>
          <a:p>
            <a:fld id="{C39666DE-74C0-4A9C-B301-54971C63E88D}" type="slidenum">
              <a:rPr lang="es-PY" altLang="es-ES"/>
              <a:pPr/>
              <a:t>86</a:t>
            </a:fld>
            <a:endParaRPr lang="es-PY" altLang="es-ES"/>
          </a:p>
        </p:txBody>
      </p:sp>
      <p:sp>
        <p:nvSpPr>
          <p:cNvPr id="101377" name="Text Box 1">
            <a:extLst>
              <a:ext uri="{FF2B5EF4-FFF2-40B4-BE49-F238E27FC236}">
                <a16:creationId xmlns:a16="http://schemas.microsoft.com/office/drawing/2014/main" id="{ACB94B51-2AD2-3FAD-4A4A-E7359FA97E78}"/>
              </a:ext>
            </a:extLst>
          </p:cNvPr>
          <p:cNvSpPr txBox="1">
            <a:spLocks noGrp="1" noChangeArrowheads="1"/>
          </p:cNvSpPr>
          <p:nvPr>
            <p:ph type="body"/>
          </p:nvPr>
        </p:nvSpPr>
        <p:spPr bwMode="auto">
          <a:xfrm>
            <a:off x="685800" y="4343400"/>
            <a:ext cx="5484813"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91440" rIns="0" bIns="91440" anchor="ctr"/>
          <a:lstStyle/>
          <a:p>
            <a:pPr marL="215900" indent="-214313" eaLnBrk="1">
              <a:lnSpc>
                <a:spcPct val="107000"/>
              </a:lnSpc>
              <a:spcBef>
                <a:spcPct val="0"/>
              </a:spcBef>
              <a:spcAft>
                <a:spcPts val="800"/>
              </a:spcAft>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This is the fourth part of the trauma module. We will look at important special considerations for pregnant and paediatric trauma patients, and the disposition of trauma patients.</a:t>
            </a:r>
          </a:p>
        </p:txBody>
      </p:sp>
      <p:sp>
        <p:nvSpPr>
          <p:cNvPr id="101378" name="Rectangle 2">
            <a:extLst>
              <a:ext uri="{FF2B5EF4-FFF2-40B4-BE49-F238E27FC236}">
                <a16:creationId xmlns:a16="http://schemas.microsoft.com/office/drawing/2014/main" id="{924DC813-6E5E-9399-ED22-95AFB7C30C0E}"/>
              </a:ext>
            </a:extLst>
          </p:cNvPr>
          <p:cNvSpPr txBox="1">
            <a:spLocks noGrp="1" noRot="1" noChangeAspect="1" noChangeArrowheads="1"/>
          </p:cNvSpPr>
          <p:nvPr>
            <p:ph type="sldImg" idx="1"/>
          </p:nvPr>
        </p:nvSpPr>
        <p:spPr bwMode="auto">
          <a:xfrm>
            <a:off x="381000" y="685800"/>
            <a:ext cx="6094413" cy="34274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760719F-011E-32A9-01A9-5FDD4A6BB494}"/>
              </a:ext>
            </a:extLst>
          </p:cNvPr>
          <p:cNvSpPr>
            <a:spLocks noGrp="1" noChangeArrowheads="1"/>
          </p:cNvSpPr>
          <p:nvPr>
            <p:ph type="sldNum"/>
          </p:nvPr>
        </p:nvSpPr>
        <p:spPr>
          <a:ln/>
        </p:spPr>
        <p:txBody>
          <a:bodyPr/>
          <a:lstStyle/>
          <a:p>
            <a:fld id="{A978EF2B-5761-47B5-A967-9846AD3B1191}" type="slidenum">
              <a:rPr lang="es-PY" altLang="es-ES"/>
              <a:pPr/>
              <a:t>87</a:t>
            </a:fld>
            <a:endParaRPr lang="es-PY" altLang="es-ES"/>
          </a:p>
        </p:txBody>
      </p:sp>
      <p:sp>
        <p:nvSpPr>
          <p:cNvPr id="102401" name="Rectangle 1">
            <a:extLst>
              <a:ext uri="{FF2B5EF4-FFF2-40B4-BE49-F238E27FC236}">
                <a16:creationId xmlns:a16="http://schemas.microsoft.com/office/drawing/2014/main" id="{7A7D9D70-4CCF-C66D-429F-2A64FF536260}"/>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Text Box 2">
            <a:extLst>
              <a:ext uri="{FF2B5EF4-FFF2-40B4-BE49-F238E27FC236}">
                <a16:creationId xmlns:a16="http://schemas.microsoft.com/office/drawing/2014/main" id="{670FF8C3-7632-27CD-E678-C64676A2C52C}"/>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Debe realizarse una prueba de embarazo a toda paciente que tenga entre 10 y 50 años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El embarazo provoca muchos cambios fisiológicos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Un traumatismo menor puede provocar un daño a la madre y al feto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Las mujeres que sufren un traumatismo en el tercer trimestre corren riesgo de desprendimiento placentario, desgarro uterino y parto prematuro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Recuerde que la reanimación de la madre reanima al feto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Elementos clave del historial de la paciente: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Edad gestacional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Cualquier complicación durante el embarazo.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Image: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Title: </a:t>
            </a:r>
            <a:r>
              <a:rPr lang="es-PY" altLang="es-ES">
                <a:latin typeface="+mn-lt" charset="0"/>
                <a:cs typeface="+mn-ea" charset="0"/>
              </a:rPr>
              <a:t>Pregnant woman icon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Creator:GDL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Source: https://openclipart.org/detail/235128/pregnant-woman-icon-mark-ii</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Copyright information: Creative Commonz Zero 1.0 Public Domain License </a:t>
            </a: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cs typeface="+mn-ea" charset="0"/>
            </a:endParaRP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Calibri" panose="020F0502020204030204" pitchFamily="34" charset="0"/>
              </a:rPr>
              <a: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cs typeface="Calibri" panose="020F0502020204030204" pitchFamily="34" charset="0"/>
            </a:endParaRPr>
          </a:p>
        </p:txBody>
      </p:sp>
      <p:sp>
        <p:nvSpPr>
          <p:cNvPr id="102403" name="Rectangle 3">
            <a:extLst>
              <a:ext uri="{FF2B5EF4-FFF2-40B4-BE49-F238E27FC236}">
                <a16:creationId xmlns:a16="http://schemas.microsoft.com/office/drawing/2014/main" id="{280ADD58-9A16-01A1-F83E-AE3BA9EAE55E}"/>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FC165115-2D3C-408C-9033-94FEADF6CB2F}" type="slidenum">
              <a:rPr lang="es-PY" altLang="es-ES" sz="1200">
                <a:latin typeface="+mn-lt" charset="0"/>
                <a:cs typeface="+mn-ea" charset="0"/>
              </a:rPr>
              <a:pPr algn="r">
                <a:lnSpc>
                  <a:spcPct val="100000"/>
                </a:lnSpc>
              </a:pPr>
              <a:t>87</a:t>
            </a:fld>
            <a:endParaRPr lang="es-PY" altLang="es-ES" sz="1200">
              <a:latin typeface="+mn-lt" charset="0"/>
              <a:cs typeface="+mn-ea"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AF21A47-DF50-3308-8DE6-87FDC532735E}"/>
              </a:ext>
            </a:extLst>
          </p:cNvPr>
          <p:cNvSpPr>
            <a:spLocks noGrp="1" noChangeArrowheads="1"/>
          </p:cNvSpPr>
          <p:nvPr>
            <p:ph type="sldNum"/>
          </p:nvPr>
        </p:nvSpPr>
        <p:spPr>
          <a:ln/>
        </p:spPr>
        <p:txBody>
          <a:bodyPr/>
          <a:lstStyle/>
          <a:p>
            <a:fld id="{F419E47C-60F7-4B39-AF44-398880DF951F}" type="slidenum">
              <a:rPr lang="es-PY" altLang="es-ES"/>
              <a:pPr/>
              <a:t>88</a:t>
            </a:fld>
            <a:endParaRPr lang="es-PY" altLang="es-ES"/>
          </a:p>
        </p:txBody>
      </p:sp>
      <p:sp>
        <p:nvSpPr>
          <p:cNvPr id="103425" name="Rectangle 1">
            <a:extLst>
              <a:ext uri="{FF2B5EF4-FFF2-40B4-BE49-F238E27FC236}">
                <a16:creationId xmlns:a16="http://schemas.microsoft.com/office/drawing/2014/main" id="{4231817D-5521-628F-B3FE-8253A9D4AFDD}"/>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Text Box 2">
            <a:extLst>
              <a:ext uri="{FF2B5EF4-FFF2-40B4-BE49-F238E27FC236}">
                <a16:creationId xmlns:a16="http://schemas.microsoft.com/office/drawing/2014/main" id="{085C0481-11C5-2AB6-C7B3-0968AF7476E7}"/>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400">
                <a:latin typeface="Arial" panose="020B0604020202020204" pitchFamily="34" charset="0"/>
                <a:ea typeface="Microsoft YaHei" panose="020B0503020204020204" pitchFamily="34" charset="-122"/>
              </a:rPr>
              <a:t>EVALUACIÓN PRIMARIA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Vía aérea: la inflamación durante el embarazo puede aumentar la probabilidad de obstrucción de la vía aérea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Respiración: el diafragma es desplazado hacia arriba por el útero grávido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Circulación: observe si hay sangrado vaginal. Coloque a la paciente sobre el lado izquierdo tomando precauciones con la columna cervical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Disfunción neurológica: siempre considere la posibilidad de eclampsia si se presentan convulsiones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Exposición: mantenga a la paciente abrigada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Prepare en forma temprana el traslado a una unidad especializada con atención obstétrica</a:t>
            </a: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Image: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Title: </a:t>
            </a:r>
            <a:r>
              <a:rPr lang="es-PY" altLang="es-ES">
                <a:latin typeface="+mn-lt" charset="0"/>
                <a:cs typeface="+mn-ea" charset="0"/>
              </a:rPr>
              <a:t>Pregnant woman icon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Creator:GDL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Source: https://openclipart.org/detail/235128/pregnant-woman-icon-mark-ii</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Copyright information: Creative Commonz Zero 1.0 Public Domain License </a:t>
            </a: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cs typeface="+mn-ea" charset="0"/>
            </a:endParaRP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Calibri" panose="020F0502020204030204" pitchFamily="34" charset="0"/>
              </a:rPr>
              <a: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cs typeface="Calibri" panose="020F0502020204030204" pitchFamily="34" charset="0"/>
            </a:endParaRPr>
          </a:p>
        </p:txBody>
      </p:sp>
      <p:sp>
        <p:nvSpPr>
          <p:cNvPr id="103427" name="Rectangle 3">
            <a:extLst>
              <a:ext uri="{FF2B5EF4-FFF2-40B4-BE49-F238E27FC236}">
                <a16:creationId xmlns:a16="http://schemas.microsoft.com/office/drawing/2014/main" id="{DA4C4D0A-DD46-55AA-527C-F1AE808DDA8B}"/>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2587D146-1CB3-41CE-8FDE-BF20CFFBEFD4}" type="slidenum">
              <a:rPr lang="es-PY" altLang="es-ES" sz="1200">
                <a:latin typeface="+mn-lt" charset="0"/>
                <a:cs typeface="+mn-ea" charset="0"/>
              </a:rPr>
              <a:pPr algn="r">
                <a:lnSpc>
                  <a:spcPct val="100000"/>
                </a:lnSpc>
              </a:pPr>
              <a:t>88</a:t>
            </a:fld>
            <a:endParaRPr lang="es-PY" altLang="es-ES" sz="1200">
              <a:latin typeface="+mn-lt" charset="0"/>
              <a:cs typeface="+mn-ea" charset="0"/>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2C70037C-5A62-DF2E-BBC2-D2C03C2876CE}"/>
              </a:ext>
            </a:extLst>
          </p:cNvPr>
          <p:cNvSpPr>
            <a:spLocks noGrp="1" noChangeArrowheads="1"/>
          </p:cNvSpPr>
          <p:nvPr>
            <p:ph type="sldNum"/>
          </p:nvPr>
        </p:nvSpPr>
        <p:spPr>
          <a:ln/>
        </p:spPr>
        <p:txBody>
          <a:bodyPr/>
          <a:lstStyle/>
          <a:p>
            <a:fld id="{02B34CCE-B9DE-47E4-97B7-7F596AD65C64}" type="slidenum">
              <a:rPr lang="es-PY" altLang="es-ES"/>
              <a:pPr/>
              <a:t>89</a:t>
            </a:fld>
            <a:endParaRPr lang="es-PY" altLang="es-ES"/>
          </a:p>
        </p:txBody>
      </p:sp>
      <p:sp>
        <p:nvSpPr>
          <p:cNvPr id="104449" name="Rectangle 1">
            <a:extLst>
              <a:ext uri="{FF2B5EF4-FFF2-40B4-BE49-F238E27FC236}">
                <a16:creationId xmlns:a16="http://schemas.microsoft.com/office/drawing/2014/main" id="{93AC7D6E-B771-111A-D0F6-DD112BAF6EC7}"/>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Text Box 2">
            <a:extLst>
              <a:ext uri="{FF2B5EF4-FFF2-40B4-BE49-F238E27FC236}">
                <a16:creationId xmlns:a16="http://schemas.microsoft.com/office/drawing/2014/main" id="{635BA27D-F0E0-75A8-DB0B-1A9A33F103B5}"/>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Image: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Title: </a:t>
            </a:r>
            <a:r>
              <a:rPr lang="es-PY" altLang="es-ES">
                <a:latin typeface="+mn-lt" charset="0"/>
                <a:cs typeface="+mn-ea" charset="0"/>
              </a:rPr>
              <a:t>Pregnant woman icon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Creator:GDL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Source: https://openclipart.org/detail/235128/pregnant-woman-icon-mark-ii</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Copyright information: Creative Commonz Zero 1.0 Public Domain License </a:t>
            </a: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cs typeface="+mn-ea" charset="0"/>
            </a:endParaRP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Calibri" panose="020F0502020204030204" pitchFamily="34" charset="0"/>
              </a:rPr>
              <a: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cs typeface="Calibri" panose="020F0502020204030204" pitchFamily="34" charset="0"/>
            </a:endParaRPr>
          </a:p>
        </p:txBody>
      </p:sp>
      <p:sp>
        <p:nvSpPr>
          <p:cNvPr id="104451" name="Rectangle 3">
            <a:extLst>
              <a:ext uri="{FF2B5EF4-FFF2-40B4-BE49-F238E27FC236}">
                <a16:creationId xmlns:a16="http://schemas.microsoft.com/office/drawing/2014/main" id="{D2A6F997-1A3A-80DF-8925-1D88D163FCDE}"/>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B7E2C047-D3FE-4F64-9E07-CB4599F89327}" type="slidenum">
              <a:rPr lang="es-PY" altLang="es-ES" sz="1200">
                <a:latin typeface="+mn-lt" charset="0"/>
                <a:cs typeface="+mn-ea" charset="0"/>
              </a:rPr>
              <a:pPr algn="r">
                <a:lnSpc>
                  <a:spcPct val="100000"/>
                </a:lnSpc>
              </a:pPr>
              <a:t>89</a:t>
            </a:fld>
            <a:endParaRPr lang="es-PY" altLang="es-ES" sz="1200">
              <a:latin typeface="+mn-lt" charset="0"/>
              <a:cs typeface="+mn-ea"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4999"/>
              </a:lnSpc>
            </a:pPr>
            <a:r>
              <a:rPr lang="en-US">
                <a:sym typeface="Lato"/>
              </a:rPr>
              <a:t>The first step of our trauma ABCDE primary survey is the airway assessment. </a:t>
            </a:r>
            <a:r>
              <a:rPr lang="en-US" i="0" u="none" strike="noStrike" cap="none">
                <a:sym typeface="Lato"/>
              </a:rPr>
              <a:t>Look for</a:t>
            </a:r>
            <a:r>
              <a:rPr lang="en-US">
                <a:sym typeface="Lato"/>
              </a:rPr>
              <a:t> vomit or other objects obstructing the airway, burned nasal hairs or soot around the nose or the mouth, and any signs of head, or neck trauma. Look for an expanding neck hematoma, which can appear as bleeding under the skin or significant swelling of the neck tissues. Assess the patient for altered mental status and remember that the tongue can</a:t>
            </a:r>
            <a:r>
              <a:rPr lang="en-US" baseline="0">
                <a:sym typeface="Lato"/>
              </a:rPr>
              <a:t> </a:t>
            </a:r>
            <a:r>
              <a:rPr lang="en-US">
                <a:sym typeface="Lato"/>
              </a:rPr>
              <a:t>obstruct the </a:t>
            </a:r>
            <a:r>
              <a:rPr lang="en-US" baseline="0">
                <a:sym typeface="Lato"/>
              </a:rPr>
              <a:t>airway</a:t>
            </a:r>
            <a:r>
              <a:rPr lang="en-US">
                <a:sym typeface="Lato"/>
              </a:rPr>
              <a:t> if there is a decreased level of consciousness. </a:t>
            </a:r>
            <a:r>
              <a:rPr lang="en-US" i="0" u="none" strike="noStrike" cap="none">
                <a:sym typeface="Lato"/>
              </a:rPr>
              <a:t>Listen for</a:t>
            </a:r>
            <a:r>
              <a:rPr lang="en-US">
                <a:sym typeface="Lato"/>
              </a:rPr>
              <a:t> abnormal airway sounds such as gurgling, snoring, stridor, or noisy breathing. </a:t>
            </a:r>
            <a:endParaRPr lang="en" i="0" u="none" strike="noStrike" cap="none"/>
          </a:p>
          <a:p>
            <a:endParaRPr lang="en-US" i="0">
              <a:latin typeface="Times" charset="0"/>
              <a:ea typeface="Times" charset="0"/>
              <a:cs typeface="Times" charset="0"/>
            </a:endParaRPr>
          </a:p>
        </p:txBody>
      </p:sp>
      <p:sp>
        <p:nvSpPr>
          <p:cNvPr id="4" name="Slide Number Placeholder 3"/>
          <p:cNvSpPr>
            <a:spLocks noGrp="1"/>
          </p:cNvSpPr>
          <p:nvPr>
            <p:ph type="sldNum" sz="quarter" idx="10"/>
          </p:nvPr>
        </p:nvSpPr>
        <p:spPr/>
        <p:txBody>
          <a:bodyPr/>
          <a:lstStyle/>
          <a:p>
            <a:fld id="{FE403372-DB74-7E4B-A0C5-B7F8CBD4FAC5}" type="slidenum">
              <a:rPr lang="en-US" smtClean="0"/>
              <a:t>9</a:t>
            </a:fld>
            <a:endParaRPr lang="en-US"/>
          </a:p>
        </p:txBody>
      </p:sp>
    </p:spTree>
    <p:extLst>
      <p:ext uri="{BB962C8B-B14F-4D97-AF65-F5344CB8AC3E}">
        <p14:creationId xmlns:p14="http://schemas.microsoft.com/office/powerpoint/2010/main" val="11022270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53F3F76-D50F-AA30-CD9E-921D7076E582}"/>
              </a:ext>
            </a:extLst>
          </p:cNvPr>
          <p:cNvSpPr>
            <a:spLocks noGrp="1" noChangeArrowheads="1"/>
          </p:cNvSpPr>
          <p:nvPr>
            <p:ph type="sldNum"/>
          </p:nvPr>
        </p:nvSpPr>
        <p:spPr>
          <a:ln/>
        </p:spPr>
        <p:txBody>
          <a:bodyPr/>
          <a:lstStyle/>
          <a:p>
            <a:fld id="{96DB1810-E388-4E78-997A-2F158394A29A}" type="slidenum">
              <a:rPr lang="es-PY" altLang="es-ES"/>
              <a:pPr/>
              <a:t>90</a:t>
            </a:fld>
            <a:endParaRPr lang="es-PY" altLang="es-ES"/>
          </a:p>
        </p:txBody>
      </p:sp>
      <p:sp>
        <p:nvSpPr>
          <p:cNvPr id="105473" name="Rectangle 1">
            <a:extLst>
              <a:ext uri="{FF2B5EF4-FFF2-40B4-BE49-F238E27FC236}">
                <a16:creationId xmlns:a16="http://schemas.microsoft.com/office/drawing/2014/main" id="{9C107001-1E48-2880-2915-54C802650B6E}"/>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Text Box 2">
            <a:extLst>
              <a:ext uri="{FF2B5EF4-FFF2-40B4-BE49-F238E27FC236}">
                <a16:creationId xmlns:a16="http://schemas.microsoft.com/office/drawing/2014/main" id="{0FFC1353-241F-D2E0-D549-7A9E77A9F628}"/>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CONSIDERACIONES ESPECIALES DE PROCEDIMIENTO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Prepare en forma temprana el traslado a una unidad especializada con atención obstétrica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Si el útero se puede sentir a nivel del ombligo, esto generalmente indica que la paciente tiene al menos 20 semanas de embarazo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Si la mujer tiene más de 20 semanas (5 meses) de embarazo, siempre colóquela del lado izquierdo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Si ocurre un traumatismo en las últimas etapas del embarazo, prepárese también para la reanimación neonatal.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ea typeface="Microsoft YaHei" panose="020B0503020204020204" pitchFamily="34" charset="-122"/>
            </a:endParaRP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ea typeface="Microsoft YaHei" panose="020B0503020204020204" pitchFamily="34" charset="-122"/>
            </a:endParaRP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ea typeface="Microsoft YaHei" panose="020B0503020204020204" pitchFamily="34" charset="-122"/>
            </a:endParaRP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Image:</a:t>
            </a: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Title: </a:t>
            </a:r>
            <a:r>
              <a:rPr lang="es-PY" altLang="es-ES">
                <a:latin typeface="+mn-lt" charset="0"/>
                <a:cs typeface="+mn-ea" charset="0"/>
              </a:rPr>
              <a:t>Pregnant woman icon</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Creator:GDL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Source: https://openclipart.org/detail/235128/pregnant-woman-icon-mark-ii</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Copyright information: Creative Commonz Zero 1.0 Public Domain License </a:t>
            </a: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cs typeface="+mn-ea" charset="0"/>
            </a:endParaRP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Calibri" panose="020F0502020204030204" pitchFamily="34" charset="0"/>
              </a:rPr>
              <a: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cs typeface="Calibri" panose="020F0502020204030204" pitchFamily="34" charset="0"/>
            </a:endParaRPr>
          </a:p>
        </p:txBody>
      </p:sp>
      <p:sp>
        <p:nvSpPr>
          <p:cNvPr id="105475" name="Rectangle 3">
            <a:extLst>
              <a:ext uri="{FF2B5EF4-FFF2-40B4-BE49-F238E27FC236}">
                <a16:creationId xmlns:a16="http://schemas.microsoft.com/office/drawing/2014/main" id="{FA744720-CF96-60F5-137B-07D8519184E5}"/>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E1436FEF-FF43-4C4F-938B-BABB0CBEB895}" type="slidenum">
              <a:rPr lang="es-PY" altLang="es-ES" sz="1200">
                <a:latin typeface="+mn-lt" charset="0"/>
                <a:cs typeface="+mn-ea" charset="0"/>
              </a:rPr>
              <a:pPr algn="r">
                <a:lnSpc>
                  <a:spcPct val="100000"/>
                </a:lnSpc>
              </a:pPr>
              <a:t>90</a:t>
            </a:fld>
            <a:endParaRPr lang="es-PY" altLang="es-ES" sz="1200">
              <a:latin typeface="+mn-lt" charset="0"/>
              <a:cs typeface="+mn-ea"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D0BA7F34-03FB-F6ED-A7D8-DF66DAB08799}"/>
              </a:ext>
            </a:extLst>
          </p:cNvPr>
          <p:cNvSpPr>
            <a:spLocks noGrp="1" noChangeArrowheads="1"/>
          </p:cNvSpPr>
          <p:nvPr>
            <p:ph type="sldNum"/>
          </p:nvPr>
        </p:nvSpPr>
        <p:spPr>
          <a:ln/>
        </p:spPr>
        <p:txBody>
          <a:bodyPr/>
          <a:lstStyle/>
          <a:p>
            <a:fld id="{C32FE6AF-E4B5-4AAD-B264-4C99B75D0394}" type="slidenum">
              <a:rPr lang="es-PY" altLang="es-ES"/>
              <a:pPr/>
              <a:t>91</a:t>
            </a:fld>
            <a:endParaRPr lang="es-PY" altLang="es-ES"/>
          </a:p>
        </p:txBody>
      </p:sp>
      <p:sp>
        <p:nvSpPr>
          <p:cNvPr id="106497" name="Rectangle 1">
            <a:extLst>
              <a:ext uri="{FF2B5EF4-FFF2-40B4-BE49-F238E27FC236}">
                <a16:creationId xmlns:a16="http://schemas.microsoft.com/office/drawing/2014/main" id="{706C00BA-BFF2-D905-40EA-38F9778915F3}"/>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Text Box 2">
            <a:extLst>
              <a:ext uri="{FF2B5EF4-FFF2-40B4-BE49-F238E27FC236}">
                <a16:creationId xmlns:a16="http://schemas.microsoft.com/office/drawing/2014/main" id="{FAF7870C-7689-7BC2-6DEA-E13BF70DE760}"/>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Utilizando la sección indicada del libro de ejercicios, indique las afecciones comunes que un traumatismo puede causar en una mujer embarazada.</a:t>
            </a:r>
            <a:br>
              <a:rPr lang="es-PY" altLang="es-ES" sz="2000">
                <a:latin typeface="Arial" panose="020B0604020202020204" pitchFamily="34" charset="0"/>
                <a:ea typeface="Microsoft YaHei" panose="020B0503020204020204" pitchFamily="34" charset="-122"/>
              </a:rPr>
            </a:b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Calibri" panose="020F0502020204030204" pitchFamily="34" charset="0"/>
              </a:rPr>
              <a:t>Image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Title: </a:t>
            </a:r>
            <a:r>
              <a:rPr lang="es-PY" altLang="es-ES" sz="900">
                <a:latin typeface="+mn-lt" charset="0"/>
                <a:cs typeface="+mn-ea" charset="0"/>
              </a:rPr>
              <a:t>Deep thought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Creator:GDL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Source: https://openclipart.org/detail/221707/deep-thought</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mn-lt" charset="0"/>
                <a:cs typeface="+mn-ea" charset="0"/>
              </a:rPr>
              <a:t>Copyright information: Creative Commonz Zero 1.0 Public Domain License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mn-ea" charset="0"/>
            </a:endParaRPr>
          </a:p>
        </p:txBody>
      </p:sp>
      <p:sp>
        <p:nvSpPr>
          <p:cNvPr id="106499" name="Rectangle 3">
            <a:extLst>
              <a:ext uri="{FF2B5EF4-FFF2-40B4-BE49-F238E27FC236}">
                <a16:creationId xmlns:a16="http://schemas.microsoft.com/office/drawing/2014/main" id="{E6156758-8F80-4AE2-5466-158A4591F2A1}"/>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044EAAE0-BDCB-449B-8C81-499FBDC27EAA}" type="slidenum">
              <a:rPr lang="es-PY" altLang="es-ES" sz="1200">
                <a:latin typeface="+mn-lt" charset="0"/>
                <a:cs typeface="+mn-ea" charset="0"/>
              </a:rPr>
              <a:pPr algn="r">
                <a:lnSpc>
                  <a:spcPct val="100000"/>
                </a:lnSpc>
              </a:pPr>
              <a:t>91</a:t>
            </a:fld>
            <a:endParaRPr lang="es-PY" altLang="es-ES" sz="1200">
              <a:latin typeface="+mn-lt" charset="0"/>
              <a:cs typeface="+mn-ea"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430307AF-F1C8-4EBF-C72F-831D68340692}"/>
              </a:ext>
            </a:extLst>
          </p:cNvPr>
          <p:cNvSpPr>
            <a:spLocks noGrp="1" noChangeArrowheads="1"/>
          </p:cNvSpPr>
          <p:nvPr>
            <p:ph type="sldNum"/>
          </p:nvPr>
        </p:nvSpPr>
        <p:spPr>
          <a:ln/>
        </p:spPr>
        <p:txBody>
          <a:bodyPr/>
          <a:lstStyle/>
          <a:p>
            <a:fld id="{085386DC-F016-40F6-BADC-859241EF154B}" type="slidenum">
              <a:rPr lang="es-PY" altLang="es-ES"/>
              <a:pPr/>
              <a:t>92</a:t>
            </a:fld>
            <a:endParaRPr lang="es-PY" altLang="es-ES"/>
          </a:p>
        </p:txBody>
      </p:sp>
      <p:sp>
        <p:nvSpPr>
          <p:cNvPr id="107521" name="Rectangle 1">
            <a:extLst>
              <a:ext uri="{FF2B5EF4-FFF2-40B4-BE49-F238E27FC236}">
                <a16:creationId xmlns:a16="http://schemas.microsoft.com/office/drawing/2014/main" id="{35711F61-1775-DA6B-566D-0BD9E0011F65}"/>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Text Box 2">
            <a:extLst>
              <a:ext uri="{FF2B5EF4-FFF2-40B4-BE49-F238E27FC236}">
                <a16:creationId xmlns:a16="http://schemas.microsoft.com/office/drawing/2014/main" id="{4AFC4083-6152-EBE3-4856-E98AF6A79023}"/>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dirty="0" err="1">
                <a:latin typeface="Lato" panose="020F0502020204030203" pitchFamily="34" charset="0"/>
                <a:ea typeface="Lato" panose="020F0502020204030203" pitchFamily="34" charset="0"/>
                <a:cs typeface="Lato" panose="020F0502020204030203" pitchFamily="34" charset="0"/>
              </a:rPr>
              <a:t>Children</a:t>
            </a:r>
            <a:r>
              <a:rPr lang="es-PY" altLang="es-ES" sz="2400" dirty="0">
                <a:latin typeface="Lato" panose="020F0502020204030203" pitchFamily="34" charset="0"/>
                <a:ea typeface="Lato" panose="020F0502020204030203" pitchFamily="34" charset="0"/>
                <a:cs typeface="Lato" panose="020F0502020204030203" pitchFamily="34" charset="0"/>
              </a:rPr>
              <a:t> can look </a:t>
            </a:r>
            <a:r>
              <a:rPr lang="es-PY" altLang="es-ES" sz="2400" dirty="0" err="1">
                <a:latin typeface="Lato" panose="020F0502020204030203" pitchFamily="34" charset="0"/>
                <a:ea typeface="Lato" panose="020F0502020204030203" pitchFamily="34" charset="0"/>
                <a:cs typeface="Lato" panose="020F0502020204030203" pitchFamily="34" charset="0"/>
              </a:rPr>
              <a:t>well</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for</a:t>
            </a:r>
            <a:r>
              <a:rPr lang="es-PY" altLang="es-ES" sz="2400" dirty="0">
                <a:latin typeface="Lato" panose="020F0502020204030203" pitchFamily="34" charset="0"/>
                <a:ea typeface="Lato" panose="020F0502020204030203" pitchFamily="34" charset="0"/>
                <a:cs typeface="Lato" panose="020F0502020204030203" pitchFamily="34" charset="0"/>
              </a:rPr>
              <a:t> a </a:t>
            </a:r>
            <a:r>
              <a:rPr lang="es-PY" altLang="es-ES" sz="2400" dirty="0" err="1">
                <a:latin typeface="Lato" panose="020F0502020204030203" pitchFamily="34" charset="0"/>
                <a:ea typeface="Lato" panose="020F0502020204030203" pitchFamily="34" charset="0"/>
                <a:cs typeface="Lato" panose="020F0502020204030203" pitchFamily="34" charset="0"/>
              </a:rPr>
              <a:t>long</a:t>
            </a:r>
            <a:r>
              <a:rPr lang="es-PY" altLang="es-ES" sz="2400" dirty="0">
                <a:latin typeface="Lato" panose="020F0502020204030203" pitchFamily="34" charset="0"/>
                <a:ea typeface="Lato" panose="020F0502020204030203" pitchFamily="34" charset="0"/>
                <a:cs typeface="Lato" panose="020F0502020204030203" pitchFamily="34" charset="0"/>
              </a:rPr>
              <a:t> time </a:t>
            </a:r>
            <a:r>
              <a:rPr lang="es-PY" altLang="es-ES" sz="2400" dirty="0" err="1">
                <a:latin typeface="Lato" panose="020F0502020204030203" pitchFamily="34" charset="0"/>
                <a:ea typeface="Lato" panose="020F0502020204030203" pitchFamily="34" charset="0"/>
                <a:cs typeface="Lato" panose="020F0502020204030203" pitchFamily="34" charset="0"/>
              </a:rPr>
              <a:t>before</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deteriorating</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quickly</a:t>
            </a:r>
            <a:r>
              <a:rPr lang="es-PY" altLang="es-ES" sz="2400" dirty="0">
                <a:latin typeface="Lato" panose="020F0502020204030203" pitchFamily="34" charset="0"/>
                <a:ea typeface="Lato" panose="020F0502020204030203" pitchFamily="34" charset="0"/>
                <a:cs typeface="Lato" panose="020F0502020204030203" pitchFamily="34" charset="0"/>
              </a:rPr>
              <a:t> </a:t>
            </a: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400">
              <a:latin typeface="Arial" panose="020B0604020202020204" pitchFamily="34" charset="0"/>
              <a:ea typeface="Lato" panose="020F0502020204030203" pitchFamily="34" charset="0"/>
              <a:cs typeface="Lato" panose="020F0502020204030203" pitchFamily="34" charset="0"/>
            </a:endParaRP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dirty="0" err="1">
                <a:latin typeface="Lato" panose="020F0502020204030203" pitchFamily="34" charset="0"/>
                <a:ea typeface="Lato" panose="020F0502020204030203" pitchFamily="34" charset="0"/>
                <a:cs typeface="Lato" panose="020F0502020204030203" pitchFamily="34" charset="0"/>
              </a:rPr>
              <a:t>They</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have</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different</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injury</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patterns</a:t>
            </a:r>
            <a:r>
              <a:rPr lang="es-PY" altLang="es-ES" sz="2400" dirty="0">
                <a:latin typeface="Lato" panose="020F0502020204030203" pitchFamily="34" charset="0"/>
                <a:ea typeface="Lato" panose="020F0502020204030203" pitchFamily="34" charset="0"/>
                <a:cs typeface="Lato" panose="020F0502020204030203" pitchFamily="34" charset="0"/>
              </a:rPr>
              <a:t>, and can </a:t>
            </a:r>
            <a:r>
              <a:rPr lang="es-PY" altLang="es-ES" sz="2400" dirty="0" err="1">
                <a:latin typeface="Lato" panose="020F0502020204030203" pitchFamily="34" charset="0"/>
                <a:ea typeface="Lato" panose="020F0502020204030203" pitchFamily="34" charset="0"/>
                <a:cs typeface="Lato" panose="020F0502020204030203" pitchFamily="34" charset="0"/>
              </a:rPr>
              <a:t>have</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serious</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internal</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organ</a:t>
            </a:r>
            <a:r>
              <a:rPr lang="es-PY" altLang="es-ES" sz="2400" dirty="0">
                <a:latin typeface="Lato" panose="020F0502020204030203" pitchFamily="34" charset="0"/>
                <a:ea typeface="Lato" panose="020F0502020204030203" pitchFamily="34" charset="0"/>
                <a:cs typeface="Lato" panose="020F0502020204030203" pitchFamily="34" charset="0"/>
              </a:rPr>
              <a:t> injuries </a:t>
            </a:r>
            <a:r>
              <a:rPr lang="es-PY" altLang="es-ES" sz="2400" dirty="0" err="1">
                <a:latin typeface="Lato" panose="020F0502020204030203" pitchFamily="34" charset="0"/>
                <a:ea typeface="Lato" panose="020F0502020204030203" pitchFamily="34" charset="0"/>
                <a:cs typeface="Lato" panose="020F0502020204030203" pitchFamily="34" charset="0"/>
              </a:rPr>
              <a:t>without</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overlying</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skull</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or</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rib</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a:latin typeface="+mn-lt" charset="0"/>
                <a:cs typeface="+mn-ea" charset="0"/>
              </a:rPr>
              <a:t>fractures (</a:t>
            </a:r>
            <a:r>
              <a:rPr lang="es-PY" altLang="es-ES" sz="2400" dirty="0" err="1">
                <a:latin typeface="+mn-lt" charset="0"/>
                <a:cs typeface="+mn-ea" charset="0"/>
              </a:rPr>
              <a:t>paediatric</a:t>
            </a:r>
            <a:r>
              <a:rPr lang="es-PY" altLang="es-ES" sz="2400" dirty="0">
                <a:latin typeface="+mn-lt" charset="0"/>
                <a:cs typeface="+mn-ea" charset="0"/>
              </a:rPr>
              <a:t> </a:t>
            </a:r>
            <a:r>
              <a:rPr lang="es-PY" altLang="es-ES" sz="2400" dirty="0" err="1">
                <a:latin typeface="+mn-lt" charset="0"/>
                <a:cs typeface="+mn-ea" charset="0"/>
              </a:rPr>
              <a:t>bones</a:t>
            </a:r>
            <a:r>
              <a:rPr lang="es-PY" altLang="es-ES" sz="2400" dirty="0">
                <a:latin typeface="+mn-lt" charset="0"/>
                <a:cs typeface="+mn-ea" charset="0"/>
              </a:rPr>
              <a:t> are more flexible).</a:t>
            </a:r>
          </a:p>
          <a:p>
            <a:pPr marL="215900" indent="-214313" eaLnBrk="1">
              <a:lnSpc>
                <a:spcPct val="115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400">
              <a:latin typeface="Arial" panose="020B0604020202020204" pitchFamily="34" charset="0"/>
              <a:cs typeface="+mn-ea" charset="0"/>
            </a:endParaRPr>
          </a:p>
          <a:p>
            <a:pPr marL="215900" indent="-214313" eaLnBrk="1">
              <a:lnSpc>
                <a:spcPct val="115000"/>
              </a:lnSpc>
              <a:spcBef>
                <a:spcPts val="1075"/>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400">
              <a:latin typeface="Arial" panose="020B0604020202020204" pitchFamily="34" charset="0"/>
              <a:cs typeface="+mn-ea" charset="0"/>
            </a:endParaRPr>
          </a:p>
          <a:p>
            <a:pPr marL="215900" indent="-214313" eaLnBrk="1">
              <a:lnSpc>
                <a:spcPct val="115000"/>
              </a:lnSpc>
              <a:spcBef>
                <a:spcPts val="1075"/>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dirty="0" err="1">
                <a:latin typeface="Lato" panose="020F0502020204030203" pitchFamily="34" charset="0"/>
                <a:ea typeface="Lato" panose="020F0502020204030203" pitchFamily="34" charset="0"/>
                <a:cs typeface="Lato" panose="020F0502020204030203" pitchFamily="34" charset="0"/>
              </a:rPr>
              <a:t>Common</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management</a:t>
            </a:r>
            <a:r>
              <a:rPr lang="es-PY" altLang="es-ES" sz="2400" dirty="0">
                <a:latin typeface="Lato" panose="020F0502020204030203" pitchFamily="34" charset="0"/>
                <a:ea typeface="Lato" panose="020F0502020204030203" pitchFamily="34" charset="0"/>
                <a:cs typeface="Lato" panose="020F0502020204030203" pitchFamily="34" charset="0"/>
              </a:rPr>
              <a:t> </a:t>
            </a:r>
            <a:r>
              <a:rPr lang="es-PY" altLang="es-ES" sz="2400" dirty="0" err="1">
                <a:latin typeface="Lato" panose="020F0502020204030203" pitchFamily="34" charset="0"/>
                <a:ea typeface="Lato" panose="020F0502020204030203" pitchFamily="34" charset="0"/>
                <a:cs typeface="Lato" panose="020F0502020204030203" pitchFamily="34" charset="0"/>
              </a:rPr>
              <a:t>problems</a:t>
            </a:r>
            <a:r>
              <a:rPr lang="es-PY" altLang="es-ES" sz="2400" dirty="0">
                <a:latin typeface="Lato" panose="020F0502020204030203" pitchFamily="34" charset="0"/>
                <a:ea typeface="Lato" panose="020F0502020204030203" pitchFamily="34" charset="0"/>
                <a:cs typeface="Lato" panose="020F0502020204030203" pitchFamily="34" charset="0"/>
              </a:rPr>
              <a:t>:</a:t>
            </a:r>
          </a:p>
          <a:p>
            <a:pPr marL="693738" lvl="1" indent="-201613" eaLnBrk="1">
              <a:lnSpc>
                <a:spcPct val="115000"/>
              </a:lnSpc>
              <a:spcBef>
                <a:spcPts val="538"/>
              </a:spcBef>
              <a:buFont typeface="Lato" panose="020F0502020204030203" pitchFamily="34" charset="0"/>
              <a:buChar char="•"/>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dirty="0" err="1">
                <a:latin typeface="Lato" panose="020F0502020204030203" pitchFamily="34" charset="0"/>
                <a:ea typeface="Lato" panose="020F0502020204030203" pitchFamily="34" charset="0"/>
                <a:cs typeface="Lato" panose="020F0502020204030203" pitchFamily="34" charset="0"/>
              </a:rPr>
              <a:t>Over</a:t>
            </a:r>
            <a:r>
              <a:rPr lang="es-PY" altLang="es-ES" sz="2000" dirty="0">
                <a:latin typeface="Lato" panose="020F0502020204030203" pitchFamily="34" charset="0"/>
                <a:ea typeface="Lato" panose="020F0502020204030203" pitchFamily="34" charset="0"/>
                <a:cs typeface="Lato" panose="020F0502020204030203" pitchFamily="34" charset="0"/>
              </a:rPr>
              <a:t> </a:t>
            </a:r>
            <a:r>
              <a:rPr lang="es-PY" altLang="es-ES" sz="2000" dirty="0" err="1">
                <a:latin typeface="Lato" panose="020F0502020204030203" pitchFamily="34" charset="0"/>
                <a:ea typeface="Lato" panose="020F0502020204030203" pitchFamily="34" charset="0"/>
                <a:cs typeface="Lato" panose="020F0502020204030203" pitchFamily="34" charset="0"/>
              </a:rPr>
              <a:t>or</a:t>
            </a:r>
            <a:r>
              <a:rPr lang="es-PY" altLang="es-ES" sz="2000" dirty="0">
                <a:latin typeface="Lato" panose="020F0502020204030203" pitchFamily="34" charset="0"/>
                <a:ea typeface="Lato" panose="020F0502020204030203" pitchFamily="34" charset="0"/>
                <a:cs typeface="Lato" panose="020F0502020204030203" pitchFamily="34" charset="0"/>
              </a:rPr>
              <a:t> </a:t>
            </a:r>
            <a:r>
              <a:rPr lang="es-PY" altLang="es-ES" sz="2000" dirty="0" err="1">
                <a:latin typeface="Lato" panose="020F0502020204030203" pitchFamily="34" charset="0"/>
                <a:ea typeface="Lato" panose="020F0502020204030203" pitchFamily="34" charset="0"/>
                <a:cs typeface="Lato" panose="020F0502020204030203" pitchFamily="34" charset="0"/>
              </a:rPr>
              <a:t>under</a:t>
            </a:r>
            <a:r>
              <a:rPr lang="es-PY" altLang="es-ES" sz="2000" dirty="0">
                <a:latin typeface="Lato" panose="020F0502020204030203" pitchFamily="34" charset="0"/>
                <a:ea typeface="Lato" panose="020F0502020204030203" pitchFamily="34" charset="0"/>
                <a:cs typeface="Lato" panose="020F0502020204030203" pitchFamily="34" charset="0"/>
              </a:rPr>
              <a:t> </a:t>
            </a:r>
            <a:r>
              <a:rPr lang="es-PY" altLang="es-ES" sz="2000" dirty="0" err="1">
                <a:latin typeface="Lato" panose="020F0502020204030203" pitchFamily="34" charset="0"/>
                <a:ea typeface="Lato" panose="020F0502020204030203" pitchFamily="34" charset="0"/>
                <a:cs typeface="Lato" panose="020F0502020204030203" pitchFamily="34" charset="0"/>
              </a:rPr>
              <a:t>resuscitation</a:t>
            </a:r>
            <a:endParaRPr lang="es-PY" altLang="es-ES" sz="2000" dirty="0">
              <a:latin typeface="Lato" panose="020F0502020204030203" pitchFamily="34" charset="0"/>
              <a:ea typeface="Lato" panose="020F0502020204030203" pitchFamily="34" charset="0"/>
              <a:cs typeface="Lato" panose="020F0502020204030203" pitchFamily="34" charset="0"/>
            </a:endParaRPr>
          </a:p>
          <a:p>
            <a:pPr marL="693738" lvl="1" indent="-201613" eaLnBrk="1">
              <a:lnSpc>
                <a:spcPct val="115000"/>
              </a:lnSpc>
              <a:spcBef>
                <a:spcPts val="538"/>
              </a:spcBef>
              <a:buFont typeface="Lato" panose="020F0502020204030203" pitchFamily="34" charset="0"/>
              <a:buChar char="•"/>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dirty="0" err="1">
                <a:latin typeface="Lato" panose="020F0502020204030203" pitchFamily="34" charset="0"/>
                <a:ea typeface="Lato" panose="020F0502020204030203" pitchFamily="34" charset="0"/>
                <a:cs typeface="Lato" panose="020F0502020204030203" pitchFamily="34" charset="0"/>
              </a:rPr>
              <a:t>Medication</a:t>
            </a:r>
            <a:r>
              <a:rPr lang="es-PY" altLang="es-ES" sz="2000" dirty="0">
                <a:latin typeface="Lato" panose="020F0502020204030203" pitchFamily="34" charset="0"/>
                <a:ea typeface="Lato" panose="020F0502020204030203" pitchFamily="34" charset="0"/>
                <a:cs typeface="Lato" panose="020F0502020204030203" pitchFamily="34" charset="0"/>
              </a:rPr>
              <a:t> </a:t>
            </a:r>
            <a:r>
              <a:rPr lang="es-PY" altLang="es-ES" sz="2000" dirty="0" err="1">
                <a:latin typeface="Lato" panose="020F0502020204030203" pitchFamily="34" charset="0"/>
                <a:ea typeface="Lato" panose="020F0502020204030203" pitchFamily="34" charset="0"/>
                <a:cs typeface="Lato" panose="020F0502020204030203" pitchFamily="34" charset="0"/>
              </a:rPr>
              <a:t>errors</a:t>
            </a:r>
            <a:endParaRPr lang="es-PY" altLang="es-ES" sz="2000" dirty="0">
              <a:latin typeface="Lato" panose="020F0502020204030203" pitchFamily="34" charset="0"/>
              <a:ea typeface="Lato" panose="020F0502020204030203" pitchFamily="34" charset="0"/>
              <a:cs typeface="Lato" panose="020F0502020204030203" pitchFamily="34" charset="0"/>
            </a:endParaRPr>
          </a:p>
          <a:p>
            <a:pPr marL="693738" lvl="1" indent="-201613" eaLnBrk="1">
              <a:lnSpc>
                <a:spcPct val="115000"/>
              </a:lnSpc>
              <a:spcBef>
                <a:spcPts val="538"/>
              </a:spcBef>
              <a:buFont typeface="Lato" panose="020F0502020204030203" pitchFamily="34" charset="0"/>
              <a:buChar char="•"/>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dirty="0" err="1">
                <a:latin typeface="Lato" panose="020F0502020204030203" pitchFamily="34" charset="0"/>
                <a:ea typeface="Lato" panose="020F0502020204030203" pitchFamily="34" charset="0"/>
                <a:cs typeface="Lato" panose="020F0502020204030203" pitchFamily="34" charset="0"/>
              </a:rPr>
              <a:t>Failure</a:t>
            </a:r>
            <a:r>
              <a:rPr lang="es-PY" altLang="es-ES" sz="2000" dirty="0">
                <a:latin typeface="Lato" panose="020F0502020204030203" pitchFamily="34" charset="0"/>
                <a:ea typeface="Lato" panose="020F0502020204030203" pitchFamily="34" charset="0"/>
                <a:cs typeface="Lato" panose="020F0502020204030203" pitchFamily="34" charset="0"/>
              </a:rPr>
              <a:t> </a:t>
            </a:r>
            <a:r>
              <a:rPr lang="es-PY" altLang="es-ES" sz="2000" dirty="0" err="1">
                <a:latin typeface="Lato" panose="020F0502020204030203" pitchFamily="34" charset="0"/>
                <a:ea typeface="Lato" panose="020F0502020204030203" pitchFamily="34" charset="0"/>
                <a:cs typeface="Lato" panose="020F0502020204030203" pitchFamily="34" charset="0"/>
              </a:rPr>
              <a:t>to</a:t>
            </a:r>
            <a:r>
              <a:rPr lang="es-PY" altLang="es-ES" sz="2000" dirty="0">
                <a:latin typeface="Lato" panose="020F0502020204030203" pitchFamily="34" charset="0"/>
                <a:ea typeface="Lato" panose="020F0502020204030203" pitchFamily="34" charset="0"/>
                <a:cs typeface="Lato" panose="020F0502020204030203" pitchFamily="34" charset="0"/>
              </a:rPr>
              <a:t> </a:t>
            </a:r>
            <a:r>
              <a:rPr lang="es-PY" altLang="es-ES" sz="2000" dirty="0" err="1">
                <a:latin typeface="Lato" panose="020F0502020204030203" pitchFamily="34" charset="0"/>
                <a:ea typeface="Lato" panose="020F0502020204030203" pitchFamily="34" charset="0"/>
                <a:cs typeface="Lato" panose="020F0502020204030203" pitchFamily="34" charset="0"/>
              </a:rPr>
              <a:t>recognize</a:t>
            </a:r>
            <a:r>
              <a:rPr lang="es-PY" altLang="es-ES" sz="2000" dirty="0">
                <a:latin typeface="Lato" panose="020F0502020204030203" pitchFamily="34" charset="0"/>
                <a:ea typeface="Lato" panose="020F0502020204030203" pitchFamily="34" charset="0"/>
                <a:cs typeface="Lato" panose="020F0502020204030203" pitchFamily="34" charset="0"/>
              </a:rPr>
              <a:t> </a:t>
            </a:r>
            <a:r>
              <a:rPr lang="es-PY" altLang="es-ES" sz="2000" dirty="0" err="1">
                <a:latin typeface="Lato" panose="020F0502020204030203" pitchFamily="34" charset="0"/>
                <a:ea typeface="Lato" panose="020F0502020204030203" pitchFamily="34" charset="0"/>
                <a:cs typeface="Lato" panose="020F0502020204030203" pitchFamily="34" charset="0"/>
              </a:rPr>
              <a:t>hypothermia</a:t>
            </a:r>
            <a:r>
              <a:rPr lang="es-PY" altLang="es-ES" sz="2000" dirty="0">
                <a:latin typeface="Lato" panose="020F0502020204030203" pitchFamily="34" charset="0"/>
                <a:ea typeface="Lato" panose="020F0502020204030203" pitchFamily="34" charset="0"/>
                <a:cs typeface="Lato" panose="020F0502020204030203" pitchFamily="34" charset="0"/>
              </a:rPr>
              <a:t> and </a:t>
            </a:r>
            <a:r>
              <a:rPr lang="es-PY" altLang="es-ES" sz="2000" dirty="0" err="1">
                <a:latin typeface="Lato" panose="020F0502020204030203" pitchFamily="34" charset="0"/>
                <a:ea typeface="Lato" panose="020F0502020204030203" pitchFamily="34" charset="0"/>
                <a:cs typeface="Lato" panose="020F0502020204030203" pitchFamily="34" charset="0"/>
              </a:rPr>
              <a:t>hypoglycemia</a:t>
            </a:r>
          </a:p>
          <a:p>
            <a:pPr marL="457200" eaLnBrk="1">
              <a:lnSpc>
                <a:spcPct val="115000"/>
              </a:lnSpc>
              <a:spcBef>
                <a:spcPct val="0"/>
              </a:spcBef>
              <a:buClrTx/>
              <a:buSzTx/>
              <a:buFontTx/>
              <a:buNone/>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Lato" panose="020F0502020204030203" pitchFamily="34" charset="0"/>
              <a:cs typeface="Lato" panose="020F0502020204030203" pitchFamily="34" charset="0"/>
            </a:endParaRPr>
          </a:p>
        </p:txBody>
      </p:sp>
      <p:sp>
        <p:nvSpPr>
          <p:cNvPr id="107523" name="Rectangle 3">
            <a:extLst>
              <a:ext uri="{FF2B5EF4-FFF2-40B4-BE49-F238E27FC236}">
                <a16:creationId xmlns:a16="http://schemas.microsoft.com/office/drawing/2014/main" id="{D31C32F2-67F2-AA83-E6E5-BB070EC05B61}"/>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AB094C55-1E3C-48EB-A9C3-B3C9D0190B73}" type="slidenum">
              <a:rPr lang="es-PY" altLang="es-ES" sz="1200">
                <a:latin typeface="+mn-lt" charset="0"/>
                <a:cs typeface="+mn-ea" charset="0"/>
              </a:rPr>
              <a:pPr algn="r">
                <a:lnSpc>
                  <a:spcPct val="100000"/>
                </a:lnSpc>
              </a:pPr>
              <a:t>92</a:t>
            </a:fld>
            <a:endParaRPr lang="es-PY" altLang="es-ES" sz="1200">
              <a:latin typeface="+mn-lt" charset="0"/>
              <a:cs typeface="+mn-ea"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02AE145B-C34B-92FF-5F65-0D7B08001671}"/>
              </a:ext>
            </a:extLst>
          </p:cNvPr>
          <p:cNvSpPr>
            <a:spLocks noGrp="1" noChangeArrowheads="1"/>
          </p:cNvSpPr>
          <p:nvPr>
            <p:ph type="sldNum"/>
          </p:nvPr>
        </p:nvSpPr>
        <p:spPr>
          <a:ln/>
        </p:spPr>
        <p:txBody>
          <a:bodyPr/>
          <a:lstStyle/>
          <a:p>
            <a:fld id="{3DD6F4B0-6E3B-497A-8E07-1B5B281F5C46}" type="slidenum">
              <a:rPr lang="es-PY" altLang="es-ES"/>
              <a:pPr/>
              <a:t>93</a:t>
            </a:fld>
            <a:endParaRPr lang="es-PY" altLang="es-ES"/>
          </a:p>
        </p:txBody>
      </p:sp>
      <p:sp>
        <p:nvSpPr>
          <p:cNvPr id="108545" name="Rectangle 1">
            <a:extLst>
              <a:ext uri="{FF2B5EF4-FFF2-40B4-BE49-F238E27FC236}">
                <a16:creationId xmlns:a16="http://schemas.microsoft.com/office/drawing/2014/main" id="{D9420BA8-EBE2-5302-EBE9-70A398CA817B}"/>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Text Box 2">
            <a:extLst>
              <a:ext uri="{FF2B5EF4-FFF2-40B4-BE49-F238E27FC236}">
                <a16:creationId xmlns:a16="http://schemas.microsoft.com/office/drawing/2014/main" id="{41D1BD34-2898-CA23-FCD2-8A79450A7119}"/>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Si sospecha un traumatismo de cuello o una lesión en la columna cervical, aplique la maniobra de tracción mandibular para abrir manualmente la vía aérea mientras mantiene la columna cervical inmovilizada.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La cabeza y la lengua de gran tamaño de los niños pueden obstruir fácilmente la vía aérea.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mn-lt" charset="0"/>
                <a:cs typeface="+mn-ea" charset="0"/>
              </a:rPr>
              <a:t>En los niños más pequeños y los lactantes puede ser necesario colocar una almohadilla por debajo de los hombros para alinear la vía aérea.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000">
              <a:latin typeface="Arial" panose="020B0604020202020204" pitchFamily="34" charset="0"/>
              <a:cs typeface="+mn-ea" charset="0"/>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cs typeface="Arial" panose="020B0604020202020204" pitchFamily="34" charset="0"/>
              </a:rPr>
              <a:t>Image: Original Tein Jung Illustration 2017.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a:latin typeface="Arial" panose="020B0604020202020204" pitchFamily="34" charset="0"/>
              <a:cs typeface="Arial" panose="020B0604020202020204" pitchFamily="34" charset="0"/>
            </a:endParaRPr>
          </a:p>
        </p:txBody>
      </p:sp>
      <p:sp>
        <p:nvSpPr>
          <p:cNvPr id="108547" name="Rectangle 3">
            <a:extLst>
              <a:ext uri="{FF2B5EF4-FFF2-40B4-BE49-F238E27FC236}">
                <a16:creationId xmlns:a16="http://schemas.microsoft.com/office/drawing/2014/main" id="{878CF5C7-944E-ED80-40C8-2A87395F773D}"/>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2AB15AE2-0424-443D-8A47-FA915032DFB6}" type="slidenum">
              <a:rPr lang="es-PY" altLang="es-ES" sz="1200">
                <a:latin typeface="+mn-lt" charset="0"/>
                <a:cs typeface="+mn-ea" charset="0"/>
              </a:rPr>
              <a:pPr algn="r">
                <a:lnSpc>
                  <a:spcPct val="100000"/>
                </a:lnSpc>
              </a:pPr>
              <a:t>93</a:t>
            </a:fld>
            <a:endParaRPr lang="es-PY" altLang="es-ES" sz="1200">
              <a:latin typeface="+mn-lt" charset="0"/>
              <a:cs typeface="+mn-ea"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2BAA19B-55DA-DF85-6AEF-13D26065E79B}"/>
              </a:ext>
            </a:extLst>
          </p:cNvPr>
          <p:cNvSpPr>
            <a:spLocks noGrp="1" noChangeArrowheads="1"/>
          </p:cNvSpPr>
          <p:nvPr>
            <p:ph type="sldNum"/>
          </p:nvPr>
        </p:nvSpPr>
        <p:spPr>
          <a:ln/>
        </p:spPr>
        <p:txBody>
          <a:bodyPr/>
          <a:lstStyle/>
          <a:p>
            <a:fld id="{42987F85-E6D2-4CD6-81BF-410CA00F615D}" type="slidenum">
              <a:rPr lang="es-PY" altLang="es-ES"/>
              <a:pPr/>
              <a:t>94</a:t>
            </a:fld>
            <a:endParaRPr lang="es-PY" altLang="es-ES"/>
          </a:p>
        </p:txBody>
      </p:sp>
      <p:sp>
        <p:nvSpPr>
          <p:cNvPr id="109569" name="Rectangle 1">
            <a:extLst>
              <a:ext uri="{FF2B5EF4-FFF2-40B4-BE49-F238E27FC236}">
                <a16:creationId xmlns:a16="http://schemas.microsoft.com/office/drawing/2014/main" id="{421EC5F2-FFB7-B32B-BF61-50A55704F9B3}"/>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Text Box 2">
            <a:extLst>
              <a:ext uri="{FF2B5EF4-FFF2-40B4-BE49-F238E27FC236}">
                <a16:creationId xmlns:a16="http://schemas.microsoft.com/office/drawing/2014/main" id="{590C7594-6812-6C0F-D404-FDEF9E22C419}"/>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301625" lvl="1" indent="-300038" eaLnBrk="1">
              <a:spcBef>
                <a:spcPts val="14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600">
                <a:latin typeface="Arial" panose="020B0604020202020204" pitchFamily="34" charset="0"/>
                <a:ea typeface="Microsoft YaHei" panose="020B0503020204020204" pitchFamily="34" charset="-122"/>
              </a:rPr>
              <a:t>Si el niño no respira correctamente después de abrirle la vía aérea, proporciónele respiración asistida con una bolsa-válvula-mascarilla, idealmente con oxígeno. </a:t>
            </a:r>
          </a:p>
          <a:p>
            <a:pPr marL="301625" lvl="1" indent="-300038" eaLnBrk="1">
              <a:spcBef>
                <a:spcPts val="1400"/>
              </a:spcBef>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1600">
                <a:latin typeface="Arial" panose="020B0604020202020204" pitchFamily="34" charset="0"/>
                <a:ea typeface="Microsoft YaHei" panose="020B0503020204020204" pitchFamily="34" charset="-122"/>
              </a:rPr>
              <a:t>Aplique una respiración cada 4 segundos (15 respiraciones por minuto) a los niños más grandes y una respiración cada 3 segundos (20 respiraciones por minuto) a los lactantes.</a:t>
            </a:r>
          </a:p>
        </p:txBody>
      </p:sp>
      <p:sp>
        <p:nvSpPr>
          <p:cNvPr id="109571" name="Rectangle 3">
            <a:extLst>
              <a:ext uri="{FF2B5EF4-FFF2-40B4-BE49-F238E27FC236}">
                <a16:creationId xmlns:a16="http://schemas.microsoft.com/office/drawing/2014/main" id="{40B70416-C504-8F79-26B7-3D56B10111C6}"/>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D7E5B066-519D-4A17-9FB1-4C7F7FF2DE6C}" type="slidenum">
              <a:rPr lang="es-PY" altLang="es-ES" sz="1200">
                <a:latin typeface="+mn-lt" charset="0"/>
                <a:cs typeface="+mn-ea" charset="0"/>
              </a:rPr>
              <a:pPr algn="r">
                <a:lnSpc>
                  <a:spcPct val="100000"/>
                </a:lnSpc>
              </a:pPr>
              <a:t>94</a:t>
            </a:fld>
            <a:endParaRPr lang="es-PY" altLang="es-ES" sz="1200">
              <a:latin typeface="+mn-lt" charset="0"/>
              <a:cs typeface="+mn-ea"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191C574A-C326-CFDF-9993-12CB5A3F2909}"/>
              </a:ext>
            </a:extLst>
          </p:cNvPr>
          <p:cNvSpPr>
            <a:spLocks noGrp="1" noChangeArrowheads="1"/>
          </p:cNvSpPr>
          <p:nvPr>
            <p:ph type="sldNum"/>
          </p:nvPr>
        </p:nvSpPr>
        <p:spPr>
          <a:ln/>
        </p:spPr>
        <p:txBody>
          <a:bodyPr/>
          <a:lstStyle/>
          <a:p>
            <a:fld id="{857D80C7-35F7-4B95-8782-58A6273E6B47}" type="slidenum">
              <a:rPr lang="es-PY" altLang="es-ES"/>
              <a:pPr/>
              <a:t>95</a:t>
            </a:fld>
            <a:endParaRPr lang="es-PY" altLang="es-ES"/>
          </a:p>
        </p:txBody>
      </p:sp>
      <p:sp>
        <p:nvSpPr>
          <p:cNvPr id="110593" name="Rectangle 1">
            <a:extLst>
              <a:ext uri="{FF2B5EF4-FFF2-40B4-BE49-F238E27FC236}">
                <a16:creationId xmlns:a16="http://schemas.microsoft.com/office/drawing/2014/main" id="{59B4ECF5-9090-2BDF-3944-BF4400F5E13B}"/>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Text Box 2">
            <a:extLst>
              <a:ext uri="{FF2B5EF4-FFF2-40B4-BE49-F238E27FC236}">
                <a16:creationId xmlns:a16="http://schemas.microsoft.com/office/drawing/2014/main" id="{75329421-1421-B86D-31D1-C38AF70F9197}"/>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En caso de hemorragia continua o indicios de mala perfusión en niños con un estado nutricional normal: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Coloque una vía intravenosa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000">
                <a:latin typeface="Arial" panose="020B0604020202020204" pitchFamily="34" charset="0"/>
                <a:ea typeface="Microsoft YaHei" panose="020B0503020204020204" pitchFamily="34" charset="-122"/>
              </a:rPr>
              <a:t>Administre líquidos intravenosos y vuelva a evaluar</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En el caso de niños desnutridos, los líquidos DEBEN ajustarse</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En el caso de una lesión grave por quemadura, el bolo inicial debe administrarse con líquidos que contienen dextrosa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Si hay una hemorragia importante, prepare una transfusión sanguínea o un traslado/ transferencia rápido a un centro donde se puedan realizar transfusiones sanguíneas</a:t>
            </a:r>
          </a:p>
          <a:p>
            <a:pPr marL="215900" indent="-214313" eaLnBrk="1">
              <a:lnSpc>
                <a:spcPct val="80000"/>
              </a:lnSpc>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400">
              <a:latin typeface="Arial" panose="020B0604020202020204" pitchFamily="34" charset="0"/>
              <a:ea typeface="Microsoft YaHei" panose="020B0503020204020204" pitchFamily="34" charset="-122"/>
            </a:endParaRPr>
          </a:p>
        </p:txBody>
      </p:sp>
      <p:sp>
        <p:nvSpPr>
          <p:cNvPr id="110595" name="Rectangle 3">
            <a:extLst>
              <a:ext uri="{FF2B5EF4-FFF2-40B4-BE49-F238E27FC236}">
                <a16:creationId xmlns:a16="http://schemas.microsoft.com/office/drawing/2014/main" id="{83F28B8B-C98B-9678-8EAD-2F15A140772F}"/>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7EAC269B-BB76-4036-9B9A-A63C60ABC66F}" type="slidenum">
              <a:rPr lang="es-PY" altLang="es-ES" sz="1200">
                <a:latin typeface="+mn-lt" charset="0"/>
                <a:cs typeface="+mn-ea" charset="0"/>
              </a:rPr>
              <a:pPr algn="r">
                <a:lnSpc>
                  <a:spcPct val="100000"/>
                </a:lnSpc>
              </a:pPr>
              <a:t>95</a:t>
            </a:fld>
            <a:endParaRPr lang="es-PY" altLang="es-ES" sz="1200">
              <a:latin typeface="+mn-lt" charset="0"/>
              <a:cs typeface="+mn-ea" charset="0"/>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68767BEB-AA0C-9F03-7DB6-DE37CC8375BC}"/>
              </a:ext>
            </a:extLst>
          </p:cNvPr>
          <p:cNvSpPr>
            <a:spLocks noGrp="1" noChangeArrowheads="1"/>
          </p:cNvSpPr>
          <p:nvPr>
            <p:ph type="sldNum"/>
          </p:nvPr>
        </p:nvSpPr>
        <p:spPr>
          <a:ln/>
        </p:spPr>
        <p:txBody>
          <a:bodyPr/>
          <a:lstStyle/>
          <a:p>
            <a:fld id="{3B8FF6EC-C220-42C5-A150-8626C3FE73B0}" type="slidenum">
              <a:rPr lang="es-PY" altLang="es-ES"/>
              <a:pPr/>
              <a:t>96</a:t>
            </a:fld>
            <a:endParaRPr lang="es-PY" altLang="es-ES"/>
          </a:p>
        </p:txBody>
      </p:sp>
      <p:sp>
        <p:nvSpPr>
          <p:cNvPr id="111617" name="Rectangle 1">
            <a:extLst>
              <a:ext uri="{FF2B5EF4-FFF2-40B4-BE49-F238E27FC236}">
                <a16:creationId xmlns:a16="http://schemas.microsoft.com/office/drawing/2014/main" id="{4B0FB182-BB3B-1AA4-5A01-A66A83AD1875}"/>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Text Box 2">
            <a:extLst>
              <a:ext uri="{FF2B5EF4-FFF2-40B4-BE49-F238E27FC236}">
                <a16:creationId xmlns:a16="http://schemas.microsoft.com/office/drawing/2014/main" id="{B8494149-059C-D4BD-8630-52072E6A4938}"/>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600" dirty="0">
                <a:latin typeface="Arial" panose="020B0604020202020204" pitchFamily="34" charset="0"/>
                <a:ea typeface="Microsoft YaHei" panose="020B0503020204020204" pitchFamily="34" charset="-122"/>
              </a:rPr>
              <a:t>Controle el nivel de consciencia del niño con la escala AVDI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600" dirty="0">
                <a:latin typeface="Arial" panose="020B0604020202020204" pitchFamily="34" charset="0"/>
                <a:ea typeface="Microsoft YaHei" panose="020B0503020204020204" pitchFamily="34" charset="-122"/>
              </a:rPr>
              <a:t>Alerta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600" dirty="0">
                <a:latin typeface="Arial" panose="020B0604020202020204" pitchFamily="34" charset="0"/>
                <a:ea typeface="Microsoft YaHei" panose="020B0503020204020204" pitchFamily="34" charset="-122"/>
              </a:rPr>
              <a:t>Reacciona al estímulo Verbal</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600" dirty="0">
                <a:latin typeface="Arial" panose="020B0604020202020204" pitchFamily="34" charset="0"/>
                <a:ea typeface="Microsoft YaHei" panose="020B0503020204020204" pitchFamily="34" charset="-122"/>
              </a:rPr>
              <a:t>Reacciona al estímulo del Dolor</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600" dirty="0">
                <a:latin typeface="Arial" panose="020B0604020202020204" pitchFamily="34" charset="0"/>
                <a:ea typeface="Microsoft YaHei" panose="020B0503020204020204" pitchFamily="34" charset="-122"/>
              </a:rPr>
              <a:t>No reacciona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600" dirty="0">
                <a:latin typeface="Arial" panose="020B0604020202020204" pitchFamily="34" charset="0"/>
                <a:ea typeface="Microsoft YaHei" panose="020B0503020204020204" pitchFamily="34" charset="-122"/>
              </a:rPr>
              <a:t>Evalúe y trate las crisis epilépticas/convulsiones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600" dirty="0">
                <a:latin typeface="Arial" panose="020B0604020202020204" pitchFamily="34" charset="0"/>
                <a:ea typeface="Microsoft YaHei" panose="020B0503020204020204" pitchFamily="34" charset="-122"/>
              </a:rPr>
              <a:t>Evalúe y trate la hipoglucemia</a:t>
            </a:r>
          </a:p>
        </p:txBody>
      </p:sp>
      <p:sp>
        <p:nvSpPr>
          <p:cNvPr id="111619" name="Rectangle 3">
            <a:extLst>
              <a:ext uri="{FF2B5EF4-FFF2-40B4-BE49-F238E27FC236}">
                <a16:creationId xmlns:a16="http://schemas.microsoft.com/office/drawing/2014/main" id="{355A43FF-5EA8-9392-4BB1-209FF501A740}"/>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6410EEAB-D6A9-4E25-A43B-431D23F6A0F8}" type="slidenum">
              <a:rPr lang="es-PY" altLang="es-ES" sz="1200">
                <a:latin typeface="+mn-lt" charset="0"/>
                <a:cs typeface="+mn-ea" charset="0"/>
              </a:rPr>
              <a:pPr algn="r">
                <a:lnSpc>
                  <a:spcPct val="100000"/>
                </a:lnSpc>
              </a:pPr>
              <a:t>96</a:t>
            </a:fld>
            <a:endParaRPr lang="es-PY" altLang="es-ES" sz="1200">
              <a:latin typeface="+mn-lt" charset="0"/>
              <a:cs typeface="+mn-ea" charset="0"/>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73EDEA2-D4C4-8AC5-C7AB-E706071318B7}"/>
              </a:ext>
            </a:extLst>
          </p:cNvPr>
          <p:cNvSpPr>
            <a:spLocks noGrp="1" noChangeArrowheads="1"/>
          </p:cNvSpPr>
          <p:nvPr>
            <p:ph type="sldNum"/>
          </p:nvPr>
        </p:nvSpPr>
        <p:spPr>
          <a:ln/>
        </p:spPr>
        <p:txBody>
          <a:bodyPr/>
          <a:lstStyle/>
          <a:p>
            <a:fld id="{FF475C27-B23B-4228-9BBD-339B5A332D82}" type="slidenum">
              <a:rPr lang="es-PY" altLang="es-ES"/>
              <a:pPr/>
              <a:t>97</a:t>
            </a:fld>
            <a:endParaRPr lang="es-PY" altLang="es-ES"/>
          </a:p>
        </p:txBody>
      </p:sp>
      <p:sp>
        <p:nvSpPr>
          <p:cNvPr id="112641" name="Rectangle 1">
            <a:extLst>
              <a:ext uri="{FF2B5EF4-FFF2-40B4-BE49-F238E27FC236}">
                <a16:creationId xmlns:a16="http://schemas.microsoft.com/office/drawing/2014/main" id="{B88F0B13-EC86-7572-79B6-1AFD9F3542D9}"/>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Text Box 2">
            <a:extLst>
              <a:ext uri="{FF2B5EF4-FFF2-40B4-BE49-F238E27FC236}">
                <a16:creationId xmlns:a16="http://schemas.microsoft.com/office/drawing/2014/main" id="{455D8808-77F8-765E-DC6E-429A9F093C3F}"/>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Descubra todo el cuerpo, pero tenga cuidado con la hipotermia</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Preserve siempre la intimidad del niño</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a:latin typeface="Arial" panose="020B0604020202020204" pitchFamily="34" charset="0"/>
                <a:ea typeface="Microsoft YaHei" panose="020B0503020204020204" pitchFamily="34" charset="-122"/>
              </a:rPr>
              <a:t>Utilice la rotación en bloque para examinar el resto de la espalda y la cabeza del niño</a:t>
            </a:r>
          </a:p>
        </p:txBody>
      </p:sp>
      <p:sp>
        <p:nvSpPr>
          <p:cNvPr id="112643" name="Rectangle 3">
            <a:extLst>
              <a:ext uri="{FF2B5EF4-FFF2-40B4-BE49-F238E27FC236}">
                <a16:creationId xmlns:a16="http://schemas.microsoft.com/office/drawing/2014/main" id="{93AE5F1E-EB31-B674-2921-644695FA26FB}"/>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6582F5B9-5CE3-465A-8268-C1403B637737}" type="slidenum">
              <a:rPr lang="es-PY" altLang="es-ES" sz="1200">
                <a:latin typeface="+mn-lt" charset="0"/>
                <a:cs typeface="+mn-ea" charset="0"/>
              </a:rPr>
              <a:pPr algn="r">
                <a:lnSpc>
                  <a:spcPct val="100000"/>
                </a:lnSpc>
              </a:pPr>
              <a:t>97</a:t>
            </a:fld>
            <a:endParaRPr lang="es-PY" altLang="es-ES" sz="1200">
              <a:latin typeface="+mn-lt" charset="0"/>
              <a:cs typeface="+mn-ea"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3B72570C-3A36-273C-B1FC-C0A78922FF2A}"/>
              </a:ext>
            </a:extLst>
          </p:cNvPr>
          <p:cNvSpPr>
            <a:spLocks noGrp="1" noChangeArrowheads="1"/>
          </p:cNvSpPr>
          <p:nvPr>
            <p:ph type="sldNum"/>
          </p:nvPr>
        </p:nvSpPr>
        <p:spPr>
          <a:ln/>
        </p:spPr>
        <p:txBody>
          <a:bodyPr/>
          <a:lstStyle/>
          <a:p>
            <a:fld id="{3BEA3FAD-95DC-4509-8F4F-78B31DD52DC3}" type="slidenum">
              <a:rPr lang="es-PY" altLang="es-ES"/>
              <a:pPr/>
              <a:t>98</a:t>
            </a:fld>
            <a:endParaRPr lang="es-PY" altLang="es-ES"/>
          </a:p>
        </p:txBody>
      </p:sp>
      <p:sp>
        <p:nvSpPr>
          <p:cNvPr id="113665" name="Rectangle 1">
            <a:extLst>
              <a:ext uri="{FF2B5EF4-FFF2-40B4-BE49-F238E27FC236}">
                <a16:creationId xmlns:a16="http://schemas.microsoft.com/office/drawing/2014/main" id="{9972870E-8012-C067-46E7-3DBB799156BB}"/>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Text Box 2">
            <a:extLst>
              <a:ext uri="{FF2B5EF4-FFF2-40B4-BE49-F238E27FC236}">
                <a16:creationId xmlns:a16="http://schemas.microsoft.com/office/drawing/2014/main" id="{5520621E-33B8-8D86-EDF7-D444EBA97AB3}"/>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TRAUMATISMOS CRANEOENCEFÁLICOS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 Los traumatismos craneoencefálicos son una causa común de muerte en niños, y tras un traumatismo craneoencefálico grave es común que el cerebro de los niños se inflame mucho. Si un paciente pediátrico presenta signos de lesión cerebral traumática, trasládelo con urgencia a un centro de cuidados intensivos o con capacidad quirúrgica.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4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LESIONES TORÁCICAS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Las lesiones torácicas pueden ser mortales, y en los niños se requiere menos fuerza para provocar lesiones internas más graves. Las costillas son más flexibles que en los adultos, y puede haber grandes lesiones torácicas sin fractura de costillas.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4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LESIONES ABDOMINALES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El abdomen de los niños es proporcionalmente más grande que el de los adultos, y también es un sitio común de lesión en ellos. Son especialmente comunes las lesiones en el bazo y el hígado. Se debe considerar la posibilidad de lesiones abdominales en todos los pacientes pediátricos traumatizados, ya que pueden ser potencialmente mortales y causar una hemorragia interna grave.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4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LESIONES POR QUEMADURA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Las quemaduras en niños pueden ser difíciles de tratar. Requieren una cuidadosa reanimación con líquidos, una atenta observación para detectar cualquier inflamación en la vía aérea y analgésicos para cambiar las vendas. Prepare un traslado/transferencia rápido de los niños quemados a una unidad de quemados. </a:t>
            </a:r>
          </a:p>
        </p:txBody>
      </p:sp>
      <p:sp>
        <p:nvSpPr>
          <p:cNvPr id="113667" name="Rectangle 3">
            <a:extLst>
              <a:ext uri="{FF2B5EF4-FFF2-40B4-BE49-F238E27FC236}">
                <a16:creationId xmlns:a16="http://schemas.microsoft.com/office/drawing/2014/main" id="{67992493-2BBC-5302-9D27-251B9A05E332}"/>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1E871BD9-F321-4B87-9726-B2F3C117B759}" type="slidenum">
              <a:rPr lang="es-PY" altLang="es-ES" sz="1200">
                <a:latin typeface="+mn-lt" charset="0"/>
                <a:cs typeface="+mn-ea" charset="0"/>
              </a:rPr>
              <a:pPr algn="r">
                <a:lnSpc>
                  <a:spcPct val="100000"/>
                </a:lnSpc>
              </a:pPr>
              <a:t>98</a:t>
            </a:fld>
            <a:endParaRPr lang="es-PY" altLang="es-ES" sz="1200">
              <a:latin typeface="+mn-lt" charset="0"/>
              <a:cs typeface="+mn-ea" charset="0"/>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816EE88A-FED9-1941-1870-1B88480A153A}"/>
              </a:ext>
            </a:extLst>
          </p:cNvPr>
          <p:cNvSpPr>
            <a:spLocks noGrp="1" noChangeArrowheads="1"/>
          </p:cNvSpPr>
          <p:nvPr>
            <p:ph type="sldNum"/>
          </p:nvPr>
        </p:nvSpPr>
        <p:spPr>
          <a:ln/>
        </p:spPr>
        <p:txBody>
          <a:bodyPr/>
          <a:lstStyle/>
          <a:p>
            <a:fld id="{978816EA-C59C-4509-9433-F2E84C516CF0}" type="slidenum">
              <a:rPr lang="es-PY" altLang="es-ES"/>
              <a:pPr/>
              <a:t>99</a:t>
            </a:fld>
            <a:endParaRPr lang="es-PY" altLang="es-ES"/>
          </a:p>
        </p:txBody>
      </p:sp>
      <p:sp>
        <p:nvSpPr>
          <p:cNvPr id="114689" name="Rectangle 1">
            <a:extLst>
              <a:ext uri="{FF2B5EF4-FFF2-40B4-BE49-F238E27FC236}">
                <a16:creationId xmlns:a16="http://schemas.microsoft.com/office/drawing/2014/main" id="{20545EC8-A6E7-355A-0030-04371BAC5E42}"/>
              </a:ext>
            </a:extLst>
          </p:cNvPr>
          <p:cNvSpPr txBox="1">
            <a:spLocks noGrp="1" noRot="1" noChangeAspect="1" noChangeArrowheads="1"/>
          </p:cNvSpPr>
          <p:nvPr>
            <p:ph type="sldImg"/>
          </p:nvPr>
        </p:nvSpPr>
        <p:spPr bwMode="auto">
          <a:xfrm>
            <a:off x="685800" y="1143000"/>
            <a:ext cx="5484813" cy="30845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Text Box 2">
            <a:extLst>
              <a:ext uri="{FF2B5EF4-FFF2-40B4-BE49-F238E27FC236}">
                <a16:creationId xmlns:a16="http://schemas.microsoft.com/office/drawing/2014/main" id="{6CC443AF-D911-C492-B92D-ACD6F5A22FDD}"/>
              </a:ext>
            </a:extLst>
          </p:cNvPr>
          <p:cNvSpPr txBox="1">
            <a:spLocks noGrp="1" noChangeArrowheads="1"/>
          </p:cNvSpPr>
          <p:nvPr>
            <p:ph type="body" idx="1"/>
          </p:nvPr>
        </p:nvSpPr>
        <p:spPr bwMode="auto">
          <a:xfrm>
            <a:off x="685800" y="4400550"/>
            <a:ext cx="5484813" cy="35988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TRAUMATISMOS CRANEOENCEFÁLICOS</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 Los traumatismos craneoencefálicos son una causa común de muerte en niños, y tras un traumatismo craneoencefálico grave es común que el cerebro de los niños se inflame mucho. Si un paciente pediátrico presenta signos de lesión cerebral traumática, trasládelo con urgencia a un centro de cuidados intensivos o con capacidad quirúrgica.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4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LESIONES TORÁCICAS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Las lesiones torácicas pueden ser mortales, y en los niños se requiere menos fuerza para provocar lesiones internas más graves. Las costillas son más flexibles que en los adultos, y puede haber grandes lesiones torácicas sin fractura de costillas.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4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LESIONES ABDOMINALES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El abdomen de los niños es proporcionalmente más grande que el de los adultos, y también es un sitio común de lesión en ellos. Son especialmente comunes las lesiones en el bazo y el hígado. Se debe considerar la posibilidad de lesiones abdominales en todos los pacientes pediátricos traumatizados, ya que pueden ser potencialmente mortales y causar una hemorragia interna grave.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endParaRPr lang="es-PY" altLang="es-ES" sz="2400">
              <a:latin typeface="Arial" panose="020B0604020202020204" pitchFamily="34" charset="0"/>
              <a:ea typeface="Microsoft YaHei" panose="020B0503020204020204" pitchFamily="34" charset="-122"/>
            </a:endParaRP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LESIONES POR QUEMADURA </a:t>
            </a:r>
          </a:p>
          <a:p>
            <a:pPr marL="215900" indent="-214313" eaLnBrk="1">
              <a:spcBef>
                <a:spcPct val="0"/>
              </a:spcBef>
              <a:tabLst>
                <a:tab pos="215900" algn="l"/>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es-PY" altLang="es-ES" sz="2400">
                <a:latin typeface="Arial" panose="020B0604020202020204" pitchFamily="34" charset="0"/>
                <a:ea typeface="Microsoft YaHei" panose="020B0503020204020204" pitchFamily="34" charset="-122"/>
              </a:rPr>
              <a:t>Las quemaduras en niños pueden ser difíciles de tratar. Requieren una cuidadosa reanimación con líquidos, una atenta observación para detectar cualquier inflamación en la vía aérea y analgésicos para cambiar las vendas. Prepare un traslado/transferencia rápido de los niños quemados a una unidad de quemados. </a:t>
            </a:r>
          </a:p>
        </p:txBody>
      </p:sp>
      <p:sp>
        <p:nvSpPr>
          <p:cNvPr id="114691" name="Rectangle 3">
            <a:extLst>
              <a:ext uri="{FF2B5EF4-FFF2-40B4-BE49-F238E27FC236}">
                <a16:creationId xmlns:a16="http://schemas.microsoft.com/office/drawing/2014/main" id="{1E15C3FB-4501-B1B2-658F-77B49E76491F}"/>
              </a:ext>
            </a:extLst>
          </p:cNvPr>
          <p:cNvSpPr>
            <a:spLocks noChangeArrowheads="1"/>
          </p:cNvSpPr>
          <p:nvPr/>
        </p:nvSpPr>
        <p:spPr bwMode="auto">
          <a:xfrm>
            <a:off x="3884613" y="8685213"/>
            <a:ext cx="2970212"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Lst>
              <a:defRPr>
                <a:solidFill>
                  <a:srgbClr val="000000"/>
                </a:solidFill>
                <a:latin typeface="Arial" panose="020B0604020202020204" pitchFamily="34" charset="0"/>
                <a:ea typeface="Microsoft YaHei" panose="020B0503020204020204" pitchFamily="34" charset="-122"/>
              </a:defRPr>
            </a:lvl9pPr>
          </a:lstStyle>
          <a:p>
            <a:pPr algn="r">
              <a:lnSpc>
                <a:spcPct val="100000"/>
              </a:lnSpc>
            </a:pPr>
            <a:fld id="{15DD8633-B75C-4612-847A-8485BAB286F8}" type="slidenum">
              <a:rPr lang="es-PY" altLang="es-ES" sz="1200">
                <a:latin typeface="+mn-lt" charset="0"/>
                <a:cs typeface="+mn-ea" charset="0"/>
              </a:rPr>
              <a:pPr algn="r">
                <a:lnSpc>
                  <a:spcPct val="100000"/>
                </a:lnSpc>
              </a:pPr>
              <a:t>99</a:t>
            </a:fld>
            <a:endParaRPr lang="es-PY" altLang="es-ES" sz="1200">
              <a:latin typeface="+mn-lt" charset="0"/>
              <a:cs typeface="+mn-e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C82675-8A68-2290-5329-F537F4BFC7D2}"/>
              </a:ext>
            </a:extLst>
          </p:cNvPr>
          <p:cNvSpPr>
            <a:spLocks noGrp="1"/>
          </p:cNvSpPr>
          <p:nvPr>
            <p:ph type="ctrTitle"/>
          </p:nvPr>
        </p:nvSpPr>
        <p:spPr>
          <a:xfrm>
            <a:off x="1524000" y="1122363"/>
            <a:ext cx="9144000" cy="2387600"/>
          </a:xfrm>
        </p:spPr>
        <p:txBody>
          <a:bodyPr anchor="b"/>
          <a:lstStyle>
            <a:lvl1pPr algn="ctr">
              <a:defRPr sz="6000"/>
            </a:lvl1pPr>
          </a:lstStyle>
          <a:p>
            <a:r>
              <a:rPr lang="es-MX"/>
              <a:t>Haz clic para modificar el estilo de título del patrón</a:t>
            </a:r>
            <a:endParaRPr lang="es-CL"/>
          </a:p>
        </p:txBody>
      </p:sp>
      <p:sp>
        <p:nvSpPr>
          <p:cNvPr id="3" name="Subtítulo 2">
            <a:extLst>
              <a:ext uri="{FF2B5EF4-FFF2-40B4-BE49-F238E27FC236}">
                <a16:creationId xmlns:a16="http://schemas.microsoft.com/office/drawing/2014/main" id="{07BADC59-FFE6-A3BE-9650-6B3E3A9C77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MX"/>
              <a:t>Haz clic para editar el estilo de subtítulo del patrón</a:t>
            </a:r>
            <a:endParaRPr lang="es-CL"/>
          </a:p>
        </p:txBody>
      </p:sp>
      <p:sp>
        <p:nvSpPr>
          <p:cNvPr id="4" name="Marcador de fecha 3">
            <a:extLst>
              <a:ext uri="{FF2B5EF4-FFF2-40B4-BE49-F238E27FC236}">
                <a16:creationId xmlns:a16="http://schemas.microsoft.com/office/drawing/2014/main" id="{96159202-45D1-EBFB-13B0-AAB2DE7D090E}"/>
              </a:ext>
            </a:extLst>
          </p:cNvPr>
          <p:cNvSpPr>
            <a:spLocks noGrp="1"/>
          </p:cNvSpPr>
          <p:nvPr>
            <p:ph type="dt" sz="half" idx="10"/>
          </p:nvPr>
        </p:nvSpPr>
        <p:spPr/>
        <p:txBody>
          <a:bodyPr/>
          <a:lstStyle/>
          <a:p>
            <a:fld id="{AE58BFD8-B482-584A-ACFF-7EB207930D09}" type="datetimeFigureOut">
              <a:rPr lang="es-CL" smtClean="0"/>
              <a:t>13-05-24</a:t>
            </a:fld>
            <a:endParaRPr lang="es-CL"/>
          </a:p>
        </p:txBody>
      </p:sp>
      <p:sp>
        <p:nvSpPr>
          <p:cNvPr id="5" name="Marcador de pie de página 4">
            <a:extLst>
              <a:ext uri="{FF2B5EF4-FFF2-40B4-BE49-F238E27FC236}">
                <a16:creationId xmlns:a16="http://schemas.microsoft.com/office/drawing/2014/main" id="{665D9554-DE88-26BB-3828-664C2A53156D}"/>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EF30FFE-60F4-9DD7-E0AC-8DEEDAF0B9B4}"/>
              </a:ext>
            </a:extLst>
          </p:cNvPr>
          <p:cNvSpPr>
            <a:spLocks noGrp="1"/>
          </p:cNvSpPr>
          <p:nvPr>
            <p:ph type="sldNum" sz="quarter" idx="12"/>
          </p:nvPr>
        </p:nvSpPr>
        <p:spPr/>
        <p:txBody>
          <a:bodyPr/>
          <a:lstStyle/>
          <a:p>
            <a:fld id="{DE19B97E-3943-284E-B61C-68B0F4F05C0E}" type="slidenum">
              <a:rPr lang="es-CL" smtClean="0"/>
              <a:t>‹#›</a:t>
            </a:fld>
            <a:endParaRPr lang="es-CL"/>
          </a:p>
        </p:txBody>
      </p:sp>
    </p:spTree>
    <p:extLst>
      <p:ext uri="{BB962C8B-B14F-4D97-AF65-F5344CB8AC3E}">
        <p14:creationId xmlns:p14="http://schemas.microsoft.com/office/powerpoint/2010/main" val="3941510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8BA83-3A15-8A90-5750-BD6CFC567CA7}"/>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34E881C9-E56A-7525-DBE7-2800284BBC11}"/>
              </a:ext>
            </a:extLst>
          </p:cNvPr>
          <p:cNvSpPr>
            <a:spLocks noGrp="1"/>
          </p:cNvSpPr>
          <p:nvPr>
            <p:ph type="body" orient="vert" idx="1"/>
          </p:nvPr>
        </p:nvSpPr>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2A3D6A8C-9766-223C-F731-F44C5575210D}"/>
              </a:ext>
            </a:extLst>
          </p:cNvPr>
          <p:cNvSpPr>
            <a:spLocks noGrp="1"/>
          </p:cNvSpPr>
          <p:nvPr>
            <p:ph type="dt" sz="half" idx="10"/>
          </p:nvPr>
        </p:nvSpPr>
        <p:spPr/>
        <p:txBody>
          <a:bodyPr/>
          <a:lstStyle/>
          <a:p>
            <a:fld id="{AE58BFD8-B482-584A-ACFF-7EB207930D09}" type="datetimeFigureOut">
              <a:rPr lang="es-CL" smtClean="0"/>
              <a:t>13-05-24</a:t>
            </a:fld>
            <a:endParaRPr lang="es-CL"/>
          </a:p>
        </p:txBody>
      </p:sp>
      <p:sp>
        <p:nvSpPr>
          <p:cNvPr id="5" name="Marcador de pie de página 4">
            <a:extLst>
              <a:ext uri="{FF2B5EF4-FFF2-40B4-BE49-F238E27FC236}">
                <a16:creationId xmlns:a16="http://schemas.microsoft.com/office/drawing/2014/main" id="{320CE82A-0723-9DCA-52CE-C7347A64B7B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4FB3F78-FEC4-D2CC-E7CD-566F9FFB3AD7}"/>
              </a:ext>
            </a:extLst>
          </p:cNvPr>
          <p:cNvSpPr>
            <a:spLocks noGrp="1"/>
          </p:cNvSpPr>
          <p:nvPr>
            <p:ph type="sldNum" sz="quarter" idx="12"/>
          </p:nvPr>
        </p:nvSpPr>
        <p:spPr/>
        <p:txBody>
          <a:bodyPr/>
          <a:lstStyle/>
          <a:p>
            <a:fld id="{DE19B97E-3943-284E-B61C-68B0F4F05C0E}" type="slidenum">
              <a:rPr lang="es-CL" smtClean="0"/>
              <a:t>‹#›</a:t>
            </a:fld>
            <a:endParaRPr lang="es-CL"/>
          </a:p>
        </p:txBody>
      </p:sp>
    </p:spTree>
    <p:extLst>
      <p:ext uri="{BB962C8B-B14F-4D97-AF65-F5344CB8AC3E}">
        <p14:creationId xmlns:p14="http://schemas.microsoft.com/office/powerpoint/2010/main" val="2032540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A0E8434-66C0-22CC-B615-167D39C90F11}"/>
              </a:ext>
            </a:extLst>
          </p:cNvPr>
          <p:cNvSpPr>
            <a:spLocks noGrp="1"/>
          </p:cNvSpPr>
          <p:nvPr>
            <p:ph type="title" orient="vert"/>
          </p:nvPr>
        </p:nvSpPr>
        <p:spPr>
          <a:xfrm>
            <a:off x="8724900" y="365125"/>
            <a:ext cx="2628900" cy="5811838"/>
          </a:xfrm>
        </p:spPr>
        <p:txBody>
          <a:bodyPr vert="eaVert"/>
          <a:lstStyle/>
          <a:p>
            <a:r>
              <a:rPr lang="es-MX"/>
              <a:t>Haz clic para modificar el estilo de título del patrón</a:t>
            </a:r>
            <a:endParaRPr lang="es-CL"/>
          </a:p>
        </p:txBody>
      </p:sp>
      <p:sp>
        <p:nvSpPr>
          <p:cNvPr id="3" name="Marcador de texto vertical 2">
            <a:extLst>
              <a:ext uri="{FF2B5EF4-FFF2-40B4-BE49-F238E27FC236}">
                <a16:creationId xmlns:a16="http://schemas.microsoft.com/office/drawing/2014/main" id="{53A648BB-090E-EA54-496A-6C2D03F06FBD}"/>
              </a:ext>
            </a:extLst>
          </p:cNvPr>
          <p:cNvSpPr>
            <a:spLocks noGrp="1"/>
          </p:cNvSpPr>
          <p:nvPr>
            <p:ph type="body" orient="vert" idx="1"/>
          </p:nvPr>
        </p:nvSpPr>
        <p:spPr>
          <a:xfrm>
            <a:off x="838200" y="365125"/>
            <a:ext cx="7734300" cy="5811838"/>
          </a:xfrm>
        </p:spPr>
        <p:txBody>
          <a:bodyPr vert="eaVert"/>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A2B639E7-9ADA-26CD-575A-AD3E6234B35A}"/>
              </a:ext>
            </a:extLst>
          </p:cNvPr>
          <p:cNvSpPr>
            <a:spLocks noGrp="1"/>
          </p:cNvSpPr>
          <p:nvPr>
            <p:ph type="dt" sz="half" idx="10"/>
          </p:nvPr>
        </p:nvSpPr>
        <p:spPr/>
        <p:txBody>
          <a:bodyPr/>
          <a:lstStyle/>
          <a:p>
            <a:fld id="{AE58BFD8-B482-584A-ACFF-7EB207930D09}" type="datetimeFigureOut">
              <a:rPr lang="es-CL" smtClean="0"/>
              <a:t>13-05-24</a:t>
            </a:fld>
            <a:endParaRPr lang="es-CL"/>
          </a:p>
        </p:txBody>
      </p:sp>
      <p:sp>
        <p:nvSpPr>
          <p:cNvPr id="5" name="Marcador de pie de página 4">
            <a:extLst>
              <a:ext uri="{FF2B5EF4-FFF2-40B4-BE49-F238E27FC236}">
                <a16:creationId xmlns:a16="http://schemas.microsoft.com/office/drawing/2014/main" id="{BBE6C4EB-B2C6-7397-C8B3-719C0BDE339C}"/>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903940B-8BC9-565A-9804-451660C3E096}"/>
              </a:ext>
            </a:extLst>
          </p:cNvPr>
          <p:cNvSpPr>
            <a:spLocks noGrp="1"/>
          </p:cNvSpPr>
          <p:nvPr>
            <p:ph type="sldNum" sz="quarter" idx="12"/>
          </p:nvPr>
        </p:nvSpPr>
        <p:spPr/>
        <p:txBody>
          <a:bodyPr/>
          <a:lstStyle/>
          <a:p>
            <a:fld id="{DE19B97E-3943-284E-B61C-68B0F4F05C0E}" type="slidenum">
              <a:rPr lang="es-CL" smtClean="0"/>
              <a:t>‹#›</a:t>
            </a:fld>
            <a:endParaRPr lang="es-CL"/>
          </a:p>
        </p:txBody>
      </p:sp>
    </p:spTree>
    <p:extLst>
      <p:ext uri="{BB962C8B-B14F-4D97-AF65-F5344CB8AC3E}">
        <p14:creationId xmlns:p14="http://schemas.microsoft.com/office/powerpoint/2010/main" val="1357601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Quote">
    <p:bg>
      <p:bgPr>
        <a:solidFill>
          <a:srgbClr val="00205C"/>
        </a:solidFill>
        <a:effectLst/>
      </p:bgPr>
    </p:bg>
    <p:spTree>
      <p:nvGrpSpPr>
        <p:cNvPr id="1" name=""/>
        <p:cNvGrpSpPr/>
        <p:nvPr/>
      </p:nvGrpSpPr>
      <p:grpSpPr>
        <a:xfrm>
          <a:off x="0" y="0"/>
          <a:ext cx="0" cy="0"/>
          <a:chOff x="0" y="0"/>
          <a:chExt cx="0" cy="0"/>
        </a:xfrm>
      </p:grpSpPr>
      <p:pic>
        <p:nvPicPr>
          <p:cNvPr id="13" name="Picture 12" descr="A blue background with white text&#10;&#10;Description automatically generated">
            <a:extLst>
              <a:ext uri="{FF2B5EF4-FFF2-40B4-BE49-F238E27FC236}">
                <a16:creationId xmlns:a16="http://schemas.microsoft.com/office/drawing/2014/main" id="{DCC2900B-D905-5F75-AE64-442354101F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5424" y="0"/>
            <a:ext cx="10046208" cy="5769429"/>
          </a:xfrm>
          <a:prstGeom prst="rect">
            <a:avLst/>
          </a:prstGeom>
        </p:spPr>
      </p:pic>
      <p:sp>
        <p:nvSpPr>
          <p:cNvPr id="11" name="Rectangle 10">
            <a:extLst>
              <a:ext uri="{FF2B5EF4-FFF2-40B4-BE49-F238E27FC236}">
                <a16:creationId xmlns:a16="http://schemas.microsoft.com/office/drawing/2014/main" id="{6C1B0EDF-D171-E789-FA18-9749D36254EE}"/>
              </a:ext>
            </a:extLst>
          </p:cNvPr>
          <p:cNvSpPr/>
          <p:nvPr userDrawn="1"/>
        </p:nvSpPr>
        <p:spPr>
          <a:xfrm>
            <a:off x="0" y="5948312"/>
            <a:ext cx="12192000" cy="909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E411CA7-E531-70F0-1E9B-7A0D61877A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99002" y="6014399"/>
            <a:ext cx="2795992" cy="810659"/>
          </a:xfrm>
          <a:prstGeom prst="rect">
            <a:avLst/>
          </a:prstGeom>
        </p:spPr>
      </p:pic>
      <p:pic>
        <p:nvPicPr>
          <p:cNvPr id="1032" name="Picture 8">
            <a:extLst>
              <a:ext uri="{FF2B5EF4-FFF2-40B4-BE49-F238E27FC236}">
                <a16:creationId xmlns:a16="http://schemas.microsoft.com/office/drawing/2014/main" id="{C6B44F6C-C34B-2217-1A0D-9132A0225CAE}"/>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7598004" y="6056392"/>
            <a:ext cx="2222898" cy="7266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Blue text on a white background&#10;&#10;Description automatically generated">
            <a:extLst>
              <a:ext uri="{FF2B5EF4-FFF2-40B4-BE49-F238E27FC236}">
                <a16:creationId xmlns:a16="http://schemas.microsoft.com/office/drawing/2014/main" id="{8C9F3040-3D60-3BE4-C769-7A548671031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6798" y="6088480"/>
            <a:ext cx="2531816" cy="662497"/>
          </a:xfrm>
          <a:prstGeom prst="rect">
            <a:avLst/>
          </a:prstGeom>
        </p:spPr>
      </p:pic>
      <p:pic>
        <p:nvPicPr>
          <p:cNvPr id="16" name="Picture 8">
            <a:extLst>
              <a:ext uri="{FF2B5EF4-FFF2-40B4-BE49-F238E27FC236}">
                <a16:creationId xmlns:a16="http://schemas.microsoft.com/office/drawing/2014/main" id="{B395B500-0165-B1A7-BB36-48E01D5A6A59}"/>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619574" y="6056392"/>
            <a:ext cx="1184215" cy="72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618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Google Shape;45;p1">
            <a:extLst>
              <a:ext uri="{FF2B5EF4-FFF2-40B4-BE49-F238E27FC236}">
                <a16:creationId xmlns:a16="http://schemas.microsoft.com/office/drawing/2014/main" id="{B3DC4BB9-6725-78E8-06C6-0B6E954A5A60}"/>
              </a:ext>
            </a:extLst>
          </p:cNvPr>
          <p:cNvSpPr txBox="1">
            <a:spLocks noGrp="1"/>
          </p:cNvSpPr>
          <p:nvPr userDrawn="1"/>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sz="4000">
              <a:solidFill>
                <a:srgbClr val="FFFFFF"/>
              </a:solidFill>
            </a:endParaRPr>
          </a:p>
          <a:p>
            <a:pPr marL="228600" lvl="0" indent="-228600" algn="l">
              <a:lnSpc>
                <a:spcPct val="90000"/>
              </a:lnSpc>
              <a:spcBef>
                <a:spcPts val="1000"/>
              </a:spcBef>
              <a:spcAft>
                <a:spcPts val="0"/>
              </a:spcAft>
              <a:buSzPts val="1920"/>
              <a:buFont typeface="Arial"/>
              <a:buNone/>
            </a:pPr>
            <a:endParaRPr lang="en-US" sz="4000">
              <a:solidFill>
                <a:srgbClr val="FFFFFF"/>
              </a:solidFill>
            </a:endParaRPr>
          </a:p>
          <a:p>
            <a:pPr marL="228600" indent="-228600"/>
            <a:endParaRPr lang="en-US" sz="4000">
              <a:solidFill>
                <a:srgbClr val="FFFFFF"/>
              </a:solidFill>
            </a:endParaRPr>
          </a:p>
        </p:txBody>
      </p:sp>
      <p:sp>
        <p:nvSpPr>
          <p:cNvPr id="6" name="Google Shape;50;p1">
            <a:extLst>
              <a:ext uri="{FF2B5EF4-FFF2-40B4-BE49-F238E27FC236}">
                <a16:creationId xmlns:a16="http://schemas.microsoft.com/office/drawing/2014/main" id="{F4964FAA-0E6A-808A-84E8-E634832FE3A1}"/>
              </a:ext>
            </a:extLst>
          </p:cNvPr>
          <p:cNvSpPr txBox="1"/>
          <p:nvPr userDrawn="1"/>
        </p:nvSpPr>
        <p:spPr>
          <a:xfrm>
            <a:off x="-199797" y="3367698"/>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n-US" sz="2800" b="1" i="0" u="none" strike="noStrike" cap="none">
                <a:solidFill>
                  <a:schemeClr val="accent1">
                    <a:lumMod val="50000"/>
                  </a:schemeClr>
                </a:solidFill>
                <a:latin typeface="+mj-lt"/>
                <a:ea typeface="Quattrocento Sans"/>
                <a:cs typeface="Quattrocento Sans"/>
                <a:sym typeface="Quattrocento Sans"/>
              </a:rPr>
              <a:t>Basic Emergency Care Course</a:t>
            </a:r>
            <a:endParaRPr lang="en-US" sz="2800" b="1" i="0" u="none" strike="noStrike" cap="none">
              <a:solidFill>
                <a:schemeClr val="accent1">
                  <a:lumMod val="50000"/>
                </a:schemeClr>
              </a:solidFill>
              <a:latin typeface="+mj-lt"/>
              <a:ea typeface="Quattrocento Sans"/>
              <a:cs typeface="Quattrocento Sans"/>
            </a:endParaRPr>
          </a:p>
        </p:txBody>
      </p:sp>
      <p:pic>
        <p:nvPicPr>
          <p:cNvPr id="7" name="Picture 10" descr="Logo, company name&#10;&#10;Description automatically generated">
            <a:extLst>
              <a:ext uri="{FF2B5EF4-FFF2-40B4-BE49-F238E27FC236}">
                <a16:creationId xmlns:a16="http://schemas.microsoft.com/office/drawing/2014/main" id="{AE0B97FF-9608-84A5-479E-3B402E9759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9" name="Picture 8" descr="A close-up of a syringe and a tube&#10;&#10;Description automatically generated with low confidence">
            <a:extLst>
              <a:ext uri="{FF2B5EF4-FFF2-40B4-BE49-F238E27FC236}">
                <a16:creationId xmlns:a16="http://schemas.microsoft.com/office/drawing/2014/main" id="{45D62665-0611-7B98-95FB-132EAF3054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10" name="Text Placeholder 3">
            <a:extLst>
              <a:ext uri="{FF2B5EF4-FFF2-40B4-BE49-F238E27FC236}">
                <a16:creationId xmlns:a16="http://schemas.microsoft.com/office/drawing/2014/main" id="{C1E5C459-8256-2E7E-4AB6-46806B7D5A6E}"/>
              </a:ext>
            </a:extLst>
          </p:cNvPr>
          <p:cNvSpPr>
            <a:spLocks noGrp="1"/>
          </p:cNvSpPr>
          <p:nvPr>
            <p:ph type="body" sz="quarter" idx="13" hasCustomPrompt="1"/>
          </p:nvPr>
        </p:nvSpPr>
        <p:spPr>
          <a:xfrm>
            <a:off x="144966" y="2242327"/>
            <a:ext cx="9700351" cy="760413"/>
          </a:xfrm>
        </p:spPr>
        <p:txBody>
          <a:bodyPr>
            <a:normAutofit/>
          </a:bodyPr>
          <a:lstStyle>
            <a:lvl1pPr marL="0" indent="0">
              <a:buNone/>
              <a:defRPr sz="4000"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378168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965" y="483344"/>
            <a:ext cx="10515600" cy="727695"/>
          </a:xfrm>
        </p:spPr>
        <p:txBody>
          <a:bodyPr>
            <a:normAutofit/>
          </a:bodyPr>
          <a:lstStyle>
            <a:lvl1pPr>
              <a:defRPr sz="4000" b="1">
                <a:solidFill>
                  <a:srgbClr val="002060"/>
                </a:solidFill>
              </a:defRPr>
            </a:lvl1pPr>
          </a:lstStyle>
          <a:p>
            <a:r>
              <a:rPr lang="en-US"/>
              <a:t>Click to edit Master title style</a:t>
            </a:r>
          </a:p>
        </p:txBody>
      </p:sp>
      <p:sp>
        <p:nvSpPr>
          <p:cNvPr id="3" name="Content Placeholder 2"/>
          <p:cNvSpPr>
            <a:spLocks noGrp="1"/>
          </p:cNvSpPr>
          <p:nvPr>
            <p:ph idx="1"/>
          </p:nvPr>
        </p:nvSpPr>
        <p:spPr>
          <a:xfrm>
            <a:off x="525965" y="1392634"/>
            <a:ext cx="105156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A logo of the united nations organization&#10;&#10;Description automatically generated">
            <a:extLst>
              <a:ext uri="{FF2B5EF4-FFF2-40B4-BE49-F238E27FC236}">
                <a16:creationId xmlns:a16="http://schemas.microsoft.com/office/drawing/2014/main" id="{9893E2D5-1EC5-F80D-D9DD-B62FD08961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1167108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Google Shape;45;p1">
            <a:extLst>
              <a:ext uri="{FF2B5EF4-FFF2-40B4-BE49-F238E27FC236}">
                <a16:creationId xmlns:a16="http://schemas.microsoft.com/office/drawing/2014/main" id="{B3DC4BB9-6725-78E8-06C6-0B6E954A5A60}"/>
              </a:ext>
            </a:extLst>
          </p:cNvPr>
          <p:cNvSpPr txBox="1">
            <a:spLocks noGrp="1"/>
          </p:cNvSpPr>
          <p:nvPr userDrawn="1"/>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sz="4000">
              <a:solidFill>
                <a:srgbClr val="FFFFFF"/>
              </a:solidFill>
            </a:endParaRPr>
          </a:p>
          <a:p>
            <a:pPr marL="228600" lvl="0" indent="-228600" algn="l">
              <a:lnSpc>
                <a:spcPct val="90000"/>
              </a:lnSpc>
              <a:spcBef>
                <a:spcPts val="1000"/>
              </a:spcBef>
              <a:spcAft>
                <a:spcPts val="0"/>
              </a:spcAft>
              <a:buSzPts val="1920"/>
              <a:buFont typeface="Arial"/>
              <a:buNone/>
            </a:pPr>
            <a:endParaRPr lang="en-US" sz="4000">
              <a:solidFill>
                <a:srgbClr val="FFFFFF"/>
              </a:solidFill>
            </a:endParaRPr>
          </a:p>
          <a:p>
            <a:pPr marL="228600" indent="-228600"/>
            <a:endParaRPr lang="en-US" sz="4000">
              <a:solidFill>
                <a:srgbClr val="FFFFFF"/>
              </a:solidFill>
            </a:endParaRPr>
          </a:p>
        </p:txBody>
      </p:sp>
      <p:pic>
        <p:nvPicPr>
          <p:cNvPr id="7" name="Picture 10" descr="Logo, company name&#10;&#10;Description automatically generated">
            <a:extLst>
              <a:ext uri="{FF2B5EF4-FFF2-40B4-BE49-F238E27FC236}">
                <a16:creationId xmlns:a16="http://schemas.microsoft.com/office/drawing/2014/main" id="{AE0B97FF-9608-84A5-479E-3B402E9759D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9" name="Picture 8" descr="A close-up of a syringe and a tube&#10;&#10;Description automatically generated with low confidence">
            <a:extLst>
              <a:ext uri="{FF2B5EF4-FFF2-40B4-BE49-F238E27FC236}">
                <a16:creationId xmlns:a16="http://schemas.microsoft.com/office/drawing/2014/main" id="{45D62665-0611-7B98-95FB-132EAF3054F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911973" y="69085"/>
            <a:ext cx="1138649" cy="1619250"/>
          </a:xfrm>
          <a:prstGeom prst="rect">
            <a:avLst/>
          </a:prstGeom>
          <a:ln>
            <a:noFill/>
          </a:ln>
          <a:effectLst>
            <a:outerShdw blurRad="292100" dist="139700" dir="2700000" algn="tl" rotWithShape="0">
              <a:srgbClr val="333333">
                <a:alpha val="65000"/>
              </a:srgbClr>
            </a:outerShdw>
          </a:effectLst>
        </p:spPr>
      </p:pic>
      <p:sp>
        <p:nvSpPr>
          <p:cNvPr id="10" name="Text Placeholder 3">
            <a:extLst>
              <a:ext uri="{FF2B5EF4-FFF2-40B4-BE49-F238E27FC236}">
                <a16:creationId xmlns:a16="http://schemas.microsoft.com/office/drawing/2014/main" id="{C1E5C459-8256-2E7E-4AB6-46806B7D5A6E}"/>
              </a:ext>
            </a:extLst>
          </p:cNvPr>
          <p:cNvSpPr>
            <a:spLocks noGrp="1"/>
          </p:cNvSpPr>
          <p:nvPr>
            <p:ph type="body" sz="quarter" idx="13" hasCustomPrompt="1"/>
          </p:nvPr>
        </p:nvSpPr>
        <p:spPr>
          <a:xfrm>
            <a:off x="144966" y="2242327"/>
            <a:ext cx="9700351" cy="760413"/>
          </a:xfrm>
        </p:spPr>
        <p:txBody>
          <a:bodyPr>
            <a:normAutofit/>
          </a:bodyPr>
          <a:lstStyle>
            <a:lvl1pPr marL="0" indent="0">
              <a:buNone/>
              <a:defRPr sz="4000" b="1" i="0">
                <a:solidFill>
                  <a:schemeClr val="bg1"/>
                </a:solidFill>
                <a:latin typeface="Calibri" panose="020F0502020204030204" pitchFamily="34" charset="0"/>
                <a:cs typeface="Calibri" panose="020F0502020204030204" pitchFamily="34" charset="0"/>
              </a:defRPr>
            </a:lvl1pPr>
            <a:lvl2pPr marL="457200" indent="0">
              <a:buFont typeface="Arial" panose="020B0604020202020204" pitchFamily="34" charset="0"/>
              <a:buNone/>
              <a:defRPr>
                <a:solidFill>
                  <a:schemeClr val="bg1"/>
                </a:solidFill>
              </a:defRPr>
            </a:lvl2pPr>
          </a:lstStyle>
          <a:p>
            <a:pPr lvl="0"/>
            <a:r>
              <a:rPr lang="en-US"/>
              <a:t>CLICK TO EDIT MASTER TEXT STYLES</a:t>
            </a:r>
          </a:p>
        </p:txBody>
      </p:sp>
      <p:sp>
        <p:nvSpPr>
          <p:cNvPr id="2" name="Google Shape;50;p1">
            <a:extLst>
              <a:ext uri="{FF2B5EF4-FFF2-40B4-BE49-F238E27FC236}">
                <a16:creationId xmlns:a16="http://schemas.microsoft.com/office/drawing/2014/main" id="{25759E5B-10C9-857D-AB18-730826F3E362}"/>
              </a:ext>
            </a:extLst>
          </p:cNvPr>
          <p:cNvSpPr txBox="1"/>
          <p:nvPr userDrawn="1"/>
        </p:nvSpPr>
        <p:spPr>
          <a:xfrm>
            <a:off x="-156349" y="3259879"/>
            <a:ext cx="12105453" cy="954067"/>
          </a:xfrm>
          <a:prstGeom prst="rect">
            <a:avLst/>
          </a:prstGeom>
          <a:noFill/>
          <a:ln>
            <a:noFill/>
          </a:ln>
        </p:spPr>
        <p:txBody>
          <a:bodyPr spcFirstLastPara="1" wrap="square" lIns="365750" tIns="45700" rIns="45700"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3200" b="1" i="0" u="none" strike="noStrike" kern="1200" cap="none" spc="0" normalizeH="0" baseline="0" noProof="0">
                <a:ln>
                  <a:noFill/>
                </a:ln>
                <a:solidFill>
                  <a:srgbClr val="4472C4">
                    <a:lumMod val="50000"/>
                  </a:srgbClr>
                </a:solidFill>
                <a:effectLst/>
                <a:uLnTx/>
                <a:uFillTx/>
                <a:latin typeface="Calibri" panose="020F0502020204030204"/>
                <a:ea typeface="Quattrocento Sans"/>
                <a:cs typeface="Quattrocento Sans"/>
                <a:sym typeface="Quattrocento Sans"/>
              </a:rPr>
              <a:t>Atención Básica de Emergencia</a:t>
            </a:r>
          </a:p>
          <a:p>
            <a:pPr marL="0" marR="0" lvl="0" indent="0" algn="l" defTabSz="914400" rtl="0" eaLnBrk="1" fontAlgn="auto" latinLnBrk="0" hangingPunct="1">
              <a:lnSpc>
                <a:spcPct val="100000"/>
              </a:lnSpc>
              <a:spcBef>
                <a:spcPts val="0"/>
              </a:spcBef>
              <a:spcAft>
                <a:spcPts val="0"/>
              </a:spcAft>
              <a:buClrTx/>
              <a:buSzPts val="2800"/>
              <a:buFontTx/>
              <a:buNone/>
              <a:tabLst/>
              <a:defRPr/>
            </a:pPr>
            <a:r>
              <a:rPr kumimoji="0" lang="es-ES_tradnl" sz="2400" b="1" i="0" u="none" strike="noStrike" kern="1200" cap="none" spc="0" normalizeH="0" baseline="0" noProof="0">
                <a:ln>
                  <a:noFill/>
                </a:ln>
                <a:solidFill>
                  <a:srgbClr val="4472C4">
                    <a:lumMod val="50000"/>
                  </a:srgbClr>
                </a:solidFill>
                <a:effectLst/>
                <a:uLnTx/>
                <a:uFillTx/>
                <a:latin typeface="Calibri Light" panose="020F0302020204030204"/>
                <a:ea typeface="Quattrocento Sans"/>
                <a:cs typeface="Quattrocento Sans"/>
                <a:sym typeface="Quattrocento Sans"/>
              </a:rPr>
              <a:t>Abordaje de pacientes traumatizados y con enfermedades agudas</a:t>
            </a:r>
          </a:p>
        </p:txBody>
      </p:sp>
    </p:spTree>
    <p:extLst>
      <p:ext uri="{BB962C8B-B14F-4D97-AF65-F5344CB8AC3E}">
        <p14:creationId xmlns:p14="http://schemas.microsoft.com/office/powerpoint/2010/main" val="3502056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5965" y="483344"/>
            <a:ext cx="10515600" cy="727695"/>
          </a:xfrm>
        </p:spPr>
        <p:txBody>
          <a:bodyPr>
            <a:normAutofit/>
          </a:bodyPr>
          <a:lstStyle>
            <a:lvl1pPr>
              <a:defRPr sz="4000" b="1">
                <a:solidFill>
                  <a:srgbClr val="002060"/>
                </a:solidFill>
                <a:latin typeface="+mn-lt"/>
              </a:defRPr>
            </a:lvl1pPr>
          </a:lstStyle>
          <a:p>
            <a:r>
              <a:rPr lang="en-US"/>
              <a:t>Click to edit Master title style</a:t>
            </a:r>
          </a:p>
        </p:txBody>
      </p:sp>
      <p:sp>
        <p:nvSpPr>
          <p:cNvPr id="3" name="Content Placeholder 2"/>
          <p:cNvSpPr>
            <a:spLocks noGrp="1"/>
          </p:cNvSpPr>
          <p:nvPr>
            <p:ph idx="1"/>
          </p:nvPr>
        </p:nvSpPr>
        <p:spPr>
          <a:xfrm>
            <a:off x="525965" y="1392634"/>
            <a:ext cx="10515600" cy="4351338"/>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logo of the united nations organization&#10;&#10;Description automatically generated">
            <a:extLst>
              <a:ext uri="{FF2B5EF4-FFF2-40B4-BE49-F238E27FC236}">
                <a16:creationId xmlns:a16="http://schemas.microsoft.com/office/drawing/2014/main" id="{9893E2D5-1EC5-F80D-D9DD-B62FD08961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902871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b="1">
                <a:solidFill>
                  <a:srgbClr val="002060"/>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4" name="Picture 3" descr="A logo of the united nations organization&#10;&#10;Description automatically generated">
            <a:extLst>
              <a:ext uri="{FF2B5EF4-FFF2-40B4-BE49-F238E27FC236}">
                <a16:creationId xmlns:a16="http://schemas.microsoft.com/office/drawing/2014/main" id="{F4680AE8-0A07-26D9-A15D-B86315AEFD3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6707039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2060"/>
                </a:solidFill>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descr="A logo of the united nations organization&#10;&#10;Description automatically generated">
            <a:extLst>
              <a:ext uri="{FF2B5EF4-FFF2-40B4-BE49-F238E27FC236}">
                <a16:creationId xmlns:a16="http://schemas.microsoft.com/office/drawing/2014/main" id="{9E443D57-8A02-1DE2-6D04-5446826D829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3329835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solidFill>
                  <a:srgbClr val="002060"/>
                </a:solidFill>
              </a:defRPr>
            </a:lvl1pPr>
          </a:lstStyle>
          <a:p>
            <a:r>
              <a:rPr lang="en-US"/>
              <a:t>Click to edit Master title style</a:t>
            </a:r>
          </a:p>
        </p:txBody>
      </p:sp>
      <p:pic>
        <p:nvPicPr>
          <p:cNvPr id="3" name="Picture 2" descr="A logo of the united nations organization&#10;&#10;Description automatically generated">
            <a:extLst>
              <a:ext uri="{FF2B5EF4-FFF2-40B4-BE49-F238E27FC236}">
                <a16:creationId xmlns:a16="http://schemas.microsoft.com/office/drawing/2014/main" id="{6A238B1E-8E47-0C4D-519D-32BD5DA1485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534650" y="5743972"/>
            <a:ext cx="1581249" cy="1047577"/>
          </a:xfrm>
          <a:prstGeom prst="rect">
            <a:avLst/>
          </a:prstGeom>
        </p:spPr>
      </p:pic>
    </p:spTree>
    <p:extLst>
      <p:ext uri="{BB962C8B-B14F-4D97-AF65-F5344CB8AC3E}">
        <p14:creationId xmlns:p14="http://schemas.microsoft.com/office/powerpoint/2010/main" val="72357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6D529-F078-8DAC-835D-543DAC25A752}"/>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EE65F35D-8D1B-1A15-CD74-C62BFAC2CEFE}"/>
              </a:ext>
            </a:extLst>
          </p:cNvPr>
          <p:cNvSpPr>
            <a:spLocks noGrp="1"/>
          </p:cNvSpPr>
          <p:nvPr>
            <p:ph idx="1"/>
          </p:nvPr>
        </p:nvSpPr>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59D572DD-CC5D-1E97-0C1A-55F94727F8A5}"/>
              </a:ext>
            </a:extLst>
          </p:cNvPr>
          <p:cNvSpPr>
            <a:spLocks noGrp="1"/>
          </p:cNvSpPr>
          <p:nvPr>
            <p:ph type="dt" sz="half" idx="10"/>
          </p:nvPr>
        </p:nvSpPr>
        <p:spPr/>
        <p:txBody>
          <a:bodyPr/>
          <a:lstStyle/>
          <a:p>
            <a:fld id="{AE58BFD8-B482-584A-ACFF-7EB207930D09}" type="datetimeFigureOut">
              <a:rPr lang="es-CL" smtClean="0"/>
              <a:t>13-05-24</a:t>
            </a:fld>
            <a:endParaRPr lang="es-CL"/>
          </a:p>
        </p:txBody>
      </p:sp>
      <p:sp>
        <p:nvSpPr>
          <p:cNvPr id="5" name="Marcador de pie de página 4">
            <a:extLst>
              <a:ext uri="{FF2B5EF4-FFF2-40B4-BE49-F238E27FC236}">
                <a16:creationId xmlns:a16="http://schemas.microsoft.com/office/drawing/2014/main" id="{BCEEB746-A8D8-0E46-7C35-D0C42D7ED07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5B994D9E-674C-B01D-EDDD-4734FDFCC967}"/>
              </a:ext>
            </a:extLst>
          </p:cNvPr>
          <p:cNvSpPr>
            <a:spLocks noGrp="1"/>
          </p:cNvSpPr>
          <p:nvPr>
            <p:ph type="sldNum" sz="quarter" idx="12"/>
          </p:nvPr>
        </p:nvSpPr>
        <p:spPr/>
        <p:txBody>
          <a:bodyPr/>
          <a:lstStyle/>
          <a:p>
            <a:fld id="{DE19B97E-3943-284E-B61C-68B0F4F05C0E}" type="slidenum">
              <a:rPr lang="es-CL" smtClean="0"/>
              <a:t>‹#›</a:t>
            </a:fld>
            <a:endParaRPr lang="es-CL"/>
          </a:p>
        </p:txBody>
      </p:sp>
    </p:spTree>
    <p:extLst>
      <p:ext uri="{BB962C8B-B14F-4D97-AF65-F5344CB8AC3E}">
        <p14:creationId xmlns:p14="http://schemas.microsoft.com/office/powerpoint/2010/main" val="2577876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0BF8-69F9-593D-815A-86B55E296EA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E5D385D-A83C-991F-DE26-41AA9E0653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C72F58EA-7583-CF6C-739C-8922973E59F3}"/>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62153ED-E549-AA1B-E7C4-BBA226B951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6BA03A4-5A9A-4942-B8A0-BFB89B7022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pic>
        <p:nvPicPr>
          <p:cNvPr id="11" name="Picture 11">
            <a:extLst>
              <a:ext uri="{FF2B5EF4-FFF2-40B4-BE49-F238E27FC236}">
                <a16:creationId xmlns:a16="http://schemas.microsoft.com/office/drawing/2014/main" id="{035FFEA1-F982-15E8-45BD-C0767E351C8D}"/>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11001375" y="5766587"/>
            <a:ext cx="1024163" cy="1054479"/>
          </a:xfrm>
          <a:prstGeom prst="rect">
            <a:avLst/>
          </a:prstGeom>
        </p:spPr>
      </p:pic>
    </p:spTree>
    <p:extLst>
      <p:ext uri="{BB962C8B-B14F-4D97-AF65-F5344CB8AC3E}">
        <p14:creationId xmlns:p14="http://schemas.microsoft.com/office/powerpoint/2010/main" val="3463258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58753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Section Header_light blue">
    <p:bg>
      <p:bgPr>
        <a:solidFill>
          <a:srgbClr val="DDEFF9"/>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EC86-78C9-4D4A-AF51-6E9B4717964B}"/>
              </a:ext>
            </a:extLst>
          </p:cNvPr>
          <p:cNvSpPr>
            <a:spLocks noGrp="1"/>
          </p:cNvSpPr>
          <p:nvPr>
            <p:ph type="title"/>
          </p:nvPr>
        </p:nvSpPr>
        <p:spPr>
          <a:xfrm>
            <a:off x="838200" y="697591"/>
            <a:ext cx="7895063" cy="752706"/>
          </a:xfrm>
        </p:spPr>
        <p:txBody>
          <a:bodyPr anchor="t" anchorCtr="0">
            <a:normAutofit/>
          </a:bodyPr>
          <a:lstStyle>
            <a:lvl1pPr>
              <a:defRPr sz="4000" b="1">
                <a:solidFill>
                  <a:srgbClr val="00205C"/>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7D44C24D-3004-F049-AA07-7BC498D28F53}"/>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8D1B0992-9F08-4D46-9772-C6DCA591D5B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457203" y="6000906"/>
            <a:ext cx="1828798" cy="556813"/>
          </a:xfrm>
          <a:prstGeom prst="rect">
            <a:avLst/>
          </a:prstGeom>
        </p:spPr>
      </p:pic>
      <p:sp>
        <p:nvSpPr>
          <p:cNvPr id="3" name="Content Placeholder 2">
            <a:extLst>
              <a:ext uri="{FF2B5EF4-FFF2-40B4-BE49-F238E27FC236}">
                <a16:creationId xmlns:a16="http://schemas.microsoft.com/office/drawing/2014/main" id="{B1518658-C15C-6321-ADDB-D062C4CC26FF}"/>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67262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Quote">
    <p:bg>
      <p:bgPr>
        <a:solidFill>
          <a:srgbClr val="00205C"/>
        </a:solidFill>
        <a:effectLst/>
      </p:bgPr>
    </p:bg>
    <p:spTree>
      <p:nvGrpSpPr>
        <p:cNvPr id="1" name=""/>
        <p:cNvGrpSpPr/>
        <p:nvPr/>
      </p:nvGrpSpPr>
      <p:grpSpPr>
        <a:xfrm>
          <a:off x="0" y="0"/>
          <a:ext cx="0" cy="0"/>
          <a:chOff x="0" y="0"/>
          <a:chExt cx="0" cy="0"/>
        </a:xfrm>
      </p:grpSpPr>
      <p:pic>
        <p:nvPicPr>
          <p:cNvPr id="13" name="Picture 12" descr="A blue background with white text&#10;&#10;Description automatically generated">
            <a:extLst>
              <a:ext uri="{FF2B5EF4-FFF2-40B4-BE49-F238E27FC236}">
                <a16:creationId xmlns:a16="http://schemas.microsoft.com/office/drawing/2014/main" id="{DCC2900B-D905-5F75-AE64-442354101F6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25424" y="0"/>
            <a:ext cx="10046208" cy="5769429"/>
          </a:xfrm>
          <a:prstGeom prst="rect">
            <a:avLst/>
          </a:prstGeom>
        </p:spPr>
      </p:pic>
      <p:sp>
        <p:nvSpPr>
          <p:cNvPr id="11" name="Rectangle 10">
            <a:extLst>
              <a:ext uri="{FF2B5EF4-FFF2-40B4-BE49-F238E27FC236}">
                <a16:creationId xmlns:a16="http://schemas.microsoft.com/office/drawing/2014/main" id="{6C1B0EDF-D171-E789-FA18-9749D36254EE}"/>
              </a:ext>
            </a:extLst>
          </p:cNvPr>
          <p:cNvSpPr/>
          <p:nvPr userDrawn="1"/>
        </p:nvSpPr>
        <p:spPr>
          <a:xfrm>
            <a:off x="0" y="5948312"/>
            <a:ext cx="12192000" cy="9096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8E411CA7-E531-70F0-1E9B-7A0D61877A9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799002" y="6014399"/>
            <a:ext cx="2795992" cy="810659"/>
          </a:xfrm>
          <a:prstGeom prst="rect">
            <a:avLst/>
          </a:prstGeom>
        </p:spPr>
      </p:pic>
      <p:pic>
        <p:nvPicPr>
          <p:cNvPr id="1032" name="Picture 8">
            <a:extLst>
              <a:ext uri="{FF2B5EF4-FFF2-40B4-BE49-F238E27FC236}">
                <a16:creationId xmlns:a16="http://schemas.microsoft.com/office/drawing/2014/main" id="{C6B44F6C-C34B-2217-1A0D-9132A0225CAE}"/>
              </a:ext>
            </a:extLst>
          </p:cNvPr>
          <p:cNvPicPr>
            <a:picLocks noChangeAspect="1" noChangeArrowheads="1"/>
          </p:cNvPicPr>
          <p:nvPr userDrawn="1"/>
        </p:nvPicPr>
        <p:blipFill rotWithShape="1">
          <a:blip r:embed="rId4" cstate="email">
            <a:extLst>
              <a:ext uri="{28A0092B-C50C-407E-A947-70E740481C1C}">
                <a14:useLocalDpi xmlns:a14="http://schemas.microsoft.com/office/drawing/2010/main"/>
              </a:ext>
            </a:extLst>
          </a:blip>
          <a:srcRect/>
          <a:stretch/>
        </p:blipFill>
        <p:spPr bwMode="auto">
          <a:xfrm>
            <a:off x="7598004" y="6056392"/>
            <a:ext cx="2222898" cy="726673"/>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Blue text on a white background&#10;&#10;Description automatically generated">
            <a:extLst>
              <a:ext uri="{FF2B5EF4-FFF2-40B4-BE49-F238E27FC236}">
                <a16:creationId xmlns:a16="http://schemas.microsoft.com/office/drawing/2014/main" id="{8C9F3040-3D60-3BE4-C769-7A548671031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286798" y="6088480"/>
            <a:ext cx="2531816" cy="662497"/>
          </a:xfrm>
          <a:prstGeom prst="rect">
            <a:avLst/>
          </a:prstGeom>
        </p:spPr>
      </p:pic>
      <p:pic>
        <p:nvPicPr>
          <p:cNvPr id="16" name="Picture 8">
            <a:extLst>
              <a:ext uri="{FF2B5EF4-FFF2-40B4-BE49-F238E27FC236}">
                <a16:creationId xmlns:a16="http://schemas.microsoft.com/office/drawing/2014/main" id="{B395B500-0165-B1A7-BB36-48E01D5A6A59}"/>
              </a:ext>
            </a:extLst>
          </p:cNvPr>
          <p:cNvPicPr>
            <a:picLocks noChangeAspect="1" noChangeArrowheads="1"/>
          </p:cNvPicPr>
          <p:nvPr userDrawn="1"/>
        </p:nvPicPr>
        <p:blipFill rotWithShape="1">
          <a:blip r:embed="rId6" cstate="email">
            <a:extLst>
              <a:ext uri="{28A0092B-C50C-407E-A947-70E740481C1C}">
                <a14:useLocalDpi xmlns:a14="http://schemas.microsoft.com/office/drawing/2010/main"/>
              </a:ext>
            </a:extLst>
          </a:blip>
          <a:srcRect/>
          <a:stretch/>
        </p:blipFill>
        <p:spPr bwMode="auto">
          <a:xfrm>
            <a:off x="10619574" y="6056392"/>
            <a:ext cx="1184215" cy="7266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82404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Slide_light blue 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0C07BE4-5AF9-FF47-B682-ABA70C1652CA}"/>
              </a:ext>
            </a:extLst>
          </p:cNvPr>
          <p:cNvSpPr/>
          <p:nvPr userDrawn="1"/>
        </p:nvSpPr>
        <p:spPr>
          <a:xfrm>
            <a:off x="0" y="0"/>
            <a:ext cx="12192000" cy="5347504"/>
          </a:xfrm>
          <a:prstGeom prst="rect">
            <a:avLst/>
          </a:prstGeom>
          <a:solidFill>
            <a:srgbClr val="DD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41483D-923E-144D-9141-59E56DC7948D}"/>
              </a:ext>
            </a:extLst>
          </p:cNvPr>
          <p:cNvSpPr>
            <a:spLocks noGrp="1"/>
          </p:cNvSpPr>
          <p:nvPr>
            <p:ph type="ctrTitle"/>
          </p:nvPr>
        </p:nvSpPr>
        <p:spPr>
          <a:xfrm>
            <a:off x="457200" y="685419"/>
            <a:ext cx="5638800" cy="2387600"/>
          </a:xfrm>
        </p:spPr>
        <p:txBody>
          <a:bodyPr anchor="t" anchorCtr="0">
            <a:normAutofit/>
          </a:bodyPr>
          <a:lstStyle>
            <a:lvl1pPr algn="l">
              <a:defRPr sz="4800">
                <a:solidFill>
                  <a:srgbClr val="00205C"/>
                </a:solidFill>
              </a:defRPr>
            </a:lvl1pPr>
          </a:lstStyle>
          <a:p>
            <a:endParaRPr lang="en-US"/>
          </a:p>
        </p:txBody>
      </p:sp>
      <p:sp>
        <p:nvSpPr>
          <p:cNvPr id="3" name="Subtitle 2">
            <a:extLst>
              <a:ext uri="{FF2B5EF4-FFF2-40B4-BE49-F238E27FC236}">
                <a16:creationId xmlns:a16="http://schemas.microsoft.com/office/drawing/2014/main" id="{D49D2BC0-3B2B-2444-BFD2-05B4702116F5}"/>
              </a:ext>
            </a:extLst>
          </p:cNvPr>
          <p:cNvSpPr>
            <a:spLocks noGrp="1"/>
          </p:cNvSpPr>
          <p:nvPr>
            <p:ph type="subTitle" idx="1"/>
          </p:nvPr>
        </p:nvSpPr>
        <p:spPr>
          <a:xfrm>
            <a:off x="457200" y="3200400"/>
            <a:ext cx="5638800" cy="1655762"/>
          </a:xfrm>
        </p:spPr>
        <p:txBody>
          <a:bodyPr/>
          <a:lstStyle>
            <a:lvl1pPr marL="0" indent="0" algn="l">
              <a:buNone/>
              <a:defRPr sz="2400">
                <a:solidFill>
                  <a:srgbClr val="00205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a:p>
        </p:txBody>
      </p:sp>
      <p:cxnSp>
        <p:nvCxnSpPr>
          <p:cNvPr id="7" name="Straight Connector 6">
            <a:extLst>
              <a:ext uri="{FF2B5EF4-FFF2-40B4-BE49-F238E27FC236}">
                <a16:creationId xmlns:a16="http://schemas.microsoft.com/office/drawing/2014/main" id="{B0CB99A3-E1BC-0B46-9A11-79A3F59F9B38}"/>
              </a:ext>
            </a:extLst>
          </p:cNvPr>
          <p:cNvCxnSpPr>
            <a:cxnSpLocks/>
          </p:cNvCxnSpPr>
          <p:nvPr userDrawn="1"/>
        </p:nvCxnSpPr>
        <p:spPr>
          <a:xfrm>
            <a:off x="457200" y="457200"/>
            <a:ext cx="11277600" cy="0"/>
          </a:xfrm>
          <a:prstGeom prst="line">
            <a:avLst/>
          </a:prstGeom>
          <a:ln w="19050">
            <a:solidFill>
              <a:srgbClr val="00205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630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4DAF02-559C-54CE-2BB3-0BEA98DD6A0E}"/>
              </a:ext>
            </a:extLst>
          </p:cNvPr>
          <p:cNvSpPr>
            <a:spLocks noGrp="1"/>
          </p:cNvSpPr>
          <p:nvPr>
            <p:ph type="title"/>
          </p:nvPr>
        </p:nvSpPr>
        <p:spPr>
          <a:xfrm>
            <a:off x="831850" y="1709738"/>
            <a:ext cx="10515600" cy="2852737"/>
          </a:xfrm>
        </p:spPr>
        <p:txBody>
          <a:bodyPr anchor="b"/>
          <a:lstStyle>
            <a:lvl1pPr>
              <a:defRPr sz="6000"/>
            </a:lvl1p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2D5A1E45-BB05-320B-BF44-00B9408E3DE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MX"/>
              <a:t>Haga clic para modificar los estilos de texto del patrón</a:t>
            </a:r>
          </a:p>
        </p:txBody>
      </p:sp>
      <p:sp>
        <p:nvSpPr>
          <p:cNvPr id="4" name="Marcador de fecha 3">
            <a:extLst>
              <a:ext uri="{FF2B5EF4-FFF2-40B4-BE49-F238E27FC236}">
                <a16:creationId xmlns:a16="http://schemas.microsoft.com/office/drawing/2014/main" id="{114B9374-F0EB-7ECE-FFF7-175FB26AF3E5}"/>
              </a:ext>
            </a:extLst>
          </p:cNvPr>
          <p:cNvSpPr>
            <a:spLocks noGrp="1"/>
          </p:cNvSpPr>
          <p:nvPr>
            <p:ph type="dt" sz="half" idx="10"/>
          </p:nvPr>
        </p:nvSpPr>
        <p:spPr/>
        <p:txBody>
          <a:bodyPr/>
          <a:lstStyle/>
          <a:p>
            <a:fld id="{AE58BFD8-B482-584A-ACFF-7EB207930D09}" type="datetimeFigureOut">
              <a:rPr lang="es-CL" smtClean="0"/>
              <a:t>13-05-24</a:t>
            </a:fld>
            <a:endParaRPr lang="es-CL"/>
          </a:p>
        </p:txBody>
      </p:sp>
      <p:sp>
        <p:nvSpPr>
          <p:cNvPr id="5" name="Marcador de pie de página 4">
            <a:extLst>
              <a:ext uri="{FF2B5EF4-FFF2-40B4-BE49-F238E27FC236}">
                <a16:creationId xmlns:a16="http://schemas.microsoft.com/office/drawing/2014/main" id="{61B24D3C-399A-0431-CD3F-33EF1A0F15A7}"/>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DC1C5333-B626-8BEF-A361-CB223F110CBB}"/>
              </a:ext>
            </a:extLst>
          </p:cNvPr>
          <p:cNvSpPr>
            <a:spLocks noGrp="1"/>
          </p:cNvSpPr>
          <p:nvPr>
            <p:ph type="sldNum" sz="quarter" idx="12"/>
          </p:nvPr>
        </p:nvSpPr>
        <p:spPr/>
        <p:txBody>
          <a:bodyPr/>
          <a:lstStyle/>
          <a:p>
            <a:fld id="{DE19B97E-3943-284E-B61C-68B0F4F05C0E}" type="slidenum">
              <a:rPr lang="es-CL" smtClean="0"/>
              <a:t>‹#›</a:t>
            </a:fld>
            <a:endParaRPr lang="es-CL"/>
          </a:p>
        </p:txBody>
      </p:sp>
    </p:spTree>
    <p:extLst>
      <p:ext uri="{BB962C8B-B14F-4D97-AF65-F5344CB8AC3E}">
        <p14:creationId xmlns:p14="http://schemas.microsoft.com/office/powerpoint/2010/main" val="2827357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12E4C8-0B7A-1FC5-9609-5841B0C4EC8B}"/>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48CD8D07-1555-6F64-E3F7-6F96AC9565D8}"/>
              </a:ext>
            </a:extLst>
          </p:cNvPr>
          <p:cNvSpPr>
            <a:spLocks noGrp="1"/>
          </p:cNvSpPr>
          <p:nvPr>
            <p:ph sz="half" idx="1"/>
          </p:nvPr>
        </p:nvSpPr>
        <p:spPr>
          <a:xfrm>
            <a:off x="838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contenido 3">
            <a:extLst>
              <a:ext uri="{FF2B5EF4-FFF2-40B4-BE49-F238E27FC236}">
                <a16:creationId xmlns:a16="http://schemas.microsoft.com/office/drawing/2014/main" id="{7AC1E1F8-E649-5EF3-D1D4-685A9E3B1521}"/>
              </a:ext>
            </a:extLst>
          </p:cNvPr>
          <p:cNvSpPr>
            <a:spLocks noGrp="1"/>
          </p:cNvSpPr>
          <p:nvPr>
            <p:ph sz="half" idx="2"/>
          </p:nvPr>
        </p:nvSpPr>
        <p:spPr>
          <a:xfrm>
            <a:off x="6172200" y="1825625"/>
            <a:ext cx="5181600" cy="435133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fecha 4">
            <a:extLst>
              <a:ext uri="{FF2B5EF4-FFF2-40B4-BE49-F238E27FC236}">
                <a16:creationId xmlns:a16="http://schemas.microsoft.com/office/drawing/2014/main" id="{67A246D7-DFD4-F521-080E-A1309E733CAD}"/>
              </a:ext>
            </a:extLst>
          </p:cNvPr>
          <p:cNvSpPr>
            <a:spLocks noGrp="1"/>
          </p:cNvSpPr>
          <p:nvPr>
            <p:ph type="dt" sz="half" idx="10"/>
          </p:nvPr>
        </p:nvSpPr>
        <p:spPr/>
        <p:txBody>
          <a:bodyPr/>
          <a:lstStyle/>
          <a:p>
            <a:fld id="{AE58BFD8-B482-584A-ACFF-7EB207930D09}" type="datetimeFigureOut">
              <a:rPr lang="es-CL" smtClean="0"/>
              <a:t>13-05-24</a:t>
            </a:fld>
            <a:endParaRPr lang="es-CL"/>
          </a:p>
        </p:txBody>
      </p:sp>
      <p:sp>
        <p:nvSpPr>
          <p:cNvPr id="6" name="Marcador de pie de página 5">
            <a:extLst>
              <a:ext uri="{FF2B5EF4-FFF2-40B4-BE49-F238E27FC236}">
                <a16:creationId xmlns:a16="http://schemas.microsoft.com/office/drawing/2014/main" id="{47CD12BA-D98F-2418-8379-5FE5E080DA1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7649E63-8795-1260-E583-192AFF31D8E3}"/>
              </a:ext>
            </a:extLst>
          </p:cNvPr>
          <p:cNvSpPr>
            <a:spLocks noGrp="1"/>
          </p:cNvSpPr>
          <p:nvPr>
            <p:ph type="sldNum" sz="quarter" idx="12"/>
          </p:nvPr>
        </p:nvSpPr>
        <p:spPr/>
        <p:txBody>
          <a:bodyPr/>
          <a:lstStyle/>
          <a:p>
            <a:fld id="{DE19B97E-3943-284E-B61C-68B0F4F05C0E}" type="slidenum">
              <a:rPr lang="es-CL" smtClean="0"/>
              <a:t>‹#›</a:t>
            </a:fld>
            <a:endParaRPr lang="es-CL"/>
          </a:p>
        </p:txBody>
      </p:sp>
    </p:spTree>
    <p:extLst>
      <p:ext uri="{BB962C8B-B14F-4D97-AF65-F5344CB8AC3E}">
        <p14:creationId xmlns:p14="http://schemas.microsoft.com/office/powerpoint/2010/main" val="2323489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97FF6D-59AF-DF29-DDB0-714F3E6EE049}"/>
              </a:ext>
            </a:extLst>
          </p:cNvPr>
          <p:cNvSpPr>
            <a:spLocks noGrp="1"/>
          </p:cNvSpPr>
          <p:nvPr>
            <p:ph type="title"/>
          </p:nvPr>
        </p:nvSpPr>
        <p:spPr>
          <a:xfrm>
            <a:off x="839788" y="365125"/>
            <a:ext cx="10515600" cy="1325563"/>
          </a:xfrm>
        </p:spPr>
        <p:txBody>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729E2689-A6E2-D18B-091A-B05EC9D6733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4" name="Marcador de contenido 3">
            <a:extLst>
              <a:ext uri="{FF2B5EF4-FFF2-40B4-BE49-F238E27FC236}">
                <a16:creationId xmlns:a16="http://schemas.microsoft.com/office/drawing/2014/main" id="{857F74DF-74B1-2485-A4AC-1B0473EE38C3}"/>
              </a:ext>
            </a:extLst>
          </p:cNvPr>
          <p:cNvSpPr>
            <a:spLocks noGrp="1"/>
          </p:cNvSpPr>
          <p:nvPr>
            <p:ph sz="half" idx="2"/>
          </p:nvPr>
        </p:nvSpPr>
        <p:spPr>
          <a:xfrm>
            <a:off x="839788" y="2505075"/>
            <a:ext cx="5157787"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5" name="Marcador de texto 4">
            <a:extLst>
              <a:ext uri="{FF2B5EF4-FFF2-40B4-BE49-F238E27FC236}">
                <a16:creationId xmlns:a16="http://schemas.microsoft.com/office/drawing/2014/main" id="{1B7A2FFE-F72A-0EAC-7DDC-CA62CEB1194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a:t>Haga clic para modificar los estilos de texto del patrón</a:t>
            </a:r>
          </a:p>
        </p:txBody>
      </p:sp>
      <p:sp>
        <p:nvSpPr>
          <p:cNvPr id="6" name="Marcador de contenido 5">
            <a:extLst>
              <a:ext uri="{FF2B5EF4-FFF2-40B4-BE49-F238E27FC236}">
                <a16:creationId xmlns:a16="http://schemas.microsoft.com/office/drawing/2014/main" id="{84EF5A76-8D0F-24E2-B757-B51A7D32B952}"/>
              </a:ext>
            </a:extLst>
          </p:cNvPr>
          <p:cNvSpPr>
            <a:spLocks noGrp="1"/>
          </p:cNvSpPr>
          <p:nvPr>
            <p:ph sz="quarter" idx="4"/>
          </p:nvPr>
        </p:nvSpPr>
        <p:spPr>
          <a:xfrm>
            <a:off x="6172200" y="2505075"/>
            <a:ext cx="5183188" cy="3684588"/>
          </a:xfrm>
        </p:spPr>
        <p:txBody>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7" name="Marcador de fecha 6">
            <a:extLst>
              <a:ext uri="{FF2B5EF4-FFF2-40B4-BE49-F238E27FC236}">
                <a16:creationId xmlns:a16="http://schemas.microsoft.com/office/drawing/2014/main" id="{D01FC7ED-29A7-D1E8-B2D2-FC5766BADE75}"/>
              </a:ext>
            </a:extLst>
          </p:cNvPr>
          <p:cNvSpPr>
            <a:spLocks noGrp="1"/>
          </p:cNvSpPr>
          <p:nvPr>
            <p:ph type="dt" sz="half" idx="10"/>
          </p:nvPr>
        </p:nvSpPr>
        <p:spPr/>
        <p:txBody>
          <a:bodyPr/>
          <a:lstStyle/>
          <a:p>
            <a:fld id="{AE58BFD8-B482-584A-ACFF-7EB207930D09}" type="datetimeFigureOut">
              <a:rPr lang="es-CL" smtClean="0"/>
              <a:t>13-05-24</a:t>
            </a:fld>
            <a:endParaRPr lang="es-CL"/>
          </a:p>
        </p:txBody>
      </p:sp>
      <p:sp>
        <p:nvSpPr>
          <p:cNvPr id="8" name="Marcador de pie de página 7">
            <a:extLst>
              <a:ext uri="{FF2B5EF4-FFF2-40B4-BE49-F238E27FC236}">
                <a16:creationId xmlns:a16="http://schemas.microsoft.com/office/drawing/2014/main" id="{E8B97CF4-5E9D-5E02-4129-E909A221D301}"/>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75484744-C604-7BED-4177-865846DA31BC}"/>
              </a:ext>
            </a:extLst>
          </p:cNvPr>
          <p:cNvSpPr>
            <a:spLocks noGrp="1"/>
          </p:cNvSpPr>
          <p:nvPr>
            <p:ph type="sldNum" sz="quarter" idx="12"/>
          </p:nvPr>
        </p:nvSpPr>
        <p:spPr/>
        <p:txBody>
          <a:bodyPr/>
          <a:lstStyle/>
          <a:p>
            <a:fld id="{DE19B97E-3943-284E-B61C-68B0F4F05C0E}" type="slidenum">
              <a:rPr lang="es-CL" smtClean="0"/>
              <a:t>‹#›</a:t>
            </a:fld>
            <a:endParaRPr lang="es-CL"/>
          </a:p>
        </p:txBody>
      </p:sp>
    </p:spTree>
    <p:extLst>
      <p:ext uri="{BB962C8B-B14F-4D97-AF65-F5344CB8AC3E}">
        <p14:creationId xmlns:p14="http://schemas.microsoft.com/office/powerpoint/2010/main" val="309046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BFA149-3FF6-E280-4445-D683B8795AD0}"/>
              </a:ext>
            </a:extLst>
          </p:cNvPr>
          <p:cNvSpPr>
            <a:spLocks noGrp="1"/>
          </p:cNvSpPr>
          <p:nvPr>
            <p:ph type="title"/>
          </p:nvPr>
        </p:nvSpPr>
        <p:spPr/>
        <p:txBody>
          <a:bodyPr/>
          <a:lstStyle/>
          <a:p>
            <a:r>
              <a:rPr lang="es-MX"/>
              <a:t>Haz clic para modificar el estilo de título del patrón</a:t>
            </a:r>
            <a:endParaRPr lang="es-CL"/>
          </a:p>
        </p:txBody>
      </p:sp>
      <p:sp>
        <p:nvSpPr>
          <p:cNvPr id="3" name="Marcador de fecha 2">
            <a:extLst>
              <a:ext uri="{FF2B5EF4-FFF2-40B4-BE49-F238E27FC236}">
                <a16:creationId xmlns:a16="http://schemas.microsoft.com/office/drawing/2014/main" id="{2567449B-C52E-74DA-DAAA-3788B1C6B4DA}"/>
              </a:ext>
            </a:extLst>
          </p:cNvPr>
          <p:cNvSpPr>
            <a:spLocks noGrp="1"/>
          </p:cNvSpPr>
          <p:nvPr>
            <p:ph type="dt" sz="half" idx="10"/>
          </p:nvPr>
        </p:nvSpPr>
        <p:spPr/>
        <p:txBody>
          <a:bodyPr/>
          <a:lstStyle/>
          <a:p>
            <a:fld id="{AE58BFD8-B482-584A-ACFF-7EB207930D09}" type="datetimeFigureOut">
              <a:rPr lang="es-CL" smtClean="0"/>
              <a:t>13-05-24</a:t>
            </a:fld>
            <a:endParaRPr lang="es-CL"/>
          </a:p>
        </p:txBody>
      </p:sp>
      <p:sp>
        <p:nvSpPr>
          <p:cNvPr id="4" name="Marcador de pie de página 3">
            <a:extLst>
              <a:ext uri="{FF2B5EF4-FFF2-40B4-BE49-F238E27FC236}">
                <a16:creationId xmlns:a16="http://schemas.microsoft.com/office/drawing/2014/main" id="{23D1B4C4-F26A-3352-4738-D12B931ABF88}"/>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6284337F-E829-ABC8-1ECD-DE71F8FE7746}"/>
              </a:ext>
            </a:extLst>
          </p:cNvPr>
          <p:cNvSpPr>
            <a:spLocks noGrp="1"/>
          </p:cNvSpPr>
          <p:nvPr>
            <p:ph type="sldNum" sz="quarter" idx="12"/>
          </p:nvPr>
        </p:nvSpPr>
        <p:spPr/>
        <p:txBody>
          <a:bodyPr/>
          <a:lstStyle/>
          <a:p>
            <a:fld id="{DE19B97E-3943-284E-B61C-68B0F4F05C0E}" type="slidenum">
              <a:rPr lang="es-CL" smtClean="0"/>
              <a:t>‹#›</a:t>
            </a:fld>
            <a:endParaRPr lang="es-CL"/>
          </a:p>
        </p:txBody>
      </p:sp>
    </p:spTree>
    <p:extLst>
      <p:ext uri="{BB962C8B-B14F-4D97-AF65-F5344CB8AC3E}">
        <p14:creationId xmlns:p14="http://schemas.microsoft.com/office/powerpoint/2010/main" val="3443629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B71BB79-7816-FCCB-6C44-F24B0C4C4D2A}"/>
              </a:ext>
            </a:extLst>
          </p:cNvPr>
          <p:cNvSpPr>
            <a:spLocks noGrp="1"/>
          </p:cNvSpPr>
          <p:nvPr>
            <p:ph type="dt" sz="half" idx="10"/>
          </p:nvPr>
        </p:nvSpPr>
        <p:spPr/>
        <p:txBody>
          <a:bodyPr/>
          <a:lstStyle/>
          <a:p>
            <a:fld id="{AE58BFD8-B482-584A-ACFF-7EB207930D09}" type="datetimeFigureOut">
              <a:rPr lang="es-CL" smtClean="0"/>
              <a:t>13-05-24</a:t>
            </a:fld>
            <a:endParaRPr lang="es-CL"/>
          </a:p>
        </p:txBody>
      </p:sp>
      <p:sp>
        <p:nvSpPr>
          <p:cNvPr id="3" name="Marcador de pie de página 2">
            <a:extLst>
              <a:ext uri="{FF2B5EF4-FFF2-40B4-BE49-F238E27FC236}">
                <a16:creationId xmlns:a16="http://schemas.microsoft.com/office/drawing/2014/main" id="{95B1ECFA-803D-309C-A920-A3AE53653202}"/>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32717495-00A1-61CF-A381-88E2BC07CBA4}"/>
              </a:ext>
            </a:extLst>
          </p:cNvPr>
          <p:cNvSpPr>
            <a:spLocks noGrp="1"/>
          </p:cNvSpPr>
          <p:nvPr>
            <p:ph type="sldNum" sz="quarter" idx="12"/>
          </p:nvPr>
        </p:nvSpPr>
        <p:spPr/>
        <p:txBody>
          <a:bodyPr/>
          <a:lstStyle/>
          <a:p>
            <a:fld id="{DE19B97E-3943-284E-B61C-68B0F4F05C0E}" type="slidenum">
              <a:rPr lang="es-CL" smtClean="0"/>
              <a:t>‹#›</a:t>
            </a:fld>
            <a:endParaRPr lang="es-CL"/>
          </a:p>
        </p:txBody>
      </p:sp>
    </p:spTree>
    <p:extLst>
      <p:ext uri="{BB962C8B-B14F-4D97-AF65-F5344CB8AC3E}">
        <p14:creationId xmlns:p14="http://schemas.microsoft.com/office/powerpoint/2010/main" val="2627824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D0A5E4-48F1-B177-A2EB-F1A243CE4041}"/>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contenido 2">
            <a:extLst>
              <a:ext uri="{FF2B5EF4-FFF2-40B4-BE49-F238E27FC236}">
                <a16:creationId xmlns:a16="http://schemas.microsoft.com/office/drawing/2014/main" id="{A086BAD8-FE45-DA3A-7455-DBE2A6286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texto 3">
            <a:extLst>
              <a:ext uri="{FF2B5EF4-FFF2-40B4-BE49-F238E27FC236}">
                <a16:creationId xmlns:a16="http://schemas.microsoft.com/office/drawing/2014/main" id="{73751163-AC0A-012F-E82D-FEA0B6615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46625728-E5C0-A190-FB41-AC29D7019CBF}"/>
              </a:ext>
            </a:extLst>
          </p:cNvPr>
          <p:cNvSpPr>
            <a:spLocks noGrp="1"/>
          </p:cNvSpPr>
          <p:nvPr>
            <p:ph type="dt" sz="half" idx="10"/>
          </p:nvPr>
        </p:nvSpPr>
        <p:spPr/>
        <p:txBody>
          <a:bodyPr/>
          <a:lstStyle/>
          <a:p>
            <a:fld id="{AE58BFD8-B482-584A-ACFF-7EB207930D09}" type="datetimeFigureOut">
              <a:rPr lang="es-CL" smtClean="0"/>
              <a:t>13-05-24</a:t>
            </a:fld>
            <a:endParaRPr lang="es-CL"/>
          </a:p>
        </p:txBody>
      </p:sp>
      <p:sp>
        <p:nvSpPr>
          <p:cNvPr id="6" name="Marcador de pie de página 5">
            <a:extLst>
              <a:ext uri="{FF2B5EF4-FFF2-40B4-BE49-F238E27FC236}">
                <a16:creationId xmlns:a16="http://schemas.microsoft.com/office/drawing/2014/main" id="{551430A9-0F27-5824-AFF9-3641F2D03F0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94778282-D59C-6EEB-FA09-F293F08AC021}"/>
              </a:ext>
            </a:extLst>
          </p:cNvPr>
          <p:cNvSpPr>
            <a:spLocks noGrp="1"/>
          </p:cNvSpPr>
          <p:nvPr>
            <p:ph type="sldNum" sz="quarter" idx="12"/>
          </p:nvPr>
        </p:nvSpPr>
        <p:spPr/>
        <p:txBody>
          <a:bodyPr/>
          <a:lstStyle/>
          <a:p>
            <a:fld id="{DE19B97E-3943-284E-B61C-68B0F4F05C0E}" type="slidenum">
              <a:rPr lang="es-CL" smtClean="0"/>
              <a:t>‹#›</a:t>
            </a:fld>
            <a:endParaRPr lang="es-CL"/>
          </a:p>
        </p:txBody>
      </p:sp>
    </p:spTree>
    <p:extLst>
      <p:ext uri="{BB962C8B-B14F-4D97-AF65-F5344CB8AC3E}">
        <p14:creationId xmlns:p14="http://schemas.microsoft.com/office/powerpoint/2010/main" val="9099498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842741-06B5-D97C-21BF-E4BC9A95BD1E}"/>
              </a:ext>
            </a:extLst>
          </p:cNvPr>
          <p:cNvSpPr>
            <a:spLocks noGrp="1"/>
          </p:cNvSpPr>
          <p:nvPr>
            <p:ph type="title"/>
          </p:nvPr>
        </p:nvSpPr>
        <p:spPr>
          <a:xfrm>
            <a:off x="839788" y="457200"/>
            <a:ext cx="3932237" cy="1600200"/>
          </a:xfrm>
        </p:spPr>
        <p:txBody>
          <a:bodyPr anchor="b"/>
          <a:lstStyle>
            <a:lvl1pPr>
              <a:defRPr sz="3200"/>
            </a:lvl1pPr>
          </a:lstStyle>
          <a:p>
            <a:r>
              <a:rPr lang="es-MX"/>
              <a:t>Haz clic para modificar el estilo de título del patrón</a:t>
            </a:r>
            <a:endParaRPr lang="es-CL"/>
          </a:p>
        </p:txBody>
      </p:sp>
      <p:sp>
        <p:nvSpPr>
          <p:cNvPr id="3" name="Marcador de posición de imagen 2">
            <a:extLst>
              <a:ext uri="{FF2B5EF4-FFF2-40B4-BE49-F238E27FC236}">
                <a16:creationId xmlns:a16="http://schemas.microsoft.com/office/drawing/2014/main" id="{08603BD4-666A-118F-14BD-23F104AB06B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3A13AAC8-C9B5-8687-B259-4755AFEE3C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MX"/>
              <a:t>Haga clic para modificar los estilos de texto del patrón</a:t>
            </a:r>
          </a:p>
        </p:txBody>
      </p:sp>
      <p:sp>
        <p:nvSpPr>
          <p:cNvPr id="5" name="Marcador de fecha 4">
            <a:extLst>
              <a:ext uri="{FF2B5EF4-FFF2-40B4-BE49-F238E27FC236}">
                <a16:creationId xmlns:a16="http://schemas.microsoft.com/office/drawing/2014/main" id="{67F7B768-D20C-C649-56D6-726C5AEC1A1C}"/>
              </a:ext>
            </a:extLst>
          </p:cNvPr>
          <p:cNvSpPr>
            <a:spLocks noGrp="1"/>
          </p:cNvSpPr>
          <p:nvPr>
            <p:ph type="dt" sz="half" idx="10"/>
          </p:nvPr>
        </p:nvSpPr>
        <p:spPr/>
        <p:txBody>
          <a:bodyPr/>
          <a:lstStyle/>
          <a:p>
            <a:fld id="{AE58BFD8-B482-584A-ACFF-7EB207930D09}" type="datetimeFigureOut">
              <a:rPr lang="es-CL" smtClean="0"/>
              <a:t>13-05-24</a:t>
            </a:fld>
            <a:endParaRPr lang="es-CL"/>
          </a:p>
        </p:txBody>
      </p:sp>
      <p:sp>
        <p:nvSpPr>
          <p:cNvPr id="6" name="Marcador de pie de página 5">
            <a:extLst>
              <a:ext uri="{FF2B5EF4-FFF2-40B4-BE49-F238E27FC236}">
                <a16:creationId xmlns:a16="http://schemas.microsoft.com/office/drawing/2014/main" id="{17E0F489-8C2E-1B2E-2FC7-A452E349B76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5B3C1DB4-72A1-57EF-242F-75774299A759}"/>
              </a:ext>
            </a:extLst>
          </p:cNvPr>
          <p:cNvSpPr>
            <a:spLocks noGrp="1"/>
          </p:cNvSpPr>
          <p:nvPr>
            <p:ph type="sldNum" sz="quarter" idx="12"/>
          </p:nvPr>
        </p:nvSpPr>
        <p:spPr/>
        <p:txBody>
          <a:bodyPr/>
          <a:lstStyle/>
          <a:p>
            <a:fld id="{DE19B97E-3943-284E-B61C-68B0F4F05C0E}" type="slidenum">
              <a:rPr lang="es-CL" smtClean="0"/>
              <a:t>‹#›</a:t>
            </a:fld>
            <a:endParaRPr lang="es-CL"/>
          </a:p>
        </p:txBody>
      </p:sp>
    </p:spTree>
    <p:extLst>
      <p:ext uri="{BB962C8B-B14F-4D97-AF65-F5344CB8AC3E}">
        <p14:creationId xmlns:p14="http://schemas.microsoft.com/office/powerpoint/2010/main" val="1957228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93CD884-18A1-3783-1C81-C57CE22F07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endParaRPr lang="es-CL"/>
          </a:p>
        </p:txBody>
      </p:sp>
      <p:sp>
        <p:nvSpPr>
          <p:cNvPr id="3" name="Marcador de texto 2">
            <a:extLst>
              <a:ext uri="{FF2B5EF4-FFF2-40B4-BE49-F238E27FC236}">
                <a16:creationId xmlns:a16="http://schemas.microsoft.com/office/drawing/2014/main" id="{C5DC3D67-FDDA-EB23-D8B2-640AFDF6C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endParaRPr lang="es-CL"/>
          </a:p>
        </p:txBody>
      </p:sp>
      <p:sp>
        <p:nvSpPr>
          <p:cNvPr id="4" name="Marcador de fecha 3">
            <a:extLst>
              <a:ext uri="{FF2B5EF4-FFF2-40B4-BE49-F238E27FC236}">
                <a16:creationId xmlns:a16="http://schemas.microsoft.com/office/drawing/2014/main" id="{E8988514-2714-418D-265D-84357FFDC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58BFD8-B482-584A-ACFF-7EB207930D09}" type="datetimeFigureOut">
              <a:rPr lang="es-CL" smtClean="0"/>
              <a:t>13-05-24</a:t>
            </a:fld>
            <a:endParaRPr lang="es-CL"/>
          </a:p>
        </p:txBody>
      </p:sp>
      <p:sp>
        <p:nvSpPr>
          <p:cNvPr id="5" name="Marcador de pie de página 4">
            <a:extLst>
              <a:ext uri="{FF2B5EF4-FFF2-40B4-BE49-F238E27FC236}">
                <a16:creationId xmlns:a16="http://schemas.microsoft.com/office/drawing/2014/main" id="{5AFBC5B1-5B6E-5CAE-6944-7723B709FAD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EB970EB5-0C7C-FC58-99D6-F18FF39F34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9B97E-3943-284E-B61C-68B0F4F05C0E}" type="slidenum">
              <a:rPr lang="es-CL" smtClean="0"/>
              <a:t>‹#›</a:t>
            </a:fld>
            <a:endParaRPr lang="es-CL"/>
          </a:p>
        </p:txBody>
      </p:sp>
    </p:spTree>
    <p:extLst>
      <p:ext uri="{BB962C8B-B14F-4D97-AF65-F5344CB8AC3E}">
        <p14:creationId xmlns:p14="http://schemas.microsoft.com/office/powerpoint/2010/main" val="11016069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4305949"/>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661" r:id="rId3"/>
    <p:sldLayoutId id="2147483662" r:id="rId4"/>
    <p:sldLayoutId id="2147483663" r:id="rId5"/>
    <p:sldLayoutId id="2147483664" r:id="rId6"/>
    <p:sldLayoutId id="2147483665" r:id="rId7"/>
    <p:sldLayoutId id="2147483666" r:id="rId8"/>
    <p:sldLayoutId id="2147483667" r:id="rId9"/>
    <p:sldLayoutId id="2147483715" r:id="rId10"/>
    <p:sldLayoutId id="2147483684" r:id="rId11"/>
    <p:sldLayoutId id="2147483668" r:id="rId12"/>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6.png"/><Relationship Id="rId4" Type="http://schemas.openxmlformats.org/officeDocument/2006/relationships/image" Target="../media/image25.png"/></Relationships>
</file>

<file path=ppt/slides/_rels/slide10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100.xml"/><Relationship Id="rId1" Type="http://schemas.openxmlformats.org/officeDocument/2006/relationships/slideLayout" Target="../slideLayouts/slideLayout1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3" Type="http://schemas.openxmlformats.org/officeDocument/2006/relationships/image" Target="../media/image122.png"/><Relationship Id="rId2" Type="http://schemas.openxmlformats.org/officeDocument/2006/relationships/notesSlide" Target="../notesSlides/notesSlide102.xml"/><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3" Type="http://schemas.openxmlformats.org/officeDocument/2006/relationships/image" Target="../media/image123.png"/><Relationship Id="rId2" Type="http://schemas.openxmlformats.org/officeDocument/2006/relationships/notesSlide" Target="../notesSlides/notesSlide103.xml"/><Relationship Id="rId1" Type="http://schemas.openxmlformats.org/officeDocument/2006/relationships/slideLayout" Target="../slideLayouts/slideLayout17.xml"/><Relationship Id="rId4" Type="http://schemas.openxmlformats.org/officeDocument/2006/relationships/image" Target="../media/image124.svg"/></Relationships>
</file>

<file path=ppt/slides/_rels/slide104.xml.rels><?xml version="1.0" encoding="UTF-8" standalone="yes"?>
<Relationships xmlns="http://schemas.openxmlformats.org/package/2006/relationships"><Relationship Id="rId3" Type="http://schemas.openxmlformats.org/officeDocument/2006/relationships/image" Target="../media/image125.png"/><Relationship Id="rId2" Type="http://schemas.openxmlformats.org/officeDocument/2006/relationships/notesSlide" Target="../notesSlides/notesSlide104.xml"/><Relationship Id="rId1" Type="http://schemas.openxmlformats.org/officeDocument/2006/relationships/slideLayout" Target="../slideLayouts/slideLayout7.xml"/><Relationship Id="rId4" Type="http://schemas.openxmlformats.org/officeDocument/2006/relationships/image" Target="../media/image126.png"/></Relationships>
</file>

<file path=ppt/slides/_rels/slide105.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notesSlide" Target="../notesSlides/notesSlide106.xml"/><Relationship Id="rId1" Type="http://schemas.openxmlformats.org/officeDocument/2006/relationships/slideLayout" Target="../slideLayouts/slideLayout7.xml"/><Relationship Id="rId4" Type="http://schemas.openxmlformats.org/officeDocument/2006/relationships/image" Target="../media/image129.png"/></Relationships>
</file>

<file path=ppt/slides/_rels/slide107.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8.jpeg"/></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4.sv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4.pn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6.jpeg"/></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9.jpe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1.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16.xml"/><Relationship Id="rId5" Type="http://schemas.openxmlformats.org/officeDocument/2006/relationships/image" Target="../media/image46.jpeg"/><Relationship Id="rId4"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16.xml"/><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16.xml"/><Relationship Id="rId5" Type="http://schemas.openxmlformats.org/officeDocument/2006/relationships/image" Target="../media/image51.jpe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5.xml"/><Relationship Id="rId1" Type="http://schemas.openxmlformats.org/officeDocument/2006/relationships/slideLayout" Target="../slideLayouts/slideLayout16.xml"/><Relationship Id="rId4" Type="http://schemas.openxmlformats.org/officeDocument/2006/relationships/image" Target="../media/image53.jpeg"/></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54.jpeg"/></Relationships>
</file>

<file path=ppt/slides/_rels/slide28.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0.xml"/><Relationship Id="rId1" Type="http://schemas.openxmlformats.org/officeDocument/2006/relationships/slideLayout" Target="../slideLayouts/slideLayout16.xml"/><Relationship Id="rId4" Type="http://schemas.openxmlformats.org/officeDocument/2006/relationships/image" Target="../media/image59.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38.xml"/><Relationship Id="rId1" Type="http://schemas.openxmlformats.org/officeDocument/2006/relationships/slideLayout" Target="../slideLayouts/slideLayout16.xml"/><Relationship Id="rId4" Type="http://schemas.openxmlformats.org/officeDocument/2006/relationships/image" Target="../media/image62.png"/></Relationships>
</file>

<file path=ppt/slides/_rels/slide39.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39.xml"/><Relationship Id="rId1" Type="http://schemas.openxmlformats.org/officeDocument/2006/relationships/slideLayout" Target="../slideLayouts/slideLayout16.xml"/><Relationship Id="rId4" Type="http://schemas.openxmlformats.org/officeDocument/2006/relationships/image" Target="../media/image6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41.xml"/><Relationship Id="rId1" Type="http://schemas.openxmlformats.org/officeDocument/2006/relationships/slideLayout" Target="../slideLayouts/slideLayout16.xml"/><Relationship Id="rId4" Type="http://schemas.openxmlformats.org/officeDocument/2006/relationships/image" Target="../media/image64.png"/></Relationships>
</file>

<file path=ppt/slides/_rels/slide42.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42.xml"/><Relationship Id="rId1" Type="http://schemas.openxmlformats.org/officeDocument/2006/relationships/slideLayout" Target="../slideLayouts/slideLayout16.xml"/><Relationship Id="rId4" Type="http://schemas.openxmlformats.org/officeDocument/2006/relationships/image" Target="../media/image65.png"/></Relationships>
</file>

<file path=ppt/slides/_rels/slide43.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43.xml"/><Relationship Id="rId1" Type="http://schemas.openxmlformats.org/officeDocument/2006/relationships/slideLayout" Target="../slideLayouts/slideLayout16.xml"/><Relationship Id="rId4" Type="http://schemas.openxmlformats.org/officeDocument/2006/relationships/image" Target="../media/image66.png"/></Relationships>
</file>

<file path=ppt/slides/_rels/slide44.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46.xml"/><Relationship Id="rId1" Type="http://schemas.openxmlformats.org/officeDocument/2006/relationships/slideLayout" Target="../slideLayouts/slideLayout16.xml"/><Relationship Id="rId4" Type="http://schemas.openxmlformats.org/officeDocument/2006/relationships/image" Target="../media/image67.png"/></Relationships>
</file>

<file path=ppt/slides/_rels/slide47.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48.xml"/><Relationship Id="rId1" Type="http://schemas.openxmlformats.org/officeDocument/2006/relationships/slideLayout" Target="../slideLayouts/slideLayout16.xml"/><Relationship Id="rId4" Type="http://schemas.openxmlformats.org/officeDocument/2006/relationships/image" Target="../media/image68.png"/></Relationships>
</file>

<file path=ppt/slides/_rels/slide49.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49.xml"/><Relationship Id="rId1" Type="http://schemas.openxmlformats.org/officeDocument/2006/relationships/slideLayout" Target="../slideLayouts/slideLayout16.xml"/><Relationship Id="rId4" Type="http://schemas.openxmlformats.org/officeDocument/2006/relationships/image" Target="../media/image6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50.xml"/><Relationship Id="rId1" Type="http://schemas.openxmlformats.org/officeDocument/2006/relationships/slideLayout" Target="../slideLayouts/slideLayout16.xml"/><Relationship Id="rId4" Type="http://schemas.openxmlformats.org/officeDocument/2006/relationships/image" Target="../media/image70.png"/></Relationships>
</file>

<file path=ppt/slides/_rels/slide51.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51.xml"/><Relationship Id="rId1" Type="http://schemas.openxmlformats.org/officeDocument/2006/relationships/slideLayout" Target="../slideLayouts/slideLayout16.xml"/><Relationship Id="rId4" Type="http://schemas.openxmlformats.org/officeDocument/2006/relationships/image" Target="../media/image71.png"/></Relationships>
</file>

<file path=ppt/slides/_rels/slide52.xml.rels><?xml version="1.0" encoding="UTF-8" standalone="yes"?>
<Relationships xmlns="http://schemas.openxmlformats.org/package/2006/relationships"><Relationship Id="rId3" Type="http://schemas.openxmlformats.org/officeDocument/2006/relationships/image" Target="../media/image60.tiff"/><Relationship Id="rId2" Type="http://schemas.openxmlformats.org/officeDocument/2006/relationships/notesSlide" Target="../notesSlides/notesSlide52.xml"/><Relationship Id="rId1" Type="http://schemas.openxmlformats.org/officeDocument/2006/relationships/slideLayout" Target="../slideLayouts/slideLayout16.xml"/><Relationship Id="rId4" Type="http://schemas.openxmlformats.org/officeDocument/2006/relationships/image" Target="../media/image72.png"/></Relationships>
</file>

<file path=ppt/slides/_rels/slide53.xml.rels><?xml version="1.0" encoding="UTF-8" standalone="yes"?>
<Relationships xmlns="http://schemas.openxmlformats.org/package/2006/relationships"><Relationship Id="rId3" Type="http://schemas.openxmlformats.org/officeDocument/2006/relationships/image" Target="../media/image41.tiff"/><Relationship Id="rId2" Type="http://schemas.openxmlformats.org/officeDocument/2006/relationships/notesSlide" Target="../notesSlides/notesSlide53.xml"/><Relationship Id="rId1" Type="http://schemas.openxmlformats.org/officeDocument/2006/relationships/slideLayout" Target="../slideLayouts/slideLayout16.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4.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6.xml"/><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57.xml"/><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8.xml"/><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9.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0.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2.xml"/><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63.xml"/><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4.xml"/><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5.xml"/><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6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67.xml"/><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8.xml"/><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9.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70.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70.xml"/><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71.xml"/><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72.xml"/><Relationship Id="rId1" Type="http://schemas.openxmlformats.org/officeDocument/2006/relationships/slideLayout" Target="../slideLayouts/slideLayout1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6.xml"/></Relationships>
</file>

<file path=ppt/slides/_rels/slide7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4.xml"/><Relationship Id="rId1" Type="http://schemas.openxmlformats.org/officeDocument/2006/relationships/slideLayout" Target="../slideLayouts/slideLayout16.xml"/></Relationships>
</file>

<file path=ppt/slides/_rels/slide75.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5.xml"/><Relationship Id="rId1" Type="http://schemas.openxmlformats.org/officeDocument/2006/relationships/slideLayout" Target="../slideLayouts/slideLayout16.xml"/></Relationships>
</file>

<file path=ppt/slides/_rels/slide7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76.xml"/><Relationship Id="rId1" Type="http://schemas.openxmlformats.org/officeDocument/2006/relationships/slideLayout" Target="../slideLayouts/slideLayout16.xml"/></Relationships>
</file>

<file path=ppt/slides/_rels/slide77.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7.xml"/><Relationship Id="rId1" Type="http://schemas.openxmlformats.org/officeDocument/2006/relationships/slideLayout" Target="../slideLayouts/slideLayout16.xml"/></Relationships>
</file>

<file path=ppt/slides/_rels/slide7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8.xml"/><Relationship Id="rId1" Type="http://schemas.openxmlformats.org/officeDocument/2006/relationships/slideLayout" Target="../slideLayouts/slideLayout16.xml"/></Relationships>
</file>

<file path=ppt/slides/_rels/slide79.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9.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7.xml"/><Relationship Id="rId4" Type="http://schemas.openxmlformats.org/officeDocument/2006/relationships/image" Target="../media/image11.png"/></Relationships>
</file>

<file path=ppt/slides/_rels/slide8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80.xml"/><Relationship Id="rId1" Type="http://schemas.openxmlformats.org/officeDocument/2006/relationships/slideLayout" Target="../slideLayouts/slideLayout16.xml"/><Relationship Id="rId4" Type="http://schemas.openxmlformats.org/officeDocument/2006/relationships/image" Target="../media/image96.png"/></Relationships>
</file>

<file path=ppt/slides/_rels/slide8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81.xml"/><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82.xml"/><Relationship Id="rId1" Type="http://schemas.openxmlformats.org/officeDocument/2006/relationships/slideLayout" Target="../slideLayouts/slideLayout16.xml"/></Relationships>
</file>

<file path=ppt/slides/_rels/slide83.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83.xml"/><Relationship Id="rId1" Type="http://schemas.openxmlformats.org/officeDocument/2006/relationships/slideLayout" Target="../slideLayouts/slideLayout16.xml"/></Relationships>
</file>

<file path=ppt/slides/_rels/slide84.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84.xml"/><Relationship Id="rId1" Type="http://schemas.openxmlformats.org/officeDocument/2006/relationships/slideLayout" Target="../slideLayouts/slideLayout16.xml"/><Relationship Id="rId4" Type="http://schemas.openxmlformats.org/officeDocument/2006/relationships/image" Target="../media/image101.png"/></Relationships>
</file>

<file path=ppt/slides/_rels/slide8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85.xml"/><Relationship Id="rId1" Type="http://schemas.openxmlformats.org/officeDocument/2006/relationships/slideLayout" Target="../slideLayouts/slideLayout16.xml"/></Relationships>
</file>

<file path=ppt/slides/_rels/slide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6.xml"/><Relationship Id="rId1" Type="http://schemas.openxmlformats.org/officeDocument/2006/relationships/slideLayout" Target="../slideLayouts/slideLayout16.xml"/><Relationship Id="rId4" Type="http://schemas.openxmlformats.org/officeDocument/2006/relationships/image" Target="../media/image11.png"/></Relationships>
</file>

<file path=ppt/slides/_rels/slide8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notesSlide" Target="../notesSlides/notesSlide87.xml"/><Relationship Id="rId1" Type="http://schemas.openxmlformats.org/officeDocument/2006/relationships/slideLayout" Target="../slideLayouts/slideLayout16.xml"/><Relationship Id="rId4" Type="http://schemas.openxmlformats.org/officeDocument/2006/relationships/image" Target="../media/image103.png"/></Relationships>
</file>

<file path=ppt/slides/_rels/slide88.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8.xml"/><Relationship Id="rId1" Type="http://schemas.openxmlformats.org/officeDocument/2006/relationships/slideLayout" Target="../slideLayouts/slideLayout16.xml"/><Relationship Id="rId4" Type="http://schemas.openxmlformats.org/officeDocument/2006/relationships/image" Target="../media/image105.png"/></Relationships>
</file>

<file path=ppt/slides/_rels/slide89.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89.xml"/><Relationship Id="rId1" Type="http://schemas.openxmlformats.org/officeDocument/2006/relationships/slideLayout" Target="../slideLayouts/slideLayout16.xml"/><Relationship Id="rId4" Type="http://schemas.openxmlformats.org/officeDocument/2006/relationships/image" Target="../media/image106.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jpeg"/></Relationships>
</file>

<file path=ppt/slides/_rels/slide9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90.xml"/><Relationship Id="rId1" Type="http://schemas.openxmlformats.org/officeDocument/2006/relationships/slideLayout" Target="../slideLayouts/slideLayout16.xml"/><Relationship Id="rId4" Type="http://schemas.openxmlformats.org/officeDocument/2006/relationships/image" Target="../media/image107.png"/></Relationships>
</file>

<file path=ppt/slides/_rels/slide9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_rels/slide92.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2.xml"/><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notesSlide" Target="../notesSlides/notesSlide93.xml"/><Relationship Id="rId1" Type="http://schemas.openxmlformats.org/officeDocument/2006/relationships/slideLayout" Target="../slideLayouts/slideLayout16.xml"/><Relationship Id="rId5" Type="http://schemas.openxmlformats.org/officeDocument/2006/relationships/image" Target="../media/image110.png"/><Relationship Id="rId4" Type="http://schemas.openxmlformats.org/officeDocument/2006/relationships/image" Target="../media/image108.png"/></Relationships>
</file>

<file path=ppt/slides/_rels/slide94.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94.xml"/><Relationship Id="rId1" Type="http://schemas.openxmlformats.org/officeDocument/2006/relationships/slideLayout" Target="../slideLayouts/slideLayout16.xml"/><Relationship Id="rId5" Type="http://schemas.openxmlformats.org/officeDocument/2006/relationships/image" Target="../media/image112.jpeg"/><Relationship Id="rId4" Type="http://schemas.openxmlformats.org/officeDocument/2006/relationships/image" Target="../media/image108.png"/></Relationships>
</file>

<file path=ppt/slides/_rels/slide9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5.xml"/><Relationship Id="rId1" Type="http://schemas.openxmlformats.org/officeDocument/2006/relationships/slideLayout" Target="../slideLayouts/slideLayout16.xml"/><Relationship Id="rId5" Type="http://schemas.openxmlformats.org/officeDocument/2006/relationships/image" Target="../media/image114.png"/><Relationship Id="rId4" Type="http://schemas.openxmlformats.org/officeDocument/2006/relationships/image" Target="../media/image113.jpeg"/></Relationships>
</file>

<file path=ppt/slides/_rels/slide96.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96.xml"/><Relationship Id="rId1" Type="http://schemas.openxmlformats.org/officeDocument/2006/relationships/slideLayout" Target="../slideLayouts/slideLayout16.xml"/><Relationship Id="rId5" Type="http://schemas.openxmlformats.org/officeDocument/2006/relationships/image" Target="../media/image116.png"/><Relationship Id="rId4" Type="http://schemas.openxmlformats.org/officeDocument/2006/relationships/image" Target="../media/image115.jpeg"/></Relationships>
</file>

<file path=ppt/slides/_rels/slide97.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notesSlide" Target="../notesSlides/notesSlide97.xml"/><Relationship Id="rId1" Type="http://schemas.openxmlformats.org/officeDocument/2006/relationships/slideLayout" Target="../slideLayouts/slideLayout16.xml"/><Relationship Id="rId6" Type="http://schemas.openxmlformats.org/officeDocument/2006/relationships/image" Target="../media/image119.png"/><Relationship Id="rId5" Type="http://schemas.openxmlformats.org/officeDocument/2006/relationships/image" Target="../media/image118.jpeg"/><Relationship Id="rId4" Type="http://schemas.openxmlformats.org/officeDocument/2006/relationships/image" Target="../media/image108.png"/></Relationships>
</file>

<file path=ppt/slides/_rels/slide9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98.xml"/><Relationship Id="rId1" Type="http://schemas.openxmlformats.org/officeDocument/2006/relationships/slideLayout" Target="../slideLayouts/slideLayout16.xml"/><Relationship Id="rId4" Type="http://schemas.openxmlformats.org/officeDocument/2006/relationships/image" Target="../media/image108.png"/></Relationships>
</file>

<file path=ppt/slides/_rels/slide99.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99.xml"/><Relationship Id="rId1" Type="http://schemas.openxmlformats.org/officeDocument/2006/relationships/slideLayout" Target="../slideLayouts/slideLayout16.xml"/><Relationship Id="rId4" Type="http://schemas.openxmlformats.org/officeDocument/2006/relationships/image" Target="../media/image10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p:txBody>
      </p:sp>
      <p:sp>
        <p:nvSpPr>
          <p:cNvPr id="98" name="Shape 98"/>
          <p:cNvSpPr txBox="1">
            <a:spLocks noGrp="1"/>
          </p:cNvSpPr>
          <p:nvPr>
            <p:ph type="title"/>
          </p:nvPr>
        </p:nvSpPr>
        <p:spPr>
          <a:xfrm>
            <a:off x="93050" y="1813346"/>
            <a:ext cx="10515600" cy="1430151"/>
          </a:xfrm>
        </p:spPr>
        <p:txBody>
          <a:bodyPr>
            <a:normAutofit/>
          </a:bodyPr>
          <a:lstStyle/>
          <a:p>
            <a:r>
              <a:rPr lang="es-ES_tradnl" sz="4000" b="1">
                <a:solidFill>
                  <a:srgbClr val="FFFFFF"/>
                </a:solidFill>
                <a:latin typeface="Calibri"/>
                <a:ea typeface="Calibri"/>
                <a:cs typeface="Calibri"/>
              </a:rPr>
              <a:t>Manejo del Trauma</a:t>
            </a: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156947" y="3315770"/>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s-ES_tradnl" sz="2800" b="1" i="0" u="none" strike="noStrike" kern="1200" cap="none" spc="0" normalizeH="0" baseline="0" dirty="0">
                <a:ln>
                  <a:noFill/>
                </a:ln>
                <a:solidFill>
                  <a:srgbClr val="4472C4">
                    <a:lumMod val="50000"/>
                  </a:srgbClr>
                </a:solidFill>
                <a:effectLst/>
                <a:uLnTx/>
                <a:uFillTx/>
                <a:latin typeface="Calibri"/>
                <a:ea typeface="Calibri"/>
                <a:cs typeface="Calibri"/>
                <a:sym typeface="Quattrocento Sans"/>
              </a:rPr>
              <a:t> Curso Básico de Atención de Emergencia</a:t>
            </a:r>
          </a:p>
        </p:txBody>
      </p:sp>
      <p:pic>
        <p:nvPicPr>
          <p:cNvPr id="10" name="Picture 10" descr="Logo, company name&#10;&#10;Description automatically generated">
            <a:extLst>
              <a:ext uri="{FF2B5EF4-FFF2-40B4-BE49-F238E27FC236}">
                <a16:creationId xmlns:a16="http://schemas.microsoft.com/office/drawing/2014/main" id="{5FA17D39-950F-0825-4B1A-A05E0F473C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3" name="Picture 3">
            <a:extLst>
              <a:ext uri="{FF2B5EF4-FFF2-40B4-BE49-F238E27FC236}">
                <a16:creationId xmlns:a16="http://schemas.microsoft.com/office/drawing/2014/main" id="{96ABD32B-EA81-07C5-A650-3683139938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89331" y="51687"/>
            <a:ext cx="1155411" cy="1704975"/>
          </a:xfrm>
          <a:prstGeom prst="rect">
            <a:avLst/>
          </a:prstGeom>
        </p:spPr>
      </p:pic>
    </p:spTree>
    <p:extLst>
      <p:ext uri="{BB962C8B-B14F-4D97-AF65-F5344CB8AC3E}">
        <p14:creationId xmlns:p14="http://schemas.microsoft.com/office/powerpoint/2010/main" val="991195418"/>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Logotipo, nombre de la empresa&#10;&#10;Descripción generada automáticamente">
            <a:extLst>
              <a:ext uri="{FF2B5EF4-FFF2-40B4-BE49-F238E27FC236}">
                <a16:creationId xmlns:a16="http://schemas.microsoft.com/office/drawing/2014/main" id="{67319201-6F26-C90C-B846-539FEB199767}"/>
              </a:ext>
            </a:extLst>
          </p:cNvPr>
          <p:cNvPicPr>
            <a:picLocks noChangeAspect="1"/>
          </p:cNvPicPr>
          <p:nvPr/>
        </p:nvPicPr>
        <p:blipFill>
          <a:blip r:embed="rId3"/>
          <a:stretch>
            <a:fillRect/>
          </a:stretch>
        </p:blipFill>
        <p:spPr>
          <a:xfrm>
            <a:off x="10458164" y="5639259"/>
            <a:ext cx="1704975" cy="1143000"/>
          </a:xfrm>
          <a:prstGeom prst="rect">
            <a:avLst/>
          </a:prstGeom>
        </p:spPr>
      </p:pic>
      <p:sp>
        <p:nvSpPr>
          <p:cNvPr id="2" name="Title 1"/>
          <p:cNvSpPr>
            <a:spLocks noGrp="1"/>
          </p:cNvSpPr>
          <p:nvPr>
            <p:ph type="title"/>
          </p:nvPr>
        </p:nvSpPr>
        <p:spPr>
          <a:xfrm>
            <a:off x="838200" y="365125"/>
            <a:ext cx="8905875" cy="1325563"/>
          </a:xfrm>
        </p:spPr>
        <p:txBody>
          <a:bodyPr>
            <a:normAutofit/>
          </a:bodyPr>
          <a:lstStyle/>
          <a:p>
            <a:r>
              <a:rPr lang="en-US" sz="3600" b="1">
                <a:solidFill>
                  <a:srgbClr val="002060"/>
                </a:solidFill>
                <a:latin typeface="Calibri"/>
                <a:ea typeface="Source Sans Pro"/>
                <a:cs typeface="Calibri"/>
              </a:rPr>
              <a:t>Vía </a:t>
            </a:r>
            <a:r>
              <a:rPr lang="en-US" sz="3600" b="1" err="1">
                <a:solidFill>
                  <a:srgbClr val="002060"/>
                </a:solidFill>
                <a:latin typeface="Calibri"/>
                <a:ea typeface="Source Sans Pro"/>
                <a:cs typeface="Calibri"/>
              </a:rPr>
              <a:t>aérea</a:t>
            </a:r>
            <a:r>
              <a:rPr lang="en-US" sz="3600" b="1">
                <a:solidFill>
                  <a:srgbClr val="002060"/>
                </a:solidFill>
                <a:latin typeface="Calibri"/>
                <a:ea typeface="Source Sans Pro"/>
                <a:cs typeface="Calibri"/>
              </a:rPr>
              <a:t> e </a:t>
            </a:r>
            <a:r>
              <a:rPr lang="en-US" sz="3600" b="1" err="1">
                <a:solidFill>
                  <a:srgbClr val="002060"/>
                </a:solidFill>
                <a:latin typeface="Calibri"/>
                <a:ea typeface="Source Sans Pro"/>
                <a:cs typeface="Calibri"/>
              </a:rPr>
              <a:t>inmovilización</a:t>
            </a:r>
            <a:r>
              <a:rPr lang="en-US" sz="3600" b="1">
                <a:solidFill>
                  <a:srgbClr val="002060"/>
                </a:solidFill>
                <a:latin typeface="Calibri"/>
                <a:ea typeface="Source Sans Pro"/>
                <a:cs typeface="Calibri"/>
              </a:rPr>
              <a:t> de la </a:t>
            </a:r>
            <a:r>
              <a:rPr lang="en-US" sz="3600" b="1" err="1">
                <a:solidFill>
                  <a:srgbClr val="002060"/>
                </a:solidFill>
                <a:latin typeface="Calibri"/>
                <a:ea typeface="Source Sans Pro"/>
                <a:cs typeface="Calibri"/>
              </a:rPr>
              <a:t>columna</a:t>
            </a:r>
            <a:r>
              <a:rPr lang="en-US" sz="3600" b="1">
                <a:solidFill>
                  <a:srgbClr val="002060"/>
                </a:solidFill>
                <a:latin typeface="Calibri"/>
                <a:ea typeface="Source Sans Pro"/>
                <a:cs typeface="Calibri"/>
              </a:rPr>
              <a:t> cervical: </a:t>
            </a:r>
            <a:r>
              <a:rPr lang="en-US" sz="3600" b="1" err="1">
                <a:solidFill>
                  <a:srgbClr val="002060"/>
                </a:solidFill>
                <a:latin typeface="Calibri"/>
                <a:ea typeface="Source Sans Pro"/>
                <a:cs typeface="Calibri"/>
              </a:rPr>
              <a:t>Tratamiento</a:t>
            </a:r>
            <a:endParaRPr lang="en-US" sz="3600" b="1">
              <a:solidFill>
                <a:srgbClr val="002060"/>
              </a:solidFill>
              <a:latin typeface="Calibri"/>
              <a:ea typeface="Source Sans Pro"/>
              <a:cs typeface="Calibri"/>
            </a:endParaRPr>
          </a:p>
        </p:txBody>
      </p:sp>
      <p:sp>
        <p:nvSpPr>
          <p:cNvPr id="4" name="Content Placeholder 3">
            <a:extLst>
              <a:ext uri="{FF2B5EF4-FFF2-40B4-BE49-F238E27FC236}">
                <a16:creationId xmlns:a16="http://schemas.microsoft.com/office/drawing/2014/main" id="{98779C9D-79E9-2EE1-D1FE-A89D43DA47D9}"/>
              </a:ext>
            </a:extLst>
          </p:cNvPr>
          <p:cNvSpPr>
            <a:spLocks noGrp="1"/>
          </p:cNvSpPr>
          <p:nvPr>
            <p:ph idx="1"/>
          </p:nvPr>
        </p:nvSpPr>
        <p:spPr>
          <a:xfrm>
            <a:off x="838200" y="1825625"/>
            <a:ext cx="7882218" cy="4351338"/>
          </a:xfrm>
        </p:spPr>
        <p:txBody>
          <a:bodyPr vert="horz" lIns="91440" tIns="45720" rIns="91440" bIns="45720" rtlCol="0" anchor="t">
            <a:noAutofit/>
          </a:bodyPr>
          <a:lstStyle/>
          <a:p>
            <a:r>
              <a:rPr lang="en-US" sz="2400" b="1">
                <a:latin typeface="Calibri Light"/>
                <a:ea typeface="Calibri Light"/>
                <a:cs typeface="Calibri Light"/>
              </a:rPr>
              <a:t>ESTABILICE</a:t>
            </a:r>
            <a:r>
              <a:rPr lang="en-US" sz="2400">
                <a:latin typeface="Calibri Light"/>
                <a:ea typeface="Calibri Light"/>
                <a:cs typeface="Calibri Light"/>
              </a:rPr>
              <a:t> la </a:t>
            </a:r>
            <a:r>
              <a:rPr lang="en-US" sz="2400" err="1">
                <a:latin typeface="Calibri Light"/>
                <a:ea typeface="Calibri Light"/>
                <a:cs typeface="Calibri Light"/>
              </a:rPr>
              <a:t>columna</a:t>
            </a:r>
            <a:r>
              <a:rPr lang="en-US" sz="2400">
                <a:latin typeface="Calibri Light"/>
                <a:ea typeface="Calibri Light"/>
                <a:cs typeface="Calibri Light"/>
              </a:rPr>
              <a:t> cervical</a:t>
            </a:r>
          </a:p>
          <a:p>
            <a:r>
              <a:rPr lang="en-US" sz="2400" b="1">
                <a:latin typeface="Calibri Light"/>
                <a:ea typeface="Calibri Light"/>
                <a:cs typeface="Calibri Light"/>
              </a:rPr>
              <a:t>ABRA</a:t>
            </a:r>
            <a:r>
              <a:rPr lang="en-US" sz="2400">
                <a:latin typeface="Calibri Light"/>
                <a:ea typeface="Calibri Light"/>
                <a:cs typeface="Calibri Light"/>
              </a:rPr>
              <a:t> la </a:t>
            </a:r>
            <a:r>
              <a:rPr lang="en-US" sz="2400" err="1">
                <a:latin typeface="Calibri Light"/>
                <a:ea typeface="Calibri Light"/>
                <a:cs typeface="Calibri Light"/>
              </a:rPr>
              <a:t>vía</a:t>
            </a:r>
            <a:r>
              <a:rPr lang="en-US" sz="2400">
                <a:latin typeface="Calibri Light"/>
                <a:ea typeface="Calibri Light"/>
                <a:cs typeface="Calibri Light"/>
              </a:rPr>
              <a:t> </a:t>
            </a:r>
            <a:r>
              <a:rPr lang="en-US" sz="2400" err="1">
                <a:latin typeface="Calibri Light"/>
                <a:ea typeface="Calibri Light"/>
                <a:cs typeface="Calibri Light"/>
              </a:rPr>
              <a:t>aérea</a:t>
            </a:r>
            <a:r>
              <a:rPr lang="en-US" sz="2400">
                <a:latin typeface="Calibri Light"/>
                <a:ea typeface="Calibri Light"/>
                <a:cs typeface="Calibri Light"/>
              </a:rPr>
              <a:t> </a:t>
            </a:r>
            <a:r>
              <a:rPr lang="en-US" sz="2400" err="1">
                <a:latin typeface="Calibri Light"/>
                <a:ea typeface="Calibri Light"/>
                <a:cs typeface="Calibri Light"/>
              </a:rPr>
              <a:t>traccionando</a:t>
            </a:r>
            <a:r>
              <a:rPr lang="en-US" sz="2400">
                <a:latin typeface="Calibri Light"/>
                <a:ea typeface="Calibri Light"/>
                <a:cs typeface="Calibri Light"/>
              </a:rPr>
              <a:t> la </a:t>
            </a:r>
            <a:r>
              <a:rPr lang="en-US" sz="2400" err="1">
                <a:latin typeface="Calibri Light"/>
                <a:ea typeface="Calibri Light"/>
                <a:cs typeface="Calibri Light"/>
              </a:rPr>
              <a:t>mandíbula</a:t>
            </a:r>
            <a:r>
              <a:rPr lang="en-US" sz="2400">
                <a:solidFill>
                  <a:srgbClr val="000000"/>
                </a:solidFill>
                <a:latin typeface="Calibri Light"/>
                <a:ea typeface="Calibri Light"/>
                <a:cs typeface="Calibri Light"/>
              </a:rPr>
              <a:t> </a:t>
            </a:r>
            <a:r>
              <a:rPr lang="en-US" sz="2400">
                <a:solidFill>
                  <a:schemeClr val="accent2"/>
                </a:solidFill>
                <a:latin typeface="Calibri Light"/>
                <a:ea typeface="Calibri Light"/>
                <a:cs typeface="Calibri Light"/>
              </a:rPr>
              <a:t>(NO </a:t>
            </a:r>
            <a:r>
              <a:rPr lang="en-US" sz="2400" err="1">
                <a:solidFill>
                  <a:schemeClr val="accent2"/>
                </a:solidFill>
                <a:latin typeface="Calibri Light"/>
                <a:ea typeface="Calibri Light"/>
                <a:cs typeface="Calibri Light"/>
              </a:rPr>
              <a:t>extienda</a:t>
            </a:r>
            <a:r>
              <a:rPr lang="en-US" sz="2400">
                <a:solidFill>
                  <a:schemeClr val="accent2"/>
                </a:solidFill>
                <a:latin typeface="Calibri Light"/>
                <a:ea typeface="Calibri Light"/>
                <a:cs typeface="Calibri Light"/>
              </a:rPr>
              <a:t> la cabeza NI </a:t>
            </a:r>
            <a:r>
              <a:rPr lang="en-US" sz="2400" err="1">
                <a:solidFill>
                  <a:schemeClr val="accent2"/>
                </a:solidFill>
                <a:latin typeface="Calibri Light"/>
                <a:ea typeface="Calibri Light"/>
                <a:cs typeface="Calibri Light"/>
              </a:rPr>
              <a:t>eleve</a:t>
            </a:r>
            <a:r>
              <a:rPr lang="en-US" sz="2400">
                <a:solidFill>
                  <a:schemeClr val="accent2"/>
                </a:solidFill>
                <a:latin typeface="Calibri Light"/>
                <a:ea typeface="Calibri Light"/>
                <a:cs typeface="Calibri Light"/>
              </a:rPr>
              <a:t> </a:t>
            </a:r>
            <a:r>
              <a:rPr lang="en-US" sz="2400" err="1">
                <a:solidFill>
                  <a:schemeClr val="accent2"/>
                </a:solidFill>
                <a:latin typeface="Calibri Light"/>
                <a:ea typeface="Calibri Light"/>
                <a:cs typeface="Calibri Light"/>
              </a:rPr>
              <a:t>el</a:t>
            </a:r>
            <a:r>
              <a:rPr lang="en-US" sz="2400">
                <a:solidFill>
                  <a:schemeClr val="accent2"/>
                </a:solidFill>
                <a:latin typeface="Calibri Light"/>
                <a:ea typeface="Calibri Light"/>
                <a:cs typeface="Calibri Light"/>
              </a:rPr>
              <a:t> </a:t>
            </a:r>
            <a:r>
              <a:rPr lang="en-US" sz="2400" err="1">
                <a:solidFill>
                  <a:schemeClr val="accent2"/>
                </a:solidFill>
                <a:latin typeface="Calibri Light"/>
                <a:ea typeface="Calibri Light"/>
                <a:cs typeface="Calibri Light"/>
              </a:rPr>
              <a:t>mentón</a:t>
            </a:r>
            <a:r>
              <a:rPr lang="en-US" sz="2400">
                <a:solidFill>
                  <a:schemeClr val="accent2"/>
                </a:solidFill>
                <a:latin typeface="Calibri Light"/>
                <a:ea typeface="Calibri Light"/>
                <a:cs typeface="Calibri Light"/>
              </a:rPr>
              <a:t>)</a:t>
            </a:r>
          </a:p>
          <a:p>
            <a:r>
              <a:rPr lang="en-US" sz="2400" b="1">
                <a:latin typeface="Calibri Light"/>
                <a:ea typeface="Calibri Light"/>
                <a:cs typeface="Calibri Light"/>
              </a:rPr>
              <a:t>ASPIRE</a:t>
            </a:r>
            <a:r>
              <a:rPr lang="en-US" sz="2400">
                <a:latin typeface="Calibri Light"/>
                <a:ea typeface="Calibri Light"/>
                <a:cs typeface="Calibri Light"/>
              </a:rPr>
              <a:t> las </a:t>
            </a:r>
            <a:r>
              <a:rPr lang="en-US" sz="2400" err="1">
                <a:latin typeface="Calibri Light"/>
                <a:ea typeface="Calibri Light"/>
                <a:cs typeface="Calibri Light"/>
              </a:rPr>
              <a:t>secreciones</a:t>
            </a:r>
            <a:r>
              <a:rPr lang="en-US" sz="2400">
                <a:latin typeface="Calibri Light"/>
                <a:ea typeface="Calibri Light"/>
                <a:cs typeface="Calibri Light"/>
              </a:rPr>
              <a:t> y </a:t>
            </a:r>
            <a:r>
              <a:rPr lang="en-US" sz="2400" err="1">
                <a:latin typeface="Calibri Light"/>
                <a:ea typeface="Calibri Light"/>
                <a:cs typeface="Calibri Light"/>
              </a:rPr>
              <a:t>remueva</a:t>
            </a:r>
            <a:r>
              <a:rPr lang="en-US" sz="2400">
                <a:latin typeface="Calibri Light"/>
                <a:ea typeface="Calibri Light"/>
                <a:cs typeface="Calibri Light"/>
              </a:rPr>
              <a:t> </a:t>
            </a:r>
            <a:r>
              <a:rPr lang="en-US" sz="2400" err="1">
                <a:latin typeface="Calibri Light"/>
                <a:ea typeface="Calibri Light"/>
                <a:cs typeface="Calibri Light"/>
              </a:rPr>
              <a:t>cualquier</a:t>
            </a:r>
            <a:r>
              <a:rPr lang="en-US" sz="2400">
                <a:latin typeface="Calibri Light"/>
                <a:ea typeface="Calibri Light"/>
                <a:cs typeface="Calibri Light"/>
              </a:rPr>
              <a:t> </a:t>
            </a:r>
            <a:r>
              <a:rPr lang="en-US" sz="2400" err="1">
                <a:latin typeface="Calibri Light"/>
                <a:ea typeface="Calibri Light"/>
                <a:cs typeface="Calibri Light"/>
              </a:rPr>
              <a:t>objeto</a:t>
            </a:r>
            <a:r>
              <a:rPr lang="en-US" sz="2400">
                <a:latin typeface="Calibri Light"/>
                <a:ea typeface="Calibri Light"/>
                <a:cs typeface="Calibri Light"/>
              </a:rPr>
              <a:t> </a:t>
            </a:r>
            <a:r>
              <a:rPr lang="en-US" sz="2400" err="1">
                <a:latin typeface="Calibri Light"/>
                <a:ea typeface="Calibri Light"/>
                <a:cs typeface="Calibri Light"/>
              </a:rPr>
              <a:t>extraño</a:t>
            </a:r>
            <a:r>
              <a:rPr lang="en-US" sz="2400">
                <a:latin typeface="Calibri Light"/>
                <a:ea typeface="Calibri Light"/>
                <a:cs typeface="Calibri Light"/>
              </a:rPr>
              <a:t> visible de la </a:t>
            </a:r>
            <a:r>
              <a:rPr lang="en-US" sz="2400" err="1">
                <a:latin typeface="Calibri Light"/>
                <a:ea typeface="Calibri Light"/>
                <a:cs typeface="Calibri Light"/>
              </a:rPr>
              <a:t>vía</a:t>
            </a:r>
            <a:r>
              <a:rPr lang="en-US" sz="2400">
                <a:latin typeface="Calibri Light"/>
                <a:ea typeface="Calibri Light"/>
                <a:cs typeface="Calibri Light"/>
              </a:rPr>
              <a:t> </a:t>
            </a:r>
            <a:r>
              <a:rPr lang="en-US" sz="2400" err="1">
                <a:latin typeface="Calibri Light"/>
                <a:ea typeface="Calibri Light"/>
                <a:cs typeface="Calibri Light"/>
              </a:rPr>
              <a:t>aérea</a:t>
            </a:r>
            <a:endParaRPr lang="en-US" sz="2400">
              <a:latin typeface="Calibri Light"/>
              <a:ea typeface="Calibri Light"/>
              <a:cs typeface="Calibri Light"/>
            </a:endParaRPr>
          </a:p>
          <a:p>
            <a:r>
              <a:rPr lang="en-US" sz="2400" err="1">
                <a:latin typeface="Calibri Light"/>
                <a:ea typeface="Calibri Light"/>
                <a:cs typeface="Calibri Light"/>
              </a:rPr>
              <a:t>Coloque</a:t>
            </a:r>
            <a:r>
              <a:rPr lang="en-US" sz="2400">
                <a:latin typeface="Calibri Light"/>
                <a:ea typeface="Calibri Light"/>
                <a:cs typeface="Calibri Light"/>
              </a:rPr>
              <a:t> </a:t>
            </a:r>
            <a:r>
              <a:rPr lang="en-US" sz="2400" err="1">
                <a:latin typeface="Calibri Light"/>
                <a:ea typeface="Calibri Light"/>
                <a:cs typeface="Calibri Light"/>
              </a:rPr>
              <a:t>una</a:t>
            </a:r>
            <a:r>
              <a:rPr lang="en-US" sz="2400">
                <a:latin typeface="Calibri Light"/>
                <a:ea typeface="Calibri Light"/>
                <a:cs typeface="Calibri Light"/>
              </a:rPr>
              <a:t> </a:t>
            </a:r>
            <a:r>
              <a:rPr lang="en-US" sz="2400" err="1">
                <a:latin typeface="Calibri Light"/>
                <a:ea typeface="Calibri Light"/>
                <a:cs typeface="Calibri Light"/>
              </a:rPr>
              <a:t>cánula</a:t>
            </a:r>
            <a:r>
              <a:rPr lang="en-US" sz="2400">
                <a:latin typeface="Calibri Light"/>
                <a:ea typeface="Calibri Light"/>
                <a:cs typeface="Calibri Light"/>
              </a:rPr>
              <a:t> </a:t>
            </a:r>
            <a:r>
              <a:rPr lang="en-US" sz="2400" err="1">
                <a:latin typeface="Calibri Light"/>
                <a:ea typeface="Calibri Light"/>
                <a:cs typeface="Calibri Light"/>
              </a:rPr>
              <a:t>orofaringea</a:t>
            </a:r>
            <a:r>
              <a:rPr lang="en-US" sz="2400">
                <a:latin typeface="Calibri Light"/>
                <a:ea typeface="Calibri Light"/>
                <a:cs typeface="Calibri Light"/>
              </a:rPr>
              <a:t> </a:t>
            </a:r>
            <a:r>
              <a:rPr lang="en-US" sz="2400" err="1">
                <a:latin typeface="Calibri Light"/>
                <a:ea typeface="Calibri Light"/>
                <a:cs typeface="Calibri Light"/>
              </a:rPr>
              <a:t>si</a:t>
            </a:r>
            <a:r>
              <a:rPr lang="en-US" sz="2400">
                <a:latin typeface="Calibri Light"/>
                <a:ea typeface="Calibri Light"/>
                <a:cs typeface="Calibri Light"/>
              </a:rPr>
              <a:t> es </a:t>
            </a:r>
            <a:r>
              <a:rPr lang="en-US" sz="2400" err="1">
                <a:latin typeface="Calibri Light"/>
                <a:ea typeface="Calibri Light"/>
                <a:cs typeface="Calibri Light"/>
              </a:rPr>
              <a:t>necesario</a:t>
            </a:r>
            <a:endParaRPr lang="en-US" sz="2400">
              <a:latin typeface="Calibri Light"/>
              <a:ea typeface="Calibri Light"/>
              <a:cs typeface="Calibri Light"/>
            </a:endParaRPr>
          </a:p>
          <a:p>
            <a:r>
              <a:rPr lang="en-US" sz="2400" b="1">
                <a:latin typeface="Calibri Light"/>
                <a:ea typeface="Calibri Light"/>
                <a:cs typeface="Calibri Light"/>
              </a:rPr>
              <a:t>Evite usar </a:t>
            </a:r>
            <a:r>
              <a:rPr lang="en-US" sz="2400" b="1" err="1">
                <a:latin typeface="Calibri Light"/>
                <a:ea typeface="Calibri Light"/>
                <a:cs typeface="Calibri Light"/>
              </a:rPr>
              <a:t>una</a:t>
            </a:r>
            <a:r>
              <a:rPr lang="en-US" sz="2400" b="1">
                <a:latin typeface="Calibri Light"/>
                <a:ea typeface="Calibri Light"/>
                <a:cs typeface="Calibri Light"/>
              </a:rPr>
              <a:t> </a:t>
            </a:r>
            <a:r>
              <a:rPr lang="en-US" sz="2400" b="1" err="1">
                <a:latin typeface="Calibri Light"/>
                <a:ea typeface="Calibri Light"/>
                <a:cs typeface="Calibri Light"/>
              </a:rPr>
              <a:t>cánula</a:t>
            </a:r>
            <a:r>
              <a:rPr lang="en-US" sz="2400" b="1">
                <a:latin typeface="Calibri Light"/>
                <a:ea typeface="Calibri Light"/>
                <a:cs typeface="Calibri Light"/>
              </a:rPr>
              <a:t> </a:t>
            </a:r>
            <a:r>
              <a:rPr lang="en-US" sz="2400" b="1" err="1">
                <a:latin typeface="Calibri Light"/>
                <a:ea typeface="Calibri Light"/>
                <a:cs typeface="Calibri Light"/>
              </a:rPr>
              <a:t>nasofaringea</a:t>
            </a:r>
            <a:r>
              <a:rPr lang="en-US" sz="2400">
                <a:latin typeface="Calibri Light"/>
                <a:ea typeface="Calibri Light"/>
                <a:cs typeface="Calibri Light"/>
              </a:rPr>
              <a:t> </a:t>
            </a:r>
            <a:r>
              <a:rPr lang="en-US" sz="2400" err="1">
                <a:latin typeface="Calibri Light"/>
                <a:ea typeface="Calibri Light"/>
                <a:cs typeface="Calibri Light"/>
              </a:rPr>
              <a:t>si</a:t>
            </a:r>
            <a:r>
              <a:rPr lang="en-US" sz="2400">
                <a:latin typeface="Calibri Light"/>
                <a:ea typeface="Calibri Light"/>
                <a:cs typeface="Calibri Light"/>
              </a:rPr>
              <a:t> hay trauma facial</a:t>
            </a:r>
          </a:p>
          <a:p>
            <a:endParaRPr lang="en-US" sz="2400">
              <a:latin typeface="Calibri Light"/>
              <a:ea typeface="Calibri Light"/>
              <a:cs typeface="Calibri Light"/>
            </a:endParaRPr>
          </a:p>
          <a:p>
            <a:r>
              <a:rPr lang="en-US" sz="2400">
                <a:latin typeface="Calibri Light"/>
                <a:ea typeface="Calibri Light"/>
                <a:cs typeface="Calibri Light"/>
              </a:rPr>
              <a:t>Prepare un </a:t>
            </a:r>
            <a:r>
              <a:rPr lang="en-US" sz="2400" b="1" err="1">
                <a:latin typeface="Calibri Light"/>
                <a:ea typeface="Calibri Light"/>
                <a:cs typeface="Calibri Light"/>
              </a:rPr>
              <a:t>traslado</a:t>
            </a:r>
            <a:r>
              <a:rPr lang="en-US" sz="2400" b="1">
                <a:latin typeface="Calibri Light"/>
                <a:ea typeface="Calibri Light"/>
                <a:cs typeface="Calibri Light"/>
              </a:rPr>
              <a:t>/</a:t>
            </a:r>
            <a:r>
              <a:rPr lang="en-US" sz="2400" b="1" err="1">
                <a:latin typeface="Calibri Light"/>
                <a:ea typeface="Calibri Light"/>
                <a:cs typeface="Calibri Light"/>
              </a:rPr>
              <a:t>transferencia</a:t>
            </a:r>
            <a:r>
              <a:rPr lang="en-US" sz="2400">
                <a:latin typeface="Calibri Light"/>
                <a:ea typeface="Calibri Light"/>
                <a:cs typeface="Calibri Light"/>
              </a:rPr>
              <a:t> </a:t>
            </a:r>
            <a:r>
              <a:rPr lang="en-US" sz="2400" err="1">
                <a:latin typeface="Calibri Light"/>
                <a:ea typeface="Calibri Light"/>
                <a:cs typeface="Calibri Light"/>
              </a:rPr>
              <a:t>rápido</a:t>
            </a:r>
            <a:r>
              <a:rPr lang="en-US" sz="2400">
                <a:latin typeface="Calibri Light"/>
                <a:ea typeface="Calibri Light"/>
                <a:cs typeface="Calibri Light"/>
              </a:rPr>
              <a:t> </a:t>
            </a:r>
            <a:r>
              <a:rPr lang="en-US" sz="2400" err="1">
                <a:latin typeface="Calibri Light"/>
                <a:ea typeface="Calibri Light"/>
                <a:cs typeface="Calibri Light"/>
              </a:rPr>
              <a:t>si</a:t>
            </a:r>
            <a:r>
              <a:rPr lang="en-US" sz="2400">
                <a:latin typeface="Calibri Light"/>
                <a:ea typeface="Calibri Light"/>
                <a:cs typeface="Calibri Light"/>
              </a:rPr>
              <a:t> hay:</a:t>
            </a:r>
          </a:p>
          <a:p>
            <a:pPr lvl="1"/>
            <a:r>
              <a:rPr lang="en-US" err="1">
                <a:latin typeface="Calibri Light"/>
                <a:ea typeface="Calibri Light"/>
                <a:cs typeface="Calibri Light"/>
              </a:rPr>
              <a:t>Indicios</a:t>
            </a:r>
            <a:r>
              <a:rPr lang="en-US">
                <a:latin typeface="Calibri Light"/>
                <a:ea typeface="Calibri Light"/>
                <a:cs typeface="Calibri Light"/>
              </a:rPr>
              <a:t> de </a:t>
            </a:r>
            <a:r>
              <a:rPr lang="en-US" err="1">
                <a:latin typeface="Calibri Light"/>
                <a:ea typeface="Calibri Light"/>
                <a:cs typeface="Calibri Light"/>
              </a:rPr>
              <a:t>quemadura</a:t>
            </a:r>
            <a:r>
              <a:rPr lang="en-US">
                <a:latin typeface="Calibri Light"/>
                <a:ea typeface="Calibri Light"/>
                <a:cs typeface="Calibri Light"/>
              </a:rPr>
              <a:t> de </a:t>
            </a:r>
            <a:r>
              <a:rPr lang="en-US" err="1">
                <a:latin typeface="Calibri Light"/>
                <a:ea typeface="Calibri Light"/>
                <a:cs typeface="Calibri Light"/>
              </a:rPr>
              <a:t>vía</a:t>
            </a:r>
            <a:r>
              <a:rPr lang="en-US">
                <a:latin typeface="Calibri Light"/>
                <a:ea typeface="Calibri Light"/>
                <a:cs typeface="Calibri Light"/>
              </a:rPr>
              <a:t> </a:t>
            </a:r>
            <a:r>
              <a:rPr lang="en-US" err="1">
                <a:latin typeface="Calibri Light"/>
                <a:ea typeface="Calibri Light"/>
                <a:cs typeface="Calibri Light"/>
              </a:rPr>
              <a:t>aérea</a:t>
            </a:r>
            <a:endParaRPr lang="en-US">
              <a:latin typeface="Calibri Light"/>
              <a:ea typeface="Calibri Light"/>
              <a:cs typeface="Calibri Light"/>
            </a:endParaRPr>
          </a:p>
          <a:p>
            <a:pPr lvl="1"/>
            <a:r>
              <a:rPr lang="en-US">
                <a:latin typeface="Calibri Light"/>
                <a:ea typeface="Calibri Light"/>
                <a:cs typeface="Calibri Light"/>
              </a:rPr>
              <a:t>Hematoma </a:t>
            </a:r>
            <a:r>
              <a:rPr lang="en-US" err="1">
                <a:latin typeface="Calibri Light"/>
                <a:ea typeface="Calibri Light"/>
                <a:cs typeface="Calibri Light"/>
              </a:rPr>
              <a:t>expansivo</a:t>
            </a:r>
            <a:r>
              <a:rPr lang="en-US">
                <a:latin typeface="Calibri Light"/>
                <a:ea typeface="Calibri Light"/>
                <a:cs typeface="Calibri Light"/>
              </a:rPr>
              <a:t> del </a:t>
            </a:r>
            <a:r>
              <a:rPr lang="en-US" err="1">
                <a:latin typeface="Calibri Light"/>
                <a:ea typeface="Calibri Light"/>
                <a:cs typeface="Calibri Light"/>
              </a:rPr>
              <a:t>cuello</a:t>
            </a:r>
          </a:p>
        </p:txBody>
      </p:sp>
      <p:sp>
        <p:nvSpPr>
          <p:cNvPr id="5" name="Rectangle 4">
            <a:extLst>
              <a:ext uri="{FF2B5EF4-FFF2-40B4-BE49-F238E27FC236}">
                <a16:creationId xmlns:a16="http://schemas.microsoft.com/office/drawing/2014/main" id="{44428463-A911-5545-E7A3-6A6D03A0E734}"/>
              </a:ext>
            </a:extLst>
          </p:cNvPr>
          <p:cNvSpPr/>
          <p:nvPr/>
        </p:nvSpPr>
        <p:spPr>
          <a:xfrm>
            <a:off x="10216171" y="0"/>
            <a:ext cx="1554480" cy="3939540"/>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5000" b="1" i="0" u="none" strike="noStrike" kern="1200" cap="none" spc="0" normalizeH="0" baseline="0" noProof="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uLnTx/>
              <a:uFillTx/>
              <a:latin typeface="Calibri" panose="020F0502020204030204"/>
              <a:cs typeface="Calibri"/>
            </a:endParaRPr>
          </a:p>
        </p:txBody>
      </p:sp>
      <p:pic>
        <p:nvPicPr>
          <p:cNvPr id="8" name="Picture 9" descr="A picture containing text&#10;&#10;Description automatically generated">
            <a:extLst>
              <a:ext uri="{FF2B5EF4-FFF2-40B4-BE49-F238E27FC236}">
                <a16:creationId xmlns:a16="http://schemas.microsoft.com/office/drawing/2014/main" id="{A4274927-F7D0-6B0F-B908-26A99FE625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82499" y="4196568"/>
            <a:ext cx="2651531" cy="1851503"/>
          </a:xfrm>
          <a:prstGeom prst="rect">
            <a:avLst/>
          </a:prstGeom>
        </p:spPr>
      </p:pic>
      <p:pic>
        <p:nvPicPr>
          <p:cNvPr id="12" name="Picture 12">
            <a:extLst>
              <a:ext uri="{FF2B5EF4-FFF2-40B4-BE49-F238E27FC236}">
                <a16:creationId xmlns:a16="http://schemas.microsoft.com/office/drawing/2014/main" id="{A220EC70-B4C7-5D92-767D-AF84B0CD34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58102" y="1588178"/>
            <a:ext cx="3465094" cy="2417293"/>
          </a:xfrm>
          <a:prstGeom prst="rect">
            <a:avLst/>
          </a:prstGeom>
        </p:spPr>
      </p:pic>
      <p:pic>
        <p:nvPicPr>
          <p:cNvPr id="3" name="Picture 3">
            <a:extLst>
              <a:ext uri="{FF2B5EF4-FFF2-40B4-BE49-F238E27FC236}">
                <a16:creationId xmlns:a16="http://schemas.microsoft.com/office/drawing/2014/main" id="{6B6B490F-81F3-15A3-2415-68553C09DD5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172617" y="135474"/>
            <a:ext cx="1847850" cy="990600"/>
          </a:xfrm>
          <a:prstGeom prst="rect">
            <a:avLst/>
          </a:prstGeom>
        </p:spPr>
      </p:pic>
    </p:spTree>
    <p:extLst>
      <p:ext uri="{BB962C8B-B14F-4D97-AF65-F5344CB8AC3E}">
        <p14:creationId xmlns:p14="http://schemas.microsoft.com/office/powerpoint/2010/main" val="24072988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1">
            <a:extLst>
              <a:ext uri="{FF2B5EF4-FFF2-40B4-BE49-F238E27FC236}">
                <a16:creationId xmlns:a16="http://schemas.microsoft.com/office/drawing/2014/main" id="{6DAB0C2B-DCE4-3EC4-265B-B80D277E5EA3}"/>
              </a:ext>
            </a:extLst>
          </p:cNvPr>
          <p:cNvSpPr>
            <a:spLocks noChangeArrowheads="1"/>
          </p:cNvSpPr>
          <p:nvPr/>
        </p:nvSpPr>
        <p:spPr bwMode="auto">
          <a:xfrm>
            <a:off x="746393" y="80523"/>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n-ea"/>
              </a:rPr>
              <a:t>Pregunta 7 del libro de ejercicios</a:t>
            </a:r>
          </a:p>
        </p:txBody>
      </p:sp>
      <p:sp>
        <p:nvSpPr>
          <p:cNvPr id="55298" name="Rectangle 2">
            <a:extLst>
              <a:ext uri="{FF2B5EF4-FFF2-40B4-BE49-F238E27FC236}">
                <a16:creationId xmlns:a16="http://schemas.microsoft.com/office/drawing/2014/main" id="{2F6B2B8C-64AA-002D-1200-D27961D65104}"/>
              </a:ext>
            </a:extLst>
          </p:cNvPr>
          <p:cNvSpPr>
            <a:spLocks noChangeArrowheads="1"/>
          </p:cNvSpPr>
          <p:nvPr/>
        </p:nvSpPr>
        <p:spPr bwMode="auto">
          <a:xfrm>
            <a:off x="838200" y="1501775"/>
            <a:ext cx="9594850" cy="467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00"/>
              </a:spcBef>
            </a:pPr>
            <a:r>
              <a:rPr lang="es-PY" altLang="es-ES" sz="2400" dirty="0">
                <a:latin typeface="Calibri Light"/>
                <a:ea typeface="Microsoft YaHei"/>
                <a:cs typeface="Calibri Light"/>
              </a:rPr>
              <a:t>Utilizando la sección indicada del libro de ejercicios, enumere las consideraciones relacionadas con la circulación en los niños que sufren un traumatismo</a:t>
            </a:r>
          </a:p>
          <a:p>
            <a:pPr>
              <a:lnSpc>
                <a:spcPct val="90000"/>
              </a:lnSpc>
              <a:spcBef>
                <a:spcPts val="1000"/>
              </a:spcBef>
            </a:pPr>
            <a:r>
              <a:rPr lang="es-PY" altLang="es-ES" sz="2400" dirty="0">
                <a:latin typeface="Calibri Light"/>
                <a:ea typeface="Microsoft YaHei"/>
                <a:cs typeface="Calibri Light"/>
              </a:rPr>
              <a:t>1.</a:t>
            </a:r>
          </a:p>
          <a:p>
            <a:pPr>
              <a:lnSpc>
                <a:spcPct val="90000"/>
              </a:lnSpc>
              <a:spcBef>
                <a:spcPts val="1000"/>
              </a:spcBef>
            </a:pPr>
            <a:r>
              <a:rPr lang="es-PY" altLang="es-ES" sz="2400" dirty="0">
                <a:latin typeface="Calibri Light"/>
                <a:ea typeface="Microsoft YaHei"/>
                <a:cs typeface="Calibri Light"/>
              </a:rPr>
              <a:t>2.</a:t>
            </a:r>
          </a:p>
          <a:p>
            <a:pPr>
              <a:lnSpc>
                <a:spcPct val="90000"/>
              </a:lnSpc>
              <a:spcBef>
                <a:spcPts val="1000"/>
              </a:spcBef>
            </a:pPr>
            <a:r>
              <a:rPr lang="es-PY" altLang="es-ES" sz="2400" dirty="0">
                <a:latin typeface="Calibri Light"/>
                <a:ea typeface="Microsoft YaHei"/>
                <a:cs typeface="Calibri Light"/>
              </a:rPr>
              <a:t>3.</a:t>
            </a:r>
          </a:p>
          <a:p>
            <a:pPr>
              <a:lnSpc>
                <a:spcPct val="90000"/>
              </a:lnSpc>
              <a:spcBef>
                <a:spcPts val="1000"/>
              </a:spcBef>
            </a:pPr>
            <a:r>
              <a:rPr lang="es-PY" altLang="es-ES" sz="2400" dirty="0">
                <a:latin typeface="Calibri Light"/>
                <a:ea typeface="Microsoft YaHei"/>
                <a:cs typeface="Calibri Light"/>
              </a:rPr>
              <a:t>Enumere las consideraciones relacionadas con la disfunción neurológica en los niños que sufren un traumatismo</a:t>
            </a:r>
          </a:p>
          <a:p>
            <a:pPr>
              <a:lnSpc>
                <a:spcPct val="90000"/>
              </a:lnSpc>
              <a:spcBef>
                <a:spcPts val="1000"/>
              </a:spcBef>
            </a:pPr>
            <a:r>
              <a:rPr lang="es-PY" altLang="es-ES" sz="2400" dirty="0">
                <a:latin typeface="Calibri Light"/>
                <a:ea typeface="Microsoft YaHei"/>
                <a:cs typeface="Calibri Light"/>
              </a:rPr>
              <a:t>1. </a:t>
            </a:r>
          </a:p>
          <a:p>
            <a:pPr>
              <a:lnSpc>
                <a:spcPct val="90000"/>
              </a:lnSpc>
              <a:spcBef>
                <a:spcPts val="1000"/>
              </a:spcBef>
            </a:pPr>
            <a:r>
              <a:rPr lang="es-PY" altLang="es-ES" sz="2400" dirty="0">
                <a:latin typeface="Calibri Light"/>
                <a:ea typeface="Microsoft YaHei"/>
                <a:cs typeface="Calibri Light"/>
              </a:rPr>
              <a:t>2. </a:t>
            </a:r>
            <a:endParaRPr lang="es-PY" altLang="es-ES" sz="2400" dirty="0">
              <a:latin typeface="Calibri Light" panose="020F0302020204030204" pitchFamily="34" charset="0"/>
              <a:cs typeface="Calibri Light"/>
            </a:endParaRPr>
          </a:p>
          <a:p>
            <a:pPr>
              <a:lnSpc>
                <a:spcPct val="90000"/>
              </a:lnSpc>
              <a:spcBef>
                <a:spcPts val="1000"/>
              </a:spcBef>
            </a:pPr>
            <a:r>
              <a:rPr lang="es-PY" altLang="es-ES" sz="2400" dirty="0">
                <a:latin typeface="Calibri Light"/>
                <a:ea typeface="Microsoft YaHei"/>
                <a:cs typeface="Calibri Light"/>
              </a:rPr>
              <a:t>3.</a:t>
            </a:r>
          </a:p>
          <a:p>
            <a:pPr>
              <a:lnSpc>
                <a:spcPct val="90000"/>
              </a:lnSpc>
              <a:spcBef>
                <a:spcPts val="1000"/>
              </a:spcBef>
            </a:pPr>
            <a:endParaRPr lang="es-PY" altLang="es-ES" sz="2400">
              <a:cs typeface="DejaVu Sans" charset="0"/>
            </a:endParaRPr>
          </a:p>
        </p:txBody>
      </p:sp>
      <p:pic>
        <p:nvPicPr>
          <p:cNvPr id="55299" name="Picture 3">
            <a:extLst>
              <a:ext uri="{FF2B5EF4-FFF2-40B4-BE49-F238E27FC236}">
                <a16:creationId xmlns:a16="http://schemas.microsoft.com/office/drawing/2014/main" id="{E1594992-1CA1-24AB-F294-BA9184C3484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01561" y="209053"/>
            <a:ext cx="1340424" cy="104260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1B21A1D4-C43D-6607-5CAD-51AE78F052A1}"/>
              </a:ext>
            </a:extLst>
          </p:cNvPr>
          <p:cNvSpPr>
            <a:spLocks noChangeArrowheads="1"/>
          </p:cNvSpPr>
          <p:nvPr/>
        </p:nvSpPr>
        <p:spPr bwMode="auto">
          <a:xfrm>
            <a:off x="452610" y="799756"/>
            <a:ext cx="11386181" cy="508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marL="6858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pPr>
            <a:r>
              <a:rPr lang="es-PY" altLang="es-ES" sz="2400" dirty="0">
                <a:latin typeface="Calibri Light"/>
                <a:ea typeface="Microsoft YaHei"/>
                <a:cs typeface="Calibri Light"/>
              </a:rPr>
              <a:t>Los pacientes traumatizados pueden presentar lesiones complejas que muchas veces están ocultas, pueden empeorar y morir rápidamente</a:t>
            </a:r>
            <a:endParaRPr lang="es-ES" dirty="0">
              <a:latin typeface="Calibri Light"/>
              <a:ea typeface="Microsoft YaHei"/>
              <a:cs typeface="Calibri Light"/>
            </a:endParaRPr>
          </a:p>
          <a:p>
            <a:pPr indent="-226695">
              <a:lnSpc>
                <a:spcPct val="90000"/>
              </a:lnSpc>
              <a:spcBef>
                <a:spcPts val="1000"/>
              </a:spcBef>
            </a:pPr>
            <a:r>
              <a:rPr lang="es-PY" altLang="es-ES" sz="2400" dirty="0">
                <a:latin typeface="Calibri Light"/>
                <a:ea typeface="Microsoft YaHei"/>
                <a:cs typeface="Calibri Light"/>
              </a:rPr>
              <a:t>Los </a:t>
            </a:r>
            <a:r>
              <a:rPr lang="es-PY" altLang="es-ES" sz="2400" dirty="0">
                <a:solidFill>
                  <a:schemeClr val="accent2"/>
                </a:solidFill>
                <a:latin typeface="Calibri Light"/>
                <a:ea typeface="Microsoft YaHei"/>
                <a:cs typeface="Calibri Light"/>
              </a:rPr>
              <a:t>cuadros clínicos de alto riesgo siempre exigen el TASLADO/TRANSFERENCIA</a:t>
            </a:r>
            <a:r>
              <a:rPr lang="es-PY" altLang="es-ES" sz="2400" dirty="0">
                <a:latin typeface="Calibri Light"/>
                <a:ea typeface="Microsoft YaHei"/>
                <a:cs typeface="Calibri Light"/>
              </a:rPr>
              <a:t> a una unidad especializada para su atención continua:</a:t>
            </a:r>
          </a:p>
          <a:p>
            <a:pPr indent="-226695">
              <a:lnSpc>
                <a:spcPct val="90000"/>
              </a:lnSpc>
              <a:spcBef>
                <a:spcPts val="1000"/>
              </a:spcBef>
              <a:buFont typeface="Arial" panose="020B0604020202020204" pitchFamily="34" charset="0"/>
              <a:buChar char="•"/>
            </a:pPr>
            <a:r>
              <a:rPr lang="es-PY" altLang="es-ES" sz="2400" dirty="0">
                <a:latin typeface="Calibri Light" panose="020F0302020204030204" pitchFamily="34" charset="0"/>
              </a:rPr>
              <a:t>Alteración en la vía aérea que requiere intervención</a:t>
            </a:r>
            <a:endParaRPr lang="es-PY" altLang="es-ES" sz="2400" dirty="0">
              <a:latin typeface="Calibri Light" panose="020F0302020204030204" pitchFamily="34" charset="0"/>
              <a:cs typeface="Calibri Light" panose="020F0302020204030204" pitchFamily="34" charset="0"/>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Signos de choque:</a:t>
            </a:r>
          </a:p>
          <a:p>
            <a:pPr lvl="1" indent="-226695">
              <a:lnSpc>
                <a:spcPct val="90000"/>
              </a:lnSpc>
              <a:spcBef>
                <a:spcPts val="500"/>
              </a:spcBef>
              <a:buFont typeface="Arial" panose="020B0604020202020204" pitchFamily="34" charset="0"/>
              <a:buChar char="•"/>
            </a:pPr>
            <a:r>
              <a:rPr lang="es-PY" altLang="es-ES" sz="2400" dirty="0">
                <a:latin typeface="Calibri Light"/>
                <a:ea typeface="Microsoft YaHei"/>
                <a:cs typeface="Calibri Light"/>
              </a:rPr>
              <a:t>Neumotórax a tensión: realice una descompresión con aguja antes del traslado </a:t>
            </a:r>
            <a:endParaRPr lang="es-PY" altLang="es-ES" sz="2400" dirty="0">
              <a:latin typeface="Calibri Light" panose="020F0302020204030204" pitchFamily="34" charset="0"/>
              <a:cs typeface="Calibri Light"/>
            </a:endParaRPr>
          </a:p>
          <a:p>
            <a:pPr lvl="1" indent="-226695">
              <a:lnSpc>
                <a:spcPct val="90000"/>
              </a:lnSpc>
              <a:spcBef>
                <a:spcPts val="500"/>
              </a:spcBef>
              <a:buFont typeface="Arial" panose="020B0604020202020204" pitchFamily="34" charset="0"/>
              <a:buChar char="•"/>
            </a:pPr>
            <a:r>
              <a:rPr lang="es-PY" altLang="es-ES" sz="2400" dirty="0">
                <a:latin typeface="Calibri Light"/>
                <a:ea typeface="Microsoft YaHei"/>
                <a:cs typeface="Calibri Light"/>
              </a:rPr>
              <a:t>Taponamiento cardíaco: asegúrese de que comience la administración de líquidos intravenosos y que continúe durante el traslado</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Alteración del estado mental (somnolencia, letargo, confusión o inconciencia)</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Traumatismo en mujer embarazada</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Niño con problemas en la evaluación ABCDE, quemadura o cualquier lesión en la cabeza, el tórax o el abdomen</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Cualquier lesión grave por quemadura</a:t>
            </a:r>
          </a:p>
          <a:p>
            <a:pPr indent="-226695">
              <a:lnSpc>
                <a:spcPct val="90000"/>
              </a:lnSpc>
              <a:spcBef>
                <a:spcPts val="1000"/>
              </a:spcBef>
              <a:buClrTx/>
              <a:buSzTx/>
              <a:buFontTx/>
              <a:buNone/>
            </a:pPr>
            <a:endParaRPr lang="es-PY" altLang="es-ES" sz="2400">
              <a:cs typeface="DejaVu Sans" charset="0"/>
            </a:endParaRPr>
          </a:p>
        </p:txBody>
      </p:sp>
      <p:sp>
        <p:nvSpPr>
          <p:cNvPr id="5" name="CuadroTexto 4">
            <a:extLst>
              <a:ext uri="{FF2B5EF4-FFF2-40B4-BE49-F238E27FC236}">
                <a16:creationId xmlns:a16="http://schemas.microsoft.com/office/drawing/2014/main" id="{8FD6A925-3EFE-B1BC-E62F-5ED4EC8B45C2}"/>
              </a:ext>
            </a:extLst>
          </p:cNvPr>
          <p:cNvSpPr txBox="1"/>
          <p:nvPr/>
        </p:nvSpPr>
        <p:spPr>
          <a:xfrm>
            <a:off x="455364" y="97316"/>
            <a:ext cx="98858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PY" sz="4000" b="1" dirty="0">
                <a:solidFill>
                  <a:srgbClr val="002060"/>
                </a:solidFill>
              </a:rPr>
              <a:t>Consideraciones para el traslado del paciente</a:t>
            </a:r>
            <a:endParaRPr lang="es-PY" sz="4000" b="1" dirty="0" err="1">
              <a:solidFill>
                <a:srgbClr val="002060"/>
              </a:solidFill>
              <a:ea typeface="Calibri"/>
              <a:cs typeface="Calibri"/>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4268887B-0130-FCDC-6036-4978B5A40BBB}"/>
              </a:ext>
            </a:extLst>
          </p:cNvPr>
          <p:cNvSpPr>
            <a:spLocks noChangeArrowheads="1"/>
          </p:cNvSpPr>
          <p:nvPr/>
        </p:nvSpPr>
        <p:spPr bwMode="auto">
          <a:xfrm>
            <a:off x="381038" y="1554488"/>
            <a:ext cx="9456738" cy="4705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pPr>
            <a:endParaRPr lang="es-PY" altLang="es-ES" sz="2400" dirty="0">
              <a:latin typeface="Calibri Light"/>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Si el paciente necesitó </a:t>
            </a:r>
            <a:r>
              <a:rPr lang="es-PY" altLang="es-ES" sz="2400" dirty="0">
                <a:solidFill>
                  <a:schemeClr val="accent2"/>
                </a:solidFill>
                <a:latin typeface="Calibri Light"/>
                <a:ea typeface="Microsoft YaHei"/>
                <a:cs typeface="Calibri Light"/>
              </a:rPr>
              <a:t>oxígeno</a:t>
            </a:r>
            <a:r>
              <a:rPr lang="es-PY" altLang="es-ES" sz="2400" dirty="0">
                <a:latin typeface="Calibri Light"/>
                <a:ea typeface="Microsoft YaHei"/>
                <a:cs typeface="Calibri Light"/>
              </a:rPr>
              <a:t>, disponga que se continúe la administración durante el traslado y en le entrega</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Si una persona lesionada muestra signos de choque, asegúrese de que se comience el tratamiento con</a:t>
            </a:r>
            <a:r>
              <a:rPr lang="es-PY" altLang="es-ES" sz="2400" dirty="0">
                <a:solidFill>
                  <a:schemeClr val="accent2"/>
                </a:solidFill>
                <a:latin typeface="Calibri Light"/>
                <a:ea typeface="Microsoft YaHei"/>
                <a:cs typeface="Calibri Light"/>
              </a:rPr>
              <a:t> líquidos intravenosos</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Asegúrese de que la </a:t>
            </a:r>
            <a:r>
              <a:rPr lang="es-PY" altLang="es-ES" sz="2400" dirty="0">
                <a:solidFill>
                  <a:schemeClr val="accent2"/>
                </a:solidFill>
                <a:latin typeface="Calibri Light"/>
                <a:ea typeface="Microsoft YaHei"/>
                <a:cs typeface="Calibri Light"/>
              </a:rPr>
              <a:t>hemorragia esté controlada </a:t>
            </a:r>
          </a:p>
          <a:p>
            <a:pPr indent="-226695">
              <a:lnSpc>
                <a:spcPct val="90000"/>
              </a:lnSpc>
              <a:spcBef>
                <a:spcPts val="1000"/>
              </a:spcBef>
              <a:buFont typeface="Arial" panose="020B0604020202020204" pitchFamily="34" charset="0"/>
              <a:buChar char="•"/>
            </a:pPr>
            <a:r>
              <a:rPr lang="es-PY" sz="2400" dirty="0">
                <a:solidFill>
                  <a:schemeClr val="accent2"/>
                </a:solidFill>
                <a:latin typeface="Calibri Light"/>
                <a:ea typeface="Microsoft YaHei"/>
                <a:cs typeface="Calibri Light"/>
              </a:rPr>
              <a:t>Comunique</a:t>
            </a:r>
            <a:r>
              <a:rPr lang="es-PY" sz="2400" dirty="0">
                <a:latin typeface="Calibri Light"/>
                <a:ea typeface="Microsoft YaHei"/>
                <a:cs typeface="Calibri Light"/>
              </a:rPr>
              <a:t> las lesiones, los problemas médicos importantes y lo</a:t>
            </a:r>
            <a:r>
              <a:rPr lang="es-PY" sz="2400" dirty="0">
                <a:latin typeface="Arial"/>
                <a:ea typeface="Microsoft YaHei"/>
                <a:cs typeface="Arial"/>
              </a:rPr>
              <a:t> </a:t>
            </a:r>
            <a:r>
              <a:rPr lang="es-PY" sz="2400" dirty="0">
                <a:latin typeface="Calibri Light"/>
                <a:ea typeface="Microsoft YaHei"/>
                <a:cs typeface="Calibri Light"/>
              </a:rPr>
              <a:t>que se ha hecho por el paciente</a:t>
            </a:r>
            <a:endParaRPr lang="es-PY" altLang="es-ES" sz="2400" dirty="0">
              <a:latin typeface="Calibri Light"/>
              <a:ea typeface="Microsoft YaHei"/>
              <a:cs typeface="Calibri Light"/>
            </a:endParaRPr>
          </a:p>
        </p:txBody>
      </p:sp>
      <p:pic>
        <p:nvPicPr>
          <p:cNvPr id="57347" name="Picture 3">
            <a:extLst>
              <a:ext uri="{FF2B5EF4-FFF2-40B4-BE49-F238E27FC236}">
                <a16:creationId xmlns:a16="http://schemas.microsoft.com/office/drawing/2014/main" id="{EF406764-1262-1A44-0E17-169824AE28E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75041" y="2073964"/>
            <a:ext cx="2255034" cy="14935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uadroTexto 4">
            <a:extLst>
              <a:ext uri="{FF2B5EF4-FFF2-40B4-BE49-F238E27FC236}">
                <a16:creationId xmlns:a16="http://schemas.microsoft.com/office/drawing/2014/main" id="{50F8A145-D2F9-990C-C871-9832173FC8CC}"/>
              </a:ext>
            </a:extLst>
          </p:cNvPr>
          <p:cNvSpPr txBox="1"/>
          <p:nvPr/>
        </p:nvSpPr>
        <p:spPr>
          <a:xfrm>
            <a:off x="455364" y="97316"/>
            <a:ext cx="9885802"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PY" sz="4000" b="1" dirty="0">
                <a:solidFill>
                  <a:srgbClr val="002060"/>
                </a:solidFill>
              </a:rPr>
              <a:t>Consideraciones para el traslado del paciente</a:t>
            </a:r>
            <a:endParaRPr lang="es-PY" sz="4000" b="1" dirty="0" err="1">
              <a:solidFill>
                <a:srgbClr val="002060"/>
              </a:solidFill>
              <a:ea typeface="Calibri"/>
              <a:cs typeface="Calibri"/>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5443" y="1230053"/>
            <a:ext cx="10515600" cy="2852737"/>
          </a:xfrm>
        </p:spPr>
        <p:txBody>
          <a:bodyPr>
            <a:noAutofit/>
          </a:bodyPr>
          <a:lstStyle/>
          <a:p>
            <a:r>
              <a:rPr lang="es-ES_tradnl" sz="10000">
                <a:latin typeface="Calibri" panose="020F0502020204030204" pitchFamily="34" charset="0"/>
                <a:cs typeface="Calibri" panose="020F0502020204030204" pitchFamily="34" charset="0"/>
              </a:rPr>
              <a:t>Preguntas</a:t>
            </a:r>
          </a:p>
        </p:txBody>
      </p:sp>
      <p:pic>
        <p:nvPicPr>
          <p:cNvPr id="5" name="Graphic 4" descr="Question Mark with solid fill">
            <a:extLst>
              <a:ext uri="{FF2B5EF4-FFF2-40B4-BE49-F238E27FC236}">
                <a16:creationId xmlns:a16="http://schemas.microsoft.com/office/drawing/2014/main" id="{0F7A68C7-EA12-5636-42D8-0EF918341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39593" y="2640835"/>
            <a:ext cx="1240344" cy="1240344"/>
          </a:xfrm>
          <a:prstGeom prst="rect">
            <a:avLst/>
          </a:prstGeom>
        </p:spPr>
      </p:pic>
      <p:pic>
        <p:nvPicPr>
          <p:cNvPr id="6" name="Graphic 5" descr="Question Mark with solid fill">
            <a:extLst>
              <a:ext uri="{FF2B5EF4-FFF2-40B4-BE49-F238E27FC236}">
                <a16:creationId xmlns:a16="http://schemas.microsoft.com/office/drawing/2014/main" id="{F3FB05E8-658B-5DC1-AF1B-8818522773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1991201" y="2719532"/>
            <a:ext cx="1240344" cy="1240344"/>
          </a:xfrm>
          <a:prstGeom prst="rect">
            <a:avLst/>
          </a:prstGeom>
        </p:spPr>
      </p:pic>
    </p:spTree>
    <p:extLst>
      <p:ext uri="{BB962C8B-B14F-4D97-AF65-F5344CB8AC3E}">
        <p14:creationId xmlns:p14="http://schemas.microsoft.com/office/powerpoint/2010/main" val="284809916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1">
            <a:extLst>
              <a:ext uri="{FF2B5EF4-FFF2-40B4-BE49-F238E27FC236}">
                <a16:creationId xmlns:a16="http://schemas.microsoft.com/office/drawing/2014/main" id="{EE375E3C-409A-790F-9F4A-77721B5E40F8}"/>
              </a:ext>
            </a:extLst>
          </p:cNvPr>
          <p:cNvSpPr>
            <a:spLocks noChangeArrowheads="1"/>
          </p:cNvSpPr>
          <p:nvPr/>
        </p:nvSpPr>
        <p:spPr bwMode="auto">
          <a:xfrm>
            <a:off x="-3175" y="1828800"/>
            <a:ext cx="12199938" cy="1397000"/>
          </a:xfrm>
          <a:prstGeom prst="rect">
            <a:avLst/>
          </a:prstGeom>
          <a:solidFill>
            <a:srgbClr val="203864"/>
          </a:solidFill>
          <a:ln w="9525" cap="flat">
            <a:solidFill>
              <a:srgbClr val="FBE5D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66200" tIns="360000" rIns="360000" bIns="828000" anchor="b"/>
          <a:lstStyle>
            <a:lvl1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1pPr>
            <a:lvl2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2pPr>
            <a:lvl3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3pPr>
            <a:lvl4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4pPr>
            <a:lvl5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9pPr>
          </a:lstStyle>
          <a:p>
            <a:pPr marL="228600" indent="-225425">
              <a:lnSpc>
                <a:spcPct val="90000"/>
              </a:lnSpc>
              <a:spcBef>
                <a:spcPts val="1000"/>
              </a:spcBef>
            </a:pPr>
            <a:endParaRPr lang="es-PY" altLang="es-ES">
              <a:cs typeface="DejaVu Sans" charset="0"/>
            </a:endParaRPr>
          </a:p>
          <a:p>
            <a:pPr marL="228600" indent="-225425">
              <a:lnSpc>
                <a:spcPct val="90000"/>
              </a:lnSpc>
              <a:spcBef>
                <a:spcPts val="1000"/>
              </a:spcBef>
            </a:pPr>
            <a:endParaRPr lang="es-PY" altLang="es-ES">
              <a:cs typeface="DejaVu Sans" charset="0"/>
            </a:endParaRPr>
          </a:p>
          <a:p>
            <a:pPr marL="228600" indent="-225425">
              <a:lnSpc>
                <a:spcPct val="90000"/>
              </a:lnSpc>
              <a:spcBef>
                <a:spcPts val="1000"/>
              </a:spcBef>
            </a:pPr>
            <a:endParaRPr lang="es-PY" altLang="es-ES">
              <a:cs typeface="DejaVu Sans" charset="0"/>
            </a:endParaRPr>
          </a:p>
        </p:txBody>
      </p:sp>
      <p:sp>
        <p:nvSpPr>
          <p:cNvPr id="59394" name="Rectangle 2">
            <a:extLst>
              <a:ext uri="{FF2B5EF4-FFF2-40B4-BE49-F238E27FC236}">
                <a16:creationId xmlns:a16="http://schemas.microsoft.com/office/drawing/2014/main" id="{888E944F-B761-B269-EBEC-80EE764B9C04}"/>
              </a:ext>
            </a:extLst>
          </p:cNvPr>
          <p:cNvSpPr>
            <a:spLocks noChangeArrowheads="1"/>
          </p:cNvSpPr>
          <p:nvPr/>
        </p:nvSpPr>
        <p:spPr bwMode="auto">
          <a:xfrm>
            <a:off x="93663" y="1812925"/>
            <a:ext cx="10514012"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FFFFFF"/>
                </a:solidFill>
                <a:latin typeface="Calibri"/>
                <a:ea typeface="Calibri"/>
                <a:cs typeface="Calibri"/>
              </a:rPr>
              <a:t>Tarjetas Rápidas</a:t>
            </a:r>
          </a:p>
        </p:txBody>
      </p:sp>
      <p:pic>
        <p:nvPicPr>
          <p:cNvPr id="59395" name="Picture 3">
            <a:extLst>
              <a:ext uri="{FF2B5EF4-FFF2-40B4-BE49-F238E27FC236}">
                <a16:creationId xmlns:a16="http://schemas.microsoft.com/office/drawing/2014/main" id="{412F744F-E2B8-4ECA-0478-02B7E52488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0013" y="5716588"/>
            <a:ext cx="3154362" cy="1089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9396" name="Picture 4">
            <a:extLst>
              <a:ext uri="{FF2B5EF4-FFF2-40B4-BE49-F238E27FC236}">
                <a16:creationId xmlns:a16="http://schemas.microsoft.com/office/drawing/2014/main" id="{3B22EB4E-6A95-E7F6-1D3C-B6C1CE9E6A5D}"/>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004550" y="111125"/>
            <a:ext cx="1084263" cy="16081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a:extLst>
              <a:ext uri="{FF2B5EF4-FFF2-40B4-BE49-F238E27FC236}">
                <a16:creationId xmlns:a16="http://schemas.microsoft.com/office/drawing/2014/main" id="{37B736E7-A0FB-E65E-741B-45242B35886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1775" y="384175"/>
            <a:ext cx="11958638" cy="55975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1">
            <a:extLst>
              <a:ext uri="{FF2B5EF4-FFF2-40B4-BE49-F238E27FC236}">
                <a16:creationId xmlns:a16="http://schemas.microsoft.com/office/drawing/2014/main" id="{C54978BD-3249-1CC1-CE60-6FE27E07261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63650" y="-84138"/>
            <a:ext cx="8902700" cy="379412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2" name="Picture 2">
            <a:extLst>
              <a:ext uri="{FF2B5EF4-FFF2-40B4-BE49-F238E27FC236}">
                <a16:creationId xmlns:a16="http://schemas.microsoft.com/office/drawing/2014/main" id="{59DA3C9F-64E7-3569-81D6-4332DD44881F}"/>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63650" y="3584575"/>
            <a:ext cx="8888413" cy="34051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1">
            <a:extLst>
              <a:ext uri="{FF2B5EF4-FFF2-40B4-BE49-F238E27FC236}">
                <a16:creationId xmlns:a16="http://schemas.microsoft.com/office/drawing/2014/main" id="{C045EF6C-21AD-6EE0-FF0A-E2DD3676E75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85825" y="173038"/>
            <a:ext cx="10418763" cy="6342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1">
            <a:extLst>
              <a:ext uri="{FF2B5EF4-FFF2-40B4-BE49-F238E27FC236}">
                <a16:creationId xmlns:a16="http://schemas.microsoft.com/office/drawing/2014/main" id="{7CEF6912-A980-0AD0-8F69-03FEF4470C2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163" y="336550"/>
            <a:ext cx="12220576" cy="5395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1">
            <a:extLst>
              <a:ext uri="{FF2B5EF4-FFF2-40B4-BE49-F238E27FC236}">
                <a16:creationId xmlns:a16="http://schemas.microsoft.com/office/drawing/2014/main" id="{BDEC7B5D-2E1B-6EFE-091A-D6D0E2C10DE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4775" y="1263650"/>
            <a:ext cx="11953875" cy="3951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598" y="168362"/>
            <a:ext cx="10515600" cy="1325563"/>
          </a:xfrm>
        </p:spPr>
        <p:txBody>
          <a:bodyPr>
            <a:normAutofit/>
          </a:bodyPr>
          <a:lstStyle/>
          <a:p>
            <a:r>
              <a:rPr lang="en-US" sz="3600" b="1" err="1">
                <a:solidFill>
                  <a:srgbClr val="002060"/>
                </a:solidFill>
                <a:latin typeface="Calibri"/>
                <a:ea typeface="Source Sans Pro"/>
                <a:cs typeface="Calibri"/>
              </a:rPr>
              <a:t>Evaluación</a:t>
            </a:r>
            <a:r>
              <a:rPr lang="en-US" sz="3600" b="1">
                <a:solidFill>
                  <a:srgbClr val="002060"/>
                </a:solidFill>
                <a:latin typeface="Calibri"/>
                <a:ea typeface="Source Sans Pro"/>
                <a:cs typeface="Calibri"/>
              </a:rPr>
              <a:t> de la </a:t>
            </a:r>
            <a:r>
              <a:rPr lang="en-US" sz="3600" b="1" err="1">
                <a:solidFill>
                  <a:srgbClr val="002060"/>
                </a:solidFill>
                <a:latin typeface="Calibri"/>
                <a:ea typeface="Source Sans Pro"/>
                <a:cs typeface="Calibri"/>
              </a:rPr>
              <a:t>Respiración</a:t>
            </a:r>
            <a:endParaRPr lang="en-US" sz="3600" b="1">
              <a:solidFill>
                <a:srgbClr val="002060"/>
              </a:solidFill>
              <a:latin typeface="Calibri"/>
              <a:ea typeface="Source Sans Pro"/>
              <a:cs typeface="Calibri"/>
            </a:endParaRPr>
          </a:p>
        </p:txBody>
      </p:sp>
      <p:sp>
        <p:nvSpPr>
          <p:cNvPr id="5" name="Content Placeholder 4">
            <a:extLst>
              <a:ext uri="{FF2B5EF4-FFF2-40B4-BE49-F238E27FC236}">
                <a16:creationId xmlns:a16="http://schemas.microsoft.com/office/drawing/2014/main" id="{EE161193-D06B-0714-0DE4-98DB3C3DF688}"/>
              </a:ext>
            </a:extLst>
          </p:cNvPr>
          <p:cNvSpPr>
            <a:spLocks noGrp="1"/>
          </p:cNvSpPr>
          <p:nvPr>
            <p:ph idx="1"/>
          </p:nvPr>
        </p:nvSpPr>
        <p:spPr>
          <a:xfrm>
            <a:off x="493449" y="1519752"/>
            <a:ext cx="11509512" cy="5245469"/>
          </a:xfrm>
        </p:spPr>
        <p:txBody>
          <a:bodyPr vert="horz" lIns="91440" tIns="45720" rIns="91440" bIns="45720" rtlCol="0" anchor="t">
            <a:noAutofit/>
          </a:bodyPr>
          <a:lstStyle/>
          <a:p>
            <a:pPr>
              <a:buFont typeface="Arial"/>
              <a:buChar char="•"/>
            </a:pPr>
            <a:r>
              <a:rPr lang="en-US" sz="2400" b="1">
                <a:latin typeface="Calibri Light"/>
                <a:ea typeface="Calibri Light"/>
                <a:cs typeface="Calibri Light"/>
              </a:rPr>
              <a:t>Observe </a:t>
            </a:r>
            <a:r>
              <a:rPr lang="en-US" sz="2400" err="1">
                <a:latin typeface="Calibri Light"/>
                <a:ea typeface="Calibri Light"/>
                <a:cs typeface="Calibri Light"/>
              </a:rPr>
              <a:t>si</a:t>
            </a:r>
            <a:r>
              <a:rPr lang="en-US" sz="2400">
                <a:latin typeface="Calibri Light"/>
                <a:ea typeface="Calibri Light"/>
                <a:cs typeface="Calibri Light"/>
              </a:rPr>
              <a:t> hay</a:t>
            </a:r>
            <a:r>
              <a:rPr lang="en-US" sz="2400" b="1">
                <a:latin typeface="Calibri Light"/>
                <a:ea typeface="Calibri Light"/>
                <a:cs typeface="Calibri Light"/>
              </a:rPr>
              <a:t> :</a:t>
            </a:r>
          </a:p>
          <a:p>
            <a:pPr lvl="1">
              <a:buFont typeface="Arial"/>
              <a:buChar char="•"/>
            </a:pPr>
            <a:r>
              <a:rPr lang="en-US" err="1">
                <a:latin typeface="Calibri Light"/>
                <a:ea typeface="Calibri Light"/>
                <a:cs typeface="Calibri Light"/>
              </a:rPr>
              <a:t>Aumento</a:t>
            </a:r>
            <a:r>
              <a:rPr lang="en-US">
                <a:latin typeface="Calibri Light"/>
                <a:ea typeface="Calibri Light"/>
                <a:cs typeface="Calibri Light"/>
              </a:rPr>
              <a:t> del </a:t>
            </a:r>
            <a:r>
              <a:rPr lang="en-US" err="1">
                <a:latin typeface="Calibri Light"/>
                <a:ea typeface="Calibri Light"/>
                <a:cs typeface="Calibri Light"/>
              </a:rPr>
              <a:t>esfuerzo</a:t>
            </a:r>
            <a:r>
              <a:rPr lang="en-US">
                <a:latin typeface="Calibri Light"/>
                <a:ea typeface="Calibri Light"/>
                <a:cs typeface="Calibri Light"/>
              </a:rPr>
              <a:t> </a:t>
            </a:r>
            <a:r>
              <a:rPr lang="en-US" err="1">
                <a:latin typeface="Calibri Light"/>
                <a:ea typeface="Calibri Light"/>
                <a:cs typeface="Calibri Light"/>
              </a:rPr>
              <a:t>respiratorio</a:t>
            </a:r>
            <a:endParaRPr lang="en-US">
              <a:latin typeface="Calibri Light"/>
              <a:ea typeface="Calibri Light"/>
              <a:cs typeface="Calibri Light"/>
            </a:endParaRPr>
          </a:p>
          <a:p>
            <a:pPr lvl="1">
              <a:buFont typeface="Arial"/>
              <a:buChar char="•"/>
            </a:pPr>
            <a:r>
              <a:rPr lang="en-US" err="1">
                <a:latin typeface="Calibri Light"/>
                <a:ea typeface="Calibri Light"/>
                <a:cs typeface="Calibri Light"/>
              </a:rPr>
              <a:t>Movimientos</a:t>
            </a:r>
            <a:r>
              <a:rPr lang="en-US">
                <a:latin typeface="Calibri Light"/>
                <a:ea typeface="Calibri Light"/>
                <a:cs typeface="Calibri Light"/>
              </a:rPr>
              <a:t> </a:t>
            </a:r>
            <a:r>
              <a:rPr lang="en-US" err="1">
                <a:latin typeface="Calibri Light"/>
                <a:ea typeface="Calibri Light"/>
                <a:cs typeface="Calibri Light"/>
              </a:rPr>
              <a:t>anómalos</a:t>
            </a:r>
            <a:r>
              <a:rPr lang="en-US">
                <a:latin typeface="Calibri Light"/>
                <a:ea typeface="Calibri Light"/>
                <a:cs typeface="Calibri Light"/>
              </a:rPr>
              <a:t> del </a:t>
            </a:r>
            <a:r>
              <a:rPr lang="en-US" err="1">
                <a:latin typeface="Calibri Light"/>
                <a:ea typeface="Calibri Light"/>
                <a:cs typeface="Calibri Light"/>
              </a:rPr>
              <a:t>tórax</a:t>
            </a:r>
          </a:p>
          <a:p>
            <a:pPr lvl="1">
              <a:buFont typeface="Arial"/>
              <a:buChar char="•"/>
            </a:pPr>
            <a:r>
              <a:rPr lang="en-US" b="1" err="1">
                <a:latin typeface="Calibri Light"/>
                <a:ea typeface="Calibri Light"/>
                <a:cs typeface="Calibri Light"/>
              </a:rPr>
              <a:t>Desviación</a:t>
            </a:r>
            <a:r>
              <a:rPr lang="en-US" b="1">
                <a:latin typeface="Calibri Light"/>
                <a:ea typeface="Calibri Light"/>
                <a:cs typeface="Calibri Light"/>
              </a:rPr>
              <a:t> de la </a:t>
            </a:r>
            <a:r>
              <a:rPr lang="en-US" b="1" err="1">
                <a:latin typeface="Calibri Light"/>
                <a:ea typeface="Calibri Light"/>
                <a:cs typeface="Calibri Light"/>
              </a:rPr>
              <a:t>tráquea</a:t>
            </a:r>
            <a:endParaRPr lang="en-US" b="1">
              <a:latin typeface="Calibri Light"/>
              <a:ea typeface="Calibri Light"/>
              <a:cs typeface="Calibri Light"/>
            </a:endParaRPr>
          </a:p>
          <a:p>
            <a:pPr lvl="1">
              <a:buFont typeface="Arial"/>
              <a:buChar char="•"/>
            </a:pPr>
            <a:r>
              <a:rPr lang="en-US" err="1">
                <a:latin typeface="Calibri Light"/>
                <a:ea typeface="Calibri Light"/>
                <a:cs typeface="Calibri Light"/>
              </a:rPr>
              <a:t>Cianosis</a:t>
            </a:r>
            <a:r>
              <a:rPr lang="en-US">
                <a:latin typeface="Calibri Light"/>
                <a:ea typeface="Calibri Light"/>
                <a:cs typeface="Calibri Light"/>
              </a:rPr>
              <a:t> </a:t>
            </a:r>
            <a:r>
              <a:rPr lang="en-US" err="1">
                <a:latin typeface="Calibri Light"/>
                <a:ea typeface="Calibri Light"/>
                <a:cs typeface="Calibri Light"/>
              </a:rPr>
              <a:t>peribucal</a:t>
            </a:r>
            <a:r>
              <a:rPr lang="en-US">
                <a:latin typeface="Calibri Light"/>
                <a:ea typeface="Calibri Light"/>
                <a:cs typeface="Calibri Light"/>
              </a:rPr>
              <a:t> o </a:t>
            </a:r>
            <a:r>
              <a:rPr lang="en-US" err="1">
                <a:latin typeface="Calibri Light"/>
                <a:ea typeface="Calibri Light"/>
                <a:cs typeface="Calibri Light"/>
              </a:rPr>
              <a:t>en</a:t>
            </a:r>
            <a:r>
              <a:rPr lang="en-US">
                <a:latin typeface="Calibri Light"/>
                <a:ea typeface="Calibri Light"/>
                <a:cs typeface="Calibri Light"/>
              </a:rPr>
              <a:t> la </a:t>
            </a:r>
            <a:r>
              <a:rPr lang="en-US" err="1">
                <a:latin typeface="Calibri Light"/>
                <a:ea typeface="Calibri Light"/>
                <a:cs typeface="Calibri Light"/>
              </a:rPr>
              <a:t>yema</a:t>
            </a:r>
            <a:r>
              <a:rPr lang="en-US">
                <a:latin typeface="Calibri Light"/>
                <a:ea typeface="Calibri Light"/>
                <a:cs typeface="Calibri Light"/>
              </a:rPr>
              <a:t> de </a:t>
            </a:r>
            <a:r>
              <a:rPr lang="en-US" err="1">
                <a:latin typeface="Calibri Light"/>
                <a:ea typeface="Calibri Light"/>
                <a:cs typeface="Calibri Light"/>
              </a:rPr>
              <a:t>los</a:t>
            </a:r>
            <a:r>
              <a:rPr lang="en-US">
                <a:latin typeface="Calibri Light"/>
                <a:ea typeface="Calibri Light"/>
                <a:cs typeface="Calibri Light"/>
              </a:rPr>
              <a:t> </a:t>
            </a:r>
            <a:r>
              <a:rPr lang="en-US" err="1">
                <a:latin typeface="Calibri Light"/>
                <a:ea typeface="Calibri Light"/>
                <a:cs typeface="Calibri Light"/>
              </a:rPr>
              <a:t>dedos</a:t>
            </a:r>
          </a:p>
          <a:p>
            <a:pPr lvl="1">
              <a:buFont typeface="Arial"/>
              <a:buChar char="•"/>
            </a:pPr>
            <a:r>
              <a:rPr lang="en-US" err="1">
                <a:latin typeface="Calibri Light"/>
                <a:ea typeface="Calibri Light"/>
                <a:cs typeface="Calibri Light"/>
              </a:rPr>
              <a:t>Heridas</a:t>
            </a:r>
            <a:r>
              <a:rPr lang="en-US">
                <a:latin typeface="Calibri Light"/>
                <a:ea typeface="Calibri Light"/>
                <a:cs typeface="Calibri Light"/>
              </a:rPr>
              <a:t> </a:t>
            </a:r>
            <a:r>
              <a:rPr lang="en-US" err="1">
                <a:latin typeface="Calibri Light"/>
                <a:ea typeface="Calibri Light"/>
                <a:cs typeface="Calibri Light"/>
              </a:rPr>
              <a:t>penetrantes</a:t>
            </a:r>
            <a:r>
              <a:rPr lang="en-US">
                <a:latin typeface="Calibri Light"/>
                <a:ea typeface="Calibri Light"/>
                <a:cs typeface="Calibri Light"/>
              </a:rPr>
              <a:t> </a:t>
            </a:r>
            <a:r>
              <a:rPr lang="en-US" err="1">
                <a:latin typeface="Calibri Light"/>
                <a:ea typeface="Calibri Light"/>
                <a:cs typeface="Calibri Light"/>
              </a:rPr>
              <a:t>torácicas</a:t>
            </a:r>
            <a:endParaRPr lang="en-US">
              <a:latin typeface="Calibri Light"/>
              <a:ea typeface="Calibri Light"/>
              <a:cs typeface="Calibri Light"/>
            </a:endParaRPr>
          </a:p>
          <a:p>
            <a:pPr lvl="1">
              <a:buFont typeface="Arial"/>
              <a:buChar char="•"/>
            </a:pPr>
            <a:r>
              <a:rPr lang="en-US" err="1">
                <a:latin typeface="Calibri Light"/>
                <a:ea typeface="Calibri Light"/>
                <a:cs typeface="Calibri Light"/>
              </a:rPr>
              <a:t>Lesiones</a:t>
            </a:r>
            <a:r>
              <a:rPr lang="en-US">
                <a:latin typeface="Calibri Light"/>
                <a:ea typeface="Calibri Light"/>
                <a:cs typeface="Calibri Light"/>
              </a:rPr>
              <a:t> </a:t>
            </a:r>
            <a:r>
              <a:rPr lang="en-US" err="1">
                <a:latin typeface="Calibri Light"/>
                <a:ea typeface="Calibri Light"/>
                <a:cs typeface="Calibri Light"/>
              </a:rPr>
              <a:t>abrasivas</a:t>
            </a:r>
            <a:r>
              <a:rPr lang="en-US">
                <a:latin typeface="Calibri Light"/>
                <a:ea typeface="Calibri Light"/>
                <a:cs typeface="Calibri Light"/>
              </a:rPr>
              <a:t>, hematomas u </a:t>
            </a:r>
            <a:r>
              <a:rPr lang="en-US" err="1">
                <a:latin typeface="Calibri Light"/>
                <a:ea typeface="Calibri Light"/>
                <a:cs typeface="Calibri Light"/>
              </a:rPr>
              <a:t>otros</a:t>
            </a:r>
            <a:r>
              <a:rPr lang="en-US">
                <a:latin typeface="Calibri Light"/>
                <a:ea typeface="Calibri Light"/>
                <a:cs typeface="Calibri Light"/>
              </a:rPr>
              <a:t> </a:t>
            </a:r>
            <a:r>
              <a:rPr lang="en-US" err="1">
                <a:latin typeface="Calibri Light"/>
                <a:ea typeface="Calibri Light"/>
                <a:cs typeface="Calibri Light"/>
              </a:rPr>
              <a:t>signos</a:t>
            </a:r>
            <a:r>
              <a:rPr lang="en-US">
                <a:latin typeface="Calibri Light"/>
                <a:ea typeface="Calibri Light"/>
                <a:cs typeface="Calibri Light"/>
              </a:rPr>
              <a:t> de </a:t>
            </a:r>
            <a:r>
              <a:rPr lang="en-US" err="1">
                <a:latin typeface="Calibri Light"/>
                <a:ea typeface="Calibri Light"/>
                <a:cs typeface="Calibri Light"/>
              </a:rPr>
              <a:t>lesiones</a:t>
            </a:r>
            <a:r>
              <a:rPr lang="en-US">
                <a:latin typeface="Calibri Light"/>
                <a:ea typeface="Calibri Light"/>
                <a:cs typeface="Calibri Light"/>
              </a:rPr>
              <a:t> </a:t>
            </a:r>
            <a:r>
              <a:rPr lang="en-US" err="1">
                <a:latin typeface="Calibri Light"/>
                <a:ea typeface="Calibri Light"/>
                <a:cs typeface="Calibri Light"/>
              </a:rPr>
              <a:t>torácicas</a:t>
            </a:r>
            <a:endParaRPr lang="en-US">
              <a:latin typeface="Calibri Light"/>
              <a:ea typeface="Calibri Light"/>
              <a:cs typeface="Calibri Light"/>
            </a:endParaRPr>
          </a:p>
          <a:p>
            <a:pPr lvl="1">
              <a:buFont typeface="Arial"/>
              <a:buChar char="•"/>
            </a:pPr>
            <a:r>
              <a:rPr lang="en-US" b="1" err="1">
                <a:latin typeface="Calibri Light"/>
                <a:ea typeface="Calibri Light"/>
                <a:cs typeface="Calibri Light"/>
              </a:rPr>
              <a:t>Quemaduras</a:t>
            </a:r>
            <a:r>
              <a:rPr lang="en-US" b="1">
                <a:latin typeface="Calibri Light"/>
                <a:ea typeface="Calibri Light"/>
                <a:cs typeface="Calibri Light"/>
              </a:rPr>
              <a:t> </a:t>
            </a:r>
            <a:r>
              <a:rPr lang="en-US" b="1" err="1">
                <a:latin typeface="Calibri Light"/>
                <a:ea typeface="Calibri Light"/>
                <a:cs typeface="Calibri Light"/>
              </a:rPr>
              <a:t>circunferenciales</a:t>
            </a:r>
            <a:r>
              <a:rPr lang="en-US" b="1">
                <a:latin typeface="Calibri Light"/>
                <a:ea typeface="Calibri Light"/>
                <a:cs typeface="Calibri Light"/>
              </a:rPr>
              <a:t> del </a:t>
            </a:r>
            <a:r>
              <a:rPr lang="en-US" b="1" err="1">
                <a:latin typeface="Calibri Light"/>
                <a:ea typeface="Calibri Light"/>
                <a:cs typeface="Calibri Light"/>
              </a:rPr>
              <a:t>tórax</a:t>
            </a:r>
            <a:r>
              <a:rPr lang="en-US" b="1">
                <a:latin typeface="Calibri Light"/>
                <a:ea typeface="Calibri Light"/>
                <a:cs typeface="Calibri Light"/>
              </a:rPr>
              <a:t> o abdomen</a:t>
            </a:r>
            <a:endParaRPr lang="en-US" sz="2400" b="1">
              <a:latin typeface="Calibri Light"/>
              <a:ea typeface="Calibri Light"/>
              <a:cs typeface="Calibri Light"/>
            </a:endParaRPr>
          </a:p>
          <a:p>
            <a:pPr>
              <a:buFont typeface="Arial"/>
              <a:buChar char="•"/>
            </a:pPr>
            <a:r>
              <a:rPr lang="en-US" sz="2400" b="1" err="1">
                <a:latin typeface="Calibri Light"/>
                <a:ea typeface="Calibri Light"/>
                <a:cs typeface="Calibri Light"/>
              </a:rPr>
              <a:t>Escuche</a:t>
            </a:r>
            <a:r>
              <a:rPr lang="en-US" sz="2400" b="1">
                <a:latin typeface="Calibri Light"/>
                <a:ea typeface="Calibri Light"/>
                <a:cs typeface="Calibri Light"/>
              </a:rPr>
              <a:t> </a:t>
            </a:r>
            <a:r>
              <a:rPr lang="en-US" sz="2400" err="1">
                <a:latin typeface="Calibri Light"/>
                <a:ea typeface="Calibri Light"/>
                <a:cs typeface="Calibri Light"/>
              </a:rPr>
              <a:t>si</a:t>
            </a:r>
            <a:r>
              <a:rPr lang="en-US" sz="2400">
                <a:latin typeface="Calibri Light"/>
                <a:ea typeface="Calibri Light"/>
                <a:cs typeface="Calibri Light"/>
              </a:rPr>
              <a:t> hay:</a:t>
            </a:r>
          </a:p>
          <a:p>
            <a:pPr lvl="1">
              <a:buFont typeface="Arial"/>
              <a:buChar char="•"/>
            </a:pPr>
            <a:r>
              <a:rPr lang="en-US" err="1">
                <a:latin typeface="Calibri Light"/>
                <a:ea typeface="Calibri Light"/>
                <a:cs typeface="Calibri Light"/>
              </a:rPr>
              <a:t>Ausencia</a:t>
            </a:r>
            <a:r>
              <a:rPr lang="en-US">
                <a:latin typeface="Calibri Light"/>
                <a:ea typeface="Calibri Light"/>
                <a:cs typeface="Calibri Light"/>
              </a:rPr>
              <a:t> o </a:t>
            </a:r>
            <a:r>
              <a:rPr lang="en-US" err="1">
                <a:latin typeface="Calibri Light"/>
                <a:ea typeface="Calibri Light"/>
                <a:cs typeface="Calibri Light"/>
              </a:rPr>
              <a:t>disminución</a:t>
            </a:r>
            <a:r>
              <a:rPr lang="en-US">
                <a:latin typeface="Calibri Light"/>
                <a:ea typeface="Calibri Light"/>
                <a:cs typeface="Calibri Light"/>
              </a:rPr>
              <a:t> de </a:t>
            </a:r>
            <a:r>
              <a:rPr lang="en-US" err="1">
                <a:latin typeface="Calibri Light"/>
                <a:ea typeface="Calibri Light"/>
                <a:cs typeface="Calibri Light"/>
              </a:rPr>
              <a:t>los</a:t>
            </a:r>
            <a:r>
              <a:rPr lang="en-US">
                <a:latin typeface="Calibri Light"/>
                <a:ea typeface="Calibri Light"/>
                <a:cs typeface="Calibri Light"/>
              </a:rPr>
              <a:t> </a:t>
            </a:r>
            <a:r>
              <a:rPr lang="en-US" err="1">
                <a:latin typeface="Calibri Light"/>
                <a:ea typeface="Calibri Light"/>
                <a:cs typeface="Calibri Light"/>
              </a:rPr>
              <a:t>sonidos</a:t>
            </a:r>
            <a:r>
              <a:rPr lang="en-US">
                <a:latin typeface="Calibri Light"/>
                <a:ea typeface="Calibri Light"/>
                <a:cs typeface="Calibri Light"/>
              </a:rPr>
              <a:t> </a:t>
            </a:r>
            <a:r>
              <a:rPr lang="en-US" err="1">
                <a:latin typeface="Calibri Light"/>
                <a:ea typeface="Calibri Light"/>
                <a:cs typeface="Calibri Light"/>
              </a:rPr>
              <a:t>respiratorios</a:t>
            </a:r>
            <a:endParaRPr lang="en-US">
              <a:latin typeface="Calibri Light"/>
              <a:ea typeface="Calibri Light"/>
              <a:cs typeface="Calibri Light"/>
            </a:endParaRPr>
          </a:p>
          <a:p>
            <a:pPr lvl="1">
              <a:buFont typeface="Arial"/>
              <a:buChar char="•"/>
            </a:pPr>
            <a:r>
              <a:rPr lang="en-US">
                <a:latin typeface="Calibri Light"/>
                <a:ea typeface="Calibri Light"/>
                <a:cs typeface="Calibri Light"/>
              </a:rPr>
              <a:t>Hay </a:t>
            </a:r>
            <a:r>
              <a:rPr lang="en-US" err="1">
                <a:latin typeface="Calibri Light"/>
                <a:ea typeface="Calibri Light"/>
                <a:cs typeface="Calibri Light"/>
              </a:rPr>
              <a:t>hiperresonancia</a:t>
            </a:r>
            <a:r>
              <a:rPr lang="en-US">
                <a:latin typeface="Calibri Light"/>
                <a:ea typeface="Calibri Light"/>
                <a:cs typeface="Calibri Light"/>
              </a:rPr>
              <a:t> o </a:t>
            </a:r>
            <a:r>
              <a:rPr lang="en-US" err="1">
                <a:latin typeface="Calibri Light"/>
                <a:ea typeface="Calibri Light"/>
                <a:cs typeface="Calibri Light"/>
              </a:rPr>
              <a:t>matidez</a:t>
            </a:r>
            <a:r>
              <a:rPr lang="en-US">
                <a:latin typeface="Calibri Light"/>
                <a:ea typeface="Calibri Light"/>
                <a:cs typeface="Calibri Light"/>
              </a:rPr>
              <a:t> a la </a:t>
            </a:r>
            <a:r>
              <a:rPr lang="en-US" err="1">
                <a:latin typeface="Calibri Light"/>
                <a:ea typeface="Calibri Light"/>
                <a:cs typeface="Calibri Light"/>
              </a:rPr>
              <a:t>percusión</a:t>
            </a:r>
            <a:r>
              <a:rPr lang="en-US">
                <a:latin typeface="Calibri Light"/>
                <a:ea typeface="Calibri Light"/>
                <a:cs typeface="Calibri Light"/>
              </a:rPr>
              <a:t> del </a:t>
            </a:r>
            <a:r>
              <a:rPr lang="en-US" err="1">
                <a:latin typeface="Calibri Light"/>
                <a:ea typeface="Calibri Light"/>
                <a:cs typeface="Calibri Light"/>
              </a:rPr>
              <a:t>tórax</a:t>
            </a:r>
            <a:r>
              <a:rPr lang="en-US">
                <a:latin typeface="Calibri Light"/>
                <a:ea typeface="Calibri Light"/>
                <a:cs typeface="Calibri Light"/>
              </a:rPr>
              <a:t>[object File]</a:t>
            </a:r>
          </a:p>
          <a:p>
            <a:pPr>
              <a:buFont typeface="Arial"/>
              <a:buChar char="•"/>
            </a:pPr>
            <a:r>
              <a:rPr lang="en-US" sz="2400" b="1" err="1">
                <a:latin typeface="Calibri Light"/>
                <a:ea typeface="Calibri Light"/>
                <a:cs typeface="Calibri Light"/>
              </a:rPr>
              <a:t>Palpe</a:t>
            </a:r>
            <a:r>
              <a:rPr lang="en-US" sz="2400" b="1">
                <a:latin typeface="Calibri Light"/>
                <a:ea typeface="Calibri Light"/>
                <a:cs typeface="Calibri Light"/>
              </a:rPr>
              <a:t> </a:t>
            </a:r>
            <a:r>
              <a:rPr lang="en-US" sz="2400" err="1">
                <a:latin typeface="Calibri Light"/>
                <a:ea typeface="Calibri Light"/>
                <a:cs typeface="Calibri Light"/>
              </a:rPr>
              <a:t>el</a:t>
            </a:r>
            <a:r>
              <a:rPr lang="en-US" sz="2400">
                <a:latin typeface="Calibri Light"/>
                <a:ea typeface="Calibri Light"/>
                <a:cs typeface="Calibri Light"/>
              </a:rPr>
              <a:t> </a:t>
            </a:r>
            <a:r>
              <a:rPr lang="en-US" sz="2400" err="1">
                <a:latin typeface="Calibri Light"/>
                <a:ea typeface="Calibri Light"/>
                <a:cs typeface="Calibri Light"/>
              </a:rPr>
              <a:t>tórax</a:t>
            </a:r>
            <a:r>
              <a:rPr lang="en-US" sz="2400">
                <a:latin typeface="Calibri Light"/>
                <a:ea typeface="Calibri Light"/>
                <a:cs typeface="Calibri Light"/>
              </a:rPr>
              <a:t> </a:t>
            </a:r>
            <a:r>
              <a:rPr lang="en-US" sz="2400" err="1">
                <a:latin typeface="Calibri Light"/>
                <a:ea typeface="Calibri Light"/>
                <a:cs typeface="Calibri Light"/>
              </a:rPr>
              <a:t>buscando</a:t>
            </a:r>
            <a:r>
              <a:rPr lang="en-US" sz="2400">
                <a:latin typeface="Calibri Light"/>
                <a:ea typeface="Calibri Light"/>
                <a:cs typeface="Calibri Light"/>
              </a:rPr>
              <a:t> </a:t>
            </a:r>
            <a:r>
              <a:rPr lang="en-US" sz="2400" err="1">
                <a:latin typeface="Calibri Light"/>
                <a:ea typeface="Calibri Light"/>
                <a:cs typeface="Calibri Light"/>
              </a:rPr>
              <a:t>crepitaciones</a:t>
            </a:r>
            <a:endParaRPr lang="en-US" sz="2400">
              <a:latin typeface="Calibri Light"/>
              <a:ea typeface="Calibri Light"/>
              <a:cs typeface="Calibri Light"/>
            </a:endParaRPr>
          </a:p>
        </p:txBody>
      </p:sp>
      <p:pic>
        <p:nvPicPr>
          <p:cNvPr id="7" name="Picture 7" descr="Logo&#10;&#10;Description automatically generated">
            <a:extLst>
              <a:ext uri="{FF2B5EF4-FFF2-40B4-BE49-F238E27FC236}">
                <a16:creationId xmlns:a16="http://schemas.microsoft.com/office/drawing/2014/main" id="{D80EA6AF-116D-29F0-A1BD-C3D802C9F4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89273" y="1525165"/>
            <a:ext cx="2604904" cy="1825184"/>
          </a:xfrm>
          <a:prstGeom prst="rect">
            <a:avLst/>
          </a:prstGeom>
        </p:spPr>
      </p:pic>
      <p:pic>
        <p:nvPicPr>
          <p:cNvPr id="4" name="Picture 5" descr="A picture containing icon&#10;&#10;Description automatically generated">
            <a:extLst>
              <a:ext uri="{FF2B5EF4-FFF2-40B4-BE49-F238E27FC236}">
                <a16:creationId xmlns:a16="http://schemas.microsoft.com/office/drawing/2014/main" id="{400167D5-D8EF-7425-7F03-6A1AF4C1A24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129873" y="148353"/>
            <a:ext cx="1866900" cy="1038225"/>
          </a:xfrm>
          <a:prstGeom prst="rect">
            <a:avLst/>
          </a:prstGeom>
        </p:spPr>
      </p:pic>
      <p:pic>
        <p:nvPicPr>
          <p:cNvPr id="3" name="Imagen 2" descr="Logotipo, nombre de la empresa&#10;&#10;Descripción generada automáticamente">
            <a:extLst>
              <a:ext uri="{FF2B5EF4-FFF2-40B4-BE49-F238E27FC236}">
                <a16:creationId xmlns:a16="http://schemas.microsoft.com/office/drawing/2014/main" id="{76B91C77-ACCC-EC68-8F53-92D9E126365C}"/>
              </a:ext>
            </a:extLst>
          </p:cNvPr>
          <p:cNvPicPr>
            <a:picLocks noChangeAspect="1"/>
          </p:cNvPicPr>
          <p:nvPr/>
        </p:nvPicPr>
        <p:blipFill>
          <a:blip r:embed="rId5"/>
          <a:stretch>
            <a:fillRect/>
          </a:stretch>
        </p:blipFill>
        <p:spPr>
          <a:xfrm>
            <a:off x="10412260" y="5639259"/>
            <a:ext cx="1704975" cy="1143000"/>
          </a:xfrm>
          <a:prstGeom prst="rect">
            <a:avLst/>
          </a:prstGeom>
        </p:spPr>
      </p:pic>
    </p:spTree>
    <p:extLst>
      <p:ext uri="{BB962C8B-B14F-4D97-AF65-F5344CB8AC3E}">
        <p14:creationId xmlns:p14="http://schemas.microsoft.com/office/powerpoint/2010/main" val="303496727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1">
            <a:extLst>
              <a:ext uri="{FF2B5EF4-FFF2-40B4-BE49-F238E27FC236}">
                <a16:creationId xmlns:a16="http://schemas.microsoft.com/office/drawing/2014/main" id="{86A7044C-0549-A965-56E3-8193AD80584E}"/>
              </a:ext>
            </a:extLst>
          </p:cNvPr>
          <p:cNvSpPr>
            <a:spLocks noChangeArrowheads="1"/>
          </p:cNvSpPr>
          <p:nvPr/>
        </p:nvSpPr>
        <p:spPr bwMode="auto">
          <a:xfrm>
            <a:off x="-1588" y="393700"/>
            <a:ext cx="12193588" cy="101600"/>
          </a:xfrm>
          <a:prstGeom prst="rect">
            <a:avLst/>
          </a:prstGeom>
          <a:solidFill>
            <a:srgbClr val="203864"/>
          </a:solidFill>
          <a:ln w="9525" cap="flat">
            <a:solidFill>
              <a:srgbClr val="FBE5D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66200" tIns="360000" rIns="360000" bIns="828000" anchor="b"/>
          <a:lstStyle>
            <a:lvl1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1pPr>
            <a:lvl2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2pPr>
            <a:lvl3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3pPr>
            <a:lvl4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4pPr>
            <a:lvl5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9pPr>
          </a:lstStyle>
          <a:p>
            <a:pPr marL="228600" indent="-225425">
              <a:lnSpc>
                <a:spcPct val="90000"/>
              </a:lnSpc>
              <a:spcBef>
                <a:spcPts val="1000"/>
              </a:spcBef>
            </a:pPr>
            <a:endParaRPr lang="es-PY" altLang="es-ES">
              <a:cs typeface="DejaVu Sans" charset="0"/>
            </a:endParaRPr>
          </a:p>
          <a:p>
            <a:pPr marL="228600" indent="-225425">
              <a:lnSpc>
                <a:spcPct val="90000"/>
              </a:lnSpc>
              <a:spcBef>
                <a:spcPts val="1000"/>
              </a:spcBef>
            </a:pPr>
            <a:endParaRPr lang="es-PY" altLang="es-ES">
              <a:cs typeface="DejaVu Sans" charset="0"/>
            </a:endParaRPr>
          </a:p>
          <a:p>
            <a:pPr marL="228600" indent="-225425">
              <a:lnSpc>
                <a:spcPct val="90000"/>
              </a:lnSpc>
              <a:spcBef>
                <a:spcPts val="1000"/>
              </a:spcBef>
            </a:pPr>
            <a:endParaRPr lang="es-PY" altLang="es-ES">
              <a:cs typeface="DejaVu Sans" charset="0"/>
            </a:endParaRPr>
          </a:p>
        </p:txBody>
      </p:sp>
      <p:sp>
        <p:nvSpPr>
          <p:cNvPr id="65538" name="Rectangle 2">
            <a:extLst>
              <a:ext uri="{FF2B5EF4-FFF2-40B4-BE49-F238E27FC236}">
                <a16:creationId xmlns:a16="http://schemas.microsoft.com/office/drawing/2014/main" id="{688B73B6-078A-6AD0-8BAC-0C5E38DAEEDA}"/>
              </a:ext>
            </a:extLst>
          </p:cNvPr>
          <p:cNvSpPr>
            <a:spLocks noChangeArrowheads="1"/>
          </p:cNvSpPr>
          <p:nvPr/>
        </p:nvSpPr>
        <p:spPr bwMode="auto">
          <a:xfrm>
            <a:off x="838200" y="365125"/>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203864"/>
                </a:solidFill>
                <a:latin typeface="Calibri"/>
                <a:ea typeface="Calibri"/>
                <a:cs typeface="Calibri"/>
              </a:rPr>
              <a:t>Resumen</a:t>
            </a:r>
          </a:p>
        </p:txBody>
      </p:sp>
      <p:sp>
        <p:nvSpPr>
          <p:cNvPr id="65539" name="Rectangle 3">
            <a:extLst>
              <a:ext uri="{FF2B5EF4-FFF2-40B4-BE49-F238E27FC236}">
                <a16:creationId xmlns:a16="http://schemas.microsoft.com/office/drawing/2014/main" id="{C33D85BA-2D24-6F50-D500-EA77CB08F98B}"/>
              </a:ext>
            </a:extLst>
          </p:cNvPr>
          <p:cNvSpPr>
            <a:spLocks noChangeArrowheads="1"/>
          </p:cNvSpPr>
          <p:nvPr/>
        </p:nvSpPr>
        <p:spPr bwMode="auto">
          <a:xfrm>
            <a:off x="838200" y="1562100"/>
            <a:ext cx="10514013" cy="4808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15900" indent="-214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indent="-213995">
              <a:lnSpc>
                <a:spcPct val="90000"/>
              </a:lnSpc>
              <a:spcBef>
                <a:spcPts val="1000"/>
              </a:spcBef>
            </a:pPr>
            <a:r>
              <a:rPr lang="es-PY" altLang="es-ES" sz="2200" dirty="0">
                <a:latin typeface="Calibri Light"/>
                <a:ea typeface="Calibri Light"/>
                <a:cs typeface="Calibri Light"/>
              </a:rPr>
              <a:t>En esta presentación, hemos cubierto:</a:t>
            </a:r>
            <a:endParaRPr lang="es-ES" sz="2200" dirty="0">
              <a:latin typeface="Calibri Light"/>
              <a:ea typeface="Calibri Light"/>
              <a:cs typeface="Calibri Light"/>
            </a:endParaRPr>
          </a:p>
          <a:p>
            <a:pPr indent="-213995">
              <a:lnSpc>
                <a:spcPct val="90000"/>
              </a:lnSpc>
              <a:spcBef>
                <a:spcPts val="1000"/>
              </a:spcBef>
              <a:buSzPct val="45000"/>
              <a:buFont typeface="Wingdings" panose="05000000000000000000" pitchFamily="2" charset="2"/>
              <a:buChar char=""/>
            </a:pPr>
            <a:r>
              <a:rPr lang="es-PY" altLang="es-ES" sz="2200" dirty="0">
                <a:latin typeface="Calibri Light"/>
                <a:ea typeface="Calibri Light"/>
                <a:cs typeface="Calibri Light"/>
              </a:rPr>
              <a:t>Cómo realizar la encuesta primaria de trauma (enfoque ABCDE del trauma)</a:t>
            </a:r>
          </a:p>
          <a:p>
            <a:pPr indent="-213995">
              <a:lnSpc>
                <a:spcPct val="90000"/>
              </a:lnSpc>
              <a:spcBef>
                <a:spcPts val="1000"/>
              </a:spcBef>
              <a:buSzPct val="45000"/>
              <a:buFont typeface="Wingdings" panose="05000000000000000000" pitchFamily="2" charset="2"/>
              <a:buChar char=""/>
            </a:pPr>
            <a:r>
              <a:rPr lang="es-PY" altLang="es-ES" sz="2200" dirty="0">
                <a:latin typeface="Calibri Light"/>
                <a:ea typeface="Calibri Light"/>
                <a:cs typeface="Calibri Light"/>
              </a:rPr>
              <a:t>Signos y síntomas de lesiones que amenazan la vida</a:t>
            </a:r>
          </a:p>
          <a:p>
            <a:pPr indent="-213995">
              <a:lnSpc>
                <a:spcPct val="90000"/>
              </a:lnSpc>
              <a:spcBef>
                <a:spcPts val="1000"/>
              </a:spcBef>
              <a:buSzPct val="45000"/>
              <a:buFont typeface="Wingdings" panose="05000000000000000000" pitchFamily="2" charset="2"/>
              <a:buChar char=""/>
            </a:pPr>
            <a:r>
              <a:rPr lang="es-PY" altLang="es-ES" sz="2200" dirty="0">
                <a:latin typeface="Calibri Light"/>
                <a:ea typeface="Calibri Light"/>
                <a:cs typeface="Calibri Light"/>
              </a:rPr>
              <a:t>Acciones críticas para condiciones de alto riesgo</a:t>
            </a:r>
          </a:p>
          <a:p>
            <a:pPr indent="-213995">
              <a:lnSpc>
                <a:spcPct val="90000"/>
              </a:lnSpc>
              <a:spcBef>
                <a:spcPts val="1000"/>
              </a:spcBef>
              <a:buSzPct val="45000"/>
              <a:buFont typeface="Wingdings" panose="05000000000000000000" pitchFamily="2" charset="2"/>
              <a:buChar char=""/>
            </a:pPr>
            <a:r>
              <a:rPr lang="es-PY" altLang="es-ES" sz="2200" dirty="0">
                <a:latin typeface="Calibri Light"/>
                <a:ea typeface="Calibri Light"/>
                <a:cs typeface="Calibri Light"/>
              </a:rPr>
              <a:t>Hallazgos clave de la historia que sugieren un trauma de alto riesgo</a:t>
            </a:r>
          </a:p>
          <a:p>
            <a:pPr indent="-213995">
              <a:lnSpc>
                <a:spcPct val="90000"/>
              </a:lnSpc>
              <a:spcBef>
                <a:spcPts val="1000"/>
              </a:spcBef>
              <a:buSzPct val="45000"/>
              <a:buFont typeface="Wingdings" panose="05000000000000000000" pitchFamily="2" charset="2"/>
              <a:buChar char=""/>
            </a:pPr>
            <a:r>
              <a:rPr lang="es-PY" altLang="es-ES" sz="2200" dirty="0">
                <a:latin typeface="Calibri Light"/>
                <a:ea typeface="Calibri Light"/>
                <a:cs typeface="Calibri Light"/>
              </a:rPr>
              <a:t>Los hallazgos del examen físico sugestivos de trauma de alto riesgo</a:t>
            </a:r>
          </a:p>
          <a:p>
            <a:pPr indent="-213995">
              <a:lnSpc>
                <a:spcPct val="90000"/>
              </a:lnSpc>
              <a:spcBef>
                <a:spcPts val="1000"/>
              </a:spcBef>
              <a:buSzPct val="45000"/>
              <a:buFont typeface="Wingdings" panose="05000000000000000000" pitchFamily="2" charset="2"/>
              <a:buChar char=""/>
            </a:pPr>
            <a:r>
              <a:rPr lang="es-PY" altLang="es-ES" sz="2200" dirty="0">
                <a:latin typeface="Calibri Light"/>
                <a:ea typeface="Calibri Light"/>
                <a:cs typeface="Calibri Light"/>
              </a:rPr>
              <a:t>Cómo realizar la encuesta secundaria de trauma (examen de trauma de pies a cabeza)</a:t>
            </a:r>
          </a:p>
          <a:p>
            <a:pPr indent="-213995">
              <a:lnSpc>
                <a:spcPct val="90000"/>
              </a:lnSpc>
              <a:spcBef>
                <a:spcPts val="1000"/>
              </a:spcBef>
              <a:buSzPct val="45000"/>
              <a:buFont typeface="Wingdings" panose="05000000000000000000" pitchFamily="2" charset="2"/>
              <a:buChar char=""/>
            </a:pPr>
            <a:r>
              <a:rPr lang="es-PY" altLang="es-ES" sz="2200" dirty="0">
                <a:latin typeface="Calibri Light"/>
                <a:ea typeface="Calibri Light"/>
                <a:cs typeface="Calibri Light"/>
              </a:rPr>
              <a:t>Reconocimiento y manejo de condiciones importantes basadas en la historia y la encuesta secundaria</a:t>
            </a:r>
          </a:p>
          <a:p>
            <a:pPr indent="-213995">
              <a:lnSpc>
                <a:spcPct val="90000"/>
              </a:lnSpc>
              <a:spcBef>
                <a:spcPts val="1000"/>
              </a:spcBef>
              <a:buSzPct val="45000"/>
              <a:buFont typeface="Wingdings" panose="05000000000000000000" pitchFamily="2" charset="2"/>
              <a:buChar char=""/>
            </a:pPr>
            <a:r>
              <a:rPr lang="es-PY" altLang="es-ES" sz="2200" dirty="0">
                <a:latin typeface="Calibri Light"/>
                <a:ea typeface="Calibri Light"/>
                <a:cs typeface="Calibri Light"/>
              </a:rPr>
              <a:t>Identificación de consideraciones especiales para pacientes traumatizadas embarazadas</a:t>
            </a:r>
          </a:p>
          <a:p>
            <a:pPr indent="-213995">
              <a:lnSpc>
                <a:spcPct val="90000"/>
              </a:lnSpc>
              <a:spcBef>
                <a:spcPts val="1000"/>
              </a:spcBef>
              <a:buSzPct val="45000"/>
              <a:buFont typeface="Wingdings" panose="05000000000000000000" pitchFamily="2" charset="2"/>
              <a:buChar char=""/>
            </a:pPr>
            <a:r>
              <a:rPr lang="es-PY" altLang="es-ES" sz="2200" dirty="0">
                <a:latin typeface="Calibri Light"/>
                <a:ea typeface="Calibri Light"/>
                <a:cs typeface="Calibri Light"/>
              </a:rPr>
              <a:t>Identificación de consideraciones especiales para pacientes pediátricos con trauma</a:t>
            </a:r>
          </a:p>
          <a:p>
            <a:pPr indent="-213995">
              <a:lnSpc>
                <a:spcPct val="90000"/>
              </a:lnSpc>
              <a:spcBef>
                <a:spcPts val="1000"/>
              </a:spcBef>
              <a:buSzPct val="45000"/>
              <a:buFont typeface="Wingdings" panose="05000000000000000000" pitchFamily="2" charset="2"/>
              <a:buChar char=""/>
            </a:pPr>
            <a:r>
              <a:rPr lang="es-PY" altLang="es-ES" sz="2200" dirty="0">
                <a:latin typeface="Calibri Light"/>
                <a:ea typeface="Calibri Light"/>
                <a:cs typeface="Calibri Light"/>
              </a:rPr>
              <a:t>Disposición de pacientes traumatizados </a:t>
            </a:r>
          </a:p>
          <a:p>
            <a:pPr indent="-213995">
              <a:lnSpc>
                <a:spcPct val="90000"/>
              </a:lnSpc>
              <a:spcBef>
                <a:spcPts val="1000"/>
              </a:spcBef>
              <a:buClrTx/>
              <a:buSzTx/>
              <a:buFontTx/>
              <a:buNone/>
            </a:pPr>
            <a:endParaRPr lang="es-PY" altLang="es-ES" sz="2200">
              <a:latin typeface="Calibri Light"/>
              <a:ea typeface="Calibri Light"/>
              <a:cs typeface="Calibri Light"/>
            </a:endParaRPr>
          </a:p>
          <a:p>
            <a:pPr indent="-213995">
              <a:lnSpc>
                <a:spcPct val="90000"/>
              </a:lnSpc>
              <a:spcBef>
                <a:spcPts val="1000"/>
              </a:spcBef>
              <a:buClrTx/>
              <a:buSzTx/>
              <a:buFontTx/>
              <a:buNone/>
            </a:pPr>
            <a:endParaRPr lang="es-PY" altLang="es-ES" sz="2200">
              <a:latin typeface="Calibri Light"/>
              <a:ea typeface="Calibri Light"/>
              <a:cs typeface="Calibri Light"/>
            </a:endParaRPr>
          </a:p>
          <a:p>
            <a:pPr indent="-213995">
              <a:lnSpc>
                <a:spcPct val="90000"/>
              </a:lnSpc>
              <a:spcBef>
                <a:spcPts val="1000"/>
              </a:spcBef>
              <a:buClrTx/>
              <a:buSzTx/>
              <a:buFontTx/>
              <a:buNone/>
            </a:pPr>
            <a:endParaRPr lang="es-PY" altLang="es-ES" sz="2200">
              <a:latin typeface="Calibri Light"/>
              <a:ea typeface="Calibri Light"/>
              <a:cs typeface="Calibri Light"/>
            </a:endParaRPr>
          </a:p>
          <a:p>
            <a:pPr indent="-213995">
              <a:lnSpc>
                <a:spcPct val="90000"/>
              </a:lnSpc>
              <a:spcBef>
                <a:spcPts val="1000"/>
              </a:spcBef>
              <a:buClrTx/>
              <a:buSzTx/>
              <a:buFontTx/>
              <a:buNone/>
            </a:pPr>
            <a:endParaRPr lang="es-PY" altLang="es-ES" sz="2200">
              <a:latin typeface="Calibri Light"/>
              <a:ea typeface="Calibri Light"/>
              <a:cs typeface="Calibri Light"/>
            </a:endParaRPr>
          </a:p>
          <a:p>
            <a:pPr indent="-213995">
              <a:lnSpc>
                <a:spcPct val="90000"/>
              </a:lnSpc>
              <a:spcBef>
                <a:spcPts val="1000"/>
              </a:spcBef>
              <a:buClrTx/>
              <a:buSzTx/>
              <a:buFontTx/>
              <a:buNone/>
            </a:pPr>
            <a:endParaRPr lang="es-PY" altLang="es-ES" sz="2200">
              <a:latin typeface="Calibri Light"/>
              <a:ea typeface="Calibri Light"/>
              <a:cs typeface="Calibri Light"/>
            </a:endParaRPr>
          </a:p>
          <a:p>
            <a:pPr indent="-213995">
              <a:lnSpc>
                <a:spcPct val="90000"/>
              </a:lnSpc>
              <a:spcBef>
                <a:spcPts val="1000"/>
              </a:spcBef>
              <a:buClrTx/>
              <a:buSzTx/>
              <a:buFontTx/>
              <a:buNone/>
            </a:pPr>
            <a:endParaRPr lang="es-PY" altLang="es-ES" sz="2200">
              <a:latin typeface="Calibri Light"/>
              <a:ea typeface="Calibri Light"/>
              <a:cs typeface="Calibri Light"/>
            </a:endParaRPr>
          </a:p>
          <a:p>
            <a:pPr indent="-213995">
              <a:lnSpc>
                <a:spcPct val="90000"/>
              </a:lnSpc>
              <a:spcBef>
                <a:spcPts val="1000"/>
              </a:spcBef>
              <a:buClrTx/>
              <a:buSzTx/>
              <a:buFontTx/>
              <a:buNone/>
            </a:pPr>
            <a:endParaRPr lang="es-PY" altLang="es-ES" sz="2200">
              <a:latin typeface="Calibri Light"/>
              <a:ea typeface="Calibri Light"/>
              <a:cs typeface="Calibri Light"/>
            </a:endParaRPr>
          </a:p>
          <a:p>
            <a:pPr indent="-213995">
              <a:lnSpc>
                <a:spcPct val="90000"/>
              </a:lnSpc>
              <a:spcBef>
                <a:spcPts val="1000"/>
              </a:spcBef>
              <a:buClrTx/>
              <a:buSzTx/>
              <a:buFontTx/>
              <a:buNone/>
            </a:pPr>
            <a:endParaRPr lang="es-PY" altLang="es-ES" sz="2200">
              <a:latin typeface="Calibri Light"/>
              <a:ea typeface="Calibri Light"/>
              <a:cs typeface="Calibri Light"/>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Logotipo, nombre de la empresa&#10;&#10;Descripción generada automáticamente">
            <a:extLst>
              <a:ext uri="{FF2B5EF4-FFF2-40B4-BE49-F238E27FC236}">
                <a16:creationId xmlns:a16="http://schemas.microsoft.com/office/drawing/2014/main" id="{70E78C0C-2948-38E9-3266-DD733EC8AF9E}"/>
              </a:ext>
            </a:extLst>
          </p:cNvPr>
          <p:cNvPicPr>
            <a:picLocks noChangeAspect="1"/>
          </p:cNvPicPr>
          <p:nvPr/>
        </p:nvPicPr>
        <p:blipFill>
          <a:blip r:embed="rId3"/>
          <a:stretch>
            <a:fillRect/>
          </a:stretch>
        </p:blipFill>
        <p:spPr>
          <a:xfrm>
            <a:off x="10458164" y="5666801"/>
            <a:ext cx="1704975" cy="1143000"/>
          </a:xfrm>
          <a:prstGeom prst="rect">
            <a:avLst/>
          </a:prstGeom>
        </p:spPr>
      </p:pic>
      <p:sp>
        <p:nvSpPr>
          <p:cNvPr id="2" name="Title 1"/>
          <p:cNvSpPr>
            <a:spLocks noGrp="1"/>
          </p:cNvSpPr>
          <p:nvPr>
            <p:ph type="title"/>
          </p:nvPr>
        </p:nvSpPr>
        <p:spPr/>
        <p:txBody>
          <a:bodyPr>
            <a:normAutofit/>
          </a:bodyPr>
          <a:lstStyle/>
          <a:p>
            <a:r>
              <a:rPr lang="en-US" sz="3600" b="1" dirty="0" err="1">
                <a:solidFill>
                  <a:srgbClr val="002060"/>
                </a:solidFill>
                <a:latin typeface="Calibri"/>
                <a:ea typeface="Source Sans Pro"/>
                <a:cs typeface="Calibri"/>
              </a:rPr>
              <a:t>Respiración</a:t>
            </a:r>
            <a:r>
              <a:rPr lang="en-US" sz="3600" b="1" dirty="0">
                <a:solidFill>
                  <a:srgbClr val="002060"/>
                </a:solidFill>
                <a:latin typeface="Calibri"/>
                <a:ea typeface="Source Sans Pro"/>
                <a:cs typeface="Calibri"/>
              </a:rPr>
              <a:t>: </a:t>
            </a:r>
            <a:r>
              <a:rPr lang="en-US" sz="3600" b="1" dirty="0" err="1">
                <a:solidFill>
                  <a:srgbClr val="002060"/>
                </a:solidFill>
                <a:latin typeface="Calibri"/>
                <a:ea typeface="Source Sans Pro"/>
                <a:cs typeface="Calibri"/>
              </a:rPr>
              <a:t>Tratamiento</a:t>
            </a:r>
          </a:p>
        </p:txBody>
      </p:sp>
      <p:sp>
        <p:nvSpPr>
          <p:cNvPr id="4" name="Content Placeholder 3">
            <a:extLst>
              <a:ext uri="{FF2B5EF4-FFF2-40B4-BE49-F238E27FC236}">
                <a16:creationId xmlns:a16="http://schemas.microsoft.com/office/drawing/2014/main" id="{F1CCAB86-C785-33DF-151B-868599A545A9}"/>
              </a:ext>
            </a:extLst>
          </p:cNvPr>
          <p:cNvSpPr>
            <a:spLocks noGrp="1"/>
          </p:cNvSpPr>
          <p:nvPr>
            <p:ph idx="1"/>
          </p:nvPr>
        </p:nvSpPr>
        <p:spPr>
          <a:xfrm>
            <a:off x="546847" y="1691154"/>
            <a:ext cx="11053482" cy="4362543"/>
          </a:xfrm>
        </p:spPr>
        <p:txBody>
          <a:bodyPr vert="horz" lIns="91440" tIns="45720" rIns="91440" bIns="45720" rtlCol="0" anchor="t">
            <a:normAutofit/>
          </a:bodyPr>
          <a:lstStyle/>
          <a:p>
            <a:r>
              <a:rPr lang="en-US" sz="2400" err="1">
                <a:latin typeface="Calibri Light"/>
                <a:ea typeface="Calibri Light"/>
                <a:cs typeface="Calibri Light"/>
              </a:rPr>
              <a:t>Administre</a:t>
            </a:r>
            <a:r>
              <a:rPr lang="en-US" sz="2400">
                <a:latin typeface="Calibri Light"/>
                <a:ea typeface="Calibri Light"/>
                <a:cs typeface="Calibri Light"/>
              </a:rPr>
              <a:t> </a:t>
            </a:r>
            <a:r>
              <a:rPr lang="en-US" sz="2400" b="1">
                <a:latin typeface="Calibri Light"/>
                <a:ea typeface="Calibri Light"/>
                <a:cs typeface="Calibri Light"/>
              </a:rPr>
              <a:t>OXÍGENO</a:t>
            </a:r>
            <a:endParaRPr lang="en-US" sz="2400">
              <a:latin typeface="Calibri Light"/>
              <a:ea typeface="Calibri Light"/>
              <a:cs typeface="Calibri Light"/>
            </a:endParaRPr>
          </a:p>
          <a:p>
            <a:r>
              <a:rPr lang="en-US" sz="2400">
                <a:latin typeface="Calibri Light"/>
                <a:ea typeface="Calibri Light"/>
                <a:cs typeface="Calibri Light"/>
              </a:rPr>
              <a:t>En </a:t>
            </a:r>
            <a:r>
              <a:rPr lang="en-US" sz="2400" err="1">
                <a:latin typeface="Calibri Light"/>
                <a:ea typeface="Calibri Light"/>
                <a:cs typeface="Calibri Light"/>
              </a:rPr>
              <a:t>caso</a:t>
            </a:r>
            <a:r>
              <a:rPr lang="en-US" sz="2400">
                <a:latin typeface="Calibri Light"/>
                <a:ea typeface="Calibri Light"/>
                <a:cs typeface="Calibri Light"/>
              </a:rPr>
              <a:t> de </a:t>
            </a:r>
            <a:r>
              <a:rPr lang="en-US" sz="2400" err="1">
                <a:latin typeface="Calibri Light"/>
                <a:ea typeface="Calibri Light"/>
                <a:cs typeface="Calibri Light"/>
              </a:rPr>
              <a:t>Neumotórax</a:t>
            </a:r>
            <a:r>
              <a:rPr lang="en-US" sz="2400">
                <a:latin typeface="Calibri Light"/>
                <a:ea typeface="Calibri Light"/>
                <a:cs typeface="Calibri Light"/>
              </a:rPr>
              <a:t> a </a:t>
            </a:r>
            <a:r>
              <a:rPr lang="en-US" sz="2400" err="1">
                <a:latin typeface="Calibri Light"/>
                <a:ea typeface="Calibri Light"/>
                <a:cs typeface="Calibri Light"/>
              </a:rPr>
              <a:t>tensión</a:t>
            </a:r>
            <a:r>
              <a:rPr lang="en-US" sz="2400">
                <a:latin typeface="Calibri Light"/>
                <a:ea typeface="Calibri Light"/>
                <a:cs typeface="Calibri Light"/>
              </a:rPr>
              <a:t>: </a:t>
            </a:r>
            <a:r>
              <a:rPr lang="en-US" sz="2400" err="1">
                <a:latin typeface="Calibri Light"/>
                <a:ea typeface="Calibri Light"/>
                <a:cs typeface="Calibri Light"/>
              </a:rPr>
              <a:t>Realice</a:t>
            </a:r>
            <a:r>
              <a:rPr lang="en-US" sz="2400">
                <a:latin typeface="Calibri Light"/>
                <a:ea typeface="Calibri Light"/>
                <a:cs typeface="Calibri Light"/>
              </a:rPr>
              <a:t> </a:t>
            </a:r>
            <a:r>
              <a:rPr lang="en-US" sz="2400" err="1">
                <a:latin typeface="Calibri Light"/>
                <a:ea typeface="Calibri Light"/>
                <a:cs typeface="Calibri Light"/>
              </a:rPr>
              <a:t>una</a:t>
            </a:r>
            <a:r>
              <a:rPr lang="en-US" sz="2400">
                <a:latin typeface="Calibri Light"/>
                <a:ea typeface="Calibri Light"/>
                <a:cs typeface="Calibri Light"/>
              </a:rPr>
              <a:t> </a:t>
            </a:r>
            <a:r>
              <a:rPr lang="en-US" sz="2400" b="1">
                <a:latin typeface="Calibri Light"/>
                <a:ea typeface="Calibri Light"/>
                <a:cs typeface="Calibri Light"/>
              </a:rPr>
              <a:t>DESCOMPRESIÓN CON AGUJA</a:t>
            </a:r>
            <a:r>
              <a:rPr lang="en-US" sz="2400">
                <a:latin typeface="Calibri Light"/>
                <a:ea typeface="Calibri Light"/>
                <a:cs typeface="Calibri Light"/>
              </a:rPr>
              <a:t>, </a:t>
            </a:r>
            <a:r>
              <a:rPr lang="en-US" sz="2400" err="1">
                <a:latin typeface="Calibri Light"/>
                <a:ea typeface="Calibri Light"/>
                <a:cs typeface="Calibri Light"/>
              </a:rPr>
              <a:t>suministre</a:t>
            </a:r>
            <a:r>
              <a:rPr lang="en-US" sz="2400">
                <a:latin typeface="Calibri Light"/>
                <a:ea typeface="Calibri Light"/>
                <a:cs typeface="Calibri Light"/>
              </a:rPr>
              <a:t> OXÍGENO y LÍQUIDOS </a:t>
            </a:r>
            <a:r>
              <a:rPr lang="en-US" sz="2400" err="1">
                <a:latin typeface="Calibri Light"/>
                <a:ea typeface="Calibri Light"/>
                <a:cs typeface="Calibri Light"/>
              </a:rPr>
              <a:t>intravenosos</a:t>
            </a:r>
            <a:endParaRPr lang="en-US" sz="2400">
              <a:latin typeface="Calibri Light"/>
              <a:ea typeface="Calibri Light"/>
              <a:cs typeface="Calibri Light"/>
            </a:endParaRPr>
          </a:p>
          <a:p>
            <a:r>
              <a:rPr lang="en-US" sz="2400">
                <a:latin typeface="Calibri Light"/>
                <a:ea typeface="Calibri Light"/>
                <a:cs typeface="Calibri Light"/>
              </a:rPr>
              <a:t>En </a:t>
            </a:r>
            <a:r>
              <a:rPr lang="en-US" sz="2400" err="1">
                <a:latin typeface="Calibri Light"/>
                <a:ea typeface="Calibri Light"/>
                <a:cs typeface="Calibri Light"/>
              </a:rPr>
              <a:t>caso</a:t>
            </a:r>
            <a:r>
              <a:rPr lang="en-US" sz="2400">
                <a:latin typeface="Calibri Light"/>
                <a:ea typeface="Calibri Light"/>
                <a:cs typeface="Calibri Light"/>
              </a:rPr>
              <a:t> de </a:t>
            </a:r>
            <a:r>
              <a:rPr lang="en-US" sz="2400" err="1">
                <a:latin typeface="Calibri Light"/>
                <a:ea typeface="Calibri Light"/>
                <a:cs typeface="Calibri Light"/>
              </a:rPr>
              <a:t>Herida</a:t>
            </a:r>
            <a:r>
              <a:rPr lang="en-US" sz="2400">
                <a:latin typeface="Calibri Light"/>
                <a:ea typeface="Calibri Light"/>
                <a:cs typeface="Calibri Light"/>
              </a:rPr>
              <a:t> </a:t>
            </a:r>
            <a:r>
              <a:rPr lang="en-US" sz="2400" err="1">
                <a:latin typeface="Calibri Light"/>
                <a:ea typeface="Calibri Light"/>
                <a:cs typeface="Calibri Light"/>
              </a:rPr>
              <a:t>penetrante</a:t>
            </a:r>
            <a:r>
              <a:rPr lang="en-US" sz="2400">
                <a:latin typeface="Calibri Light"/>
                <a:ea typeface="Calibri Light"/>
                <a:cs typeface="Calibri Light"/>
              </a:rPr>
              <a:t> del </a:t>
            </a:r>
            <a:r>
              <a:rPr lang="en-US" sz="2400" err="1">
                <a:latin typeface="Calibri Light"/>
                <a:ea typeface="Calibri Light"/>
                <a:cs typeface="Calibri Light"/>
              </a:rPr>
              <a:t>tórax</a:t>
            </a:r>
            <a:r>
              <a:rPr lang="en-US" sz="2400">
                <a:latin typeface="Calibri Light"/>
                <a:ea typeface="Calibri Light"/>
                <a:cs typeface="Calibri Light"/>
              </a:rPr>
              <a:t>: </a:t>
            </a:r>
            <a:r>
              <a:rPr lang="en-US" sz="2400" err="1">
                <a:latin typeface="Calibri Light"/>
                <a:ea typeface="Calibri Light"/>
                <a:cs typeface="Calibri Light"/>
              </a:rPr>
              <a:t>Coloque</a:t>
            </a:r>
            <a:r>
              <a:rPr lang="en-US" sz="2400">
                <a:latin typeface="Calibri Light"/>
                <a:ea typeface="Calibri Light"/>
                <a:cs typeface="Calibri Light"/>
              </a:rPr>
              <a:t> un </a:t>
            </a:r>
            <a:r>
              <a:rPr lang="en-US" sz="2400" b="1">
                <a:latin typeface="Calibri Light"/>
                <a:ea typeface="Calibri Light"/>
                <a:cs typeface="Calibri Light"/>
              </a:rPr>
              <a:t>APÓSITO DE TRES LADOS</a:t>
            </a:r>
            <a:endParaRPr lang="en-US" sz="2400">
              <a:latin typeface="Calibri Light"/>
              <a:ea typeface="Calibri Light"/>
              <a:cs typeface="Calibri Light"/>
            </a:endParaRPr>
          </a:p>
          <a:p>
            <a:r>
              <a:rPr lang="en-US" sz="2400">
                <a:latin typeface="Calibri Light"/>
                <a:ea typeface="Calibri Light"/>
                <a:cs typeface="Calibri Light"/>
              </a:rPr>
              <a:t>Si la </a:t>
            </a:r>
            <a:r>
              <a:rPr lang="en-US" sz="2400" err="1">
                <a:latin typeface="Calibri Light"/>
                <a:ea typeface="Calibri Light"/>
                <a:cs typeface="Calibri Light"/>
              </a:rPr>
              <a:t>respiración</a:t>
            </a:r>
            <a:r>
              <a:rPr lang="en-US" sz="2400">
                <a:latin typeface="Calibri Light"/>
                <a:ea typeface="Calibri Light"/>
                <a:cs typeface="Calibri Light"/>
              </a:rPr>
              <a:t> no es </a:t>
            </a:r>
            <a:r>
              <a:rPr lang="en-US" sz="2400" err="1">
                <a:latin typeface="Calibri Light"/>
                <a:ea typeface="Calibri Light"/>
                <a:cs typeface="Calibri Light"/>
              </a:rPr>
              <a:t>adecuada</a:t>
            </a:r>
            <a:r>
              <a:rPr lang="en-US" sz="2400">
                <a:latin typeface="Calibri Light"/>
                <a:ea typeface="Calibri Light"/>
                <a:cs typeface="Calibri Light"/>
              </a:rPr>
              <a:t> o </a:t>
            </a:r>
            <a:r>
              <a:rPr lang="en-US" sz="2400" err="1">
                <a:latin typeface="Calibri Light"/>
                <a:ea typeface="Calibri Light"/>
                <a:cs typeface="Calibri Light"/>
              </a:rPr>
              <a:t>el</a:t>
            </a:r>
            <a:r>
              <a:rPr lang="en-US" sz="2400">
                <a:latin typeface="Calibri Light"/>
                <a:ea typeface="Calibri Light"/>
                <a:cs typeface="Calibri Light"/>
              </a:rPr>
              <a:t> </a:t>
            </a:r>
            <a:r>
              <a:rPr lang="en-US" sz="2400" err="1">
                <a:latin typeface="Calibri Light"/>
                <a:ea typeface="Calibri Light"/>
                <a:cs typeface="Calibri Light"/>
              </a:rPr>
              <a:t>paciente</a:t>
            </a:r>
            <a:r>
              <a:rPr lang="en-US" sz="2400">
                <a:latin typeface="Calibri Light"/>
                <a:ea typeface="Calibri Light"/>
                <a:cs typeface="Calibri Light"/>
              </a:rPr>
              <a:t> </a:t>
            </a:r>
            <a:r>
              <a:rPr lang="en-US" sz="2400" err="1">
                <a:latin typeface="Calibri Light"/>
                <a:ea typeface="Calibri Light"/>
                <a:cs typeface="Calibri Light"/>
              </a:rPr>
              <a:t>continúa</a:t>
            </a:r>
            <a:r>
              <a:rPr lang="en-US" sz="2400">
                <a:latin typeface="Calibri Light"/>
                <a:ea typeface="Calibri Light"/>
                <a:cs typeface="Calibri Light"/>
              </a:rPr>
              <a:t> </a:t>
            </a:r>
            <a:r>
              <a:rPr lang="en-US" sz="2400" err="1">
                <a:latin typeface="Calibri Light"/>
                <a:ea typeface="Calibri Light"/>
                <a:cs typeface="Calibri Light"/>
              </a:rPr>
              <a:t>hipoxémico</a:t>
            </a:r>
            <a:r>
              <a:rPr lang="en-US" sz="2400">
                <a:latin typeface="Calibri Light"/>
                <a:ea typeface="Calibri Light"/>
                <a:cs typeface="Calibri Light"/>
              </a:rPr>
              <a:t> a </a:t>
            </a:r>
            <a:r>
              <a:rPr lang="en-US" sz="2400" err="1">
                <a:latin typeface="Calibri Light"/>
                <a:ea typeface="Calibri Light"/>
                <a:cs typeface="Calibri Light"/>
              </a:rPr>
              <a:t>pesar</a:t>
            </a:r>
            <a:r>
              <a:rPr lang="en-US" sz="2400">
                <a:latin typeface="Calibri Light"/>
                <a:ea typeface="Calibri Light"/>
                <a:cs typeface="Calibri Light"/>
              </a:rPr>
              <a:t> del </a:t>
            </a:r>
            <a:r>
              <a:rPr lang="en-US" sz="2400" err="1">
                <a:latin typeface="Calibri Light"/>
                <a:ea typeface="Calibri Light"/>
                <a:cs typeface="Calibri Light"/>
              </a:rPr>
              <a:t>suministro</a:t>
            </a:r>
            <a:r>
              <a:rPr lang="en-US" sz="2400">
                <a:latin typeface="Calibri Light"/>
                <a:ea typeface="Calibri Light"/>
                <a:cs typeface="Calibri Light"/>
              </a:rPr>
              <a:t> de </a:t>
            </a:r>
            <a:r>
              <a:rPr lang="en-US" sz="2400" err="1">
                <a:latin typeface="Calibri Light"/>
                <a:ea typeface="Calibri Light"/>
                <a:cs typeface="Calibri Light"/>
              </a:rPr>
              <a:t>oxígeno</a:t>
            </a:r>
            <a:r>
              <a:rPr lang="en-US" sz="2400">
                <a:latin typeface="Calibri Light"/>
                <a:ea typeface="Calibri Light"/>
                <a:cs typeface="Calibri Light"/>
              </a:rPr>
              <a:t>, </a:t>
            </a:r>
            <a:r>
              <a:rPr lang="en-US" sz="2400" err="1">
                <a:latin typeface="Calibri Light"/>
                <a:ea typeface="Calibri Light"/>
                <a:cs typeface="Calibri Light"/>
              </a:rPr>
              <a:t>ayúdelo</a:t>
            </a:r>
            <a:r>
              <a:rPr lang="en-US" sz="2400">
                <a:latin typeface="Calibri Light"/>
                <a:ea typeface="Calibri Light"/>
                <a:cs typeface="Calibri Light"/>
              </a:rPr>
              <a:t> a </a:t>
            </a:r>
            <a:r>
              <a:rPr lang="en-US" sz="2400" err="1">
                <a:latin typeface="Calibri Light"/>
                <a:ea typeface="Calibri Light"/>
                <a:cs typeface="Calibri Light"/>
              </a:rPr>
              <a:t>respirar</a:t>
            </a:r>
            <a:r>
              <a:rPr lang="en-US" sz="2400">
                <a:latin typeface="Calibri Light"/>
                <a:ea typeface="Calibri Light"/>
                <a:cs typeface="Calibri Light"/>
              </a:rPr>
              <a:t> con </a:t>
            </a:r>
            <a:r>
              <a:rPr lang="en-US" sz="2400" err="1">
                <a:latin typeface="Calibri Light"/>
                <a:ea typeface="Calibri Light"/>
                <a:cs typeface="Calibri Light"/>
              </a:rPr>
              <a:t>una</a:t>
            </a:r>
            <a:r>
              <a:rPr lang="en-US" sz="2400">
                <a:latin typeface="Calibri Light"/>
                <a:ea typeface="Calibri Light"/>
                <a:cs typeface="Calibri Light"/>
              </a:rPr>
              <a:t> </a:t>
            </a:r>
            <a:r>
              <a:rPr lang="en-US" sz="2400" b="1">
                <a:latin typeface="Calibri Light"/>
                <a:ea typeface="Calibri Light"/>
                <a:cs typeface="Calibri Light"/>
              </a:rPr>
              <a:t>BOLSA-VÁLVULA-MASCARILLA</a:t>
            </a:r>
          </a:p>
          <a:p>
            <a:r>
              <a:rPr lang="en-US" sz="2400">
                <a:latin typeface="Calibri Light"/>
                <a:ea typeface="Calibri Light"/>
                <a:cs typeface="Calibri Light"/>
              </a:rPr>
              <a:t>Si hay </a:t>
            </a:r>
            <a:r>
              <a:rPr lang="en-US" sz="2400" b="1" err="1">
                <a:latin typeface="Calibri Light"/>
                <a:ea typeface="Calibri Light"/>
                <a:cs typeface="Calibri Light"/>
              </a:rPr>
              <a:t>quemaduras</a:t>
            </a:r>
            <a:r>
              <a:rPr lang="en-US" sz="2400" b="1">
                <a:latin typeface="Calibri Light"/>
                <a:ea typeface="Calibri Light"/>
                <a:cs typeface="Calibri Light"/>
              </a:rPr>
              <a:t> </a:t>
            </a:r>
            <a:r>
              <a:rPr lang="en-US" sz="2400" b="1" err="1">
                <a:latin typeface="Calibri Light"/>
                <a:ea typeface="Calibri Light"/>
                <a:cs typeface="Calibri Light"/>
              </a:rPr>
              <a:t>en</a:t>
            </a:r>
            <a:r>
              <a:rPr lang="en-US" sz="2400" b="1">
                <a:latin typeface="Calibri Light"/>
                <a:ea typeface="Calibri Light"/>
                <a:cs typeface="Calibri Light"/>
              </a:rPr>
              <a:t> </a:t>
            </a:r>
            <a:r>
              <a:rPr lang="en-US" sz="2400" b="1" err="1">
                <a:latin typeface="Calibri Light"/>
                <a:ea typeface="Calibri Light"/>
                <a:cs typeface="Calibri Light"/>
              </a:rPr>
              <a:t>el</a:t>
            </a:r>
            <a:r>
              <a:rPr lang="en-US" sz="2400" b="1">
                <a:latin typeface="Calibri Light"/>
                <a:ea typeface="Calibri Light"/>
                <a:cs typeface="Calibri Light"/>
              </a:rPr>
              <a:t> </a:t>
            </a:r>
            <a:r>
              <a:rPr lang="en-US" sz="2400" b="1" err="1">
                <a:latin typeface="Calibri Light"/>
                <a:ea typeface="Calibri Light"/>
                <a:cs typeface="Calibri Light"/>
              </a:rPr>
              <a:t>tórax</a:t>
            </a:r>
            <a:r>
              <a:rPr lang="en-US" sz="2400">
                <a:latin typeface="Calibri Light"/>
                <a:ea typeface="Calibri Light"/>
                <a:cs typeface="Calibri Light"/>
              </a:rPr>
              <a:t> o </a:t>
            </a:r>
            <a:r>
              <a:rPr lang="en-US" sz="2400" err="1">
                <a:latin typeface="Calibri Light"/>
                <a:ea typeface="Calibri Light"/>
                <a:cs typeface="Calibri Light"/>
              </a:rPr>
              <a:t>el</a:t>
            </a:r>
            <a:r>
              <a:rPr lang="en-US" sz="2400">
                <a:latin typeface="Calibri Light"/>
                <a:ea typeface="Calibri Light"/>
                <a:cs typeface="Calibri Light"/>
              </a:rPr>
              <a:t> abdomen que </a:t>
            </a:r>
            <a:r>
              <a:rPr lang="en-US" sz="2400" err="1">
                <a:latin typeface="Calibri Light"/>
                <a:ea typeface="Calibri Light"/>
                <a:cs typeface="Calibri Light"/>
              </a:rPr>
              <a:t>restringen</a:t>
            </a:r>
            <a:r>
              <a:rPr lang="en-US" sz="2400">
                <a:latin typeface="Calibri Light"/>
                <a:ea typeface="Calibri Light"/>
                <a:cs typeface="Calibri Light"/>
              </a:rPr>
              <a:t> la </a:t>
            </a:r>
            <a:r>
              <a:rPr lang="en-US" sz="2400" err="1">
                <a:latin typeface="Calibri Light"/>
                <a:ea typeface="Calibri Light"/>
                <a:cs typeface="Calibri Light"/>
              </a:rPr>
              <a:t>respiración</a:t>
            </a:r>
            <a:r>
              <a:rPr lang="en-US" sz="2400">
                <a:latin typeface="Calibri Light"/>
                <a:ea typeface="Calibri Light"/>
                <a:cs typeface="Calibri Light"/>
              </a:rPr>
              <a:t>, PREPARE EL TRASLADO/TRANSFERENCIA </a:t>
            </a:r>
            <a:r>
              <a:rPr lang="en-US" sz="2400" err="1">
                <a:latin typeface="Calibri Light"/>
                <a:ea typeface="Calibri Light"/>
                <a:cs typeface="Calibri Light"/>
              </a:rPr>
              <a:t>urgente</a:t>
            </a:r>
            <a:r>
              <a:rPr lang="en-US" sz="2400">
                <a:latin typeface="Calibri Light"/>
                <a:ea typeface="Calibri Light"/>
                <a:cs typeface="Calibri Light"/>
              </a:rPr>
              <a:t> para que </a:t>
            </a:r>
            <a:endParaRPr lang="en-US" sz="2400" err="1">
              <a:latin typeface="Calibri Light"/>
              <a:ea typeface="Calibri Light"/>
              <a:cs typeface="Calibri Light"/>
            </a:endParaRPr>
          </a:p>
          <a:p>
            <a:pPr marL="0" indent="0">
              <a:buNone/>
            </a:pPr>
            <a:r>
              <a:rPr lang="en-US" sz="2400">
                <a:latin typeface="Calibri Light"/>
                <a:ea typeface="Calibri Light"/>
                <a:cs typeface="Calibri Light"/>
              </a:rPr>
              <a:t>    se le </a:t>
            </a:r>
            <a:r>
              <a:rPr lang="en-US" sz="2400" err="1">
                <a:latin typeface="Calibri Light"/>
                <a:ea typeface="Calibri Light"/>
                <a:cs typeface="Calibri Light"/>
              </a:rPr>
              <a:t>realice</a:t>
            </a:r>
            <a:r>
              <a:rPr lang="en-US" sz="2400">
                <a:latin typeface="Calibri Light"/>
                <a:ea typeface="Calibri Light"/>
                <a:cs typeface="Calibri Light"/>
              </a:rPr>
              <a:t> </a:t>
            </a:r>
            <a:r>
              <a:rPr lang="en-US" sz="2400" err="1">
                <a:latin typeface="Calibri Light"/>
                <a:ea typeface="Calibri Light"/>
                <a:cs typeface="Calibri Light"/>
              </a:rPr>
              <a:t>una</a:t>
            </a:r>
            <a:r>
              <a:rPr lang="en-US" sz="2400">
                <a:latin typeface="Calibri Light"/>
                <a:ea typeface="Calibri Light"/>
                <a:cs typeface="Calibri Light"/>
              </a:rPr>
              <a:t> </a:t>
            </a:r>
            <a:r>
              <a:rPr lang="en-US" sz="2400" err="1">
                <a:latin typeface="Calibri Light"/>
                <a:ea typeface="Calibri Light"/>
                <a:cs typeface="Calibri Light"/>
              </a:rPr>
              <a:t>escarotomía</a:t>
            </a:r>
            <a:endParaRPr lang="en-US" sz="2400">
              <a:latin typeface="Calibri Light"/>
              <a:ea typeface="Calibri Light"/>
              <a:cs typeface="Calibri Light"/>
            </a:endParaRPr>
          </a:p>
          <a:p>
            <a:endParaRPr lang="en-US" sz="2400">
              <a:latin typeface="Calibri Light"/>
              <a:ea typeface="Calibri Light"/>
              <a:cs typeface="Calibri Light"/>
            </a:endParaRPr>
          </a:p>
          <a:p>
            <a:endParaRPr lang="en-US" sz="2400">
              <a:latin typeface="Calibri Light"/>
              <a:ea typeface="Calibri Light"/>
              <a:cs typeface="Calibri Light"/>
            </a:endParaRPr>
          </a:p>
        </p:txBody>
      </p:sp>
      <p:sp>
        <p:nvSpPr>
          <p:cNvPr id="9" name="Content Placeholder 2"/>
          <p:cNvSpPr txBox="1">
            <a:spLocks/>
          </p:cNvSpPr>
          <p:nvPr/>
        </p:nvSpPr>
        <p:spPr>
          <a:xfrm>
            <a:off x="119163" y="1621104"/>
            <a:ext cx="7937604" cy="47863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p:txBody>
      </p:sp>
      <p:pic>
        <p:nvPicPr>
          <p:cNvPr id="3" name="Picture 3" descr="A picture containing text&#10;&#10;Description automatically generated">
            <a:extLst>
              <a:ext uri="{FF2B5EF4-FFF2-40B4-BE49-F238E27FC236}">
                <a16:creationId xmlns:a16="http://schemas.microsoft.com/office/drawing/2014/main" id="{B346AF26-BD2E-A98A-5612-B3C85809B8E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11210" y="4332214"/>
            <a:ext cx="2843889" cy="2011429"/>
          </a:xfrm>
          <a:prstGeom prst="rect">
            <a:avLst/>
          </a:prstGeom>
        </p:spPr>
      </p:pic>
      <p:pic>
        <p:nvPicPr>
          <p:cNvPr id="10" name="Picture 5" descr="A picture containing icon&#10;&#10;Description automatically generated">
            <a:extLst>
              <a:ext uri="{FF2B5EF4-FFF2-40B4-BE49-F238E27FC236}">
                <a16:creationId xmlns:a16="http://schemas.microsoft.com/office/drawing/2014/main" id="{79BF0FF6-893C-63F6-874B-6E9886D0FC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04354" y="85331"/>
            <a:ext cx="1866900" cy="1038225"/>
          </a:xfrm>
          <a:prstGeom prst="rect">
            <a:avLst/>
          </a:prstGeom>
        </p:spPr>
      </p:pic>
    </p:spTree>
    <p:extLst>
      <p:ext uri="{BB962C8B-B14F-4D97-AF65-F5344CB8AC3E}">
        <p14:creationId xmlns:p14="http://schemas.microsoft.com/office/powerpoint/2010/main" val="2661174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Logotipo, nombre de la empresa&#10;&#10;Descripción generada automáticamente">
            <a:extLst>
              <a:ext uri="{FF2B5EF4-FFF2-40B4-BE49-F238E27FC236}">
                <a16:creationId xmlns:a16="http://schemas.microsoft.com/office/drawing/2014/main" id="{88A63C58-ABFF-82A5-068D-D5A14B34D807}"/>
              </a:ext>
            </a:extLst>
          </p:cNvPr>
          <p:cNvPicPr>
            <a:picLocks noChangeAspect="1"/>
          </p:cNvPicPr>
          <p:nvPr/>
        </p:nvPicPr>
        <p:blipFill>
          <a:blip r:embed="rId3"/>
          <a:stretch>
            <a:fillRect/>
          </a:stretch>
        </p:blipFill>
        <p:spPr>
          <a:xfrm>
            <a:off x="10485706" y="5639259"/>
            <a:ext cx="1704975" cy="1143000"/>
          </a:xfrm>
          <a:prstGeom prst="rect">
            <a:avLst/>
          </a:prstGeom>
        </p:spPr>
      </p:pic>
      <p:sp>
        <p:nvSpPr>
          <p:cNvPr id="2" name="Title 1"/>
          <p:cNvSpPr>
            <a:spLocks noGrp="1"/>
          </p:cNvSpPr>
          <p:nvPr>
            <p:ph type="title"/>
          </p:nvPr>
        </p:nvSpPr>
        <p:spPr/>
        <p:txBody>
          <a:bodyPr>
            <a:normAutofit/>
          </a:bodyPr>
          <a:lstStyle/>
          <a:p>
            <a:r>
              <a:rPr lang="en-US" sz="3600" b="1" err="1">
                <a:solidFill>
                  <a:srgbClr val="002060"/>
                </a:solidFill>
                <a:latin typeface="Calibri"/>
                <a:ea typeface="Source Sans Pro"/>
                <a:cs typeface="Calibri"/>
              </a:rPr>
              <a:t>Evaluación</a:t>
            </a:r>
            <a:r>
              <a:rPr lang="en-US" sz="3600" b="1">
                <a:solidFill>
                  <a:srgbClr val="002060"/>
                </a:solidFill>
                <a:latin typeface="Calibri"/>
                <a:ea typeface="Source Sans Pro"/>
                <a:cs typeface="Calibri"/>
              </a:rPr>
              <a:t> de la </a:t>
            </a:r>
            <a:r>
              <a:rPr lang="en-US" sz="3600" b="1" err="1">
                <a:solidFill>
                  <a:srgbClr val="002060"/>
                </a:solidFill>
                <a:latin typeface="Calibri"/>
                <a:ea typeface="Source Sans Pro"/>
                <a:cs typeface="Calibri"/>
              </a:rPr>
              <a:t>Circulación</a:t>
            </a:r>
            <a:endParaRPr lang="en-US" sz="3600" b="1">
              <a:solidFill>
                <a:srgbClr val="002060"/>
              </a:solidFill>
              <a:latin typeface="Calibri"/>
              <a:ea typeface="Source Sans Pro"/>
              <a:cs typeface="Calibri"/>
            </a:endParaRPr>
          </a:p>
        </p:txBody>
      </p:sp>
      <p:sp>
        <p:nvSpPr>
          <p:cNvPr id="3" name="Content Placeholder 2">
            <a:extLst>
              <a:ext uri="{FF2B5EF4-FFF2-40B4-BE49-F238E27FC236}">
                <a16:creationId xmlns:a16="http://schemas.microsoft.com/office/drawing/2014/main" id="{EF7BAE86-798D-9E5D-1C4C-C6B74A3C4A9C}"/>
              </a:ext>
            </a:extLst>
          </p:cNvPr>
          <p:cNvSpPr>
            <a:spLocks noGrp="1"/>
          </p:cNvSpPr>
          <p:nvPr>
            <p:ph idx="1"/>
          </p:nvPr>
        </p:nvSpPr>
        <p:spPr>
          <a:xfrm>
            <a:off x="569259" y="1669553"/>
            <a:ext cx="10784541" cy="4777161"/>
          </a:xfrm>
        </p:spPr>
        <p:txBody>
          <a:bodyPr vert="horz" lIns="91440" tIns="45720" rIns="91440" bIns="45720" rtlCol="0" anchor="t">
            <a:normAutofit/>
          </a:bodyPr>
          <a:lstStyle/>
          <a:p>
            <a:pPr>
              <a:buFont typeface="Arial"/>
              <a:buChar char="•"/>
            </a:pPr>
            <a:r>
              <a:rPr lang="en-US" sz="2400" b="1" dirty="0">
                <a:latin typeface="Calibri Light"/>
                <a:ea typeface="Calibri Light"/>
                <a:cs typeface="Calibri Light"/>
              </a:rPr>
              <a:t>Observe</a:t>
            </a:r>
            <a:r>
              <a:rPr lang="en-US" sz="2400" dirty="0">
                <a:latin typeface="Calibri Light"/>
                <a:ea typeface="Calibri Light"/>
                <a:cs typeface="Calibri Light"/>
              </a:rPr>
              <a:t>:</a:t>
            </a:r>
          </a:p>
          <a:p>
            <a:pPr lvl="1">
              <a:buFont typeface="Arial"/>
              <a:buChar char="•"/>
            </a:pPr>
            <a:r>
              <a:rPr lang="en-US" dirty="0">
                <a:latin typeface="Calibri Light"/>
                <a:ea typeface="Calibri Light"/>
                <a:cs typeface="Calibri Light"/>
              </a:rPr>
              <a:t>El </a:t>
            </a:r>
            <a:r>
              <a:rPr lang="en-US" b="1" dirty="0" err="1">
                <a:latin typeface="Calibri Light"/>
                <a:ea typeface="Calibri Light"/>
                <a:cs typeface="Calibri Light"/>
              </a:rPr>
              <a:t>llenado</a:t>
            </a:r>
            <a:r>
              <a:rPr lang="en-US" b="1" dirty="0">
                <a:latin typeface="Calibri Light"/>
                <a:ea typeface="Calibri Light"/>
                <a:cs typeface="Calibri Light"/>
              </a:rPr>
              <a:t> </a:t>
            </a:r>
            <a:r>
              <a:rPr lang="en-US" b="1" dirty="0" err="1">
                <a:latin typeface="Calibri Light"/>
                <a:ea typeface="Calibri Light"/>
                <a:cs typeface="Calibri Light"/>
              </a:rPr>
              <a:t>capilar</a:t>
            </a:r>
            <a:r>
              <a:rPr lang="en-US" dirty="0">
                <a:latin typeface="Calibri Light"/>
                <a:ea typeface="Calibri Light"/>
                <a:cs typeface="Calibri Light"/>
              </a:rPr>
              <a:t> es mayor a 3 </a:t>
            </a:r>
            <a:r>
              <a:rPr lang="en-US" dirty="0" err="1">
                <a:latin typeface="Calibri Light"/>
                <a:ea typeface="Calibri Light"/>
                <a:cs typeface="Calibri Light"/>
              </a:rPr>
              <a:t>segundos</a:t>
            </a:r>
            <a:endParaRPr lang="en-US" dirty="0">
              <a:latin typeface="Calibri Light"/>
              <a:ea typeface="Calibri Light"/>
              <a:cs typeface="Calibri Light"/>
            </a:endParaRPr>
          </a:p>
          <a:p>
            <a:pPr lvl="1">
              <a:buFont typeface="Arial"/>
              <a:buChar char="•"/>
            </a:pPr>
            <a:r>
              <a:rPr lang="en-US" b="1" dirty="0" err="1">
                <a:latin typeface="Calibri Light"/>
                <a:ea typeface="Calibri Light"/>
                <a:cs typeface="Calibri Light"/>
              </a:rPr>
              <a:t>Palidez</a:t>
            </a:r>
            <a:endParaRPr lang="en-US" dirty="0">
              <a:latin typeface="Calibri Light"/>
              <a:ea typeface="Calibri Light"/>
              <a:cs typeface="Calibri Light"/>
            </a:endParaRPr>
          </a:p>
          <a:p>
            <a:pPr lvl="1">
              <a:buFont typeface="Arial"/>
              <a:buChar char="•"/>
            </a:pPr>
            <a:r>
              <a:rPr lang="en-US" dirty="0">
                <a:latin typeface="Calibri Light"/>
                <a:ea typeface="Calibri Light"/>
                <a:cs typeface="Calibri Light"/>
              </a:rPr>
              <a:t>Las </a:t>
            </a:r>
            <a:r>
              <a:rPr lang="en-US" dirty="0" err="1">
                <a:latin typeface="Calibri Light"/>
                <a:ea typeface="Calibri Light"/>
                <a:cs typeface="Calibri Light"/>
              </a:rPr>
              <a:t>venas</a:t>
            </a:r>
            <a:r>
              <a:rPr lang="en-US" dirty="0">
                <a:latin typeface="Calibri Light"/>
                <a:ea typeface="Calibri Light"/>
                <a:cs typeface="Calibri Light"/>
              </a:rPr>
              <a:t> del </a:t>
            </a:r>
            <a:r>
              <a:rPr lang="en-US" dirty="0" err="1">
                <a:latin typeface="Calibri Light"/>
                <a:ea typeface="Calibri Light"/>
                <a:cs typeface="Calibri Light"/>
              </a:rPr>
              <a:t>cuello</a:t>
            </a:r>
            <a:r>
              <a:rPr lang="en-US" dirty="0">
                <a:latin typeface="Calibri Light"/>
                <a:ea typeface="Calibri Light"/>
                <a:cs typeface="Calibri Light"/>
              </a:rPr>
              <a:t> </a:t>
            </a:r>
            <a:r>
              <a:rPr lang="en-US" dirty="0" err="1">
                <a:latin typeface="Calibri Light"/>
                <a:ea typeface="Calibri Light"/>
                <a:cs typeface="Calibri Light"/>
              </a:rPr>
              <a:t>están</a:t>
            </a:r>
            <a:r>
              <a:rPr lang="en-US" b="1" dirty="0">
                <a:latin typeface="Calibri Light"/>
                <a:ea typeface="Calibri Light"/>
                <a:cs typeface="Calibri Light"/>
              </a:rPr>
              <a:t> </a:t>
            </a:r>
            <a:r>
              <a:rPr lang="en-US" b="1" dirty="0" err="1">
                <a:latin typeface="Calibri Light"/>
                <a:ea typeface="Calibri Light"/>
                <a:cs typeface="Calibri Light"/>
              </a:rPr>
              <a:t>ingurgitadas</a:t>
            </a:r>
            <a:endParaRPr lang="en-US" b="1" dirty="0">
              <a:latin typeface="Calibri Light"/>
              <a:ea typeface="Calibri Light"/>
              <a:cs typeface="Calibri Light"/>
            </a:endParaRPr>
          </a:p>
          <a:p>
            <a:pPr lvl="1">
              <a:buFont typeface="Arial"/>
              <a:buChar char="•"/>
            </a:pPr>
            <a:r>
              <a:rPr lang="en-US" b="1" dirty="0">
                <a:latin typeface="Calibri Light"/>
                <a:ea typeface="Calibri Light"/>
                <a:cs typeface="Calibri Light"/>
              </a:rPr>
              <a:t>Sangrado </a:t>
            </a:r>
            <a:r>
              <a:rPr lang="en-US" b="1" dirty="0" err="1">
                <a:latin typeface="Calibri Light"/>
                <a:ea typeface="Calibri Light"/>
                <a:cs typeface="Calibri Light"/>
              </a:rPr>
              <a:t>interno</a:t>
            </a:r>
            <a:r>
              <a:rPr lang="en-US" b="1" dirty="0">
                <a:latin typeface="Calibri Light"/>
                <a:ea typeface="Calibri Light"/>
                <a:cs typeface="Calibri Light"/>
              </a:rPr>
              <a:t> o </a:t>
            </a:r>
            <a:r>
              <a:rPr lang="en-US" b="1" dirty="0" err="1">
                <a:latin typeface="Calibri Light"/>
                <a:ea typeface="Calibri Light"/>
                <a:cs typeface="Calibri Light"/>
              </a:rPr>
              <a:t>externo</a:t>
            </a:r>
            <a:r>
              <a:rPr lang="en-US" dirty="0">
                <a:latin typeface="Calibri Light"/>
                <a:ea typeface="Calibri Light"/>
                <a:cs typeface="Calibri Light"/>
              </a:rPr>
              <a:t>:</a:t>
            </a:r>
          </a:p>
          <a:p>
            <a:pPr lvl="2">
              <a:buFont typeface="Arial"/>
              <a:buChar char="•"/>
            </a:pPr>
            <a:r>
              <a:rPr lang="en-US" sz="2400" dirty="0">
                <a:latin typeface="Calibri Light"/>
                <a:ea typeface="Calibri Light"/>
                <a:cs typeface="Calibri Light"/>
              </a:rPr>
              <a:t>Sitios </a:t>
            </a:r>
            <a:r>
              <a:rPr lang="en-US" sz="2400" dirty="0" err="1">
                <a:latin typeface="Calibri Light"/>
                <a:ea typeface="Calibri Light"/>
                <a:cs typeface="Calibri Light"/>
              </a:rPr>
              <a:t>comunes</a:t>
            </a:r>
            <a:r>
              <a:rPr lang="en-US" sz="2400" dirty="0">
                <a:latin typeface="Calibri Light"/>
                <a:ea typeface="Calibri Light"/>
                <a:cs typeface="Calibri Light"/>
              </a:rPr>
              <a:t> de sangrado grave: </a:t>
            </a:r>
            <a:r>
              <a:rPr lang="en-US" sz="2400" dirty="0" err="1">
                <a:latin typeface="Calibri Light"/>
                <a:ea typeface="Calibri Light"/>
                <a:cs typeface="Calibri Light"/>
              </a:rPr>
              <a:t>tórax</a:t>
            </a:r>
            <a:r>
              <a:rPr lang="en-US" sz="2400" dirty="0">
                <a:latin typeface="Calibri Light"/>
                <a:ea typeface="Calibri Light"/>
                <a:cs typeface="Calibri Light"/>
              </a:rPr>
              <a:t>, abdomen, pelvis, femur, </a:t>
            </a:r>
            <a:r>
              <a:rPr lang="en-US" sz="2400" dirty="0" err="1">
                <a:latin typeface="Calibri Light"/>
                <a:ea typeface="Calibri Light"/>
                <a:cs typeface="Calibri Light"/>
              </a:rPr>
              <a:t>amputaciones</a:t>
            </a:r>
            <a:r>
              <a:rPr lang="en-US" sz="2400" dirty="0">
                <a:latin typeface="Calibri Light"/>
                <a:ea typeface="Calibri Light"/>
                <a:cs typeface="Calibri Light"/>
              </a:rPr>
              <a:t>, </a:t>
            </a:r>
            <a:r>
              <a:rPr lang="en-US" sz="2400" dirty="0" err="1">
                <a:latin typeface="Calibri Light"/>
                <a:ea typeface="Calibri Light"/>
                <a:cs typeface="Calibri Light"/>
              </a:rPr>
              <a:t>heridas</a:t>
            </a:r>
            <a:r>
              <a:rPr lang="en-US" sz="2400" dirty="0">
                <a:latin typeface="Calibri Light"/>
                <a:ea typeface="Calibri Light"/>
                <a:cs typeface="Calibri Light"/>
              </a:rPr>
              <a:t> </a:t>
            </a:r>
            <a:r>
              <a:rPr lang="en-US" sz="2400" dirty="0" err="1">
                <a:latin typeface="Calibri Light"/>
                <a:ea typeface="Calibri Light"/>
                <a:cs typeface="Calibri Light"/>
              </a:rPr>
              <a:t>externas</a:t>
            </a:r>
            <a:r>
              <a:rPr lang="en-US" sz="2400" dirty="0">
                <a:latin typeface="Calibri Light"/>
                <a:ea typeface="Calibri Light"/>
                <a:cs typeface="Calibri Light"/>
              </a:rPr>
              <a:t> </a:t>
            </a:r>
            <a:r>
              <a:rPr lang="en-US" sz="2400" dirty="0" err="1">
                <a:latin typeface="Calibri Light"/>
                <a:ea typeface="Calibri Light"/>
                <a:cs typeface="Calibri Light"/>
              </a:rPr>
              <a:t>extensas</a:t>
            </a:r>
            <a:endParaRPr lang="en-US" sz="2400" dirty="0">
              <a:latin typeface="Calibri Light"/>
              <a:ea typeface="Calibri Light"/>
              <a:cs typeface="Calibri Light"/>
            </a:endParaRPr>
          </a:p>
          <a:p>
            <a:pPr lvl="1">
              <a:buFont typeface="Arial"/>
              <a:buChar char="•"/>
            </a:pPr>
            <a:r>
              <a:rPr lang="en-US" dirty="0" err="1">
                <a:latin typeface="Calibri Light"/>
                <a:ea typeface="Calibri Light"/>
                <a:cs typeface="Calibri Light"/>
              </a:rPr>
              <a:t>Quemaduras</a:t>
            </a:r>
            <a:r>
              <a:rPr lang="en-US" dirty="0">
                <a:latin typeface="Calibri Light"/>
                <a:ea typeface="Calibri Light"/>
                <a:cs typeface="Calibri Light"/>
              </a:rPr>
              <a:t> (</a:t>
            </a:r>
            <a:r>
              <a:rPr lang="en-US" dirty="0" err="1">
                <a:latin typeface="Calibri Light"/>
                <a:ea typeface="Calibri Light"/>
                <a:cs typeface="Calibri Light"/>
              </a:rPr>
              <a:t>tamaño</a:t>
            </a:r>
            <a:r>
              <a:rPr lang="en-US" dirty="0">
                <a:latin typeface="Calibri Light"/>
                <a:ea typeface="Calibri Light"/>
                <a:cs typeface="Calibri Light"/>
              </a:rPr>
              <a:t> y </a:t>
            </a:r>
            <a:r>
              <a:rPr lang="en-US" dirty="0" err="1">
                <a:latin typeface="Calibri Light"/>
                <a:ea typeface="Calibri Light"/>
                <a:cs typeface="Calibri Light"/>
              </a:rPr>
              <a:t>profundidad</a:t>
            </a:r>
            <a:r>
              <a:rPr lang="en-US" dirty="0">
                <a:latin typeface="Calibri Light"/>
                <a:ea typeface="Calibri Light"/>
                <a:cs typeface="Calibri Light"/>
              </a:rPr>
              <a:t>)</a:t>
            </a:r>
          </a:p>
          <a:p>
            <a:pPr>
              <a:buFont typeface="Arial"/>
              <a:buChar char="•"/>
            </a:pPr>
            <a:r>
              <a:rPr lang="en-US" sz="2400" b="1" dirty="0" err="1">
                <a:latin typeface="Calibri Light"/>
                <a:ea typeface="Calibri Light"/>
                <a:cs typeface="Calibri Light"/>
              </a:rPr>
              <a:t>Palpe</a:t>
            </a:r>
            <a:r>
              <a:rPr lang="en-US" sz="2400" b="1" dirty="0">
                <a:latin typeface="Calibri Light"/>
                <a:ea typeface="Calibri Light"/>
                <a:cs typeface="Calibri Light"/>
              </a:rPr>
              <a:t> </a:t>
            </a:r>
            <a:r>
              <a:rPr lang="en-US" sz="2400" dirty="0">
                <a:latin typeface="Calibri Light"/>
                <a:ea typeface="Calibri Light"/>
                <a:cs typeface="Calibri Light"/>
              </a:rPr>
              <a:t>las </a:t>
            </a:r>
            <a:r>
              <a:rPr lang="en-US" sz="2400" dirty="0" err="1">
                <a:latin typeface="Calibri Light"/>
                <a:ea typeface="Calibri Light"/>
                <a:cs typeface="Calibri Light"/>
              </a:rPr>
              <a:t>extremidades</a:t>
            </a:r>
            <a:r>
              <a:rPr lang="en-US" sz="2400" dirty="0">
                <a:latin typeface="Calibri Light"/>
                <a:ea typeface="Calibri Light"/>
                <a:cs typeface="Calibri Light"/>
              </a:rPr>
              <a:t> para saber </a:t>
            </a:r>
            <a:r>
              <a:rPr lang="en-US" sz="2400" dirty="0" err="1">
                <a:latin typeface="Calibri Light"/>
                <a:ea typeface="Calibri Light"/>
                <a:cs typeface="Calibri Light"/>
              </a:rPr>
              <a:t>si</a:t>
            </a:r>
            <a:r>
              <a:rPr lang="en-US" sz="2400" dirty="0">
                <a:latin typeface="Calibri Light"/>
                <a:ea typeface="Calibri Light"/>
                <a:cs typeface="Calibri Light"/>
              </a:rPr>
              <a:t> </a:t>
            </a:r>
            <a:r>
              <a:rPr lang="en-US" sz="2400" dirty="0" err="1">
                <a:latin typeface="Calibri Light"/>
                <a:ea typeface="Calibri Light"/>
                <a:cs typeface="Calibri Light"/>
              </a:rPr>
              <a:t>están</a:t>
            </a:r>
            <a:r>
              <a:rPr lang="en-US" sz="2400" dirty="0">
                <a:latin typeface="Calibri Light"/>
                <a:ea typeface="Calibri Light"/>
                <a:cs typeface="Calibri Light"/>
              </a:rPr>
              <a:t> </a:t>
            </a:r>
            <a:r>
              <a:rPr lang="en-US" sz="2400" dirty="0" err="1">
                <a:latin typeface="Calibri Light"/>
                <a:ea typeface="Calibri Light"/>
                <a:cs typeface="Calibri Light"/>
              </a:rPr>
              <a:t>frías</a:t>
            </a:r>
            <a:endParaRPr lang="en-US" sz="2400" dirty="0">
              <a:latin typeface="Calibri Light"/>
              <a:ea typeface="Calibri Light"/>
              <a:cs typeface="Calibri Light"/>
            </a:endParaRPr>
          </a:p>
          <a:p>
            <a:pPr>
              <a:buFont typeface="Arial"/>
              <a:buChar char="•"/>
            </a:pPr>
            <a:r>
              <a:rPr lang="en-US" sz="2400" b="1" dirty="0" err="1">
                <a:latin typeface="Calibri Light"/>
                <a:ea typeface="Calibri Light"/>
                <a:cs typeface="Calibri Light"/>
              </a:rPr>
              <a:t>Palpe</a:t>
            </a:r>
            <a:r>
              <a:rPr lang="en-US" sz="2400" b="1" dirty="0">
                <a:latin typeface="Calibri Light"/>
                <a:ea typeface="Calibri Light"/>
                <a:cs typeface="Calibri Light"/>
              </a:rPr>
              <a:t> </a:t>
            </a:r>
            <a:r>
              <a:rPr lang="en-US" sz="2400" dirty="0" err="1">
                <a:latin typeface="Calibri Light"/>
                <a:ea typeface="Calibri Light"/>
                <a:cs typeface="Calibri Light"/>
              </a:rPr>
              <a:t>el</a:t>
            </a:r>
            <a:r>
              <a:rPr lang="en-US" sz="2400" dirty="0">
                <a:latin typeface="Calibri Light"/>
                <a:ea typeface="Calibri Light"/>
                <a:cs typeface="Calibri Light"/>
              </a:rPr>
              <a:t> </a:t>
            </a:r>
            <a:r>
              <a:rPr lang="en-US" sz="2400" dirty="0" err="1">
                <a:latin typeface="Calibri Light"/>
                <a:ea typeface="Calibri Light"/>
                <a:cs typeface="Calibri Light"/>
              </a:rPr>
              <a:t>pulso</a:t>
            </a:r>
            <a:r>
              <a:rPr lang="en-US" sz="2400" dirty="0">
                <a:latin typeface="Calibri Light"/>
                <a:ea typeface="Calibri Light"/>
                <a:cs typeface="Calibri Light"/>
              </a:rPr>
              <a:t> para saber </a:t>
            </a:r>
            <a:r>
              <a:rPr lang="en-US" sz="2400" dirty="0" err="1">
                <a:latin typeface="Calibri Light"/>
                <a:ea typeface="Calibri Light"/>
                <a:cs typeface="Calibri Light"/>
              </a:rPr>
              <a:t>si</a:t>
            </a:r>
            <a:r>
              <a:rPr lang="en-US" sz="2400" dirty="0">
                <a:latin typeface="Calibri Light"/>
                <a:ea typeface="Calibri Light"/>
                <a:cs typeface="Calibri Light"/>
              </a:rPr>
              <a:t> </a:t>
            </a:r>
            <a:r>
              <a:rPr lang="en-US" sz="2400" dirty="0" err="1">
                <a:latin typeface="Calibri Light"/>
                <a:ea typeface="Calibri Light"/>
                <a:cs typeface="Calibri Light"/>
              </a:rPr>
              <a:t>esta</a:t>
            </a:r>
            <a:r>
              <a:rPr lang="en-US" sz="2400" dirty="0">
                <a:latin typeface="Calibri Light"/>
                <a:ea typeface="Calibri Light"/>
                <a:cs typeface="Calibri Light"/>
              </a:rPr>
              <a:t> </a:t>
            </a:r>
            <a:r>
              <a:rPr lang="en-US" sz="2400" dirty="0" err="1">
                <a:latin typeface="Calibri Light"/>
                <a:ea typeface="Calibri Light"/>
                <a:cs typeface="Calibri Light"/>
              </a:rPr>
              <a:t>débil</a:t>
            </a:r>
            <a:r>
              <a:rPr lang="en-US" sz="2400" dirty="0">
                <a:latin typeface="Calibri Light"/>
                <a:ea typeface="Calibri Light"/>
                <a:cs typeface="Calibri Light"/>
              </a:rPr>
              <a:t> o hay </a:t>
            </a:r>
            <a:r>
              <a:rPr lang="en-US" sz="2400" dirty="0" err="1">
                <a:latin typeface="Calibri Light"/>
                <a:ea typeface="Calibri Light"/>
                <a:cs typeface="Calibri Light"/>
              </a:rPr>
              <a:t>taquicardia</a:t>
            </a:r>
            <a:endParaRPr lang="en-US" sz="2400" dirty="0">
              <a:latin typeface="Calibri Light"/>
              <a:ea typeface="Calibri Light"/>
              <a:cs typeface="Calibri Light"/>
            </a:endParaRPr>
          </a:p>
          <a:p>
            <a:pPr>
              <a:buFont typeface="Arial"/>
              <a:buChar char="•"/>
            </a:pPr>
            <a:endParaRPr lang="en-US" sz="2400" dirty="0">
              <a:latin typeface="Calibri Light"/>
              <a:ea typeface="Calibri Light"/>
              <a:cs typeface="Calibri Light"/>
            </a:endParaRPr>
          </a:p>
        </p:txBody>
      </p:sp>
      <p:pic>
        <p:nvPicPr>
          <p:cNvPr id="4" name="Picture 4">
            <a:extLst>
              <a:ext uri="{FF2B5EF4-FFF2-40B4-BE49-F238E27FC236}">
                <a16:creationId xmlns:a16="http://schemas.microsoft.com/office/drawing/2014/main" id="{7E138C48-0B06-74EE-8D5B-14DA2A3E8A6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932711" y="3922519"/>
            <a:ext cx="3049487" cy="2129156"/>
          </a:xfrm>
          <a:prstGeom prst="rect">
            <a:avLst/>
          </a:prstGeom>
        </p:spPr>
      </p:pic>
      <p:pic>
        <p:nvPicPr>
          <p:cNvPr id="8" name="Picture 4" descr="A picture containing icon&#10;&#10;Description automatically generated">
            <a:extLst>
              <a:ext uri="{FF2B5EF4-FFF2-40B4-BE49-F238E27FC236}">
                <a16:creationId xmlns:a16="http://schemas.microsoft.com/office/drawing/2014/main" id="{07D0D8EF-7876-866B-A5C6-EAF1D6B53A3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174741" y="102447"/>
            <a:ext cx="1857375" cy="981075"/>
          </a:xfrm>
          <a:prstGeom prst="rect">
            <a:avLst/>
          </a:prstGeom>
        </p:spPr>
      </p:pic>
    </p:spTree>
    <p:extLst>
      <p:ext uri="{BB962C8B-B14F-4D97-AF65-F5344CB8AC3E}">
        <p14:creationId xmlns:p14="http://schemas.microsoft.com/office/powerpoint/2010/main" val="3462686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24" y="34619"/>
            <a:ext cx="10515600" cy="1325563"/>
          </a:xfrm>
        </p:spPr>
        <p:txBody>
          <a:bodyPr>
            <a:normAutofit/>
          </a:bodyPr>
          <a:lstStyle/>
          <a:p>
            <a:r>
              <a:rPr lang="en-US" sz="4000" b="1" err="1">
                <a:solidFill>
                  <a:srgbClr val="002060"/>
                </a:solidFill>
                <a:latin typeface="Calibri"/>
                <a:ea typeface="Source Sans Pro"/>
                <a:cs typeface="Calibri"/>
              </a:rPr>
              <a:t>Circulación</a:t>
            </a:r>
            <a:r>
              <a:rPr lang="en-US" sz="4000" b="1">
                <a:solidFill>
                  <a:srgbClr val="002060"/>
                </a:solidFill>
                <a:latin typeface="Calibri"/>
                <a:ea typeface="Source Sans Pro"/>
                <a:cs typeface="Calibri"/>
              </a:rPr>
              <a:t>: </a:t>
            </a:r>
            <a:r>
              <a:rPr lang="en-US" sz="4000" b="1" err="1">
                <a:solidFill>
                  <a:srgbClr val="002060"/>
                </a:solidFill>
                <a:latin typeface="Calibri"/>
                <a:ea typeface="Source Sans Pro"/>
                <a:cs typeface="Calibri"/>
              </a:rPr>
              <a:t>Tratamiento</a:t>
            </a:r>
            <a:endParaRPr lang="en-US" sz="4000" b="1">
              <a:solidFill>
                <a:srgbClr val="002060"/>
              </a:solidFill>
              <a:latin typeface="Calibri"/>
              <a:ea typeface="Source Sans Pro"/>
              <a:cs typeface="Calibri"/>
            </a:endParaRPr>
          </a:p>
        </p:txBody>
      </p:sp>
      <p:pic>
        <p:nvPicPr>
          <p:cNvPr id="3" name="Picture 3">
            <a:extLst>
              <a:ext uri="{FF2B5EF4-FFF2-40B4-BE49-F238E27FC236}">
                <a16:creationId xmlns:a16="http://schemas.microsoft.com/office/drawing/2014/main" id="{341D2AFB-E069-2866-58BD-1F4A7C2594B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76902" y="3912234"/>
            <a:ext cx="2014814" cy="1412586"/>
          </a:xfrm>
          <a:prstGeom prst="rect">
            <a:avLst/>
          </a:prstGeom>
        </p:spPr>
      </p:pic>
      <p:pic>
        <p:nvPicPr>
          <p:cNvPr id="4" name="Picture 4" descr="A picture containing icon&#10;&#10;Description automatically generated">
            <a:extLst>
              <a:ext uri="{FF2B5EF4-FFF2-40B4-BE49-F238E27FC236}">
                <a16:creationId xmlns:a16="http://schemas.microsoft.com/office/drawing/2014/main" id="{6D633910-666F-99EC-5A47-5B6B41A83FC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32034" y="165470"/>
            <a:ext cx="1857375" cy="981075"/>
          </a:xfrm>
          <a:prstGeom prst="rect">
            <a:avLst/>
          </a:prstGeom>
        </p:spPr>
      </p:pic>
      <p:pic>
        <p:nvPicPr>
          <p:cNvPr id="6" name="Imagen 5" descr="Logotipo, nombre de la empresa&#10;&#10;Descripción generada automáticamente">
            <a:extLst>
              <a:ext uri="{FF2B5EF4-FFF2-40B4-BE49-F238E27FC236}">
                <a16:creationId xmlns:a16="http://schemas.microsoft.com/office/drawing/2014/main" id="{2F8A711C-F742-2E8A-EBFC-6FBA309A535F}"/>
              </a:ext>
            </a:extLst>
          </p:cNvPr>
          <p:cNvPicPr>
            <a:picLocks noChangeAspect="1"/>
          </p:cNvPicPr>
          <p:nvPr/>
        </p:nvPicPr>
        <p:blipFill>
          <a:blip r:embed="rId5"/>
          <a:stretch>
            <a:fillRect/>
          </a:stretch>
        </p:blipFill>
        <p:spPr>
          <a:xfrm>
            <a:off x="10375537" y="5593355"/>
            <a:ext cx="1704975" cy="1143000"/>
          </a:xfrm>
          <a:prstGeom prst="rect">
            <a:avLst/>
          </a:prstGeom>
        </p:spPr>
      </p:pic>
      <p:sp>
        <p:nvSpPr>
          <p:cNvPr id="8" name="Marcador de contenido 7">
            <a:extLst>
              <a:ext uri="{FF2B5EF4-FFF2-40B4-BE49-F238E27FC236}">
                <a16:creationId xmlns:a16="http://schemas.microsoft.com/office/drawing/2014/main" id="{AFB0A218-C933-71DC-16B1-1D8383017A4C}"/>
              </a:ext>
            </a:extLst>
          </p:cNvPr>
          <p:cNvSpPr>
            <a:spLocks noGrp="1"/>
          </p:cNvSpPr>
          <p:nvPr>
            <p:ph idx="1"/>
          </p:nvPr>
        </p:nvSpPr>
        <p:spPr>
          <a:xfrm>
            <a:off x="654586" y="1412492"/>
            <a:ext cx="10607407" cy="4847097"/>
          </a:xfrm>
        </p:spPr>
        <p:txBody>
          <a:bodyPr vert="horz" lIns="91440" tIns="45720" rIns="91440" bIns="45720" rtlCol="0" anchor="t">
            <a:noAutofit/>
          </a:bodyPr>
          <a:lstStyle/>
          <a:p>
            <a:r>
              <a:rPr lang="en-US" sz="2200" dirty="0" err="1">
                <a:latin typeface="Calibri Light"/>
                <a:ea typeface="Calibri Light"/>
                <a:cs typeface="Calibri Light"/>
              </a:rPr>
              <a:t>En</a:t>
            </a:r>
            <a:r>
              <a:rPr lang="en-US" sz="2200" dirty="0">
                <a:latin typeface="Calibri Light"/>
                <a:ea typeface="Calibri Light"/>
                <a:cs typeface="Calibri Light"/>
              </a:rPr>
              <a:t> </a:t>
            </a:r>
            <a:r>
              <a:rPr lang="en-US" sz="2200" dirty="0" err="1">
                <a:latin typeface="Calibri Light"/>
                <a:ea typeface="Calibri Light"/>
                <a:cs typeface="Calibri Light"/>
              </a:rPr>
              <a:t>caso</a:t>
            </a:r>
            <a:r>
              <a:rPr lang="en-US" sz="2200" dirty="0">
                <a:latin typeface="Calibri Light"/>
                <a:ea typeface="Calibri Light"/>
                <a:cs typeface="Calibri Light"/>
              </a:rPr>
              <a:t> de sangrado </a:t>
            </a:r>
            <a:r>
              <a:rPr lang="en-US" sz="2200" dirty="0" err="1">
                <a:latin typeface="Calibri Light"/>
                <a:ea typeface="Calibri Light"/>
                <a:cs typeface="Calibri Light"/>
              </a:rPr>
              <a:t>activo</a:t>
            </a:r>
            <a:r>
              <a:rPr lang="en-US" sz="2200" dirty="0">
                <a:latin typeface="Calibri Light"/>
                <a:ea typeface="Calibri Light"/>
                <a:cs typeface="Calibri Light"/>
              </a:rPr>
              <a:t>: </a:t>
            </a:r>
            <a:r>
              <a:rPr lang="en-US" sz="2200" dirty="0" err="1">
                <a:latin typeface="Calibri Light"/>
                <a:ea typeface="Calibri Light"/>
                <a:cs typeface="Calibri Light"/>
              </a:rPr>
              <a:t>Aplique</a:t>
            </a:r>
            <a:r>
              <a:rPr lang="en-US" sz="2200" dirty="0">
                <a:latin typeface="Calibri Light"/>
                <a:ea typeface="Calibri Light"/>
                <a:cs typeface="Calibri Light"/>
              </a:rPr>
              <a:t> </a:t>
            </a:r>
            <a:r>
              <a:rPr lang="en-US" sz="2200" b="1" dirty="0">
                <a:latin typeface="Calibri Light"/>
                <a:ea typeface="Calibri Light"/>
                <a:cs typeface="Calibri Light"/>
              </a:rPr>
              <a:t>PRESIÓN DIRECTA o EMPAQUETE LAS HERIDAS PROFUNDAS.</a:t>
            </a:r>
            <a:endParaRPr lang="en-US" sz="2200" dirty="0">
              <a:latin typeface="Calibri Light"/>
              <a:ea typeface="Calibri Light"/>
              <a:cs typeface="Calibri Light"/>
            </a:endParaRPr>
          </a:p>
          <a:p>
            <a:r>
              <a:rPr lang="en-US" sz="2200" dirty="0" err="1">
                <a:latin typeface="Calibri Light"/>
                <a:ea typeface="Calibri Light"/>
                <a:cs typeface="Calibri Light"/>
              </a:rPr>
              <a:t>En</a:t>
            </a:r>
            <a:r>
              <a:rPr lang="en-US" sz="2200" dirty="0">
                <a:latin typeface="Calibri Light"/>
                <a:ea typeface="Calibri Light"/>
                <a:cs typeface="Calibri Light"/>
              </a:rPr>
              <a:t> </a:t>
            </a:r>
            <a:r>
              <a:rPr lang="en-US" sz="2200" dirty="0" err="1">
                <a:latin typeface="Calibri Light"/>
                <a:ea typeface="Calibri Light"/>
                <a:cs typeface="Calibri Light"/>
              </a:rPr>
              <a:t>caso</a:t>
            </a:r>
            <a:r>
              <a:rPr lang="en-US" sz="2200" dirty="0">
                <a:latin typeface="Calibri Light"/>
                <a:ea typeface="Calibri Light"/>
                <a:cs typeface="Calibri Light"/>
              </a:rPr>
              <a:t> de </a:t>
            </a:r>
            <a:r>
              <a:rPr lang="en-US" sz="2200" dirty="0" err="1">
                <a:latin typeface="Calibri Light"/>
                <a:ea typeface="Calibri Light"/>
                <a:cs typeface="Calibri Light"/>
              </a:rPr>
              <a:t>amputación</a:t>
            </a:r>
            <a:r>
              <a:rPr lang="en-US" sz="2200" dirty="0">
                <a:latin typeface="Calibri Light"/>
                <a:ea typeface="Calibri Light"/>
                <a:cs typeface="Calibri Light"/>
              </a:rPr>
              <a:t> de </a:t>
            </a:r>
            <a:r>
              <a:rPr lang="en-US" sz="2200" dirty="0" err="1">
                <a:latin typeface="Calibri Light"/>
                <a:ea typeface="Calibri Light"/>
                <a:cs typeface="Calibri Light"/>
              </a:rPr>
              <a:t>miembros</a:t>
            </a:r>
            <a:r>
              <a:rPr lang="en-US" sz="2200" dirty="0">
                <a:latin typeface="Calibri Light"/>
                <a:ea typeface="Calibri Light"/>
                <a:cs typeface="Calibri Light"/>
              </a:rPr>
              <a:t> o sangrado </a:t>
            </a:r>
            <a:r>
              <a:rPr lang="en-US" sz="2200" dirty="0" err="1">
                <a:latin typeface="Calibri Light"/>
                <a:ea typeface="Calibri Light"/>
                <a:cs typeface="Calibri Light"/>
              </a:rPr>
              <a:t>descontrolado</a:t>
            </a:r>
            <a:r>
              <a:rPr lang="en-US" sz="2200" dirty="0">
                <a:latin typeface="Calibri Light"/>
                <a:ea typeface="Calibri Light"/>
                <a:cs typeface="Calibri Light"/>
              </a:rPr>
              <a:t>: </a:t>
            </a:r>
            <a:r>
              <a:rPr lang="en-US" sz="2200" dirty="0" err="1">
                <a:latin typeface="Calibri Light"/>
                <a:ea typeface="Calibri Light"/>
                <a:cs typeface="Calibri Light"/>
              </a:rPr>
              <a:t>Instale</a:t>
            </a:r>
            <a:r>
              <a:rPr lang="en-US" sz="2200" dirty="0">
                <a:latin typeface="Calibri Light"/>
                <a:ea typeface="Calibri Light"/>
                <a:cs typeface="Calibri Light"/>
              </a:rPr>
              <a:t> un </a:t>
            </a:r>
            <a:r>
              <a:rPr lang="en-US" sz="2200" b="1" dirty="0">
                <a:latin typeface="Calibri Light"/>
                <a:ea typeface="Calibri Light"/>
                <a:cs typeface="Calibri Light"/>
              </a:rPr>
              <a:t>TORNIQUETE</a:t>
            </a:r>
            <a:r>
              <a:rPr lang="en-US" sz="2200" dirty="0">
                <a:latin typeface="Calibri Light"/>
                <a:ea typeface="Calibri Light"/>
                <a:cs typeface="Calibri Light"/>
              </a:rPr>
              <a:t>.</a:t>
            </a:r>
          </a:p>
          <a:p>
            <a:r>
              <a:rPr lang="en-US" sz="2200" dirty="0" err="1">
                <a:latin typeface="Calibri Light"/>
                <a:ea typeface="Calibri Light"/>
                <a:cs typeface="Calibri Light"/>
              </a:rPr>
              <a:t>En</a:t>
            </a:r>
            <a:r>
              <a:rPr lang="en-US" sz="2200" dirty="0">
                <a:latin typeface="Calibri Light"/>
                <a:ea typeface="Calibri Light"/>
                <a:cs typeface="Calibri Light"/>
              </a:rPr>
              <a:t> </a:t>
            </a:r>
            <a:r>
              <a:rPr lang="en-US" sz="2200" dirty="0" err="1">
                <a:latin typeface="Calibri Light"/>
                <a:ea typeface="Calibri Light"/>
                <a:cs typeface="Calibri Light"/>
              </a:rPr>
              <a:t>caso</a:t>
            </a:r>
            <a:r>
              <a:rPr lang="en-US" sz="2200" dirty="0">
                <a:latin typeface="Calibri Light"/>
                <a:ea typeface="Calibri Light"/>
                <a:cs typeface="Calibri Light"/>
              </a:rPr>
              <a:t> que la </a:t>
            </a:r>
            <a:r>
              <a:rPr lang="en-US" sz="2200" dirty="0" err="1">
                <a:latin typeface="Calibri Light"/>
                <a:ea typeface="Calibri Light"/>
                <a:cs typeface="Calibri Light"/>
              </a:rPr>
              <a:t>pérdida</a:t>
            </a:r>
            <a:r>
              <a:rPr lang="en-US" sz="2200" dirty="0">
                <a:latin typeface="Calibri Light"/>
                <a:ea typeface="Calibri Light"/>
                <a:cs typeface="Calibri Light"/>
              </a:rPr>
              <a:t> de </a:t>
            </a:r>
            <a:r>
              <a:rPr lang="en-US" sz="2200" dirty="0" err="1">
                <a:latin typeface="Calibri Light"/>
                <a:ea typeface="Calibri Light"/>
                <a:cs typeface="Calibri Light"/>
              </a:rPr>
              <a:t>sangre</a:t>
            </a:r>
            <a:r>
              <a:rPr lang="en-US" sz="2200" dirty="0">
                <a:latin typeface="Calibri Light"/>
                <a:ea typeface="Calibri Light"/>
                <a:cs typeface="Calibri Light"/>
              </a:rPr>
              <a:t> continue o </a:t>
            </a:r>
            <a:r>
              <a:rPr lang="en-US" sz="2200" dirty="0" err="1">
                <a:latin typeface="Calibri Light"/>
                <a:ea typeface="Calibri Light"/>
                <a:cs typeface="Calibri Light"/>
              </a:rPr>
              <a:t>tenga</a:t>
            </a:r>
            <a:r>
              <a:rPr lang="en-US" sz="2200" dirty="0">
                <a:latin typeface="Calibri Light"/>
                <a:ea typeface="Calibri Light"/>
                <a:cs typeface="Calibri Light"/>
              </a:rPr>
              <a:t> </a:t>
            </a:r>
            <a:r>
              <a:rPr lang="en-US" sz="2200" dirty="0" err="1">
                <a:latin typeface="Calibri Light"/>
                <a:ea typeface="Calibri Light"/>
                <a:cs typeface="Calibri Light"/>
              </a:rPr>
              <a:t>una</a:t>
            </a:r>
            <a:r>
              <a:rPr lang="en-US" sz="2200" dirty="0">
                <a:latin typeface="Calibri Light"/>
                <a:ea typeface="Calibri Light"/>
                <a:cs typeface="Calibri Light"/>
              </a:rPr>
              <a:t> mala </a:t>
            </a:r>
            <a:r>
              <a:rPr lang="en-US" sz="2200" dirty="0" err="1">
                <a:latin typeface="Calibri Light"/>
                <a:ea typeface="Calibri Light"/>
                <a:cs typeface="Calibri Light"/>
              </a:rPr>
              <a:t>perfusión</a:t>
            </a:r>
            <a:r>
              <a:rPr lang="en-US" sz="2200" dirty="0">
                <a:latin typeface="Calibri Light"/>
                <a:ea typeface="Calibri Light"/>
                <a:cs typeface="Calibri Light"/>
              </a:rPr>
              <a:t>:</a:t>
            </a:r>
          </a:p>
          <a:p>
            <a:pPr marL="0" indent="0">
              <a:buNone/>
            </a:pPr>
            <a:r>
              <a:rPr lang="en-US" sz="2200" dirty="0">
                <a:latin typeface="Calibri Light"/>
                <a:ea typeface="Calibri Light"/>
                <a:cs typeface="Calibri Light"/>
              </a:rPr>
              <a:t>                 </a:t>
            </a:r>
            <a:r>
              <a:rPr lang="en-US" sz="2200" dirty="0" err="1">
                <a:latin typeface="Calibri Light"/>
                <a:ea typeface="Calibri Light"/>
                <a:cs typeface="Calibri Light"/>
              </a:rPr>
              <a:t>instale</a:t>
            </a:r>
            <a:r>
              <a:rPr lang="en-US" sz="2200" dirty="0">
                <a:latin typeface="Calibri Light"/>
                <a:ea typeface="Calibri Light"/>
                <a:cs typeface="Calibri Light"/>
              </a:rPr>
              <a:t> 2 </a:t>
            </a:r>
            <a:r>
              <a:rPr lang="en-US" sz="2200" dirty="0" err="1">
                <a:latin typeface="Calibri Light"/>
                <a:ea typeface="Calibri Light"/>
                <a:cs typeface="Calibri Light"/>
              </a:rPr>
              <a:t>vías</a:t>
            </a:r>
            <a:r>
              <a:rPr lang="en-US" sz="2200" dirty="0">
                <a:latin typeface="Calibri Light"/>
                <a:ea typeface="Calibri Light"/>
                <a:cs typeface="Calibri Light"/>
              </a:rPr>
              <a:t> </a:t>
            </a:r>
            <a:r>
              <a:rPr lang="en-US" sz="2200" dirty="0" err="1">
                <a:latin typeface="Calibri Light"/>
                <a:ea typeface="Calibri Light"/>
                <a:cs typeface="Calibri Light"/>
              </a:rPr>
              <a:t>venosas</a:t>
            </a:r>
            <a:r>
              <a:rPr lang="en-US" sz="2200" dirty="0">
                <a:latin typeface="Calibri Light"/>
                <a:ea typeface="Calibri Light"/>
                <a:cs typeface="Calibri Light"/>
              </a:rPr>
              <a:t> de </a:t>
            </a:r>
            <a:r>
              <a:rPr lang="en-US" sz="2200" dirty="0" err="1">
                <a:latin typeface="Calibri Light"/>
                <a:ea typeface="Calibri Light"/>
                <a:cs typeface="Calibri Light"/>
              </a:rPr>
              <a:t>grueso</a:t>
            </a:r>
            <a:r>
              <a:rPr lang="en-US" sz="2200" dirty="0">
                <a:latin typeface="Calibri Light"/>
                <a:ea typeface="Calibri Light"/>
                <a:cs typeface="Calibri Light"/>
              </a:rPr>
              <a:t> </a:t>
            </a:r>
            <a:r>
              <a:rPr lang="en-US" sz="2200" dirty="0" err="1">
                <a:latin typeface="Calibri Light"/>
                <a:ea typeface="Calibri Light"/>
                <a:cs typeface="Calibri Light"/>
              </a:rPr>
              <a:t>calibre</a:t>
            </a:r>
            <a:r>
              <a:rPr lang="en-US" sz="2200" dirty="0">
                <a:latin typeface="Calibri Light"/>
                <a:ea typeface="Calibri Light"/>
                <a:cs typeface="Calibri Light"/>
              </a:rPr>
              <a:t> y </a:t>
            </a:r>
            <a:r>
              <a:rPr lang="en-US" sz="2200" dirty="0" err="1">
                <a:latin typeface="Calibri Light"/>
                <a:ea typeface="Calibri Light"/>
                <a:cs typeface="Calibri Light"/>
              </a:rPr>
              <a:t>administre</a:t>
            </a:r>
            <a:r>
              <a:rPr lang="en-US" sz="2200" dirty="0">
                <a:latin typeface="Calibri Light"/>
                <a:ea typeface="Calibri Light"/>
                <a:cs typeface="Calibri Light"/>
              </a:rPr>
              <a:t> </a:t>
            </a:r>
            <a:r>
              <a:rPr lang="en-US" sz="2200" b="1" dirty="0" err="1">
                <a:latin typeface="Calibri Light"/>
                <a:ea typeface="Calibri Light"/>
                <a:cs typeface="Calibri Light"/>
              </a:rPr>
              <a:t>fluidos</a:t>
            </a:r>
            <a:r>
              <a:rPr lang="en-US" sz="2200" b="1" dirty="0">
                <a:latin typeface="Calibri Light"/>
                <a:ea typeface="Calibri Light"/>
                <a:cs typeface="Calibri Light"/>
              </a:rPr>
              <a:t> </a:t>
            </a:r>
            <a:r>
              <a:rPr lang="en-US" sz="2200" b="1" dirty="0" err="1">
                <a:latin typeface="Calibri Light"/>
                <a:ea typeface="Calibri Light"/>
                <a:cs typeface="Calibri Light"/>
              </a:rPr>
              <a:t>intravenosos</a:t>
            </a:r>
            <a:endParaRPr lang="en-US" sz="2200" b="1" dirty="0">
              <a:latin typeface="Calibri Light"/>
              <a:ea typeface="Calibri Light"/>
              <a:cs typeface="Calibri Light"/>
            </a:endParaRPr>
          </a:p>
          <a:p>
            <a:r>
              <a:rPr lang="en-US" sz="2200" dirty="0" err="1">
                <a:latin typeface="Calibri Light"/>
                <a:ea typeface="Calibri Light"/>
                <a:cs typeface="Calibri Light"/>
              </a:rPr>
              <a:t>En</a:t>
            </a:r>
            <a:r>
              <a:rPr lang="en-US" sz="2200" dirty="0">
                <a:latin typeface="Calibri Light"/>
                <a:ea typeface="Calibri Light"/>
                <a:cs typeface="Calibri Light"/>
              </a:rPr>
              <a:t> </a:t>
            </a:r>
            <a:r>
              <a:rPr lang="en-US" sz="2200" dirty="0" err="1">
                <a:latin typeface="Calibri Light"/>
                <a:ea typeface="Calibri Light"/>
                <a:cs typeface="Calibri Light"/>
              </a:rPr>
              <a:t>caso</a:t>
            </a:r>
            <a:r>
              <a:rPr lang="en-US" sz="2200" dirty="0">
                <a:latin typeface="Calibri Light"/>
                <a:ea typeface="Calibri Light"/>
                <a:cs typeface="Calibri Light"/>
              </a:rPr>
              <a:t> de </a:t>
            </a:r>
            <a:r>
              <a:rPr lang="en-US" sz="2200" dirty="0" err="1">
                <a:latin typeface="Calibri Light"/>
                <a:ea typeface="Calibri Light"/>
                <a:cs typeface="Calibri Light"/>
              </a:rPr>
              <a:t>quemaduras</a:t>
            </a:r>
            <a:r>
              <a:rPr lang="en-US" sz="2200" dirty="0">
                <a:latin typeface="Calibri Light"/>
                <a:ea typeface="Calibri Light"/>
                <a:cs typeface="Calibri Light"/>
              </a:rPr>
              <a:t> </a:t>
            </a:r>
            <a:r>
              <a:rPr lang="en-US" sz="2200" dirty="0" err="1">
                <a:latin typeface="Calibri Light"/>
                <a:ea typeface="Calibri Light"/>
                <a:cs typeface="Calibri Light"/>
              </a:rPr>
              <a:t>inicie</a:t>
            </a:r>
            <a:r>
              <a:rPr lang="en-US" sz="2200" dirty="0">
                <a:latin typeface="Calibri Light"/>
                <a:ea typeface="Calibri Light"/>
                <a:cs typeface="Calibri Light"/>
              </a:rPr>
              <a:t>      FLUIDOS IV de </a:t>
            </a:r>
            <a:r>
              <a:rPr lang="en-US" sz="2200" dirty="0" err="1">
                <a:latin typeface="Calibri Light"/>
                <a:ea typeface="Calibri Light"/>
                <a:cs typeface="Calibri Light"/>
              </a:rPr>
              <a:t>acuerdo</a:t>
            </a:r>
            <a:r>
              <a:rPr lang="en-US" sz="2200" dirty="0">
                <a:latin typeface="Calibri Light"/>
                <a:ea typeface="Calibri Light"/>
                <a:cs typeface="Calibri Light"/>
              </a:rPr>
              <a:t> al </a:t>
            </a:r>
            <a:r>
              <a:rPr lang="en-US" sz="2200" dirty="0" err="1">
                <a:latin typeface="Calibri Light"/>
                <a:ea typeface="Calibri Light"/>
                <a:cs typeface="Calibri Light"/>
              </a:rPr>
              <a:t>tamaño</a:t>
            </a:r>
            <a:r>
              <a:rPr lang="en-US" sz="2200" dirty="0">
                <a:latin typeface="Calibri Light"/>
                <a:ea typeface="Calibri Light"/>
                <a:cs typeface="Calibri Light"/>
              </a:rPr>
              <a:t> de la </a:t>
            </a:r>
            <a:r>
              <a:rPr lang="en-US" sz="2200" dirty="0" err="1">
                <a:latin typeface="Calibri Light"/>
                <a:ea typeface="Calibri Light"/>
                <a:cs typeface="Calibri Light"/>
              </a:rPr>
              <a:t>quemadura</a:t>
            </a:r>
            <a:endParaRPr lang="en-US" sz="2200" dirty="0">
              <a:latin typeface="Calibri Light"/>
              <a:ea typeface="Calibri Light"/>
              <a:cs typeface="Calibri Light"/>
            </a:endParaRPr>
          </a:p>
          <a:p>
            <a:r>
              <a:rPr lang="en-US" sz="2200" dirty="0">
                <a:latin typeface="Calibri Light"/>
                <a:ea typeface="Calibri Light"/>
                <a:cs typeface="Calibri Light"/>
              </a:rPr>
              <a:t>Si </a:t>
            </a:r>
            <a:r>
              <a:rPr lang="en-US" sz="2200" dirty="0" err="1">
                <a:latin typeface="Calibri Light"/>
                <a:ea typeface="Calibri Light"/>
                <a:cs typeface="Calibri Light"/>
              </a:rPr>
              <a:t>sospecha</a:t>
            </a:r>
            <a:r>
              <a:rPr lang="en-US" sz="2200" dirty="0">
                <a:latin typeface="Calibri Light"/>
                <a:ea typeface="Calibri Light"/>
                <a:cs typeface="Calibri Light"/>
              </a:rPr>
              <a:t> </a:t>
            </a:r>
            <a:r>
              <a:rPr lang="en-US" sz="2200" dirty="0" err="1">
                <a:latin typeface="Calibri Light"/>
                <a:ea typeface="Calibri Light"/>
                <a:cs typeface="Calibri Light"/>
              </a:rPr>
              <a:t>fractura</a:t>
            </a:r>
            <a:r>
              <a:rPr lang="en-US" sz="2200" dirty="0">
                <a:latin typeface="Calibri Light"/>
                <a:ea typeface="Calibri Light"/>
                <a:cs typeface="Calibri Light"/>
              </a:rPr>
              <a:t> de </a:t>
            </a:r>
            <a:r>
              <a:rPr lang="en-US" sz="2200" dirty="0" err="1">
                <a:latin typeface="Calibri Light"/>
                <a:ea typeface="Calibri Light"/>
                <a:cs typeface="Calibri Light"/>
              </a:rPr>
              <a:t>fémur</a:t>
            </a:r>
            <a:r>
              <a:rPr lang="en-US" sz="2200" dirty="0">
                <a:latin typeface="Calibri Light"/>
                <a:ea typeface="Calibri Light"/>
                <a:cs typeface="Calibri Light"/>
              </a:rPr>
              <a:t>: </a:t>
            </a:r>
            <a:r>
              <a:rPr lang="en-US" sz="2200" dirty="0" err="1">
                <a:latin typeface="Calibri Light"/>
                <a:ea typeface="Calibri Light"/>
                <a:cs typeface="Calibri Light"/>
              </a:rPr>
              <a:t>Inmovilice</a:t>
            </a:r>
            <a:r>
              <a:rPr lang="en-US" sz="2200" dirty="0">
                <a:latin typeface="Calibri Light"/>
                <a:ea typeface="Calibri Light"/>
                <a:cs typeface="Calibri Light"/>
              </a:rPr>
              <a:t> la </a:t>
            </a:r>
            <a:r>
              <a:rPr lang="en-US" sz="2200" dirty="0" err="1">
                <a:latin typeface="Calibri Light"/>
                <a:ea typeface="Calibri Light"/>
                <a:cs typeface="Calibri Light"/>
              </a:rPr>
              <a:t>extremidad</a:t>
            </a:r>
            <a:endParaRPr lang="en-US" sz="2200" dirty="0">
              <a:latin typeface="Calibri Light"/>
              <a:ea typeface="Calibri Light"/>
              <a:cs typeface="Calibri Light"/>
            </a:endParaRPr>
          </a:p>
          <a:p>
            <a:r>
              <a:rPr lang="en-US" sz="2200" dirty="0">
                <a:latin typeface="Calibri Light"/>
                <a:ea typeface="Calibri Light"/>
                <a:cs typeface="Calibri Light"/>
              </a:rPr>
              <a:t>Si </a:t>
            </a:r>
            <a:r>
              <a:rPr lang="en-US" sz="2200" dirty="0" err="1">
                <a:latin typeface="Calibri Light"/>
                <a:ea typeface="Calibri Light"/>
                <a:cs typeface="Calibri Light"/>
              </a:rPr>
              <a:t>sospecha</a:t>
            </a:r>
            <a:r>
              <a:rPr lang="en-US" sz="2200" dirty="0">
                <a:latin typeface="Calibri Light"/>
                <a:ea typeface="Calibri Light"/>
                <a:cs typeface="Calibri Light"/>
              </a:rPr>
              <a:t> </a:t>
            </a:r>
            <a:r>
              <a:rPr lang="en-US" sz="2200" dirty="0" err="1">
                <a:latin typeface="Calibri Light"/>
                <a:ea typeface="Calibri Light"/>
                <a:cs typeface="Calibri Light"/>
              </a:rPr>
              <a:t>fractura</a:t>
            </a:r>
            <a:r>
              <a:rPr lang="en-US" sz="2200" dirty="0">
                <a:latin typeface="Calibri Light"/>
                <a:ea typeface="Calibri Light"/>
                <a:cs typeface="Calibri Light"/>
              </a:rPr>
              <a:t> de pelvis: </a:t>
            </a:r>
            <a:r>
              <a:rPr lang="en-US" sz="2200" dirty="0" err="1">
                <a:latin typeface="Calibri Light"/>
                <a:ea typeface="Calibri Light"/>
                <a:cs typeface="Calibri Light"/>
              </a:rPr>
              <a:t>Inmovilice</a:t>
            </a:r>
            <a:r>
              <a:rPr lang="en-US" sz="2200" dirty="0">
                <a:latin typeface="Calibri Light"/>
                <a:ea typeface="Calibri Light"/>
                <a:cs typeface="Calibri Light"/>
              </a:rPr>
              <a:t> la pelvis</a:t>
            </a:r>
          </a:p>
          <a:p>
            <a:r>
              <a:rPr lang="en-US" sz="2200" dirty="0">
                <a:latin typeface="Calibri Light"/>
                <a:ea typeface="Calibri Light"/>
                <a:cs typeface="Calibri Light"/>
              </a:rPr>
              <a:t>Si </a:t>
            </a:r>
            <a:r>
              <a:rPr lang="en-US" sz="2200" dirty="0" err="1">
                <a:latin typeface="Calibri Light"/>
                <a:ea typeface="Calibri Light"/>
                <a:cs typeface="Calibri Light"/>
              </a:rPr>
              <a:t>encuentra</a:t>
            </a:r>
            <a:r>
              <a:rPr lang="en-US" sz="2200" dirty="0">
                <a:latin typeface="Calibri Light"/>
                <a:ea typeface="Calibri Light"/>
                <a:cs typeface="Calibri Light"/>
              </a:rPr>
              <a:t> </a:t>
            </a:r>
            <a:r>
              <a:rPr lang="en-US" sz="2200" dirty="0" err="1">
                <a:latin typeface="Calibri Light"/>
                <a:ea typeface="Calibri Light"/>
                <a:cs typeface="Calibri Light"/>
              </a:rPr>
              <a:t>elementos</a:t>
            </a:r>
            <a:r>
              <a:rPr lang="en-US" sz="2200" dirty="0">
                <a:latin typeface="Calibri Light"/>
                <a:ea typeface="Calibri Light"/>
                <a:cs typeface="Calibri Light"/>
              </a:rPr>
              <a:t> </a:t>
            </a:r>
            <a:r>
              <a:rPr lang="en-US" sz="2200" dirty="0" err="1">
                <a:latin typeface="Calibri Light"/>
                <a:ea typeface="Calibri Light"/>
                <a:cs typeface="Calibri Light"/>
              </a:rPr>
              <a:t>penetrantes</a:t>
            </a:r>
            <a:r>
              <a:rPr lang="en-US" sz="2200" dirty="0">
                <a:latin typeface="Calibri Light"/>
                <a:ea typeface="Calibri Light"/>
                <a:cs typeface="Calibri Light"/>
              </a:rPr>
              <a:t>: DÉJELOS, </a:t>
            </a:r>
            <a:r>
              <a:rPr lang="en-US" sz="2200" dirty="0" err="1">
                <a:latin typeface="Calibri Light"/>
                <a:ea typeface="Calibri Light"/>
                <a:cs typeface="Calibri Light"/>
              </a:rPr>
              <a:t>estabilice</a:t>
            </a:r>
            <a:r>
              <a:rPr lang="en-US" sz="2200" dirty="0">
                <a:latin typeface="Calibri Light"/>
                <a:ea typeface="Calibri Light"/>
                <a:cs typeface="Calibri Light"/>
              </a:rPr>
              <a:t> </a:t>
            </a:r>
            <a:r>
              <a:rPr lang="en-US" sz="2200" dirty="0" err="1">
                <a:latin typeface="Calibri Light"/>
                <a:ea typeface="Calibri Light"/>
                <a:cs typeface="Calibri Light"/>
              </a:rPr>
              <a:t>estos</a:t>
            </a:r>
            <a:r>
              <a:rPr lang="en-US" sz="2200" dirty="0">
                <a:latin typeface="Calibri Light"/>
                <a:ea typeface="Calibri Light"/>
                <a:cs typeface="Calibri Light"/>
              </a:rPr>
              <a:t> </a:t>
            </a:r>
            <a:r>
              <a:rPr lang="en-US" sz="2200" dirty="0" err="1">
                <a:latin typeface="Calibri Light"/>
                <a:ea typeface="Calibri Light"/>
                <a:cs typeface="Calibri Light"/>
              </a:rPr>
              <a:t>objetos</a:t>
            </a:r>
            <a:r>
              <a:rPr lang="en-US" sz="2200" dirty="0">
                <a:latin typeface="Calibri Light"/>
                <a:ea typeface="Calibri Light"/>
                <a:cs typeface="Calibri Light"/>
              </a:rPr>
              <a:t> y prepare </a:t>
            </a:r>
            <a:r>
              <a:rPr lang="en-US" sz="2200" dirty="0" err="1">
                <a:latin typeface="Calibri Light"/>
                <a:ea typeface="Calibri Light"/>
                <a:cs typeface="Calibri Light"/>
              </a:rPr>
              <a:t>el</a:t>
            </a:r>
            <a:r>
              <a:rPr lang="en-US" sz="2200" dirty="0">
                <a:latin typeface="Calibri Light"/>
                <a:ea typeface="Calibri Light"/>
                <a:cs typeface="Calibri Light"/>
              </a:rPr>
              <a:t> </a:t>
            </a:r>
            <a:r>
              <a:rPr lang="en-US" sz="2200" dirty="0" err="1">
                <a:latin typeface="Calibri Light"/>
                <a:ea typeface="Calibri Light"/>
                <a:cs typeface="Calibri Light"/>
              </a:rPr>
              <a:t>traslado</a:t>
            </a:r>
            <a:r>
              <a:rPr lang="en-US" sz="2200" dirty="0">
                <a:latin typeface="Calibri Light"/>
                <a:ea typeface="Calibri Light"/>
                <a:cs typeface="Calibri Light"/>
              </a:rPr>
              <a:t>/</a:t>
            </a:r>
            <a:r>
              <a:rPr lang="en-US" sz="2200" dirty="0" err="1">
                <a:latin typeface="Calibri Light"/>
                <a:ea typeface="Calibri Light"/>
                <a:cs typeface="Calibri Light"/>
              </a:rPr>
              <a:t>transferencia</a:t>
            </a:r>
            <a:endParaRPr lang="en-US" sz="2200" dirty="0">
              <a:latin typeface="Calibri Light"/>
              <a:ea typeface="Calibri Light"/>
              <a:cs typeface="Calibri Light"/>
            </a:endParaRPr>
          </a:p>
          <a:p>
            <a:r>
              <a:rPr lang="en-US" sz="2200" dirty="0" err="1">
                <a:latin typeface="Calibri Light"/>
                <a:ea typeface="Calibri Light"/>
                <a:cs typeface="Calibri Light"/>
              </a:rPr>
              <a:t>Pacientes</a:t>
            </a:r>
            <a:r>
              <a:rPr lang="en-US" sz="2200" dirty="0">
                <a:latin typeface="Calibri Light"/>
                <a:ea typeface="Calibri Light"/>
                <a:cs typeface="Calibri Light"/>
              </a:rPr>
              <a:t> EMBARAZADAS: </a:t>
            </a:r>
            <a:r>
              <a:rPr lang="en-US" sz="2200" dirty="0" err="1">
                <a:latin typeface="Calibri Light"/>
                <a:ea typeface="Calibri Light"/>
                <a:cs typeface="Calibri Light"/>
              </a:rPr>
              <a:t>póngala</a:t>
            </a:r>
            <a:r>
              <a:rPr lang="en-US" sz="2200" dirty="0">
                <a:latin typeface="Calibri Light"/>
                <a:ea typeface="Calibri Light"/>
                <a:cs typeface="Calibri Light"/>
              </a:rPr>
              <a:t> </a:t>
            </a:r>
            <a:r>
              <a:rPr lang="en-US" sz="2200" dirty="0" err="1">
                <a:latin typeface="Calibri Light"/>
                <a:ea typeface="Calibri Light"/>
                <a:cs typeface="Calibri Light"/>
              </a:rPr>
              <a:t>en</a:t>
            </a:r>
            <a:r>
              <a:rPr lang="en-US" sz="2200" dirty="0">
                <a:latin typeface="Calibri Light"/>
                <a:ea typeface="Calibri Light"/>
                <a:cs typeface="Calibri Light"/>
              </a:rPr>
              <a:t> </a:t>
            </a:r>
            <a:r>
              <a:rPr lang="en-US" sz="2200" dirty="0" err="1">
                <a:latin typeface="Calibri Light"/>
                <a:ea typeface="Calibri Light"/>
                <a:cs typeface="Calibri Light"/>
              </a:rPr>
              <a:t>decúbito</a:t>
            </a:r>
            <a:r>
              <a:rPr lang="en-US" sz="2200" dirty="0">
                <a:latin typeface="Calibri Light"/>
                <a:ea typeface="Calibri Light"/>
                <a:cs typeface="Calibri Light"/>
              </a:rPr>
              <a:t> lateral </a:t>
            </a:r>
            <a:r>
              <a:rPr lang="en-US" sz="2200" dirty="0" err="1">
                <a:latin typeface="Calibri Light"/>
                <a:ea typeface="Calibri Light"/>
                <a:cs typeface="Calibri Light"/>
              </a:rPr>
              <a:t>izquierdo</a:t>
            </a:r>
            <a:r>
              <a:rPr lang="en-US" sz="2200" dirty="0">
                <a:latin typeface="Calibri Light"/>
                <a:ea typeface="Calibri Light"/>
                <a:cs typeface="Calibri Light"/>
              </a:rPr>
              <a:t> MANTENIENDO la </a:t>
            </a:r>
            <a:r>
              <a:rPr lang="en-US" sz="2200" dirty="0" err="1">
                <a:latin typeface="Calibri Light"/>
                <a:ea typeface="Calibri Light"/>
                <a:cs typeface="Calibri Light"/>
              </a:rPr>
              <a:t>inmovilización</a:t>
            </a:r>
            <a:r>
              <a:rPr lang="en-US" sz="2200" dirty="0">
                <a:latin typeface="Calibri Light"/>
                <a:ea typeface="Calibri Light"/>
                <a:cs typeface="Calibri Light"/>
              </a:rPr>
              <a:t> de la </a:t>
            </a:r>
            <a:r>
              <a:rPr lang="en-US" sz="2200" dirty="0" err="1">
                <a:latin typeface="Calibri Light"/>
                <a:ea typeface="Calibri Light"/>
                <a:cs typeface="Calibri Light"/>
              </a:rPr>
              <a:t>columna</a:t>
            </a:r>
            <a:r>
              <a:rPr lang="en-US" sz="2200" dirty="0">
                <a:latin typeface="Calibri Light"/>
                <a:ea typeface="Calibri Light"/>
                <a:cs typeface="Calibri Light"/>
              </a:rPr>
              <a:t> vertebral</a:t>
            </a:r>
          </a:p>
          <a:p>
            <a:endParaRPr lang="es-ES" sz="2200" dirty="0">
              <a:latin typeface="Calibri Light"/>
              <a:ea typeface="Calibri Light"/>
              <a:cs typeface="Calibri Light"/>
            </a:endParaRPr>
          </a:p>
        </p:txBody>
      </p:sp>
      <p:pic>
        <p:nvPicPr>
          <p:cNvPr id="13" name="Gráfico 12" descr="Flecha lineal: recto con relleno sólido">
            <a:extLst>
              <a:ext uri="{FF2B5EF4-FFF2-40B4-BE49-F238E27FC236}">
                <a16:creationId xmlns:a16="http://schemas.microsoft.com/office/drawing/2014/main" id="{8B0F0413-FE4E-A950-DE83-BDF195894151}"/>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1351403" y="2916715"/>
            <a:ext cx="381919" cy="556353"/>
          </a:xfrm>
          <a:prstGeom prst="rect">
            <a:avLst/>
          </a:prstGeom>
        </p:spPr>
      </p:pic>
      <p:pic>
        <p:nvPicPr>
          <p:cNvPr id="14" name="Gráfico 13" descr="Flecha lineal: recto con relleno sólido">
            <a:extLst>
              <a:ext uri="{FF2B5EF4-FFF2-40B4-BE49-F238E27FC236}">
                <a16:creationId xmlns:a16="http://schemas.microsoft.com/office/drawing/2014/main" id="{D32870C1-BE22-C3AA-56EB-A37CA923739A}"/>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0800000">
            <a:off x="4280053" y="3339028"/>
            <a:ext cx="381919" cy="556353"/>
          </a:xfrm>
          <a:prstGeom prst="rect">
            <a:avLst/>
          </a:prstGeom>
        </p:spPr>
      </p:pic>
    </p:spTree>
    <p:extLst>
      <p:ext uri="{BB962C8B-B14F-4D97-AF65-F5344CB8AC3E}">
        <p14:creationId xmlns:p14="http://schemas.microsoft.com/office/powerpoint/2010/main" val="28770394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438"/>
            <a:ext cx="10515600" cy="1325563"/>
          </a:xfrm>
        </p:spPr>
        <p:txBody>
          <a:bodyPr>
            <a:normAutofit/>
          </a:bodyPr>
          <a:lstStyle/>
          <a:p>
            <a:r>
              <a:rPr lang="en-US" sz="4000" b="1" err="1">
                <a:solidFill>
                  <a:srgbClr val="002060"/>
                </a:solidFill>
                <a:latin typeface="Calibri"/>
                <a:ea typeface="Source Sans Pro"/>
                <a:cs typeface="Calibri"/>
              </a:rPr>
              <a:t>Evaluación</a:t>
            </a:r>
            <a:r>
              <a:rPr lang="en-US" sz="4000" b="1" dirty="0">
                <a:solidFill>
                  <a:srgbClr val="002060"/>
                </a:solidFill>
                <a:latin typeface="Calibri"/>
                <a:ea typeface="Source Sans Pro"/>
                <a:cs typeface="Calibri"/>
              </a:rPr>
              <a:t> </a:t>
            </a:r>
            <a:r>
              <a:rPr lang="en-US" sz="4000" b="1" err="1">
                <a:solidFill>
                  <a:srgbClr val="002060"/>
                </a:solidFill>
                <a:latin typeface="Calibri"/>
                <a:ea typeface="Source Sans Pro"/>
                <a:cs typeface="Calibri"/>
              </a:rPr>
              <a:t>Neurológica</a:t>
            </a:r>
            <a:endParaRPr lang="en-US" sz="4000" b="1" dirty="0">
              <a:solidFill>
                <a:srgbClr val="002060"/>
              </a:solidFill>
              <a:latin typeface="Calibri"/>
              <a:ea typeface="Source Sans Pro"/>
              <a:cs typeface="Calibri"/>
            </a:endParaRPr>
          </a:p>
        </p:txBody>
      </p:sp>
      <p:sp>
        <p:nvSpPr>
          <p:cNvPr id="9" name="Content Placeholder 2"/>
          <p:cNvSpPr txBox="1">
            <a:spLocks/>
          </p:cNvSpPr>
          <p:nvPr/>
        </p:nvSpPr>
        <p:spPr>
          <a:xfrm>
            <a:off x="865742" y="1685670"/>
            <a:ext cx="9692563" cy="4361162"/>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r>
              <a:rPr lang="en-US" sz="2400" b="1">
                <a:latin typeface="Calibri Light"/>
                <a:ea typeface="Calibri Light"/>
                <a:cs typeface="Calibri Light"/>
              </a:rPr>
              <a:t>Observe </a:t>
            </a:r>
            <a:r>
              <a:rPr lang="en-US" sz="2400" err="1">
                <a:latin typeface="Calibri Light"/>
                <a:ea typeface="Calibri Light"/>
                <a:cs typeface="Calibri Light"/>
              </a:rPr>
              <a:t>si</a:t>
            </a:r>
            <a:r>
              <a:rPr lang="en-US" sz="2400">
                <a:latin typeface="Calibri Light"/>
                <a:ea typeface="Calibri Light"/>
                <a:cs typeface="Calibri Light"/>
              </a:rPr>
              <a:t> hay:</a:t>
            </a:r>
          </a:p>
          <a:p>
            <a:pPr lvl="1">
              <a:buFont typeface="Arial" panose="020B0604020202020204" pitchFamily="34" charset="0"/>
              <a:buChar char="•"/>
            </a:pPr>
            <a:r>
              <a:rPr lang="en-US" err="1">
                <a:latin typeface="Calibri Light"/>
                <a:ea typeface="Calibri Light"/>
                <a:cs typeface="Calibri Light"/>
              </a:rPr>
              <a:t>Confusión</a:t>
            </a:r>
            <a:r>
              <a:rPr lang="en-US">
                <a:latin typeface="Calibri Light"/>
                <a:ea typeface="Calibri Light"/>
                <a:cs typeface="Calibri Light"/>
              </a:rPr>
              <a:t>, </a:t>
            </a:r>
            <a:r>
              <a:rPr lang="en-US" err="1">
                <a:latin typeface="Calibri Light"/>
                <a:ea typeface="Calibri Light"/>
                <a:cs typeface="Calibri Light"/>
              </a:rPr>
              <a:t>letargia</a:t>
            </a:r>
            <a:r>
              <a:rPr lang="en-US">
                <a:latin typeface="Calibri Light"/>
                <a:ea typeface="Calibri Light"/>
                <a:cs typeface="Calibri Light"/>
              </a:rPr>
              <a:t> o </a:t>
            </a:r>
            <a:r>
              <a:rPr lang="en-US" err="1">
                <a:latin typeface="Calibri Light"/>
                <a:ea typeface="Calibri Light"/>
                <a:cs typeface="Calibri Light"/>
              </a:rPr>
              <a:t>agitación</a:t>
            </a:r>
          </a:p>
          <a:p>
            <a:pPr lvl="1">
              <a:buFont typeface="Arial" panose="020B0604020202020204" pitchFamily="34" charset="0"/>
              <a:buChar char="•"/>
            </a:pPr>
            <a:r>
              <a:rPr lang="en-US">
                <a:latin typeface="Calibri Light"/>
                <a:ea typeface="Calibri Light"/>
                <a:cs typeface="Calibri Light"/>
              </a:rPr>
              <a:t>Convulsiones o crisis </a:t>
            </a:r>
            <a:r>
              <a:rPr lang="en-US" err="1">
                <a:latin typeface="Calibri Light"/>
                <a:ea typeface="Calibri Light"/>
                <a:cs typeface="Calibri Light"/>
              </a:rPr>
              <a:t>epiléptica</a:t>
            </a:r>
          </a:p>
          <a:p>
            <a:pPr lvl="1">
              <a:buFont typeface="Arial" panose="020B0604020202020204" pitchFamily="34" charset="0"/>
              <a:buChar char="•"/>
            </a:pPr>
            <a:r>
              <a:rPr lang="en-US" err="1">
                <a:latin typeface="Calibri Light"/>
                <a:ea typeface="Calibri Light"/>
                <a:cs typeface="Calibri Light"/>
              </a:rPr>
              <a:t>Asimetría</a:t>
            </a:r>
            <a:r>
              <a:rPr lang="en-US">
                <a:latin typeface="Calibri Light"/>
                <a:ea typeface="Calibri Light"/>
                <a:cs typeface="Calibri Light"/>
              </a:rPr>
              <a:t> pupilar o poco </a:t>
            </a:r>
            <a:r>
              <a:rPr lang="en-US" err="1">
                <a:latin typeface="Calibri Light"/>
                <a:ea typeface="Calibri Light"/>
                <a:cs typeface="Calibri Light"/>
              </a:rPr>
              <a:t>reactivas</a:t>
            </a:r>
            <a:r>
              <a:rPr lang="en-US">
                <a:latin typeface="Calibri Light"/>
                <a:ea typeface="Calibri Light"/>
                <a:cs typeface="Calibri Light"/>
              </a:rPr>
              <a:t>.</a:t>
            </a:r>
          </a:p>
          <a:p>
            <a:pPr lvl="1">
              <a:buFont typeface="Arial" panose="020B0604020202020204" pitchFamily="34" charset="0"/>
              <a:buChar char="•"/>
            </a:pPr>
            <a:r>
              <a:rPr lang="en-US" err="1">
                <a:latin typeface="Calibri Light"/>
                <a:ea typeface="Calibri Light"/>
                <a:cs typeface="Calibri Light"/>
              </a:rPr>
              <a:t>Deformidades</a:t>
            </a:r>
            <a:r>
              <a:rPr lang="en-US">
                <a:latin typeface="Calibri Light"/>
                <a:ea typeface="Calibri Light"/>
                <a:cs typeface="Calibri Light"/>
              </a:rPr>
              <a:t> </a:t>
            </a:r>
            <a:r>
              <a:rPr lang="en-US" err="1">
                <a:latin typeface="Calibri Light"/>
                <a:ea typeface="Calibri Light"/>
                <a:cs typeface="Calibri Light"/>
              </a:rPr>
              <a:t>en</a:t>
            </a:r>
            <a:r>
              <a:rPr lang="en-US">
                <a:latin typeface="Calibri Light"/>
                <a:ea typeface="Calibri Light"/>
                <a:cs typeface="Calibri Light"/>
              </a:rPr>
              <a:t> </a:t>
            </a:r>
            <a:r>
              <a:rPr lang="en-US" err="1">
                <a:latin typeface="Calibri Light"/>
                <a:ea typeface="Calibri Light"/>
                <a:cs typeface="Calibri Light"/>
              </a:rPr>
              <a:t>el</a:t>
            </a:r>
            <a:r>
              <a:rPr lang="en-US">
                <a:latin typeface="Calibri Light"/>
                <a:ea typeface="Calibri Light"/>
                <a:cs typeface="Calibri Light"/>
              </a:rPr>
              <a:t> </a:t>
            </a:r>
            <a:r>
              <a:rPr lang="en-US" err="1">
                <a:latin typeface="Calibri Light"/>
                <a:ea typeface="Calibri Light"/>
                <a:cs typeface="Calibri Light"/>
              </a:rPr>
              <a:t>cráneo</a:t>
            </a:r>
          </a:p>
          <a:p>
            <a:pPr lvl="1">
              <a:buFont typeface="Arial" panose="020B0604020202020204" pitchFamily="34" charset="0"/>
              <a:buChar char="•"/>
            </a:pPr>
            <a:r>
              <a:rPr lang="en-US">
                <a:latin typeface="Calibri Light"/>
                <a:ea typeface="Calibri Light"/>
                <a:cs typeface="Calibri Light"/>
              </a:rPr>
              <a:t>Sangrado o </a:t>
            </a:r>
            <a:r>
              <a:rPr lang="en-US" err="1">
                <a:latin typeface="Calibri Light"/>
                <a:ea typeface="Calibri Light"/>
                <a:cs typeface="Calibri Light"/>
              </a:rPr>
              <a:t>pérdida</a:t>
            </a:r>
            <a:r>
              <a:rPr lang="en-US">
                <a:latin typeface="Calibri Light"/>
                <a:ea typeface="Calibri Light"/>
                <a:cs typeface="Calibri Light"/>
              </a:rPr>
              <a:t> de </a:t>
            </a:r>
            <a:r>
              <a:rPr lang="en-US" err="1">
                <a:latin typeface="Calibri Light"/>
                <a:ea typeface="Calibri Light"/>
                <a:cs typeface="Calibri Light"/>
              </a:rPr>
              <a:t>fluidos</a:t>
            </a:r>
            <a:r>
              <a:rPr lang="en-US">
                <a:latin typeface="Calibri Light"/>
                <a:ea typeface="Calibri Light"/>
                <a:cs typeface="Calibri Light"/>
              </a:rPr>
              <a:t> </a:t>
            </a:r>
            <a:r>
              <a:rPr lang="en-US" err="1">
                <a:latin typeface="Calibri Light"/>
                <a:ea typeface="Calibri Light"/>
                <a:cs typeface="Calibri Light"/>
              </a:rPr>
              <a:t>por</a:t>
            </a:r>
            <a:r>
              <a:rPr lang="en-US">
                <a:latin typeface="Calibri Light"/>
                <a:ea typeface="Calibri Light"/>
                <a:cs typeface="Calibri Light"/>
              </a:rPr>
              <a:t> la </a:t>
            </a:r>
            <a:r>
              <a:rPr lang="en-US" err="1">
                <a:latin typeface="Calibri Light"/>
                <a:ea typeface="Calibri Light"/>
                <a:cs typeface="Calibri Light"/>
              </a:rPr>
              <a:t>nariz</a:t>
            </a:r>
            <a:r>
              <a:rPr lang="en-US">
                <a:latin typeface="Calibri Light"/>
                <a:ea typeface="Calibri Light"/>
                <a:cs typeface="Calibri Light"/>
              </a:rPr>
              <a:t> o </a:t>
            </a:r>
            <a:r>
              <a:rPr lang="en-US" err="1">
                <a:latin typeface="Calibri Light"/>
                <a:ea typeface="Calibri Light"/>
                <a:cs typeface="Calibri Light"/>
              </a:rPr>
              <a:t>los</a:t>
            </a:r>
            <a:r>
              <a:rPr lang="en-US">
                <a:latin typeface="Calibri Light"/>
                <a:ea typeface="Calibri Light"/>
                <a:cs typeface="Calibri Light"/>
              </a:rPr>
              <a:t> </a:t>
            </a:r>
            <a:r>
              <a:rPr lang="en-US" err="1">
                <a:latin typeface="Calibri Light"/>
                <a:ea typeface="Calibri Light"/>
                <a:cs typeface="Calibri Light"/>
              </a:rPr>
              <a:t>oídos</a:t>
            </a:r>
          </a:p>
          <a:p>
            <a:pPr>
              <a:buFont typeface="Arial" panose="020B0604020202020204" pitchFamily="34" charset="0"/>
              <a:buChar char="•"/>
            </a:pPr>
            <a:r>
              <a:rPr lang="en-US" sz="2400" b="1" err="1">
                <a:latin typeface="Calibri Light"/>
                <a:ea typeface="Calibri Light"/>
                <a:cs typeface="Calibri Light"/>
              </a:rPr>
              <a:t>Verifique</a:t>
            </a:r>
            <a:r>
              <a:rPr lang="en-US" sz="2400" b="1">
                <a:latin typeface="Calibri Light"/>
                <a:ea typeface="Calibri Light"/>
                <a:cs typeface="Calibri Light"/>
              </a:rPr>
              <a:t>:</a:t>
            </a:r>
          </a:p>
          <a:p>
            <a:pPr lvl="1">
              <a:buFont typeface="Arial" panose="020B0604020202020204" pitchFamily="34" charset="0"/>
              <a:buChar char="•"/>
            </a:pPr>
            <a:r>
              <a:rPr lang="en-US">
                <a:latin typeface="Calibri Light"/>
                <a:ea typeface="Calibri Light"/>
                <a:cs typeface="Calibri Light"/>
              </a:rPr>
              <a:t>AVDI o Escala de Coma de Glasgow</a:t>
            </a:r>
          </a:p>
          <a:p>
            <a:pPr lvl="1">
              <a:buFont typeface="Arial" panose="020B0604020202020204" pitchFamily="34" charset="0"/>
              <a:buChar char="•"/>
            </a:pPr>
            <a:r>
              <a:rPr lang="en-US" err="1">
                <a:latin typeface="Calibri Light"/>
                <a:ea typeface="Calibri Light"/>
                <a:cs typeface="Calibri Light"/>
              </a:rPr>
              <a:t>Movilidad</a:t>
            </a:r>
            <a:r>
              <a:rPr lang="en-US">
                <a:latin typeface="Calibri Light"/>
                <a:ea typeface="Calibri Light"/>
                <a:cs typeface="Calibri Light"/>
              </a:rPr>
              <a:t> y </a:t>
            </a:r>
            <a:r>
              <a:rPr lang="en-US" err="1">
                <a:latin typeface="Calibri Light"/>
                <a:ea typeface="Calibri Light"/>
                <a:cs typeface="Calibri Light"/>
              </a:rPr>
              <a:t>sensibilidad</a:t>
            </a:r>
            <a:r>
              <a:rPr lang="en-US">
                <a:latin typeface="Calibri Light"/>
                <a:ea typeface="Calibri Light"/>
                <a:cs typeface="Calibri Light"/>
              </a:rPr>
              <a:t> </a:t>
            </a:r>
            <a:r>
              <a:rPr lang="en-US" err="1">
                <a:latin typeface="Calibri Light"/>
                <a:ea typeface="Calibri Light"/>
                <a:cs typeface="Calibri Light"/>
              </a:rPr>
              <a:t>en</a:t>
            </a:r>
            <a:r>
              <a:rPr lang="en-US">
                <a:latin typeface="Calibri Light"/>
                <a:ea typeface="Calibri Light"/>
                <a:cs typeface="Calibri Light"/>
              </a:rPr>
              <a:t> </a:t>
            </a:r>
            <a:r>
              <a:rPr lang="en-US" err="1">
                <a:latin typeface="Calibri Light"/>
                <a:ea typeface="Calibri Light"/>
                <a:cs typeface="Calibri Light"/>
              </a:rPr>
              <a:t>todas</a:t>
            </a:r>
            <a:r>
              <a:rPr lang="en-US">
                <a:latin typeface="Calibri Light"/>
                <a:ea typeface="Calibri Light"/>
                <a:cs typeface="Calibri Light"/>
              </a:rPr>
              <a:t> las </a:t>
            </a:r>
            <a:r>
              <a:rPr lang="en-US" err="1">
                <a:latin typeface="Calibri Light"/>
                <a:ea typeface="Calibri Light"/>
                <a:cs typeface="Calibri Light"/>
              </a:rPr>
              <a:t>extremidades</a:t>
            </a:r>
          </a:p>
          <a:p>
            <a:pPr lvl="1">
              <a:buFont typeface="Arial" panose="020B0604020202020204" pitchFamily="34" charset="0"/>
              <a:buChar char="•"/>
            </a:pPr>
            <a:r>
              <a:rPr lang="en-US" err="1">
                <a:latin typeface="Calibri Light"/>
                <a:ea typeface="Calibri Light"/>
                <a:cs typeface="Calibri Light"/>
              </a:rPr>
              <a:t>Glucosa</a:t>
            </a:r>
            <a:r>
              <a:rPr lang="en-US">
                <a:latin typeface="Calibri Light"/>
                <a:ea typeface="Calibri Light"/>
                <a:cs typeface="Calibri Light"/>
              </a:rPr>
              <a:t> </a:t>
            </a:r>
            <a:r>
              <a:rPr lang="en-US" err="1">
                <a:latin typeface="Calibri Light"/>
                <a:ea typeface="Calibri Light"/>
                <a:cs typeface="Calibri Light"/>
              </a:rPr>
              <a:t>sanguínea</a:t>
            </a:r>
            <a:r>
              <a:rPr lang="en-US">
                <a:latin typeface="Calibri Light"/>
                <a:ea typeface="Calibri Light"/>
                <a:cs typeface="Calibri Light"/>
              </a:rPr>
              <a:t> </a:t>
            </a:r>
            <a:r>
              <a:rPr lang="en-US" err="1">
                <a:latin typeface="Calibri Light"/>
                <a:ea typeface="Calibri Light"/>
                <a:cs typeface="Calibri Light"/>
              </a:rPr>
              <a:t>en</a:t>
            </a:r>
            <a:r>
              <a:rPr lang="en-US">
                <a:latin typeface="Calibri Light"/>
                <a:ea typeface="Calibri Light"/>
                <a:cs typeface="Calibri Light"/>
              </a:rPr>
              <a:t> </a:t>
            </a:r>
            <a:r>
              <a:rPr lang="en-US" err="1">
                <a:latin typeface="Calibri Light"/>
                <a:ea typeface="Calibri Light"/>
                <a:cs typeface="Calibri Light"/>
              </a:rPr>
              <a:t>el</a:t>
            </a:r>
            <a:r>
              <a:rPr lang="en-US">
                <a:latin typeface="Calibri Light"/>
                <a:ea typeface="Calibri Light"/>
                <a:cs typeface="Calibri Light"/>
              </a:rPr>
              <a:t> </a:t>
            </a:r>
            <a:r>
              <a:rPr lang="en-US" err="1">
                <a:latin typeface="Calibri Light"/>
                <a:ea typeface="Calibri Light"/>
                <a:cs typeface="Calibri Light"/>
              </a:rPr>
              <a:t>paciente</a:t>
            </a:r>
            <a:r>
              <a:rPr lang="en-US">
                <a:latin typeface="Calibri Light"/>
                <a:ea typeface="Calibri Light"/>
                <a:cs typeface="Calibri Light"/>
              </a:rPr>
              <a:t> </a:t>
            </a:r>
            <a:r>
              <a:rPr lang="en-US" err="1">
                <a:latin typeface="Calibri Light"/>
                <a:ea typeface="Calibri Light"/>
                <a:cs typeface="Calibri Light"/>
              </a:rPr>
              <a:t>confuso</a:t>
            </a:r>
            <a:r>
              <a:rPr lang="en-US">
                <a:latin typeface="Calibri Light"/>
                <a:ea typeface="Calibri Light"/>
                <a:cs typeface="Calibri Light"/>
              </a:rPr>
              <a:t> o </a:t>
            </a:r>
            <a:r>
              <a:rPr lang="en-US" err="1">
                <a:latin typeface="Calibri Light"/>
                <a:ea typeface="Calibri Light"/>
                <a:cs typeface="Calibri Light"/>
              </a:rPr>
              <a:t>inconciente</a:t>
            </a:r>
            <a:r>
              <a:rPr lang="en-US">
                <a:latin typeface="Calibri Light"/>
                <a:ea typeface="Calibri Light"/>
                <a:cs typeface="Calibri Light"/>
              </a:rPr>
              <a:t>, o </a:t>
            </a:r>
            <a:r>
              <a:rPr lang="en-US" err="1">
                <a:latin typeface="Calibri Light"/>
                <a:ea typeface="Calibri Light"/>
                <a:cs typeface="Calibri Light"/>
              </a:rPr>
              <a:t>aquel</a:t>
            </a:r>
            <a:r>
              <a:rPr lang="en-US">
                <a:latin typeface="Calibri Light"/>
                <a:ea typeface="Calibri Light"/>
                <a:cs typeface="Calibri Light"/>
              </a:rPr>
              <a:t> con </a:t>
            </a:r>
            <a:r>
              <a:rPr lang="en-US" err="1">
                <a:latin typeface="Calibri Light"/>
                <a:ea typeface="Calibri Light"/>
                <a:cs typeface="Calibri Light"/>
              </a:rPr>
              <a:t>antecedente</a:t>
            </a:r>
            <a:r>
              <a:rPr lang="en-US">
                <a:latin typeface="Calibri Light"/>
                <a:ea typeface="Calibri Light"/>
                <a:cs typeface="Calibri Light"/>
              </a:rPr>
              <a:t> de diabetes</a:t>
            </a:r>
          </a:p>
          <a:p>
            <a:pPr lvl="1"/>
            <a:endParaRPr lang="en-US">
              <a:latin typeface="Calibri Light"/>
              <a:ea typeface="Calibri Light"/>
              <a:cs typeface="Calibri Light"/>
            </a:endParaRPr>
          </a:p>
          <a:p>
            <a:pPr lvl="1"/>
            <a:endParaRPr lang="en-US">
              <a:latin typeface="Calibri Light"/>
              <a:ea typeface="Calibri Light"/>
              <a:cs typeface="Calibri Light"/>
            </a:endParaRPr>
          </a:p>
          <a:p>
            <a:pPr lvl="1"/>
            <a:endParaRPr lang="en-US">
              <a:latin typeface="Calibri Light"/>
              <a:ea typeface="Calibri Light"/>
              <a:cs typeface="Calibri Light"/>
            </a:endParaRPr>
          </a:p>
          <a:p>
            <a:pPr lvl="1"/>
            <a:endParaRPr lang="en-US">
              <a:latin typeface="Calibri Light"/>
              <a:ea typeface="Calibri Light"/>
              <a:cs typeface="Calibri Light"/>
            </a:endParaRPr>
          </a:p>
          <a:p>
            <a:pPr lvl="1"/>
            <a:endParaRPr lang="en-US">
              <a:latin typeface="Calibri Light"/>
              <a:ea typeface="Calibri Light"/>
              <a:cs typeface="Calibri Light"/>
            </a:endParaRPr>
          </a:p>
          <a:p>
            <a:pPr lvl="1"/>
            <a:endParaRPr lang="en-US">
              <a:latin typeface="Calibri Light"/>
              <a:ea typeface="Calibri Light"/>
              <a:cs typeface="Calibri Light"/>
            </a:endParaRPr>
          </a:p>
          <a:p>
            <a:pPr lvl="1"/>
            <a:endParaRPr lang="en-US">
              <a:latin typeface="Calibri Light"/>
              <a:ea typeface="Calibri Light"/>
              <a:cs typeface="Calibri Light"/>
            </a:endParaRPr>
          </a:p>
          <a:p>
            <a:pPr lvl="1"/>
            <a:endParaRPr lang="en-US">
              <a:latin typeface="Calibri Light"/>
              <a:ea typeface="Calibri Light"/>
              <a:cs typeface="Calibri Light"/>
            </a:endParaRPr>
          </a:p>
          <a:p>
            <a:pPr lvl="1"/>
            <a:endParaRPr lang="en-US">
              <a:latin typeface="Calibri Light"/>
              <a:ea typeface="Calibri Light"/>
              <a:cs typeface="Calibri Light"/>
            </a:endParaRPr>
          </a:p>
        </p:txBody>
      </p:sp>
      <p:pic>
        <p:nvPicPr>
          <p:cNvPr id="3" name="Picture 3" descr="A picture containing text&#10;&#10;Description automatically generated">
            <a:extLst>
              <a:ext uri="{FF2B5EF4-FFF2-40B4-BE49-F238E27FC236}">
                <a16:creationId xmlns:a16="http://schemas.microsoft.com/office/drawing/2014/main" id="{016EE47E-F1D9-7732-34E0-596D1F3CDF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14826" y="1869197"/>
            <a:ext cx="3059501" cy="2143151"/>
          </a:xfrm>
          <a:prstGeom prst="rect">
            <a:avLst/>
          </a:prstGeom>
        </p:spPr>
      </p:pic>
      <p:pic>
        <p:nvPicPr>
          <p:cNvPr id="6" name="Picture 7" descr="A picture containing logo&#10;&#10;Description automatically generated">
            <a:extLst>
              <a:ext uri="{FF2B5EF4-FFF2-40B4-BE49-F238E27FC236}">
                <a16:creationId xmlns:a16="http://schemas.microsoft.com/office/drawing/2014/main" id="{14E32663-F0C2-D4CD-0AAE-209FDB9A40C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4880" y="175962"/>
            <a:ext cx="1800225" cy="971550"/>
          </a:xfrm>
          <a:prstGeom prst="rect">
            <a:avLst/>
          </a:prstGeom>
        </p:spPr>
      </p:pic>
      <p:pic>
        <p:nvPicPr>
          <p:cNvPr id="7" name="Imagen 6" descr="Logotipo, nombre de la empresa&#10;&#10;Descripción generada automáticamente">
            <a:extLst>
              <a:ext uri="{FF2B5EF4-FFF2-40B4-BE49-F238E27FC236}">
                <a16:creationId xmlns:a16="http://schemas.microsoft.com/office/drawing/2014/main" id="{F756125D-CFB7-BB2F-D0B2-0B85ACCEB9E3}"/>
              </a:ext>
            </a:extLst>
          </p:cNvPr>
          <p:cNvPicPr>
            <a:picLocks noChangeAspect="1"/>
          </p:cNvPicPr>
          <p:nvPr/>
        </p:nvPicPr>
        <p:blipFill>
          <a:blip r:embed="rId5"/>
          <a:stretch>
            <a:fillRect/>
          </a:stretch>
        </p:blipFill>
        <p:spPr>
          <a:xfrm>
            <a:off x="10375537" y="5593355"/>
            <a:ext cx="1704975" cy="1143000"/>
          </a:xfrm>
          <a:prstGeom prst="rect">
            <a:avLst/>
          </a:prstGeom>
        </p:spPr>
      </p:pic>
    </p:spTree>
    <p:extLst>
      <p:ext uri="{BB962C8B-B14F-4D97-AF65-F5344CB8AC3E}">
        <p14:creationId xmlns:p14="http://schemas.microsoft.com/office/powerpoint/2010/main" val="1016291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6224" y="-2104"/>
            <a:ext cx="10515600" cy="1325563"/>
          </a:xfrm>
        </p:spPr>
        <p:txBody>
          <a:bodyPr>
            <a:normAutofit/>
          </a:bodyPr>
          <a:lstStyle/>
          <a:p>
            <a:r>
              <a:rPr lang="en-US" sz="4000" b="1" err="1">
                <a:solidFill>
                  <a:srgbClr val="002060"/>
                </a:solidFill>
                <a:latin typeface="Calibri"/>
                <a:ea typeface="Source Sans Pro"/>
                <a:cs typeface="Calibri"/>
              </a:rPr>
              <a:t>Neurológico</a:t>
            </a:r>
            <a:r>
              <a:rPr lang="en-US" sz="4000" b="1">
                <a:solidFill>
                  <a:srgbClr val="002060"/>
                </a:solidFill>
                <a:latin typeface="Calibri"/>
                <a:ea typeface="Source Sans Pro"/>
                <a:cs typeface="Calibri"/>
              </a:rPr>
              <a:t>: </a:t>
            </a:r>
            <a:r>
              <a:rPr lang="en-US" sz="4000" b="1" err="1">
                <a:solidFill>
                  <a:srgbClr val="002060"/>
                </a:solidFill>
                <a:latin typeface="Calibri"/>
                <a:ea typeface="Source Sans Pro"/>
                <a:cs typeface="Calibri"/>
              </a:rPr>
              <a:t>Tratamiento</a:t>
            </a:r>
            <a:endParaRPr lang="en-US" sz="4000" b="1">
              <a:solidFill>
                <a:srgbClr val="002060"/>
              </a:solidFill>
              <a:latin typeface="Calibri"/>
              <a:ea typeface="Source Sans Pro"/>
              <a:cs typeface="Calibri"/>
            </a:endParaRPr>
          </a:p>
        </p:txBody>
      </p:sp>
      <p:sp>
        <p:nvSpPr>
          <p:cNvPr id="5" name="Content Placeholder 4">
            <a:extLst>
              <a:ext uri="{FF2B5EF4-FFF2-40B4-BE49-F238E27FC236}">
                <a16:creationId xmlns:a16="http://schemas.microsoft.com/office/drawing/2014/main" id="{63C5FAF8-2C7B-CFE0-343D-DDAC9AC38AFD}"/>
              </a:ext>
            </a:extLst>
          </p:cNvPr>
          <p:cNvSpPr>
            <a:spLocks noGrp="1"/>
          </p:cNvSpPr>
          <p:nvPr>
            <p:ph idx="1"/>
          </p:nvPr>
        </p:nvSpPr>
        <p:spPr>
          <a:xfrm>
            <a:off x="526055" y="1605288"/>
            <a:ext cx="9569987" cy="4351338"/>
          </a:xfrm>
        </p:spPr>
        <p:txBody>
          <a:bodyPr vert="horz" lIns="91440" tIns="45720" rIns="91440" bIns="45720" rtlCol="0" anchor="t">
            <a:normAutofit/>
          </a:bodyPr>
          <a:lstStyle/>
          <a:p>
            <a:r>
              <a:rPr lang="en-US" sz="2400">
                <a:ea typeface="Source Sans Pro"/>
                <a:cs typeface="Arial"/>
              </a:rPr>
              <a:t>Si GCS &lt; 9 (o </a:t>
            </a:r>
            <a:r>
              <a:rPr lang="en-US" sz="2400" err="1">
                <a:ea typeface="Source Sans Pro"/>
                <a:cs typeface="Arial"/>
              </a:rPr>
              <a:t>en</a:t>
            </a:r>
            <a:r>
              <a:rPr lang="en-US" sz="2400">
                <a:ea typeface="Source Sans Pro"/>
                <a:cs typeface="Arial"/>
              </a:rPr>
              <a:t> </a:t>
            </a:r>
            <a:r>
              <a:rPr lang="en-US" sz="2400" err="1">
                <a:ea typeface="Source Sans Pro"/>
                <a:cs typeface="Arial"/>
              </a:rPr>
              <a:t>niños</a:t>
            </a:r>
            <a:r>
              <a:rPr lang="en-US" sz="2400">
                <a:ea typeface="Source Sans Pro"/>
                <a:cs typeface="Arial"/>
              </a:rPr>
              <a:t> AVDI D o I) </a:t>
            </a:r>
            <a:r>
              <a:rPr lang="en-US" sz="2400">
                <a:ea typeface="Source Sans Pro"/>
                <a:cs typeface="Arial"/>
                <a:sym typeface="Wingdings"/>
              </a:rPr>
              <a:t></a:t>
            </a:r>
            <a:r>
              <a:rPr lang="en-US" sz="2400">
                <a:ea typeface="Source Sans Pro"/>
                <a:cs typeface="Arial"/>
              </a:rPr>
              <a:t> Prepare </a:t>
            </a:r>
            <a:r>
              <a:rPr lang="en-US" sz="2400" err="1">
                <a:ea typeface="Source Sans Pro"/>
                <a:cs typeface="Arial"/>
              </a:rPr>
              <a:t>el</a:t>
            </a:r>
            <a:r>
              <a:rPr lang="en-US" sz="2400">
                <a:ea typeface="Source Sans Pro"/>
                <a:cs typeface="Arial"/>
              </a:rPr>
              <a:t> TRASLADO/TRANSFERENCIA </a:t>
            </a:r>
            <a:r>
              <a:rPr lang="en-US" sz="2400" err="1">
                <a:ea typeface="Source Sans Pro"/>
                <a:cs typeface="Arial"/>
              </a:rPr>
              <a:t>urgente</a:t>
            </a:r>
            <a:endParaRPr lang="en-US" sz="2400">
              <a:ea typeface="Source Sans Pro"/>
              <a:cs typeface="Arial"/>
            </a:endParaRPr>
          </a:p>
          <a:p>
            <a:r>
              <a:rPr lang="en-US" sz="2400">
                <a:ea typeface="Source Sans Pro"/>
                <a:cs typeface="Arial"/>
              </a:rPr>
              <a:t>Si </a:t>
            </a:r>
            <a:r>
              <a:rPr lang="en-US" sz="2400" err="1">
                <a:ea typeface="Source Sans Pro"/>
                <a:cs typeface="Arial"/>
              </a:rPr>
              <a:t>el</a:t>
            </a:r>
            <a:r>
              <a:rPr lang="en-US" sz="2400">
                <a:ea typeface="Source Sans Pro"/>
                <a:cs typeface="Arial"/>
              </a:rPr>
              <a:t> </a:t>
            </a:r>
            <a:r>
              <a:rPr lang="en-US" sz="2400" err="1">
                <a:ea typeface="Source Sans Pro"/>
                <a:cs typeface="Arial"/>
              </a:rPr>
              <a:t>paciente</a:t>
            </a:r>
            <a:r>
              <a:rPr lang="en-US" sz="2400">
                <a:ea typeface="Source Sans Pro"/>
                <a:cs typeface="Arial"/>
              </a:rPr>
              <a:t> </a:t>
            </a:r>
            <a:r>
              <a:rPr lang="en-US" sz="2400" err="1">
                <a:ea typeface="Source Sans Pro"/>
                <a:cs typeface="Arial"/>
              </a:rPr>
              <a:t>está</a:t>
            </a:r>
            <a:r>
              <a:rPr lang="en-US" sz="2400">
                <a:ea typeface="Source Sans Pro"/>
                <a:cs typeface="Arial"/>
              </a:rPr>
              <a:t> </a:t>
            </a:r>
            <a:r>
              <a:rPr lang="en-US" sz="2400" err="1">
                <a:ea typeface="Source Sans Pro"/>
                <a:cs typeface="Arial"/>
              </a:rPr>
              <a:t>letárgico</a:t>
            </a:r>
            <a:r>
              <a:rPr lang="en-US" sz="2400">
                <a:ea typeface="Source Sans Pro"/>
                <a:cs typeface="Arial"/>
              </a:rPr>
              <a:t> o </a:t>
            </a:r>
            <a:r>
              <a:rPr lang="en-US" sz="2400" err="1">
                <a:ea typeface="Source Sans Pro"/>
                <a:cs typeface="Arial"/>
              </a:rPr>
              <a:t>inconciente</a:t>
            </a:r>
            <a:r>
              <a:rPr lang="en-US" sz="2400">
                <a:ea typeface="Source Sans Pro"/>
                <a:cs typeface="Arial"/>
              </a:rPr>
              <a:t> </a:t>
            </a:r>
            <a:r>
              <a:rPr lang="en-US" sz="2400">
                <a:ea typeface="Source Sans Pro"/>
                <a:cs typeface="Arial"/>
                <a:sym typeface="Wingdings"/>
              </a:rPr>
              <a:t></a:t>
            </a:r>
            <a:r>
              <a:rPr lang="en-US" sz="2400">
                <a:ea typeface="Source Sans Pro"/>
                <a:cs typeface="Calibri"/>
              </a:rPr>
              <a:t> </a:t>
            </a:r>
            <a:r>
              <a:rPr lang="en-US" sz="2400">
                <a:ea typeface="Source Sans Pro"/>
                <a:cs typeface="Arial"/>
              </a:rPr>
              <a:t>RE-EVALUE la </a:t>
            </a:r>
            <a:r>
              <a:rPr lang="en-US" sz="2400" err="1">
                <a:ea typeface="Source Sans Pro"/>
                <a:cs typeface="Arial"/>
              </a:rPr>
              <a:t>vía</a:t>
            </a:r>
            <a:r>
              <a:rPr lang="en-US" sz="2400">
                <a:ea typeface="Source Sans Pro"/>
                <a:cs typeface="Arial"/>
              </a:rPr>
              <a:t> </a:t>
            </a:r>
            <a:r>
              <a:rPr lang="en-US" sz="2400" err="1">
                <a:ea typeface="Source Sans Pro"/>
                <a:cs typeface="Arial"/>
              </a:rPr>
              <a:t>aérea</a:t>
            </a:r>
            <a:r>
              <a:rPr lang="en-US" sz="2400">
                <a:ea typeface="Source Sans Pro"/>
                <a:cs typeface="Arial"/>
              </a:rPr>
              <a:t> </a:t>
            </a:r>
            <a:r>
              <a:rPr lang="en-US" sz="2400" err="1">
                <a:ea typeface="Source Sans Pro"/>
                <a:cs typeface="Arial"/>
              </a:rPr>
              <a:t>frecuentemente</a:t>
            </a:r>
          </a:p>
          <a:p>
            <a:r>
              <a:rPr lang="en-US" sz="2400">
                <a:ea typeface="Source Sans Pro"/>
                <a:cs typeface="Arial"/>
              </a:rPr>
              <a:t>SOSPECHE </a:t>
            </a:r>
            <a:r>
              <a:rPr lang="en-US" sz="2400" err="1">
                <a:ea typeface="Source Sans Pro"/>
                <a:cs typeface="Arial"/>
              </a:rPr>
              <a:t>lesión</a:t>
            </a:r>
            <a:r>
              <a:rPr lang="en-US" sz="2400">
                <a:ea typeface="Source Sans Pro"/>
                <a:cs typeface="Arial"/>
              </a:rPr>
              <a:t> </a:t>
            </a:r>
            <a:r>
              <a:rPr lang="en-US" sz="2400" err="1">
                <a:ea typeface="Source Sans Pro"/>
                <a:cs typeface="Arial"/>
              </a:rPr>
              <a:t>espinal</a:t>
            </a:r>
            <a:r>
              <a:rPr lang="en-US" sz="2400">
                <a:ea typeface="Source Sans Pro"/>
                <a:cs typeface="Arial"/>
              </a:rPr>
              <a:t> o </a:t>
            </a:r>
            <a:r>
              <a:rPr lang="en-US" sz="2400" err="1">
                <a:ea typeface="Source Sans Pro"/>
                <a:cs typeface="Arial"/>
              </a:rPr>
              <a:t>traumatismo</a:t>
            </a:r>
            <a:r>
              <a:rPr lang="en-US" sz="2400">
                <a:ea typeface="Source Sans Pro"/>
                <a:cs typeface="Arial"/>
              </a:rPr>
              <a:t> </a:t>
            </a:r>
            <a:r>
              <a:rPr lang="en-US" sz="2400" err="1">
                <a:ea typeface="Source Sans Pro"/>
                <a:cs typeface="Arial"/>
              </a:rPr>
              <a:t>encefalocraneano</a:t>
            </a:r>
            <a:r>
              <a:rPr lang="en-US" sz="2400">
                <a:ea typeface="Source Sans Pro"/>
                <a:cs typeface="Arial"/>
              </a:rPr>
              <a:t> </a:t>
            </a:r>
            <a:r>
              <a:rPr lang="en-US" sz="2400" err="1">
                <a:ea typeface="Source Sans Pro"/>
                <a:cs typeface="Arial"/>
              </a:rPr>
              <a:t>cerrado</a:t>
            </a:r>
            <a:r>
              <a:rPr lang="en-US" sz="2400">
                <a:ea typeface="Source Sans Pro"/>
                <a:cs typeface="Arial"/>
              </a:rPr>
              <a:t> </a:t>
            </a:r>
            <a:r>
              <a:rPr lang="en-US" sz="2400" err="1">
                <a:ea typeface="Source Sans Pro"/>
                <a:cs typeface="Arial"/>
              </a:rPr>
              <a:t>en</a:t>
            </a:r>
            <a:r>
              <a:rPr lang="en-US" sz="2400">
                <a:ea typeface="Source Sans Pro"/>
                <a:cs typeface="Arial"/>
              </a:rPr>
              <a:t> </a:t>
            </a:r>
            <a:r>
              <a:rPr lang="en-US" sz="2400" err="1">
                <a:ea typeface="Source Sans Pro"/>
                <a:cs typeface="Arial"/>
              </a:rPr>
              <a:t>todo</a:t>
            </a:r>
            <a:r>
              <a:rPr lang="en-US" sz="2400">
                <a:ea typeface="Source Sans Pro"/>
                <a:cs typeface="Arial"/>
              </a:rPr>
              <a:t> </a:t>
            </a:r>
            <a:r>
              <a:rPr lang="en-US" sz="2400" err="1">
                <a:ea typeface="Source Sans Pro"/>
                <a:cs typeface="Arial"/>
              </a:rPr>
              <a:t>traumatismo</a:t>
            </a:r>
            <a:r>
              <a:rPr lang="en-US" sz="2400">
                <a:ea typeface="Source Sans Pro"/>
                <a:cs typeface="Arial"/>
              </a:rPr>
              <a:t> con </a:t>
            </a:r>
            <a:r>
              <a:rPr lang="en-US" sz="2400" err="1">
                <a:ea typeface="Source Sans Pro"/>
                <a:cs typeface="Arial"/>
              </a:rPr>
              <a:t>estado</a:t>
            </a:r>
            <a:r>
              <a:rPr lang="en-US" sz="2400">
                <a:ea typeface="Source Sans Pro"/>
                <a:cs typeface="Arial"/>
              </a:rPr>
              <a:t> mental </a:t>
            </a:r>
            <a:r>
              <a:rPr lang="en-US" sz="2400" err="1">
                <a:ea typeface="Source Sans Pro"/>
                <a:cs typeface="Arial"/>
              </a:rPr>
              <a:t>alterado</a:t>
            </a:r>
            <a:endParaRPr lang="en-US" err="1"/>
          </a:p>
          <a:p>
            <a:r>
              <a:rPr lang="en-US" sz="2400">
                <a:ea typeface="Source Sans Pro"/>
                <a:cs typeface="Arial"/>
              </a:rPr>
              <a:t>Si hay </a:t>
            </a:r>
            <a:r>
              <a:rPr lang="en-US" sz="2400" err="1">
                <a:ea typeface="Source Sans Pro"/>
                <a:cs typeface="Arial"/>
              </a:rPr>
              <a:t>alteracion</a:t>
            </a:r>
            <a:r>
              <a:rPr lang="en-US" sz="2400">
                <a:ea typeface="Source Sans Pro"/>
                <a:cs typeface="Arial"/>
              </a:rPr>
              <a:t> del </a:t>
            </a:r>
            <a:r>
              <a:rPr lang="en-US" sz="2400" err="1">
                <a:ea typeface="Source Sans Pro"/>
                <a:cs typeface="Arial"/>
              </a:rPr>
              <a:t>estado</a:t>
            </a:r>
            <a:r>
              <a:rPr lang="en-US" sz="2400">
                <a:ea typeface="Source Sans Pro"/>
                <a:cs typeface="Arial"/>
              </a:rPr>
              <a:t> mental </a:t>
            </a:r>
            <a:r>
              <a:rPr lang="en-US" sz="2400">
                <a:ea typeface="Source Sans Pro"/>
                <a:cs typeface="Arial"/>
                <a:sym typeface="Wingdings"/>
              </a:rPr>
              <a:t> </a:t>
            </a:r>
            <a:r>
              <a:rPr lang="en-US" sz="2400" err="1">
                <a:ea typeface="Source Sans Pro"/>
                <a:cs typeface="Arial"/>
              </a:rPr>
              <a:t>Administre</a:t>
            </a:r>
            <a:r>
              <a:rPr lang="en-US" sz="2400">
                <a:ea typeface="Source Sans Pro"/>
                <a:cs typeface="Arial"/>
              </a:rPr>
              <a:t> OXÍGENO</a:t>
            </a:r>
            <a:endParaRPr lang="en-US"/>
          </a:p>
          <a:p>
            <a:r>
              <a:rPr lang="en-US" sz="2400">
                <a:ea typeface="Source Sans Pro"/>
                <a:cs typeface="Arial"/>
              </a:rPr>
              <a:t>Si la </a:t>
            </a:r>
            <a:r>
              <a:rPr lang="en-US" sz="2400" err="1">
                <a:ea typeface="Source Sans Pro"/>
                <a:cs typeface="Arial"/>
              </a:rPr>
              <a:t>glucosa</a:t>
            </a:r>
            <a:r>
              <a:rPr lang="en-US" sz="2400">
                <a:ea typeface="Source Sans Pro"/>
                <a:cs typeface="Arial"/>
              </a:rPr>
              <a:t> </a:t>
            </a:r>
            <a:r>
              <a:rPr lang="en-US" sz="2400" err="1">
                <a:ea typeface="Source Sans Pro"/>
                <a:cs typeface="Arial"/>
              </a:rPr>
              <a:t>sanguínea</a:t>
            </a:r>
            <a:r>
              <a:rPr lang="en-US" sz="2400">
                <a:ea typeface="Source Sans Pro"/>
                <a:cs typeface="Arial"/>
              </a:rPr>
              <a:t> </a:t>
            </a:r>
            <a:r>
              <a:rPr lang="en-US" sz="2400" err="1">
                <a:ea typeface="Source Sans Pro"/>
                <a:cs typeface="Arial"/>
              </a:rPr>
              <a:t>está</a:t>
            </a:r>
            <a:r>
              <a:rPr lang="en-US" sz="2400">
                <a:ea typeface="Source Sans Pro"/>
                <a:cs typeface="Arial"/>
              </a:rPr>
              <a:t> </a:t>
            </a:r>
            <a:r>
              <a:rPr lang="en-US" sz="2400" err="1">
                <a:ea typeface="Source Sans Pro"/>
                <a:cs typeface="Arial"/>
              </a:rPr>
              <a:t>baja</a:t>
            </a:r>
            <a:r>
              <a:rPr lang="en-US" sz="2400">
                <a:ea typeface="Source Sans Pro"/>
                <a:cs typeface="Arial"/>
              </a:rPr>
              <a:t> o no se </a:t>
            </a:r>
            <a:r>
              <a:rPr lang="en-US" sz="2400" err="1">
                <a:ea typeface="Source Sans Pro"/>
                <a:cs typeface="Arial"/>
              </a:rPr>
              <a:t>puede</a:t>
            </a:r>
            <a:r>
              <a:rPr lang="en-US" sz="2400">
                <a:ea typeface="Source Sans Pro"/>
                <a:cs typeface="Arial"/>
              </a:rPr>
              <a:t> </a:t>
            </a:r>
            <a:r>
              <a:rPr lang="en-US" sz="2400" err="1">
                <a:ea typeface="Source Sans Pro"/>
                <a:cs typeface="Arial"/>
              </a:rPr>
              <a:t>evaluar</a:t>
            </a:r>
            <a:r>
              <a:rPr lang="en-US" sz="2400">
                <a:ea typeface="Source Sans Pro"/>
                <a:cs typeface="Arial"/>
              </a:rPr>
              <a:t> </a:t>
            </a:r>
            <a:r>
              <a:rPr lang="en-US" sz="2400">
                <a:ea typeface="Source Sans Pro"/>
                <a:cs typeface="Arial"/>
                <a:sym typeface="Wingdings"/>
              </a:rPr>
              <a:t></a:t>
            </a:r>
            <a:r>
              <a:rPr lang="en-US" sz="2400">
                <a:ea typeface="Source Sans Pro"/>
                <a:cs typeface="Arial"/>
              </a:rPr>
              <a:t> </a:t>
            </a:r>
            <a:r>
              <a:rPr lang="en-US" sz="2400" err="1">
                <a:ea typeface="Source Sans Pro"/>
                <a:cs typeface="Arial"/>
              </a:rPr>
              <a:t>administre</a:t>
            </a:r>
            <a:r>
              <a:rPr lang="en-US" sz="2400">
                <a:ea typeface="Source Sans Pro"/>
                <a:cs typeface="Arial"/>
              </a:rPr>
              <a:t> GLUCOSA</a:t>
            </a:r>
            <a:endParaRPr lang="en-US"/>
          </a:p>
          <a:p>
            <a:r>
              <a:rPr lang="en-US" sz="2400">
                <a:ea typeface="Source Sans Pro"/>
                <a:cs typeface="Arial"/>
              </a:rPr>
              <a:t>Si </a:t>
            </a:r>
            <a:r>
              <a:rPr lang="en-US" sz="2400" err="1">
                <a:ea typeface="Source Sans Pro"/>
                <a:cs typeface="Arial"/>
              </a:rPr>
              <a:t>el</a:t>
            </a:r>
            <a:r>
              <a:rPr lang="en-US" sz="2400">
                <a:ea typeface="Source Sans Pro"/>
                <a:cs typeface="Arial"/>
              </a:rPr>
              <a:t> </a:t>
            </a:r>
            <a:r>
              <a:rPr lang="en-US" sz="2400" err="1">
                <a:ea typeface="Source Sans Pro"/>
                <a:cs typeface="Arial"/>
              </a:rPr>
              <a:t>paciente</a:t>
            </a:r>
            <a:r>
              <a:rPr lang="en-US" sz="2400">
                <a:ea typeface="Source Sans Pro"/>
                <a:cs typeface="Arial"/>
              </a:rPr>
              <a:t> </a:t>
            </a:r>
            <a:r>
              <a:rPr lang="en-US" sz="2400" err="1">
                <a:ea typeface="Source Sans Pro"/>
                <a:cs typeface="Arial"/>
              </a:rPr>
              <a:t>está</a:t>
            </a:r>
            <a:r>
              <a:rPr lang="en-US" sz="2400">
                <a:ea typeface="Source Sans Pro"/>
                <a:cs typeface="Arial"/>
              </a:rPr>
              <a:t> </a:t>
            </a:r>
            <a:r>
              <a:rPr lang="en-US" sz="2400" err="1">
                <a:ea typeface="Source Sans Pro"/>
                <a:cs typeface="Arial"/>
              </a:rPr>
              <a:t>convulsionando</a:t>
            </a:r>
            <a:r>
              <a:rPr lang="en-US" sz="2400">
                <a:ea typeface="Source Sans Pro"/>
                <a:cs typeface="Arial"/>
              </a:rPr>
              <a:t> </a:t>
            </a:r>
            <a:r>
              <a:rPr lang="en-US" sz="2400">
                <a:ea typeface="Source Sans Pro"/>
                <a:cs typeface="Arial"/>
                <a:sym typeface="Wingdings"/>
              </a:rPr>
              <a:t></a:t>
            </a:r>
            <a:r>
              <a:rPr lang="en-US" sz="2400">
                <a:ea typeface="Source Sans Pro"/>
                <a:cs typeface="Arial"/>
              </a:rPr>
              <a:t> </a:t>
            </a:r>
            <a:r>
              <a:rPr lang="en-US" sz="2400" err="1">
                <a:ea typeface="Source Sans Pro"/>
                <a:cs typeface="Arial"/>
              </a:rPr>
              <a:t>administre</a:t>
            </a:r>
            <a:r>
              <a:rPr lang="en-US" sz="2400">
                <a:ea typeface="Source Sans Pro"/>
                <a:cs typeface="Arial"/>
              </a:rPr>
              <a:t> </a:t>
            </a:r>
            <a:r>
              <a:rPr lang="en-US" sz="2400" err="1">
                <a:ea typeface="Source Sans Pro"/>
                <a:cs typeface="Arial"/>
              </a:rPr>
              <a:t>una</a:t>
            </a:r>
            <a:r>
              <a:rPr lang="en-US" sz="2400">
                <a:ea typeface="Source Sans Pro"/>
                <a:cs typeface="Arial"/>
              </a:rPr>
              <a:t> BENZODIAZEPINA</a:t>
            </a:r>
            <a:endParaRPr lang="en-US"/>
          </a:p>
          <a:p>
            <a:endParaRPr lang="en-US" sz="2400"/>
          </a:p>
        </p:txBody>
      </p:sp>
      <p:sp>
        <p:nvSpPr>
          <p:cNvPr id="9" name="Content Placeholder 2"/>
          <p:cNvSpPr txBox="1">
            <a:spLocks/>
          </p:cNvSpPr>
          <p:nvPr/>
        </p:nvSpPr>
        <p:spPr>
          <a:xfrm>
            <a:off x="160786" y="1211206"/>
            <a:ext cx="8066207" cy="481007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a:latin typeface="Calibri Light"/>
              <a:ea typeface="Calibri Light"/>
              <a:cs typeface="Calibri Light"/>
            </a:endParaRPr>
          </a:p>
          <a:p>
            <a:pPr lvl="1"/>
            <a:endParaRPr lang="en-US">
              <a:latin typeface="Calibri Light"/>
              <a:ea typeface="Calibri Light"/>
              <a:cs typeface="Calibri Light"/>
            </a:endParaRPr>
          </a:p>
          <a:p>
            <a:pPr lvl="1"/>
            <a:endParaRPr lang="en-US">
              <a:latin typeface="Calibri Light"/>
              <a:ea typeface="Calibri Light"/>
              <a:cs typeface="Calibri Light"/>
            </a:endParaRPr>
          </a:p>
          <a:p>
            <a:pPr lvl="1"/>
            <a:endParaRPr lang="en-US">
              <a:latin typeface="Calibri Light"/>
              <a:ea typeface="Calibri Light"/>
              <a:cs typeface="Calibri Light"/>
            </a:endParaRPr>
          </a:p>
          <a:p>
            <a:pPr lvl="1"/>
            <a:endParaRPr lang="en-US">
              <a:latin typeface="Calibri Light"/>
              <a:ea typeface="Calibri Light"/>
              <a:cs typeface="Calibri Light"/>
            </a:endParaRPr>
          </a:p>
          <a:p>
            <a:pPr lvl="1"/>
            <a:endParaRPr lang="en-US">
              <a:latin typeface="Calibri Light"/>
              <a:ea typeface="Calibri Light"/>
              <a:cs typeface="Calibri Light"/>
            </a:endParaRPr>
          </a:p>
        </p:txBody>
      </p:sp>
      <p:pic>
        <p:nvPicPr>
          <p:cNvPr id="4" name="Picture 5" descr="A picture containing icon&#10;&#10;Description automatically generated">
            <a:extLst>
              <a:ext uri="{FF2B5EF4-FFF2-40B4-BE49-F238E27FC236}">
                <a16:creationId xmlns:a16="http://schemas.microsoft.com/office/drawing/2014/main" id="{6636067E-BE16-ED96-37BE-CBDF2F109D1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77309" y="3595860"/>
            <a:ext cx="2271262" cy="1580326"/>
          </a:xfrm>
          <a:prstGeom prst="rect">
            <a:avLst/>
          </a:prstGeom>
        </p:spPr>
      </p:pic>
      <p:pic>
        <p:nvPicPr>
          <p:cNvPr id="3" name="Picture 7" descr="A picture containing logo&#10;&#10;Description automatically generated">
            <a:extLst>
              <a:ext uri="{FF2B5EF4-FFF2-40B4-BE49-F238E27FC236}">
                <a16:creationId xmlns:a16="http://schemas.microsoft.com/office/drawing/2014/main" id="{5C02F3EE-D6B3-A27F-444E-C81AE374150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54880" y="175962"/>
            <a:ext cx="1800225" cy="971550"/>
          </a:xfrm>
          <a:prstGeom prst="rect">
            <a:avLst/>
          </a:prstGeom>
        </p:spPr>
      </p:pic>
      <p:pic>
        <p:nvPicPr>
          <p:cNvPr id="8" name="Imagen 7" descr="Logotipo, nombre de la empresa&#10;&#10;Descripción generada automáticamente">
            <a:extLst>
              <a:ext uri="{FF2B5EF4-FFF2-40B4-BE49-F238E27FC236}">
                <a16:creationId xmlns:a16="http://schemas.microsoft.com/office/drawing/2014/main" id="{33EEE2FE-DBC8-C2CB-90A8-6B6242253402}"/>
              </a:ext>
            </a:extLst>
          </p:cNvPr>
          <p:cNvPicPr>
            <a:picLocks noChangeAspect="1"/>
          </p:cNvPicPr>
          <p:nvPr/>
        </p:nvPicPr>
        <p:blipFill>
          <a:blip r:embed="rId5"/>
          <a:stretch>
            <a:fillRect/>
          </a:stretch>
        </p:blipFill>
        <p:spPr>
          <a:xfrm>
            <a:off x="10375537" y="5593355"/>
            <a:ext cx="1704975" cy="1143000"/>
          </a:xfrm>
          <a:prstGeom prst="rect">
            <a:avLst/>
          </a:prstGeom>
        </p:spPr>
      </p:pic>
    </p:spTree>
    <p:extLst>
      <p:ext uri="{BB962C8B-B14F-4D97-AF65-F5344CB8AC3E}">
        <p14:creationId xmlns:p14="http://schemas.microsoft.com/office/powerpoint/2010/main" val="30099407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212" y="52980"/>
            <a:ext cx="10515600" cy="1325563"/>
          </a:xfrm>
        </p:spPr>
        <p:txBody>
          <a:bodyPr>
            <a:normAutofit/>
          </a:bodyPr>
          <a:lstStyle/>
          <a:p>
            <a:r>
              <a:rPr lang="en-US" sz="4000" b="1" err="1">
                <a:solidFill>
                  <a:srgbClr val="002060"/>
                </a:solidFill>
                <a:latin typeface="Calibri"/>
                <a:ea typeface="Source Sans Pro"/>
                <a:cs typeface="Calibri"/>
              </a:rPr>
              <a:t>Exposición</a:t>
            </a:r>
          </a:p>
        </p:txBody>
      </p:sp>
      <p:sp>
        <p:nvSpPr>
          <p:cNvPr id="6" name="Content Placeholder 5">
            <a:extLst>
              <a:ext uri="{FF2B5EF4-FFF2-40B4-BE49-F238E27FC236}">
                <a16:creationId xmlns:a16="http://schemas.microsoft.com/office/drawing/2014/main" id="{F97C6178-BF91-BFEC-605A-326D6EEDB65E}"/>
              </a:ext>
            </a:extLst>
          </p:cNvPr>
          <p:cNvSpPr>
            <a:spLocks noGrp="1"/>
          </p:cNvSpPr>
          <p:nvPr>
            <p:ph idx="1"/>
          </p:nvPr>
        </p:nvSpPr>
        <p:spPr>
          <a:xfrm>
            <a:off x="806067" y="1547503"/>
            <a:ext cx="10515600" cy="4351338"/>
          </a:xfrm>
        </p:spPr>
        <p:txBody>
          <a:bodyPr vert="horz" lIns="91440" tIns="45720" rIns="91440" bIns="45720" rtlCol="0" anchor="t">
            <a:normAutofit/>
          </a:bodyPr>
          <a:lstStyle/>
          <a:p>
            <a:pPr marL="0" indent="0">
              <a:buNone/>
            </a:pPr>
            <a:r>
              <a:rPr lang="en-US" sz="2400">
                <a:latin typeface="Calibri Light"/>
                <a:ea typeface="Calibri Light"/>
                <a:cs typeface="Calibri Light"/>
              </a:rPr>
              <a:t>Retire</a:t>
            </a:r>
            <a:r>
              <a:rPr lang="en-US" sz="2400" b="1">
                <a:latin typeface="Calibri Light"/>
                <a:ea typeface="Calibri Light"/>
                <a:cs typeface="Calibri Light"/>
              </a:rPr>
              <a:t> TODA </a:t>
            </a:r>
            <a:r>
              <a:rPr lang="en-US" sz="2400">
                <a:latin typeface="Calibri Light"/>
                <a:ea typeface="Calibri Light"/>
                <a:cs typeface="Calibri Light"/>
              </a:rPr>
              <a:t>la </a:t>
            </a:r>
            <a:r>
              <a:rPr lang="en-US" sz="2400" err="1">
                <a:latin typeface="Calibri Light"/>
                <a:ea typeface="Calibri Light"/>
                <a:cs typeface="Calibri Light"/>
              </a:rPr>
              <a:t>ropa</a:t>
            </a:r>
            <a:r>
              <a:rPr lang="en-US" sz="2400">
                <a:latin typeface="Calibri Light"/>
                <a:ea typeface="Calibri Light"/>
                <a:cs typeface="Calibri Light"/>
              </a:rPr>
              <a:t> del </a:t>
            </a:r>
            <a:r>
              <a:rPr lang="en-US" sz="2400" err="1">
                <a:latin typeface="Calibri Light"/>
                <a:ea typeface="Calibri Light"/>
                <a:cs typeface="Calibri Light"/>
              </a:rPr>
              <a:t>paciente</a:t>
            </a:r>
            <a:r>
              <a:rPr lang="en-US" sz="2400">
                <a:latin typeface="Calibri Light"/>
                <a:ea typeface="Calibri Light"/>
                <a:cs typeface="Calibri Light"/>
              </a:rPr>
              <a:t>.</a:t>
            </a:r>
          </a:p>
          <a:p>
            <a:pPr marL="0" indent="0">
              <a:buNone/>
            </a:pPr>
            <a:r>
              <a:rPr lang="en-US" sz="2400" b="1">
                <a:latin typeface="Calibri Light"/>
                <a:ea typeface="Calibri Light"/>
                <a:cs typeface="Calibri Light"/>
              </a:rPr>
              <a:t>Examine</a:t>
            </a:r>
            <a:r>
              <a:rPr lang="en-US" sz="2400">
                <a:latin typeface="Calibri Light"/>
                <a:ea typeface="Calibri Light"/>
                <a:cs typeface="Calibri Light"/>
              </a:rPr>
              <a:t> </a:t>
            </a:r>
            <a:r>
              <a:rPr lang="en-US" sz="2400" err="1">
                <a:latin typeface="Calibri Light"/>
                <a:ea typeface="Calibri Light"/>
                <a:cs typeface="Calibri Light"/>
              </a:rPr>
              <a:t>el</a:t>
            </a:r>
            <a:r>
              <a:rPr lang="en-US" sz="2400">
                <a:latin typeface="Calibri Light"/>
                <a:ea typeface="Calibri Light"/>
                <a:cs typeface="Calibri Light"/>
              </a:rPr>
              <a:t> </a:t>
            </a:r>
            <a:r>
              <a:rPr lang="en-US" sz="2400" err="1">
                <a:latin typeface="Calibri Light"/>
                <a:ea typeface="Calibri Light"/>
                <a:cs typeface="Calibri Light"/>
              </a:rPr>
              <a:t>cuerpo</a:t>
            </a:r>
            <a:r>
              <a:rPr lang="en-US" sz="2400">
                <a:latin typeface="Calibri Light"/>
                <a:ea typeface="Calibri Light"/>
                <a:cs typeface="Calibri Light"/>
              </a:rPr>
              <a:t> </a:t>
            </a:r>
            <a:r>
              <a:rPr lang="en-US" sz="2400" err="1">
                <a:latin typeface="Calibri Light"/>
                <a:ea typeface="Calibri Light"/>
                <a:cs typeface="Calibri Light"/>
              </a:rPr>
              <a:t>completo</a:t>
            </a:r>
            <a:r>
              <a:rPr lang="en-US" sz="2400">
                <a:latin typeface="Calibri Light"/>
                <a:ea typeface="Calibri Light"/>
                <a:cs typeface="Calibri Light"/>
              </a:rPr>
              <a:t> </a:t>
            </a:r>
            <a:r>
              <a:rPr lang="en-US" sz="2400" err="1">
                <a:latin typeface="Calibri Light"/>
                <a:ea typeface="Calibri Light"/>
                <a:cs typeface="Calibri Light"/>
              </a:rPr>
              <a:t>en</a:t>
            </a:r>
            <a:r>
              <a:rPr lang="en-US" sz="2400">
                <a:latin typeface="Calibri Light"/>
                <a:ea typeface="Calibri Light"/>
                <a:cs typeface="Calibri Light"/>
              </a:rPr>
              <a:t> </a:t>
            </a:r>
            <a:r>
              <a:rPr lang="en-US" sz="2400" err="1">
                <a:latin typeface="Calibri Light"/>
                <a:ea typeface="Calibri Light"/>
                <a:cs typeface="Calibri Light"/>
              </a:rPr>
              <a:t>busca</a:t>
            </a:r>
            <a:r>
              <a:rPr lang="en-US" sz="2400">
                <a:latin typeface="Calibri Light"/>
                <a:ea typeface="Calibri Light"/>
                <a:cs typeface="Calibri Light"/>
              </a:rPr>
              <a:t> de </a:t>
            </a:r>
            <a:r>
              <a:rPr lang="en-US" sz="2400" err="1">
                <a:latin typeface="Calibri Light"/>
                <a:ea typeface="Calibri Light"/>
                <a:cs typeface="Calibri Light"/>
              </a:rPr>
              <a:t>cualquier</a:t>
            </a:r>
            <a:r>
              <a:rPr lang="en-US" sz="2400">
                <a:latin typeface="Calibri Light"/>
                <a:ea typeface="Calibri Light"/>
                <a:cs typeface="Calibri Light"/>
              </a:rPr>
              <a:t> </a:t>
            </a:r>
            <a:r>
              <a:rPr lang="en-US" sz="2400" err="1">
                <a:latin typeface="Calibri Light"/>
                <a:ea typeface="Calibri Light"/>
                <a:cs typeface="Calibri Light"/>
              </a:rPr>
              <a:t>signo</a:t>
            </a:r>
            <a:r>
              <a:rPr lang="en-US" sz="2400">
                <a:latin typeface="Calibri Light"/>
                <a:ea typeface="Calibri Light"/>
                <a:cs typeface="Calibri Light"/>
              </a:rPr>
              <a:t> </a:t>
            </a:r>
            <a:r>
              <a:rPr lang="en-US" sz="2400" err="1">
                <a:latin typeface="Calibri Light"/>
                <a:ea typeface="Calibri Light"/>
                <a:cs typeface="Calibri Light"/>
              </a:rPr>
              <a:t>sugerente</a:t>
            </a:r>
            <a:r>
              <a:rPr lang="en-US" sz="2400">
                <a:latin typeface="Calibri Light"/>
                <a:ea typeface="Calibri Light"/>
                <a:cs typeface="Calibri Light"/>
              </a:rPr>
              <a:t> de </a:t>
            </a:r>
            <a:r>
              <a:rPr lang="en-US" sz="2400" err="1">
                <a:latin typeface="Calibri Light"/>
                <a:ea typeface="Calibri Light"/>
                <a:cs typeface="Calibri Light"/>
              </a:rPr>
              <a:t>lesiones</a:t>
            </a:r>
            <a:r>
              <a:rPr lang="en-US" sz="2400">
                <a:latin typeface="Calibri Light"/>
                <a:ea typeface="Calibri Light"/>
                <a:cs typeface="Calibri Light"/>
              </a:rPr>
              <a:t>.</a:t>
            </a:r>
          </a:p>
          <a:p>
            <a:pPr lvl="1"/>
            <a:r>
              <a:rPr lang="en-US" err="1">
                <a:latin typeface="Calibri Light"/>
                <a:ea typeface="Calibri Light"/>
                <a:cs typeface="Calibri Light"/>
              </a:rPr>
              <a:t>Incluyendo</a:t>
            </a:r>
            <a:r>
              <a:rPr lang="en-US">
                <a:latin typeface="Calibri Light"/>
                <a:ea typeface="Calibri Light"/>
                <a:cs typeface="Calibri Light"/>
              </a:rPr>
              <a:t> la </a:t>
            </a:r>
            <a:r>
              <a:rPr lang="en-US" err="1">
                <a:latin typeface="Calibri Light"/>
                <a:ea typeface="Calibri Light"/>
                <a:cs typeface="Calibri Light"/>
              </a:rPr>
              <a:t>espalda</a:t>
            </a:r>
            <a:r>
              <a:rPr lang="en-US">
                <a:latin typeface="Calibri Light"/>
                <a:ea typeface="Calibri Light"/>
                <a:cs typeface="Calibri Light"/>
              </a:rPr>
              <a:t>, la zona inguinal y las </a:t>
            </a:r>
            <a:r>
              <a:rPr lang="en-US" err="1">
                <a:latin typeface="Calibri Light"/>
                <a:ea typeface="Calibri Light"/>
                <a:cs typeface="Calibri Light"/>
              </a:rPr>
              <a:t>axilas</a:t>
            </a:r>
            <a:r>
              <a:rPr lang="en-US">
                <a:latin typeface="Calibri Light"/>
                <a:ea typeface="Calibri Light"/>
                <a:cs typeface="Calibri Light"/>
              </a:rPr>
              <a:t>.</a:t>
            </a:r>
          </a:p>
          <a:p>
            <a:pPr lvl="1"/>
            <a:r>
              <a:rPr lang="en-US" b="1" err="1">
                <a:latin typeface="Calibri Light"/>
                <a:ea typeface="Calibri Light"/>
                <a:cs typeface="Calibri Light"/>
              </a:rPr>
              <a:t>Evalue</a:t>
            </a:r>
            <a:r>
              <a:rPr lang="en-US" b="1">
                <a:latin typeface="Calibri Light"/>
                <a:ea typeface="Calibri Light"/>
                <a:cs typeface="Calibri Light"/>
              </a:rPr>
              <a:t> </a:t>
            </a:r>
            <a:r>
              <a:rPr lang="en-US">
                <a:latin typeface="Calibri Light"/>
                <a:ea typeface="Calibri Light"/>
                <a:cs typeface="Calibri Light"/>
              </a:rPr>
              <a:t>la </a:t>
            </a:r>
            <a:r>
              <a:rPr lang="en-US" err="1">
                <a:latin typeface="Calibri Light"/>
                <a:ea typeface="Calibri Light"/>
                <a:cs typeface="Calibri Light"/>
              </a:rPr>
              <a:t>espalda</a:t>
            </a:r>
            <a:r>
              <a:rPr lang="en-US">
                <a:latin typeface="Calibri Light"/>
                <a:ea typeface="Calibri Light"/>
                <a:cs typeface="Calibri Light"/>
              </a:rPr>
              <a:t> del </a:t>
            </a:r>
            <a:r>
              <a:rPr lang="en-US" err="1">
                <a:latin typeface="Calibri Light"/>
                <a:ea typeface="Calibri Light"/>
                <a:cs typeface="Calibri Light"/>
              </a:rPr>
              <a:t>paciente</a:t>
            </a:r>
            <a:r>
              <a:rPr lang="en-US">
                <a:latin typeface="Calibri Light"/>
                <a:ea typeface="Calibri Light"/>
                <a:cs typeface="Calibri Light"/>
              </a:rPr>
              <a:t> y </a:t>
            </a:r>
            <a:r>
              <a:rPr lang="en-US" err="1">
                <a:latin typeface="Calibri Light"/>
                <a:ea typeface="Calibri Light"/>
                <a:cs typeface="Calibri Light"/>
              </a:rPr>
              <a:t>su</a:t>
            </a:r>
            <a:r>
              <a:rPr lang="en-US">
                <a:latin typeface="Calibri Light"/>
                <a:ea typeface="Calibri Light"/>
                <a:cs typeface="Calibri Light"/>
              </a:rPr>
              <a:t> </a:t>
            </a:r>
            <a:r>
              <a:rPr lang="en-US" err="1">
                <a:latin typeface="Calibri Light"/>
                <a:ea typeface="Calibri Light"/>
                <a:cs typeface="Calibri Light"/>
              </a:rPr>
              <a:t>columna</a:t>
            </a:r>
            <a:r>
              <a:rPr lang="en-US">
                <a:latin typeface="Calibri Light"/>
                <a:ea typeface="Calibri Light"/>
                <a:cs typeface="Calibri Light"/>
              </a:rPr>
              <a:t> vertebral </a:t>
            </a:r>
            <a:r>
              <a:rPr lang="en-US" err="1">
                <a:latin typeface="Calibri Light"/>
                <a:ea typeface="Calibri Light"/>
                <a:cs typeface="Calibri Light"/>
              </a:rPr>
              <a:t>rotándolo</a:t>
            </a:r>
            <a:r>
              <a:rPr lang="en-US">
                <a:latin typeface="Calibri Light"/>
                <a:ea typeface="Calibri Light"/>
                <a:cs typeface="Calibri Light"/>
              </a:rPr>
              <a:t> </a:t>
            </a:r>
            <a:r>
              <a:rPr lang="en-US" err="1">
                <a:latin typeface="Calibri Light"/>
                <a:ea typeface="Calibri Light"/>
                <a:cs typeface="Calibri Light"/>
              </a:rPr>
              <a:t>en</a:t>
            </a:r>
            <a:r>
              <a:rPr lang="en-US">
                <a:latin typeface="Calibri Light"/>
                <a:ea typeface="Calibri Light"/>
                <a:cs typeface="Calibri Light"/>
              </a:rPr>
              <a:t> </a:t>
            </a:r>
            <a:r>
              <a:rPr lang="en-US" err="1">
                <a:latin typeface="Calibri Light"/>
                <a:ea typeface="Calibri Light"/>
                <a:cs typeface="Calibri Light"/>
              </a:rPr>
              <a:t>bloque</a:t>
            </a:r>
            <a:r>
              <a:rPr lang="en-US">
                <a:latin typeface="Calibri Light"/>
                <a:ea typeface="Calibri Light"/>
                <a:cs typeface="Calibri Light"/>
              </a:rPr>
              <a:t>.</a:t>
            </a:r>
          </a:p>
          <a:p>
            <a:endParaRPr lang="en-US" sz="2400">
              <a:latin typeface="Calibri Light"/>
              <a:ea typeface="Calibri Light"/>
              <a:cs typeface="Calibri Light"/>
            </a:endParaRPr>
          </a:p>
        </p:txBody>
      </p:sp>
      <p:pic>
        <p:nvPicPr>
          <p:cNvPr id="4" name="Picture 4" descr="A picture containing text&#10;&#10;Description automatically generated">
            <a:extLst>
              <a:ext uri="{FF2B5EF4-FFF2-40B4-BE49-F238E27FC236}">
                <a16:creationId xmlns:a16="http://schemas.microsoft.com/office/drawing/2014/main" id="{63B06472-1CAF-04BF-0AB1-1FF679478D3B}"/>
              </a:ext>
            </a:extLst>
          </p:cNvPr>
          <p:cNvPicPr>
            <a:picLocks noChangeAspect="1"/>
          </p:cNvPicPr>
          <p:nvPr/>
        </p:nvPicPr>
        <p:blipFill>
          <a:blip r:embed="rId3"/>
          <a:stretch>
            <a:fillRect/>
          </a:stretch>
        </p:blipFill>
        <p:spPr>
          <a:xfrm>
            <a:off x="5656571" y="2594228"/>
            <a:ext cx="5391975" cy="3749727"/>
          </a:xfrm>
          <a:prstGeom prst="rect">
            <a:avLst/>
          </a:prstGeom>
        </p:spPr>
      </p:pic>
      <p:pic>
        <p:nvPicPr>
          <p:cNvPr id="3" name="Picture 7" descr="A picture containing text, clipart&#10;&#10;Description automatically generated">
            <a:extLst>
              <a:ext uri="{FF2B5EF4-FFF2-40B4-BE49-F238E27FC236}">
                <a16:creationId xmlns:a16="http://schemas.microsoft.com/office/drawing/2014/main" id="{9D8A6511-BFE2-88FA-F863-2B80AFD67A7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0698" y="112939"/>
            <a:ext cx="1828800" cy="971550"/>
          </a:xfrm>
          <a:prstGeom prst="rect">
            <a:avLst/>
          </a:prstGeom>
        </p:spPr>
      </p:pic>
      <p:pic>
        <p:nvPicPr>
          <p:cNvPr id="8" name="Imagen 7" descr="Logotipo, nombre de la empresa&#10;&#10;Descripción generada automáticamente">
            <a:extLst>
              <a:ext uri="{FF2B5EF4-FFF2-40B4-BE49-F238E27FC236}">
                <a16:creationId xmlns:a16="http://schemas.microsoft.com/office/drawing/2014/main" id="{433C0EBC-29F2-6F41-170D-8E7E3A7FAB14}"/>
              </a:ext>
            </a:extLst>
          </p:cNvPr>
          <p:cNvPicPr>
            <a:picLocks noChangeAspect="1"/>
          </p:cNvPicPr>
          <p:nvPr/>
        </p:nvPicPr>
        <p:blipFill>
          <a:blip r:embed="rId5"/>
          <a:stretch>
            <a:fillRect/>
          </a:stretch>
        </p:blipFill>
        <p:spPr>
          <a:xfrm>
            <a:off x="10439802" y="5630078"/>
            <a:ext cx="1704975" cy="1143000"/>
          </a:xfrm>
          <a:prstGeom prst="rect">
            <a:avLst/>
          </a:prstGeom>
        </p:spPr>
      </p:pic>
    </p:spTree>
    <p:extLst>
      <p:ext uri="{BB962C8B-B14F-4D97-AF65-F5344CB8AC3E}">
        <p14:creationId xmlns:p14="http://schemas.microsoft.com/office/powerpoint/2010/main" val="3399247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Logotipo, nombre de la empresa&#10;&#10;Descripción generada automáticamente">
            <a:extLst>
              <a:ext uri="{FF2B5EF4-FFF2-40B4-BE49-F238E27FC236}">
                <a16:creationId xmlns:a16="http://schemas.microsoft.com/office/drawing/2014/main" id="{5003BF97-61C4-5F08-DFC5-5EDEEEB89F92}"/>
              </a:ext>
            </a:extLst>
          </p:cNvPr>
          <p:cNvPicPr>
            <a:picLocks noChangeAspect="1"/>
          </p:cNvPicPr>
          <p:nvPr/>
        </p:nvPicPr>
        <p:blipFill>
          <a:blip r:embed="rId3"/>
          <a:stretch>
            <a:fillRect/>
          </a:stretch>
        </p:blipFill>
        <p:spPr>
          <a:xfrm>
            <a:off x="10439802" y="5630078"/>
            <a:ext cx="1704975" cy="1143000"/>
          </a:xfrm>
          <a:prstGeom prst="rect">
            <a:avLst/>
          </a:prstGeom>
        </p:spPr>
      </p:pic>
      <p:sp>
        <p:nvSpPr>
          <p:cNvPr id="2" name="Title 1"/>
          <p:cNvSpPr>
            <a:spLocks noGrp="1"/>
          </p:cNvSpPr>
          <p:nvPr>
            <p:ph type="title"/>
          </p:nvPr>
        </p:nvSpPr>
        <p:spPr>
          <a:xfrm>
            <a:off x="773935" y="52980"/>
            <a:ext cx="10515600" cy="1325563"/>
          </a:xfrm>
        </p:spPr>
        <p:txBody>
          <a:bodyPr>
            <a:normAutofit/>
          </a:bodyPr>
          <a:lstStyle/>
          <a:p>
            <a:r>
              <a:rPr lang="en-US" sz="4000" b="1" dirty="0" err="1">
                <a:solidFill>
                  <a:srgbClr val="002060"/>
                </a:solidFill>
                <a:latin typeface="Calibri"/>
                <a:ea typeface="Source Sans Pro"/>
                <a:cs typeface="Calibri"/>
              </a:rPr>
              <a:t>Exposición</a:t>
            </a:r>
            <a:r>
              <a:rPr lang="en-US" sz="4000" b="1" dirty="0">
                <a:solidFill>
                  <a:srgbClr val="002060"/>
                </a:solidFill>
                <a:latin typeface="Calibri"/>
                <a:ea typeface="Source Sans Pro"/>
                <a:cs typeface="Calibri"/>
              </a:rPr>
              <a:t>: </a:t>
            </a:r>
            <a:r>
              <a:rPr lang="en-US" sz="4000" b="1" dirty="0" err="1">
                <a:solidFill>
                  <a:srgbClr val="002060"/>
                </a:solidFill>
                <a:latin typeface="Calibri"/>
                <a:ea typeface="Source Sans Pro"/>
                <a:cs typeface="Calibri"/>
              </a:rPr>
              <a:t>Tratamiento</a:t>
            </a:r>
            <a:endParaRPr lang="en-US" sz="4000" b="1" dirty="0">
              <a:solidFill>
                <a:srgbClr val="002060"/>
              </a:solidFill>
              <a:latin typeface="Calibri"/>
              <a:ea typeface="Source Sans Pro"/>
              <a:cs typeface="Calibri"/>
            </a:endParaRPr>
          </a:p>
        </p:txBody>
      </p:sp>
      <p:sp>
        <p:nvSpPr>
          <p:cNvPr id="4" name="Content Placeholder 3">
            <a:extLst>
              <a:ext uri="{FF2B5EF4-FFF2-40B4-BE49-F238E27FC236}">
                <a16:creationId xmlns:a16="http://schemas.microsoft.com/office/drawing/2014/main" id="{FA2967ED-1D8B-79CE-412A-7032DBD93631}"/>
              </a:ext>
            </a:extLst>
          </p:cNvPr>
          <p:cNvSpPr>
            <a:spLocks noGrp="1"/>
          </p:cNvSpPr>
          <p:nvPr>
            <p:ph idx="1"/>
          </p:nvPr>
        </p:nvSpPr>
        <p:spPr/>
        <p:txBody>
          <a:bodyPr vert="horz" lIns="91440" tIns="45720" rIns="91440" bIns="45720" rtlCol="0" anchor="t">
            <a:normAutofit/>
          </a:bodyPr>
          <a:lstStyle/>
          <a:p>
            <a:r>
              <a:rPr lang="en-US" sz="2400">
                <a:latin typeface="Calibri Light"/>
                <a:ea typeface="Calibri Light"/>
                <a:cs typeface="Calibri Light"/>
              </a:rPr>
              <a:t>Si se </a:t>
            </a:r>
            <a:r>
              <a:rPr lang="en-US" sz="2400" err="1">
                <a:latin typeface="Calibri Light"/>
                <a:ea typeface="Calibri Light"/>
                <a:cs typeface="Calibri Light"/>
              </a:rPr>
              <a:t>sospecha</a:t>
            </a:r>
            <a:r>
              <a:rPr lang="en-US" sz="2400">
                <a:latin typeface="Calibri Light"/>
                <a:ea typeface="Calibri Light"/>
                <a:cs typeface="Calibri Light"/>
              </a:rPr>
              <a:t> </a:t>
            </a:r>
            <a:r>
              <a:rPr lang="en-US" sz="2400" err="1">
                <a:latin typeface="Calibri Light"/>
                <a:ea typeface="Calibri Light"/>
                <a:cs typeface="Calibri Light"/>
              </a:rPr>
              <a:t>una</a:t>
            </a:r>
            <a:r>
              <a:rPr lang="en-US" sz="2400">
                <a:latin typeface="Calibri Light"/>
                <a:ea typeface="Calibri Light"/>
                <a:cs typeface="Calibri Light"/>
              </a:rPr>
              <a:t> </a:t>
            </a:r>
            <a:r>
              <a:rPr lang="en-US" sz="2400" err="1">
                <a:latin typeface="Calibri Light"/>
                <a:ea typeface="Calibri Light"/>
                <a:cs typeface="Calibri Light"/>
              </a:rPr>
              <a:t>lesión</a:t>
            </a:r>
            <a:r>
              <a:rPr lang="en-US" sz="2400">
                <a:latin typeface="Calibri Light"/>
                <a:ea typeface="Calibri Light"/>
                <a:cs typeface="Calibri Light"/>
              </a:rPr>
              <a:t> de </a:t>
            </a:r>
            <a:r>
              <a:rPr lang="en-US" sz="2400" err="1">
                <a:latin typeface="Calibri Light"/>
                <a:ea typeface="Calibri Light"/>
                <a:cs typeface="Calibri Light"/>
              </a:rPr>
              <a:t>columna</a:t>
            </a:r>
            <a:r>
              <a:rPr lang="en-US" sz="2400">
                <a:latin typeface="Calibri Light"/>
                <a:ea typeface="Calibri Light"/>
                <a:cs typeface="Calibri Light"/>
              </a:rPr>
              <a:t> vertebral </a:t>
            </a:r>
            <a:r>
              <a:rPr lang="en-US" sz="2400">
                <a:latin typeface="Calibri Light"/>
                <a:ea typeface="Calibri Light"/>
                <a:cs typeface="Calibri Light"/>
                <a:sym typeface="Wingdings"/>
              </a:rPr>
              <a:t></a:t>
            </a:r>
            <a:r>
              <a:rPr lang="en-US" sz="2400">
                <a:latin typeface="Calibri Light"/>
                <a:ea typeface="Calibri Light"/>
                <a:cs typeface="Calibri Light"/>
              </a:rPr>
              <a:t> </a:t>
            </a:r>
            <a:r>
              <a:rPr lang="en-US" sz="2400" err="1">
                <a:latin typeface="Calibri Light"/>
                <a:ea typeface="Calibri Light"/>
                <a:cs typeface="Calibri Light"/>
              </a:rPr>
              <a:t>realice</a:t>
            </a:r>
            <a:r>
              <a:rPr lang="en-US" sz="2400">
                <a:latin typeface="Calibri Light"/>
                <a:ea typeface="Calibri Light"/>
                <a:cs typeface="Calibri Light"/>
              </a:rPr>
              <a:t> </a:t>
            </a:r>
            <a:r>
              <a:rPr lang="en-US" sz="2400" err="1">
                <a:latin typeface="Calibri Light"/>
                <a:ea typeface="Calibri Light"/>
                <a:cs typeface="Calibri Light"/>
              </a:rPr>
              <a:t>una</a:t>
            </a:r>
            <a:r>
              <a:rPr lang="en-US" sz="2400">
                <a:latin typeface="Calibri Light"/>
                <a:ea typeface="Calibri Light"/>
                <a:cs typeface="Calibri Light"/>
              </a:rPr>
              <a:t> </a:t>
            </a:r>
            <a:r>
              <a:rPr lang="en-US" sz="2400" err="1">
                <a:latin typeface="Calibri Light"/>
                <a:ea typeface="Calibri Light"/>
                <a:cs typeface="Calibri Light"/>
              </a:rPr>
              <a:t>rotación</a:t>
            </a:r>
            <a:r>
              <a:rPr lang="en-US" sz="2400">
                <a:latin typeface="Calibri Light"/>
                <a:ea typeface="Calibri Light"/>
                <a:cs typeface="Calibri Light"/>
              </a:rPr>
              <a:t> </a:t>
            </a:r>
            <a:r>
              <a:rPr lang="en-US" sz="2400" err="1">
                <a:latin typeface="Calibri Light"/>
                <a:ea typeface="Calibri Light"/>
                <a:cs typeface="Calibri Light"/>
              </a:rPr>
              <a:t>en</a:t>
            </a:r>
            <a:r>
              <a:rPr lang="en-US" sz="2400">
                <a:latin typeface="Calibri Light"/>
                <a:ea typeface="Calibri Light"/>
                <a:cs typeface="Calibri Light"/>
              </a:rPr>
              <a:t> </a:t>
            </a:r>
            <a:r>
              <a:rPr lang="en-US" sz="2400" err="1">
                <a:latin typeface="Calibri Light"/>
                <a:ea typeface="Calibri Light"/>
                <a:cs typeface="Calibri Light"/>
              </a:rPr>
              <a:t>bloque</a:t>
            </a:r>
            <a:r>
              <a:rPr lang="en-US" sz="2400">
                <a:latin typeface="Calibri Light"/>
                <a:ea typeface="Calibri Light"/>
                <a:cs typeface="Calibri Light"/>
              </a:rPr>
              <a:t> para </a:t>
            </a:r>
            <a:r>
              <a:rPr lang="en-US" sz="2400" err="1">
                <a:latin typeface="Calibri Light"/>
                <a:ea typeface="Calibri Light"/>
                <a:cs typeface="Calibri Light"/>
              </a:rPr>
              <a:t>evaluar</a:t>
            </a:r>
            <a:r>
              <a:rPr lang="en-US" sz="2400">
                <a:latin typeface="Calibri Light"/>
                <a:ea typeface="Calibri Light"/>
                <a:cs typeface="Calibri Light"/>
              </a:rPr>
              <a:t> la </a:t>
            </a:r>
            <a:r>
              <a:rPr lang="en-US" sz="2400" err="1">
                <a:latin typeface="Calibri Light"/>
                <a:ea typeface="Calibri Light"/>
                <a:cs typeface="Calibri Light"/>
              </a:rPr>
              <a:t>espalda</a:t>
            </a:r>
            <a:endParaRPr lang="en-US" sz="2400">
              <a:latin typeface="Calibri Light"/>
              <a:ea typeface="Calibri Light"/>
              <a:cs typeface="Calibri Light"/>
            </a:endParaRPr>
          </a:p>
          <a:p>
            <a:r>
              <a:rPr lang="en-US" sz="2400">
                <a:latin typeface="Calibri Light"/>
                <a:ea typeface="Calibri Light"/>
                <a:cs typeface="Calibri Light"/>
              </a:rPr>
              <a:t>Retire la </a:t>
            </a:r>
            <a:r>
              <a:rPr lang="en-US" sz="2400" err="1">
                <a:latin typeface="Calibri Light"/>
                <a:ea typeface="Calibri Light"/>
                <a:cs typeface="Calibri Light"/>
              </a:rPr>
              <a:t>ropa</a:t>
            </a:r>
            <a:r>
              <a:rPr lang="en-US" sz="2400">
                <a:latin typeface="Calibri Light"/>
                <a:ea typeface="Calibri Light"/>
                <a:cs typeface="Calibri Light"/>
              </a:rPr>
              <a:t> </a:t>
            </a:r>
            <a:r>
              <a:rPr lang="en-US" sz="2400" err="1">
                <a:latin typeface="Calibri Light"/>
                <a:ea typeface="Calibri Light"/>
                <a:cs typeface="Calibri Light"/>
              </a:rPr>
              <a:t>apretada</a:t>
            </a:r>
            <a:r>
              <a:rPr lang="en-US" sz="2400">
                <a:latin typeface="Calibri Light"/>
                <a:ea typeface="Calibri Light"/>
                <a:cs typeface="Calibri Light"/>
              </a:rPr>
              <a:t> y las </a:t>
            </a:r>
            <a:r>
              <a:rPr lang="en-US" sz="2400" err="1">
                <a:latin typeface="Calibri Light"/>
                <a:ea typeface="Calibri Light"/>
                <a:cs typeface="Calibri Light"/>
              </a:rPr>
              <a:t>joyas</a:t>
            </a:r>
            <a:r>
              <a:rPr lang="en-US" sz="2400">
                <a:latin typeface="Calibri Light"/>
                <a:ea typeface="Calibri Light"/>
                <a:cs typeface="Calibri Light"/>
              </a:rPr>
              <a:t>/</a:t>
            </a:r>
            <a:r>
              <a:rPr lang="en-US" sz="2400" err="1">
                <a:latin typeface="Calibri Light"/>
                <a:ea typeface="Calibri Light"/>
                <a:cs typeface="Calibri Light"/>
              </a:rPr>
              <a:t>alhajas</a:t>
            </a:r>
            <a:endParaRPr lang="en-US" sz="2400">
              <a:latin typeface="Calibri Light"/>
              <a:ea typeface="Calibri Light"/>
              <a:cs typeface="Calibri Light"/>
            </a:endParaRPr>
          </a:p>
          <a:p>
            <a:r>
              <a:rPr lang="en-US" sz="2400">
                <a:latin typeface="Calibri Light"/>
                <a:ea typeface="Calibri Light"/>
                <a:cs typeface="Calibri Light"/>
              </a:rPr>
              <a:t>Retire </a:t>
            </a:r>
            <a:r>
              <a:rPr lang="en-US" sz="2400" err="1">
                <a:latin typeface="Calibri Light"/>
                <a:ea typeface="Calibri Light"/>
                <a:cs typeface="Calibri Light"/>
              </a:rPr>
              <a:t>toda</a:t>
            </a:r>
            <a:r>
              <a:rPr lang="en-US" sz="2400">
                <a:latin typeface="Calibri Light"/>
                <a:ea typeface="Calibri Light"/>
                <a:cs typeface="Calibri Light"/>
              </a:rPr>
              <a:t> la </a:t>
            </a:r>
            <a:r>
              <a:rPr lang="en-US" sz="2400" err="1">
                <a:latin typeface="Calibri Light"/>
                <a:ea typeface="Calibri Light"/>
                <a:cs typeface="Calibri Light"/>
              </a:rPr>
              <a:t>ropa</a:t>
            </a:r>
            <a:r>
              <a:rPr lang="en-US" sz="2400">
                <a:latin typeface="Calibri Light"/>
                <a:ea typeface="Calibri Light"/>
                <a:cs typeface="Calibri Light"/>
              </a:rPr>
              <a:t> </a:t>
            </a:r>
            <a:r>
              <a:rPr lang="en-US" sz="2400" err="1">
                <a:latin typeface="Calibri Light"/>
                <a:ea typeface="Calibri Light"/>
                <a:cs typeface="Calibri Light"/>
              </a:rPr>
              <a:t>mojada</a:t>
            </a:r>
            <a:r>
              <a:rPr lang="en-US" sz="2400">
                <a:latin typeface="Calibri Light"/>
                <a:ea typeface="Calibri Light"/>
                <a:cs typeface="Calibri Light"/>
              </a:rPr>
              <a:t> y </a:t>
            </a:r>
            <a:r>
              <a:rPr lang="en-US" sz="2400" err="1">
                <a:latin typeface="Calibri Light"/>
                <a:ea typeface="Calibri Light"/>
                <a:cs typeface="Calibri Light"/>
              </a:rPr>
              <a:t>seque</a:t>
            </a:r>
            <a:r>
              <a:rPr lang="en-US" sz="2400">
                <a:latin typeface="Calibri Light"/>
                <a:ea typeface="Calibri Light"/>
                <a:cs typeface="Calibri Light"/>
              </a:rPr>
              <a:t> </a:t>
            </a:r>
            <a:r>
              <a:rPr lang="en-US" sz="2400" err="1">
                <a:latin typeface="Calibri Light"/>
                <a:ea typeface="Calibri Light"/>
                <a:cs typeface="Calibri Light"/>
              </a:rPr>
              <a:t>por</a:t>
            </a:r>
            <a:r>
              <a:rPr lang="en-US" sz="2400">
                <a:latin typeface="Calibri Light"/>
                <a:ea typeface="Calibri Light"/>
                <a:cs typeface="Calibri Light"/>
              </a:rPr>
              <a:t> </a:t>
            </a:r>
            <a:r>
              <a:rPr lang="en-US" sz="2400" err="1">
                <a:latin typeface="Calibri Light"/>
                <a:ea typeface="Calibri Light"/>
                <a:cs typeface="Calibri Light"/>
              </a:rPr>
              <a:t>completo</a:t>
            </a:r>
            <a:r>
              <a:rPr lang="en-US" sz="2400">
                <a:latin typeface="Calibri Light"/>
                <a:ea typeface="Calibri Light"/>
                <a:cs typeface="Calibri Light"/>
              </a:rPr>
              <a:t> al </a:t>
            </a:r>
            <a:r>
              <a:rPr lang="en-US" sz="2400" err="1">
                <a:latin typeface="Calibri Light"/>
                <a:ea typeface="Calibri Light"/>
                <a:cs typeface="Calibri Light"/>
              </a:rPr>
              <a:t>paciente</a:t>
            </a:r>
          </a:p>
          <a:p>
            <a:r>
              <a:rPr lang="en-US" sz="2400" err="1">
                <a:latin typeface="Calibri Light"/>
                <a:ea typeface="Calibri Light"/>
                <a:cs typeface="Calibri Light"/>
              </a:rPr>
              <a:t>Cubra</a:t>
            </a:r>
            <a:r>
              <a:rPr lang="en-US" sz="2400">
                <a:latin typeface="Calibri Light"/>
                <a:ea typeface="Calibri Light"/>
                <a:cs typeface="Calibri Light"/>
              </a:rPr>
              <a:t> al </a:t>
            </a:r>
            <a:r>
              <a:rPr lang="en-US" sz="2400" err="1">
                <a:latin typeface="Calibri Light"/>
                <a:ea typeface="Calibri Light"/>
                <a:cs typeface="Calibri Light"/>
              </a:rPr>
              <a:t>paciente</a:t>
            </a:r>
            <a:r>
              <a:rPr lang="en-US" sz="2400">
                <a:latin typeface="Calibri Light"/>
                <a:ea typeface="Calibri Light"/>
                <a:cs typeface="Calibri Light"/>
              </a:rPr>
              <a:t> lo antes </a:t>
            </a:r>
            <a:r>
              <a:rPr lang="en-US" sz="2400" err="1">
                <a:latin typeface="Calibri Light"/>
                <a:ea typeface="Calibri Light"/>
                <a:cs typeface="Calibri Light"/>
              </a:rPr>
              <a:t>posible</a:t>
            </a:r>
            <a:r>
              <a:rPr lang="en-US" sz="2400">
                <a:latin typeface="Calibri Light"/>
                <a:ea typeface="Calibri Light"/>
                <a:cs typeface="Calibri Light"/>
              </a:rPr>
              <a:t> para </a:t>
            </a:r>
            <a:r>
              <a:rPr lang="en-US" sz="2400" err="1">
                <a:latin typeface="Calibri Light"/>
                <a:ea typeface="Calibri Light"/>
                <a:cs typeface="Calibri Light"/>
              </a:rPr>
              <a:t>prevenir</a:t>
            </a:r>
            <a:r>
              <a:rPr lang="en-US" sz="2400">
                <a:latin typeface="Calibri Light"/>
                <a:ea typeface="Calibri Light"/>
                <a:cs typeface="Calibri Light"/>
              </a:rPr>
              <a:t> la </a:t>
            </a:r>
            <a:r>
              <a:rPr lang="en-US" sz="2400" err="1">
                <a:latin typeface="Calibri Light"/>
                <a:ea typeface="Calibri Light"/>
                <a:cs typeface="Calibri Light"/>
              </a:rPr>
              <a:t>hipotermia</a:t>
            </a:r>
          </a:p>
          <a:p>
            <a:r>
              <a:rPr lang="en-US" sz="2400" err="1">
                <a:latin typeface="Calibri Light"/>
                <a:ea typeface="Calibri Light"/>
                <a:cs typeface="Calibri Light"/>
              </a:rPr>
              <a:t>Respete</a:t>
            </a:r>
            <a:r>
              <a:rPr lang="en-US" sz="2400">
                <a:latin typeface="Calibri Light"/>
                <a:ea typeface="Calibri Light"/>
                <a:cs typeface="Calibri Light"/>
              </a:rPr>
              <a:t> al </a:t>
            </a:r>
            <a:r>
              <a:rPr lang="en-US" sz="2400" err="1">
                <a:latin typeface="Calibri Light"/>
                <a:ea typeface="Calibri Light"/>
                <a:cs typeface="Calibri Light"/>
              </a:rPr>
              <a:t>paciente</a:t>
            </a:r>
            <a:r>
              <a:rPr lang="en-US" sz="2400">
                <a:latin typeface="Calibri Light"/>
                <a:ea typeface="Calibri Light"/>
                <a:cs typeface="Calibri Light"/>
              </a:rPr>
              <a:t> y preserve </a:t>
            </a:r>
            <a:r>
              <a:rPr lang="en-US" sz="2400" err="1">
                <a:latin typeface="Calibri Light"/>
                <a:ea typeface="Calibri Light"/>
                <a:cs typeface="Calibri Light"/>
              </a:rPr>
              <a:t>su</a:t>
            </a:r>
            <a:r>
              <a:rPr lang="en-US" sz="2400">
                <a:latin typeface="Calibri Light"/>
                <a:ea typeface="Calibri Light"/>
                <a:cs typeface="Calibri Light"/>
              </a:rPr>
              <a:t> </a:t>
            </a:r>
            <a:r>
              <a:rPr lang="en-US" sz="2400" err="1">
                <a:latin typeface="Calibri Light"/>
                <a:ea typeface="Calibri Light"/>
                <a:cs typeface="Calibri Light"/>
              </a:rPr>
              <a:t>intimidad</a:t>
            </a:r>
            <a:r>
              <a:rPr lang="en-US" sz="2400">
                <a:latin typeface="Calibri Light"/>
                <a:ea typeface="Calibri Light"/>
                <a:cs typeface="Calibri Light"/>
              </a:rPr>
              <a:t> </a:t>
            </a:r>
            <a:r>
              <a:rPr lang="en-US" sz="2400" err="1">
                <a:latin typeface="Calibri Light"/>
                <a:ea typeface="Calibri Light"/>
                <a:cs typeface="Calibri Light"/>
              </a:rPr>
              <a:t>durante</a:t>
            </a:r>
            <a:r>
              <a:rPr lang="en-US" sz="2400">
                <a:latin typeface="Calibri Light"/>
                <a:ea typeface="Calibri Light"/>
                <a:cs typeface="Calibri Light"/>
              </a:rPr>
              <a:t> la </a:t>
            </a:r>
            <a:r>
              <a:rPr lang="en-US" sz="2400" err="1">
                <a:latin typeface="Calibri Light"/>
                <a:ea typeface="Calibri Light"/>
                <a:cs typeface="Calibri Light"/>
              </a:rPr>
              <a:t>exposición</a:t>
            </a:r>
            <a:r>
              <a:rPr lang="en-US" sz="2400">
                <a:latin typeface="Calibri Light"/>
                <a:ea typeface="Calibri Light"/>
                <a:cs typeface="Calibri Light"/>
              </a:rPr>
              <a:t>   </a:t>
            </a:r>
            <a:endParaRPr lang="en-US">
              <a:latin typeface="Calibri Light"/>
              <a:ea typeface="Calibri Light"/>
              <a:cs typeface="Calibri Light"/>
            </a:endParaRPr>
          </a:p>
          <a:p>
            <a:endParaRPr lang="en-US" sz="2400">
              <a:latin typeface="Calibri Light"/>
              <a:ea typeface="Calibri Light"/>
              <a:cs typeface="Calibri Light"/>
            </a:endParaRPr>
          </a:p>
        </p:txBody>
      </p:sp>
      <p:sp>
        <p:nvSpPr>
          <p:cNvPr id="9" name="Content Placeholder 2"/>
          <p:cNvSpPr txBox="1">
            <a:spLocks/>
          </p:cNvSpPr>
          <p:nvPr/>
        </p:nvSpPr>
        <p:spPr>
          <a:xfrm>
            <a:off x="102658" y="1986852"/>
            <a:ext cx="8011996" cy="478631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a:p>
            <a:pPr lvl="1"/>
            <a:endParaRPr lang="en-US">
              <a:latin typeface="Source Sans Pro" panose="020B0503030403020204" pitchFamily="34" charset="0"/>
              <a:ea typeface="Source Sans Pro" panose="020B0503030403020204" pitchFamily="34" charset="0"/>
              <a:cs typeface="Roboto" panose="02000000000000000000" pitchFamily="2" charset="0"/>
            </a:endParaRPr>
          </a:p>
        </p:txBody>
      </p:sp>
      <p:pic>
        <p:nvPicPr>
          <p:cNvPr id="3" name="Picture 3">
            <a:extLst>
              <a:ext uri="{FF2B5EF4-FFF2-40B4-BE49-F238E27FC236}">
                <a16:creationId xmlns:a16="http://schemas.microsoft.com/office/drawing/2014/main" id="{D8B81A8D-C414-1FF7-822A-C622761A0D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76922" y="2930627"/>
            <a:ext cx="3788374" cy="2640920"/>
          </a:xfrm>
          <a:prstGeom prst="rect">
            <a:avLst/>
          </a:prstGeom>
        </p:spPr>
      </p:pic>
      <p:pic>
        <p:nvPicPr>
          <p:cNvPr id="8" name="Picture 7" descr="A picture containing text, clipart&#10;&#10;Description automatically generated">
            <a:extLst>
              <a:ext uri="{FF2B5EF4-FFF2-40B4-BE49-F238E27FC236}">
                <a16:creationId xmlns:a16="http://schemas.microsoft.com/office/drawing/2014/main" id="{01BC7247-00B0-D9CD-795D-6A5A63449DB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0698" y="112939"/>
            <a:ext cx="1828800" cy="971550"/>
          </a:xfrm>
          <a:prstGeom prst="rect">
            <a:avLst/>
          </a:prstGeom>
        </p:spPr>
      </p:pic>
    </p:spTree>
    <p:extLst>
      <p:ext uri="{BB962C8B-B14F-4D97-AF65-F5344CB8AC3E}">
        <p14:creationId xmlns:p14="http://schemas.microsoft.com/office/powerpoint/2010/main" val="2559108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descr="Logotipo, nombre de la empresa&#10;&#10;Descripción generada automáticamente">
            <a:extLst>
              <a:ext uri="{FF2B5EF4-FFF2-40B4-BE49-F238E27FC236}">
                <a16:creationId xmlns:a16="http://schemas.microsoft.com/office/drawing/2014/main" id="{271126C2-2123-837A-F6C2-987610ED4FA9}"/>
              </a:ext>
            </a:extLst>
          </p:cNvPr>
          <p:cNvPicPr>
            <a:picLocks noChangeAspect="1"/>
          </p:cNvPicPr>
          <p:nvPr/>
        </p:nvPicPr>
        <p:blipFill>
          <a:blip r:embed="rId3"/>
          <a:stretch>
            <a:fillRect/>
          </a:stretch>
        </p:blipFill>
        <p:spPr>
          <a:xfrm>
            <a:off x="10439802" y="5630078"/>
            <a:ext cx="1704975" cy="1143000"/>
          </a:xfrm>
          <a:prstGeom prst="rect">
            <a:avLst/>
          </a:prstGeom>
        </p:spPr>
      </p:pic>
      <p:sp>
        <p:nvSpPr>
          <p:cNvPr id="2" name="Title 1"/>
          <p:cNvSpPr>
            <a:spLocks noGrp="1"/>
          </p:cNvSpPr>
          <p:nvPr>
            <p:ph type="title"/>
          </p:nvPr>
        </p:nvSpPr>
        <p:spPr>
          <a:xfrm>
            <a:off x="576943" y="66307"/>
            <a:ext cx="10515600" cy="1325563"/>
          </a:xfrm>
        </p:spPr>
        <p:txBody>
          <a:bodyPr>
            <a:normAutofit/>
          </a:bodyPr>
          <a:lstStyle/>
          <a:p>
            <a:r>
              <a:rPr lang="es-MX" sz="4000" b="1" dirty="0">
                <a:solidFill>
                  <a:srgbClr val="002060"/>
                </a:solidFill>
                <a:latin typeface="Calibri"/>
                <a:ea typeface="Source Sans Pro"/>
                <a:cs typeface="Calibri"/>
              </a:rPr>
              <a:t>Pregunta 1 del libro de ejercicios</a:t>
            </a:r>
            <a:endParaRPr lang="en-US" sz="4000" b="1" dirty="0">
              <a:solidFill>
                <a:srgbClr val="002060"/>
              </a:solidFill>
              <a:latin typeface="Calibri"/>
              <a:ea typeface="Source Sans Pro"/>
              <a:cs typeface="Calibri"/>
            </a:endParaRPr>
          </a:p>
        </p:txBody>
      </p:sp>
      <p:sp>
        <p:nvSpPr>
          <p:cNvPr id="3" name="Content Placeholder 2"/>
          <p:cNvSpPr>
            <a:spLocks noGrp="1"/>
          </p:cNvSpPr>
          <p:nvPr>
            <p:ph idx="1"/>
          </p:nvPr>
        </p:nvSpPr>
        <p:spPr>
          <a:xfrm>
            <a:off x="707571" y="1121783"/>
            <a:ext cx="10515600" cy="1282904"/>
          </a:xfrm>
        </p:spPr>
        <p:txBody>
          <a:bodyPr vert="horz" lIns="91440" tIns="45720" rIns="91440" bIns="45720" rtlCol="0" anchor="t">
            <a:normAutofit/>
          </a:bodyPr>
          <a:lstStyle/>
          <a:p>
            <a:pPr marL="0" indent="0">
              <a:buNone/>
            </a:pPr>
            <a:r>
              <a:rPr lang="es-MX" sz="2400">
                <a:latin typeface="Calibri Light"/>
                <a:ea typeface="Calibri Light"/>
                <a:cs typeface="Calibri Light"/>
              </a:rPr>
              <a:t>Ingresa un hombre de mediana edad que ha sido atropellado por un auto. Utilizando la sección indicada del libro de ejercicios, indique el tratamiento inmediato para los siguientes resultados de la evaluación.</a:t>
            </a:r>
            <a:endParaRPr lang="en-US" sz="2400">
              <a:latin typeface="Calibri Light"/>
              <a:ea typeface="Calibri Light"/>
              <a:cs typeface="Calibri Light"/>
            </a:endParaRPr>
          </a:p>
        </p:txBody>
      </p:sp>
      <p:pic>
        <p:nvPicPr>
          <p:cNvPr id="5" name="Picture 4"/>
          <p:cNvPicPr>
            <a:picLocks noChangeAspect="1"/>
          </p:cNvPicPr>
          <p:nvPr/>
        </p:nvPicPr>
        <p:blipFill>
          <a:blip r:embed="rId4"/>
          <a:stretch>
            <a:fillRect/>
          </a:stretch>
        </p:blipFill>
        <p:spPr>
          <a:xfrm>
            <a:off x="10545928" y="274199"/>
            <a:ext cx="1491805" cy="1166008"/>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562965423"/>
              </p:ext>
            </p:extLst>
          </p:nvPr>
        </p:nvGraphicFramePr>
        <p:xfrm>
          <a:off x="376409" y="2377807"/>
          <a:ext cx="11479633" cy="3155981"/>
        </p:xfrm>
        <a:graphic>
          <a:graphicData uri="http://schemas.openxmlformats.org/drawingml/2006/table">
            <a:tbl>
              <a:tblPr firstRow="1" bandRow="1">
                <a:tableStyleId>{2D5ABB26-0587-4C30-8999-92F81FD0307C}</a:tableStyleId>
              </a:tblPr>
              <a:tblGrid>
                <a:gridCol w="6196908">
                  <a:extLst>
                    <a:ext uri="{9D8B030D-6E8A-4147-A177-3AD203B41FA5}">
                      <a16:colId xmlns:a16="http://schemas.microsoft.com/office/drawing/2014/main" val="20000"/>
                    </a:ext>
                  </a:extLst>
                </a:gridCol>
                <a:gridCol w="5282725">
                  <a:extLst>
                    <a:ext uri="{9D8B030D-6E8A-4147-A177-3AD203B41FA5}">
                      <a16:colId xmlns:a16="http://schemas.microsoft.com/office/drawing/2014/main" val="20001"/>
                    </a:ext>
                  </a:extLst>
                </a:gridCol>
              </a:tblGrid>
              <a:tr h="629704">
                <a:tc>
                  <a:txBody>
                    <a:bodyPr/>
                    <a:lstStyle/>
                    <a:p>
                      <a:r>
                        <a:rPr lang="es-MX" sz="2400" b="1">
                          <a:latin typeface="Calibri Light"/>
                        </a:rPr>
                        <a:t>RESULTADOS DE LA EVALUACIÓN PRIMARIA</a:t>
                      </a:r>
                      <a:endParaRPr lang="en-US" sz="2400" b="1">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s-MX" sz="2400" b="1">
                          <a:latin typeface="Calibri Light"/>
                        </a:rPr>
                        <a:t>TRATAMIENTO</a:t>
                      </a:r>
                      <a:r>
                        <a:rPr lang="es-MX" sz="2400">
                          <a:latin typeface="Calibri Light"/>
                        </a:rPr>
                        <a:t> </a:t>
                      </a:r>
                      <a:r>
                        <a:rPr lang="es-MX" sz="2400" b="1">
                          <a:latin typeface="Calibri Light"/>
                        </a:rPr>
                        <a:t>INMEDIATO</a:t>
                      </a:r>
                      <a:endParaRPr lang="en-US" sz="2400" b="1">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963975">
                <a:tc>
                  <a:txBody>
                    <a:bodyPr/>
                    <a:lstStyle/>
                    <a:p>
                      <a:r>
                        <a:rPr lang="es-MX" sz="2400" b="1">
                          <a:latin typeface="Calibri Light"/>
                        </a:rPr>
                        <a:t>Evaluación de la vía aérea</a:t>
                      </a:r>
                    </a:p>
                    <a:p>
                      <a:r>
                        <a:rPr lang="es-MX" sz="2400">
                          <a:latin typeface="Calibri Light"/>
                        </a:rPr>
                        <a:t>Sonidos de gorgoteo en la vía aérea</a:t>
                      </a:r>
                      <a:endParaRPr lang="en-US" sz="2400">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562302">
                <a:tc>
                  <a:txBody>
                    <a:bodyPr/>
                    <a:lstStyle/>
                    <a:p>
                      <a:r>
                        <a:rPr lang="es-MX" sz="2400" b="1">
                          <a:latin typeface="Calibri Light"/>
                        </a:rPr>
                        <a:t>Evaluación de la circulación: </a:t>
                      </a:r>
                    </a:p>
                    <a:p>
                      <a:r>
                        <a:rPr lang="es-MX" sz="2400">
                          <a:latin typeface="Calibri Light"/>
                        </a:rPr>
                        <a:t>Pulsos débiles,</a:t>
                      </a:r>
                      <a:r>
                        <a:rPr lang="es-MX" sz="2400" baseline="0">
                          <a:latin typeface="Calibri Light"/>
                        </a:rPr>
                        <a:t> l</a:t>
                      </a:r>
                      <a:r>
                        <a:rPr lang="es-MX" sz="2400">
                          <a:latin typeface="Calibri Light"/>
                        </a:rPr>
                        <a:t>lenado capilar &gt;3 segundos </a:t>
                      </a:r>
                    </a:p>
                    <a:p>
                      <a:r>
                        <a:rPr lang="es-MX" sz="2400">
                          <a:latin typeface="Calibri Light"/>
                        </a:rPr>
                        <a:t>Pelvis inestable al ser examinada</a:t>
                      </a:r>
                      <a:endParaRPr lang="en-US" sz="2400">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2400">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55972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45;p1">
            <a:extLst>
              <a:ext uri="{FF2B5EF4-FFF2-40B4-BE49-F238E27FC236}">
                <a16:creationId xmlns:a16="http://schemas.microsoft.com/office/drawing/2014/main" id="{46FC61F4-6455-19BE-DBC3-EB42A8FC3396}"/>
              </a:ext>
            </a:extLst>
          </p:cNvPr>
          <p:cNvSpPr txBox="1">
            <a:spLocks noGrp="1"/>
          </p:cNvSpPr>
          <p:nvPr/>
        </p:nvSpPr>
        <p:spPr>
          <a:xfrm>
            <a:off x="-2044" y="394276"/>
            <a:ext cx="12193740" cy="135635"/>
          </a:xfrm>
          <a:prstGeom prst="rect">
            <a:avLst/>
          </a:prstGeom>
          <a:solidFill>
            <a:schemeClr val="accent1">
              <a:lumMod val="50000"/>
            </a:schemeClr>
          </a:solidFill>
          <a:ln>
            <a:no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a:p>
            <a:pPr marL="228600" marR="0" lvl="0" indent="-228600" algn="l" defTabSz="914400" rtl="0" eaLnBrk="1" fontAlgn="auto" latinLnBrk="0" hangingPunct="1">
              <a:lnSpc>
                <a:spcPct val="90000"/>
              </a:lnSpc>
              <a:spcBef>
                <a:spcPts val="1000"/>
              </a:spcBef>
              <a:spcAft>
                <a:spcPts val="0"/>
              </a:spcAft>
              <a:buClr>
                <a:prstClr val="white"/>
              </a:buClr>
              <a:buSzPts val="1920"/>
              <a:buFont typeface="Arial"/>
              <a:buNone/>
              <a:tabLst/>
              <a:defRPr/>
            </a:pPr>
            <a:endParaRPr kumimoji="0" lang="en-US" sz="2400" b="1" i="0" u="none" strike="noStrike" kern="1200" cap="none" spc="0" normalizeH="0" baseline="0" noProof="0">
              <a:ln>
                <a:noFill/>
              </a:ln>
              <a:solidFill>
                <a:srgbClr val="FFFFFF"/>
              </a:solidFill>
              <a:effectLst/>
              <a:uLnTx/>
              <a:uFillTx/>
              <a:latin typeface="Arial"/>
              <a:cs typeface="Arial"/>
              <a:sym typeface="Arial"/>
            </a:endParaRPr>
          </a:p>
        </p:txBody>
      </p:sp>
      <p:sp>
        <p:nvSpPr>
          <p:cNvPr id="98" name="Shape 98"/>
          <p:cNvSpPr txBox="1">
            <a:spLocks noGrp="1"/>
          </p:cNvSpPr>
          <p:nvPr>
            <p:ph type="title"/>
          </p:nvPr>
        </p:nvSpPr>
        <p:spPr/>
        <p:txBody>
          <a:bodyPr>
            <a:normAutofit/>
          </a:bodyPr>
          <a:lstStyle/>
          <a:p>
            <a:r>
              <a:rPr lang="es-ES_tradnl" sz="4000">
                <a:solidFill>
                  <a:schemeClr val="accent1">
                    <a:lumMod val="50000"/>
                  </a:schemeClr>
                </a:solidFill>
                <a:ea typeface="Source Sans Pro"/>
                <a:cs typeface="Roboto"/>
                <a:sym typeface="Calibri"/>
              </a:rPr>
              <a:t>Objetivos</a:t>
            </a:r>
            <a:endParaRPr lang="es-ES_tradnl" sz="4000">
              <a:solidFill>
                <a:schemeClr val="accent1">
                  <a:lumMod val="50000"/>
                </a:schemeClr>
              </a:solidFill>
              <a:ea typeface="Source Sans Pro"/>
              <a:cs typeface="Roboto"/>
            </a:endParaRPr>
          </a:p>
        </p:txBody>
      </p:sp>
      <p:sp>
        <p:nvSpPr>
          <p:cNvPr id="99" name="Shape 99"/>
          <p:cNvSpPr txBox="1">
            <a:spLocks noGrp="1"/>
          </p:cNvSpPr>
          <p:nvPr>
            <p:ph idx="1"/>
          </p:nvPr>
        </p:nvSpPr>
        <p:spPr>
          <a:xfrm>
            <a:off x="525965" y="1205728"/>
            <a:ext cx="10515600" cy="5832205"/>
          </a:xfrm>
        </p:spPr>
        <p:txBody>
          <a:bodyPr vert="horz" lIns="91440" tIns="45720" rIns="91440" bIns="45720" rtlCol="0" anchor="t">
            <a:noAutofit/>
          </a:bodyPr>
          <a:lstStyle/>
          <a:p>
            <a:pPr marL="0" indent="0">
              <a:buNone/>
            </a:pPr>
            <a:r>
              <a:rPr lang="es-ES_tradnl" sz="2400">
                <a:solidFill>
                  <a:schemeClr val="accent1">
                    <a:lumMod val="50000"/>
                  </a:schemeClr>
                </a:solidFill>
                <a:latin typeface="Source Sans Pro"/>
                <a:ea typeface="Source Sans Pro"/>
                <a:cs typeface="Roboto"/>
              </a:rPr>
              <a:t>Al final de esta presentación, usted será capaz de:</a:t>
            </a:r>
            <a:endParaRPr lang="es-ES_tradnl" sz="2400">
              <a:solidFill>
                <a:srgbClr val="000000"/>
              </a:solidFill>
              <a:latin typeface="Calibri Light" panose="020F0302020204030204"/>
              <a:ea typeface="Source Sans Pro"/>
              <a:cs typeface="Roboto"/>
            </a:endParaRPr>
          </a:p>
        </p:txBody>
      </p:sp>
      <p:sp>
        <p:nvSpPr>
          <p:cNvPr id="2" name="TextBox 1">
            <a:extLst>
              <a:ext uri="{FF2B5EF4-FFF2-40B4-BE49-F238E27FC236}">
                <a16:creationId xmlns:a16="http://schemas.microsoft.com/office/drawing/2014/main" id="{19563097-4F97-4E22-6D4D-D7CA7646100C}"/>
              </a:ext>
            </a:extLst>
          </p:cNvPr>
          <p:cNvSpPr txBox="1"/>
          <p:nvPr/>
        </p:nvSpPr>
        <p:spPr>
          <a:xfrm>
            <a:off x="6482520" y="2013293"/>
            <a:ext cx="586408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endParaRPr lang="es-ES" sz="2400" dirty="0">
              <a:latin typeface="Calibri Light"/>
              <a:ea typeface="Calibri Light"/>
              <a:cs typeface="Arial"/>
            </a:endParaRPr>
          </a:p>
        </p:txBody>
      </p:sp>
      <p:sp>
        <p:nvSpPr>
          <p:cNvPr id="4" name="TextBox 3">
            <a:extLst>
              <a:ext uri="{FF2B5EF4-FFF2-40B4-BE49-F238E27FC236}">
                <a16:creationId xmlns:a16="http://schemas.microsoft.com/office/drawing/2014/main" id="{78C16C5E-8C0E-B52D-155E-5E827E200590}"/>
              </a:ext>
            </a:extLst>
          </p:cNvPr>
          <p:cNvSpPr txBox="1"/>
          <p:nvPr/>
        </p:nvSpPr>
        <p:spPr>
          <a:xfrm>
            <a:off x="491162" y="1677878"/>
            <a:ext cx="10807911" cy="489364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s-ES" sz="2400" dirty="0">
                <a:latin typeface="Calibri Light"/>
                <a:cs typeface="Arial"/>
              </a:rPr>
              <a:t>Conocer cómo realizar la evaluación primaria ABCDE del paciente traumatizado</a:t>
            </a:r>
            <a:endParaRPr lang="en-US" sz="2400" dirty="0">
              <a:latin typeface="Calibri Light"/>
              <a:cs typeface="Arial"/>
            </a:endParaRPr>
          </a:p>
          <a:p>
            <a:pPr marL="342900" indent="-342900">
              <a:buFont typeface="Arial"/>
              <a:buChar char="•"/>
            </a:pPr>
            <a:r>
              <a:rPr lang="es-ES" sz="2400" dirty="0">
                <a:latin typeface="Calibri Light"/>
                <a:cs typeface="Arial"/>
              </a:rPr>
              <a:t>Reconocer lesiones de riesgo vital</a:t>
            </a:r>
            <a:endParaRPr lang="es-ES" sz="2400" dirty="0">
              <a:latin typeface="Calibri Light"/>
              <a:ea typeface="Calibri Light"/>
              <a:cs typeface="Arial"/>
            </a:endParaRPr>
          </a:p>
          <a:p>
            <a:pPr marL="342900" indent="-342900">
              <a:buFont typeface="Arial"/>
              <a:buChar char="•"/>
            </a:pPr>
            <a:r>
              <a:rPr lang="es-ES" sz="2400" dirty="0">
                <a:latin typeface="Calibri Light"/>
                <a:cs typeface="Arial"/>
              </a:rPr>
              <a:t>Identificar intervenciones críticas en situaciones de alto riesgo</a:t>
            </a:r>
            <a:endParaRPr lang="es-ES" sz="2400" dirty="0">
              <a:latin typeface="Calibri Light"/>
              <a:ea typeface="Calibri Light"/>
              <a:cs typeface="Arial"/>
            </a:endParaRPr>
          </a:p>
          <a:p>
            <a:pPr marL="342900" indent="-342900">
              <a:buFont typeface="Arial"/>
              <a:buChar char="•"/>
            </a:pPr>
            <a:r>
              <a:rPr lang="es-ES" sz="2400" dirty="0">
                <a:latin typeface="Calibri Light"/>
                <a:cs typeface="Arial"/>
              </a:rPr>
              <a:t>Reconocer antecedentes clave de la historia que sugieran trauma de alto riesgo</a:t>
            </a:r>
            <a:endParaRPr lang="es-ES" sz="2400" dirty="0">
              <a:latin typeface="Calibri Light"/>
              <a:ea typeface="Calibri Light"/>
              <a:cs typeface="Arial"/>
            </a:endParaRPr>
          </a:p>
          <a:p>
            <a:pPr marL="342900" indent="-342900">
              <a:buFont typeface="Arial"/>
              <a:buChar char="•"/>
            </a:pPr>
            <a:r>
              <a:rPr lang="es-ES" sz="2400" dirty="0">
                <a:latin typeface="Calibri Light"/>
                <a:cs typeface="Arial"/>
              </a:rPr>
              <a:t>Reconocer resultados en exploración física que indiquen lesiones de alto riesgo</a:t>
            </a:r>
          </a:p>
          <a:p>
            <a:pPr marL="342900" indent="-342900">
              <a:buFont typeface="Arial,Sans-Serif"/>
              <a:buChar char="•"/>
            </a:pPr>
            <a:r>
              <a:rPr lang="es-ES" sz="2400" dirty="0">
                <a:latin typeface="Calibri Light"/>
                <a:ea typeface="Calibri Light"/>
                <a:cs typeface="Calibri Light"/>
              </a:rPr>
              <a:t>Conocer cómo realizar evaluación secundaria del paciente traumatizado (evaluación  del trauma de la cabeza a los pies)</a:t>
            </a:r>
          </a:p>
          <a:p>
            <a:pPr marL="342900" indent="-342900">
              <a:buFont typeface="Arial,Sans-Serif"/>
              <a:buChar char="•"/>
            </a:pPr>
            <a:r>
              <a:rPr lang="es-ES" sz="2400" dirty="0">
                <a:latin typeface="Calibri Light"/>
                <a:ea typeface="+mn-lt"/>
                <a:cs typeface="Calibri Light"/>
              </a:rPr>
              <a:t>Reconocer y manejar condiciones importantes basadas en historia y evaluación secundaria </a:t>
            </a:r>
            <a:endParaRPr lang="es-ES" sz="2400" dirty="0">
              <a:latin typeface="Calibri Light"/>
              <a:cs typeface="Calibri Light"/>
            </a:endParaRPr>
          </a:p>
          <a:p>
            <a:pPr marL="342900" indent="-342900">
              <a:buFont typeface="Arial,Sans-Serif"/>
              <a:buChar char="•"/>
            </a:pPr>
            <a:r>
              <a:rPr lang="es-ES" sz="2400" dirty="0">
                <a:latin typeface="Calibri Light"/>
                <a:cs typeface="Calibri Light"/>
              </a:rPr>
              <a:t>Identificar consideraciones especiales para pacientes traumatizadas embarazadas</a:t>
            </a:r>
          </a:p>
          <a:p>
            <a:pPr marL="342900" indent="-342900">
              <a:buFont typeface="Arial,Sans-Serif"/>
              <a:buChar char="•"/>
            </a:pPr>
            <a:r>
              <a:rPr lang="es-ES" sz="2400" dirty="0">
                <a:latin typeface="Calibri Light"/>
                <a:cs typeface="Calibri Light"/>
              </a:rPr>
              <a:t>Identificar consideraciones especiales para pacientes traumatizados pediátricos</a:t>
            </a:r>
          </a:p>
          <a:p>
            <a:pPr marL="342900" indent="-342900">
              <a:buFont typeface="Arial,Sans-Serif"/>
              <a:buChar char="•"/>
            </a:pPr>
            <a:r>
              <a:rPr lang="es-ES" sz="2400" dirty="0">
                <a:latin typeface="Calibri Light"/>
                <a:cs typeface="Calibri Light"/>
              </a:rPr>
              <a:t>Considerar traslado/transferencia de los pacientes traumatizados</a:t>
            </a:r>
            <a:endParaRPr lang="es-ES">
              <a:latin typeface="Calibri Light"/>
              <a:cs typeface="Calibri Light"/>
            </a:endParaRPr>
          </a:p>
          <a:p>
            <a:pPr marL="342900" indent="-342900">
              <a:buFont typeface="Arial"/>
              <a:buChar char="•"/>
            </a:pPr>
            <a:endParaRPr lang="es-ES" sz="2400">
              <a:latin typeface="Calibri Light"/>
              <a:ea typeface="Calibri Light"/>
              <a:cs typeface="Arial"/>
            </a:endParaRPr>
          </a:p>
        </p:txBody>
      </p:sp>
    </p:spTree>
    <p:extLst>
      <p:ext uri="{BB962C8B-B14F-4D97-AF65-F5344CB8AC3E}">
        <p14:creationId xmlns:p14="http://schemas.microsoft.com/office/powerpoint/2010/main" val="2450562457"/>
      </p:ext>
    </p:extLst>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9211" y="1878393"/>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dirty="0">
                <a:solidFill>
                  <a:schemeClr val="bg1"/>
                </a:solidFill>
                <a:latin typeface="Calibri"/>
                <a:ea typeface="Source Sans Pro"/>
                <a:cs typeface="Roboto"/>
              </a:rPr>
              <a:t>Trauma </a:t>
            </a:r>
            <a:endParaRPr lang="en-US" sz="4000" b="1">
              <a:solidFill>
                <a:schemeClr val="accent2"/>
              </a:solidFill>
              <a:latin typeface="Source Sans Pro"/>
              <a:ea typeface="Source Sans Pro"/>
              <a:cs typeface="Roboto"/>
            </a:endParaRPr>
          </a:p>
        </p:txBody>
      </p:sp>
      <p:sp>
        <p:nvSpPr>
          <p:cNvPr id="4" name="TextBox 3">
            <a:extLst>
              <a:ext uri="{FF2B5EF4-FFF2-40B4-BE49-F238E27FC236}">
                <a16:creationId xmlns:a16="http://schemas.microsoft.com/office/drawing/2014/main" id="{9805E58A-F634-1F43-205E-38A7251EE84A}"/>
              </a:ext>
            </a:extLst>
          </p:cNvPr>
          <p:cNvSpPr txBox="1"/>
          <p:nvPr/>
        </p:nvSpPr>
        <p:spPr>
          <a:xfrm>
            <a:off x="447629" y="3346373"/>
            <a:ext cx="10058712" cy="954107"/>
          </a:xfrm>
          <a:prstGeom prst="rect">
            <a:avLst/>
          </a:prstGeom>
          <a:noFill/>
        </p:spPr>
        <p:txBody>
          <a:bodyPr wrap="square" lIns="91440" tIns="45720" rIns="91440" bIns="45720" anchor="t">
            <a:spAutoFit/>
          </a:bodyPr>
          <a:lstStyle/>
          <a:p>
            <a:r>
              <a:rPr lang="es-ES" sz="2800" b="1" dirty="0">
                <a:solidFill>
                  <a:schemeClr val="accent1">
                    <a:lumMod val="50000"/>
                  </a:schemeClr>
                </a:solidFill>
                <a:latin typeface="Calibri Light"/>
                <a:ea typeface="Calibri Light"/>
                <a:cs typeface="Calibri Light"/>
                <a:sym typeface="Quattrocento Sans"/>
              </a:rPr>
              <a:t>Parte 1: Evaluación primaria y </a:t>
            </a:r>
            <a:r>
              <a:rPr lang="es-ES" sz="2800" b="1" dirty="0">
                <a:solidFill>
                  <a:schemeClr val="accent2"/>
                </a:solidFill>
                <a:latin typeface="Calibri Light"/>
                <a:ea typeface="Calibri Light"/>
                <a:cs typeface="Calibri Light"/>
                <a:sym typeface="Quattrocento Sans"/>
              </a:rPr>
              <a:t>Alteraciones críticas que se deben reconocer y tratar </a:t>
            </a:r>
            <a:endParaRPr lang="es-ES" sz="2800" b="1" dirty="0">
              <a:solidFill>
                <a:schemeClr val="accent2"/>
              </a:solidFill>
              <a:latin typeface="Calibri Light"/>
              <a:ea typeface="Calibri Light"/>
              <a:cs typeface="Calibri Light"/>
            </a:endParaRPr>
          </a:p>
        </p:txBody>
      </p:sp>
      <p:pic>
        <p:nvPicPr>
          <p:cNvPr id="3" name="Imagen 2" descr="Logotipo, nombre de la empresa&#10;&#10;Descripción generada automáticamente">
            <a:extLst>
              <a:ext uri="{FF2B5EF4-FFF2-40B4-BE49-F238E27FC236}">
                <a16:creationId xmlns:a16="http://schemas.microsoft.com/office/drawing/2014/main" id="{FE24272C-25FD-3427-E5D6-0462D5CA7DAE}"/>
              </a:ext>
            </a:extLst>
          </p:cNvPr>
          <p:cNvPicPr>
            <a:picLocks noChangeAspect="1"/>
          </p:cNvPicPr>
          <p:nvPr/>
        </p:nvPicPr>
        <p:blipFill>
          <a:blip r:embed="rId3"/>
          <a:stretch>
            <a:fillRect/>
          </a:stretch>
        </p:blipFill>
        <p:spPr>
          <a:xfrm>
            <a:off x="10439802" y="5630078"/>
            <a:ext cx="1704975" cy="1143000"/>
          </a:xfrm>
          <a:prstGeom prst="rect">
            <a:avLst/>
          </a:prstGeom>
        </p:spPr>
      </p:pic>
      <p:pic>
        <p:nvPicPr>
          <p:cNvPr id="6" name="Picture 10" descr="Logo, company name&#10;&#10;Description automatically generated">
            <a:extLst>
              <a:ext uri="{FF2B5EF4-FFF2-40B4-BE49-F238E27FC236}">
                <a16:creationId xmlns:a16="http://schemas.microsoft.com/office/drawing/2014/main" id="{9B7CD1AB-E5C1-E367-F97D-30EA4057F3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8" name="Picture 3">
            <a:extLst>
              <a:ext uri="{FF2B5EF4-FFF2-40B4-BE49-F238E27FC236}">
                <a16:creationId xmlns:a16="http://schemas.microsoft.com/office/drawing/2014/main" id="{70406867-A5D0-6A15-A1FD-6FD7D23275A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989331" y="51687"/>
            <a:ext cx="1155411" cy="1704975"/>
          </a:xfrm>
          <a:prstGeom prst="rect">
            <a:avLst/>
          </a:prstGeom>
        </p:spPr>
      </p:pic>
    </p:spTree>
    <p:extLst>
      <p:ext uri="{BB962C8B-B14F-4D97-AF65-F5344CB8AC3E}">
        <p14:creationId xmlns:p14="http://schemas.microsoft.com/office/powerpoint/2010/main" val="6796531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688" y="51850"/>
            <a:ext cx="9882130" cy="1388706"/>
          </a:xfrm>
        </p:spPr>
        <p:txBody>
          <a:bodyPr>
            <a:normAutofit/>
          </a:bodyPr>
          <a:lstStyle/>
          <a:p>
            <a:r>
              <a:rPr lang="es-MX" sz="4000">
                <a:latin typeface="Calibri"/>
                <a:ea typeface="Calibri"/>
                <a:cs typeface="Calibri"/>
              </a:rPr>
              <a:t>Alteraciones Críticas de la vía aérea</a:t>
            </a:r>
            <a:r>
              <a:rPr lang="en-US" sz="4000">
                <a:latin typeface="Calibri"/>
                <a:ea typeface="Calibri"/>
                <a:cs typeface="Calibri"/>
              </a:rPr>
              <a:t>: </a:t>
            </a:r>
            <a:r>
              <a:rPr lang="es-MX" sz="4000">
                <a:latin typeface="Calibri"/>
                <a:ea typeface="Calibri"/>
                <a:cs typeface="Calibri"/>
              </a:rPr>
              <a:t>Obstrucción de la vía aérea</a:t>
            </a:r>
            <a:endParaRPr lang="en-US" sz="4000">
              <a:solidFill>
                <a:srgbClr val="7030A0"/>
              </a:solidFill>
              <a:latin typeface="Calibri"/>
              <a:ea typeface="Calibri"/>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1544791727"/>
              </p:ext>
            </p:extLst>
          </p:nvPr>
        </p:nvGraphicFramePr>
        <p:xfrm>
          <a:off x="530008" y="1437909"/>
          <a:ext cx="11123382" cy="4296130"/>
        </p:xfrm>
        <a:graphic>
          <a:graphicData uri="http://schemas.openxmlformats.org/drawingml/2006/table">
            <a:tbl>
              <a:tblPr firstRow="1" bandRow="1">
                <a:tableStyleId>{2D5ABB26-0587-4C30-8999-92F81FD0307C}</a:tableStyleId>
              </a:tblPr>
              <a:tblGrid>
                <a:gridCol w="5541757">
                  <a:extLst>
                    <a:ext uri="{9D8B030D-6E8A-4147-A177-3AD203B41FA5}">
                      <a16:colId xmlns:a16="http://schemas.microsoft.com/office/drawing/2014/main" val="20000"/>
                    </a:ext>
                  </a:extLst>
                </a:gridCol>
                <a:gridCol w="5581625">
                  <a:extLst>
                    <a:ext uri="{9D8B030D-6E8A-4147-A177-3AD203B41FA5}">
                      <a16:colId xmlns:a16="http://schemas.microsoft.com/office/drawing/2014/main" val="20001"/>
                    </a:ext>
                  </a:extLst>
                </a:gridCol>
              </a:tblGrid>
              <a:tr h="438003">
                <a:tc>
                  <a:txBody>
                    <a:bodyPr/>
                    <a:lstStyle/>
                    <a:p>
                      <a:pPr algn="ctr"/>
                      <a:r>
                        <a:rPr lang="es-MX" sz="2400" b="1" dirty="0">
                          <a:latin typeface="Calibri Light"/>
                        </a:rPr>
                        <a:t>SIGNOS Y SÍNTOMAS</a:t>
                      </a:r>
                      <a:endParaRPr lang="en-US" sz="2400" b="1" dirty="0">
                        <a:latin typeface="Calibri Ligh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lang="es-E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838930">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dirty="0">
                          <a:latin typeface="Calibri Light"/>
                        </a:rPr>
                        <a:t>Sangre, secreciones, vómito, lengua o cuerpos extraños visibles en la vía aérea</a:t>
                      </a: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s-MX" sz="2200" dirty="0">
                          <a:latin typeface="Calibri Light"/>
                        </a:rPr>
                        <a:t>Cambios en la voz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dirty="0">
                          <a:latin typeface="Calibri Light"/>
                        </a:rPr>
                        <a:t>Sonidos anómalos en la vía aérea (como estridores, ronquidos, gorgoteos)</a:t>
                      </a: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s-MX" sz="2200" dirty="0">
                          <a:latin typeface="Calibri Light"/>
                        </a:rPr>
                        <a:t>Hematoma en el cuello</a:t>
                      </a:r>
                    </a:p>
                    <a:p>
                      <a:pPr marL="342900" marR="0" lvl="0" indent="-342900" algn="l">
                        <a:lnSpc>
                          <a:spcPct val="100000"/>
                        </a:lnSpc>
                        <a:spcBef>
                          <a:spcPts val="0"/>
                        </a:spcBef>
                        <a:spcAft>
                          <a:spcPts val="0"/>
                        </a:spcAft>
                        <a:buClrTx/>
                        <a:buSzTx/>
                        <a:buFont typeface="Arial" panose="020B0604020202020204" pitchFamily="34" charset="0"/>
                        <a:buChar char="•"/>
                      </a:pPr>
                      <a:r>
                        <a:rPr lang="es-MX" sz="2200" dirty="0">
                          <a:latin typeface="Calibri Light"/>
                        </a:rPr>
                        <a:t>Quemaduras en la cabeza o el cuello </a:t>
                      </a: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s-MX" sz="2200" dirty="0">
                          <a:latin typeface="Calibri Light"/>
                        </a:rPr>
                        <a:t>Alteración del estado mental que pueda obstruir la vía aérea </a:t>
                      </a:r>
                    </a:p>
                    <a:p>
                      <a:pPr marL="342900" marR="0" lvl="0" indent="-342900" algn="l" rtl="0" eaLnBrk="1" fontAlgn="auto" latinLnBrk="0" hangingPunct="1">
                        <a:lnSpc>
                          <a:spcPct val="100000"/>
                        </a:lnSpc>
                        <a:spcBef>
                          <a:spcPts val="0"/>
                        </a:spcBef>
                        <a:spcAft>
                          <a:spcPts val="0"/>
                        </a:spcAft>
                        <a:buClrTx/>
                        <a:buSzTx/>
                        <a:buFont typeface="Arial" panose="020B0604020202020204" pitchFamily="34" charset="0"/>
                        <a:buChar char="•"/>
                      </a:pPr>
                      <a:r>
                        <a:rPr lang="es-MX" sz="2200" dirty="0">
                          <a:latin typeface="Calibri Light"/>
                        </a:rPr>
                        <a:t>Escasa elevación del tórax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2200" dirty="0">
                          <a:latin typeface="Calibri Light"/>
                        </a:rPr>
                        <a:t>Lesión que provoque edema de la vía aérea</a:t>
                      </a:r>
                      <a:endParaRPr lang="en-US" sz="2200" i="0" baseline="0" dirty="0">
                        <a:latin typeface="Calibri Ligh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200" baseline="0" dirty="0" err="1">
                          <a:latin typeface="Calibri Light"/>
                          <a:cs typeface="Calibri"/>
                        </a:rPr>
                        <a:t>Vigilar</a:t>
                      </a:r>
                      <a:r>
                        <a:rPr lang="es-MX" sz="2200" dirty="0">
                          <a:latin typeface="Calibri Light"/>
                        </a:rPr>
                        <a:t> a los pacientes por riesgo de aspiración</a:t>
                      </a:r>
                    </a:p>
                    <a:p>
                      <a:pPr marL="800100" lvl="1" indent="-342900">
                        <a:buFont typeface="Arial" charset="0"/>
                        <a:buChar char="•"/>
                      </a:pPr>
                      <a:r>
                        <a:rPr lang="es-MX" sz="2200" dirty="0">
                          <a:latin typeface="Calibri Light"/>
                        </a:rPr>
                        <a:t>ASPIRE la vía aérea y retire cualquier cuerpo extraño</a:t>
                      </a:r>
                      <a:endParaRPr lang="en-US" sz="2200" baseline="0" dirty="0">
                        <a:latin typeface="Calibri Light"/>
                        <a:ea typeface="Calibri"/>
                        <a:cs typeface="Calibri"/>
                      </a:endParaRPr>
                    </a:p>
                    <a:p>
                      <a:pPr marL="800100" lvl="1" indent="-342900">
                        <a:buFont typeface="Arial" charset="0"/>
                        <a:buChar char="•"/>
                      </a:pPr>
                      <a:endParaRPr lang="es-MX" sz="2200">
                        <a:latin typeface="Calibri Light"/>
                      </a:endParaRPr>
                    </a:p>
                    <a:p>
                      <a:pPr marL="342900" lvl="0" indent="-342900">
                        <a:buFont typeface="Arial" charset="0"/>
                        <a:buChar char="•"/>
                      </a:pPr>
                      <a:r>
                        <a:rPr lang="es-MX" sz="2200" dirty="0">
                          <a:latin typeface="Calibri Light"/>
                        </a:rPr>
                        <a:t>Abra la vía aérea</a:t>
                      </a:r>
                    </a:p>
                    <a:p>
                      <a:pPr marL="0" lvl="0" indent="0">
                        <a:buNone/>
                      </a:pPr>
                      <a:r>
                        <a:rPr lang="es-MX" sz="2200" dirty="0">
                          <a:latin typeface="Calibri Light"/>
                        </a:rPr>
                        <a:t>traccionando la mandibular</a:t>
                      </a:r>
                    </a:p>
                    <a:p>
                      <a:pPr marL="342900" lvl="0" indent="-342900">
                        <a:buFont typeface="Arial" charset="0"/>
                        <a:buChar char="•"/>
                      </a:pPr>
                      <a:r>
                        <a:rPr lang="es-MX" sz="2200" dirty="0">
                          <a:latin typeface="Calibri Light"/>
                        </a:rPr>
                        <a:t>Mantenga inmovilizada</a:t>
                      </a:r>
                    </a:p>
                    <a:p>
                      <a:pPr marL="0" lvl="0" indent="0">
                        <a:buNone/>
                      </a:pPr>
                      <a:r>
                        <a:rPr lang="es-MX" sz="2200" dirty="0">
                          <a:latin typeface="Calibri Light"/>
                        </a:rPr>
                        <a:t>la columna cervical</a:t>
                      </a:r>
                    </a:p>
                    <a:p>
                      <a:pPr marL="0" lvl="0" indent="0">
                        <a:buNone/>
                      </a:pPr>
                      <a:endParaRPr lang="es-MX" sz="2200">
                        <a:latin typeface="Calibri Light"/>
                      </a:endParaRPr>
                    </a:p>
                    <a:p>
                      <a:pPr marL="342900" lvl="0" indent="-342900">
                        <a:buFont typeface="Arial" charset="0"/>
                        <a:buChar char="•"/>
                      </a:pPr>
                      <a:r>
                        <a:rPr lang="es-MX" sz="2200" dirty="0">
                          <a:latin typeface="Calibri Light"/>
                        </a:rPr>
                        <a:t>Prepare un traslado/transferencia rápido</a:t>
                      </a:r>
                      <a:endParaRPr lang="en-US" sz="2200" baseline="0" dirty="0">
                        <a:latin typeface="Calibri Ligh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2">
            <a:extLst>
              <a:ext uri="{FF2B5EF4-FFF2-40B4-BE49-F238E27FC236}">
                <a16:creationId xmlns:a16="http://schemas.microsoft.com/office/drawing/2014/main" id="{6D9E9564-58DF-8D6B-6EAB-11F9400C020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53312" y="172444"/>
            <a:ext cx="1748470" cy="937352"/>
          </a:xfrm>
          <a:prstGeom prst="rect">
            <a:avLst/>
          </a:prstGeom>
        </p:spPr>
      </p:pic>
      <p:pic>
        <p:nvPicPr>
          <p:cNvPr id="4" name="Picture 3" descr="A person using a machine to get a face massage&#10;&#10;Description automatically generated">
            <a:extLst>
              <a:ext uri="{FF2B5EF4-FFF2-40B4-BE49-F238E27FC236}">
                <a16:creationId xmlns:a16="http://schemas.microsoft.com/office/drawing/2014/main" id="{DAC16AE3-1701-A65F-42E0-BD007CB3A920}"/>
              </a:ext>
            </a:extLst>
          </p:cNvPr>
          <p:cNvPicPr>
            <a:picLocks noChangeAspect="1"/>
          </p:cNvPicPr>
          <p:nvPr/>
        </p:nvPicPr>
        <p:blipFill>
          <a:blip r:embed="rId4"/>
          <a:stretch>
            <a:fillRect/>
          </a:stretch>
        </p:blipFill>
        <p:spPr>
          <a:xfrm>
            <a:off x="9282393" y="3240741"/>
            <a:ext cx="2457450" cy="1676400"/>
          </a:xfrm>
          <a:prstGeom prst="rect">
            <a:avLst/>
          </a:prstGeom>
        </p:spPr>
      </p:pic>
    </p:spTree>
    <p:extLst>
      <p:ext uri="{BB962C8B-B14F-4D97-AF65-F5344CB8AC3E}">
        <p14:creationId xmlns:p14="http://schemas.microsoft.com/office/powerpoint/2010/main" val="17205203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C9785E3-38F0-B268-23DA-17C09105E8B9}"/>
              </a:ext>
            </a:extLst>
          </p:cNvPr>
          <p:cNvSpPr>
            <a:spLocks noGrp="1"/>
          </p:cNvSpPr>
          <p:nvPr>
            <p:ph type="title"/>
          </p:nvPr>
        </p:nvSpPr>
        <p:spPr>
          <a:xfrm>
            <a:off x="525965" y="51851"/>
            <a:ext cx="10515600" cy="1397886"/>
          </a:xfrm>
        </p:spPr>
        <p:txBody>
          <a:bodyPr>
            <a:normAutofit/>
          </a:bodyPr>
          <a:lstStyle/>
          <a:p>
            <a:r>
              <a:rPr lang="en-US" sz="4000" err="1">
                <a:solidFill>
                  <a:srgbClr val="1F3864"/>
                </a:solidFill>
                <a:latin typeface="Calibri"/>
                <a:cs typeface="Calibri"/>
              </a:rPr>
              <a:t>Alteraciones</a:t>
            </a:r>
            <a:r>
              <a:rPr lang="en-US" sz="4000">
                <a:solidFill>
                  <a:srgbClr val="1F3864"/>
                </a:solidFill>
                <a:latin typeface="Calibri"/>
                <a:cs typeface="Calibri"/>
              </a:rPr>
              <a:t> </a:t>
            </a:r>
            <a:r>
              <a:rPr lang="en-US" sz="4000" err="1">
                <a:solidFill>
                  <a:srgbClr val="1F3864"/>
                </a:solidFill>
                <a:latin typeface="Calibri"/>
                <a:cs typeface="Calibri"/>
              </a:rPr>
              <a:t>Críticas</a:t>
            </a:r>
            <a:r>
              <a:rPr lang="en-US" sz="4000">
                <a:solidFill>
                  <a:srgbClr val="1F3864"/>
                </a:solidFill>
                <a:latin typeface="Calibri"/>
                <a:cs typeface="Calibri"/>
              </a:rPr>
              <a:t> de la </a:t>
            </a:r>
            <a:r>
              <a:rPr lang="en-US" sz="4000" err="1">
                <a:solidFill>
                  <a:srgbClr val="1F3864"/>
                </a:solidFill>
                <a:latin typeface="Calibri"/>
                <a:cs typeface="Calibri"/>
              </a:rPr>
              <a:t>vía</a:t>
            </a:r>
            <a:r>
              <a:rPr lang="en-US" sz="4000">
                <a:solidFill>
                  <a:srgbClr val="1F3864"/>
                </a:solidFill>
                <a:latin typeface="Calibri"/>
                <a:cs typeface="Calibri"/>
              </a:rPr>
              <a:t> </a:t>
            </a:r>
            <a:r>
              <a:rPr lang="en-US" sz="4000" err="1">
                <a:solidFill>
                  <a:srgbClr val="1F3864"/>
                </a:solidFill>
                <a:latin typeface="Calibri"/>
                <a:cs typeface="Calibri"/>
              </a:rPr>
              <a:t>aérea</a:t>
            </a:r>
            <a:r>
              <a:rPr lang="en-US" sz="4000">
                <a:solidFill>
                  <a:srgbClr val="1F3864"/>
                </a:solidFill>
                <a:latin typeface="Calibri"/>
                <a:cs typeface="Calibri"/>
              </a:rPr>
              <a:t>:</a:t>
            </a:r>
            <a:br>
              <a:rPr lang="en-US" sz="4000">
                <a:solidFill>
                  <a:srgbClr val="1F3864"/>
                </a:solidFill>
                <a:latin typeface="Calibri"/>
                <a:cs typeface="Calibri"/>
              </a:rPr>
            </a:br>
            <a:r>
              <a:rPr lang="en-US" sz="4000" err="1">
                <a:solidFill>
                  <a:srgbClr val="1F3864"/>
                </a:solidFill>
                <a:latin typeface="Calibri"/>
                <a:cs typeface="Calibri"/>
              </a:rPr>
              <a:t>Obstrucción</a:t>
            </a:r>
            <a:r>
              <a:rPr lang="en-US" sz="4000">
                <a:solidFill>
                  <a:srgbClr val="1F3864"/>
                </a:solidFill>
                <a:latin typeface="Calibri"/>
                <a:cs typeface="Calibri"/>
              </a:rPr>
              <a:t> de la vía aérea</a:t>
            </a:r>
          </a:p>
        </p:txBody>
      </p:sp>
      <p:sp>
        <p:nvSpPr>
          <p:cNvPr id="3" name="Content Placeholder 2">
            <a:extLst>
              <a:ext uri="{FF2B5EF4-FFF2-40B4-BE49-F238E27FC236}">
                <a16:creationId xmlns:a16="http://schemas.microsoft.com/office/drawing/2014/main" id="{6313647D-D561-0444-72B0-84B6692B389B}"/>
              </a:ext>
            </a:extLst>
          </p:cNvPr>
          <p:cNvSpPr>
            <a:spLocks noGrp="1"/>
          </p:cNvSpPr>
          <p:nvPr>
            <p:ph idx="1"/>
          </p:nvPr>
        </p:nvSpPr>
        <p:spPr>
          <a:xfrm>
            <a:off x="525965" y="1622152"/>
            <a:ext cx="10515600" cy="2037796"/>
          </a:xfrm>
        </p:spPr>
        <p:txBody>
          <a:bodyPr vert="horz" lIns="91440" tIns="45720" rIns="91440" bIns="45720" rtlCol="0" anchor="t">
            <a:normAutofit/>
          </a:bodyPr>
          <a:lstStyle/>
          <a:p>
            <a:r>
              <a:rPr lang="en-US" sz="2400" err="1">
                <a:latin typeface="Calibri Light"/>
                <a:ea typeface="Calibri Light"/>
                <a:cs typeface="Calibri Light"/>
              </a:rPr>
              <a:t>Lesiones</a:t>
            </a:r>
            <a:r>
              <a:rPr lang="en-US" sz="2400">
                <a:latin typeface="Calibri Light"/>
                <a:ea typeface="Calibri Light"/>
                <a:cs typeface="Calibri Light"/>
              </a:rPr>
              <a:t> </a:t>
            </a:r>
            <a:r>
              <a:rPr lang="en-US" sz="2400" err="1">
                <a:latin typeface="Calibri Light"/>
                <a:ea typeface="Calibri Light"/>
                <a:cs typeface="Calibri Light"/>
              </a:rPr>
              <a:t>en</a:t>
            </a:r>
            <a:r>
              <a:rPr lang="en-US" sz="2400">
                <a:latin typeface="Calibri Light"/>
                <a:ea typeface="Calibri Light"/>
                <a:cs typeface="Calibri Light"/>
              </a:rPr>
              <a:t> la cabeza o </a:t>
            </a:r>
            <a:r>
              <a:rPr lang="en-US" sz="2400" err="1">
                <a:latin typeface="Calibri Light"/>
                <a:ea typeface="Calibri Light"/>
                <a:cs typeface="Calibri Light"/>
              </a:rPr>
              <a:t>cuello</a:t>
            </a:r>
            <a:r>
              <a:rPr lang="en-US" sz="2400">
                <a:latin typeface="Calibri Light"/>
                <a:ea typeface="Calibri Light"/>
                <a:cs typeface="Calibri Light"/>
              </a:rPr>
              <a:t> </a:t>
            </a:r>
            <a:r>
              <a:rPr lang="en-US" sz="2400" err="1">
                <a:latin typeface="Calibri Light"/>
                <a:ea typeface="Calibri Light"/>
                <a:cs typeface="Calibri Light"/>
              </a:rPr>
              <a:t>pueden</a:t>
            </a:r>
            <a:r>
              <a:rPr lang="en-US" sz="2400">
                <a:latin typeface="Calibri Light"/>
                <a:ea typeface="Calibri Light"/>
                <a:cs typeface="Calibri Light"/>
              </a:rPr>
              <a:t> </a:t>
            </a:r>
            <a:r>
              <a:rPr lang="en-US" sz="2400" err="1">
                <a:latin typeface="Calibri Light"/>
                <a:ea typeface="Calibri Light"/>
                <a:cs typeface="Calibri Light"/>
              </a:rPr>
              <a:t>causar</a:t>
            </a:r>
            <a:r>
              <a:rPr lang="en-US" sz="2400">
                <a:latin typeface="Calibri Light"/>
                <a:ea typeface="Calibri Light"/>
                <a:cs typeface="Calibri Light"/>
              </a:rPr>
              <a:t> </a:t>
            </a:r>
            <a:r>
              <a:rPr lang="en-US" sz="2400" err="1">
                <a:latin typeface="Calibri Light"/>
                <a:ea typeface="Calibri Light"/>
                <a:cs typeface="Calibri Light"/>
              </a:rPr>
              <a:t>obstruccion</a:t>
            </a:r>
            <a:r>
              <a:rPr lang="en-US" sz="2400">
                <a:latin typeface="Calibri Light"/>
                <a:ea typeface="Calibri Light"/>
                <a:cs typeface="Calibri Light"/>
              </a:rPr>
              <a:t> de la </a:t>
            </a:r>
            <a:r>
              <a:rPr lang="en-US" sz="2400" err="1">
                <a:latin typeface="Calibri Light"/>
                <a:ea typeface="Calibri Light"/>
                <a:cs typeface="Calibri Light"/>
              </a:rPr>
              <a:t>vía</a:t>
            </a:r>
            <a:r>
              <a:rPr lang="en-US" sz="2400">
                <a:latin typeface="Calibri Light"/>
                <a:ea typeface="Calibri Light"/>
                <a:cs typeface="Calibri Light"/>
              </a:rPr>
              <a:t> </a:t>
            </a:r>
            <a:r>
              <a:rPr lang="en-US" sz="2400" err="1">
                <a:latin typeface="Calibri Light"/>
                <a:ea typeface="Calibri Light"/>
                <a:cs typeface="Calibri Light"/>
              </a:rPr>
              <a:t>aérea</a:t>
            </a:r>
            <a:r>
              <a:rPr lang="en-US" sz="2400">
                <a:latin typeface="Calibri Light"/>
                <a:ea typeface="Calibri Light"/>
                <a:cs typeface="Calibri Light"/>
              </a:rPr>
              <a:t> </a:t>
            </a:r>
            <a:r>
              <a:rPr lang="en-US" sz="2400" err="1">
                <a:latin typeface="Calibri Light"/>
                <a:ea typeface="Calibri Light"/>
                <a:cs typeface="Calibri Light"/>
              </a:rPr>
              <a:t>por</a:t>
            </a:r>
            <a:r>
              <a:rPr lang="en-US" sz="2400">
                <a:latin typeface="Calibri Light"/>
                <a:ea typeface="Calibri Light"/>
                <a:cs typeface="Calibri Light"/>
              </a:rPr>
              <a:t> </a:t>
            </a:r>
            <a:r>
              <a:rPr lang="en-US" sz="2400" err="1">
                <a:latin typeface="Calibri Light"/>
                <a:ea typeface="Calibri Light"/>
                <a:cs typeface="Calibri Light"/>
              </a:rPr>
              <a:t>sangre</a:t>
            </a:r>
            <a:r>
              <a:rPr lang="en-US" sz="2400">
                <a:latin typeface="Calibri Light"/>
                <a:ea typeface="Calibri Light"/>
                <a:cs typeface="Calibri Light"/>
              </a:rPr>
              <a:t>, </a:t>
            </a:r>
            <a:r>
              <a:rPr lang="en-US" sz="2400" err="1">
                <a:latin typeface="Calibri Light"/>
                <a:ea typeface="Calibri Light"/>
                <a:cs typeface="Calibri Light"/>
              </a:rPr>
              <a:t>secreciones</a:t>
            </a:r>
            <a:r>
              <a:rPr lang="en-US" sz="2400">
                <a:latin typeface="Calibri Light"/>
                <a:ea typeface="Calibri Light"/>
                <a:cs typeface="Calibri Light"/>
              </a:rPr>
              <a:t>, </a:t>
            </a:r>
            <a:r>
              <a:rPr lang="en-US" sz="2400" err="1">
                <a:latin typeface="Calibri Light"/>
                <a:ea typeface="Calibri Light"/>
                <a:cs typeface="Calibri Light"/>
              </a:rPr>
              <a:t>vómitos</a:t>
            </a:r>
            <a:r>
              <a:rPr lang="en-US" sz="2400">
                <a:latin typeface="Calibri Light"/>
                <a:ea typeface="Calibri Light"/>
                <a:cs typeface="Calibri Light"/>
              </a:rPr>
              <a:t>, </a:t>
            </a:r>
            <a:r>
              <a:rPr lang="en-US" sz="2400" err="1">
                <a:latin typeface="Calibri Light"/>
                <a:ea typeface="Calibri Light"/>
                <a:cs typeface="Calibri Light"/>
              </a:rPr>
              <a:t>cuerpos</a:t>
            </a:r>
            <a:r>
              <a:rPr lang="en-US" sz="2400">
                <a:latin typeface="Calibri Light"/>
                <a:ea typeface="Calibri Light"/>
                <a:cs typeface="Calibri Light"/>
              </a:rPr>
              <a:t> </a:t>
            </a:r>
            <a:r>
              <a:rPr lang="en-US" sz="2400" err="1">
                <a:latin typeface="Calibri Light"/>
                <a:ea typeface="Calibri Light"/>
                <a:cs typeface="Calibri Light"/>
              </a:rPr>
              <a:t>extraños</a:t>
            </a:r>
            <a:r>
              <a:rPr lang="en-US" sz="2400">
                <a:latin typeface="Calibri Light"/>
                <a:ea typeface="Calibri Light"/>
                <a:cs typeface="Calibri Light"/>
              </a:rPr>
              <a:t> o edema</a:t>
            </a:r>
            <a:endParaRPr lang="en-US">
              <a:latin typeface="Calibri Light"/>
              <a:ea typeface="Calibri Light"/>
              <a:cs typeface="Calibri Light"/>
            </a:endParaRPr>
          </a:p>
          <a:p>
            <a:r>
              <a:rPr lang="en-US" sz="2400" err="1">
                <a:latin typeface="Calibri Light"/>
                <a:ea typeface="Calibri Light"/>
                <a:cs typeface="Calibri Light"/>
              </a:rPr>
              <a:t>Heridas</a:t>
            </a:r>
            <a:r>
              <a:rPr lang="en-US" sz="2400">
                <a:latin typeface="Calibri Light"/>
                <a:ea typeface="Calibri Light"/>
                <a:cs typeface="Calibri Light"/>
              </a:rPr>
              <a:t> </a:t>
            </a:r>
            <a:r>
              <a:rPr lang="en-US" sz="2400" err="1">
                <a:latin typeface="Calibri Light"/>
                <a:ea typeface="Calibri Light"/>
                <a:cs typeface="Calibri Light"/>
              </a:rPr>
              <a:t>penetrantes</a:t>
            </a:r>
            <a:r>
              <a:rPr lang="en-US" sz="2400">
                <a:latin typeface="Calibri Light"/>
                <a:ea typeface="Calibri Light"/>
                <a:cs typeface="Calibri Light"/>
              </a:rPr>
              <a:t> </a:t>
            </a:r>
            <a:r>
              <a:rPr lang="en-US" sz="2400" err="1">
                <a:latin typeface="Calibri Light"/>
                <a:ea typeface="Calibri Light"/>
                <a:cs typeface="Calibri Light"/>
              </a:rPr>
              <a:t>cervicales</a:t>
            </a:r>
            <a:r>
              <a:rPr lang="en-US" sz="2400">
                <a:latin typeface="Calibri Light"/>
                <a:ea typeface="Calibri Light"/>
                <a:cs typeface="Calibri Light"/>
              </a:rPr>
              <a:t> </a:t>
            </a:r>
            <a:r>
              <a:rPr lang="en-US" sz="2400" err="1">
                <a:latin typeface="Calibri Light"/>
                <a:ea typeface="Calibri Light"/>
                <a:cs typeface="Calibri Light"/>
              </a:rPr>
              <a:t>pueden</a:t>
            </a:r>
            <a:r>
              <a:rPr lang="en-US" sz="2400">
                <a:latin typeface="Calibri Light"/>
                <a:ea typeface="Calibri Light"/>
                <a:cs typeface="Calibri Light"/>
              </a:rPr>
              <a:t> </a:t>
            </a:r>
            <a:r>
              <a:rPr lang="en-US" sz="2400" err="1">
                <a:latin typeface="Calibri Light"/>
                <a:ea typeface="Calibri Light"/>
                <a:cs typeface="Calibri Light"/>
              </a:rPr>
              <a:t>causar</a:t>
            </a:r>
            <a:r>
              <a:rPr lang="en-US" sz="2400">
                <a:latin typeface="Calibri Light"/>
                <a:ea typeface="Calibri Light"/>
                <a:cs typeface="Calibri Light"/>
              </a:rPr>
              <a:t> hematomas </a:t>
            </a:r>
            <a:r>
              <a:rPr lang="en-US" sz="2400" err="1">
                <a:latin typeface="Calibri Light"/>
                <a:ea typeface="Calibri Light"/>
                <a:cs typeface="Calibri Light"/>
              </a:rPr>
              <a:t>expansivos</a:t>
            </a:r>
            <a:r>
              <a:rPr lang="en-US" sz="2400">
                <a:latin typeface="Calibri Light"/>
                <a:ea typeface="Calibri Light"/>
                <a:cs typeface="Calibri Light"/>
              </a:rPr>
              <a:t>.</a:t>
            </a:r>
            <a:endParaRPr lang="en-US">
              <a:latin typeface="Calibri Light"/>
              <a:ea typeface="Calibri Light"/>
              <a:cs typeface="Calibri Light"/>
            </a:endParaRPr>
          </a:p>
          <a:p>
            <a:r>
              <a:rPr lang="en-US" sz="2400">
                <a:latin typeface="Calibri Light"/>
                <a:ea typeface="Calibri Light"/>
                <a:cs typeface="Calibri Light"/>
              </a:rPr>
              <a:t>Las </a:t>
            </a:r>
            <a:r>
              <a:rPr lang="en-US" sz="2400" err="1">
                <a:latin typeface="Calibri Light"/>
                <a:ea typeface="Calibri Light"/>
                <a:cs typeface="Calibri Light"/>
              </a:rPr>
              <a:t>lesiones</a:t>
            </a:r>
            <a:r>
              <a:rPr lang="en-US" sz="2400">
                <a:latin typeface="Calibri Light"/>
                <a:ea typeface="Calibri Light"/>
                <a:cs typeface="Calibri Light"/>
              </a:rPr>
              <a:t> </a:t>
            </a:r>
            <a:r>
              <a:rPr lang="en-US" sz="2400" err="1">
                <a:latin typeface="Calibri Light"/>
                <a:ea typeface="Calibri Light"/>
                <a:cs typeface="Calibri Light"/>
              </a:rPr>
              <a:t>por</a:t>
            </a:r>
            <a:r>
              <a:rPr lang="en-US" sz="2400">
                <a:latin typeface="Calibri Light"/>
                <a:ea typeface="Calibri Light"/>
                <a:cs typeface="Calibri Light"/>
              </a:rPr>
              <a:t> </a:t>
            </a:r>
            <a:r>
              <a:rPr lang="en-US" sz="2400" err="1">
                <a:latin typeface="Calibri Light"/>
                <a:ea typeface="Calibri Light"/>
                <a:cs typeface="Calibri Light"/>
              </a:rPr>
              <a:t>inhalación</a:t>
            </a:r>
            <a:r>
              <a:rPr lang="en-US" sz="2400">
                <a:latin typeface="Calibri Light"/>
                <a:ea typeface="Calibri Light"/>
                <a:cs typeface="Calibri Light"/>
              </a:rPr>
              <a:t> de gas caliente </a:t>
            </a:r>
            <a:r>
              <a:rPr lang="en-US" sz="2400" err="1">
                <a:latin typeface="Calibri Light"/>
                <a:ea typeface="Calibri Light"/>
                <a:cs typeface="Calibri Light"/>
              </a:rPr>
              <a:t>puede</a:t>
            </a:r>
            <a:r>
              <a:rPr lang="en-US" sz="2400">
                <a:latin typeface="Calibri Light"/>
                <a:ea typeface="Calibri Light"/>
                <a:cs typeface="Calibri Light"/>
              </a:rPr>
              <a:t> </a:t>
            </a:r>
            <a:r>
              <a:rPr lang="en-US" sz="2400" err="1">
                <a:latin typeface="Calibri Light"/>
                <a:ea typeface="Calibri Light"/>
                <a:cs typeface="Calibri Light"/>
              </a:rPr>
              <a:t>causar</a:t>
            </a:r>
            <a:r>
              <a:rPr lang="en-US" sz="2400">
                <a:latin typeface="Calibri Light"/>
                <a:ea typeface="Calibri Light"/>
                <a:cs typeface="Calibri Light"/>
              </a:rPr>
              <a:t> edema de la </a:t>
            </a:r>
            <a:r>
              <a:rPr lang="en-US" sz="2400" err="1">
                <a:latin typeface="Calibri Light"/>
                <a:ea typeface="Calibri Light"/>
                <a:cs typeface="Calibri Light"/>
              </a:rPr>
              <a:t>vía</a:t>
            </a:r>
            <a:r>
              <a:rPr lang="en-US" sz="2400">
                <a:latin typeface="Calibri Light"/>
                <a:ea typeface="Calibri Light"/>
                <a:cs typeface="Calibri Light"/>
              </a:rPr>
              <a:t> </a:t>
            </a:r>
            <a:r>
              <a:rPr lang="en-US" sz="2400" err="1">
                <a:latin typeface="Calibri Light"/>
                <a:ea typeface="Calibri Light"/>
                <a:cs typeface="Calibri Light"/>
              </a:rPr>
              <a:t>aérea</a:t>
            </a:r>
          </a:p>
        </p:txBody>
      </p:sp>
      <p:sp>
        <p:nvSpPr>
          <p:cNvPr id="10" name="Rectangle 9">
            <a:extLst>
              <a:ext uri="{FF2B5EF4-FFF2-40B4-BE49-F238E27FC236}">
                <a16:creationId xmlns:a16="http://schemas.microsoft.com/office/drawing/2014/main" id="{A4BF6E0E-8AD9-09D9-81DC-5596861B7D97}"/>
              </a:ext>
            </a:extLst>
          </p:cNvPr>
          <p:cNvSpPr/>
          <p:nvPr/>
        </p:nvSpPr>
        <p:spPr>
          <a:xfrm>
            <a:off x="426720" y="5568762"/>
            <a:ext cx="184731" cy="400110"/>
          </a:xfrm>
          <a:prstGeom prst="rect">
            <a:avLst/>
          </a:prstGeom>
        </p:spPr>
        <p:txBody>
          <a:bodyPr wrap="non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endParaRPr lang="en-US" sz="2000">
              <a:latin typeface="Calibri" charset="0"/>
              <a:ea typeface="Calibri" charset="0"/>
              <a:cs typeface="Calibri" charset="0"/>
            </a:endParaRPr>
          </a:p>
        </p:txBody>
      </p:sp>
      <p:sp>
        <p:nvSpPr>
          <p:cNvPr id="12" name="Rectangle 11">
            <a:extLst>
              <a:ext uri="{FF2B5EF4-FFF2-40B4-BE49-F238E27FC236}">
                <a16:creationId xmlns:a16="http://schemas.microsoft.com/office/drawing/2014/main" id="{A4B986E6-A794-E365-80D1-8BC5FBA6DFF5}"/>
              </a:ext>
            </a:extLst>
          </p:cNvPr>
          <p:cNvSpPr/>
          <p:nvPr/>
        </p:nvSpPr>
        <p:spPr>
          <a:xfrm>
            <a:off x="426720" y="5948503"/>
            <a:ext cx="184731" cy="400110"/>
          </a:xfrm>
          <a:prstGeom prst="rect">
            <a:avLst/>
          </a:prstGeom>
        </p:spPr>
        <p:txBody>
          <a:bodyPr wrap="non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endParaRPr lang="en-US" sz="2000">
              <a:latin typeface="Calibri" charset="0"/>
              <a:ea typeface="Calibri" charset="0"/>
              <a:cs typeface="Calibri" charset="0"/>
            </a:endParaRPr>
          </a:p>
        </p:txBody>
      </p:sp>
      <p:sp>
        <p:nvSpPr>
          <p:cNvPr id="13" name="Rectangle 12">
            <a:extLst>
              <a:ext uri="{FF2B5EF4-FFF2-40B4-BE49-F238E27FC236}">
                <a16:creationId xmlns:a16="http://schemas.microsoft.com/office/drawing/2014/main" id="{7FCDB116-25FA-E54F-1D93-CD40EAB47492}"/>
              </a:ext>
            </a:extLst>
          </p:cNvPr>
          <p:cNvSpPr/>
          <p:nvPr/>
        </p:nvSpPr>
        <p:spPr>
          <a:xfrm>
            <a:off x="426720" y="6328243"/>
            <a:ext cx="184731" cy="400110"/>
          </a:xfrm>
          <a:prstGeom prst="rect">
            <a:avLst/>
          </a:prstGeom>
        </p:spPr>
        <p:txBody>
          <a:bodyPr wrap="non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a:pPr>
            <a:endParaRPr lang="en-US" sz="2000">
              <a:latin typeface="Calibri" charset="0"/>
              <a:ea typeface="Calibri" charset="0"/>
              <a:cs typeface="Calibri" charset="0"/>
            </a:endParaRPr>
          </a:p>
        </p:txBody>
      </p:sp>
      <p:pic>
        <p:nvPicPr>
          <p:cNvPr id="16" name="Picture 16">
            <a:extLst>
              <a:ext uri="{FF2B5EF4-FFF2-40B4-BE49-F238E27FC236}">
                <a16:creationId xmlns:a16="http://schemas.microsoft.com/office/drawing/2014/main" id="{2443B623-541C-4D64-2257-EE3CFE2D26C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98398" y="3182879"/>
            <a:ext cx="3774478" cy="2629279"/>
          </a:xfrm>
          <a:prstGeom prst="rect">
            <a:avLst/>
          </a:prstGeom>
        </p:spPr>
      </p:pic>
      <p:pic>
        <p:nvPicPr>
          <p:cNvPr id="17" name="Picture 17">
            <a:extLst>
              <a:ext uri="{FF2B5EF4-FFF2-40B4-BE49-F238E27FC236}">
                <a16:creationId xmlns:a16="http://schemas.microsoft.com/office/drawing/2014/main" id="{778E0CE4-EDEE-6838-D1AC-A1D9CC363A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0644" y="3790931"/>
            <a:ext cx="2743200" cy="1913562"/>
          </a:xfrm>
          <a:prstGeom prst="rect">
            <a:avLst/>
          </a:prstGeom>
        </p:spPr>
      </p:pic>
      <p:pic>
        <p:nvPicPr>
          <p:cNvPr id="2" name="Picture 3" descr="Icon&#10;&#10;Description automatically generated">
            <a:extLst>
              <a:ext uri="{FF2B5EF4-FFF2-40B4-BE49-F238E27FC236}">
                <a16:creationId xmlns:a16="http://schemas.microsoft.com/office/drawing/2014/main" id="{74B1757E-1A43-01D3-14AD-B1FA8DD4C1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07752" y="242119"/>
            <a:ext cx="1663496" cy="892278"/>
          </a:xfrm>
          <a:prstGeom prst="rect">
            <a:avLst/>
          </a:prstGeom>
        </p:spPr>
      </p:pic>
    </p:spTree>
    <p:extLst>
      <p:ext uri="{BB962C8B-B14F-4D97-AF65-F5344CB8AC3E}">
        <p14:creationId xmlns:p14="http://schemas.microsoft.com/office/powerpoint/2010/main" val="2188626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5" y="33489"/>
            <a:ext cx="10515600" cy="1177550"/>
          </a:xfrm>
        </p:spPr>
        <p:txBody>
          <a:bodyPr>
            <a:noAutofit/>
          </a:bodyPr>
          <a:lstStyle/>
          <a:p>
            <a:r>
              <a:rPr lang="en-US" err="1">
                <a:solidFill>
                  <a:srgbClr val="1F3864"/>
                </a:solidFill>
                <a:latin typeface="Calibri"/>
                <a:ea typeface="Calibri"/>
                <a:cs typeface="Calibri"/>
              </a:rPr>
              <a:t>Alteraciones</a:t>
            </a:r>
            <a:r>
              <a:rPr lang="en-US">
                <a:solidFill>
                  <a:srgbClr val="1F3864"/>
                </a:solidFill>
                <a:latin typeface="Calibri"/>
                <a:ea typeface="Calibri"/>
                <a:cs typeface="Calibri"/>
              </a:rPr>
              <a:t> </a:t>
            </a:r>
            <a:r>
              <a:rPr lang="en-US" err="1">
                <a:solidFill>
                  <a:srgbClr val="1F3864"/>
                </a:solidFill>
                <a:latin typeface="Calibri"/>
                <a:ea typeface="Calibri"/>
                <a:cs typeface="Calibri"/>
              </a:rPr>
              <a:t>Críticas</a:t>
            </a:r>
            <a:r>
              <a:rPr lang="en-US">
                <a:solidFill>
                  <a:srgbClr val="1F3864"/>
                </a:solidFill>
                <a:latin typeface="Calibri"/>
                <a:ea typeface="Calibri"/>
                <a:cs typeface="Calibri"/>
              </a:rPr>
              <a:t> de la RESPIRACIÓN: </a:t>
            </a:r>
            <a:r>
              <a:rPr lang="en-US" err="1">
                <a:solidFill>
                  <a:srgbClr val="1F3864"/>
                </a:solidFill>
                <a:latin typeface="Calibri"/>
                <a:ea typeface="Calibri"/>
                <a:cs typeface="Calibri"/>
              </a:rPr>
              <a:t>Neumotórax</a:t>
            </a:r>
            <a:r>
              <a:rPr lang="en-US">
                <a:solidFill>
                  <a:srgbClr val="1F3864"/>
                </a:solidFill>
                <a:latin typeface="Calibri"/>
                <a:ea typeface="Calibri"/>
                <a:cs typeface="Calibri"/>
              </a:rPr>
              <a:t> a </a:t>
            </a:r>
            <a:r>
              <a:rPr lang="en-US" err="1">
                <a:solidFill>
                  <a:srgbClr val="1F3864"/>
                </a:solidFill>
                <a:latin typeface="Calibri"/>
                <a:ea typeface="Calibri"/>
                <a:cs typeface="Calibri"/>
              </a:rPr>
              <a:t>Tensión</a:t>
            </a:r>
          </a:p>
        </p:txBody>
      </p:sp>
      <p:graphicFrame>
        <p:nvGraphicFramePr>
          <p:cNvPr id="6" name="Table 5"/>
          <p:cNvGraphicFramePr>
            <a:graphicFrameLocks noGrp="1"/>
          </p:cNvGraphicFramePr>
          <p:nvPr>
            <p:extLst>
              <p:ext uri="{D42A27DB-BD31-4B8C-83A1-F6EECF244321}">
                <p14:modId xmlns:p14="http://schemas.microsoft.com/office/powerpoint/2010/main" val="872040584"/>
              </p:ext>
            </p:extLst>
          </p:nvPr>
        </p:nvGraphicFramePr>
        <p:xfrm>
          <a:off x="313765" y="1471706"/>
          <a:ext cx="11592561" cy="4315560"/>
        </p:xfrm>
        <a:graphic>
          <a:graphicData uri="http://schemas.openxmlformats.org/drawingml/2006/table">
            <a:tbl>
              <a:tblPr firstRow="1" bandRow="1">
                <a:tableStyleId>{2D5ABB26-0587-4C30-8999-92F81FD0307C}</a:tableStyleId>
              </a:tblPr>
              <a:tblGrid>
                <a:gridCol w="5775505">
                  <a:extLst>
                    <a:ext uri="{9D8B030D-6E8A-4147-A177-3AD203B41FA5}">
                      <a16:colId xmlns:a16="http://schemas.microsoft.com/office/drawing/2014/main" val="20000"/>
                    </a:ext>
                  </a:extLst>
                </a:gridCol>
                <a:gridCol w="5817056">
                  <a:extLst>
                    <a:ext uri="{9D8B030D-6E8A-4147-A177-3AD203B41FA5}">
                      <a16:colId xmlns:a16="http://schemas.microsoft.com/office/drawing/2014/main" val="20001"/>
                    </a:ext>
                  </a:extLst>
                </a:gridCol>
              </a:tblGrid>
              <a:tr h="566520">
                <a:tc>
                  <a:txBody>
                    <a:bodyPr/>
                    <a:lstStyle/>
                    <a:p>
                      <a:pPr lvl="0" algn="ctr">
                        <a:buNone/>
                      </a:pPr>
                      <a:r>
                        <a:rPr lang="es-MX" sz="2400" b="1" dirty="0">
                          <a:latin typeface="Calibri Light"/>
                        </a:rPr>
                        <a:t>SIGNOS Y SÍNTOMAS</a:t>
                      </a:r>
                      <a:endParaRPr lang="en-US" sz="2400" b="1">
                        <a:latin typeface="Calibri Ligh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lang="en-US" sz="2400" dirty="0" err="1">
                        <a:latin typeface="Calibri Light"/>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75529">
                <a:tc>
                  <a:txBody>
                    <a:bodyPr/>
                    <a:lstStyle/>
                    <a:p>
                      <a:pPr marL="0" marR="0" lvl="0" indent="0" algn="l" rtl="0" eaLnBrk="1" fontAlgn="auto" latinLnBrk="0" hangingPunct="1">
                        <a:lnSpc>
                          <a:spcPct val="100000"/>
                        </a:lnSpc>
                        <a:spcBef>
                          <a:spcPts val="0"/>
                        </a:spcBef>
                        <a:spcAft>
                          <a:spcPts val="0"/>
                        </a:spcAft>
                        <a:buClrTx/>
                        <a:buSzTx/>
                        <a:buFont typeface="Arial" charset="0"/>
                        <a:buNone/>
                      </a:pPr>
                      <a:r>
                        <a:rPr lang="en-US" sz="2400" i="1" baseline="0" dirty="0" err="1">
                          <a:solidFill>
                            <a:schemeClr val="accent2"/>
                          </a:solidFill>
                          <a:latin typeface="Calibri Light"/>
                          <a:ea typeface="Source Sans Pro"/>
                          <a:cs typeface="Roboto"/>
                        </a:rPr>
                        <a:t>Hipotensión</a:t>
                      </a:r>
                      <a:r>
                        <a:rPr lang="en-US" sz="2400" i="1" baseline="0" dirty="0">
                          <a:solidFill>
                            <a:schemeClr val="tx1"/>
                          </a:solidFill>
                          <a:latin typeface="Calibri Light"/>
                          <a:ea typeface="Source Sans Pro"/>
                          <a:cs typeface="Roboto"/>
                        </a:rPr>
                        <a:t> </a:t>
                      </a:r>
                      <a:r>
                        <a:rPr lang="en-US" sz="2400" b="1" i="1" baseline="0" dirty="0">
                          <a:solidFill>
                            <a:schemeClr val="tx1"/>
                          </a:solidFill>
                          <a:latin typeface="Calibri Light"/>
                          <a:ea typeface="Source Sans Pro"/>
                          <a:cs typeface="Roboto"/>
                        </a:rPr>
                        <a:t>con</a:t>
                      </a:r>
                      <a:r>
                        <a:rPr lang="en-US" sz="2400" i="0" baseline="0" dirty="0">
                          <a:solidFill>
                            <a:schemeClr val="tx1"/>
                          </a:solidFill>
                          <a:latin typeface="Calibri Light"/>
                          <a:ea typeface="Source Sans Pro"/>
                          <a:cs typeface="Roboto"/>
                        </a:rPr>
                        <a:t> </a:t>
                      </a:r>
                      <a:r>
                        <a:rPr lang="en-US" sz="2400" i="0" baseline="0" dirty="0" err="1">
                          <a:solidFill>
                            <a:schemeClr val="tx1"/>
                          </a:solidFill>
                          <a:latin typeface="Calibri Light"/>
                          <a:ea typeface="Source Sans Pro"/>
                          <a:cs typeface="Roboto"/>
                        </a:rPr>
                        <a:t>dificultad</a:t>
                      </a:r>
                      <a:r>
                        <a:rPr lang="en-US" sz="2400" i="0" baseline="0" dirty="0">
                          <a:solidFill>
                            <a:schemeClr val="tx1"/>
                          </a:solidFill>
                          <a:latin typeface="Calibri Light"/>
                          <a:ea typeface="Source Sans Pro"/>
                          <a:cs typeface="Roboto"/>
                        </a:rPr>
                        <a:t> respiratoria y </a:t>
                      </a:r>
                      <a:r>
                        <a:rPr lang="en-US" sz="2400" i="0" baseline="0" dirty="0" err="1">
                          <a:solidFill>
                            <a:schemeClr val="tx1"/>
                          </a:solidFill>
                          <a:latin typeface="Calibri Light"/>
                          <a:ea typeface="Source Sans Pro"/>
                          <a:cs typeface="Roboto"/>
                        </a:rPr>
                        <a:t>cualquiera</a:t>
                      </a:r>
                      <a:r>
                        <a:rPr lang="en-US" sz="2400" i="0" baseline="0" dirty="0">
                          <a:solidFill>
                            <a:schemeClr val="tx1"/>
                          </a:solidFill>
                          <a:latin typeface="Calibri Light"/>
                          <a:ea typeface="Source Sans Pro"/>
                          <a:cs typeface="Roboto"/>
                        </a:rPr>
                        <a:t> de </a:t>
                      </a:r>
                      <a:r>
                        <a:rPr lang="en-US" sz="2400" i="0" baseline="0" dirty="0" err="1">
                          <a:solidFill>
                            <a:schemeClr val="tx1"/>
                          </a:solidFill>
                          <a:latin typeface="Calibri Light"/>
                          <a:ea typeface="Source Sans Pro"/>
                          <a:cs typeface="Roboto"/>
                        </a:rPr>
                        <a:t>los</a:t>
                      </a:r>
                      <a:r>
                        <a:rPr lang="en-US" sz="2400" i="0" baseline="0" dirty="0">
                          <a:solidFill>
                            <a:schemeClr val="tx1"/>
                          </a:solidFill>
                          <a:latin typeface="Calibri Light"/>
                          <a:ea typeface="Source Sans Pro"/>
                          <a:cs typeface="Roboto"/>
                        </a:rPr>
                        <a:t> </a:t>
                      </a:r>
                      <a:r>
                        <a:rPr lang="en-US" sz="2400" i="0" baseline="0" dirty="0" err="1">
                          <a:solidFill>
                            <a:schemeClr val="tx1"/>
                          </a:solidFill>
                          <a:latin typeface="Calibri Light"/>
                          <a:ea typeface="Source Sans Pro"/>
                          <a:cs typeface="Roboto"/>
                        </a:rPr>
                        <a:t>siguientes</a:t>
                      </a:r>
                      <a:r>
                        <a:rPr lang="en-US" sz="2400" i="0" baseline="0" dirty="0">
                          <a:solidFill>
                            <a:schemeClr val="tx1"/>
                          </a:solidFill>
                          <a:latin typeface="Calibri Light"/>
                          <a:ea typeface="Source Sans Pro"/>
                          <a:cs typeface="Roboto"/>
                        </a:rPr>
                        <a:t>:</a:t>
                      </a: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dirty="0" err="1">
                          <a:solidFill>
                            <a:schemeClr val="tx1"/>
                          </a:solidFill>
                          <a:latin typeface="Calibri Light"/>
                          <a:ea typeface="Source Sans Pro"/>
                          <a:cs typeface="Roboto"/>
                        </a:rPr>
                        <a:t>Distensión</a:t>
                      </a:r>
                      <a:r>
                        <a:rPr lang="en-US" sz="2400" i="0" baseline="0" dirty="0">
                          <a:solidFill>
                            <a:schemeClr val="tx1"/>
                          </a:solidFill>
                          <a:latin typeface="Calibri Light"/>
                          <a:ea typeface="Source Sans Pro"/>
                          <a:cs typeface="Roboto"/>
                        </a:rPr>
                        <a:t> de las </a:t>
                      </a:r>
                      <a:r>
                        <a:rPr lang="en-US" sz="2400" i="0" baseline="0" dirty="0" err="1">
                          <a:solidFill>
                            <a:schemeClr val="tx1"/>
                          </a:solidFill>
                          <a:latin typeface="Calibri Light"/>
                          <a:ea typeface="Source Sans Pro"/>
                          <a:cs typeface="Roboto"/>
                        </a:rPr>
                        <a:t>venas</a:t>
                      </a:r>
                      <a:r>
                        <a:rPr lang="en-US" sz="2400" i="0" baseline="0" dirty="0">
                          <a:solidFill>
                            <a:schemeClr val="tx1"/>
                          </a:solidFill>
                          <a:latin typeface="Calibri Light"/>
                          <a:ea typeface="Source Sans Pro"/>
                          <a:cs typeface="Roboto"/>
                        </a:rPr>
                        <a:t> del </a:t>
                      </a:r>
                      <a:r>
                        <a:rPr lang="en-US" sz="2400" i="0" baseline="0" dirty="0" err="1">
                          <a:solidFill>
                            <a:schemeClr val="tx1"/>
                          </a:solidFill>
                          <a:latin typeface="Calibri Light"/>
                          <a:ea typeface="Source Sans Pro"/>
                          <a:cs typeface="Roboto"/>
                        </a:rPr>
                        <a:t>cuello</a:t>
                      </a:r>
                      <a:endParaRPr lang="en-US" sz="2400" i="0" baseline="0" dirty="0">
                        <a:solidFill>
                          <a:schemeClr val="tx1"/>
                        </a:solidFill>
                        <a:latin typeface="Calibri Light"/>
                        <a:ea typeface="Source Sans Pro"/>
                        <a:cs typeface="Roboto"/>
                      </a:endParaRP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dirty="0" err="1">
                          <a:solidFill>
                            <a:schemeClr val="accent2"/>
                          </a:solidFill>
                          <a:latin typeface="Calibri Light"/>
                          <a:ea typeface="Source Sans Pro"/>
                          <a:cs typeface="Roboto"/>
                        </a:rPr>
                        <a:t>Ausencia</a:t>
                      </a:r>
                      <a:r>
                        <a:rPr lang="en-US" sz="2400" i="0" baseline="0" dirty="0">
                          <a:solidFill>
                            <a:schemeClr val="accent2"/>
                          </a:solidFill>
                          <a:latin typeface="Calibri Light"/>
                          <a:ea typeface="Source Sans Pro"/>
                          <a:cs typeface="Roboto"/>
                        </a:rPr>
                        <a:t> de </a:t>
                      </a:r>
                      <a:r>
                        <a:rPr lang="en-US" sz="2400" i="0" baseline="0" dirty="0" err="1">
                          <a:solidFill>
                            <a:schemeClr val="accent2"/>
                          </a:solidFill>
                          <a:latin typeface="Calibri Light"/>
                          <a:ea typeface="Source Sans Pro"/>
                          <a:cs typeface="Roboto"/>
                        </a:rPr>
                        <a:t>ruidos</a:t>
                      </a:r>
                      <a:r>
                        <a:rPr lang="en-US" sz="2400" i="0" baseline="0" dirty="0">
                          <a:solidFill>
                            <a:schemeClr val="accent2"/>
                          </a:solidFill>
                          <a:latin typeface="Calibri Light"/>
                          <a:ea typeface="Source Sans Pro"/>
                          <a:cs typeface="Roboto"/>
                        </a:rPr>
                        <a:t> </a:t>
                      </a:r>
                      <a:r>
                        <a:rPr lang="en-US" sz="2400" i="0" baseline="0" dirty="0" err="1">
                          <a:solidFill>
                            <a:schemeClr val="accent2"/>
                          </a:solidFill>
                          <a:latin typeface="Calibri Light"/>
                          <a:ea typeface="Source Sans Pro"/>
                          <a:cs typeface="Roboto"/>
                        </a:rPr>
                        <a:t>respiratorios</a:t>
                      </a:r>
                      <a:r>
                        <a:rPr lang="en-US" sz="2400" i="0" baseline="0" dirty="0">
                          <a:solidFill>
                            <a:schemeClr val="accent2"/>
                          </a:solidFill>
                          <a:latin typeface="Calibri Light"/>
                          <a:ea typeface="Source Sans Pro"/>
                          <a:cs typeface="Roboto"/>
                        </a:rPr>
                        <a:t> </a:t>
                      </a:r>
                      <a:r>
                        <a:rPr lang="en-US" sz="2400" i="0" baseline="0" dirty="0" err="1">
                          <a:solidFill>
                            <a:schemeClr val="tx1"/>
                          </a:solidFill>
                          <a:latin typeface="Calibri Light"/>
                          <a:ea typeface="Source Sans Pro"/>
                          <a:cs typeface="Roboto"/>
                        </a:rPr>
                        <a:t>en</a:t>
                      </a:r>
                      <a:r>
                        <a:rPr lang="en-US" sz="2400" i="0" baseline="0" dirty="0">
                          <a:solidFill>
                            <a:schemeClr val="tx1"/>
                          </a:solidFill>
                          <a:latin typeface="Calibri Light"/>
                          <a:ea typeface="Source Sans Pro"/>
                          <a:cs typeface="Roboto"/>
                        </a:rPr>
                        <a:t> </a:t>
                      </a:r>
                      <a:r>
                        <a:rPr lang="en-US" sz="2400" i="0" baseline="0" dirty="0" err="1">
                          <a:solidFill>
                            <a:schemeClr val="tx1"/>
                          </a:solidFill>
                          <a:latin typeface="Calibri Light"/>
                          <a:ea typeface="Source Sans Pro"/>
                          <a:cs typeface="Roboto"/>
                        </a:rPr>
                        <a:t>el</a:t>
                      </a:r>
                      <a:r>
                        <a:rPr lang="en-US" sz="2400" i="0" baseline="0" dirty="0">
                          <a:solidFill>
                            <a:schemeClr val="tx1"/>
                          </a:solidFill>
                          <a:latin typeface="Calibri Light"/>
                          <a:ea typeface="Source Sans Pro"/>
                          <a:cs typeface="Roboto"/>
                        </a:rPr>
                        <a:t> </a:t>
                      </a:r>
                      <a:r>
                        <a:rPr lang="en-US" sz="2400" i="0" baseline="0" dirty="0" err="1">
                          <a:solidFill>
                            <a:schemeClr val="tx1"/>
                          </a:solidFill>
                          <a:latin typeface="Calibri Light"/>
                          <a:ea typeface="Source Sans Pro"/>
                          <a:cs typeface="Roboto"/>
                        </a:rPr>
                        <a:t>lado</a:t>
                      </a:r>
                      <a:r>
                        <a:rPr lang="en-US" sz="2400" i="0" baseline="0" dirty="0">
                          <a:solidFill>
                            <a:schemeClr val="tx1"/>
                          </a:solidFill>
                          <a:latin typeface="Calibri Light"/>
                          <a:ea typeface="Source Sans Pro"/>
                          <a:cs typeface="Roboto"/>
                        </a:rPr>
                        <a:t> </a:t>
                      </a:r>
                      <a:r>
                        <a:rPr lang="en-US" sz="2400" i="0" baseline="0" dirty="0" err="1">
                          <a:solidFill>
                            <a:schemeClr val="tx1"/>
                          </a:solidFill>
                          <a:latin typeface="Calibri Light"/>
                          <a:ea typeface="Source Sans Pro"/>
                          <a:cs typeface="Roboto"/>
                        </a:rPr>
                        <a:t>afectado</a:t>
                      </a:r>
                      <a:endParaRPr lang="en-US" sz="2400" i="0" baseline="0" dirty="0">
                        <a:solidFill>
                          <a:schemeClr val="tx1"/>
                        </a:solidFill>
                        <a:latin typeface="Calibri Light"/>
                        <a:ea typeface="Source Sans Pro"/>
                        <a:cs typeface="Roboto"/>
                      </a:endParaRPr>
                    </a:p>
                    <a:p>
                      <a:pPr marL="457200" marR="0" lvl="0" indent="-457200" algn="l" rtl="0" eaLnBrk="1" fontAlgn="auto" latinLnBrk="0" hangingPunct="1">
                        <a:lnSpc>
                          <a:spcPct val="100000"/>
                        </a:lnSpc>
                        <a:spcBef>
                          <a:spcPts val="0"/>
                        </a:spcBef>
                        <a:spcAft>
                          <a:spcPts val="0"/>
                        </a:spcAft>
                        <a:buClrTx/>
                        <a:buSzTx/>
                        <a:buFont typeface="Arial" charset="0"/>
                        <a:buChar char="•"/>
                      </a:pPr>
                      <a:r>
                        <a:rPr lang="en-US" sz="2400" i="0" baseline="0" dirty="0" err="1">
                          <a:solidFill>
                            <a:schemeClr val="tx1"/>
                          </a:solidFill>
                          <a:latin typeface="Calibri Light"/>
                          <a:ea typeface="Source Sans Pro"/>
                          <a:cs typeface="Roboto"/>
                        </a:rPr>
                        <a:t>Hipersonoridad</a:t>
                      </a:r>
                      <a:r>
                        <a:rPr lang="en-US" sz="2400" i="0" baseline="0" dirty="0">
                          <a:solidFill>
                            <a:schemeClr val="tx1"/>
                          </a:solidFill>
                          <a:latin typeface="Calibri Light"/>
                          <a:ea typeface="Source Sans Pro"/>
                          <a:cs typeface="Roboto"/>
                        </a:rPr>
                        <a:t> a la </a:t>
                      </a:r>
                      <a:r>
                        <a:rPr lang="en-US" sz="2400" i="0" baseline="0" dirty="0" err="1">
                          <a:solidFill>
                            <a:schemeClr val="tx1"/>
                          </a:solidFill>
                          <a:latin typeface="Calibri Light"/>
                          <a:ea typeface="Source Sans Pro"/>
                          <a:cs typeface="Roboto"/>
                        </a:rPr>
                        <a:t>percusión</a:t>
                      </a:r>
                      <a:r>
                        <a:rPr lang="en-US" sz="2400" i="0" baseline="0" dirty="0">
                          <a:solidFill>
                            <a:schemeClr val="tx1"/>
                          </a:solidFill>
                          <a:latin typeface="Calibri Light"/>
                          <a:ea typeface="Source Sans Pro"/>
                          <a:cs typeface="Roboto"/>
                        </a:rPr>
                        <a:t> </a:t>
                      </a:r>
                      <a:r>
                        <a:rPr lang="en-US" sz="2400" i="0" baseline="0" dirty="0" err="1">
                          <a:solidFill>
                            <a:schemeClr val="tx1"/>
                          </a:solidFill>
                          <a:latin typeface="Calibri Light"/>
                          <a:ea typeface="Source Sans Pro"/>
                          <a:cs typeface="Roboto"/>
                        </a:rPr>
                        <a:t>en</a:t>
                      </a:r>
                      <a:r>
                        <a:rPr lang="en-US" sz="2400" i="0" baseline="0" dirty="0">
                          <a:solidFill>
                            <a:schemeClr val="tx1"/>
                          </a:solidFill>
                          <a:latin typeface="Calibri Light"/>
                          <a:ea typeface="Source Sans Pro"/>
                          <a:cs typeface="Roboto"/>
                        </a:rPr>
                        <a:t> </a:t>
                      </a:r>
                      <a:r>
                        <a:rPr lang="en-US" sz="2400" i="0" baseline="0" dirty="0" err="1">
                          <a:solidFill>
                            <a:schemeClr val="tx1"/>
                          </a:solidFill>
                          <a:latin typeface="Calibri Light"/>
                          <a:ea typeface="Source Sans Pro"/>
                          <a:cs typeface="Roboto"/>
                        </a:rPr>
                        <a:t>el</a:t>
                      </a:r>
                      <a:r>
                        <a:rPr lang="en-US" sz="2400" i="0" baseline="0" dirty="0">
                          <a:solidFill>
                            <a:schemeClr val="tx1"/>
                          </a:solidFill>
                          <a:latin typeface="Calibri Light"/>
                          <a:ea typeface="Source Sans Pro"/>
                          <a:cs typeface="Roboto"/>
                        </a:rPr>
                        <a:t> </a:t>
                      </a:r>
                      <a:r>
                        <a:rPr lang="en-US" sz="2400" i="0" baseline="0" dirty="0" err="1">
                          <a:solidFill>
                            <a:schemeClr val="tx1"/>
                          </a:solidFill>
                          <a:latin typeface="Calibri Light"/>
                          <a:ea typeface="Source Sans Pro"/>
                          <a:cs typeface="Roboto"/>
                        </a:rPr>
                        <a:t>lado</a:t>
                      </a:r>
                      <a:r>
                        <a:rPr lang="en-US" sz="2400" i="0" baseline="0" dirty="0">
                          <a:solidFill>
                            <a:schemeClr val="tx1"/>
                          </a:solidFill>
                          <a:latin typeface="Calibri Light"/>
                          <a:ea typeface="Source Sans Pro"/>
                          <a:cs typeface="Roboto"/>
                        </a:rPr>
                        <a:t> </a:t>
                      </a:r>
                      <a:r>
                        <a:rPr lang="en-US" sz="2400" i="0" baseline="0" dirty="0" err="1">
                          <a:solidFill>
                            <a:schemeClr val="tx1"/>
                          </a:solidFill>
                          <a:latin typeface="Calibri Light"/>
                          <a:ea typeface="Source Sans Pro"/>
                          <a:cs typeface="Roboto"/>
                        </a:rPr>
                        <a:t>afectado</a:t>
                      </a:r>
                      <a:endParaRPr lang="en-US" sz="2400" i="0" baseline="0" dirty="0">
                        <a:solidFill>
                          <a:schemeClr val="tx1"/>
                        </a:solidFill>
                        <a:latin typeface="Calibri Light"/>
                        <a:ea typeface="Source Sans Pro"/>
                        <a:cs typeface="Roboto"/>
                      </a:endParaRPr>
                    </a:p>
                    <a:p>
                      <a:pPr marL="457200" marR="0" lvl="0" indent="-457200" algn="l">
                        <a:lnSpc>
                          <a:spcPct val="100000"/>
                        </a:lnSpc>
                        <a:spcBef>
                          <a:spcPts val="0"/>
                        </a:spcBef>
                        <a:spcAft>
                          <a:spcPts val="0"/>
                        </a:spcAft>
                        <a:buClrTx/>
                        <a:buSzTx/>
                        <a:buFont typeface="Arial" charset="0"/>
                        <a:buChar char="•"/>
                      </a:pPr>
                      <a:r>
                        <a:rPr lang="en-US" sz="2400" b="0" i="0" u="none" strike="noStrike" baseline="0" noProof="0" dirty="0" err="1">
                          <a:solidFill>
                            <a:schemeClr val="tx1"/>
                          </a:solidFill>
                          <a:latin typeface="Calibri Light"/>
                        </a:rPr>
                        <a:t>Puede</a:t>
                      </a:r>
                      <a:r>
                        <a:rPr lang="en-US" sz="2400" b="0" i="0" u="none" strike="noStrike" baseline="0" noProof="0" dirty="0">
                          <a:solidFill>
                            <a:schemeClr val="tx1"/>
                          </a:solidFill>
                          <a:latin typeface="Calibri Light"/>
                        </a:rPr>
                        <a:t> </a:t>
                      </a:r>
                      <a:r>
                        <a:rPr lang="en-US" sz="2400" b="0" i="0" u="none" strike="noStrike" baseline="0" noProof="0" dirty="0" err="1">
                          <a:solidFill>
                            <a:schemeClr val="tx1"/>
                          </a:solidFill>
                          <a:latin typeface="Calibri Light"/>
                        </a:rPr>
                        <a:t>haber</a:t>
                      </a:r>
                      <a:r>
                        <a:rPr lang="en-US" sz="2400" b="0" i="0" u="none" strike="noStrike" baseline="0" noProof="0" dirty="0">
                          <a:solidFill>
                            <a:schemeClr val="tx1"/>
                          </a:solidFill>
                          <a:latin typeface="Calibri Light"/>
                        </a:rPr>
                        <a:t> </a:t>
                      </a:r>
                      <a:r>
                        <a:rPr lang="en-US" sz="2400" b="0" i="0" u="none" strike="noStrike" baseline="0" noProof="0" dirty="0" err="1">
                          <a:solidFill>
                            <a:schemeClr val="tx1"/>
                          </a:solidFill>
                          <a:latin typeface="Calibri Light"/>
                        </a:rPr>
                        <a:t>desviación</a:t>
                      </a:r>
                      <a:r>
                        <a:rPr lang="en-US" sz="2400" b="0" i="0" u="none" strike="noStrike" baseline="0" noProof="0" dirty="0">
                          <a:solidFill>
                            <a:schemeClr val="tx1"/>
                          </a:solidFill>
                          <a:latin typeface="Calibri Light"/>
                        </a:rPr>
                        <a:t> de la </a:t>
                      </a:r>
                      <a:r>
                        <a:rPr lang="en-US" sz="2400" b="0" i="0" u="none" strike="noStrike" baseline="0" noProof="0" dirty="0" err="1">
                          <a:solidFill>
                            <a:schemeClr val="tx1"/>
                          </a:solidFill>
                          <a:latin typeface="Calibri Light"/>
                        </a:rPr>
                        <a:t>tráquea</a:t>
                      </a:r>
                      <a:r>
                        <a:rPr lang="en-US" sz="2400" b="0" i="0" u="none" strike="noStrike" baseline="0" noProof="0" dirty="0">
                          <a:solidFill>
                            <a:schemeClr val="tx1"/>
                          </a:solidFill>
                          <a:latin typeface="Calibri Light"/>
                        </a:rPr>
                        <a:t> </a:t>
                      </a:r>
                      <a:r>
                        <a:rPr lang="en-US" sz="2400" b="0" i="0" u="none" strike="noStrike" baseline="0" noProof="0" dirty="0" err="1">
                          <a:solidFill>
                            <a:schemeClr val="tx1"/>
                          </a:solidFill>
                          <a:latin typeface="Calibri Light"/>
                        </a:rPr>
                        <a:t>alejándose</a:t>
                      </a:r>
                      <a:r>
                        <a:rPr lang="en-US" sz="2400" b="0" i="0" u="none" strike="noStrike" baseline="0" noProof="0" dirty="0">
                          <a:solidFill>
                            <a:schemeClr val="tx1"/>
                          </a:solidFill>
                          <a:latin typeface="Calibri Light"/>
                        </a:rPr>
                        <a:t> del </a:t>
                      </a:r>
                      <a:r>
                        <a:rPr lang="en-US" sz="2400" b="0" i="0" u="none" strike="noStrike" baseline="0" noProof="0" dirty="0" err="1">
                          <a:solidFill>
                            <a:schemeClr val="tx1"/>
                          </a:solidFill>
                          <a:latin typeface="Calibri Light"/>
                        </a:rPr>
                        <a:t>lado</a:t>
                      </a:r>
                      <a:r>
                        <a:rPr lang="en-US" sz="2400" b="0" i="0" u="none" strike="noStrike" baseline="0" noProof="0" dirty="0">
                          <a:solidFill>
                            <a:schemeClr val="tx1"/>
                          </a:solidFill>
                          <a:latin typeface="Calibri Light"/>
                        </a:rPr>
                        <a:t> </a:t>
                      </a:r>
                      <a:r>
                        <a:rPr lang="en-US" sz="2400" b="0" i="0" u="none" strike="noStrike" baseline="0" noProof="0" dirty="0" err="1">
                          <a:solidFill>
                            <a:schemeClr val="tx1"/>
                          </a:solidFill>
                          <a:latin typeface="Calibri Light"/>
                        </a:rPr>
                        <a:t>afectado</a:t>
                      </a:r>
                      <a:endParaRPr lang="en-US" sz="2400" i="0" baseline="0" dirty="0">
                        <a:solidFill>
                          <a:schemeClr val="tx1"/>
                        </a:solidFill>
                        <a:latin typeface="Calibri Light"/>
                        <a:ea typeface="Source Sans Pro"/>
                        <a:cs typeface="Roboto"/>
                      </a:endParaRPr>
                    </a:p>
                    <a:p>
                      <a:pPr marL="457200" marR="0" lvl="0" indent="-457200" algn="l" rtl="0" eaLnBrk="1" fontAlgn="auto" latinLnBrk="0" hangingPunct="1">
                        <a:lnSpc>
                          <a:spcPct val="100000"/>
                        </a:lnSpc>
                        <a:spcBef>
                          <a:spcPts val="0"/>
                        </a:spcBef>
                        <a:spcAft>
                          <a:spcPts val="0"/>
                        </a:spcAft>
                        <a:buClrTx/>
                        <a:buSzTx/>
                        <a:buFont typeface="Arial" charset="0"/>
                        <a:buChar char="•"/>
                      </a:pPr>
                      <a:endParaRPr lang="en-US" sz="2400" i="0" baseline="0" dirty="0">
                        <a:solidFill>
                          <a:schemeClr val="tx1"/>
                        </a:solidFill>
                        <a:latin typeface="Calibri Light"/>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dirty="0" err="1">
                          <a:solidFill>
                            <a:schemeClr val="tx1">
                              <a:lumMod val="95000"/>
                              <a:lumOff val="5000"/>
                            </a:schemeClr>
                          </a:solidFill>
                          <a:latin typeface="Calibri Light"/>
                          <a:ea typeface="Source Sans Pro"/>
                          <a:cs typeface="Roboto"/>
                        </a:rPr>
                        <a:t>Realice</a:t>
                      </a:r>
                      <a:r>
                        <a:rPr lang="en-US" sz="2400" baseline="0" dirty="0">
                          <a:solidFill>
                            <a:schemeClr val="tx1">
                              <a:lumMod val="95000"/>
                              <a:lumOff val="5000"/>
                            </a:schemeClr>
                          </a:solidFill>
                          <a:latin typeface="Calibri Light"/>
                          <a:ea typeface="Source Sans Pro"/>
                          <a:cs typeface="Roboto"/>
                        </a:rPr>
                        <a:t> </a:t>
                      </a:r>
                      <a:r>
                        <a:rPr lang="en-US" sz="2400" baseline="0" dirty="0" err="1">
                          <a:solidFill>
                            <a:schemeClr val="tx1">
                              <a:lumMod val="95000"/>
                              <a:lumOff val="5000"/>
                            </a:schemeClr>
                          </a:solidFill>
                          <a:latin typeface="Calibri Light"/>
                          <a:ea typeface="Source Sans Pro"/>
                          <a:cs typeface="Roboto"/>
                        </a:rPr>
                        <a:t>una</a:t>
                      </a:r>
                      <a:r>
                        <a:rPr lang="en-US" sz="2400" baseline="0" dirty="0">
                          <a:solidFill>
                            <a:schemeClr val="tx1">
                              <a:lumMod val="95000"/>
                              <a:lumOff val="5000"/>
                            </a:schemeClr>
                          </a:solidFill>
                          <a:latin typeface="Calibri Light"/>
                          <a:ea typeface="Source Sans Pro"/>
                          <a:cs typeface="Roboto"/>
                        </a:rPr>
                        <a:t> </a:t>
                      </a:r>
                      <a:r>
                        <a:rPr lang="en-US" sz="2400" baseline="0" dirty="0" err="1">
                          <a:solidFill>
                            <a:schemeClr val="tx1">
                              <a:lumMod val="95000"/>
                              <a:lumOff val="5000"/>
                            </a:schemeClr>
                          </a:solidFill>
                          <a:latin typeface="Calibri Light"/>
                          <a:ea typeface="Source Sans Pro"/>
                          <a:cs typeface="Roboto"/>
                        </a:rPr>
                        <a:t>descompresión</a:t>
                      </a:r>
                      <a:r>
                        <a:rPr lang="en-US" sz="2400" baseline="0" dirty="0">
                          <a:solidFill>
                            <a:schemeClr val="tx1">
                              <a:lumMod val="95000"/>
                              <a:lumOff val="5000"/>
                            </a:schemeClr>
                          </a:solidFill>
                          <a:latin typeface="Calibri Light"/>
                          <a:ea typeface="Source Sans Pro"/>
                          <a:cs typeface="Roboto"/>
                        </a:rPr>
                        <a:t> con </a:t>
                      </a:r>
                      <a:r>
                        <a:rPr lang="en-US" sz="2400" baseline="0" dirty="0" err="1">
                          <a:solidFill>
                            <a:schemeClr val="tx1">
                              <a:lumMod val="95000"/>
                              <a:lumOff val="5000"/>
                            </a:schemeClr>
                          </a:solidFill>
                          <a:latin typeface="Calibri Light"/>
                          <a:ea typeface="Source Sans Pro"/>
                          <a:cs typeface="Roboto"/>
                        </a:rPr>
                        <a:t>aguja</a:t>
                      </a:r>
                      <a:endParaRPr lang="en-US" dirty="0">
                        <a:latin typeface="Calibri Light"/>
                      </a:endParaRPr>
                    </a:p>
                    <a:p>
                      <a:pPr marL="342900" lvl="0" indent="-342900">
                        <a:buFont typeface="Arial" charset="0"/>
                        <a:buChar char="•"/>
                      </a:pPr>
                      <a:r>
                        <a:rPr lang="en-US" sz="2400" baseline="0" dirty="0" err="1">
                          <a:solidFill>
                            <a:schemeClr val="tx1">
                              <a:lumMod val="95000"/>
                              <a:lumOff val="5000"/>
                            </a:schemeClr>
                          </a:solidFill>
                          <a:latin typeface="Calibri Light"/>
                          <a:ea typeface="Source Sans Pro"/>
                          <a:cs typeface="Roboto"/>
                        </a:rPr>
                        <a:t>Administre</a:t>
                      </a:r>
                      <a:r>
                        <a:rPr lang="en-US" sz="2400" baseline="0" dirty="0">
                          <a:solidFill>
                            <a:schemeClr val="tx1">
                              <a:lumMod val="95000"/>
                              <a:lumOff val="5000"/>
                            </a:schemeClr>
                          </a:solidFill>
                          <a:latin typeface="Calibri Light"/>
                          <a:ea typeface="Source Sans Pro"/>
                          <a:cs typeface="Roboto"/>
                        </a:rPr>
                        <a:t> OXÍGENO y FLUIDOS IV</a:t>
                      </a:r>
                    </a:p>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baseline="0" dirty="0">
                          <a:solidFill>
                            <a:schemeClr val="tx1">
                              <a:lumMod val="95000"/>
                              <a:lumOff val="5000"/>
                            </a:schemeClr>
                          </a:solidFill>
                          <a:latin typeface="Calibri Light"/>
                          <a:ea typeface="Source Sans Pro"/>
                          <a:cs typeface="Roboto"/>
                        </a:rPr>
                        <a:t>Prepare </a:t>
                      </a:r>
                      <a:r>
                        <a:rPr lang="en-US" sz="2400" baseline="0" dirty="0" err="1">
                          <a:solidFill>
                            <a:schemeClr val="tx1">
                              <a:lumMod val="95000"/>
                              <a:lumOff val="5000"/>
                            </a:schemeClr>
                          </a:solidFill>
                          <a:latin typeface="Calibri Light"/>
                          <a:ea typeface="Source Sans Pro"/>
                          <a:cs typeface="Roboto"/>
                        </a:rPr>
                        <a:t>el</a:t>
                      </a:r>
                      <a:r>
                        <a:rPr lang="en-US" sz="2400" baseline="0" dirty="0">
                          <a:solidFill>
                            <a:schemeClr val="tx1">
                              <a:lumMod val="95000"/>
                              <a:lumOff val="5000"/>
                            </a:schemeClr>
                          </a:solidFill>
                          <a:latin typeface="Calibri Light"/>
                          <a:ea typeface="Source Sans Pro"/>
                          <a:cs typeface="Roboto"/>
                        </a:rPr>
                        <a:t> TRASLADO/TRANSFERENCIA </a:t>
                      </a:r>
                      <a:r>
                        <a:rPr lang="en-US" sz="2400" baseline="0" dirty="0" err="1">
                          <a:solidFill>
                            <a:schemeClr val="tx1">
                              <a:lumMod val="95000"/>
                              <a:lumOff val="5000"/>
                            </a:schemeClr>
                          </a:solidFill>
                          <a:latin typeface="Calibri Light"/>
                          <a:ea typeface="Source Sans Pro"/>
                          <a:cs typeface="Roboto"/>
                        </a:rPr>
                        <a:t>urgente</a:t>
                      </a:r>
                      <a:r>
                        <a:rPr lang="en-US" sz="2400" baseline="0" dirty="0">
                          <a:solidFill>
                            <a:schemeClr val="tx1">
                              <a:lumMod val="95000"/>
                              <a:lumOff val="5000"/>
                            </a:schemeClr>
                          </a:solidFill>
                          <a:latin typeface="Calibri Light"/>
                          <a:ea typeface="Source Sans Pro"/>
                          <a:cs typeface="Roboto"/>
                        </a:rPr>
                        <a:t> a un </a:t>
                      </a:r>
                      <a:r>
                        <a:rPr lang="en-US" sz="2400" baseline="0" dirty="0" err="1">
                          <a:solidFill>
                            <a:schemeClr val="tx1">
                              <a:lumMod val="95000"/>
                              <a:lumOff val="5000"/>
                            </a:schemeClr>
                          </a:solidFill>
                          <a:latin typeface="Calibri Light"/>
                          <a:ea typeface="Source Sans Pro"/>
                          <a:cs typeface="Roboto"/>
                        </a:rPr>
                        <a:t>centro</a:t>
                      </a:r>
                      <a:r>
                        <a:rPr lang="en-US" sz="2400" baseline="0" dirty="0">
                          <a:solidFill>
                            <a:schemeClr val="tx1">
                              <a:lumMod val="95000"/>
                              <a:lumOff val="5000"/>
                            </a:schemeClr>
                          </a:solidFill>
                          <a:latin typeface="Calibri Light"/>
                          <a:ea typeface="Source Sans Pro"/>
                          <a:cs typeface="Roboto"/>
                        </a:rPr>
                        <a:t> </a:t>
                      </a:r>
                      <a:r>
                        <a:rPr lang="en-US" sz="2400" baseline="0" dirty="0" err="1">
                          <a:solidFill>
                            <a:schemeClr val="tx1">
                              <a:lumMod val="95000"/>
                              <a:lumOff val="5000"/>
                            </a:schemeClr>
                          </a:solidFill>
                          <a:latin typeface="Calibri Light"/>
                          <a:ea typeface="Source Sans Pro"/>
                          <a:cs typeface="Roboto"/>
                        </a:rPr>
                        <a:t>donde</a:t>
                      </a:r>
                      <a:r>
                        <a:rPr lang="en-US" sz="2400" baseline="0" dirty="0">
                          <a:solidFill>
                            <a:schemeClr val="tx1">
                              <a:lumMod val="95000"/>
                              <a:lumOff val="5000"/>
                            </a:schemeClr>
                          </a:solidFill>
                          <a:latin typeface="Calibri Light"/>
                          <a:ea typeface="Source Sans Pro"/>
                          <a:cs typeface="Roboto"/>
                        </a:rPr>
                        <a:t> </a:t>
                      </a:r>
                      <a:r>
                        <a:rPr lang="en-US" sz="2400" baseline="0" dirty="0" err="1">
                          <a:solidFill>
                            <a:schemeClr val="tx1">
                              <a:lumMod val="95000"/>
                              <a:lumOff val="5000"/>
                            </a:schemeClr>
                          </a:solidFill>
                          <a:latin typeface="Calibri Light"/>
                          <a:ea typeface="Source Sans Pro"/>
                          <a:cs typeface="Roboto"/>
                        </a:rPr>
                        <a:t>puedan</a:t>
                      </a:r>
                      <a:r>
                        <a:rPr lang="en-US" sz="2400" baseline="0" dirty="0">
                          <a:solidFill>
                            <a:schemeClr val="tx1">
                              <a:lumMod val="95000"/>
                              <a:lumOff val="5000"/>
                            </a:schemeClr>
                          </a:solidFill>
                          <a:latin typeface="Calibri Light"/>
                          <a:ea typeface="Source Sans Pro"/>
                          <a:cs typeface="Roboto"/>
                        </a:rPr>
                        <a:t> </a:t>
                      </a:r>
                      <a:r>
                        <a:rPr lang="en-US" sz="2400" baseline="0" dirty="0" err="1">
                          <a:solidFill>
                            <a:schemeClr val="tx1">
                              <a:lumMod val="95000"/>
                              <a:lumOff val="5000"/>
                            </a:schemeClr>
                          </a:solidFill>
                          <a:latin typeface="Calibri Light"/>
                          <a:ea typeface="Source Sans Pro"/>
                          <a:cs typeface="Roboto"/>
                        </a:rPr>
                        <a:t>realizar</a:t>
                      </a:r>
                      <a:r>
                        <a:rPr lang="en-US" sz="2400" baseline="0" dirty="0">
                          <a:solidFill>
                            <a:schemeClr val="tx1">
                              <a:lumMod val="95000"/>
                              <a:lumOff val="5000"/>
                            </a:schemeClr>
                          </a:solidFill>
                          <a:latin typeface="Calibri Light"/>
                          <a:ea typeface="Source Sans Pro"/>
                          <a:cs typeface="Roboto"/>
                        </a:rPr>
                        <a:t> </a:t>
                      </a:r>
                      <a:r>
                        <a:rPr lang="en-US" sz="2400" baseline="0" dirty="0" err="1">
                          <a:solidFill>
                            <a:schemeClr val="tx1">
                              <a:lumMod val="95000"/>
                              <a:lumOff val="5000"/>
                            </a:schemeClr>
                          </a:solidFill>
                          <a:latin typeface="Calibri Light"/>
                          <a:ea typeface="Source Sans Pro"/>
                          <a:cs typeface="Roboto"/>
                        </a:rPr>
                        <a:t>una</a:t>
                      </a:r>
                      <a:r>
                        <a:rPr lang="en-US" sz="2400" baseline="0" dirty="0">
                          <a:solidFill>
                            <a:schemeClr val="tx1">
                              <a:lumMod val="95000"/>
                              <a:lumOff val="5000"/>
                            </a:schemeClr>
                          </a:solidFill>
                          <a:latin typeface="Calibri Light"/>
                          <a:ea typeface="Source Sans Pro"/>
                          <a:cs typeface="Roboto"/>
                        </a:rPr>
                        <a:t> </a:t>
                      </a:r>
                      <a:r>
                        <a:rPr lang="en-US" sz="2400" baseline="0" dirty="0" err="1">
                          <a:solidFill>
                            <a:schemeClr val="tx1">
                              <a:lumMod val="95000"/>
                              <a:lumOff val="5000"/>
                            </a:schemeClr>
                          </a:solidFill>
                          <a:latin typeface="Calibri Light"/>
                          <a:ea typeface="Source Sans Pro"/>
                          <a:cs typeface="Roboto"/>
                        </a:rPr>
                        <a:t>pleurostomía</a:t>
                      </a:r>
                      <a:endParaRPr lang="en-US" sz="2400" baseline="0" dirty="0">
                        <a:solidFill>
                          <a:schemeClr val="tx1">
                            <a:lumMod val="95000"/>
                            <a:lumOff val="5000"/>
                          </a:schemeClr>
                        </a:solidFill>
                        <a:latin typeface="Calibri Light"/>
                        <a:ea typeface="Source Sans Pro"/>
                        <a:cs typeface="Roboto"/>
                      </a:endParaRPr>
                    </a:p>
                    <a:p>
                      <a:pPr marL="342900" lvl="0" indent="-342900">
                        <a:buFont typeface="Arial" charset="0"/>
                        <a:buChar char="•"/>
                      </a:pPr>
                      <a:endParaRPr lang="en-US" sz="2400" baseline="0" dirty="0">
                        <a:solidFill>
                          <a:schemeClr val="tx1"/>
                        </a:solidFill>
                        <a:latin typeface="Calibri Light"/>
                        <a:ea typeface="Source Sans Pro"/>
                        <a:cs typeface="Roboto"/>
                      </a:endParaRPr>
                    </a:p>
                    <a:p>
                      <a:pPr marL="457200" lvl="1" indent="0">
                        <a:buNone/>
                      </a:pPr>
                      <a:endParaRPr lang="en-US" sz="2400" baseline="0" dirty="0">
                        <a:solidFill>
                          <a:srgbClr val="FF0000"/>
                        </a:solidFill>
                        <a:latin typeface="Calibri Light"/>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7" descr="A picture containing text, map&#10;&#10;Description automatically generated">
            <a:extLst>
              <a:ext uri="{FF2B5EF4-FFF2-40B4-BE49-F238E27FC236}">
                <a16:creationId xmlns:a16="http://schemas.microsoft.com/office/drawing/2014/main" id="{BDC5B199-7906-D584-D030-72714456A5D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56578" y="3397617"/>
            <a:ext cx="2743200" cy="1913562"/>
          </a:xfrm>
          <a:prstGeom prst="rect">
            <a:avLst/>
          </a:prstGeom>
        </p:spPr>
      </p:pic>
      <p:sp>
        <p:nvSpPr>
          <p:cNvPr id="4" name="TextBox 3">
            <a:extLst>
              <a:ext uri="{FF2B5EF4-FFF2-40B4-BE49-F238E27FC236}">
                <a16:creationId xmlns:a16="http://schemas.microsoft.com/office/drawing/2014/main" id="{6C385BA0-1F05-7F2E-09B5-5BD917F7826B}"/>
              </a:ext>
            </a:extLst>
          </p:cNvPr>
          <p:cNvSpPr txBox="1"/>
          <p:nvPr/>
        </p:nvSpPr>
        <p:spPr>
          <a:xfrm>
            <a:off x="692168" y="5835990"/>
            <a:ext cx="1070956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a:solidFill>
                  <a:srgbClr val="203864"/>
                </a:solidFill>
              </a:rPr>
              <a:t>¡</a:t>
            </a:r>
            <a:r>
              <a:rPr lang="en-US" sz="2400" err="1">
                <a:solidFill>
                  <a:srgbClr val="203864"/>
                </a:solidFill>
              </a:rPr>
              <a:t>Cualquier</a:t>
            </a:r>
            <a:r>
              <a:rPr lang="en-US" sz="2400">
                <a:solidFill>
                  <a:srgbClr val="203864"/>
                </a:solidFill>
              </a:rPr>
              <a:t> </a:t>
            </a:r>
            <a:r>
              <a:rPr lang="en-US" sz="2400" err="1">
                <a:solidFill>
                  <a:srgbClr val="203864"/>
                </a:solidFill>
              </a:rPr>
              <a:t>neumotórax</a:t>
            </a:r>
            <a:r>
              <a:rPr lang="en-US" sz="2400">
                <a:solidFill>
                  <a:srgbClr val="203864"/>
                </a:solidFill>
              </a:rPr>
              <a:t> </a:t>
            </a:r>
            <a:r>
              <a:rPr lang="en-US" sz="2400" err="1">
                <a:solidFill>
                  <a:srgbClr val="203864"/>
                </a:solidFill>
              </a:rPr>
              <a:t>puede</a:t>
            </a:r>
            <a:r>
              <a:rPr lang="en-US" sz="2400">
                <a:solidFill>
                  <a:srgbClr val="203864"/>
                </a:solidFill>
              </a:rPr>
              <a:t> </a:t>
            </a:r>
            <a:r>
              <a:rPr lang="en-US" sz="2400" err="1">
                <a:solidFill>
                  <a:srgbClr val="203864"/>
                </a:solidFill>
              </a:rPr>
              <a:t>transformarse</a:t>
            </a:r>
            <a:r>
              <a:rPr lang="en-US" sz="2400">
                <a:solidFill>
                  <a:srgbClr val="203864"/>
                </a:solidFill>
              </a:rPr>
              <a:t> </a:t>
            </a:r>
            <a:r>
              <a:rPr lang="en-US" sz="2400" err="1">
                <a:solidFill>
                  <a:srgbClr val="203864"/>
                </a:solidFill>
              </a:rPr>
              <a:t>en</a:t>
            </a:r>
            <a:r>
              <a:rPr lang="en-US" sz="2400">
                <a:solidFill>
                  <a:srgbClr val="203864"/>
                </a:solidFill>
              </a:rPr>
              <a:t> un </a:t>
            </a:r>
            <a:r>
              <a:rPr lang="en-US" sz="2400" err="1">
                <a:solidFill>
                  <a:srgbClr val="203864"/>
                </a:solidFill>
              </a:rPr>
              <a:t>neumotórax</a:t>
            </a:r>
            <a:r>
              <a:rPr lang="en-US" sz="2400">
                <a:solidFill>
                  <a:srgbClr val="203864"/>
                </a:solidFill>
              </a:rPr>
              <a:t> a </a:t>
            </a:r>
            <a:r>
              <a:rPr lang="en-US" sz="2400" err="1">
                <a:solidFill>
                  <a:srgbClr val="203864"/>
                </a:solidFill>
              </a:rPr>
              <a:t>tensión</a:t>
            </a:r>
            <a:r>
              <a:rPr lang="en-US" sz="2400">
                <a:solidFill>
                  <a:srgbClr val="203864"/>
                </a:solidFill>
              </a:rPr>
              <a:t>! </a:t>
            </a:r>
            <a:endParaRPr lang="en-US"/>
          </a:p>
        </p:txBody>
      </p:sp>
      <p:pic>
        <p:nvPicPr>
          <p:cNvPr id="5" name="Picture 7" descr="A picture containing logo&#10;&#10;Description automatically generated">
            <a:extLst>
              <a:ext uri="{FF2B5EF4-FFF2-40B4-BE49-F238E27FC236}">
                <a16:creationId xmlns:a16="http://schemas.microsoft.com/office/drawing/2014/main" id="{6128207C-401A-3FBD-2E49-ADD1DDABEC1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349066" y="169146"/>
            <a:ext cx="1713271" cy="952193"/>
          </a:xfrm>
          <a:prstGeom prst="rect">
            <a:avLst/>
          </a:prstGeom>
        </p:spPr>
      </p:pic>
    </p:spTree>
    <p:extLst>
      <p:ext uri="{BB962C8B-B14F-4D97-AF65-F5344CB8AC3E}">
        <p14:creationId xmlns:p14="http://schemas.microsoft.com/office/powerpoint/2010/main" val="33047370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5" y="-3234"/>
            <a:ext cx="10515600" cy="1214273"/>
          </a:xfrm>
        </p:spPr>
        <p:txBody>
          <a:bodyPr>
            <a:normAutofit/>
          </a:bodyPr>
          <a:lstStyle/>
          <a:p>
            <a:r>
              <a:rPr lang="en-US" err="1">
                <a:solidFill>
                  <a:srgbClr val="1F3864"/>
                </a:solidFill>
                <a:latin typeface="Calibri"/>
                <a:cs typeface="Calibri"/>
              </a:rPr>
              <a:t>Alteraciones</a:t>
            </a:r>
            <a:r>
              <a:rPr lang="en-US">
                <a:solidFill>
                  <a:srgbClr val="1F3864"/>
                </a:solidFill>
                <a:latin typeface="Calibri"/>
                <a:cs typeface="Calibri"/>
              </a:rPr>
              <a:t> </a:t>
            </a:r>
            <a:r>
              <a:rPr lang="en-US" err="1">
                <a:solidFill>
                  <a:srgbClr val="1F3864"/>
                </a:solidFill>
                <a:latin typeface="Calibri"/>
                <a:cs typeface="Calibri"/>
              </a:rPr>
              <a:t>Críticas</a:t>
            </a:r>
            <a:r>
              <a:rPr lang="en-US">
                <a:solidFill>
                  <a:srgbClr val="1F3864"/>
                </a:solidFill>
                <a:latin typeface="Calibri"/>
                <a:cs typeface="Calibri"/>
              </a:rPr>
              <a:t> de la RESPIRACIÓN: </a:t>
            </a:r>
            <a:r>
              <a:rPr lang="en-US" err="1">
                <a:solidFill>
                  <a:srgbClr val="1F3864"/>
                </a:solidFill>
                <a:latin typeface="Calibri"/>
                <a:cs typeface="Calibri"/>
              </a:rPr>
              <a:t>Neumotórax</a:t>
            </a:r>
            <a:r>
              <a:rPr lang="en-US">
                <a:solidFill>
                  <a:srgbClr val="1F3864"/>
                </a:solidFill>
                <a:latin typeface="Calibri"/>
                <a:cs typeface="Calibri"/>
              </a:rPr>
              <a:t> </a:t>
            </a:r>
            <a:r>
              <a:rPr lang="en-US" err="1">
                <a:solidFill>
                  <a:srgbClr val="1F3864"/>
                </a:solidFill>
                <a:latin typeface="Calibri"/>
                <a:cs typeface="Calibri"/>
              </a:rPr>
              <a:t>abierto</a:t>
            </a:r>
            <a:endParaRPr lang="en-US" err="1">
              <a:latin typeface="Calibri"/>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074682062"/>
              </p:ext>
            </p:extLst>
          </p:nvPr>
        </p:nvGraphicFramePr>
        <p:xfrm>
          <a:off x="243382" y="1477896"/>
          <a:ext cx="11659402" cy="4572000"/>
        </p:xfrm>
        <a:graphic>
          <a:graphicData uri="http://schemas.openxmlformats.org/drawingml/2006/table">
            <a:tbl>
              <a:tblPr firstRow="1" bandRow="1">
                <a:tableStyleId>{2D5ABB26-0587-4C30-8999-92F81FD0307C}</a:tableStyleId>
              </a:tblPr>
              <a:tblGrid>
                <a:gridCol w="5808806">
                  <a:extLst>
                    <a:ext uri="{9D8B030D-6E8A-4147-A177-3AD203B41FA5}">
                      <a16:colId xmlns:a16="http://schemas.microsoft.com/office/drawing/2014/main" val="20000"/>
                    </a:ext>
                  </a:extLst>
                </a:gridCol>
                <a:gridCol w="5850596">
                  <a:extLst>
                    <a:ext uri="{9D8B030D-6E8A-4147-A177-3AD203B41FA5}">
                      <a16:colId xmlns:a16="http://schemas.microsoft.com/office/drawing/2014/main" val="20001"/>
                    </a:ext>
                  </a:extLst>
                </a:gridCol>
              </a:tblGrid>
              <a:tr h="440615">
                <a:tc>
                  <a:txBody>
                    <a:bodyPr/>
                    <a:lstStyle/>
                    <a:p>
                      <a:pPr lvl="0" algn="ctr">
                        <a:buNone/>
                      </a:pPr>
                      <a:r>
                        <a:rPr lang="es-MX" sz="2400" b="1" dirty="0">
                          <a:latin typeface="Calibri Light"/>
                        </a:rPr>
                        <a:t>SIGNOS Y SÍNTOMAS</a:t>
                      </a:r>
                      <a:endParaRPr lang="en-US" sz="2400" b="1">
                        <a:latin typeface="Calibri Ligh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lang="en-US" sz="2400" dirty="0" err="1">
                        <a:latin typeface="Calibri Light"/>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76869">
                <a:tc>
                  <a:txBody>
                    <a:bodyPr/>
                    <a:lstStyle/>
                    <a:p>
                      <a:pPr marL="342900" marR="0" lvl="0" indent="-342900" algn="l" rtl="0" eaLnBrk="1" fontAlgn="auto" latinLnBrk="0" hangingPunct="1">
                        <a:lnSpc>
                          <a:spcPct val="100000"/>
                        </a:lnSpc>
                        <a:spcBef>
                          <a:spcPts val="0"/>
                        </a:spcBef>
                        <a:spcAft>
                          <a:spcPts val="0"/>
                        </a:spcAft>
                        <a:buClrTx/>
                        <a:buSzTx/>
                        <a:buFont typeface="Arial" charset="0"/>
                        <a:buChar char="•"/>
                      </a:pPr>
                      <a:r>
                        <a:rPr lang="en-US" sz="2400" i="0" baseline="0" dirty="0" err="1">
                          <a:solidFill>
                            <a:schemeClr val="tx1"/>
                          </a:solidFill>
                          <a:latin typeface="Calibri Light"/>
                          <a:ea typeface="Source Sans Pro"/>
                          <a:cs typeface="Roboto"/>
                        </a:rPr>
                        <a:t>Heridas</a:t>
                      </a:r>
                      <a:r>
                        <a:rPr lang="en-US" sz="2400" i="0" baseline="0" dirty="0">
                          <a:solidFill>
                            <a:schemeClr val="tx1"/>
                          </a:solidFill>
                          <a:latin typeface="Calibri Light"/>
                          <a:ea typeface="Source Sans Pro"/>
                          <a:cs typeface="Roboto"/>
                        </a:rPr>
                        <a:t> </a:t>
                      </a:r>
                      <a:r>
                        <a:rPr lang="en-US" sz="2400" i="0" baseline="0" dirty="0" err="1">
                          <a:solidFill>
                            <a:schemeClr val="tx1"/>
                          </a:solidFill>
                          <a:latin typeface="Calibri Light"/>
                          <a:ea typeface="Source Sans Pro"/>
                          <a:cs typeface="Roboto"/>
                        </a:rPr>
                        <a:t>abiertas</a:t>
                      </a:r>
                      <a:r>
                        <a:rPr lang="en-US" sz="2400" i="0" baseline="0" dirty="0">
                          <a:solidFill>
                            <a:schemeClr val="tx1"/>
                          </a:solidFill>
                          <a:latin typeface="Calibri Light"/>
                          <a:ea typeface="Source Sans Pro"/>
                          <a:cs typeface="Roboto"/>
                        </a:rPr>
                        <a:t> del </a:t>
                      </a:r>
                      <a:r>
                        <a:rPr lang="en-US" sz="2400" i="0" baseline="0" dirty="0" err="1">
                          <a:solidFill>
                            <a:schemeClr val="tx1"/>
                          </a:solidFill>
                          <a:latin typeface="Calibri Light"/>
                          <a:ea typeface="Source Sans Pro"/>
                          <a:cs typeface="Roboto"/>
                        </a:rPr>
                        <a:t>tórax</a:t>
                      </a:r>
                      <a:r>
                        <a:rPr lang="en-US" sz="2400" i="0" baseline="0" dirty="0">
                          <a:solidFill>
                            <a:schemeClr val="tx1"/>
                          </a:solidFill>
                          <a:latin typeface="Calibri Light"/>
                          <a:ea typeface="Source Sans Pro"/>
                          <a:cs typeface="Roboto"/>
                        </a:rPr>
                        <a:t> que </a:t>
                      </a:r>
                      <a:r>
                        <a:rPr lang="en-US" sz="2400" i="0" baseline="0" dirty="0" err="1">
                          <a:solidFill>
                            <a:schemeClr val="tx1"/>
                          </a:solidFill>
                          <a:latin typeface="Calibri Light"/>
                          <a:ea typeface="Source Sans Pro"/>
                          <a:cs typeface="Roboto"/>
                        </a:rPr>
                        <a:t>permiten</a:t>
                      </a:r>
                      <a:r>
                        <a:rPr lang="en-US" sz="2400" i="0" baseline="0" dirty="0">
                          <a:solidFill>
                            <a:schemeClr val="tx1"/>
                          </a:solidFill>
                          <a:latin typeface="Calibri Light"/>
                          <a:ea typeface="Source Sans Pro"/>
                          <a:cs typeface="Roboto"/>
                        </a:rPr>
                        <a:t> </a:t>
                      </a:r>
                      <a:r>
                        <a:rPr lang="en-US" sz="2400" i="0" baseline="0" dirty="0" err="1">
                          <a:solidFill>
                            <a:schemeClr val="tx1"/>
                          </a:solidFill>
                          <a:latin typeface="Calibri Light"/>
                          <a:ea typeface="Source Sans Pro"/>
                          <a:cs typeface="Roboto"/>
                        </a:rPr>
                        <a:t>el</a:t>
                      </a:r>
                      <a:r>
                        <a:rPr lang="en-US" sz="2400" i="0" baseline="0" dirty="0">
                          <a:solidFill>
                            <a:schemeClr val="tx1"/>
                          </a:solidFill>
                          <a:latin typeface="Calibri Light"/>
                          <a:ea typeface="Source Sans Pro"/>
                          <a:cs typeface="Roboto"/>
                        </a:rPr>
                        <a:t> paso de </a:t>
                      </a:r>
                      <a:r>
                        <a:rPr lang="en-US" sz="2400" i="0" baseline="0" dirty="0" err="1">
                          <a:solidFill>
                            <a:schemeClr val="tx1"/>
                          </a:solidFill>
                          <a:latin typeface="Calibri Light"/>
                          <a:ea typeface="Source Sans Pro"/>
                          <a:cs typeface="Roboto"/>
                        </a:rPr>
                        <a:t>aire</a:t>
                      </a:r>
                      <a:r>
                        <a:rPr lang="en-US" sz="2400" i="0" baseline="0" dirty="0">
                          <a:solidFill>
                            <a:schemeClr val="tx1"/>
                          </a:solidFill>
                          <a:latin typeface="Calibri Light"/>
                          <a:ea typeface="Source Sans Pro"/>
                          <a:cs typeface="Roboto"/>
                        </a:rPr>
                        <a:t> a </a:t>
                      </a:r>
                      <a:r>
                        <a:rPr lang="en-US" sz="2400" i="0" baseline="0" dirty="0" err="1">
                          <a:solidFill>
                            <a:schemeClr val="tx1"/>
                          </a:solidFill>
                          <a:latin typeface="Calibri Light"/>
                          <a:ea typeface="Source Sans Pro"/>
                          <a:cs typeface="Roboto"/>
                        </a:rPr>
                        <a:t>través</a:t>
                      </a:r>
                      <a:r>
                        <a:rPr lang="en-US" sz="2400" i="0" baseline="0" dirty="0">
                          <a:solidFill>
                            <a:schemeClr val="tx1"/>
                          </a:solidFill>
                          <a:latin typeface="Calibri Light"/>
                          <a:ea typeface="Source Sans Pro"/>
                          <a:cs typeface="Roboto"/>
                        </a:rPr>
                        <a:t> de </a:t>
                      </a:r>
                      <a:r>
                        <a:rPr lang="en-US" sz="2400" i="0" baseline="0" dirty="0" err="1">
                          <a:solidFill>
                            <a:schemeClr val="tx1"/>
                          </a:solidFill>
                          <a:latin typeface="Calibri Light"/>
                          <a:ea typeface="Source Sans Pro"/>
                          <a:cs typeface="Roboto"/>
                        </a:rPr>
                        <a:t>ellas</a:t>
                      </a:r>
                    </a:p>
                    <a:p>
                      <a:pPr marL="342900" marR="0" lvl="0" indent="-342900" algn="l">
                        <a:lnSpc>
                          <a:spcPct val="100000"/>
                        </a:lnSpc>
                        <a:spcBef>
                          <a:spcPts val="0"/>
                        </a:spcBef>
                        <a:spcAft>
                          <a:spcPts val="0"/>
                        </a:spcAft>
                        <a:buClrTx/>
                        <a:buSzTx/>
                        <a:buFont typeface="Arial" charset="0"/>
                        <a:buChar char="•"/>
                      </a:pPr>
                      <a:r>
                        <a:rPr lang="en-US" sz="2400" i="0" baseline="0" dirty="0" err="1">
                          <a:solidFill>
                            <a:schemeClr val="tx1"/>
                          </a:solidFill>
                          <a:latin typeface="Calibri Light"/>
                          <a:ea typeface="Source Sans Pro"/>
                          <a:cs typeface="Roboto"/>
                        </a:rPr>
                        <a:t>Ruido</a:t>
                      </a:r>
                      <a:r>
                        <a:rPr lang="en-US" sz="2400" i="0" baseline="0" dirty="0">
                          <a:solidFill>
                            <a:schemeClr val="tx1"/>
                          </a:solidFill>
                          <a:latin typeface="Calibri Light"/>
                          <a:ea typeface="Source Sans Pro"/>
                          <a:cs typeface="Roboto"/>
                        </a:rPr>
                        <a:t> de </a:t>
                      </a:r>
                      <a:r>
                        <a:rPr lang="en-US" sz="2400" i="0" baseline="0" dirty="0" err="1">
                          <a:solidFill>
                            <a:schemeClr val="tx1"/>
                          </a:solidFill>
                          <a:latin typeface="Calibri Light"/>
                          <a:ea typeface="Source Sans Pro"/>
                          <a:cs typeface="Roboto"/>
                        </a:rPr>
                        <a:t>burbujeo</a:t>
                      </a:r>
                      <a:r>
                        <a:rPr lang="en-US" sz="2400" i="0" baseline="0" dirty="0">
                          <a:solidFill>
                            <a:schemeClr val="tx1"/>
                          </a:solidFill>
                          <a:latin typeface="Calibri Light"/>
                          <a:ea typeface="Source Sans Pro"/>
                          <a:cs typeface="Roboto"/>
                        </a:rPr>
                        <a:t> o de </a:t>
                      </a:r>
                      <a:r>
                        <a:rPr lang="en-US" sz="2400" i="0" baseline="0" dirty="0" err="1">
                          <a:solidFill>
                            <a:schemeClr val="tx1"/>
                          </a:solidFill>
                          <a:latin typeface="Calibri Light"/>
                          <a:ea typeface="Source Sans Pro"/>
                          <a:cs typeface="Roboto"/>
                        </a:rPr>
                        <a:t>succion</a:t>
                      </a:r>
                      <a:r>
                        <a:rPr lang="en-US" sz="2400" i="0" baseline="0" dirty="0">
                          <a:solidFill>
                            <a:schemeClr val="tx1"/>
                          </a:solidFill>
                          <a:latin typeface="Calibri Light"/>
                          <a:ea typeface="Source Sans Pro"/>
                          <a:cs typeface="Roboto"/>
                        </a:rPr>
                        <a:t> </a:t>
                      </a:r>
                      <a:r>
                        <a:rPr lang="en-US" sz="2400" i="0" baseline="0" dirty="0" err="1">
                          <a:solidFill>
                            <a:schemeClr val="tx1"/>
                          </a:solidFill>
                          <a:latin typeface="Calibri Light"/>
                          <a:ea typeface="Source Sans Pro"/>
                          <a:cs typeface="Roboto"/>
                        </a:rPr>
                        <a:t>desde</a:t>
                      </a:r>
                      <a:r>
                        <a:rPr lang="en-US" sz="2400" i="0" baseline="0" dirty="0">
                          <a:solidFill>
                            <a:schemeClr val="tx1"/>
                          </a:solidFill>
                          <a:latin typeface="Calibri Light"/>
                          <a:ea typeface="Source Sans Pro"/>
                          <a:cs typeface="Roboto"/>
                        </a:rPr>
                        <a:t> la </a:t>
                      </a:r>
                      <a:r>
                        <a:rPr lang="en-US" sz="2400" i="0" baseline="0" dirty="0" err="1">
                          <a:solidFill>
                            <a:schemeClr val="tx1"/>
                          </a:solidFill>
                          <a:latin typeface="Calibri Light"/>
                          <a:ea typeface="Source Sans Pro"/>
                          <a:cs typeface="Roboto"/>
                        </a:rPr>
                        <a:t>herida</a:t>
                      </a:r>
                      <a:endParaRPr lang="en-US" sz="2400" i="0" baseline="0" dirty="0">
                        <a:solidFill>
                          <a:schemeClr val="tx1"/>
                        </a:solidFill>
                        <a:latin typeface="Calibri Light"/>
                        <a:ea typeface="Source Sans Pro"/>
                        <a:cs typeface="Roboto"/>
                      </a:endParaRPr>
                    </a:p>
                    <a:p>
                      <a:pPr marL="342900" marR="0" lvl="0" indent="-342900" algn="l">
                        <a:lnSpc>
                          <a:spcPct val="100000"/>
                        </a:lnSpc>
                        <a:spcBef>
                          <a:spcPts val="0"/>
                        </a:spcBef>
                        <a:spcAft>
                          <a:spcPts val="0"/>
                        </a:spcAft>
                        <a:buClrTx/>
                        <a:buSzTx/>
                        <a:buFont typeface="Arial" charset="0"/>
                        <a:buChar char="•"/>
                      </a:pPr>
                      <a:r>
                        <a:rPr lang="en-US" sz="2400" i="0" baseline="0" dirty="0" err="1">
                          <a:solidFill>
                            <a:schemeClr val="tx1"/>
                          </a:solidFill>
                          <a:latin typeface="Calibri Light"/>
                          <a:ea typeface="Source Sans Pro"/>
                          <a:cs typeface="Roboto"/>
                        </a:rPr>
                        <a:t>Dificultad</a:t>
                      </a:r>
                      <a:r>
                        <a:rPr lang="en-US" sz="2400" i="0" baseline="0" dirty="0">
                          <a:solidFill>
                            <a:schemeClr val="tx1"/>
                          </a:solidFill>
                          <a:latin typeface="Calibri Light"/>
                          <a:ea typeface="Source Sans Pro"/>
                          <a:cs typeface="Roboto"/>
                        </a:rPr>
                        <a:t> para </a:t>
                      </a:r>
                      <a:r>
                        <a:rPr lang="en-US" sz="2400" i="0" baseline="0" dirty="0" err="1">
                          <a:solidFill>
                            <a:schemeClr val="tx1"/>
                          </a:solidFill>
                          <a:latin typeface="Calibri Light"/>
                          <a:ea typeface="Source Sans Pro"/>
                          <a:cs typeface="Roboto"/>
                        </a:rPr>
                        <a:t>respirar</a:t>
                      </a:r>
                      <a:endParaRPr lang="en-US" sz="2400" i="0" baseline="0" dirty="0">
                        <a:solidFill>
                          <a:schemeClr val="tx1"/>
                        </a:solidFill>
                        <a:latin typeface="Calibri Light"/>
                        <a:ea typeface="Source Sans Pro"/>
                        <a:cs typeface="Roboto"/>
                      </a:endParaRPr>
                    </a:p>
                    <a:p>
                      <a:pPr marL="342900" marR="0" lvl="0" indent="-342900" algn="l">
                        <a:lnSpc>
                          <a:spcPct val="100000"/>
                        </a:lnSpc>
                        <a:spcBef>
                          <a:spcPts val="0"/>
                        </a:spcBef>
                        <a:spcAft>
                          <a:spcPts val="0"/>
                        </a:spcAft>
                        <a:buClrTx/>
                        <a:buSzTx/>
                        <a:buFont typeface="Arial" charset="0"/>
                        <a:buChar char="•"/>
                      </a:pPr>
                      <a:r>
                        <a:rPr lang="en-US" sz="2400" i="0" baseline="0" dirty="0">
                          <a:solidFill>
                            <a:schemeClr val="tx1"/>
                          </a:solidFill>
                          <a:latin typeface="Calibri Light"/>
                          <a:ea typeface="Source Sans Pro"/>
                          <a:cs typeface="Roboto"/>
                        </a:rPr>
                        <a:t>Dolor al </a:t>
                      </a:r>
                      <a:r>
                        <a:rPr lang="en-US" sz="2400" i="0" baseline="0" dirty="0" err="1">
                          <a:solidFill>
                            <a:schemeClr val="tx1"/>
                          </a:solidFill>
                          <a:latin typeface="Calibri Light"/>
                          <a:ea typeface="Source Sans Pro"/>
                          <a:cs typeface="Roboto"/>
                        </a:rPr>
                        <a:t>pecho</a:t>
                      </a:r>
                      <a:endParaRPr lang="en-US" sz="2400" i="0" baseline="0" dirty="0">
                        <a:solidFill>
                          <a:schemeClr val="tx1"/>
                        </a:solidFill>
                        <a:latin typeface="Calibri Light"/>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n-US" sz="2400" baseline="0" dirty="0" err="1">
                          <a:solidFill>
                            <a:schemeClr val="tx1"/>
                          </a:solidFill>
                          <a:latin typeface="Calibri Light"/>
                          <a:ea typeface="Source Sans Pro"/>
                          <a:cs typeface="Roboto"/>
                        </a:rPr>
                        <a:t>Administre</a:t>
                      </a:r>
                      <a:r>
                        <a:rPr lang="en-US" sz="2400" baseline="0" dirty="0">
                          <a:solidFill>
                            <a:schemeClr val="tx1"/>
                          </a:solidFill>
                          <a:latin typeface="Calibri Light"/>
                          <a:ea typeface="Source Sans Pro"/>
                          <a:cs typeface="Roboto"/>
                        </a:rPr>
                        <a:t> OXÍGENO.</a:t>
                      </a:r>
                    </a:p>
                    <a:p>
                      <a:pPr marL="342900" lvl="0" indent="-342900" algn="l">
                        <a:lnSpc>
                          <a:spcPct val="100000"/>
                        </a:lnSpc>
                        <a:buFont typeface="Arial" charset="0"/>
                        <a:buChar char="•"/>
                      </a:pPr>
                      <a:r>
                        <a:rPr lang="en-US" sz="2400" baseline="0" dirty="0" err="1">
                          <a:solidFill>
                            <a:schemeClr val="tx1"/>
                          </a:solidFill>
                          <a:latin typeface="Calibri Light"/>
                          <a:ea typeface="Source Sans Pro"/>
                          <a:cs typeface="Roboto"/>
                        </a:rPr>
                        <a:t>Coloque</a:t>
                      </a:r>
                      <a:r>
                        <a:rPr lang="en-US" sz="2400" baseline="0" dirty="0">
                          <a:solidFill>
                            <a:schemeClr val="tx1"/>
                          </a:solidFill>
                          <a:latin typeface="Calibri Light"/>
                          <a:ea typeface="Source Sans Pro"/>
                          <a:cs typeface="Roboto"/>
                        </a:rPr>
                        <a:t> un APÓSITO DE TRES LADOS.</a:t>
                      </a:r>
                    </a:p>
                    <a:p>
                      <a:pPr marL="342900" lvl="0" indent="-342900" algn="l">
                        <a:lnSpc>
                          <a:spcPct val="100000"/>
                        </a:lnSpc>
                        <a:buFont typeface="Arial" charset="0"/>
                        <a:buChar char="•"/>
                      </a:pPr>
                      <a:r>
                        <a:rPr lang="en-US" sz="2400" b="0" i="0" u="none" strike="noStrike" baseline="0" noProof="0" dirty="0">
                          <a:solidFill>
                            <a:srgbClr val="000000"/>
                          </a:solidFill>
                          <a:latin typeface="Calibri Light"/>
                        </a:rPr>
                        <a:t>Observe de forma continua para </a:t>
                      </a:r>
                      <a:r>
                        <a:rPr lang="en-US" sz="2400" b="0" i="0" u="none" strike="noStrike" baseline="0" noProof="0" dirty="0" err="1">
                          <a:solidFill>
                            <a:srgbClr val="000000"/>
                          </a:solidFill>
                          <a:latin typeface="Calibri Light"/>
                        </a:rPr>
                        <a:t>evitar</a:t>
                      </a:r>
                      <a:r>
                        <a:rPr lang="en-US" sz="2400" b="0" i="0" u="none" strike="noStrike" baseline="0" noProof="0" dirty="0">
                          <a:solidFill>
                            <a:srgbClr val="000000"/>
                          </a:solidFill>
                          <a:latin typeface="Calibri Light"/>
                        </a:rPr>
                        <a:t> la que </a:t>
                      </a:r>
                      <a:r>
                        <a:rPr lang="en-US" sz="2400" b="0" i="0" u="none" strike="noStrike" baseline="0" noProof="0" dirty="0" err="1">
                          <a:solidFill>
                            <a:srgbClr val="000000"/>
                          </a:solidFill>
                          <a:latin typeface="Calibri Light"/>
                        </a:rPr>
                        <a:t>el</a:t>
                      </a:r>
                      <a:r>
                        <a:rPr lang="en-US" sz="2400" b="0" i="0" u="none" strike="noStrike" baseline="0" noProof="0" dirty="0">
                          <a:solidFill>
                            <a:srgbClr val="000000"/>
                          </a:solidFill>
                          <a:latin typeface="Calibri Light"/>
                        </a:rPr>
                        <a:t> </a:t>
                      </a:r>
                      <a:r>
                        <a:rPr lang="en-US" sz="2400" b="0" i="0" u="none" strike="noStrike" baseline="0" noProof="0" dirty="0" err="1">
                          <a:solidFill>
                            <a:srgbClr val="000000"/>
                          </a:solidFill>
                          <a:latin typeface="Calibri Light"/>
                        </a:rPr>
                        <a:t>aposito</a:t>
                      </a:r>
                      <a:r>
                        <a:rPr lang="en-US" sz="2400" b="0" i="0" u="none" strike="noStrike" baseline="0" noProof="0" dirty="0">
                          <a:solidFill>
                            <a:srgbClr val="000000"/>
                          </a:solidFill>
                          <a:latin typeface="Calibri Light"/>
                        </a:rPr>
                        <a:t> se </a:t>
                      </a:r>
                      <a:r>
                        <a:rPr lang="en-US" sz="2400" b="0" i="0" u="none" strike="noStrike" baseline="0" noProof="0" dirty="0" err="1">
                          <a:solidFill>
                            <a:srgbClr val="000000"/>
                          </a:solidFill>
                          <a:latin typeface="Calibri Light"/>
                        </a:rPr>
                        <a:t>adhiera</a:t>
                      </a:r>
                      <a:r>
                        <a:rPr lang="en-US" sz="2400" b="0" i="0" u="none" strike="noStrike" baseline="0" noProof="0" dirty="0">
                          <a:solidFill>
                            <a:srgbClr val="000000"/>
                          </a:solidFill>
                          <a:latin typeface="Calibri Light"/>
                        </a:rPr>
                        <a:t> a la pared </a:t>
                      </a:r>
                      <a:r>
                        <a:rPr lang="en-US" sz="2400" b="0" i="0" u="none" strike="noStrike" baseline="0" noProof="0" dirty="0" err="1">
                          <a:solidFill>
                            <a:srgbClr val="000000"/>
                          </a:solidFill>
                          <a:latin typeface="Calibri Light"/>
                        </a:rPr>
                        <a:t>torácica</a:t>
                      </a:r>
                      <a:r>
                        <a:rPr lang="en-US" sz="2400" b="0" i="0" u="none" strike="noStrike" baseline="0" noProof="0" dirty="0">
                          <a:solidFill>
                            <a:srgbClr val="000000"/>
                          </a:solidFill>
                          <a:latin typeface="Calibri Light"/>
                        </a:rPr>
                        <a:t> con </a:t>
                      </a:r>
                      <a:r>
                        <a:rPr lang="en-US" sz="2400" b="0" i="0" u="none" strike="noStrike" baseline="0" noProof="0" dirty="0" err="1">
                          <a:solidFill>
                            <a:srgbClr val="000000"/>
                          </a:solidFill>
                          <a:latin typeface="Calibri Light"/>
                        </a:rPr>
                        <a:t>sangre</a:t>
                      </a:r>
                      <a:r>
                        <a:rPr lang="en-US" sz="2400" b="0" i="0" u="none" strike="noStrike" baseline="0" noProof="0" dirty="0">
                          <a:solidFill>
                            <a:srgbClr val="000000"/>
                          </a:solidFill>
                          <a:latin typeface="Calibri Light"/>
                        </a:rPr>
                        <a:t> </a:t>
                      </a:r>
                      <a:r>
                        <a:rPr lang="en-US" sz="2400" b="0" i="0" u="none" strike="noStrike" baseline="0" noProof="0" dirty="0" err="1">
                          <a:solidFill>
                            <a:srgbClr val="000000"/>
                          </a:solidFill>
                          <a:latin typeface="Calibri Light"/>
                        </a:rPr>
                        <a:t>coagulada</a:t>
                      </a:r>
                      <a:r>
                        <a:rPr lang="en-US" sz="2400" b="0" i="0" u="none" strike="noStrike" baseline="0" noProof="0" dirty="0">
                          <a:solidFill>
                            <a:srgbClr val="000000"/>
                          </a:solidFill>
                          <a:latin typeface="Calibri Light"/>
                        </a:rPr>
                        <a:t> y </a:t>
                      </a:r>
                      <a:r>
                        <a:rPr lang="en-US" sz="2400" b="0" i="0" u="none" strike="noStrike" baseline="0" noProof="0" dirty="0" err="1">
                          <a:solidFill>
                            <a:srgbClr val="000000"/>
                          </a:solidFill>
                          <a:latin typeface="Calibri Light"/>
                        </a:rPr>
                        <a:t>ello</a:t>
                      </a:r>
                      <a:r>
                        <a:rPr lang="en-US" sz="2400" b="0" i="0" u="none" strike="noStrike" baseline="0" noProof="0" dirty="0">
                          <a:solidFill>
                            <a:srgbClr val="000000"/>
                          </a:solidFill>
                          <a:latin typeface="Calibri Light"/>
                        </a:rPr>
                        <a:t> </a:t>
                      </a:r>
                      <a:r>
                        <a:rPr lang="en-US" sz="2400" b="0" i="0" u="none" strike="noStrike" baseline="0" noProof="0" dirty="0" err="1">
                          <a:solidFill>
                            <a:srgbClr val="000000"/>
                          </a:solidFill>
                          <a:latin typeface="Calibri Light"/>
                        </a:rPr>
                        <a:t>provoque</a:t>
                      </a:r>
                      <a:r>
                        <a:rPr lang="en-US" sz="2400" b="0" i="0" u="none" strike="noStrike" baseline="0" noProof="0" dirty="0">
                          <a:solidFill>
                            <a:srgbClr val="000000"/>
                          </a:solidFill>
                          <a:latin typeface="Calibri Light"/>
                        </a:rPr>
                        <a:t> un </a:t>
                      </a:r>
                      <a:r>
                        <a:rPr lang="en-US" sz="2400" b="0" i="0" u="none" strike="noStrike" baseline="0" noProof="0" dirty="0" err="1">
                          <a:solidFill>
                            <a:srgbClr val="000000"/>
                          </a:solidFill>
                          <a:latin typeface="Calibri Light"/>
                        </a:rPr>
                        <a:t>neumotórax</a:t>
                      </a:r>
                      <a:r>
                        <a:rPr lang="en-US" sz="2400" b="0" i="0" u="none" strike="noStrike" baseline="0" noProof="0" dirty="0">
                          <a:solidFill>
                            <a:srgbClr val="000000"/>
                          </a:solidFill>
                          <a:latin typeface="Calibri Light"/>
                        </a:rPr>
                        <a:t> a </a:t>
                      </a:r>
                      <a:r>
                        <a:rPr lang="en-US" sz="2400" b="0" i="0" u="none" strike="noStrike" baseline="0" noProof="0" dirty="0" err="1">
                          <a:solidFill>
                            <a:srgbClr val="000000"/>
                          </a:solidFill>
                          <a:latin typeface="Calibri Light"/>
                        </a:rPr>
                        <a:t>tensión</a:t>
                      </a:r>
                      <a:endParaRPr lang="en-US" sz="2400" b="0" i="0" u="none" strike="noStrike" baseline="0" noProof="0" dirty="0">
                        <a:solidFill>
                          <a:srgbClr val="000000"/>
                        </a:solidFill>
                        <a:latin typeface="Calibri Light"/>
                      </a:endParaRPr>
                    </a:p>
                    <a:p>
                      <a:pPr marL="342900" lvl="0" indent="-342900" algn="l">
                        <a:lnSpc>
                          <a:spcPct val="100000"/>
                        </a:lnSpc>
                        <a:buFont typeface="Arial" charset="0"/>
                        <a:buChar char="•"/>
                      </a:pPr>
                      <a:r>
                        <a:rPr lang="en-US" sz="2400" b="0" i="0" u="none" strike="noStrike" baseline="0" noProof="0" dirty="0">
                          <a:solidFill>
                            <a:srgbClr val="000000"/>
                          </a:solidFill>
                          <a:latin typeface="Calibri Light"/>
                        </a:rPr>
                        <a:t>Prepare un </a:t>
                      </a:r>
                      <a:r>
                        <a:rPr lang="en-US" sz="2400" b="0" i="0" u="none" strike="noStrike" baseline="0" noProof="0" dirty="0" err="1">
                          <a:solidFill>
                            <a:srgbClr val="000000"/>
                          </a:solidFill>
                          <a:latin typeface="Calibri Light"/>
                        </a:rPr>
                        <a:t>traslado</a:t>
                      </a:r>
                      <a:r>
                        <a:rPr lang="en-US" sz="2400" b="0" i="0" u="none" strike="noStrike" baseline="0" noProof="0" dirty="0">
                          <a:solidFill>
                            <a:srgbClr val="000000"/>
                          </a:solidFill>
                          <a:latin typeface="Calibri Light"/>
                        </a:rPr>
                        <a:t>/</a:t>
                      </a:r>
                    </a:p>
                    <a:p>
                      <a:pPr marL="0" lvl="0" indent="0" algn="l">
                        <a:lnSpc>
                          <a:spcPct val="100000"/>
                        </a:lnSpc>
                        <a:buNone/>
                      </a:pPr>
                      <a:r>
                        <a:rPr lang="en-US" sz="2400" b="0" i="0" u="none" strike="noStrike" baseline="0" noProof="0" dirty="0" err="1">
                          <a:solidFill>
                            <a:srgbClr val="000000"/>
                          </a:solidFill>
                          <a:latin typeface="Calibri Light"/>
                        </a:rPr>
                        <a:t>transferencia</a:t>
                      </a:r>
                      <a:r>
                        <a:rPr lang="en-US" sz="2400" b="0" i="0" u="none" strike="noStrike" baseline="0" noProof="0" dirty="0">
                          <a:solidFill>
                            <a:srgbClr val="000000"/>
                          </a:solidFill>
                          <a:latin typeface="Calibri Light"/>
                        </a:rPr>
                        <a:t> </a:t>
                      </a:r>
                      <a:r>
                        <a:rPr lang="en-US" sz="2400" b="0" i="0" u="none" strike="noStrike" baseline="0" noProof="0" dirty="0" err="1">
                          <a:solidFill>
                            <a:srgbClr val="000000"/>
                          </a:solidFill>
                          <a:latin typeface="Calibri Light"/>
                        </a:rPr>
                        <a:t>urgente</a:t>
                      </a:r>
                      <a:r>
                        <a:rPr lang="en-US" sz="2400" b="0" i="0" u="none" strike="noStrike" baseline="0" noProof="0" dirty="0">
                          <a:solidFill>
                            <a:srgbClr val="000000"/>
                          </a:solidFill>
                          <a:latin typeface="Calibri Light"/>
                        </a:rPr>
                        <a:t> </a:t>
                      </a:r>
                    </a:p>
                    <a:p>
                      <a:pPr marL="0" lvl="0" indent="0" algn="l">
                        <a:lnSpc>
                          <a:spcPct val="100000"/>
                        </a:lnSpc>
                        <a:buNone/>
                      </a:pPr>
                      <a:r>
                        <a:rPr lang="en-US" sz="2400" b="0" i="0" u="none" strike="noStrike" baseline="0" noProof="0" dirty="0">
                          <a:solidFill>
                            <a:srgbClr val="000000"/>
                          </a:solidFill>
                          <a:latin typeface="Calibri Light"/>
                        </a:rPr>
                        <a:t>a un </a:t>
                      </a:r>
                      <a:r>
                        <a:rPr lang="en-US" sz="2400" b="0" i="0" u="none" strike="noStrike" baseline="0" noProof="0" dirty="0" err="1">
                          <a:solidFill>
                            <a:srgbClr val="000000"/>
                          </a:solidFill>
                          <a:latin typeface="Calibri Light"/>
                        </a:rPr>
                        <a:t>proveedor</a:t>
                      </a:r>
                      <a:r>
                        <a:rPr lang="en-US" sz="2400" b="0" i="0" u="none" strike="noStrike" baseline="0" noProof="0" dirty="0">
                          <a:solidFill>
                            <a:srgbClr val="000000"/>
                          </a:solidFill>
                          <a:latin typeface="Calibri Light"/>
                        </a:rPr>
                        <a:t> </a:t>
                      </a:r>
                      <a:r>
                        <a:rPr lang="en-US" sz="2400" b="0" i="0" u="none" strike="noStrike" baseline="0" noProof="0" dirty="0" err="1">
                          <a:solidFill>
                            <a:srgbClr val="000000"/>
                          </a:solidFill>
                          <a:latin typeface="Calibri Light"/>
                        </a:rPr>
                        <a:t>avanzado</a:t>
                      </a:r>
                      <a:endParaRPr lang="en-US" dirty="0">
                        <a:latin typeface="Calibri Light"/>
                      </a:endParaRPr>
                    </a:p>
                    <a:p>
                      <a:pPr marL="0" lvl="0" indent="0" algn="l">
                        <a:lnSpc>
                          <a:spcPct val="100000"/>
                        </a:lnSpc>
                        <a:buNone/>
                      </a:pPr>
                      <a:r>
                        <a:rPr lang="en-US" sz="2400" b="0" i="0" u="none" strike="noStrike" baseline="0" noProof="0" dirty="0">
                          <a:solidFill>
                            <a:srgbClr val="000000"/>
                          </a:solidFill>
                          <a:latin typeface="Calibri Light"/>
                        </a:rPr>
                        <a:t>que </a:t>
                      </a:r>
                      <a:r>
                        <a:rPr lang="en-US" sz="2400" b="0" i="0" u="none" strike="noStrike" baseline="0" noProof="0" dirty="0" err="1">
                          <a:solidFill>
                            <a:srgbClr val="000000"/>
                          </a:solidFill>
                          <a:latin typeface="Calibri Light"/>
                        </a:rPr>
                        <a:t>pueda</a:t>
                      </a:r>
                      <a:r>
                        <a:rPr lang="en-US" sz="2400" b="0" i="0" u="none" strike="noStrike" baseline="0" noProof="0" dirty="0">
                          <a:solidFill>
                            <a:srgbClr val="000000"/>
                          </a:solidFill>
                          <a:latin typeface="Calibri Light"/>
                        </a:rPr>
                        <a:t> </a:t>
                      </a:r>
                      <a:r>
                        <a:rPr lang="en-US" sz="2400" b="0" i="0" u="none" strike="noStrike" baseline="0" noProof="0" dirty="0" err="1">
                          <a:solidFill>
                            <a:srgbClr val="000000"/>
                          </a:solidFill>
                          <a:latin typeface="Calibri Light"/>
                        </a:rPr>
                        <a:t>colocar</a:t>
                      </a:r>
                      <a:r>
                        <a:rPr lang="en-US" sz="2400" b="0" i="0" u="none" strike="noStrike" baseline="0" noProof="0" dirty="0">
                          <a:solidFill>
                            <a:srgbClr val="000000"/>
                          </a:solidFill>
                          <a:latin typeface="Calibri Light"/>
                        </a:rPr>
                        <a:t> un</a:t>
                      </a:r>
                      <a:endParaRPr lang="en-US" dirty="0">
                        <a:latin typeface="Calibri Light"/>
                      </a:endParaRPr>
                    </a:p>
                    <a:p>
                      <a:pPr marL="0" lvl="0" indent="0" algn="l">
                        <a:lnSpc>
                          <a:spcPct val="100000"/>
                        </a:lnSpc>
                        <a:buNone/>
                      </a:pPr>
                      <a:r>
                        <a:rPr lang="en-US" sz="2400" b="0" i="0" u="none" strike="noStrike" baseline="0" noProof="0" dirty="0" err="1">
                          <a:solidFill>
                            <a:srgbClr val="000000"/>
                          </a:solidFill>
                          <a:latin typeface="Calibri Light"/>
                        </a:rPr>
                        <a:t>drenaje</a:t>
                      </a:r>
                      <a:r>
                        <a:rPr lang="en-US" sz="2400" b="0" i="0" u="none" strike="noStrike" baseline="0" noProof="0" dirty="0">
                          <a:solidFill>
                            <a:srgbClr val="000000"/>
                          </a:solidFill>
                          <a:latin typeface="Calibri Light"/>
                        </a:rPr>
                        <a:t> </a:t>
                      </a:r>
                      <a:r>
                        <a:rPr lang="en-US" sz="2400" b="0" i="0" u="none" strike="noStrike" baseline="0" noProof="0" dirty="0" err="1">
                          <a:solidFill>
                            <a:srgbClr val="000000"/>
                          </a:solidFill>
                          <a:latin typeface="Calibri Light"/>
                        </a:rPr>
                        <a:t>torácico</a:t>
                      </a:r>
                      <a:r>
                        <a:rPr lang="en-US" sz="2400" b="0" i="0" u="none" strike="noStrike" baseline="0" noProof="0" dirty="0">
                          <a:solidFill>
                            <a:srgbClr val="000000"/>
                          </a:solidFill>
                          <a:latin typeface="Calibri Light"/>
                        </a:rPr>
                        <a:t>.</a:t>
                      </a:r>
                      <a:endParaRPr lang="en-US" dirty="0">
                        <a:latin typeface="Calibri Ligh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3" descr="A picture containing text, vector graphics&#10;&#10;Description automatically generated">
            <a:extLst>
              <a:ext uri="{FF2B5EF4-FFF2-40B4-BE49-F238E27FC236}">
                <a16:creationId xmlns:a16="http://schemas.microsoft.com/office/drawing/2014/main" id="{5A1C4D71-8CE3-79E7-42D6-40ACFEE7EC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59351" y="3902394"/>
            <a:ext cx="2548404" cy="1775611"/>
          </a:xfrm>
          <a:prstGeom prst="rect">
            <a:avLst/>
          </a:prstGeom>
        </p:spPr>
      </p:pic>
      <p:pic>
        <p:nvPicPr>
          <p:cNvPr id="4" name="Picture 4">
            <a:extLst>
              <a:ext uri="{FF2B5EF4-FFF2-40B4-BE49-F238E27FC236}">
                <a16:creationId xmlns:a16="http://schemas.microsoft.com/office/drawing/2014/main" id="{F9E7628C-4236-90A2-F9AA-6BA30F6D9C4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78984" y="3895909"/>
            <a:ext cx="2554133" cy="1781339"/>
          </a:xfrm>
          <a:prstGeom prst="rect">
            <a:avLst/>
          </a:prstGeom>
        </p:spPr>
      </p:pic>
      <p:pic>
        <p:nvPicPr>
          <p:cNvPr id="5" name="Picture 8" descr="A picture containing logo&#10;&#10;Description automatically generated">
            <a:extLst>
              <a:ext uri="{FF2B5EF4-FFF2-40B4-BE49-F238E27FC236}">
                <a16:creationId xmlns:a16="http://schemas.microsoft.com/office/drawing/2014/main" id="{D19BEB45-2BE5-D435-396A-5A8BC42F40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465825" y="242888"/>
            <a:ext cx="1645675" cy="915322"/>
          </a:xfrm>
          <a:prstGeom prst="rect">
            <a:avLst/>
          </a:prstGeom>
        </p:spPr>
      </p:pic>
    </p:spTree>
    <p:extLst>
      <p:ext uri="{BB962C8B-B14F-4D97-AF65-F5344CB8AC3E}">
        <p14:creationId xmlns:p14="http://schemas.microsoft.com/office/powerpoint/2010/main" val="375916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ext, vector graphics&#10;&#10;Description automatically generated">
            <a:extLst>
              <a:ext uri="{FF2B5EF4-FFF2-40B4-BE49-F238E27FC236}">
                <a16:creationId xmlns:a16="http://schemas.microsoft.com/office/drawing/2014/main" id="{913F0DA2-D90B-EF19-B5C5-6A5ADAD469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2037" y="3575215"/>
            <a:ext cx="4358868" cy="3048930"/>
          </a:xfrm>
          <a:prstGeom prst="rect">
            <a:avLst/>
          </a:prstGeom>
        </p:spPr>
      </p:pic>
      <p:sp>
        <p:nvSpPr>
          <p:cNvPr id="4" name="Title 1">
            <a:extLst>
              <a:ext uri="{FF2B5EF4-FFF2-40B4-BE49-F238E27FC236}">
                <a16:creationId xmlns:a16="http://schemas.microsoft.com/office/drawing/2014/main" id="{76755FCC-DF79-2286-754F-7B3A32D088F7}"/>
              </a:ext>
            </a:extLst>
          </p:cNvPr>
          <p:cNvSpPr>
            <a:spLocks noGrp="1"/>
          </p:cNvSpPr>
          <p:nvPr>
            <p:ph type="title"/>
          </p:nvPr>
        </p:nvSpPr>
        <p:spPr>
          <a:xfrm>
            <a:off x="525965" y="-3234"/>
            <a:ext cx="10515600" cy="1195912"/>
          </a:xfrm>
        </p:spPr>
        <p:txBody>
          <a:bodyPr>
            <a:normAutofit/>
          </a:bodyPr>
          <a:lstStyle/>
          <a:p>
            <a:r>
              <a:rPr lang="es-ES" sz="4000" dirty="0">
                <a:solidFill>
                  <a:srgbClr val="1F3864"/>
                </a:solidFill>
                <a:latin typeface="Calibri"/>
                <a:cs typeface="Calibri"/>
              </a:rPr>
              <a:t>Alteraciones Críticas de la RESPIRACIÓN: </a:t>
            </a:r>
            <a:br>
              <a:rPr lang="es-ES" sz="4000" dirty="0">
                <a:latin typeface="Calibri"/>
                <a:cs typeface="Calibri"/>
              </a:rPr>
            </a:br>
            <a:r>
              <a:rPr lang="es-ES" sz="4000" dirty="0">
                <a:solidFill>
                  <a:srgbClr val="1F3864"/>
                </a:solidFill>
                <a:latin typeface="Calibri"/>
                <a:cs typeface="Calibri"/>
              </a:rPr>
              <a:t>Tórax volante</a:t>
            </a:r>
          </a:p>
        </p:txBody>
      </p:sp>
      <p:sp>
        <p:nvSpPr>
          <p:cNvPr id="8" name="Rectangle 7">
            <a:extLst>
              <a:ext uri="{FF2B5EF4-FFF2-40B4-BE49-F238E27FC236}">
                <a16:creationId xmlns:a16="http://schemas.microsoft.com/office/drawing/2014/main" id="{9A3D200B-CA34-9C66-158C-3409A211F286}"/>
              </a:ext>
            </a:extLst>
          </p:cNvPr>
          <p:cNvSpPr/>
          <p:nvPr/>
        </p:nvSpPr>
        <p:spPr>
          <a:xfrm>
            <a:off x="127203" y="1531583"/>
            <a:ext cx="11765280" cy="3416320"/>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a:buChar char="•"/>
              <a:defRPr/>
            </a:pPr>
            <a:r>
              <a:rPr lang="es-MX" sz="2400">
                <a:latin typeface="Calibri Light"/>
                <a:ea typeface="Calibri Light"/>
                <a:cs typeface="Calibri Light"/>
              </a:rPr>
              <a:t>Los segmentos de tórax volante se presentan cuando las </a:t>
            </a:r>
            <a:r>
              <a:rPr lang="es-MX" sz="2400">
                <a:solidFill>
                  <a:schemeClr val="accent2"/>
                </a:solidFill>
                <a:latin typeface="Calibri Light"/>
                <a:ea typeface="Calibri Light"/>
                <a:cs typeface="Calibri Light"/>
              </a:rPr>
              <a:t>costillas se rompen en varios lugares</a:t>
            </a:r>
          </a:p>
          <a:p>
            <a:pPr marL="742950" lvl="1" indent="-285750">
              <a:buFont typeface="Arial"/>
              <a:buChar char="•"/>
              <a:defRPr/>
            </a:pPr>
            <a:r>
              <a:rPr lang="es-MX" sz="2400">
                <a:latin typeface="Calibri Light"/>
                <a:ea typeface="Calibri Light"/>
                <a:cs typeface="Calibri Light"/>
              </a:rPr>
              <a:t>Al menos tres costillas consecutivas, cada una rota en varios segmentos</a:t>
            </a:r>
          </a:p>
          <a:p>
            <a:pPr marL="285750" indent="-285750">
              <a:buFont typeface="Arial"/>
              <a:buChar char="•"/>
              <a:defRPr/>
            </a:pPr>
            <a:endParaRPr lang="es-MX" sz="2400">
              <a:latin typeface="Calibri Light"/>
              <a:ea typeface="Calibri Light"/>
              <a:cs typeface="Calibri Light"/>
            </a:endParaRPr>
          </a:p>
          <a:p>
            <a:pPr marL="285750" indent="-285750">
              <a:buFont typeface="Arial"/>
              <a:buChar char="•"/>
              <a:defRPr/>
            </a:pPr>
            <a:r>
              <a:rPr lang="es-MX" sz="2400">
                <a:latin typeface="Calibri Light"/>
                <a:ea typeface="Calibri Light"/>
                <a:cs typeface="Calibri Light"/>
              </a:rPr>
              <a:t>Al no estar conectado a la pared torácica, este segmento tendrá un movimiento anómalo al respirar e impedirá que esa parte del pulmón se expanda</a:t>
            </a:r>
            <a:endParaRPr lang="en-US" sz="2400">
              <a:latin typeface="Calibri Light"/>
              <a:ea typeface="Calibri Light"/>
              <a:cs typeface="Calibri Light"/>
            </a:endParaRPr>
          </a:p>
          <a:p>
            <a:pPr marL="285750" indent="-285750">
              <a:buFont typeface="Arial"/>
              <a:buChar char="•"/>
              <a:defRPr/>
            </a:pPr>
            <a:endParaRPr lang="es-MX" sz="2400">
              <a:latin typeface="Calibri Light"/>
              <a:ea typeface="Calibri Light"/>
              <a:cs typeface="Calibri Light"/>
            </a:endParaRPr>
          </a:p>
          <a:p>
            <a:pPr marL="285750" indent="-285750">
              <a:buFont typeface="Arial"/>
              <a:buChar char="•"/>
              <a:defRPr/>
            </a:pPr>
            <a:r>
              <a:rPr lang="es-MX" sz="2400">
                <a:latin typeface="Calibri Light"/>
                <a:ea typeface="Calibri Light"/>
                <a:cs typeface="Calibri Light"/>
              </a:rPr>
              <a:t>El tórax volante generalmente también se asocia</a:t>
            </a:r>
            <a:endParaRPr lang="en-US" sz="2400">
              <a:latin typeface="Calibri Light"/>
              <a:ea typeface="Calibri Light"/>
              <a:cs typeface="Calibri Light"/>
            </a:endParaRPr>
          </a:p>
          <a:p>
            <a:pPr>
              <a:defRPr/>
            </a:pPr>
            <a:r>
              <a:rPr lang="es-MX" sz="2400">
                <a:latin typeface="Calibri Light"/>
                <a:ea typeface="Calibri Light"/>
                <a:cs typeface="Calibri Light"/>
              </a:rPr>
              <a:t>con un daño del tejido pulmonar subyacente</a:t>
            </a:r>
            <a:endParaRPr lang="en-US" sz="2400">
              <a:latin typeface="Calibri Light"/>
              <a:ea typeface="Calibri Light"/>
              <a:cs typeface="Calibri Light"/>
            </a:endParaRPr>
          </a:p>
        </p:txBody>
      </p:sp>
      <p:pic>
        <p:nvPicPr>
          <p:cNvPr id="3" name="Picture 4" descr="A picture containing logo&#10;&#10;Description automatically generated">
            <a:extLst>
              <a:ext uri="{FF2B5EF4-FFF2-40B4-BE49-F238E27FC236}">
                <a16:creationId xmlns:a16="http://schemas.microsoft.com/office/drawing/2014/main" id="{C606EE99-B352-2A4A-398C-AC884325E3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10518" y="230597"/>
            <a:ext cx="1731707" cy="964484"/>
          </a:xfrm>
          <a:prstGeom prst="rect">
            <a:avLst/>
          </a:prstGeom>
        </p:spPr>
      </p:pic>
    </p:spTree>
    <p:extLst>
      <p:ext uri="{BB962C8B-B14F-4D97-AF65-F5344CB8AC3E}">
        <p14:creationId xmlns:p14="http://schemas.microsoft.com/office/powerpoint/2010/main" val="154223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5" y="70212"/>
            <a:ext cx="10515600" cy="1140827"/>
          </a:xfrm>
        </p:spPr>
        <p:txBody>
          <a:bodyPr>
            <a:noAutofit/>
          </a:bodyPr>
          <a:lstStyle/>
          <a:p>
            <a:r>
              <a:rPr lang="es-ES" dirty="0">
                <a:solidFill>
                  <a:srgbClr val="1F3864"/>
                </a:solidFill>
                <a:latin typeface="Calibri"/>
                <a:cs typeface="Calibri"/>
              </a:rPr>
              <a:t>Alteraciones Críticas de la RESPIRACIÓN: </a:t>
            </a:r>
            <a:br>
              <a:rPr lang="es-ES" dirty="0">
                <a:latin typeface="Calibri"/>
                <a:cs typeface="Calibri"/>
              </a:rPr>
            </a:br>
            <a:r>
              <a:rPr lang="es-ES" dirty="0">
                <a:solidFill>
                  <a:srgbClr val="1F3864"/>
                </a:solidFill>
                <a:latin typeface="Calibri"/>
                <a:cs typeface="Calibri"/>
              </a:rPr>
              <a:t>Tórax volante</a:t>
            </a:r>
          </a:p>
        </p:txBody>
      </p:sp>
      <p:graphicFrame>
        <p:nvGraphicFramePr>
          <p:cNvPr id="6" name="Table 5"/>
          <p:cNvGraphicFramePr>
            <a:graphicFrameLocks noGrp="1"/>
          </p:cNvGraphicFramePr>
          <p:nvPr>
            <p:extLst>
              <p:ext uri="{D42A27DB-BD31-4B8C-83A1-F6EECF244321}">
                <p14:modId xmlns:p14="http://schemas.microsoft.com/office/powerpoint/2010/main" val="2524153789"/>
              </p:ext>
            </p:extLst>
          </p:nvPr>
        </p:nvGraphicFramePr>
        <p:xfrm>
          <a:off x="257941" y="2041214"/>
          <a:ext cx="11748703" cy="3108960"/>
        </p:xfrm>
        <a:graphic>
          <a:graphicData uri="http://schemas.openxmlformats.org/drawingml/2006/table">
            <a:tbl>
              <a:tblPr firstRow="1" bandRow="1">
                <a:tableStyleId>{2D5ABB26-0587-4C30-8999-92F81FD0307C}</a:tableStyleId>
              </a:tblPr>
              <a:tblGrid>
                <a:gridCol w="5853296">
                  <a:extLst>
                    <a:ext uri="{9D8B030D-6E8A-4147-A177-3AD203B41FA5}">
                      <a16:colId xmlns:a16="http://schemas.microsoft.com/office/drawing/2014/main" val="20000"/>
                    </a:ext>
                  </a:extLst>
                </a:gridCol>
                <a:gridCol w="5895407">
                  <a:extLst>
                    <a:ext uri="{9D8B030D-6E8A-4147-A177-3AD203B41FA5}">
                      <a16:colId xmlns:a16="http://schemas.microsoft.com/office/drawing/2014/main" val="20001"/>
                    </a:ext>
                  </a:extLst>
                </a:gridCol>
              </a:tblGrid>
              <a:tr h="342225">
                <a:tc>
                  <a:txBody>
                    <a:bodyPr/>
                    <a:lstStyle/>
                    <a:p>
                      <a:pPr lvl="0" algn="ctr">
                        <a:buNone/>
                      </a:pPr>
                      <a:r>
                        <a:rPr lang="es-ES" sz="2400" b="1" noProof="0">
                          <a:latin typeface="Calibri Light"/>
                        </a:rPr>
                        <a:t>SIGNOS Y SÍNTOMAS</a:t>
                      </a:r>
                      <a:endParaRPr lang="es-ES" sz="2400" b="1" noProof="0">
                        <a:latin typeface="Calibri Ligh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s-ES" sz="2400" b="1" i="0" u="none" strike="noStrike" noProof="0">
                          <a:solidFill>
                            <a:srgbClr val="000000"/>
                          </a:solidFill>
                          <a:latin typeface="Calibri Light"/>
                        </a:rPr>
                        <a:t>TRATAMIENTO</a:t>
                      </a:r>
                      <a:r>
                        <a:rPr lang="es-ES" sz="2400" b="0" i="0" u="none" strike="noStrike" noProof="0">
                          <a:solidFill>
                            <a:srgbClr val="000000"/>
                          </a:solidFill>
                          <a:latin typeface="Calibri Light"/>
                        </a:rPr>
                        <a:t> </a:t>
                      </a:r>
                      <a:r>
                        <a:rPr lang="es-ES" sz="2400" b="1" i="0" u="none" strike="noStrike" noProof="0">
                          <a:solidFill>
                            <a:srgbClr val="000000"/>
                          </a:solidFill>
                          <a:latin typeface="Calibri Light"/>
                        </a:rPr>
                        <a:t>INMEDIATO</a:t>
                      </a:r>
                      <a:endParaRPr lang="es-ES" sz="2400" noProof="0">
                        <a:latin typeface="Source Sans Pro"/>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84906">
                <a:tc>
                  <a:txBody>
                    <a:bodyPr/>
                    <a:lstStyle/>
                    <a:p>
                      <a:pPr marL="342900" marR="0" lvl="0" indent="-342900" algn="l" rtl="0" eaLnBrk="1" fontAlgn="auto" latinLnBrk="0" hangingPunct="1">
                        <a:lnSpc>
                          <a:spcPct val="100000"/>
                        </a:lnSpc>
                        <a:spcBef>
                          <a:spcPts val="0"/>
                        </a:spcBef>
                        <a:spcAft>
                          <a:spcPts val="0"/>
                        </a:spcAft>
                        <a:buClr>
                          <a:srgbClr val="000000"/>
                        </a:buClr>
                        <a:buSzTx/>
                        <a:buFont typeface="Arial,Sans-Serif" charset="0"/>
                        <a:buChar char="•"/>
                      </a:pPr>
                      <a:r>
                        <a:rPr lang="es-ES" sz="2400" b="0" i="0" u="none" strike="noStrike" baseline="0" noProof="0">
                          <a:solidFill>
                            <a:schemeClr val="tx1"/>
                          </a:solidFill>
                          <a:latin typeface="Source Sans Pro"/>
                        </a:rPr>
                        <a:t>Dificultad para respirar.</a:t>
                      </a:r>
                      <a:endParaRPr lang="es-ES" sz="2400" b="0" i="0" u="none" strike="noStrike" baseline="0" noProof="0">
                        <a:solidFill>
                          <a:srgbClr val="000000"/>
                        </a:solidFill>
                        <a:latin typeface="Source Sans Pro"/>
                        <a:ea typeface="Source Sans Pro"/>
                        <a:cs typeface="Roboto"/>
                      </a:endParaRPr>
                    </a:p>
                    <a:p>
                      <a:pPr marL="342900" marR="0" lvl="0" indent="-342900" algn="l">
                        <a:lnSpc>
                          <a:spcPct val="100000"/>
                        </a:lnSpc>
                        <a:spcBef>
                          <a:spcPts val="0"/>
                        </a:spcBef>
                        <a:spcAft>
                          <a:spcPts val="0"/>
                        </a:spcAft>
                        <a:buClr>
                          <a:srgbClr val="000000"/>
                        </a:buClr>
                        <a:buSzTx/>
                        <a:buFont typeface="Arial,Sans-Serif" charset="0"/>
                        <a:buChar char="•"/>
                      </a:pPr>
                      <a:r>
                        <a:rPr lang="es-ES" sz="2400" b="0" i="0" u="none" strike="noStrike" baseline="0" noProof="0">
                          <a:solidFill>
                            <a:schemeClr val="tx1"/>
                          </a:solidFill>
                          <a:latin typeface="Source Sans Pro"/>
                        </a:rPr>
                        <a:t>Dolor al pecho.</a:t>
                      </a:r>
                      <a:endParaRPr lang="es-ES" sz="2400" noProof="0">
                        <a:latin typeface="Source Sans Pro"/>
                      </a:endParaRPr>
                    </a:p>
                    <a:p>
                      <a:pPr marL="342900" marR="0" lvl="0" indent="-342900" algn="l" rtl="0" eaLnBrk="1" fontAlgn="auto" latinLnBrk="0" hangingPunct="1">
                        <a:lnSpc>
                          <a:spcPct val="100000"/>
                        </a:lnSpc>
                        <a:spcBef>
                          <a:spcPts val="0"/>
                        </a:spcBef>
                        <a:spcAft>
                          <a:spcPts val="0"/>
                        </a:spcAft>
                        <a:buClr>
                          <a:srgbClr val="000000"/>
                        </a:buClr>
                        <a:buSzTx/>
                        <a:buFont typeface="Arial,Sans-Serif" charset="0"/>
                        <a:buChar char="•"/>
                      </a:pPr>
                      <a:r>
                        <a:rPr lang="es-ES" sz="2400" b="0" i="0" u="none" strike="noStrike" baseline="0" noProof="0">
                          <a:solidFill>
                            <a:srgbClr val="000000"/>
                          </a:solidFill>
                          <a:latin typeface="Calibri"/>
                        </a:rPr>
                        <a:t>Al respirar, parte de la pared torácica se mueve en dirección opuesta al resto del tórax</a:t>
                      </a:r>
                    </a:p>
                    <a:p>
                      <a:pPr marL="342900" marR="0" lvl="0" indent="-342900" algn="l">
                        <a:lnSpc>
                          <a:spcPct val="100000"/>
                        </a:lnSpc>
                        <a:spcBef>
                          <a:spcPts val="0"/>
                        </a:spcBef>
                        <a:spcAft>
                          <a:spcPts val="0"/>
                        </a:spcAft>
                        <a:buClrTx/>
                        <a:buSzTx/>
                        <a:buFont typeface="Arial" charset="0"/>
                        <a:buChar char="•"/>
                      </a:pPr>
                      <a:endParaRPr lang="es-ES" sz="2400" i="0" baseline="0" noProof="0" dirty="0">
                        <a:solidFill>
                          <a:schemeClr val="tx1"/>
                        </a:solidFill>
                        <a:latin typeface="Source Sans Pro"/>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s-ES" sz="2400" baseline="0" noProof="0">
                          <a:solidFill>
                            <a:schemeClr val="tx1"/>
                          </a:solidFill>
                          <a:latin typeface="Source Sans Pro"/>
                          <a:ea typeface="Source Sans Pro"/>
                          <a:cs typeface="Roboto"/>
                        </a:rPr>
                        <a:t>Administre OXÍGENO y controle el dolor</a:t>
                      </a:r>
                    </a:p>
                    <a:p>
                      <a:pPr marL="342900" lvl="0" indent="-342900">
                        <a:buFont typeface="Arial" charset="0"/>
                        <a:buChar char="•"/>
                      </a:pPr>
                      <a:r>
                        <a:rPr lang="es-ES" sz="2400" baseline="0" noProof="0">
                          <a:solidFill>
                            <a:schemeClr val="tx1"/>
                          </a:solidFill>
                          <a:latin typeface="Source Sans Pro"/>
                          <a:ea typeface="Source Sans Pro"/>
                          <a:cs typeface="Roboto"/>
                        </a:rPr>
                        <a:t>MONITOREE al paciente buscando hipoxia o dificultad para respirar.</a:t>
                      </a:r>
                    </a:p>
                    <a:p>
                      <a:pPr marL="342900" lvl="0" indent="-342900">
                        <a:buFont typeface="Arial" charset="0"/>
                        <a:buChar char="•"/>
                      </a:pPr>
                      <a:r>
                        <a:rPr lang="es-ES" sz="2400" baseline="0" noProof="0">
                          <a:solidFill>
                            <a:schemeClr val="tx1"/>
                          </a:solidFill>
                          <a:latin typeface="Source Sans Pro"/>
                          <a:ea typeface="Source Sans Pro"/>
                          <a:cs typeface="Roboto"/>
                        </a:rPr>
                        <a:t>Prepare un traslado/transferencia urgente a un proveedor con capacidad de realizar una pleurostomía y vía aérea avanzada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3" name="Picture 3" descr="A picture containing logo&#10;&#10;Description automatically generated">
            <a:extLst>
              <a:ext uri="{FF2B5EF4-FFF2-40B4-BE49-F238E27FC236}">
                <a16:creationId xmlns:a16="http://schemas.microsoft.com/office/drawing/2014/main" id="{6CE18E38-D187-CBD9-CCDE-18047ADFB1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50744" y="249033"/>
            <a:ext cx="1866900" cy="1038225"/>
          </a:xfrm>
          <a:prstGeom prst="rect">
            <a:avLst/>
          </a:prstGeom>
        </p:spPr>
      </p:pic>
    </p:spTree>
    <p:extLst>
      <p:ext uri="{BB962C8B-B14F-4D97-AF65-F5344CB8AC3E}">
        <p14:creationId xmlns:p14="http://schemas.microsoft.com/office/powerpoint/2010/main" val="1681169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3600" dirty="0">
                <a:solidFill>
                  <a:srgbClr val="1F3864"/>
                </a:solidFill>
                <a:latin typeface="Calibri"/>
                <a:cs typeface="Calibri"/>
              </a:rPr>
              <a:t>Alteraciones Críticas de la RESPIRACIÓN: </a:t>
            </a:r>
            <a:br>
              <a:rPr lang="es-ES" sz="3600" dirty="0">
                <a:latin typeface="Calibri"/>
                <a:cs typeface="Calibri"/>
              </a:rPr>
            </a:br>
            <a:r>
              <a:rPr lang="es-ES" sz="3600" dirty="0">
                <a:solidFill>
                  <a:srgbClr val="1F3864"/>
                </a:solidFill>
                <a:latin typeface="Calibri"/>
                <a:cs typeface="Calibri"/>
              </a:rPr>
              <a:t>Hemotórax </a:t>
            </a:r>
            <a:endParaRPr lang="es-ES" dirty="0">
              <a:cs typeface="Calibri"/>
            </a:endParaRPr>
          </a:p>
        </p:txBody>
      </p:sp>
      <p:graphicFrame>
        <p:nvGraphicFramePr>
          <p:cNvPr id="6" name="Table 5"/>
          <p:cNvGraphicFramePr>
            <a:graphicFrameLocks noGrp="1"/>
          </p:cNvGraphicFramePr>
          <p:nvPr>
            <p:extLst>
              <p:ext uri="{D42A27DB-BD31-4B8C-83A1-F6EECF244321}">
                <p14:modId xmlns:p14="http://schemas.microsoft.com/office/powerpoint/2010/main" val="2836748705"/>
              </p:ext>
            </p:extLst>
          </p:nvPr>
        </p:nvGraphicFramePr>
        <p:xfrm>
          <a:off x="291688" y="1584935"/>
          <a:ext cx="11613568" cy="3452323"/>
        </p:xfrm>
        <a:graphic>
          <a:graphicData uri="http://schemas.openxmlformats.org/drawingml/2006/table">
            <a:tbl>
              <a:tblPr firstRow="1" bandRow="1">
                <a:tableStyleId>{2D5ABB26-0587-4C30-8999-92F81FD0307C}</a:tableStyleId>
              </a:tblPr>
              <a:tblGrid>
                <a:gridCol w="5785971">
                  <a:extLst>
                    <a:ext uri="{9D8B030D-6E8A-4147-A177-3AD203B41FA5}">
                      <a16:colId xmlns:a16="http://schemas.microsoft.com/office/drawing/2014/main" val="20000"/>
                    </a:ext>
                  </a:extLst>
                </a:gridCol>
                <a:gridCol w="5827597">
                  <a:extLst>
                    <a:ext uri="{9D8B030D-6E8A-4147-A177-3AD203B41FA5}">
                      <a16:colId xmlns:a16="http://schemas.microsoft.com/office/drawing/2014/main" val="20001"/>
                    </a:ext>
                  </a:extLst>
                </a:gridCol>
              </a:tblGrid>
              <a:tr h="455220">
                <a:tc>
                  <a:txBody>
                    <a:bodyPr/>
                    <a:lstStyle/>
                    <a:p>
                      <a:pPr lvl="0" algn="ctr">
                        <a:buNone/>
                      </a:pPr>
                      <a:r>
                        <a:rPr lang="es-ES" sz="2400" b="1" noProof="0">
                          <a:latin typeface="Calibri Light"/>
                        </a:rPr>
                        <a:t>SIGNOS Y SÍNTOMAS</a:t>
                      </a:r>
                      <a:endParaRPr lang="es-ES" sz="2400" b="1" noProof="0">
                        <a:latin typeface="Calibri Ligh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s-ES" sz="2400" b="1" i="0" u="none" strike="noStrike" noProof="0">
                          <a:solidFill>
                            <a:srgbClr val="000000"/>
                          </a:solidFill>
                          <a:latin typeface="Calibri Light"/>
                        </a:rPr>
                        <a:t>TRATAMIENTO</a:t>
                      </a:r>
                      <a:r>
                        <a:rPr lang="es-ES" sz="2400" b="0" i="0" u="none" strike="noStrike" noProof="0">
                          <a:solidFill>
                            <a:srgbClr val="000000"/>
                          </a:solidFill>
                          <a:latin typeface="Calibri Light"/>
                        </a:rPr>
                        <a:t> </a:t>
                      </a:r>
                      <a:r>
                        <a:rPr lang="es-ES" sz="2400" b="1" i="0" u="none" strike="noStrike" noProof="0">
                          <a:solidFill>
                            <a:srgbClr val="000000"/>
                          </a:solidFill>
                          <a:latin typeface="Calibri Light"/>
                        </a:rPr>
                        <a:t>INMEDIATO</a:t>
                      </a:r>
                      <a:endParaRPr lang="es-ES" sz="2400" noProof="0">
                        <a:latin typeface="Source Sans Pro"/>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995123">
                <a:tc>
                  <a:txBody>
                    <a:bodyPr/>
                    <a:lstStyle/>
                    <a:p>
                      <a:pPr marL="342900" marR="0" lvl="0" indent="-342900" algn="l" rtl="0" eaLnBrk="1" fontAlgn="auto" latinLnBrk="0" hangingPunct="1">
                        <a:lnSpc>
                          <a:spcPct val="100000"/>
                        </a:lnSpc>
                        <a:buClrTx/>
                        <a:buSzTx/>
                        <a:buFont typeface="Arial" charset="0"/>
                        <a:buChar char="•"/>
                      </a:pPr>
                      <a:r>
                        <a:rPr lang="es-ES" sz="2400" i="0" baseline="0" noProof="0">
                          <a:solidFill>
                            <a:schemeClr val="tx1"/>
                          </a:solidFill>
                          <a:latin typeface="Source Sans Pro"/>
                          <a:ea typeface="Source Sans Pro"/>
                          <a:cs typeface="Roboto"/>
                        </a:rPr>
                        <a:t>Dificultad para respirar </a:t>
                      </a:r>
                    </a:p>
                    <a:p>
                      <a:pPr marL="342900" lvl="0" indent="-342900" algn="l">
                        <a:lnSpc>
                          <a:spcPct val="100000"/>
                        </a:lnSpc>
                        <a:spcBef>
                          <a:spcPts val="0"/>
                        </a:spcBef>
                        <a:spcAft>
                          <a:spcPts val="0"/>
                        </a:spcAft>
                        <a:buClrTx/>
                        <a:buSzTx/>
                        <a:buFont typeface="Arial" charset="0"/>
                        <a:buChar char="•"/>
                      </a:pPr>
                      <a:r>
                        <a:rPr lang="es-ES" sz="2400" b="0" i="0" u="none" strike="noStrike" baseline="0" noProof="0">
                          <a:solidFill>
                            <a:srgbClr val="000000"/>
                          </a:solidFill>
                          <a:latin typeface="Source Sans Pro"/>
                        </a:rPr>
                        <a:t>Descenso de ruidos respiratorios del lado afectado </a:t>
                      </a:r>
                      <a:endParaRPr lang="es-ES" sz="2400" b="0" i="0" u="none" strike="noStrike" baseline="0" noProof="0">
                        <a:solidFill>
                          <a:srgbClr val="000000"/>
                        </a:solidFill>
                        <a:latin typeface="Source Sans Pro"/>
                        <a:ea typeface="Source Sans Pro"/>
                        <a:cs typeface="Roboto"/>
                      </a:endParaRPr>
                    </a:p>
                    <a:p>
                      <a:pPr marL="342900" lvl="0" indent="-342900" algn="l">
                        <a:lnSpc>
                          <a:spcPct val="100000"/>
                        </a:lnSpc>
                        <a:spcBef>
                          <a:spcPts val="0"/>
                        </a:spcBef>
                        <a:spcAft>
                          <a:spcPts val="0"/>
                        </a:spcAft>
                        <a:buClrTx/>
                        <a:buSzTx/>
                        <a:buFont typeface="Arial" charset="0"/>
                        <a:buChar char="•"/>
                      </a:pPr>
                      <a:r>
                        <a:rPr lang="es-ES" sz="2400" b="0" i="0" u="none" strike="noStrike" baseline="0" noProof="0">
                          <a:solidFill>
                            <a:srgbClr val="000000"/>
                          </a:solidFill>
                          <a:latin typeface="Source Sans Pro"/>
                        </a:rPr>
                        <a:t>Matidez a la percusión del lado afectado </a:t>
                      </a:r>
                    </a:p>
                    <a:p>
                      <a:pPr marL="342900" lvl="0" indent="-342900" algn="l">
                        <a:lnSpc>
                          <a:spcPct val="100000"/>
                        </a:lnSpc>
                        <a:spcBef>
                          <a:spcPts val="0"/>
                        </a:spcBef>
                        <a:spcAft>
                          <a:spcPts val="0"/>
                        </a:spcAft>
                        <a:buClrTx/>
                        <a:buSzTx/>
                        <a:buFont typeface="Arial" charset="0"/>
                        <a:buChar char="•"/>
                      </a:pPr>
                      <a:r>
                        <a:rPr lang="es-ES" sz="2400" b="0" i="0" u="none" strike="noStrike" baseline="0" noProof="0">
                          <a:solidFill>
                            <a:srgbClr val="000000"/>
                          </a:solidFill>
                          <a:latin typeface="Source Sans Pro"/>
                        </a:rPr>
                        <a:t>Un hemotórax grande puede causar un estado de choque</a:t>
                      </a:r>
                    </a:p>
                    <a:p>
                      <a:pPr marL="342900" marR="0" lvl="0" indent="-342900" algn="l">
                        <a:lnSpc>
                          <a:spcPct val="100000"/>
                        </a:lnSpc>
                        <a:spcBef>
                          <a:spcPts val="0"/>
                        </a:spcBef>
                        <a:spcAft>
                          <a:spcPts val="0"/>
                        </a:spcAft>
                        <a:buClrTx/>
                        <a:buSzTx/>
                        <a:buFont typeface="Arial" charset="0"/>
                        <a:buChar char="•"/>
                      </a:pPr>
                      <a:endParaRPr lang="es-ES" sz="2400" i="0" baseline="0" noProof="0" dirty="0">
                        <a:solidFill>
                          <a:schemeClr val="tx1"/>
                        </a:solidFill>
                        <a:latin typeface="Source Sans Pro"/>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lvl="0" indent="-342900">
                        <a:buFont typeface="Arial" charset="0"/>
                        <a:buChar char="•"/>
                      </a:pPr>
                      <a:r>
                        <a:rPr lang="es-ES" sz="2400" baseline="0" noProof="0">
                          <a:solidFill>
                            <a:schemeClr val="tx1">
                              <a:lumMod val="95000"/>
                              <a:lumOff val="5000"/>
                            </a:schemeClr>
                          </a:solidFill>
                          <a:latin typeface="Source Sans Pro"/>
                          <a:ea typeface="Source Sans Pro"/>
                          <a:cs typeface="Roboto"/>
                        </a:rPr>
                        <a:t>Administre OXÍGENO y FLUIDOS IV</a:t>
                      </a:r>
                      <a:endParaRPr lang="es-ES" noProof="0"/>
                    </a:p>
                    <a:p>
                      <a:pPr marL="342900" lvl="0" indent="-342900">
                        <a:buFont typeface="Arial" charset="0"/>
                        <a:buChar char="•"/>
                      </a:pPr>
                      <a:r>
                        <a:rPr lang="es-ES" sz="2400" baseline="0" noProof="0">
                          <a:solidFill>
                            <a:schemeClr val="tx1">
                              <a:lumMod val="95000"/>
                              <a:lumOff val="5000"/>
                            </a:schemeClr>
                          </a:solidFill>
                          <a:latin typeface="Source Sans Pro"/>
                          <a:ea typeface="Source Sans Pro"/>
                          <a:cs typeface="Roboto"/>
                        </a:rPr>
                        <a:t>Prepare un TRASLADO/TRANSFERENCIA urgente a un centro con capacidad quirúrgica</a:t>
                      </a:r>
                    </a:p>
                    <a:p>
                      <a:pPr marL="342900" lvl="0" indent="-342900">
                        <a:buFont typeface="Arial" charset="0"/>
                        <a:buChar char="•"/>
                      </a:pPr>
                      <a:endParaRPr lang="es-ES" sz="2400" baseline="0" noProof="0" dirty="0">
                        <a:solidFill>
                          <a:srgbClr val="FF0000"/>
                        </a:solidFill>
                        <a:latin typeface="Source Sans Pro"/>
                        <a:ea typeface="Source Sans Pro"/>
                        <a:cs typeface="Roboto"/>
                      </a:endParaRPr>
                    </a:p>
                    <a:p>
                      <a:pPr marL="342900" lvl="0" indent="-342900">
                        <a:buFont typeface="Arial" charset="0"/>
                        <a:buChar char="•"/>
                      </a:pPr>
                      <a:endParaRPr lang="es-ES" sz="2400" baseline="0" noProof="0" dirty="0">
                        <a:solidFill>
                          <a:srgbClr val="FF0000"/>
                        </a:solidFill>
                        <a:latin typeface="Source Sans Pro"/>
                        <a:ea typeface="Source Sans Pro"/>
                        <a:cs typeface="Roboto"/>
                      </a:endParaRPr>
                    </a:p>
                    <a:p>
                      <a:pPr marL="342900" lvl="0" indent="-342900">
                        <a:buFont typeface="Arial" charset="0"/>
                        <a:buChar char="•"/>
                      </a:pPr>
                      <a:endParaRPr lang="es-ES" sz="2400" baseline="0" noProof="0" dirty="0">
                        <a:solidFill>
                          <a:srgbClr val="FF0000"/>
                        </a:solidFill>
                        <a:latin typeface="Source Sans Pro"/>
                        <a:ea typeface="Source Sans Pro"/>
                        <a:cs typeface="Roboto"/>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 name="Rectangle 4"/>
          <p:cNvSpPr/>
          <p:nvPr/>
        </p:nvSpPr>
        <p:spPr>
          <a:xfrm>
            <a:off x="215954" y="5363880"/>
            <a:ext cx="10788691" cy="830997"/>
          </a:xfrm>
          <a:prstGeom prst="rect">
            <a:avLst/>
          </a:prstGeom>
        </p:spPr>
        <p:txBody>
          <a:bodyPr wrap="square" lIns="91440" tIns="45720" rIns="91440" bIns="45720" anchor="t">
            <a:spAutoFit/>
          </a:bodyPr>
          <a:lstStyle/>
          <a:p>
            <a:pPr algn="ctr">
              <a:defRPr/>
            </a:pPr>
            <a:r>
              <a:rPr lang="es-ES" sz="2400" dirty="0">
                <a:solidFill>
                  <a:srgbClr val="203864"/>
                </a:solidFill>
                <a:latin typeface="Calibri"/>
                <a:ea typeface="Calibri"/>
                <a:cs typeface="Calibri"/>
              </a:rPr>
              <a:t>El Hemotórax</a:t>
            </a:r>
            <a:r>
              <a:rPr lang="es-ES" sz="2400" b="0" i="0" u="none" strike="noStrike" dirty="0">
                <a:solidFill>
                  <a:srgbClr val="203864"/>
                </a:solidFill>
                <a:latin typeface="Calibri"/>
                <a:ea typeface="Calibri"/>
                <a:cs typeface="Calibri"/>
              </a:rPr>
              <a:t> </a:t>
            </a:r>
            <a:r>
              <a:rPr lang="es-ES" sz="2400" dirty="0">
                <a:solidFill>
                  <a:srgbClr val="203864"/>
                </a:solidFill>
                <a:latin typeface="Calibri"/>
                <a:ea typeface="Calibri"/>
                <a:cs typeface="Calibri"/>
              </a:rPr>
              <a:t>ocurre cuando</a:t>
            </a:r>
            <a:r>
              <a:rPr lang="es-ES" sz="2400" b="0" i="0" u="none" strike="noStrike" dirty="0">
                <a:solidFill>
                  <a:srgbClr val="203864"/>
                </a:solidFill>
                <a:latin typeface="Calibri"/>
                <a:ea typeface="Calibri"/>
                <a:cs typeface="Calibri"/>
              </a:rPr>
              <a:t> </a:t>
            </a:r>
            <a:r>
              <a:rPr lang="es-ES" sz="2400" dirty="0">
                <a:solidFill>
                  <a:srgbClr val="203864"/>
                </a:solidFill>
                <a:latin typeface="Calibri"/>
                <a:ea typeface="Calibri"/>
                <a:cs typeface="Calibri"/>
              </a:rPr>
              <a:t>hay sangre en el espacio entre los pulmones y la pared torácica</a:t>
            </a:r>
          </a:p>
        </p:txBody>
      </p:sp>
      <p:pic>
        <p:nvPicPr>
          <p:cNvPr id="3" name="Picture 3" descr="Diagram&#10;&#10;Description automatically generated">
            <a:extLst>
              <a:ext uri="{FF2B5EF4-FFF2-40B4-BE49-F238E27FC236}">
                <a16:creationId xmlns:a16="http://schemas.microsoft.com/office/drawing/2014/main" id="{141548D1-2221-9374-7285-E0A29552E2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69206" y="3011540"/>
            <a:ext cx="2743200" cy="1913114"/>
          </a:xfrm>
          <a:prstGeom prst="rect">
            <a:avLst/>
          </a:prstGeom>
        </p:spPr>
      </p:pic>
      <p:pic>
        <p:nvPicPr>
          <p:cNvPr id="4" name="Picture 9" descr="A picture containing logo&#10;&#10;Description automatically generated">
            <a:extLst>
              <a:ext uri="{FF2B5EF4-FFF2-40B4-BE49-F238E27FC236}">
                <a16:creationId xmlns:a16="http://schemas.microsoft.com/office/drawing/2014/main" id="{84BC5832-61F8-6255-F2EC-8DEBF012B5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87615" y="273613"/>
            <a:ext cx="1866900" cy="1038225"/>
          </a:xfrm>
          <a:prstGeom prst="rect">
            <a:avLst/>
          </a:prstGeom>
        </p:spPr>
      </p:pic>
    </p:spTree>
    <p:extLst>
      <p:ext uri="{BB962C8B-B14F-4D97-AF65-F5344CB8AC3E}">
        <p14:creationId xmlns:p14="http://schemas.microsoft.com/office/powerpoint/2010/main" val="17449293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3400" dirty="0">
                <a:solidFill>
                  <a:srgbClr val="1F3864"/>
                </a:solidFill>
                <a:latin typeface="Source Sans Pro"/>
                <a:ea typeface="Source Sans Pro"/>
                <a:cs typeface="Roboto"/>
              </a:rPr>
              <a:t>Alteraciones Críticas de la CIRCULACIÓN: </a:t>
            </a:r>
            <a:br>
              <a:rPr lang="es-ES" sz="3400" dirty="0">
                <a:latin typeface="Source Sans Pro"/>
                <a:ea typeface="Source Sans Pro"/>
                <a:cs typeface="Roboto"/>
              </a:rPr>
            </a:br>
            <a:r>
              <a:rPr lang="es-ES" sz="3400" dirty="0">
                <a:solidFill>
                  <a:srgbClr val="1F3864"/>
                </a:solidFill>
                <a:latin typeface="Source Sans Pro"/>
                <a:ea typeface="Source Sans Pro"/>
                <a:cs typeface="Roboto"/>
              </a:rPr>
              <a:t>Choque hipovolémico </a:t>
            </a:r>
          </a:p>
        </p:txBody>
      </p:sp>
      <p:graphicFrame>
        <p:nvGraphicFramePr>
          <p:cNvPr id="7" name="Table 6"/>
          <p:cNvGraphicFramePr>
            <a:graphicFrameLocks noGrp="1"/>
          </p:cNvGraphicFramePr>
          <p:nvPr>
            <p:extLst>
              <p:ext uri="{D42A27DB-BD31-4B8C-83A1-F6EECF244321}">
                <p14:modId xmlns:p14="http://schemas.microsoft.com/office/powerpoint/2010/main" val="1936152788"/>
              </p:ext>
            </p:extLst>
          </p:nvPr>
        </p:nvGraphicFramePr>
        <p:xfrm>
          <a:off x="277608" y="1532263"/>
          <a:ext cx="11679973" cy="3327571"/>
        </p:xfrm>
        <a:graphic>
          <a:graphicData uri="http://schemas.openxmlformats.org/drawingml/2006/table">
            <a:tbl>
              <a:tblPr firstRow="1" bandRow="1">
                <a:tableStyleId>{2D5ABB26-0587-4C30-8999-92F81FD0307C}</a:tableStyleId>
              </a:tblPr>
              <a:tblGrid>
                <a:gridCol w="5073375">
                  <a:extLst>
                    <a:ext uri="{9D8B030D-6E8A-4147-A177-3AD203B41FA5}">
                      <a16:colId xmlns:a16="http://schemas.microsoft.com/office/drawing/2014/main" val="20000"/>
                    </a:ext>
                  </a:extLst>
                </a:gridCol>
                <a:gridCol w="6606598">
                  <a:extLst>
                    <a:ext uri="{9D8B030D-6E8A-4147-A177-3AD203B41FA5}">
                      <a16:colId xmlns:a16="http://schemas.microsoft.com/office/drawing/2014/main" val="20001"/>
                    </a:ext>
                  </a:extLst>
                </a:gridCol>
              </a:tblGrid>
              <a:tr h="466530">
                <a:tc>
                  <a:txBody>
                    <a:bodyPr/>
                    <a:lstStyle/>
                    <a:p>
                      <a:pPr algn="ctr"/>
                      <a:r>
                        <a:rPr lang="es-ES" sz="2400" noProof="0">
                          <a:latin typeface="Source Sans Pro"/>
                          <a:ea typeface="Source Sans Pro"/>
                          <a:cs typeface="Roboto"/>
                        </a:rPr>
                        <a:t>Signos y Síntomas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s-ES" sz="2400" noProof="0">
                          <a:latin typeface="Source Sans Pro"/>
                          <a:ea typeface="Source Sans Pro"/>
                          <a:cs typeface="Roboto"/>
                        </a:rPr>
                        <a:t>Manejo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61041">
                <a:tc>
                  <a:txBody>
                    <a:bodyPr/>
                    <a:lstStyle/>
                    <a:p>
                      <a:pPr marL="457200" lvl="0" indent="-457200">
                        <a:buFont typeface="Arial" charset="0"/>
                        <a:buChar char="•"/>
                      </a:pPr>
                      <a:r>
                        <a:rPr lang="es-ES" sz="2000" noProof="0">
                          <a:latin typeface="Source Sans Pro"/>
                          <a:ea typeface="Source Sans Pro"/>
                          <a:cs typeface="Roboto"/>
                        </a:rPr>
                        <a:t>Taquicardia, taquipnea</a:t>
                      </a:r>
                      <a:endParaRPr lang="es-ES" sz="2000" noProof="0"/>
                    </a:p>
                    <a:p>
                      <a:pPr marL="457200" lvl="0" indent="-457200">
                        <a:buFont typeface="Arial" charset="0"/>
                        <a:buChar char="•"/>
                      </a:pPr>
                      <a:r>
                        <a:rPr lang="es-ES" sz="2000" noProof="0">
                          <a:latin typeface="Source Sans Pro"/>
                          <a:ea typeface="Source Sans Pro"/>
                          <a:cs typeface="Roboto"/>
                        </a:rPr>
                        <a:t>Palidez de la piel</a:t>
                      </a:r>
                    </a:p>
                    <a:p>
                      <a:pPr marL="457200" lvl="0" indent="-457200">
                        <a:buFont typeface="Arial" charset="0"/>
                        <a:buChar char="•"/>
                      </a:pPr>
                      <a:r>
                        <a:rPr lang="es-ES" sz="2000" noProof="0">
                          <a:latin typeface="Source Sans Pro"/>
                          <a:ea typeface="Source Sans Pro"/>
                          <a:cs typeface="Roboto"/>
                        </a:rPr>
                        <a:t>Extremidadez frías</a:t>
                      </a:r>
                    </a:p>
                    <a:p>
                      <a:pPr marL="457200" lvl="0" indent="-457200">
                        <a:buFont typeface="Arial" charset="0"/>
                        <a:buChar char="•"/>
                      </a:pPr>
                      <a:r>
                        <a:rPr lang="es-ES" sz="2000" noProof="0">
                          <a:latin typeface="Source Sans Pro"/>
                          <a:ea typeface="Source Sans Pro"/>
                          <a:cs typeface="Roboto"/>
                        </a:rPr>
                        <a:t>Llene capilar enlentecido (&gt;3seg)</a:t>
                      </a:r>
                    </a:p>
                    <a:p>
                      <a:pPr marL="457200" lvl="0" indent="-457200">
                        <a:buFont typeface="Arial" charset="0"/>
                        <a:buChar char="•"/>
                      </a:pPr>
                      <a:r>
                        <a:rPr lang="es-ES" sz="2000" noProof="0">
                          <a:latin typeface="Source Sans Pro"/>
                          <a:ea typeface="Source Sans Pro"/>
                          <a:cs typeface="Roboto"/>
                        </a:rPr>
                        <a:t>Puede presentar mareos, confusión o alteración del estado mental </a:t>
                      </a:r>
                    </a:p>
                    <a:p>
                      <a:pPr marL="457200" lvl="0" indent="-457200">
                        <a:buFont typeface="Arial" charset="0"/>
                        <a:buChar char="•"/>
                      </a:pPr>
                      <a:r>
                        <a:rPr lang="es-ES" sz="2000" baseline="0" noProof="0">
                          <a:latin typeface="Source Sans Pro"/>
                          <a:ea typeface="Source Sans Pro"/>
                          <a:cs typeface="Roboto"/>
                        </a:rPr>
                        <a:t>Sangrado externo o interno (tórax, abdomen, pelvis, fémur, vasos sanguíneos)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charset="0"/>
                        <a:buChar char="•"/>
                      </a:pPr>
                      <a:r>
                        <a:rPr lang="es-ES" sz="2000" noProof="0">
                          <a:solidFill>
                            <a:schemeClr val="tx1"/>
                          </a:solidFill>
                          <a:latin typeface="Source Sans Pro"/>
                          <a:ea typeface="Source Sans Pro"/>
                          <a:cs typeface="Roboto"/>
                        </a:rPr>
                        <a:t>CONTROLE EL SANGRADO.</a:t>
                      </a:r>
                    </a:p>
                    <a:p>
                      <a:pPr marL="742950" lvl="1" indent="-285750">
                        <a:buFont typeface="Arial" charset="0"/>
                        <a:buChar char="•"/>
                      </a:pPr>
                      <a:r>
                        <a:rPr lang="es-ES" sz="1800" noProof="0">
                          <a:solidFill>
                            <a:schemeClr val="tx1"/>
                          </a:solidFill>
                          <a:latin typeface="Source Sans Pro"/>
                          <a:ea typeface="Source Sans Pro"/>
                          <a:cs typeface="Roboto"/>
                        </a:rPr>
                        <a:t>Presión directa</a:t>
                      </a:r>
                    </a:p>
                    <a:p>
                      <a:pPr marL="742950" lvl="1" indent="-285750">
                        <a:buFont typeface="Arial" charset="0"/>
                        <a:buChar char="•"/>
                      </a:pPr>
                      <a:r>
                        <a:rPr lang="es-ES" sz="1800" noProof="0">
                          <a:solidFill>
                            <a:schemeClr val="tx1"/>
                          </a:solidFill>
                          <a:latin typeface="Source Sans Pro"/>
                          <a:ea typeface="Source Sans Pro"/>
                          <a:cs typeface="Roboto"/>
                        </a:rPr>
                        <a:t>Realice un taponamiento si la herida es profunda</a:t>
                      </a:r>
                    </a:p>
                    <a:p>
                      <a:pPr marL="742950" lvl="1" indent="-285750">
                        <a:buFont typeface="Arial" charset="0"/>
                        <a:buChar char="•"/>
                      </a:pPr>
                      <a:r>
                        <a:rPr lang="es-ES" sz="1800" noProof="0">
                          <a:solidFill>
                            <a:schemeClr val="tx1"/>
                          </a:solidFill>
                          <a:latin typeface="Source Sans Pro"/>
                          <a:ea typeface="Source Sans Pro"/>
                          <a:cs typeface="Roboto"/>
                        </a:rPr>
                        <a:t>Instale un torniquete si el sangrado persiste</a:t>
                      </a:r>
                    </a:p>
                    <a:p>
                      <a:pPr marL="742950" lvl="1" indent="-285750">
                        <a:buFont typeface="Arial" charset="0"/>
                        <a:buChar char="•"/>
                      </a:pPr>
                      <a:r>
                        <a:rPr lang="es-ES" sz="1800" noProof="0">
                          <a:solidFill>
                            <a:schemeClr val="tx1"/>
                          </a:solidFill>
                          <a:latin typeface="Source Sans Pro"/>
                          <a:ea typeface="Source Sans Pro"/>
                          <a:cs typeface="Roboto"/>
                        </a:rPr>
                        <a:t>Entablille las fracturas e inmovilice la pelvis</a:t>
                      </a:r>
                    </a:p>
                    <a:p>
                      <a:pPr marL="285750" lvl="0" indent="-285750">
                        <a:buFont typeface="Arial" charset="0"/>
                        <a:buChar char="•"/>
                      </a:pPr>
                      <a:r>
                        <a:rPr lang="es-ES" sz="2000" noProof="0">
                          <a:solidFill>
                            <a:schemeClr val="tx1"/>
                          </a:solidFill>
                          <a:latin typeface="Source Sans Pro"/>
                          <a:ea typeface="Source Sans Pro"/>
                          <a:cs typeface="Roboto"/>
                        </a:rPr>
                        <a:t>Instale dos catéteres intravenosos de calibre grueso y administre FLUIDOS ev.</a:t>
                      </a:r>
                    </a:p>
                    <a:p>
                      <a:pPr marL="285750" lvl="0" indent="-285750">
                        <a:buFont typeface="Arial" charset="0"/>
                        <a:buChar char="•"/>
                      </a:pPr>
                      <a:r>
                        <a:rPr lang="es-ES" sz="2000" noProof="0">
                          <a:solidFill>
                            <a:schemeClr val="tx1"/>
                          </a:solidFill>
                          <a:latin typeface="Source Sans Pro"/>
                          <a:ea typeface="Source Sans Pro"/>
                          <a:cs typeface="Roboto"/>
                        </a:rPr>
                        <a:t>Los pacientes con posible hemotórax u otra hemorragia interna deberán ser TRANSFERIDOS rápidamente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8" name="Rectangle 7"/>
          <p:cNvSpPr/>
          <p:nvPr/>
        </p:nvSpPr>
        <p:spPr>
          <a:xfrm>
            <a:off x="67723" y="7198878"/>
            <a:ext cx="11069773" cy="461665"/>
          </a:xfrm>
          <a:prstGeom prst="rect">
            <a:avLst/>
          </a:prstGeom>
        </p:spPr>
        <p:txBody>
          <a:bodyPr wrap="square" lIns="91440" tIns="45720" rIns="91440" bIns="45720" anchor="t">
            <a:spAutoFit/>
          </a:bodyPr>
          <a:lstStyle/>
          <a:p>
            <a:pPr>
              <a:defRPr/>
            </a:pPr>
            <a:endParaRPr lang="en-US" sz="2400">
              <a:solidFill>
                <a:srgbClr val="000000"/>
              </a:solidFill>
              <a:latin typeface="Calibri"/>
              <a:ea typeface="Source Sans Pro" panose="020B0503030403020204" pitchFamily="34" charset="0"/>
              <a:cs typeface="Calibri"/>
            </a:endParaRPr>
          </a:p>
        </p:txBody>
      </p:sp>
      <p:sp>
        <p:nvSpPr>
          <p:cNvPr id="4" name="TextBox 3">
            <a:extLst>
              <a:ext uri="{FF2B5EF4-FFF2-40B4-BE49-F238E27FC236}">
                <a16:creationId xmlns:a16="http://schemas.microsoft.com/office/drawing/2014/main" id="{66038DAA-F841-179A-29B2-1FE663128D0B}"/>
              </a:ext>
            </a:extLst>
          </p:cNvPr>
          <p:cNvSpPr txBox="1"/>
          <p:nvPr/>
        </p:nvSpPr>
        <p:spPr>
          <a:xfrm>
            <a:off x="129172" y="5333664"/>
            <a:ext cx="12039601"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dirty="0">
                <a:solidFill>
                  <a:srgbClr val="203864"/>
                </a:solidFill>
                <a:latin typeface="Source Sans Pro"/>
                <a:cs typeface="Segoe UI"/>
              </a:rPr>
              <a:t>El choque hipovolémico puede ser consecuencia de una hemorragia rápida o de la pérdida de líquido asociada a quemaduras. Un niño puede continuar con una presión arterial normal por mucho tiempo antes de descompensarse.</a:t>
            </a:r>
            <a:endParaRPr lang="es-ES" sz="2000" dirty="0">
              <a:solidFill>
                <a:srgbClr val="203864"/>
              </a:solidFill>
              <a:latin typeface="Source Sans Pro"/>
              <a:ea typeface="Source Sans Pro"/>
              <a:cs typeface="Segoe UI"/>
            </a:endParaRPr>
          </a:p>
          <a:p>
            <a:pPr algn="ctr"/>
            <a:r>
              <a:rPr lang="es-ES" sz="2000" dirty="0">
                <a:solidFill>
                  <a:schemeClr val="accent2"/>
                </a:solidFill>
                <a:latin typeface="Source Sans Pro"/>
                <a:cs typeface="Segoe UI"/>
              </a:rPr>
              <a:t>SIEMPRE BUSQUE OTROS SIGNOS DE MALA PERFUSIÓN.</a:t>
            </a:r>
            <a:endParaRPr lang="es-ES" sz="2000" dirty="0">
              <a:solidFill>
                <a:schemeClr val="accent2"/>
              </a:solidFill>
              <a:latin typeface="Source Sans Pro"/>
              <a:ea typeface="Source Sans Pro"/>
              <a:cs typeface="Segoe UI"/>
            </a:endParaRPr>
          </a:p>
        </p:txBody>
      </p:sp>
      <p:pic>
        <p:nvPicPr>
          <p:cNvPr id="5" name="Picture 5" descr="A picture containing logo&#10;&#10;Description automatically generated">
            <a:extLst>
              <a:ext uri="{FF2B5EF4-FFF2-40B4-BE49-F238E27FC236}">
                <a16:creationId xmlns:a16="http://schemas.microsoft.com/office/drawing/2014/main" id="{DA8A3E13-9217-CE62-4A39-ADCE73193C7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206904" y="80962"/>
            <a:ext cx="1857375" cy="981075"/>
          </a:xfrm>
          <a:prstGeom prst="rect">
            <a:avLst/>
          </a:prstGeom>
        </p:spPr>
      </p:pic>
    </p:spTree>
    <p:extLst>
      <p:ext uri="{BB962C8B-B14F-4D97-AF65-F5344CB8AC3E}">
        <p14:creationId xmlns:p14="http://schemas.microsoft.com/office/powerpoint/2010/main" val="34896096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s-ES" sz="3400" dirty="0">
                <a:solidFill>
                  <a:srgbClr val="1F3864"/>
                </a:solidFill>
                <a:latin typeface="Source Sans Pro"/>
                <a:ea typeface="Source Sans Pro"/>
                <a:cs typeface="Roboto"/>
              </a:rPr>
              <a:t>Alteraciones Críticas de la CIRCULACIÓN: </a:t>
            </a:r>
            <a:br>
              <a:rPr lang="es-ES" sz="3400" dirty="0">
                <a:latin typeface="Source Sans Pro"/>
                <a:ea typeface="Source Sans Pro"/>
                <a:cs typeface="Roboto"/>
              </a:rPr>
            </a:br>
            <a:r>
              <a:rPr lang="es-ES" sz="3400" dirty="0">
                <a:solidFill>
                  <a:srgbClr val="1F3864"/>
                </a:solidFill>
                <a:latin typeface="Source Sans Pro"/>
                <a:ea typeface="Source Sans Pro"/>
                <a:cs typeface="Roboto"/>
              </a:rPr>
              <a:t>Taponamiento cardíaco</a:t>
            </a:r>
            <a:endParaRPr lang="es-ES" sz="3000" dirty="0">
              <a:solidFill>
                <a:srgbClr val="1F3864"/>
              </a:solidFill>
              <a:latin typeface="Source Sans Pro"/>
              <a:ea typeface="Source Sans Pro"/>
              <a:cs typeface="Roboto"/>
            </a:endParaRPr>
          </a:p>
        </p:txBody>
      </p:sp>
      <p:graphicFrame>
        <p:nvGraphicFramePr>
          <p:cNvPr id="7" name="Table 6"/>
          <p:cNvGraphicFramePr>
            <a:graphicFrameLocks noGrp="1"/>
          </p:cNvGraphicFramePr>
          <p:nvPr>
            <p:extLst>
              <p:ext uri="{D42A27DB-BD31-4B8C-83A1-F6EECF244321}">
                <p14:modId xmlns:p14="http://schemas.microsoft.com/office/powerpoint/2010/main" val="1792447109"/>
              </p:ext>
            </p:extLst>
          </p:nvPr>
        </p:nvGraphicFramePr>
        <p:xfrm>
          <a:off x="195269" y="1485204"/>
          <a:ext cx="11714620" cy="4206240"/>
        </p:xfrm>
        <a:graphic>
          <a:graphicData uri="http://schemas.openxmlformats.org/drawingml/2006/table">
            <a:tbl>
              <a:tblPr firstRow="1" bandRow="1">
                <a:tableStyleId>{2D5ABB26-0587-4C30-8999-92F81FD0307C}</a:tableStyleId>
              </a:tblPr>
              <a:tblGrid>
                <a:gridCol w="5836316">
                  <a:extLst>
                    <a:ext uri="{9D8B030D-6E8A-4147-A177-3AD203B41FA5}">
                      <a16:colId xmlns:a16="http://schemas.microsoft.com/office/drawing/2014/main" val="20000"/>
                    </a:ext>
                  </a:extLst>
                </a:gridCol>
                <a:gridCol w="5878304">
                  <a:extLst>
                    <a:ext uri="{9D8B030D-6E8A-4147-A177-3AD203B41FA5}">
                      <a16:colId xmlns:a16="http://schemas.microsoft.com/office/drawing/2014/main" val="20001"/>
                    </a:ext>
                  </a:extLst>
                </a:gridCol>
              </a:tblGrid>
              <a:tr h="420321">
                <a:tc>
                  <a:txBody>
                    <a:bodyPr/>
                    <a:lstStyle/>
                    <a:p>
                      <a:pPr lvl="0" algn="ctr">
                        <a:buNone/>
                      </a:pPr>
                      <a:r>
                        <a:rPr lang="es-ES" sz="2400" b="1" noProof="0">
                          <a:latin typeface="Calibri Light"/>
                        </a:rPr>
                        <a:t>SIGNOS Y SÍNTOMAS</a:t>
                      </a:r>
                      <a:endParaRPr lang="es-ES" sz="2400" b="1" noProof="0">
                        <a:latin typeface="Calibri Ligh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s-ES" sz="2400" b="1" i="0" u="none" strike="noStrike" noProof="0">
                          <a:solidFill>
                            <a:srgbClr val="000000"/>
                          </a:solidFill>
                          <a:latin typeface="Calibri Light"/>
                        </a:rPr>
                        <a:t>TRATAMIENTO</a:t>
                      </a:r>
                      <a:r>
                        <a:rPr lang="es-ES" sz="2400" b="0" i="0" u="none" strike="noStrike" noProof="0">
                          <a:solidFill>
                            <a:srgbClr val="000000"/>
                          </a:solidFill>
                          <a:latin typeface="Calibri Light"/>
                        </a:rPr>
                        <a:t> </a:t>
                      </a:r>
                      <a:r>
                        <a:rPr lang="es-ES" sz="2400" b="1" i="0" u="none" strike="noStrike" noProof="0">
                          <a:solidFill>
                            <a:srgbClr val="000000"/>
                          </a:solidFill>
                          <a:latin typeface="Calibri Light"/>
                        </a:rPr>
                        <a:t>INMEDIATO</a:t>
                      </a:r>
                      <a:endParaRPr lang="es-ES" sz="2400" noProof="0">
                        <a:latin typeface="Source Sans Pro"/>
                        <a:ea typeface="Source Sans Pro"/>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51899">
                <a:tc>
                  <a:txBody>
                    <a:bodyPr/>
                    <a:lstStyle/>
                    <a:p>
                      <a:pPr marL="285750" lvl="0" indent="-285750">
                        <a:buFont typeface="Arial" charset="0"/>
                        <a:buChar char="•"/>
                      </a:pPr>
                      <a:r>
                        <a:rPr lang="es-ES" sz="2400" noProof="0">
                          <a:latin typeface="Source Sans Pro"/>
                          <a:ea typeface="Source Sans Pro"/>
                          <a:cs typeface="Calibri"/>
                        </a:rPr>
                        <a:t>Signos de mala perfusión:</a:t>
                      </a:r>
                    </a:p>
                    <a:p>
                      <a:pPr marL="742950" lvl="1" indent="-285750">
                        <a:buFont typeface="Arial" charset="0"/>
                        <a:buChar char="•"/>
                      </a:pPr>
                      <a:r>
                        <a:rPr lang="es-ES" sz="2000" noProof="0">
                          <a:latin typeface="Source Sans Pro"/>
                          <a:ea typeface="Source Sans Pro"/>
                          <a:cs typeface="Calibri"/>
                        </a:rPr>
                        <a:t>Taquicardia, taquipnea, hipotensión, palidez, extremidades frías, llenado capilar de más de 3 segundos</a:t>
                      </a:r>
                    </a:p>
                    <a:p>
                      <a:pPr marL="285750" lvl="0" indent="-285750">
                        <a:buFont typeface="Arial" charset="0"/>
                        <a:buChar char="•"/>
                      </a:pPr>
                      <a:r>
                        <a:rPr lang="es-ES" sz="2400" noProof="0">
                          <a:latin typeface="Source Sans Pro"/>
                          <a:ea typeface="Source Sans Pro"/>
                          <a:cs typeface="Calibri"/>
                        </a:rPr>
                        <a:t>Distensión venosa yugular </a:t>
                      </a:r>
                    </a:p>
                    <a:p>
                      <a:pPr marL="285750" lvl="0" indent="-285750">
                        <a:buFont typeface="Arial" charset="0"/>
                        <a:buChar char="•"/>
                      </a:pPr>
                      <a:r>
                        <a:rPr lang="es-ES" sz="2400" noProof="0">
                          <a:latin typeface="Source Sans Pro"/>
                          <a:ea typeface="Source Sans Pro"/>
                          <a:cs typeface="Calibri"/>
                        </a:rPr>
                        <a:t>Ruidos cardíacos disminuidos</a:t>
                      </a:r>
                    </a:p>
                    <a:p>
                      <a:pPr marL="285750" lvl="0" indent="-285750">
                        <a:buFont typeface="Arial" charset="0"/>
                        <a:buChar char="•"/>
                      </a:pPr>
                      <a:r>
                        <a:rPr lang="es-ES" sz="2400" noProof="0">
                          <a:latin typeface="Source Sans Pro"/>
                          <a:ea typeface="Source Sans Pro"/>
                          <a:cs typeface="Calibri"/>
                        </a:rPr>
                        <a:t>Puede presentar mareos, confusión, alteración del estado mental</a:t>
                      </a:r>
                    </a:p>
                    <a:p>
                      <a:pPr marL="285750" lvl="0" indent="-285750">
                        <a:buFont typeface="Arial" charset="0"/>
                        <a:buChar char="•"/>
                      </a:pPr>
                      <a:endParaRPr lang="es-ES" sz="2400" noProof="0" dirty="0">
                        <a:latin typeface="Source Sans Pro"/>
                        <a:ea typeface="Source Sans Pro"/>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charset="0"/>
                        <a:buChar char="•"/>
                      </a:pPr>
                      <a:r>
                        <a:rPr lang="es-ES" sz="2400" noProof="0">
                          <a:solidFill>
                            <a:schemeClr val="tx1">
                              <a:lumMod val="95000"/>
                              <a:lumOff val="5000"/>
                            </a:schemeClr>
                          </a:solidFill>
                          <a:latin typeface="Source Sans Pro"/>
                          <a:ea typeface="Source Sans Pro"/>
                          <a:cs typeface="Calibri"/>
                        </a:rPr>
                        <a:t>Administre líquidos por vía intravenosa para mejorar el llenado cardíaco</a:t>
                      </a:r>
                    </a:p>
                    <a:p>
                      <a:pPr marL="285750" lvl="0" indent="-285750">
                        <a:buFont typeface="Arial" charset="0"/>
                        <a:buChar char="•"/>
                      </a:pPr>
                      <a:r>
                        <a:rPr lang="es-ES" sz="2400" noProof="0">
                          <a:solidFill>
                            <a:schemeClr val="tx1">
                              <a:lumMod val="95000"/>
                              <a:lumOff val="5000"/>
                            </a:schemeClr>
                          </a:solidFill>
                          <a:latin typeface="Source Sans Pro"/>
                          <a:ea typeface="Source Sans Pro"/>
                          <a:cs typeface="Calibri"/>
                        </a:rPr>
                        <a:t>Los pacientes deben ser TRASLADADOS/TRANSFERIDOS de inmediato a un proveedor avanzado para que le drene el líquido.</a:t>
                      </a:r>
                    </a:p>
                    <a:p>
                      <a:pPr marL="285750" lvl="0" indent="-285750">
                        <a:buFont typeface="Arial" charset="0"/>
                        <a:buChar char="•"/>
                      </a:pPr>
                      <a:endParaRPr lang="es-ES" sz="2400" noProof="0" dirty="0">
                        <a:solidFill>
                          <a:schemeClr val="tx1">
                            <a:lumMod val="95000"/>
                            <a:lumOff val="5000"/>
                          </a:schemeClr>
                        </a:solidFill>
                        <a:latin typeface="Source Sans Pro"/>
                        <a:ea typeface="Source Sans Pro"/>
                        <a:cs typeface="Calibri"/>
                      </a:endParaRPr>
                    </a:p>
                    <a:p>
                      <a:pPr marL="285750" lvl="0" indent="-285750">
                        <a:buFont typeface="Arial" charset="0"/>
                        <a:buChar char="•"/>
                      </a:pPr>
                      <a:endParaRPr lang="es-ES" sz="2400" noProof="0" dirty="0">
                        <a:solidFill>
                          <a:schemeClr val="tx1">
                            <a:lumMod val="95000"/>
                            <a:lumOff val="5000"/>
                          </a:schemeClr>
                        </a:solidFill>
                        <a:latin typeface="Source Sans Pro"/>
                        <a:ea typeface="Source Sans Pro"/>
                        <a:cs typeface="Calibri"/>
                      </a:endParaRPr>
                    </a:p>
                    <a:p>
                      <a:pPr marL="285750" lvl="0" indent="-285750">
                        <a:buFont typeface="Arial" charset="0"/>
                        <a:buChar char="•"/>
                      </a:pPr>
                      <a:endParaRPr lang="es-ES" sz="2400" noProof="0" dirty="0">
                        <a:solidFill>
                          <a:schemeClr val="tx1">
                            <a:lumMod val="95000"/>
                            <a:lumOff val="5000"/>
                          </a:schemeClr>
                        </a:solidFill>
                        <a:latin typeface="Source Sans Pro"/>
                        <a:ea typeface="Source Sans Pro"/>
                        <a:cs typeface="Calibri"/>
                      </a:endParaRPr>
                    </a:p>
                    <a:p>
                      <a:pPr marL="285750" lvl="0" indent="-285750">
                        <a:buFont typeface="Arial" charset="0"/>
                        <a:buChar char="•"/>
                      </a:pPr>
                      <a:endParaRPr lang="es-ES" sz="2400" noProof="0" dirty="0">
                        <a:solidFill>
                          <a:schemeClr val="tx1">
                            <a:lumMod val="95000"/>
                            <a:lumOff val="5000"/>
                          </a:schemeClr>
                        </a:solidFill>
                        <a:latin typeface="Source Sans Pro"/>
                        <a:ea typeface="Source Sans Pro"/>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 name="Picture 4" descr="A picture containing logo&#10;&#10;Description automatically generated">
            <a:extLst>
              <a:ext uri="{FF2B5EF4-FFF2-40B4-BE49-F238E27FC236}">
                <a16:creationId xmlns:a16="http://schemas.microsoft.com/office/drawing/2014/main" id="{A0E7C0BE-EC74-9F44-8031-6D6F9A0B17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51554" y="3873034"/>
            <a:ext cx="2204644" cy="1535621"/>
          </a:xfrm>
          <a:prstGeom prst="rect">
            <a:avLst/>
          </a:prstGeom>
        </p:spPr>
      </p:pic>
      <p:sp>
        <p:nvSpPr>
          <p:cNvPr id="5" name="TextBox 4">
            <a:extLst>
              <a:ext uri="{FF2B5EF4-FFF2-40B4-BE49-F238E27FC236}">
                <a16:creationId xmlns:a16="http://schemas.microsoft.com/office/drawing/2014/main" id="{DDCB2083-375D-ACC1-42C2-1DE98AE5E596}"/>
              </a:ext>
            </a:extLst>
          </p:cNvPr>
          <p:cNvSpPr txBox="1"/>
          <p:nvPr/>
        </p:nvSpPr>
        <p:spPr>
          <a:xfrm>
            <a:off x="199345" y="5647095"/>
            <a:ext cx="11135095"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000" dirty="0">
                <a:solidFill>
                  <a:srgbClr val="44546A"/>
                </a:solidFill>
                <a:latin typeface="Source Sans Pro"/>
                <a:ea typeface="Source Sans Pro"/>
                <a:cs typeface="Segoe UI"/>
              </a:rPr>
              <a:t>El taponamiento cardíaco se produce cuando se acumula líquido en el saco pericárdico. La presión causada por este líquido puede hacer colapsar las cavidades cardíacas e impedir que se llenen, limitando la cantidad de sangre que el corazón puede bombear.</a:t>
            </a:r>
            <a:endParaRPr lang="es-ES" dirty="0">
              <a:cs typeface="Calibri"/>
            </a:endParaRPr>
          </a:p>
        </p:txBody>
      </p:sp>
      <p:pic>
        <p:nvPicPr>
          <p:cNvPr id="10" name="Picture 5" descr="A picture containing logo&#10;&#10;Description automatically generated">
            <a:extLst>
              <a:ext uri="{FF2B5EF4-FFF2-40B4-BE49-F238E27FC236}">
                <a16:creationId xmlns:a16="http://schemas.microsoft.com/office/drawing/2014/main" id="{F6C4FB0C-FCCD-1B63-3B1E-41F6F88628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6904" y="80962"/>
            <a:ext cx="1857375" cy="981075"/>
          </a:xfrm>
          <a:prstGeom prst="rect">
            <a:avLst/>
          </a:prstGeom>
        </p:spPr>
      </p:pic>
    </p:spTree>
    <p:extLst>
      <p:ext uri="{BB962C8B-B14F-4D97-AF65-F5344CB8AC3E}">
        <p14:creationId xmlns:p14="http://schemas.microsoft.com/office/powerpoint/2010/main" val="1276300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290833" y="203778"/>
            <a:ext cx="10515600" cy="727695"/>
          </a:xfrm>
        </p:spPr>
        <p:txBody>
          <a:bodyPr>
            <a:normAutofit/>
          </a:bodyPr>
          <a:lstStyle/>
          <a:p>
            <a:r>
              <a:rPr lang="es-ES_tradnl">
                <a:solidFill>
                  <a:schemeClr val="accent1">
                    <a:lumMod val="50000"/>
                  </a:schemeClr>
                </a:solidFill>
                <a:ea typeface="Source Sans Pro"/>
                <a:cs typeface="Roboto"/>
              </a:rPr>
              <a:t>Habilidades</a:t>
            </a:r>
            <a:r>
              <a:rPr lang="es-ES_tradnl" sz="4000">
                <a:solidFill>
                  <a:schemeClr val="accent1">
                    <a:lumMod val="50000"/>
                  </a:schemeClr>
                </a:solidFill>
                <a:latin typeface="Source Sans Pro"/>
                <a:ea typeface="Source Sans Pro"/>
                <a:cs typeface="Roboto"/>
              </a:rPr>
              <a:t> esenciales</a:t>
            </a:r>
          </a:p>
        </p:txBody>
      </p:sp>
      <p:pic>
        <p:nvPicPr>
          <p:cNvPr id="2" name="Picture 4">
            <a:extLst>
              <a:ext uri="{FF2B5EF4-FFF2-40B4-BE49-F238E27FC236}">
                <a16:creationId xmlns:a16="http://schemas.microsoft.com/office/drawing/2014/main" id="{C9302967-30C6-9E02-F403-686B344B946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957" y="2577674"/>
            <a:ext cx="1587168" cy="850853"/>
          </a:xfrm>
          <a:prstGeom prst="rect">
            <a:avLst/>
          </a:prstGeom>
        </p:spPr>
      </p:pic>
      <p:pic>
        <p:nvPicPr>
          <p:cNvPr id="3" name="Picture 5" descr="A picture containing logo&#10;&#10;Description automatically generated">
            <a:extLst>
              <a:ext uri="{FF2B5EF4-FFF2-40B4-BE49-F238E27FC236}">
                <a16:creationId xmlns:a16="http://schemas.microsoft.com/office/drawing/2014/main" id="{94BD7BFD-1591-E5F1-4FC8-D678EA8EE9C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284" y="5021669"/>
            <a:ext cx="1586515" cy="877818"/>
          </a:xfrm>
          <a:prstGeom prst="rect">
            <a:avLst/>
          </a:prstGeom>
        </p:spPr>
      </p:pic>
      <p:sp>
        <p:nvSpPr>
          <p:cNvPr id="5" name="TextBox 4">
            <a:extLst>
              <a:ext uri="{FF2B5EF4-FFF2-40B4-BE49-F238E27FC236}">
                <a16:creationId xmlns:a16="http://schemas.microsoft.com/office/drawing/2014/main" id="{F229C13B-0EE9-601E-B40C-1B5C1FAB407E}"/>
              </a:ext>
            </a:extLst>
          </p:cNvPr>
          <p:cNvSpPr txBox="1"/>
          <p:nvPr/>
        </p:nvSpPr>
        <p:spPr>
          <a:xfrm>
            <a:off x="1593855" y="2047599"/>
            <a:ext cx="4661602" cy="196977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_tradnl" sz="2000" dirty="0">
                <a:latin typeface="+mj-lt"/>
                <a:ea typeface="Source Sans Pro"/>
              </a:rPr>
              <a:t>Inmovilización de la columna cervical</a:t>
            </a:r>
            <a:endParaRPr lang="es-ES_tradnl" sz="2000" dirty="0">
              <a:latin typeface="+mj-lt"/>
              <a:ea typeface="Source Sans Pro"/>
              <a:cs typeface="Calibri Light"/>
            </a:endParaRPr>
          </a:p>
          <a:p>
            <a:pPr marL="285750" indent="-285750">
              <a:buFont typeface="Arial" panose="020B0604020202020204" pitchFamily="34" charset="0"/>
              <a:buChar char="•"/>
            </a:pPr>
            <a:r>
              <a:rPr lang="es-ES_tradnl" sz="2000" dirty="0">
                <a:latin typeface="+mj-lt"/>
                <a:ea typeface="Source Sans Pro"/>
              </a:rPr>
              <a:t>Maniobra de tracción mandibular</a:t>
            </a:r>
            <a:endParaRPr lang="es-ES_tradnl" sz="2000" dirty="0">
              <a:latin typeface="+mj-lt"/>
              <a:ea typeface="Source Sans Pro"/>
              <a:cs typeface="Calibri Light"/>
            </a:endParaRPr>
          </a:p>
          <a:p>
            <a:pPr marL="285750" indent="-285750">
              <a:buFont typeface="Arial" panose="020B0604020202020204" pitchFamily="34" charset="0"/>
              <a:buChar char="•"/>
            </a:pPr>
            <a:r>
              <a:rPr lang="es-ES_tradnl" sz="2000" dirty="0">
                <a:latin typeface="+mj-lt"/>
                <a:ea typeface="Source Sans Pro"/>
              </a:rPr>
              <a:t>Aspiración de la vía aérea</a:t>
            </a:r>
            <a:endParaRPr lang="es-ES_tradnl" sz="1600" dirty="0">
              <a:latin typeface="+mj-lt"/>
              <a:cs typeface="Calibri"/>
            </a:endParaRPr>
          </a:p>
          <a:p>
            <a:pPr marL="285750" indent="-285750">
              <a:buFont typeface="Arial" panose="020B0604020202020204" pitchFamily="34" charset="0"/>
              <a:buChar char="•"/>
            </a:pPr>
            <a:r>
              <a:rPr lang="es-ES_tradnl" sz="2000" dirty="0">
                <a:latin typeface="+mj-lt"/>
                <a:ea typeface="Source Sans Pro"/>
              </a:rPr>
              <a:t>Inserción de cánula orofaríngea y cánula nasofaríngea</a:t>
            </a:r>
            <a:endParaRPr lang="es-ES_tradnl" sz="1600" dirty="0">
              <a:latin typeface="+mj-lt"/>
              <a:cs typeface="Calibri"/>
            </a:endParaRPr>
          </a:p>
          <a:p>
            <a:pPr marL="285750" indent="-285750">
              <a:buFont typeface="Arial" panose="020B0604020202020204" pitchFamily="34" charset="0"/>
              <a:buChar char="•"/>
            </a:pPr>
            <a:r>
              <a:rPr lang="es-ES_tradnl" sz="2000" dirty="0">
                <a:latin typeface="+mj-lt"/>
                <a:ea typeface="Source Sans Pro"/>
              </a:rPr>
              <a:t>Posición lateral de seguridad</a:t>
            </a:r>
            <a:endParaRPr lang="es-ES_tradnl" sz="2000" dirty="0">
              <a:latin typeface="+mj-lt"/>
              <a:ea typeface="Source Sans Pro"/>
              <a:cs typeface="Calibri Light"/>
            </a:endParaRPr>
          </a:p>
        </p:txBody>
      </p:sp>
      <p:sp>
        <p:nvSpPr>
          <p:cNvPr id="6" name="TextBox 5">
            <a:extLst>
              <a:ext uri="{FF2B5EF4-FFF2-40B4-BE49-F238E27FC236}">
                <a16:creationId xmlns:a16="http://schemas.microsoft.com/office/drawing/2014/main" id="{F5AD09DA-E12A-478C-7014-9708FD22403A}"/>
              </a:ext>
            </a:extLst>
          </p:cNvPr>
          <p:cNvSpPr txBox="1"/>
          <p:nvPr/>
        </p:nvSpPr>
        <p:spPr>
          <a:xfrm>
            <a:off x="1595718" y="4322896"/>
            <a:ext cx="4253752" cy="2246769"/>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_tradnl" sz="2000" dirty="0">
                <a:latin typeface="+mj-lt"/>
                <a:ea typeface="Source Sans Pro"/>
              </a:rPr>
              <a:t>Suministro de oxígeno</a:t>
            </a:r>
            <a:endParaRPr lang="es-ES_tradnl" sz="1600">
              <a:latin typeface="+mj-lt"/>
              <a:cs typeface="Calibri Light"/>
            </a:endParaRPr>
          </a:p>
          <a:p>
            <a:pPr marL="285750" indent="-285750">
              <a:buFont typeface="Arial" panose="020B0604020202020204" pitchFamily="34" charset="0"/>
              <a:buChar char="•"/>
            </a:pPr>
            <a:r>
              <a:rPr lang="es-ES_tradnl" sz="2000" dirty="0">
                <a:latin typeface="+mj-lt"/>
                <a:ea typeface="Source Sans Pro"/>
              </a:rPr>
              <a:t>Ventilación con bolsa-válvula-mascarilla</a:t>
            </a:r>
            <a:endParaRPr lang="es-ES_tradnl" sz="1600">
              <a:latin typeface="+mj-lt"/>
              <a:cs typeface="Calibri Light"/>
            </a:endParaRPr>
          </a:p>
          <a:p>
            <a:pPr marL="285750" indent="-285750">
              <a:buFont typeface="Arial" panose="020B0604020202020204" pitchFamily="34" charset="0"/>
              <a:buChar char="•"/>
            </a:pPr>
            <a:r>
              <a:rPr lang="es-ES_tradnl" sz="2000" dirty="0">
                <a:latin typeface="+mj-lt"/>
                <a:ea typeface="Source Sans Pro"/>
              </a:rPr>
              <a:t>Descompresión con aguja en caso de neumotórax a tensión</a:t>
            </a:r>
            <a:endParaRPr lang="es-ES_tradnl" sz="2000">
              <a:latin typeface="+mj-lt"/>
              <a:ea typeface="Source Sans Pro"/>
              <a:cs typeface="Calibri Light"/>
            </a:endParaRPr>
          </a:p>
          <a:p>
            <a:pPr marL="285750" indent="-285750">
              <a:buFont typeface="Arial" panose="020B0604020202020204" pitchFamily="34" charset="0"/>
              <a:buChar char="•"/>
            </a:pPr>
            <a:r>
              <a:rPr lang="es-ES_tradnl" sz="2000" dirty="0">
                <a:latin typeface="+mj-lt"/>
                <a:ea typeface="Source Sans Pro"/>
              </a:rPr>
              <a:t>Apósito de tres lados para una herida penetrante del tórax</a:t>
            </a:r>
            <a:endParaRPr lang="es-ES_tradnl" sz="2000">
              <a:latin typeface="+mj-lt"/>
              <a:ea typeface="Source Sans Pro"/>
              <a:cs typeface="Calibri Light"/>
            </a:endParaRPr>
          </a:p>
        </p:txBody>
      </p:sp>
      <p:sp>
        <p:nvSpPr>
          <p:cNvPr id="7" name="TextBox 6">
            <a:extLst>
              <a:ext uri="{FF2B5EF4-FFF2-40B4-BE49-F238E27FC236}">
                <a16:creationId xmlns:a16="http://schemas.microsoft.com/office/drawing/2014/main" id="{29373313-29C4-1DFA-BF9B-EC1C52FD04F5}"/>
              </a:ext>
            </a:extLst>
          </p:cNvPr>
          <p:cNvSpPr txBox="1"/>
          <p:nvPr/>
        </p:nvSpPr>
        <p:spPr>
          <a:xfrm>
            <a:off x="7430579" y="303868"/>
            <a:ext cx="4895291" cy="295465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_tradnl" sz="2000" dirty="0">
                <a:latin typeface="+mj-lt"/>
                <a:ea typeface="Source Sans Pro"/>
              </a:rPr>
              <a:t>Colocación de vía intravenosa</a:t>
            </a:r>
            <a:endParaRPr lang="es-ES_tradnl" sz="1600">
              <a:latin typeface="+mj-lt"/>
              <a:cs typeface="Calibri Light"/>
            </a:endParaRPr>
          </a:p>
          <a:p>
            <a:pPr marL="285750" indent="-285750">
              <a:buFont typeface="Arial" panose="020B0604020202020204" pitchFamily="34" charset="0"/>
              <a:buChar char="•"/>
            </a:pPr>
            <a:r>
              <a:rPr lang="es-ES_tradnl" sz="2000" dirty="0">
                <a:latin typeface="+mj-lt"/>
                <a:ea typeface="Source Sans Pro"/>
              </a:rPr>
              <a:t>Reanimación con líquido intravenoso</a:t>
            </a:r>
            <a:endParaRPr lang="es-ES_tradnl" sz="2000">
              <a:latin typeface="+mj-lt"/>
              <a:ea typeface="Source Sans Pro"/>
              <a:cs typeface="Calibri Light"/>
            </a:endParaRPr>
          </a:p>
          <a:p>
            <a:pPr marL="285750" lvl="0" indent="-285750">
              <a:buFont typeface="Arial" panose="020B0604020202020204" pitchFamily="34" charset="0"/>
              <a:buChar char="•"/>
            </a:pPr>
            <a:r>
              <a:rPr lang="es-ES_tradnl" sz="2000" dirty="0">
                <a:latin typeface="+mj-lt"/>
                <a:ea typeface="Source Sans Pro"/>
              </a:rPr>
              <a:t>Presión directa para controlar la hemorragia, incluido taponamiento de heridas profundas</a:t>
            </a:r>
            <a:endParaRPr lang="es-ES_tradnl" sz="1600">
              <a:latin typeface="+mj-lt"/>
              <a:cs typeface="Calibri"/>
            </a:endParaRPr>
          </a:p>
          <a:p>
            <a:pPr marL="285750" indent="-285750">
              <a:buFont typeface="Arial" panose="020B0604020202020204" pitchFamily="34" charset="0"/>
              <a:buChar char="•"/>
            </a:pPr>
            <a:r>
              <a:rPr lang="es-ES_tradnl" sz="2000" dirty="0">
                <a:latin typeface="+mj-lt"/>
                <a:ea typeface="Source Sans Pro"/>
              </a:rPr>
              <a:t>Torniquete para controlar la hemorragia</a:t>
            </a:r>
            <a:endParaRPr lang="es-ES_tradnl" sz="1600">
              <a:latin typeface="+mj-lt"/>
              <a:cs typeface="Calibri Light"/>
            </a:endParaRPr>
          </a:p>
          <a:p>
            <a:pPr marL="285750" indent="-285750">
              <a:buFont typeface="Arial" panose="020B0604020202020204" pitchFamily="34" charset="0"/>
              <a:buChar char="•"/>
            </a:pPr>
            <a:r>
              <a:rPr lang="es-ES_tradnl" sz="2000" dirty="0">
                <a:latin typeface="+mj-lt"/>
                <a:ea typeface="Source Sans Pro"/>
              </a:rPr>
              <a:t>Inmovilización pélvica</a:t>
            </a:r>
            <a:endParaRPr lang="es-ES_tradnl" sz="2000">
              <a:latin typeface="+mj-lt"/>
              <a:ea typeface="Source Sans Pro"/>
              <a:cs typeface="Calibri Light"/>
            </a:endParaRPr>
          </a:p>
          <a:p>
            <a:pPr marL="285750" indent="-285750">
              <a:buFont typeface="Arial" panose="020B0604020202020204" pitchFamily="34" charset="0"/>
              <a:buChar char="•"/>
            </a:pPr>
            <a:r>
              <a:rPr lang="es-ES_tradnl" sz="2000" dirty="0">
                <a:latin typeface="+mj-lt"/>
                <a:ea typeface="Source Sans Pro"/>
              </a:rPr>
              <a:t>Inmovilización básica de fractura</a:t>
            </a:r>
            <a:endParaRPr lang="es-ES_tradnl" sz="2000">
              <a:latin typeface="+mj-lt"/>
              <a:ea typeface="Source Sans Pro"/>
              <a:cs typeface="Calibri Light"/>
            </a:endParaRPr>
          </a:p>
          <a:p>
            <a:pPr marL="285750" indent="-285750">
              <a:buFont typeface="Arial" panose="020B0604020202020204" pitchFamily="34" charset="0"/>
              <a:buChar char="•"/>
            </a:pPr>
            <a:r>
              <a:rPr lang="es-ES_tradnl" sz="2000" dirty="0">
                <a:latin typeface="+mj-lt"/>
                <a:ea typeface="Source Sans Pro"/>
              </a:rPr>
              <a:t>Prueba de pellizco en la piel</a:t>
            </a:r>
            <a:endParaRPr lang="es-ES_tradnl" sz="2000">
              <a:latin typeface="+mj-lt"/>
              <a:ea typeface="Source Sans Pro"/>
              <a:cs typeface="Calibri Light" panose="020F0302020204030204"/>
            </a:endParaRPr>
          </a:p>
        </p:txBody>
      </p:sp>
      <p:pic>
        <p:nvPicPr>
          <p:cNvPr id="8" name="Picture 6" descr="A picture containing icon&#10;&#10;Description automatically generated">
            <a:extLst>
              <a:ext uri="{FF2B5EF4-FFF2-40B4-BE49-F238E27FC236}">
                <a16:creationId xmlns:a16="http://schemas.microsoft.com/office/drawing/2014/main" id="{DDF67081-636F-1418-5740-23FCA25BB5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14970" y="1573156"/>
            <a:ext cx="1610838" cy="850853"/>
          </a:xfrm>
          <a:prstGeom prst="rect">
            <a:avLst/>
          </a:prstGeom>
        </p:spPr>
      </p:pic>
      <p:sp>
        <p:nvSpPr>
          <p:cNvPr id="9" name="TextBox 8">
            <a:extLst>
              <a:ext uri="{FF2B5EF4-FFF2-40B4-BE49-F238E27FC236}">
                <a16:creationId xmlns:a16="http://schemas.microsoft.com/office/drawing/2014/main" id="{DD96B56C-79EF-C3E4-7DE1-F954713E213D}"/>
              </a:ext>
            </a:extLst>
          </p:cNvPr>
          <p:cNvSpPr txBox="1"/>
          <p:nvPr/>
        </p:nvSpPr>
        <p:spPr>
          <a:xfrm>
            <a:off x="7385461" y="3584498"/>
            <a:ext cx="4885965" cy="1354217"/>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s-ES_tradnl" sz="2000" dirty="0">
                <a:latin typeface="+mj-lt"/>
                <a:ea typeface="+mn-lt"/>
                <a:cs typeface="+mn-lt"/>
              </a:rPr>
              <a:t>Inmovilización de la columna total </a:t>
            </a:r>
            <a:endParaRPr lang="es-ES_tradnl" sz="2000">
              <a:latin typeface="+mj-lt"/>
              <a:ea typeface="Source Sans Pro"/>
              <a:cs typeface="Calibri"/>
            </a:endParaRPr>
          </a:p>
          <a:p>
            <a:pPr marL="285750" indent="-285750">
              <a:buFont typeface="Arial" panose="020B0604020202020204" pitchFamily="34" charset="0"/>
              <a:buChar char="•"/>
            </a:pPr>
            <a:r>
              <a:rPr lang="es-ES_tradnl" sz="2000" dirty="0">
                <a:latin typeface="+mj-lt"/>
                <a:ea typeface="Source Sans Pro"/>
              </a:rPr>
              <a:t>Evaluación AVDI y escala de coma de Glasgow</a:t>
            </a:r>
            <a:endParaRPr lang="es-ES_tradnl" sz="1600">
              <a:latin typeface="+mj-lt"/>
              <a:cs typeface="Calibri"/>
            </a:endParaRPr>
          </a:p>
          <a:p>
            <a:pPr marL="285750" indent="-285750">
              <a:buFont typeface="Arial" panose="020B0604020202020204" pitchFamily="34" charset="0"/>
              <a:buChar char="•"/>
            </a:pPr>
            <a:r>
              <a:rPr lang="es-ES_tradnl" sz="2000" dirty="0">
                <a:latin typeface="+mj-lt"/>
                <a:ea typeface="Source Sans Pro"/>
              </a:rPr>
              <a:t>Administración de glucosa</a:t>
            </a:r>
            <a:endParaRPr lang="es-ES_tradnl" sz="1600">
              <a:latin typeface="+mj-lt"/>
              <a:cs typeface="Calibri Light"/>
            </a:endParaRPr>
          </a:p>
        </p:txBody>
      </p:sp>
      <p:sp>
        <p:nvSpPr>
          <p:cNvPr id="12" name="TextBox 11">
            <a:extLst>
              <a:ext uri="{FF2B5EF4-FFF2-40B4-BE49-F238E27FC236}">
                <a16:creationId xmlns:a16="http://schemas.microsoft.com/office/drawing/2014/main" id="{08E69147-FD3B-EA99-1BA7-7A8BFFB4D855}"/>
              </a:ext>
            </a:extLst>
          </p:cNvPr>
          <p:cNvSpPr txBox="1"/>
          <p:nvPr/>
        </p:nvSpPr>
        <p:spPr>
          <a:xfrm>
            <a:off x="7422185" y="5062446"/>
            <a:ext cx="4912080" cy="1323439"/>
          </a:xfrm>
          <a:prstGeom prst="rect">
            <a:avLst/>
          </a:prstGeom>
          <a:noFill/>
        </p:spPr>
        <p:txBody>
          <a:bodyPr wrap="square" lIns="91440" tIns="45720" rIns="91440" bIns="45720" rtlCol="0" anchor="t">
            <a:spAutoFit/>
          </a:bodyPr>
          <a:lstStyle/>
          <a:p>
            <a:pPr marL="342900" indent="-342900">
              <a:buFont typeface="Arial,Sans-Serif" panose="020B0604020202020204" pitchFamily="34" charset="0"/>
              <a:buChar char="•"/>
            </a:pPr>
            <a:r>
              <a:rPr lang="es-ES_tradnl" sz="2000" dirty="0">
                <a:latin typeface="+mj-lt"/>
                <a:ea typeface="Source Sans Pro"/>
                <a:cs typeface="Arial"/>
              </a:rPr>
              <a:t>Manejo de mordedura de serpiente</a:t>
            </a:r>
          </a:p>
          <a:p>
            <a:pPr marL="342900" indent="-342900">
              <a:buFont typeface="Arial" panose="020B0604020202020204" pitchFamily="34" charset="0"/>
              <a:buChar char="•"/>
            </a:pPr>
            <a:r>
              <a:rPr lang="es-ES_tradnl" sz="2000" dirty="0">
                <a:latin typeface="+mj-lt"/>
                <a:ea typeface="Source Sans Pro"/>
              </a:rPr>
              <a:t>Tratamiento básico de heridas</a:t>
            </a:r>
            <a:endParaRPr lang="es-ES_tradnl" sz="1600">
              <a:latin typeface="+mj-lt"/>
              <a:ea typeface="Source Sans Pro"/>
              <a:cs typeface="Calibri Light"/>
            </a:endParaRPr>
          </a:p>
          <a:p>
            <a:pPr marL="342900" indent="-342900">
              <a:buFont typeface="Arial" panose="020B0604020202020204" pitchFamily="34" charset="0"/>
              <a:buChar char="•"/>
            </a:pPr>
            <a:r>
              <a:rPr lang="es-ES_tradnl" sz="2000" dirty="0">
                <a:latin typeface="+mj-lt"/>
                <a:ea typeface="Source Sans Pro"/>
              </a:rPr>
              <a:t>Tratamiento de quemaduras</a:t>
            </a:r>
            <a:endParaRPr lang="es-ES_tradnl" sz="2000">
              <a:latin typeface="+mj-lt"/>
              <a:ea typeface="Source Sans Pro"/>
              <a:cs typeface="Calibri Light"/>
            </a:endParaRPr>
          </a:p>
          <a:p>
            <a:pPr marL="342900" indent="-342900">
              <a:buFont typeface="Arial" panose="020B0604020202020204" pitchFamily="34" charset="0"/>
              <a:buChar char="•"/>
            </a:pPr>
            <a:r>
              <a:rPr lang="es-ES_tradnl" sz="2000" dirty="0">
                <a:latin typeface="+mj-lt"/>
                <a:ea typeface="Source Sans Pro"/>
                <a:cs typeface="Calibri"/>
              </a:rPr>
              <a:t>Rotación en bloque</a:t>
            </a:r>
            <a:endParaRPr lang="es-ES_tradnl" sz="2000" dirty="0">
              <a:latin typeface="+mj-lt"/>
              <a:ea typeface="Source Sans Pro"/>
              <a:cs typeface="Calibri Light"/>
            </a:endParaRPr>
          </a:p>
        </p:txBody>
      </p:sp>
      <p:sp>
        <p:nvSpPr>
          <p:cNvPr id="13" name="TextBox 12">
            <a:extLst>
              <a:ext uri="{FF2B5EF4-FFF2-40B4-BE49-F238E27FC236}">
                <a16:creationId xmlns:a16="http://schemas.microsoft.com/office/drawing/2014/main" id="{4D7C2E2C-C274-9613-3F29-51090BC077CA}"/>
              </a:ext>
            </a:extLst>
          </p:cNvPr>
          <p:cNvSpPr txBox="1"/>
          <p:nvPr/>
        </p:nvSpPr>
        <p:spPr>
          <a:xfrm>
            <a:off x="72769" y="1050277"/>
            <a:ext cx="1685077" cy="523220"/>
          </a:xfrm>
          <a:prstGeom prst="rect">
            <a:avLst/>
          </a:prstGeom>
          <a:noFill/>
        </p:spPr>
        <p:txBody>
          <a:bodyPr wrap="none" lIns="91440" tIns="45720" rIns="91440" bIns="45720" rtlCol="0" anchor="t">
            <a:spAutoFit/>
          </a:bodyPr>
          <a:lstStyle/>
          <a:p>
            <a:r>
              <a:rPr lang="es-ES_tradnl" sz="2800">
                <a:solidFill>
                  <a:schemeClr val="accent1">
                    <a:lumMod val="50000"/>
                  </a:schemeClr>
                </a:solidFill>
                <a:latin typeface="Calibri" panose="020F0502020204030204" pitchFamily="34" charset="0"/>
                <a:ea typeface="Source Sans Pro"/>
                <a:cs typeface="Calibri" panose="020F0502020204030204" pitchFamily="34" charset="0"/>
              </a:rPr>
              <a:t>Generales</a:t>
            </a:r>
            <a:endParaRPr lang="es-ES_tradnl">
              <a:solidFill>
                <a:schemeClr val="accent1">
                  <a:lumMod val="50000"/>
                </a:schemeClr>
              </a:solidFill>
              <a:latin typeface="Calibri" panose="020F0502020204030204" pitchFamily="34" charset="0"/>
              <a:ea typeface="Source Sans Pro"/>
              <a:cs typeface="Calibri" panose="020F0502020204030204" pitchFamily="34" charset="0"/>
            </a:endParaRPr>
          </a:p>
        </p:txBody>
      </p:sp>
      <p:sp>
        <p:nvSpPr>
          <p:cNvPr id="14" name="TextBox 13">
            <a:extLst>
              <a:ext uri="{FF2B5EF4-FFF2-40B4-BE49-F238E27FC236}">
                <a16:creationId xmlns:a16="http://schemas.microsoft.com/office/drawing/2014/main" id="{F66A3972-A001-54A3-A64F-A2F59BCE6C5F}"/>
              </a:ext>
            </a:extLst>
          </p:cNvPr>
          <p:cNvSpPr txBox="1"/>
          <p:nvPr/>
        </p:nvSpPr>
        <p:spPr>
          <a:xfrm>
            <a:off x="1707377" y="919557"/>
            <a:ext cx="3914854" cy="1046440"/>
          </a:xfrm>
          <a:prstGeom prst="rect">
            <a:avLst/>
          </a:prstGeom>
          <a:noFill/>
        </p:spPr>
        <p:txBody>
          <a:bodyPr wrap="none" lIns="91440" tIns="45720" rIns="91440" bIns="45720" rtlCol="0" anchor="t">
            <a:spAutoFit/>
          </a:bodyPr>
          <a:lstStyle/>
          <a:p>
            <a:pPr marL="285750" indent="-285750">
              <a:buFont typeface="Arial" panose="020B0604020202020204" pitchFamily="34" charset="0"/>
              <a:buChar char="•"/>
            </a:pPr>
            <a:r>
              <a:rPr lang="es-ES_tradnl" sz="2000">
                <a:latin typeface="+mj-lt"/>
                <a:ea typeface="Source Sans Pro"/>
              </a:rPr>
              <a:t>Evaluación del ABCDE</a:t>
            </a:r>
          </a:p>
          <a:p>
            <a:pPr marL="285750" indent="-285750">
              <a:buFont typeface="Arial" panose="020B0604020202020204" pitchFamily="34" charset="0"/>
              <a:buChar char="•"/>
            </a:pPr>
            <a:r>
              <a:rPr lang="es-ES_tradnl" sz="2000">
                <a:latin typeface="+mj-lt"/>
                <a:ea typeface="Source Sans Pro"/>
              </a:rPr>
              <a:t>Evaluación secundaria del trauma</a:t>
            </a:r>
            <a:endParaRPr lang="es-ES_tradnl" sz="1600">
              <a:latin typeface="+mj-lt"/>
            </a:endParaRPr>
          </a:p>
          <a:p>
            <a:endParaRPr lang="es-ES_tradnl" sz="2000">
              <a:latin typeface="+mj-lt"/>
              <a:ea typeface="Source Sans Pro"/>
            </a:endParaRPr>
          </a:p>
        </p:txBody>
      </p:sp>
      <p:pic>
        <p:nvPicPr>
          <p:cNvPr id="15" name="Picture 4" descr="A picture containing text, clipart&#10;&#10;Description automatically generated">
            <a:extLst>
              <a:ext uri="{FF2B5EF4-FFF2-40B4-BE49-F238E27FC236}">
                <a16:creationId xmlns:a16="http://schemas.microsoft.com/office/drawing/2014/main" id="{8FEABA08-C48A-8133-7BFD-A21C8E072C4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98652" y="3739290"/>
            <a:ext cx="1588391" cy="852715"/>
          </a:xfrm>
          <a:prstGeom prst="rect">
            <a:avLst/>
          </a:prstGeom>
        </p:spPr>
      </p:pic>
      <p:pic>
        <p:nvPicPr>
          <p:cNvPr id="16" name="Picture 3" descr="A picture containing text, clipart&#10;&#10;Description automatically generated">
            <a:extLst>
              <a:ext uri="{FF2B5EF4-FFF2-40B4-BE49-F238E27FC236}">
                <a16:creationId xmlns:a16="http://schemas.microsoft.com/office/drawing/2014/main" id="{FFB7CF3D-EC6A-D87C-2C2A-6FF71156782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35375" y="5372588"/>
            <a:ext cx="1588391" cy="843833"/>
          </a:xfrm>
          <a:prstGeom prst="rect">
            <a:avLst/>
          </a:prstGeom>
        </p:spPr>
      </p:pic>
    </p:spTree>
    <p:extLst>
      <p:ext uri="{BB962C8B-B14F-4D97-AF65-F5344CB8AC3E}">
        <p14:creationId xmlns:p14="http://schemas.microsoft.com/office/powerpoint/2010/main" val="95927151"/>
      </p:ext>
    </p:extLst>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891715300"/>
              </p:ext>
            </p:extLst>
          </p:nvPr>
        </p:nvGraphicFramePr>
        <p:xfrm>
          <a:off x="143546" y="1263756"/>
          <a:ext cx="11982394" cy="5322306"/>
        </p:xfrm>
        <a:graphic>
          <a:graphicData uri="http://schemas.openxmlformats.org/drawingml/2006/table">
            <a:tbl>
              <a:tblPr firstRow="1" bandRow="1">
                <a:tableStyleId>{2D5ABB26-0587-4C30-8999-92F81FD0307C}</a:tableStyleId>
              </a:tblPr>
              <a:tblGrid>
                <a:gridCol w="6014354">
                  <a:extLst>
                    <a:ext uri="{9D8B030D-6E8A-4147-A177-3AD203B41FA5}">
                      <a16:colId xmlns:a16="http://schemas.microsoft.com/office/drawing/2014/main" val="20000"/>
                    </a:ext>
                  </a:extLst>
                </a:gridCol>
                <a:gridCol w="5968040">
                  <a:extLst>
                    <a:ext uri="{9D8B030D-6E8A-4147-A177-3AD203B41FA5}">
                      <a16:colId xmlns:a16="http://schemas.microsoft.com/office/drawing/2014/main" val="20001"/>
                    </a:ext>
                  </a:extLst>
                </a:gridCol>
              </a:tblGrid>
              <a:tr h="475986">
                <a:tc>
                  <a:txBody>
                    <a:bodyPr/>
                    <a:lstStyle/>
                    <a:p>
                      <a:pPr lvl="0" algn="ctr">
                        <a:buNone/>
                      </a:pPr>
                      <a:r>
                        <a:rPr lang="es-ES" sz="2400" b="1" noProof="0" dirty="0">
                          <a:latin typeface="Calibri Light"/>
                        </a:rPr>
                        <a:t>SIGNOS Y SÍNTOMAS</a:t>
                      </a:r>
                      <a:endParaRPr lang="es-ES" sz="2400" b="1" noProof="0" dirty="0">
                        <a:latin typeface="Calibri Light"/>
                        <a:ea typeface="Calibri"/>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s-ES" sz="2400" b="1" i="0" u="none" strike="noStrike" noProof="0">
                          <a:solidFill>
                            <a:srgbClr val="000000"/>
                          </a:solidFill>
                          <a:latin typeface="Calibri Light"/>
                        </a:rPr>
                        <a:t>TRATAMIENTO</a:t>
                      </a:r>
                      <a:r>
                        <a:rPr lang="es-ES" sz="2400" b="0" i="0" u="none" strike="noStrike" noProof="0">
                          <a:solidFill>
                            <a:srgbClr val="000000"/>
                          </a:solidFill>
                          <a:latin typeface="Calibri Light"/>
                        </a:rPr>
                        <a:t> </a:t>
                      </a:r>
                      <a:r>
                        <a:rPr lang="es-ES" sz="2400" b="1" i="0" u="none" strike="noStrike" noProof="0">
                          <a:solidFill>
                            <a:srgbClr val="000000"/>
                          </a:solidFill>
                          <a:latin typeface="Calibri Light"/>
                        </a:rPr>
                        <a:t>INMEDIATO</a:t>
                      </a:r>
                      <a:endParaRPr lang="es-ES" sz="2400" noProof="0">
                        <a:latin typeface="Source Sans Pro"/>
                        <a:ea typeface="Source Sans Pro"/>
                        <a:cs typeface="Calibri"/>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91857">
                <a:tc>
                  <a:txBody>
                    <a:bodyPr/>
                    <a:lstStyle/>
                    <a:p>
                      <a:pPr marL="342900" lvl="0" indent="-342900">
                        <a:buFont typeface="Arial" charset="0"/>
                        <a:buChar char="•"/>
                      </a:pPr>
                      <a:r>
                        <a:rPr lang="es-ES" sz="2400" noProof="0">
                          <a:latin typeface="Source Sans Pro"/>
                          <a:ea typeface="Source Sans Pro"/>
                          <a:cs typeface="Calibri"/>
                        </a:rPr>
                        <a:t>Trastornos visuales</a:t>
                      </a:r>
                    </a:p>
                    <a:p>
                      <a:pPr marL="342900" lvl="0" indent="-342900">
                        <a:buFont typeface="Arial" charset="0"/>
                        <a:buChar char="•"/>
                      </a:pPr>
                      <a:r>
                        <a:rPr lang="es-ES" sz="2400" noProof="0">
                          <a:latin typeface="Source Sans Pro"/>
                          <a:ea typeface="Source Sans Pro"/>
                          <a:cs typeface="Calibri"/>
                        </a:rPr>
                        <a:t>Pérdida de memoria</a:t>
                      </a:r>
                    </a:p>
                    <a:p>
                      <a:pPr marL="342900" lvl="0" indent="-342900">
                        <a:buFont typeface="Arial" charset="0"/>
                        <a:buChar char="•"/>
                      </a:pPr>
                      <a:r>
                        <a:rPr lang="es-ES" sz="2400" noProof="0">
                          <a:latin typeface="Source Sans Pro"/>
                          <a:ea typeface="Source Sans Pro"/>
                          <a:cs typeface="Calibri"/>
                        </a:rPr>
                        <a:t>Convulsiones</a:t>
                      </a:r>
                    </a:p>
                    <a:p>
                      <a:pPr marL="342900" lvl="0" indent="-342900">
                        <a:buFont typeface="Arial" charset="0"/>
                        <a:buChar char="•"/>
                      </a:pPr>
                      <a:r>
                        <a:rPr lang="es-ES" sz="2400" noProof="0">
                          <a:latin typeface="Source Sans Pro"/>
                          <a:ea typeface="Source Sans Pro"/>
                          <a:cs typeface="Calibri"/>
                        </a:rPr>
                        <a:t>Vómitos</a:t>
                      </a:r>
                    </a:p>
                    <a:p>
                      <a:pPr marL="342900" lvl="0" indent="-342900">
                        <a:buFont typeface="Arial" charset="0"/>
                        <a:buChar char="•"/>
                      </a:pPr>
                      <a:r>
                        <a:rPr lang="es-ES" sz="2400" noProof="0">
                          <a:latin typeface="Source Sans Pro"/>
                          <a:ea typeface="Source Sans Pro"/>
                          <a:cs typeface="Calibri"/>
                        </a:rPr>
                        <a:t>Cefalea </a:t>
                      </a:r>
                    </a:p>
                    <a:p>
                      <a:pPr marL="342900" lvl="0" indent="-342900">
                        <a:buFont typeface="Arial" charset="0"/>
                        <a:buChar char="•"/>
                      </a:pPr>
                      <a:r>
                        <a:rPr lang="es-ES" sz="2400" noProof="0">
                          <a:latin typeface="Source Sans Pro"/>
                          <a:ea typeface="Source Sans Pro"/>
                          <a:cs typeface="Calibri"/>
                        </a:rPr>
                        <a:t>Alteración del estado mental u otro déficit neurológico </a:t>
                      </a:r>
                    </a:p>
                    <a:p>
                      <a:pPr marL="342900" lvl="0" indent="-342900">
                        <a:buFont typeface="Arial" charset="0"/>
                        <a:buChar char="•"/>
                      </a:pPr>
                      <a:r>
                        <a:rPr lang="es-ES" sz="2400" noProof="0">
                          <a:latin typeface="Source Sans Pro"/>
                          <a:ea typeface="Source Sans Pro"/>
                          <a:cs typeface="Calibri"/>
                        </a:rPr>
                        <a:t>Herida en el cuero cabelludo o deformidad en el cráneo </a:t>
                      </a:r>
                    </a:p>
                    <a:p>
                      <a:pPr marL="342900" lvl="0" indent="-342900">
                        <a:buFont typeface="Arial" charset="0"/>
                        <a:buChar char="•"/>
                      </a:pPr>
                      <a:r>
                        <a:rPr lang="es-ES" sz="2400" noProof="0">
                          <a:latin typeface="Source Sans Pro"/>
                          <a:ea typeface="Source Sans Pro"/>
                          <a:cs typeface="Calibri"/>
                        </a:rPr>
                        <a:t>Moretones en la cabeza </a:t>
                      </a:r>
                    </a:p>
                    <a:p>
                      <a:pPr marL="342900" lvl="0" indent="-342900">
                        <a:buFont typeface="Arial" charset="0"/>
                        <a:buChar char="•"/>
                      </a:pPr>
                      <a:r>
                        <a:rPr lang="es-ES" sz="2400" noProof="0">
                          <a:latin typeface="Source Sans Pro"/>
                          <a:ea typeface="Source Sans Pro"/>
                          <a:cs typeface="Calibri"/>
                        </a:rPr>
                        <a:t>Pérdida de sangre o líquido por oídos o nariz </a:t>
                      </a:r>
                    </a:p>
                    <a:p>
                      <a:pPr marL="342900" lvl="0" indent="-342900">
                        <a:buFont typeface="Arial" charset="0"/>
                        <a:buChar char="•"/>
                      </a:pPr>
                      <a:r>
                        <a:rPr lang="es-ES" sz="2400" noProof="0">
                          <a:latin typeface="Source Sans Pro"/>
                          <a:ea typeface="Source Sans Pro"/>
                          <a:cs typeface="Calibri"/>
                        </a:rPr>
                        <a:t>Pupilas asimétricas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lvl="0" indent="-285750">
                        <a:buFont typeface="Arial" charset="0"/>
                        <a:buChar char="•"/>
                      </a:pPr>
                      <a:r>
                        <a:rPr lang="es-ES" sz="2400" noProof="0">
                          <a:solidFill>
                            <a:schemeClr val="tx1">
                              <a:lumMod val="95000"/>
                              <a:lumOff val="5000"/>
                            </a:schemeClr>
                          </a:solidFill>
                          <a:latin typeface="Source Sans Pro"/>
                          <a:ea typeface="Source Sans Pro"/>
                          <a:cs typeface="Calibri"/>
                        </a:rPr>
                        <a:t>IMMOBILICE la columna vertebral</a:t>
                      </a:r>
                      <a:endParaRPr lang="es-ES" sz="2400" baseline="0" noProof="0">
                        <a:solidFill>
                          <a:schemeClr val="tx1">
                            <a:lumMod val="95000"/>
                            <a:lumOff val="5000"/>
                          </a:schemeClr>
                        </a:solidFill>
                        <a:latin typeface="Source Sans Pro"/>
                        <a:ea typeface="Source Sans Pro"/>
                        <a:cs typeface="Calibri"/>
                      </a:endParaRPr>
                    </a:p>
                    <a:p>
                      <a:pPr marL="742950" lvl="1" indent="-285750">
                        <a:buFont typeface="Arial" charset="0"/>
                        <a:buChar char="•"/>
                      </a:pPr>
                      <a:r>
                        <a:rPr lang="es-ES" sz="2000" baseline="0" noProof="0">
                          <a:solidFill>
                            <a:schemeClr val="tx1">
                              <a:lumMod val="95000"/>
                              <a:lumOff val="5000"/>
                            </a:schemeClr>
                          </a:solidFill>
                          <a:latin typeface="Source Sans Pro"/>
                          <a:ea typeface="Source Sans Pro"/>
                          <a:cs typeface="Calibri"/>
                        </a:rPr>
                        <a:t>ROTE EN BLOQUE para examiner la espalda</a:t>
                      </a:r>
                    </a:p>
                    <a:p>
                      <a:pPr marL="285750" lvl="0" indent="-285750">
                        <a:buFont typeface="Arial" charset="0"/>
                        <a:buChar char="•"/>
                      </a:pPr>
                      <a:r>
                        <a:rPr lang="es-ES" sz="2400" baseline="0" noProof="0">
                          <a:solidFill>
                            <a:schemeClr val="tx1">
                              <a:lumMod val="95000"/>
                              <a:lumOff val="5000"/>
                            </a:schemeClr>
                          </a:solidFill>
                          <a:latin typeface="Source Sans Pro"/>
                          <a:ea typeface="Source Sans Pro"/>
                          <a:cs typeface="Calibri"/>
                        </a:rPr>
                        <a:t>Use GCS (AVDI en niños)</a:t>
                      </a:r>
                    </a:p>
                    <a:p>
                      <a:pPr marL="285750" lvl="0" indent="-285750">
                        <a:buFont typeface="Arial" charset="0"/>
                        <a:buChar char="•"/>
                      </a:pPr>
                      <a:r>
                        <a:rPr lang="es-ES" sz="2400" baseline="0" noProof="0">
                          <a:solidFill>
                            <a:schemeClr val="tx1">
                              <a:lumMod val="95000"/>
                              <a:lumOff val="5000"/>
                            </a:schemeClr>
                          </a:solidFill>
                          <a:latin typeface="Source Sans Pro"/>
                          <a:ea typeface="Source Sans Pro"/>
                          <a:cs typeface="Calibri"/>
                        </a:rPr>
                        <a:t>Repita el ABCDE con frecuencia</a:t>
                      </a:r>
                    </a:p>
                    <a:p>
                      <a:pPr marL="285750" lvl="0" indent="-285750">
                        <a:buFont typeface="Arial" charset="0"/>
                        <a:buChar char="•"/>
                      </a:pPr>
                      <a:r>
                        <a:rPr lang="es-ES" sz="2400" noProof="0">
                          <a:solidFill>
                            <a:schemeClr val="tx1">
                              <a:lumMod val="95000"/>
                              <a:lumOff val="5000"/>
                            </a:schemeClr>
                          </a:solidFill>
                          <a:latin typeface="Source Sans Pro"/>
                          <a:ea typeface="Source Sans Pro"/>
                          <a:cs typeface="Calibri"/>
                        </a:rPr>
                        <a:t>Si sospecha una fractura de cráneo abierta</a:t>
                      </a:r>
                    </a:p>
                    <a:p>
                      <a:pPr marL="742950" lvl="1" indent="-285750">
                        <a:buFont typeface="Arial" charset="0"/>
                        <a:buChar char="•"/>
                      </a:pPr>
                      <a:r>
                        <a:rPr lang="es-ES" sz="2000" baseline="0" noProof="0">
                          <a:solidFill>
                            <a:schemeClr val="tx1">
                              <a:lumMod val="95000"/>
                              <a:lumOff val="5000"/>
                            </a:schemeClr>
                          </a:solidFill>
                          <a:latin typeface="Source Sans Pro"/>
                          <a:ea typeface="Source Sans Pro"/>
                          <a:cs typeface="Calibri"/>
                        </a:rPr>
                        <a:t>Administre ANTIBIOTICOS IV por protocolo</a:t>
                      </a:r>
                    </a:p>
                    <a:p>
                      <a:pPr marL="285750" lvl="0" indent="-285750">
                        <a:buFont typeface="Arial" charset="0"/>
                        <a:buChar char="•"/>
                      </a:pPr>
                      <a:r>
                        <a:rPr lang="es-ES" sz="2400" baseline="0" noProof="0">
                          <a:solidFill>
                            <a:schemeClr val="tx1">
                              <a:lumMod val="95000"/>
                              <a:lumOff val="5000"/>
                            </a:schemeClr>
                          </a:solidFill>
                          <a:latin typeface="Source Sans Pro"/>
                          <a:ea typeface="Source Sans Pro"/>
                          <a:cs typeface="Calibri"/>
                        </a:rPr>
                        <a:t>Evalúe la glicemia y administre glucosa según sea necesario</a:t>
                      </a:r>
                    </a:p>
                    <a:p>
                      <a:pPr marL="285750" lvl="0" indent="-285750">
                        <a:buFont typeface="Arial" charset="0"/>
                        <a:buChar char="•"/>
                      </a:pPr>
                      <a:r>
                        <a:rPr lang="es-ES" sz="2400" baseline="0" noProof="0">
                          <a:solidFill>
                            <a:schemeClr val="tx1">
                              <a:lumMod val="95000"/>
                              <a:lumOff val="5000"/>
                            </a:schemeClr>
                          </a:solidFill>
                          <a:latin typeface="Source Sans Pro"/>
                          <a:ea typeface="Source Sans Pro"/>
                          <a:cs typeface="Calibri"/>
                        </a:rPr>
                        <a:t>No de alimentos ni líquidos por boca</a:t>
                      </a:r>
                    </a:p>
                    <a:p>
                      <a:pPr marL="285750" lvl="0" indent="-285750">
                        <a:buFont typeface="Arial" charset="0"/>
                        <a:buChar char="•"/>
                      </a:pPr>
                      <a:r>
                        <a:rPr lang="es-ES" sz="2400" baseline="0" noProof="0">
                          <a:solidFill>
                            <a:schemeClr val="tx1">
                              <a:lumMod val="95000"/>
                              <a:lumOff val="5000"/>
                            </a:schemeClr>
                          </a:solidFill>
                          <a:latin typeface="Source Sans Pro"/>
                          <a:ea typeface="Source Sans Pro"/>
                          <a:cs typeface="Calibri"/>
                        </a:rPr>
                        <a:t>Prepare un TRASLADO/TRANSFERENCIA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a:xfrm>
            <a:off x="426179" y="247487"/>
            <a:ext cx="10515600" cy="727695"/>
          </a:xfrm>
        </p:spPr>
        <p:txBody>
          <a:bodyPr>
            <a:normAutofit fontScale="90000"/>
          </a:bodyPr>
          <a:lstStyle/>
          <a:p>
            <a:r>
              <a:rPr lang="es-ES" sz="3600" dirty="0">
                <a:solidFill>
                  <a:srgbClr val="1F3864"/>
                </a:solidFill>
                <a:latin typeface="Source Sans Pro"/>
                <a:ea typeface="Source Sans Pro"/>
                <a:cs typeface="Roboto"/>
              </a:rPr>
              <a:t>Alteraciones Críticas de la evaluación NEUROLÓGICA: </a:t>
            </a:r>
            <a:br>
              <a:rPr lang="es-ES" sz="3600" dirty="0">
                <a:latin typeface="Source Sans Pro"/>
                <a:ea typeface="Source Sans Pro"/>
                <a:cs typeface="Roboto"/>
              </a:rPr>
            </a:br>
            <a:r>
              <a:rPr lang="es-ES" sz="3600" dirty="0">
                <a:solidFill>
                  <a:srgbClr val="1F3864"/>
                </a:solidFill>
                <a:latin typeface="Source Sans Pro"/>
                <a:ea typeface="Source Sans Pro"/>
                <a:cs typeface="Roboto"/>
              </a:rPr>
              <a:t>Traumatismo </a:t>
            </a:r>
            <a:r>
              <a:rPr lang="es-ES" sz="3600" dirty="0" err="1">
                <a:solidFill>
                  <a:srgbClr val="1F3864"/>
                </a:solidFill>
                <a:latin typeface="Source Sans Pro"/>
                <a:ea typeface="Source Sans Pro"/>
                <a:cs typeface="Roboto"/>
              </a:rPr>
              <a:t>cráneoencefálico</a:t>
            </a:r>
            <a:r>
              <a:rPr lang="es-ES" sz="3600" dirty="0">
                <a:solidFill>
                  <a:srgbClr val="1F3864"/>
                </a:solidFill>
                <a:latin typeface="Source Sans Pro"/>
                <a:ea typeface="Source Sans Pro"/>
                <a:cs typeface="Roboto"/>
              </a:rPr>
              <a:t> grave</a:t>
            </a:r>
            <a:endParaRPr lang="es-ES" sz="3600" dirty="0">
              <a:solidFill>
                <a:srgbClr val="1F3864"/>
              </a:solidFill>
              <a:cs typeface="Calibri"/>
            </a:endParaRPr>
          </a:p>
        </p:txBody>
      </p:sp>
      <p:pic>
        <p:nvPicPr>
          <p:cNvPr id="3" name="Picture 4">
            <a:extLst>
              <a:ext uri="{FF2B5EF4-FFF2-40B4-BE49-F238E27FC236}">
                <a16:creationId xmlns:a16="http://schemas.microsoft.com/office/drawing/2014/main" id="{64F4A7ED-52C4-86D6-47D3-C60F23FFCAD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316190" y="133504"/>
            <a:ext cx="1809750" cy="962025"/>
          </a:xfrm>
          <a:prstGeom prst="rect">
            <a:avLst/>
          </a:prstGeom>
        </p:spPr>
      </p:pic>
      <p:pic>
        <p:nvPicPr>
          <p:cNvPr id="5" name="Picture 9" descr="Logo&#10;&#10;Description automatically generated">
            <a:extLst>
              <a:ext uri="{FF2B5EF4-FFF2-40B4-BE49-F238E27FC236}">
                <a16:creationId xmlns:a16="http://schemas.microsoft.com/office/drawing/2014/main" id="{75599D82-F90A-B16B-4AB0-92354DCEAF1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6561" y="4971905"/>
            <a:ext cx="2551974" cy="1782705"/>
          </a:xfrm>
          <a:prstGeom prst="rect">
            <a:avLst/>
          </a:prstGeom>
        </p:spPr>
      </p:pic>
    </p:spTree>
    <p:extLst>
      <p:ext uri="{BB962C8B-B14F-4D97-AF65-F5344CB8AC3E}">
        <p14:creationId xmlns:p14="http://schemas.microsoft.com/office/powerpoint/2010/main" val="3876693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4000" dirty="0"/>
              <a:t>Traumatismo cráneo encefálico grave</a:t>
            </a:r>
            <a:endParaRPr lang="es-ES" sz="4000" dirty="0">
              <a:cs typeface="Calibri"/>
            </a:endParaRPr>
          </a:p>
        </p:txBody>
      </p:sp>
      <p:sp>
        <p:nvSpPr>
          <p:cNvPr id="3" name="Content Placeholder 2"/>
          <p:cNvSpPr>
            <a:spLocks noGrp="1"/>
          </p:cNvSpPr>
          <p:nvPr>
            <p:ph idx="1"/>
          </p:nvPr>
        </p:nvSpPr>
        <p:spPr/>
        <p:txBody>
          <a:bodyPr vert="horz" lIns="91440" tIns="45720" rIns="91440" bIns="45720" rtlCol="0" anchor="t">
            <a:noAutofit/>
          </a:bodyPr>
          <a:lstStyle/>
          <a:p>
            <a:pPr marL="0" lvl="0" indent="0">
              <a:spcBef>
                <a:spcPts val="0"/>
              </a:spcBef>
              <a:buClr>
                <a:schemeClr val="dk1"/>
              </a:buClr>
              <a:buSzPct val="25000"/>
              <a:buNone/>
            </a:pPr>
            <a:r>
              <a:rPr lang="es-ES" sz="2400" b="1" dirty="0">
                <a:latin typeface="Source Sans Pro"/>
                <a:ea typeface="Source Sans Pro"/>
                <a:cs typeface="Roboto"/>
                <a:sym typeface="Calibri"/>
              </a:rPr>
              <a:t>R</a:t>
            </a:r>
            <a:r>
              <a:rPr lang="es-ES" sz="2400" b="1" dirty="0">
                <a:latin typeface="Source Sans Pro"/>
                <a:ea typeface="Source Sans Pro"/>
                <a:cs typeface="Roboto"/>
                <a:sym typeface="Lato"/>
              </a:rPr>
              <a:t>ECUERDE</a:t>
            </a:r>
            <a:r>
              <a:rPr lang="es-ES" sz="2400" dirty="0">
                <a:solidFill>
                  <a:schemeClr val="accent2"/>
                </a:solidFill>
                <a:latin typeface="Source Sans Pro"/>
                <a:ea typeface="Source Sans Pro"/>
                <a:cs typeface="Roboto"/>
                <a:sym typeface="Lato"/>
              </a:rPr>
              <a:t> </a:t>
            </a:r>
            <a:r>
              <a:rPr lang="es-ES" sz="2400" dirty="0">
                <a:latin typeface="Source Sans Pro"/>
                <a:ea typeface="Source Sans Pro"/>
                <a:cs typeface="Roboto"/>
                <a:sym typeface="Lato"/>
              </a:rPr>
              <a:t>…</a:t>
            </a:r>
            <a:endParaRPr lang="es-ES" sz="2400" dirty="0">
              <a:latin typeface="Source Sans Pro"/>
              <a:ea typeface="Source Sans Pro"/>
              <a:cs typeface="Roboto"/>
            </a:endParaRPr>
          </a:p>
          <a:p>
            <a:pPr marL="0" lvl="0" indent="0">
              <a:spcBef>
                <a:spcPts val="0"/>
              </a:spcBef>
              <a:buClr>
                <a:schemeClr val="dk1"/>
              </a:buClr>
              <a:buSzPct val="25000"/>
              <a:buNone/>
            </a:pPr>
            <a:endParaRPr lang="es-ES" sz="2400" dirty="0">
              <a:cs typeface="Calibri Light"/>
            </a:endParaRPr>
          </a:p>
          <a:p>
            <a:pPr marL="0" indent="0">
              <a:lnSpc>
                <a:spcPct val="160000"/>
              </a:lnSpc>
              <a:spcBef>
                <a:spcPts val="0"/>
              </a:spcBef>
              <a:buClr>
                <a:schemeClr val="dk1"/>
              </a:buClr>
              <a:buSzPct val="25000"/>
              <a:buNone/>
            </a:pPr>
            <a:r>
              <a:rPr lang="es-ES" sz="2400" dirty="0">
                <a:latin typeface="Source Sans Pro"/>
                <a:ea typeface="Source Sans Pro"/>
                <a:cs typeface="Roboto"/>
                <a:sym typeface="Lato"/>
              </a:rPr>
              <a:t>El cráneo es una estructura rígida por lo que el sangrado </a:t>
            </a:r>
            <a:r>
              <a:rPr lang="es-ES" sz="2400" dirty="0" err="1">
                <a:latin typeface="Source Sans Pro"/>
                <a:ea typeface="Source Sans Pro"/>
                <a:cs typeface="Roboto"/>
                <a:sym typeface="Lato"/>
              </a:rPr>
              <a:t>intracraneano</a:t>
            </a:r>
            <a:r>
              <a:rPr lang="es-ES" sz="2400" dirty="0">
                <a:latin typeface="Source Sans Pro"/>
                <a:ea typeface="Source Sans Pro"/>
                <a:cs typeface="Roboto"/>
                <a:sym typeface="Lato"/>
              </a:rPr>
              <a:t> puede aumentar la presión dentro de la cavidad craneana</a:t>
            </a:r>
            <a:endParaRPr lang="es-ES" sz="2400" dirty="0">
              <a:latin typeface="Source Sans Pro"/>
              <a:ea typeface="Source Sans Pro"/>
              <a:cs typeface="Roboto"/>
            </a:endParaRPr>
          </a:p>
          <a:p>
            <a:pPr marL="0" indent="0">
              <a:lnSpc>
                <a:spcPct val="160000"/>
              </a:lnSpc>
              <a:spcBef>
                <a:spcPts val="0"/>
              </a:spcBef>
              <a:buNone/>
            </a:pPr>
            <a:endParaRPr lang="es-ES" sz="2400" dirty="0">
              <a:latin typeface="Source Sans Pro"/>
              <a:ea typeface="Source Sans Pro"/>
              <a:cs typeface="Roboto"/>
            </a:endParaRPr>
          </a:p>
          <a:p>
            <a:pPr marL="0" indent="0">
              <a:lnSpc>
                <a:spcPct val="160000"/>
              </a:lnSpc>
              <a:spcBef>
                <a:spcPts val="0"/>
              </a:spcBef>
              <a:buNone/>
            </a:pPr>
            <a:r>
              <a:rPr lang="es-ES" sz="2400" dirty="0">
                <a:latin typeface="Source Sans Pro"/>
                <a:ea typeface="Source Sans Pro"/>
                <a:cs typeface="Roboto"/>
                <a:sym typeface="Lato"/>
              </a:rPr>
              <a:t>Si la presión aumenta mucho, impedirá que la sangre ingrese al cráneo y perfunda el cerebro de forma normal, incluso puede comprimir una parte del cerebro, en la base del cráneo, provocando la muerte</a:t>
            </a:r>
            <a:endParaRPr lang="es-ES" sz="2400" dirty="0">
              <a:latin typeface="Source Sans Pro"/>
              <a:ea typeface="Source Sans Pro"/>
              <a:cs typeface="Roboto"/>
            </a:endParaRPr>
          </a:p>
          <a:p>
            <a:pPr marL="0" lvl="0" indent="0">
              <a:spcBef>
                <a:spcPts val="0"/>
              </a:spcBef>
              <a:buClr>
                <a:schemeClr val="dk1"/>
              </a:buClr>
              <a:buSzPct val="25000"/>
              <a:buNone/>
            </a:pPr>
            <a:endParaRPr lang="es-ES" sz="2400" dirty="0">
              <a:cs typeface="Calibri Light"/>
            </a:endParaRPr>
          </a:p>
        </p:txBody>
      </p:sp>
      <p:sp>
        <p:nvSpPr>
          <p:cNvPr id="5" name="Rectangle 4">
            <a:extLst>
              <a:ext uri="{FF2B5EF4-FFF2-40B4-BE49-F238E27FC236}">
                <a16:creationId xmlns:a16="http://schemas.microsoft.com/office/drawing/2014/main" id="{431D805B-7CC9-16AB-0995-1B848C4A704B}"/>
              </a:ext>
            </a:extLst>
          </p:cNvPr>
          <p:cNvSpPr/>
          <p:nvPr/>
        </p:nvSpPr>
        <p:spPr>
          <a:xfrm>
            <a:off x="8699797" y="604903"/>
            <a:ext cx="4197455"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cs typeface="Calibri"/>
            </a:endParaRPr>
          </a:p>
        </p:txBody>
      </p:sp>
      <p:sp>
        <p:nvSpPr>
          <p:cNvPr id="8" name="Rectangle 7">
            <a:extLst>
              <a:ext uri="{FF2B5EF4-FFF2-40B4-BE49-F238E27FC236}">
                <a16:creationId xmlns:a16="http://schemas.microsoft.com/office/drawing/2014/main" id="{DD74FD59-7502-7EC3-62DB-5842DEC03B71}"/>
              </a:ext>
            </a:extLst>
          </p:cNvPr>
          <p:cNvSpPr/>
          <p:nvPr/>
        </p:nvSpPr>
        <p:spPr>
          <a:xfrm>
            <a:off x="8696333" y="1718587"/>
            <a:ext cx="4436153"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7491546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a:bodyPr>
          <a:lstStyle/>
          <a:p>
            <a:r>
              <a:rPr lang="es-ES" sz="4000" dirty="0"/>
              <a:t>Evaluación primaria del traumatismo</a:t>
            </a:r>
            <a:endParaRPr lang="es-ES" sz="4000" dirty="0">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marL="0" lvl="0" indent="0">
              <a:spcBef>
                <a:spcPts val="0"/>
              </a:spcBef>
              <a:buClr>
                <a:schemeClr val="dk1"/>
              </a:buClr>
              <a:buSzPct val="25000"/>
              <a:buNone/>
            </a:pPr>
            <a:r>
              <a:rPr lang="es-ES" sz="2400" b="1" dirty="0">
                <a:latin typeface="Source Sans Pro"/>
                <a:ea typeface="Source Sans Pro"/>
                <a:cs typeface="Roboto"/>
                <a:sym typeface="Calibri"/>
              </a:rPr>
              <a:t>R</a:t>
            </a:r>
            <a:r>
              <a:rPr lang="es-ES" sz="2400" b="1" dirty="0">
                <a:latin typeface="Source Sans Pro"/>
                <a:ea typeface="Source Sans Pro"/>
                <a:cs typeface="Roboto"/>
                <a:sym typeface="Lato"/>
              </a:rPr>
              <a:t>ECUERDE</a:t>
            </a:r>
            <a:r>
              <a:rPr lang="es-ES" sz="2400" dirty="0">
                <a:solidFill>
                  <a:schemeClr val="dk1"/>
                </a:solidFill>
                <a:latin typeface="Source Sans Pro"/>
                <a:ea typeface="Source Sans Pro"/>
                <a:cs typeface="Roboto"/>
                <a:sym typeface="Lato"/>
              </a:rPr>
              <a:t> </a:t>
            </a:r>
            <a:r>
              <a:rPr lang="es-ES" sz="2400" dirty="0">
                <a:latin typeface="Source Sans Pro"/>
                <a:ea typeface="Source Sans Pro"/>
                <a:cs typeface="Roboto"/>
                <a:sym typeface="Lato"/>
              </a:rPr>
              <a:t>…</a:t>
            </a:r>
            <a:endParaRPr lang="es-ES" sz="2400" dirty="0">
              <a:latin typeface="Source Sans Pro"/>
              <a:ea typeface="Source Sans Pro"/>
              <a:cs typeface="Roboto"/>
            </a:endParaRPr>
          </a:p>
          <a:p>
            <a:pPr marL="0" lvl="0" indent="0">
              <a:spcBef>
                <a:spcPts val="0"/>
              </a:spcBef>
              <a:buClr>
                <a:schemeClr val="dk1"/>
              </a:buClr>
              <a:buSzPct val="25000"/>
              <a:buNone/>
            </a:pPr>
            <a:endParaRPr lang="es-ES" sz="2400" dirty="0">
              <a:cs typeface="Calibri Light"/>
            </a:endParaRPr>
          </a:p>
          <a:p>
            <a:pPr marL="0" lvl="0" indent="0">
              <a:spcBef>
                <a:spcPts val="0"/>
              </a:spcBef>
              <a:buClr>
                <a:schemeClr val="dk1"/>
              </a:buClr>
              <a:buSzPct val="25000"/>
              <a:buNone/>
            </a:pPr>
            <a:r>
              <a:rPr lang="es-ES" sz="2400" dirty="0">
                <a:solidFill>
                  <a:schemeClr val="dk1"/>
                </a:solidFill>
                <a:latin typeface="Source Sans Pro"/>
                <a:ea typeface="Source Sans Pro"/>
                <a:cs typeface="Roboto"/>
                <a:sym typeface="Lato"/>
              </a:rPr>
              <a:t>Las personas que en principio lucen bien pueden tener </a:t>
            </a:r>
            <a:r>
              <a:rPr lang="es-ES" sz="2400" b="1" dirty="0">
                <a:solidFill>
                  <a:schemeClr val="dk1"/>
                </a:solidFill>
                <a:latin typeface="Source Sans Pro"/>
                <a:ea typeface="Source Sans Pro"/>
                <a:cs typeface="Roboto"/>
                <a:sym typeface="Lato"/>
              </a:rPr>
              <a:t>lesiones ocultas potencialmente mortales,</a:t>
            </a:r>
            <a:r>
              <a:rPr lang="es-ES" sz="2400" dirty="0">
                <a:solidFill>
                  <a:schemeClr val="dk1"/>
                </a:solidFill>
                <a:latin typeface="Source Sans Pro"/>
                <a:ea typeface="Source Sans Pro"/>
                <a:cs typeface="Roboto"/>
                <a:sym typeface="Lato"/>
              </a:rPr>
              <a:t> como una hemorragia interna</a:t>
            </a:r>
            <a:endParaRPr lang="es-ES" sz="2400" dirty="0">
              <a:solidFill>
                <a:schemeClr val="dk1"/>
              </a:solidFill>
              <a:latin typeface="Source Sans Pro"/>
              <a:ea typeface="Source Sans Pro"/>
              <a:cs typeface="Roboto"/>
            </a:endParaRPr>
          </a:p>
          <a:p>
            <a:pPr marL="0" lvl="0" indent="0">
              <a:spcBef>
                <a:spcPts val="0"/>
              </a:spcBef>
              <a:buClr>
                <a:schemeClr val="dk1"/>
              </a:buClr>
              <a:buSzPct val="25000"/>
              <a:buNone/>
            </a:pPr>
            <a:endParaRPr lang="es-ES" sz="2400" dirty="0">
              <a:solidFill>
                <a:schemeClr val="dk1"/>
              </a:solidFill>
              <a:latin typeface="Source Sans Pro"/>
              <a:ea typeface="Source Sans Pro"/>
              <a:cs typeface="Roboto"/>
            </a:endParaRPr>
          </a:p>
          <a:p>
            <a:pPr marL="0" lvl="0" indent="0">
              <a:spcBef>
                <a:spcPts val="0"/>
              </a:spcBef>
              <a:buClr>
                <a:schemeClr val="dk1"/>
              </a:buClr>
              <a:buSzPct val="25000"/>
              <a:buNone/>
            </a:pPr>
            <a:endParaRPr lang="es-ES" sz="2400" dirty="0">
              <a:solidFill>
                <a:schemeClr val="dk1"/>
              </a:solidFill>
              <a:cs typeface="Calibri Light"/>
            </a:endParaRPr>
          </a:p>
          <a:p>
            <a:pPr marL="0" indent="0">
              <a:spcBef>
                <a:spcPts val="0"/>
              </a:spcBef>
              <a:buClr>
                <a:schemeClr val="dk1"/>
              </a:buClr>
              <a:buSzPct val="25000"/>
              <a:buNone/>
            </a:pPr>
            <a:r>
              <a:rPr lang="es-ES" sz="2400" dirty="0">
                <a:solidFill>
                  <a:schemeClr val="dk1"/>
                </a:solidFill>
                <a:latin typeface="Source Sans Pro"/>
                <a:ea typeface="Source Sans Pro"/>
                <a:cs typeface="Roboto"/>
                <a:sym typeface="Lato"/>
              </a:rPr>
              <a:t>Es muy importante </a:t>
            </a:r>
            <a:r>
              <a:rPr lang="es-ES" sz="2400" b="1" dirty="0">
                <a:solidFill>
                  <a:schemeClr val="dk1"/>
                </a:solidFill>
                <a:latin typeface="Source Sans Pro"/>
                <a:ea typeface="Source Sans Pro"/>
                <a:cs typeface="Roboto"/>
                <a:sym typeface="Lato"/>
              </a:rPr>
              <a:t>volver a evaluar </a:t>
            </a:r>
            <a:r>
              <a:rPr lang="es-ES" sz="2400" dirty="0">
                <a:solidFill>
                  <a:schemeClr val="dk1"/>
                </a:solidFill>
                <a:latin typeface="Source Sans Pro"/>
                <a:ea typeface="Source Sans Pro"/>
                <a:cs typeface="Roboto"/>
                <a:sym typeface="Lato"/>
              </a:rPr>
              <a:t>a los pacientes traumatizados con frecuencia, utilizando la evaluación primaria (REPÍTALA FRECUENTEMENTE)</a:t>
            </a:r>
            <a:endParaRPr lang="es-ES" sz="2400" dirty="0">
              <a:solidFill>
                <a:schemeClr val="dk1"/>
              </a:solidFill>
              <a:latin typeface="Source Sans Pro"/>
              <a:ea typeface="Source Sans Pro"/>
              <a:cs typeface="Roboto"/>
            </a:endParaRPr>
          </a:p>
          <a:p>
            <a:pPr marL="0" indent="0">
              <a:spcBef>
                <a:spcPts val="0"/>
              </a:spcBef>
              <a:buClr>
                <a:schemeClr val="dk1"/>
              </a:buClr>
              <a:buSzPct val="25000"/>
              <a:buNone/>
            </a:pPr>
            <a:endParaRPr lang="es-ES" sz="2400" dirty="0">
              <a:solidFill>
                <a:schemeClr val="dk1"/>
              </a:solidFill>
              <a:cs typeface="Calibri Light"/>
            </a:endParaRPr>
          </a:p>
          <a:p>
            <a:pPr marL="0" indent="0">
              <a:spcBef>
                <a:spcPts val="0"/>
              </a:spcBef>
              <a:buClr>
                <a:schemeClr val="dk1"/>
              </a:buClr>
              <a:buSzPct val="25000"/>
              <a:buNone/>
            </a:pPr>
            <a:r>
              <a:rPr lang="es-ES" sz="2400" b="1" dirty="0">
                <a:solidFill>
                  <a:schemeClr val="dk1"/>
                </a:solidFill>
                <a:latin typeface="Source Sans Pro"/>
                <a:ea typeface="Source Sans Pro"/>
                <a:cs typeface="Roboto"/>
                <a:sym typeface="Lato"/>
              </a:rPr>
              <a:t>Después de la evaluación primaria </a:t>
            </a:r>
            <a:r>
              <a:rPr lang="es-ES" sz="2400" dirty="0">
                <a:solidFill>
                  <a:schemeClr val="dk1"/>
                </a:solidFill>
                <a:latin typeface="Source Sans Pro"/>
                <a:ea typeface="Source Sans Pro"/>
                <a:cs typeface="Roboto"/>
                <a:sym typeface="Lato"/>
              </a:rPr>
              <a:t>debe realizarse un control completo de los signos vitales pero NO RETRASE las intervenciones de evaluación primaria por los signos vitales</a:t>
            </a:r>
            <a:endParaRPr lang="es-ES" sz="2400" dirty="0">
              <a:solidFill>
                <a:schemeClr val="dk1"/>
              </a:solidFill>
              <a:latin typeface="Source Sans Pro"/>
              <a:ea typeface="Source Sans Pro"/>
              <a:cs typeface="Roboto"/>
            </a:endParaRPr>
          </a:p>
          <a:p>
            <a:pPr marL="0" indent="0">
              <a:spcBef>
                <a:spcPts val="0"/>
              </a:spcBef>
              <a:buClr>
                <a:schemeClr val="dk1"/>
              </a:buClr>
              <a:buSzPct val="25000"/>
              <a:buNone/>
            </a:pPr>
            <a:endParaRPr lang="es-ES" sz="2400" dirty="0">
              <a:solidFill>
                <a:schemeClr val="dk1"/>
              </a:solidFill>
              <a:latin typeface="Source Sans Pro"/>
              <a:ea typeface="Source Sans Pro"/>
              <a:cs typeface="Roboto"/>
            </a:endParaRPr>
          </a:p>
          <a:p>
            <a:pPr algn="ctr"/>
            <a:endParaRPr lang="es-ES" sz="2400" dirty="0">
              <a:cs typeface="Calibri Light"/>
            </a:endParaRPr>
          </a:p>
        </p:txBody>
      </p:sp>
      <p:sp>
        <p:nvSpPr>
          <p:cNvPr id="5" name="Rectangle 4">
            <a:extLst>
              <a:ext uri="{FF2B5EF4-FFF2-40B4-BE49-F238E27FC236}">
                <a16:creationId xmlns:a16="http://schemas.microsoft.com/office/drawing/2014/main" id="{B1D36172-7B2C-5039-405A-3F7DD3A1F5E1}"/>
              </a:ext>
            </a:extLst>
          </p:cNvPr>
          <p:cNvSpPr/>
          <p:nvPr/>
        </p:nvSpPr>
        <p:spPr>
          <a:xfrm>
            <a:off x="9098558" y="1473468"/>
            <a:ext cx="4197455"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extLst>
      <p:ext uri="{BB962C8B-B14F-4D97-AF65-F5344CB8AC3E}">
        <p14:creationId xmlns:p14="http://schemas.microsoft.com/office/powerpoint/2010/main" val="25078515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sz="4000"/>
              <a:t>Pregunta 2 del libro de ejercicios</a:t>
            </a:r>
            <a:endParaRPr lang="en-US" sz="4000"/>
          </a:p>
        </p:txBody>
      </p:sp>
      <p:sp>
        <p:nvSpPr>
          <p:cNvPr id="3" name="Content Placeholder 2"/>
          <p:cNvSpPr>
            <a:spLocks noGrp="1"/>
          </p:cNvSpPr>
          <p:nvPr>
            <p:ph idx="1"/>
          </p:nvPr>
        </p:nvSpPr>
        <p:spPr>
          <a:xfrm>
            <a:off x="525965" y="1392634"/>
            <a:ext cx="9744420" cy="4351338"/>
          </a:xfrm>
        </p:spPr>
        <p:txBody>
          <a:bodyPr vert="horz" lIns="91440" tIns="45720" rIns="91440" bIns="45720" rtlCol="0" anchor="t">
            <a:normAutofit/>
          </a:bodyPr>
          <a:lstStyle/>
          <a:p>
            <a:pPr marL="0" indent="0">
              <a:buNone/>
            </a:pPr>
            <a:r>
              <a:rPr lang="es-MX" sz="2400">
                <a:ea typeface="Source Sans Pro"/>
                <a:cs typeface="Roboto"/>
              </a:rPr>
              <a:t>Utilizando la sección indicada del libro de ejercicios, indique cinco alteraciones importantes que se deben reconocer en la evaluación primaria</a:t>
            </a:r>
            <a:r>
              <a:rPr lang="en-US" sz="2400">
                <a:ea typeface="Source Sans Pro"/>
                <a:cs typeface="Roboto"/>
              </a:rPr>
              <a:t>:</a:t>
            </a:r>
          </a:p>
          <a:p>
            <a:pPr marL="0" indent="0">
              <a:buNone/>
            </a:pPr>
            <a:endParaRPr lang="en-US" sz="2400"/>
          </a:p>
          <a:p>
            <a:pPr marL="0" indent="0">
              <a:buNone/>
            </a:pPr>
            <a:r>
              <a:rPr lang="en-US" sz="2400">
                <a:ea typeface="Source Sans Pro"/>
                <a:cs typeface="Roboto"/>
              </a:rPr>
              <a:t>1.</a:t>
            </a:r>
          </a:p>
          <a:p>
            <a:pPr marL="0" indent="0">
              <a:buNone/>
            </a:pPr>
            <a:r>
              <a:rPr lang="en-US" sz="2400">
                <a:ea typeface="Source Sans Pro"/>
                <a:cs typeface="Roboto"/>
              </a:rPr>
              <a:t>2.</a:t>
            </a:r>
          </a:p>
          <a:p>
            <a:pPr marL="0" indent="0">
              <a:buNone/>
            </a:pPr>
            <a:r>
              <a:rPr lang="en-US" sz="2400">
                <a:ea typeface="Source Sans Pro"/>
                <a:cs typeface="Roboto"/>
              </a:rPr>
              <a:t>3.</a:t>
            </a:r>
          </a:p>
          <a:p>
            <a:pPr marL="0" indent="0">
              <a:buNone/>
            </a:pPr>
            <a:r>
              <a:rPr lang="en-US" sz="2400">
                <a:ea typeface="Source Sans Pro"/>
                <a:cs typeface="Roboto"/>
              </a:rPr>
              <a:t>4.</a:t>
            </a:r>
          </a:p>
          <a:p>
            <a:pPr marL="0" indent="0">
              <a:buNone/>
            </a:pPr>
            <a:r>
              <a:rPr lang="en-US" sz="2400">
                <a:ea typeface="Source Sans Pro"/>
                <a:cs typeface="Roboto"/>
              </a:rPr>
              <a:t>5. </a:t>
            </a:r>
            <a:endParaRPr lang="en-US" sz="2400"/>
          </a:p>
        </p:txBody>
      </p:sp>
      <p:pic>
        <p:nvPicPr>
          <p:cNvPr id="5" name="Picture 4"/>
          <p:cNvPicPr>
            <a:picLocks noChangeAspect="1"/>
          </p:cNvPicPr>
          <p:nvPr/>
        </p:nvPicPr>
        <p:blipFill>
          <a:blip r:embed="rId3"/>
          <a:stretch>
            <a:fillRect/>
          </a:stretch>
        </p:blipFill>
        <p:spPr>
          <a:xfrm>
            <a:off x="10451494" y="365124"/>
            <a:ext cx="1454757" cy="1145916"/>
          </a:xfrm>
          <a:prstGeom prst="rect">
            <a:avLst/>
          </a:prstGeom>
        </p:spPr>
      </p:pic>
    </p:spTree>
    <p:extLst>
      <p:ext uri="{BB962C8B-B14F-4D97-AF65-F5344CB8AC3E}">
        <p14:creationId xmlns:p14="http://schemas.microsoft.com/office/powerpoint/2010/main" val="11039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2349" y="1828935"/>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98" name="Shape 98"/>
          <p:cNvSpPr txBox="1">
            <a:spLocks noGrp="1"/>
          </p:cNvSpPr>
          <p:nvPr>
            <p:ph type="title"/>
          </p:nvPr>
        </p:nvSpPr>
        <p:spPr>
          <a:xfrm>
            <a:off x="93050" y="1813346"/>
            <a:ext cx="10515600" cy="1430151"/>
          </a:xfrm>
        </p:spPr>
        <p:txBody>
          <a:bodyPr>
            <a:normAutofit/>
          </a:bodyPr>
          <a:lstStyle/>
          <a:p>
            <a:r>
              <a:rPr lang="en-US" sz="4000" b="1">
                <a:solidFill>
                  <a:srgbClr val="FFFFFF"/>
                </a:solidFill>
                <a:latin typeface="Source Sans Pro"/>
                <a:ea typeface="Source Sans Pro"/>
                <a:cs typeface="Roboto"/>
              </a:rPr>
              <a:t>Trauma </a:t>
            </a:r>
          </a:p>
        </p:txBody>
      </p:sp>
      <p:sp>
        <p:nvSpPr>
          <p:cNvPr id="7" name="Google Shape;50;p1">
            <a:extLst>
              <a:ext uri="{FF2B5EF4-FFF2-40B4-BE49-F238E27FC236}">
                <a16:creationId xmlns:a16="http://schemas.microsoft.com/office/drawing/2014/main" id="{CD118F75-F65B-C1DC-4DF4-6F8B90A993C3}"/>
              </a:ext>
            </a:extLst>
          </p:cNvPr>
          <p:cNvSpPr txBox="1"/>
          <p:nvPr/>
        </p:nvSpPr>
        <p:spPr>
          <a:xfrm>
            <a:off x="-236957" y="3428512"/>
            <a:ext cx="12105453" cy="523180"/>
          </a:xfrm>
          <a:prstGeom prst="rect">
            <a:avLst/>
          </a:prstGeom>
          <a:noFill/>
          <a:ln>
            <a:noFill/>
          </a:ln>
        </p:spPr>
        <p:txBody>
          <a:bodyPr spcFirstLastPara="1" wrap="square" lIns="365750" tIns="45700" rIns="45700" bIns="4570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buSzPts val="2800"/>
            </a:pPr>
            <a:r>
              <a:rPr lang="es-ES" sz="2800" b="1" dirty="0">
                <a:solidFill>
                  <a:schemeClr val="accent1">
                    <a:lumMod val="50000"/>
                  </a:schemeClr>
                </a:solidFill>
                <a:latin typeface="Source Sans Pro"/>
                <a:ea typeface="Quattrocento Sans"/>
                <a:cs typeface="Quattrocento Sans"/>
                <a:sym typeface="Quattrocento Sans"/>
              </a:rPr>
              <a:t>Parte 2: El método </a:t>
            </a:r>
            <a:r>
              <a:rPr lang="es-ES" sz="2800" b="1" dirty="0">
                <a:solidFill>
                  <a:schemeClr val="accent2"/>
                </a:solidFill>
                <a:latin typeface="Source Sans Pro"/>
                <a:ea typeface="Quattrocento Sans"/>
                <a:cs typeface="Quattrocento Sans"/>
                <a:sym typeface="Quattrocento Sans"/>
              </a:rPr>
              <a:t>SAMPLE </a:t>
            </a:r>
            <a:r>
              <a:rPr lang="es-ES" sz="2800" b="1" dirty="0">
                <a:solidFill>
                  <a:schemeClr val="accent1">
                    <a:lumMod val="50000"/>
                  </a:schemeClr>
                </a:solidFill>
                <a:latin typeface="Source Sans Pro"/>
                <a:ea typeface="Quattrocento Sans"/>
                <a:cs typeface="Quattrocento Sans"/>
                <a:sym typeface="Quattrocento Sans"/>
              </a:rPr>
              <a:t>y la Evaluación Secundaria </a:t>
            </a:r>
            <a:endParaRPr lang="es-ES" sz="2800" b="1" i="0" u="none" strike="noStrike" cap="none" dirty="0">
              <a:solidFill>
                <a:schemeClr val="accent1">
                  <a:lumMod val="50000"/>
                </a:schemeClr>
              </a:solidFill>
              <a:latin typeface="Source Sans Pro"/>
              <a:ea typeface="Quattrocento Sans"/>
              <a:cs typeface="Quattrocento Sans"/>
            </a:endParaRPr>
          </a:p>
        </p:txBody>
      </p:sp>
      <p:pic>
        <p:nvPicPr>
          <p:cNvPr id="3" name="Picture 10" descr="Logo, company name&#10;&#10;Description automatically generated">
            <a:extLst>
              <a:ext uri="{FF2B5EF4-FFF2-40B4-BE49-F238E27FC236}">
                <a16:creationId xmlns:a16="http://schemas.microsoft.com/office/drawing/2014/main" id="{DCF45D58-7377-060C-9C0F-D9A257BC6E0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6" name="Picture 3" descr="Imagen que contiene tabla, hombre&#10;&#10;Descripción generada automáticamente">
            <a:extLst>
              <a:ext uri="{FF2B5EF4-FFF2-40B4-BE49-F238E27FC236}">
                <a16:creationId xmlns:a16="http://schemas.microsoft.com/office/drawing/2014/main" id="{3481E7F7-2158-6824-8D1C-3792BDF630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89331" y="51687"/>
            <a:ext cx="1155411" cy="1704975"/>
          </a:xfrm>
          <a:prstGeom prst="rect">
            <a:avLst/>
          </a:prstGeom>
        </p:spPr>
      </p:pic>
    </p:spTree>
    <p:extLst>
      <p:ext uri="{BB962C8B-B14F-4D97-AF65-F5344CB8AC3E}">
        <p14:creationId xmlns:p14="http://schemas.microsoft.com/office/powerpoint/2010/main" val="1546134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a:r>
            <a:r>
              <a:rPr lang="es-MX"/>
              <a:t> SIGNOS Y SÍNTOMAS</a:t>
            </a:r>
            <a:endParaRPr lang="en-US"/>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s-ES" sz="2400" b="1" dirty="0">
                <a:ea typeface="Source Sans Pro"/>
                <a:cs typeface="Roboto"/>
              </a:rPr>
              <a:t>Preguntar:</a:t>
            </a:r>
            <a:endParaRPr lang="es-ES" sz="2400" dirty="0">
              <a:ea typeface="Source Sans Pro"/>
              <a:cs typeface="Roboto"/>
            </a:endParaRPr>
          </a:p>
          <a:p>
            <a:pPr lvl="1"/>
            <a:r>
              <a:rPr lang="es-ES" dirty="0">
                <a:ea typeface="Source Sans Pro"/>
                <a:cs typeface="Roboto"/>
              </a:rPr>
              <a:t>¿El paciente tiene voz ronca o áspera, u otros cambios en la voz?</a:t>
            </a:r>
          </a:p>
          <a:p>
            <a:pPr lvl="1"/>
            <a:r>
              <a:rPr lang="es-ES" dirty="0">
                <a:ea typeface="Source Sans Pro"/>
                <a:cs typeface="Roboto"/>
              </a:rPr>
              <a:t>¿Tiene dificultad para respirar?</a:t>
            </a:r>
          </a:p>
          <a:p>
            <a:pPr lvl="1"/>
            <a:endParaRPr lang="es-ES" i="1" dirty="0">
              <a:cs typeface="Calibri Light"/>
            </a:endParaRPr>
          </a:p>
          <a:p>
            <a:pPr marL="0" indent="0">
              <a:buNone/>
            </a:pPr>
            <a:r>
              <a:rPr lang="es-ES" sz="2400" b="1" dirty="0">
                <a:solidFill>
                  <a:schemeClr val="accent2"/>
                </a:solidFill>
                <a:ea typeface="Source Sans Pro"/>
                <a:cs typeface="Roboto"/>
              </a:rPr>
              <a:t>PENSAR</a:t>
            </a:r>
          </a:p>
          <a:p>
            <a:pPr lvl="1"/>
            <a:r>
              <a:rPr lang="es-ES" dirty="0">
                <a:ea typeface="Source Sans Pro"/>
                <a:cs typeface="Roboto"/>
              </a:rPr>
              <a:t>Los cambios en la voz cuando hay una lesión en la cabeza o el cuello o quemaduras pueden indicar que la vía aérea está inflamada y puede estar obstruida</a:t>
            </a:r>
            <a:endParaRPr lang="es-ES" dirty="0">
              <a:ea typeface="Calibri Light" panose="020F0302020204030204"/>
              <a:cs typeface="Calibri Light" panose="020F0302020204030204"/>
            </a:endParaRPr>
          </a:p>
          <a:p>
            <a:pPr lvl="1"/>
            <a:r>
              <a:rPr lang="es-ES" dirty="0">
                <a:ea typeface="Source Sans Pro"/>
                <a:cs typeface="Roboto"/>
              </a:rPr>
              <a:t>Los problemas para respirar pueden presentarse con el tiempo y pueden no ser obvios en la evaluación primaria inicial</a:t>
            </a:r>
          </a:p>
          <a:p>
            <a:pPr lvl="2"/>
            <a:r>
              <a:rPr lang="es-ES" sz="2400" dirty="0">
                <a:ea typeface="Source Sans Pro"/>
                <a:cs typeface="Roboto"/>
              </a:rPr>
              <a:t>Puede sugerir una lesión en los pulmones, las costillas, los músculos, la pared torácica o la columna vertebral</a:t>
            </a:r>
          </a:p>
        </p:txBody>
      </p:sp>
      <p:sp>
        <p:nvSpPr>
          <p:cNvPr id="4" name="Rectangle 3"/>
          <p:cNvSpPr/>
          <p:nvPr/>
        </p:nvSpPr>
        <p:spPr>
          <a:xfrm>
            <a:off x="10141945" y="808079"/>
            <a:ext cx="348343" cy="2400657"/>
          </a:xfrm>
          <a:prstGeom prst="rect">
            <a:avLst/>
          </a:prstGeom>
          <a:noFill/>
        </p:spPr>
        <p:txBody>
          <a:bodyPr wrap="square" lIns="91440" tIns="45720" rIns="91440" bIns="45720">
            <a:spAutoFit/>
          </a:bodyPr>
          <a:lstStyle/>
          <a:p>
            <a:pPr algn="ctr"/>
            <a:r>
              <a:rPr lang="en-US" sz="150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6324" y="5042773"/>
            <a:ext cx="1076641" cy="1132074"/>
          </a:xfrm>
          <a:prstGeom prst="rect">
            <a:avLst/>
          </a:prstGeom>
        </p:spPr>
      </p:pic>
    </p:spTree>
    <p:extLst>
      <p:ext uri="{BB962C8B-B14F-4D97-AF65-F5344CB8AC3E}">
        <p14:creationId xmlns:p14="http://schemas.microsoft.com/office/powerpoint/2010/main" val="1516073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a:r>
            <a:r>
              <a:rPr lang="es-MX"/>
              <a:t> SIGNOS Y SÍNTOMAS</a:t>
            </a:r>
            <a:endParaRPr lang="en-US"/>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s-ES" sz="2400" b="1" dirty="0">
                <a:ea typeface="Source Sans Pro"/>
                <a:cs typeface="Roboto"/>
              </a:rPr>
              <a:t>Preguntar:</a:t>
            </a:r>
            <a:endParaRPr lang="es-ES" sz="2400" dirty="0">
              <a:ea typeface="Source Sans Pro"/>
              <a:cs typeface="Roboto"/>
            </a:endParaRPr>
          </a:p>
          <a:p>
            <a:pPr lvl="1"/>
            <a:r>
              <a:rPr lang="es-ES" b="1" dirty="0">
                <a:ea typeface="Source Sans Pro"/>
                <a:cs typeface="Roboto"/>
              </a:rPr>
              <a:t>Sobre cualquier sangrado previo antes de su llegada</a:t>
            </a:r>
          </a:p>
          <a:p>
            <a:pPr lvl="1"/>
            <a:r>
              <a:rPr lang="es-ES" dirty="0">
                <a:ea typeface="Source Sans Pro"/>
                <a:cs typeface="Roboto"/>
              </a:rPr>
              <a:t>¿Cuánto tiempo ha estado sangrado?</a:t>
            </a:r>
          </a:p>
          <a:p>
            <a:pPr lvl="1"/>
            <a:r>
              <a:rPr lang="es-ES" dirty="0">
                <a:ea typeface="Source Sans Pro"/>
                <a:cs typeface="Roboto"/>
              </a:rPr>
              <a:t>¿Cuántas vendas ha empapado</a:t>
            </a:r>
            <a:r>
              <a:rPr lang="es-ES" sz="2000" dirty="0">
                <a:ea typeface="Source Sans Pro"/>
                <a:cs typeface="Roboto"/>
              </a:rPr>
              <a:t>?</a:t>
            </a:r>
            <a:endParaRPr lang="es-ES" dirty="0">
              <a:ea typeface="Source Sans Pro"/>
              <a:cs typeface="Roboto"/>
            </a:endParaRPr>
          </a:p>
          <a:p>
            <a:pPr lvl="1"/>
            <a:r>
              <a:rPr lang="es-ES" dirty="0">
                <a:ea typeface="Source Sans Pro"/>
                <a:cs typeface="Roboto"/>
              </a:rPr>
              <a:t>¿Está la hemorragia disminuyendo o aumentando?</a:t>
            </a:r>
            <a:endParaRPr lang="es-ES" i="1" dirty="0">
              <a:ea typeface="Source Sans Pro"/>
              <a:cs typeface="Roboto"/>
            </a:endParaRPr>
          </a:p>
          <a:p>
            <a:pPr lvl="1"/>
            <a:endParaRPr lang="es-ES" dirty="0">
              <a:ea typeface="Source Sans Pro"/>
              <a:cs typeface="Roboto"/>
            </a:endParaRPr>
          </a:p>
          <a:p>
            <a:pPr marL="0" indent="0">
              <a:buNone/>
            </a:pPr>
            <a:r>
              <a:rPr lang="es-ES" sz="2400" b="1" dirty="0">
                <a:solidFill>
                  <a:schemeClr val="accent2"/>
                </a:solidFill>
                <a:ea typeface="+mj-lt"/>
                <a:cs typeface="+mj-lt"/>
              </a:rPr>
              <a:t>PENSAR</a:t>
            </a:r>
            <a:endParaRPr lang="es-ES" dirty="0">
              <a:solidFill>
                <a:schemeClr val="accent2"/>
              </a:solidFill>
              <a:cs typeface="Calibri Light"/>
            </a:endParaRPr>
          </a:p>
          <a:p>
            <a:pPr lvl="1"/>
            <a:r>
              <a:rPr lang="es-ES" dirty="0">
                <a:ea typeface="Source Sans Pro"/>
                <a:cs typeface="Roboto"/>
              </a:rPr>
              <a:t>Por lo general, es bastante difícil que los pacientes calculen el volumen de sangre que perdieron, pero puede resultar útil saber cuántas vendas han empapado</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1745" y="5235568"/>
            <a:ext cx="1076641" cy="1132074"/>
          </a:xfrm>
          <a:prstGeom prst="rect">
            <a:avLst/>
          </a:prstGeom>
        </p:spPr>
      </p:pic>
      <p:pic>
        <p:nvPicPr>
          <p:cNvPr id="5" name="Picture 4" descr="A cartoon of a person in a bottle&#10;&#10;Description automatically generated">
            <a:extLst>
              <a:ext uri="{FF2B5EF4-FFF2-40B4-BE49-F238E27FC236}">
                <a16:creationId xmlns:a16="http://schemas.microsoft.com/office/drawing/2014/main" id="{0EBD0F5D-F649-4F07-460C-623FF987EA9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80929" y="1332005"/>
            <a:ext cx="2743200" cy="1930400"/>
          </a:xfrm>
          <a:prstGeom prst="rect">
            <a:avLst/>
          </a:prstGeom>
        </p:spPr>
      </p:pic>
    </p:spTree>
    <p:extLst>
      <p:ext uri="{BB962C8B-B14F-4D97-AF65-F5344CB8AC3E}">
        <p14:creationId xmlns:p14="http://schemas.microsoft.com/office/powerpoint/2010/main" val="12429677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a:t>
            </a:r>
            <a:r>
              <a:rPr lang="es-MX"/>
              <a:t> SIGNOS Y SÍNTOMAS</a:t>
            </a:r>
            <a:endParaRPr lang="en-US"/>
          </a:p>
        </p:txBody>
      </p:sp>
      <p:sp>
        <p:nvSpPr>
          <p:cNvPr id="3" name="Content Placeholder 2"/>
          <p:cNvSpPr>
            <a:spLocks noGrp="1"/>
          </p:cNvSpPr>
          <p:nvPr>
            <p:ph idx="1"/>
          </p:nvPr>
        </p:nvSpPr>
        <p:spPr>
          <a:xfrm>
            <a:off x="525965" y="1622152"/>
            <a:ext cx="10515600" cy="4351338"/>
          </a:xfrm>
        </p:spPr>
        <p:txBody>
          <a:bodyPr vert="horz" lIns="91440" tIns="45720" rIns="91440" bIns="45720" rtlCol="0" anchor="t">
            <a:noAutofit/>
          </a:bodyPr>
          <a:lstStyle/>
          <a:p>
            <a:pPr marL="0" indent="0">
              <a:buNone/>
            </a:pPr>
            <a:r>
              <a:rPr lang="es-ES" sz="2400" b="1" dirty="0">
                <a:ea typeface="Source Sans Pro"/>
                <a:cs typeface="Roboto"/>
              </a:rPr>
              <a:t>Preguntar:</a:t>
            </a:r>
            <a:endParaRPr lang="es-ES" sz="2400" dirty="0">
              <a:ea typeface="Source Sans Pro"/>
              <a:cs typeface="Roboto"/>
            </a:endParaRPr>
          </a:p>
          <a:p>
            <a:pPr lvl="1"/>
            <a:r>
              <a:rPr lang="es-ES" dirty="0">
                <a:ea typeface="Source Sans Pro"/>
                <a:cs typeface="Roboto"/>
              </a:rPr>
              <a:t>¿Hay confusión o somnolencia?</a:t>
            </a:r>
            <a:endParaRPr lang="es-ES" i="1" dirty="0">
              <a:ea typeface="Source Sans Pro"/>
              <a:cs typeface="Roboto"/>
            </a:endParaRPr>
          </a:p>
          <a:p>
            <a:pPr lvl="1"/>
            <a:endParaRPr lang="es-ES" i="1" dirty="0">
              <a:cs typeface="Calibri Light"/>
            </a:endParaRPr>
          </a:p>
          <a:p>
            <a:pPr marL="0" indent="0">
              <a:buNone/>
            </a:pPr>
            <a:r>
              <a:rPr lang="es-ES" sz="2400" b="1" dirty="0">
                <a:solidFill>
                  <a:schemeClr val="accent2"/>
                </a:solidFill>
                <a:ea typeface="+mj-lt"/>
                <a:cs typeface="+mj-lt"/>
              </a:rPr>
              <a:t>PENSAR</a:t>
            </a:r>
          </a:p>
          <a:p>
            <a:pPr lvl="1"/>
            <a:r>
              <a:rPr lang="es-ES" dirty="0">
                <a:ea typeface="Source Sans Pro"/>
                <a:cs typeface="Roboto"/>
              </a:rPr>
              <a:t>La confusión después de una lesión puede ser un signo de traumatismo craneoencefálico</a:t>
            </a:r>
          </a:p>
          <a:p>
            <a:pPr lvl="1"/>
            <a:r>
              <a:rPr lang="es-ES" dirty="0">
                <a:ea typeface="Source Sans Pro"/>
                <a:cs typeface="Roboto"/>
              </a:rPr>
              <a:t>Un traumatismo craneoencefálico puede provocar una hemorragia o aumentar la presión en el cerebro causando confusión, letargia y coma</a:t>
            </a:r>
            <a:endParaRPr lang="es-ES" dirty="0">
              <a:cs typeface="Calibri Light" panose="020F0302020204030204"/>
            </a:endParaRPr>
          </a:p>
          <a:p>
            <a:pPr lvl="1"/>
            <a:r>
              <a:rPr lang="es-ES" dirty="0">
                <a:ea typeface="Source Sans Pro"/>
                <a:cs typeface="Roboto"/>
              </a:rPr>
              <a:t>El estado de choque disminuye la perfusión sanguínea cerebral a</a:t>
            </a:r>
          </a:p>
        </p:txBody>
      </p:sp>
      <p:sp>
        <p:nvSpPr>
          <p:cNvPr id="4" name="Rectangle 3"/>
          <p:cNvSpPr/>
          <p:nvPr/>
        </p:nvSpPr>
        <p:spPr>
          <a:xfrm>
            <a:off x="7558143" y="918731"/>
            <a:ext cx="247356" cy="2400657"/>
          </a:xfrm>
          <a:prstGeom prst="rect">
            <a:avLst/>
          </a:prstGeom>
          <a:noFill/>
        </p:spPr>
        <p:txBody>
          <a:bodyPr wrap="square" lIns="91440" tIns="45720" rIns="91440" bIns="45720">
            <a:spAutoFit/>
          </a:bodyPr>
          <a:lstStyle/>
          <a:p>
            <a:pPr algn="ctr"/>
            <a:r>
              <a:rPr lang="en-US" sz="150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8950" y="5529351"/>
            <a:ext cx="1076641" cy="1132074"/>
          </a:xfrm>
          <a:prstGeom prst="rect">
            <a:avLst/>
          </a:prstGeom>
        </p:spPr>
      </p:pic>
    </p:spTree>
    <p:extLst>
      <p:ext uri="{BB962C8B-B14F-4D97-AF65-F5344CB8AC3E}">
        <p14:creationId xmlns:p14="http://schemas.microsoft.com/office/powerpoint/2010/main" val="1602522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 </a:t>
            </a:r>
            <a:r>
              <a:rPr lang="es-MX"/>
              <a:t>SIGNOS Y SÍNTOMAS</a:t>
            </a:r>
            <a:endParaRPr lang="en-US"/>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s-ES" sz="2000" b="1" dirty="0">
                <a:ea typeface="Source Sans Pro"/>
                <a:cs typeface="Roboto"/>
              </a:rPr>
              <a:t>Preguntar</a:t>
            </a:r>
            <a:r>
              <a:rPr lang="es-ES" sz="2300" b="1" dirty="0">
                <a:ea typeface="Source Sans Pro"/>
                <a:cs typeface="Roboto"/>
              </a:rPr>
              <a:t>:</a:t>
            </a:r>
            <a:endParaRPr lang="es-ES" sz="2300" dirty="0">
              <a:ea typeface="Source Sans Pro"/>
              <a:cs typeface="Roboto"/>
            </a:endParaRPr>
          </a:p>
          <a:p>
            <a:pPr lvl="1"/>
            <a:r>
              <a:rPr lang="es-ES" sz="2000" dirty="0"/>
              <a:t>¿Hay dolor? ¿</a:t>
            </a:r>
            <a:r>
              <a:rPr lang="es-ES" sz="2000" dirty="0">
                <a:ea typeface="+mj-lt"/>
                <a:cs typeface="+mj-lt"/>
              </a:rPr>
              <a:t>Dónde se presenta?</a:t>
            </a:r>
            <a:endParaRPr lang="es-ES" sz="2000" dirty="0">
              <a:ea typeface="Calibri Light"/>
              <a:cs typeface="Calibri Light"/>
            </a:endParaRPr>
          </a:p>
          <a:p>
            <a:pPr lvl="1"/>
            <a:r>
              <a:rPr lang="es-ES" sz="2000" dirty="0">
                <a:ea typeface="Source Sans Pro"/>
                <a:cs typeface="Roboto"/>
              </a:rPr>
              <a:t>¿Cómo se siente y cuán intenso es?</a:t>
            </a:r>
            <a:endParaRPr lang="es-ES" sz="2300" i="1" dirty="0">
              <a:ea typeface="Source Sans Pro"/>
              <a:cs typeface="Roboto"/>
            </a:endParaRPr>
          </a:p>
          <a:p>
            <a:pPr marL="0" indent="0">
              <a:buNone/>
            </a:pPr>
            <a:endParaRPr lang="es-ES" sz="2400" b="1" dirty="0">
              <a:solidFill>
                <a:schemeClr val="accent2"/>
              </a:solidFill>
              <a:ea typeface="+mj-lt"/>
              <a:cs typeface="+mj-lt"/>
            </a:endParaRPr>
          </a:p>
          <a:p>
            <a:pPr marL="0" indent="0">
              <a:buNone/>
            </a:pPr>
            <a:r>
              <a:rPr lang="es-ES" sz="2400" b="1" dirty="0">
                <a:solidFill>
                  <a:schemeClr val="accent2"/>
                </a:solidFill>
                <a:ea typeface="+mj-lt"/>
                <a:cs typeface="+mj-lt"/>
              </a:rPr>
              <a:t>PENSAR</a:t>
            </a:r>
            <a:endParaRPr lang="es-ES" dirty="0">
              <a:solidFill>
                <a:schemeClr val="accent2"/>
              </a:solidFill>
              <a:cs typeface="Calibri Light"/>
            </a:endParaRPr>
          </a:p>
          <a:p>
            <a:pPr marL="457200" lvl="1" indent="0">
              <a:buNone/>
            </a:pPr>
            <a:r>
              <a:rPr lang="es-ES" sz="2000" dirty="0"/>
              <a:t>El dolor es signo de una lesión subyacente</a:t>
            </a:r>
            <a:endParaRPr lang="es-ES" sz="2000" dirty="0">
              <a:ea typeface="Calibri Light"/>
              <a:cs typeface="Calibri Light"/>
            </a:endParaRPr>
          </a:p>
          <a:p>
            <a:pPr lvl="1"/>
            <a:r>
              <a:rPr lang="es-ES" sz="2000" dirty="0"/>
              <a:t>Una cefalea puede indicar que la persona tiene una lesión en el cráneo o el cerebro</a:t>
            </a:r>
            <a:endParaRPr lang="es-ES" sz="2000" dirty="0">
              <a:ea typeface="Calibri Light"/>
              <a:cs typeface="Calibri Light"/>
            </a:endParaRPr>
          </a:p>
          <a:p>
            <a:pPr lvl="1"/>
            <a:r>
              <a:rPr lang="es-ES" sz="2000" dirty="0">
                <a:ea typeface="Source Sans Pro"/>
                <a:cs typeface="Roboto"/>
              </a:rPr>
              <a:t>El dolor a lo largo de la columna puede ser sugerente de una lesión de la médula espinal</a:t>
            </a:r>
          </a:p>
          <a:p>
            <a:pPr lvl="1"/>
            <a:r>
              <a:rPr lang="es-ES" sz="2000" dirty="0">
                <a:ea typeface="Source Sans Pro"/>
                <a:cs typeface="Roboto"/>
              </a:rPr>
              <a:t>El dolor en el tórax o el abdomen puede sugerir daño en el corazón, los pulmones u otros órganos</a:t>
            </a:r>
          </a:p>
          <a:p>
            <a:pPr lvl="1"/>
            <a:r>
              <a:rPr lang="es-ES" sz="2000" dirty="0">
                <a:ea typeface="Source Sans Pro"/>
                <a:cs typeface="Roboto"/>
              </a:rPr>
              <a:t>El dolor en la pelvis o las caderas hace sospechar una fractura pélvica, que a veces provoca hemorragia grave y estado de choque</a:t>
            </a:r>
          </a:p>
          <a:p>
            <a:pPr lvl="1"/>
            <a:r>
              <a:rPr lang="es-ES" sz="2000" dirty="0">
                <a:ea typeface="Source Sans Pro"/>
                <a:cs typeface="Roboto"/>
              </a:rPr>
              <a:t>El dolor puede ser el primer signo de una lesión aun cuando no hay signos visibles</a:t>
            </a:r>
            <a:endParaRPr lang="es-ES" sz="2300" dirty="0">
              <a:ea typeface="Source Sans Pro"/>
              <a:cs typeface="Roboto"/>
            </a:endParaRPr>
          </a:p>
        </p:txBody>
      </p:sp>
      <p:sp>
        <p:nvSpPr>
          <p:cNvPr id="4" name="Rectangle 3"/>
          <p:cNvSpPr/>
          <p:nvPr/>
        </p:nvSpPr>
        <p:spPr>
          <a:xfrm>
            <a:off x="8439166" y="1728076"/>
            <a:ext cx="348343" cy="2400657"/>
          </a:xfrm>
          <a:prstGeom prst="rect">
            <a:avLst/>
          </a:prstGeom>
          <a:noFill/>
        </p:spPr>
        <p:txBody>
          <a:bodyPr wrap="square" lIns="91440" tIns="45720" rIns="91440" bIns="45720" anchor="t">
            <a:spAutoFit/>
          </a:bodyPr>
          <a:lstStyle/>
          <a:p>
            <a:pPr algn="ctr"/>
            <a:endParaRPr lang="en-US" sz="15000" b="1" cap="none" spc="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ea typeface="Calibri"/>
              <a:cs typeface="Calibri"/>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88" y="5436334"/>
            <a:ext cx="1076641" cy="1132074"/>
          </a:xfrm>
          <a:prstGeom prst="rect">
            <a:avLst/>
          </a:prstGeom>
        </p:spPr>
      </p:pic>
      <p:pic>
        <p:nvPicPr>
          <p:cNvPr id="5" name="Picture 4" descr="A person laughing with his hand on his chest&#10;&#10;Description automatically generated">
            <a:extLst>
              <a:ext uri="{FF2B5EF4-FFF2-40B4-BE49-F238E27FC236}">
                <a16:creationId xmlns:a16="http://schemas.microsoft.com/office/drawing/2014/main" id="{3A04A04A-AA7C-75B3-3123-CB34C485EF1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86047" y="1030643"/>
            <a:ext cx="2743200" cy="1860772"/>
          </a:xfrm>
          <a:prstGeom prst="rect">
            <a:avLst/>
          </a:prstGeom>
        </p:spPr>
      </p:pic>
    </p:spTree>
    <p:extLst>
      <p:ext uri="{BB962C8B-B14F-4D97-AF65-F5344CB8AC3E}">
        <p14:creationId xmlns:p14="http://schemas.microsoft.com/office/powerpoint/2010/main" val="1298070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 </a:t>
            </a:r>
            <a:r>
              <a:rPr lang="es-MX"/>
              <a:t>SIGNOS Y SÍNTOMAS</a:t>
            </a:r>
            <a:endParaRPr lang="en-US"/>
          </a:p>
        </p:txBody>
      </p:sp>
      <p:sp>
        <p:nvSpPr>
          <p:cNvPr id="3" name="Content Placeholder 2"/>
          <p:cNvSpPr>
            <a:spLocks noGrp="1"/>
          </p:cNvSpPr>
          <p:nvPr>
            <p:ph idx="1"/>
          </p:nvPr>
        </p:nvSpPr>
        <p:spPr/>
        <p:txBody>
          <a:bodyPr vert="horz" lIns="91440" tIns="45720" rIns="91440" bIns="45720" rtlCol="0" anchor="t">
            <a:noAutofit/>
          </a:bodyPr>
          <a:lstStyle/>
          <a:p>
            <a:r>
              <a:rPr lang="es-ES" sz="2400" b="1" dirty="0"/>
              <a:t>Preguntar</a:t>
            </a:r>
            <a:r>
              <a:rPr lang="es-ES" b="1" dirty="0"/>
              <a:t>:</a:t>
            </a:r>
            <a:endParaRPr lang="es-ES" dirty="0">
              <a:cs typeface="Calibri Light"/>
            </a:endParaRPr>
          </a:p>
          <a:p>
            <a:pPr lvl="1"/>
            <a:r>
              <a:rPr lang="es-ES" dirty="0"/>
              <a:t>¿Hay náuseas o vómitos? </a:t>
            </a:r>
            <a:endParaRPr lang="es-ES" dirty="0">
              <a:ea typeface="Calibri Light"/>
              <a:cs typeface="Calibri Light"/>
            </a:endParaRPr>
          </a:p>
          <a:p>
            <a:pPr lvl="1"/>
            <a:r>
              <a:rPr lang="es-ES" dirty="0"/>
              <a:t>¿Se ha informado de entumecimiento o debilidad? </a:t>
            </a:r>
            <a:endParaRPr lang="es-ES" dirty="0">
              <a:ea typeface="Calibri Light"/>
              <a:cs typeface="Calibri Light"/>
            </a:endParaRPr>
          </a:p>
          <a:p>
            <a:pPr lvl="1"/>
            <a:r>
              <a:rPr lang="es-ES" dirty="0"/>
              <a:t>¿Se ha informado de alteraciones en la visión?</a:t>
            </a:r>
            <a:endParaRPr lang="es-ES" i="1" dirty="0">
              <a:cs typeface="Calibri Light"/>
            </a:endParaRPr>
          </a:p>
          <a:p>
            <a:pPr lvl="1"/>
            <a:endParaRPr lang="es-ES" dirty="0">
              <a:cs typeface="Calibri Light"/>
            </a:endParaRPr>
          </a:p>
          <a:p>
            <a:r>
              <a:rPr lang="es-ES" sz="2400" b="1" dirty="0">
                <a:solidFill>
                  <a:schemeClr val="accent2"/>
                </a:solidFill>
              </a:rPr>
              <a:t>PIENSE</a:t>
            </a:r>
            <a:endParaRPr lang="es-ES" sz="2400" b="1" dirty="0">
              <a:solidFill>
                <a:schemeClr val="accent2"/>
              </a:solidFill>
              <a:ea typeface="Calibri Light"/>
              <a:cs typeface="Calibri Light"/>
            </a:endParaRPr>
          </a:p>
          <a:p>
            <a:pPr lvl="1"/>
            <a:r>
              <a:rPr lang="es-ES" dirty="0"/>
              <a:t>Náuseas o vómitos pueden indicar una lesión abdominal o un traumatismo craneoencefálico</a:t>
            </a:r>
            <a:endParaRPr lang="es-ES" dirty="0">
              <a:ea typeface="Calibri Light"/>
              <a:cs typeface="Calibri Light"/>
            </a:endParaRPr>
          </a:p>
          <a:p>
            <a:pPr lvl="1"/>
            <a:r>
              <a:rPr lang="es-ES" dirty="0"/>
              <a:t>Entumecimiento o debilidad pueden indicar una lesión en la columna vertebral</a:t>
            </a:r>
            <a:endParaRPr lang="es-ES" dirty="0">
              <a:ea typeface="Calibri Light"/>
              <a:cs typeface="Calibri Light"/>
            </a:endParaRPr>
          </a:p>
          <a:p>
            <a:pPr lvl="1"/>
            <a:r>
              <a:rPr lang="es-ES" dirty="0"/>
              <a:t>Un traumatismo directo en el ojo, la fractura de los huesos que rodean el ojo y los traumatismos craneoencefálicos pueden provocar alteraciones en la visión</a:t>
            </a:r>
            <a:endParaRPr lang="es-ES" dirty="0">
              <a:cs typeface="Calibri Light"/>
            </a:endParaRPr>
          </a:p>
        </p:txBody>
      </p:sp>
      <p:sp>
        <p:nvSpPr>
          <p:cNvPr id="4" name="Rectangle 3"/>
          <p:cNvSpPr/>
          <p:nvPr/>
        </p:nvSpPr>
        <p:spPr>
          <a:xfrm>
            <a:off x="8106264" y="979803"/>
            <a:ext cx="348343" cy="2400657"/>
          </a:xfrm>
          <a:prstGeom prst="rect">
            <a:avLst/>
          </a:prstGeom>
          <a:noFill/>
        </p:spPr>
        <p:txBody>
          <a:bodyPr wrap="square" lIns="91440" tIns="45720" rIns="91440" bIns="45720">
            <a:spAutoFit/>
          </a:bodyPr>
          <a:lstStyle/>
          <a:p>
            <a:pPr algn="ctr"/>
            <a:r>
              <a:rPr lang="en-US" sz="150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2227" y="5465086"/>
            <a:ext cx="1076641" cy="1132074"/>
          </a:xfrm>
          <a:prstGeom prst="rect">
            <a:avLst/>
          </a:prstGeom>
        </p:spPr>
      </p:pic>
      <p:pic>
        <p:nvPicPr>
          <p:cNvPr id="5" name="Picture 4" descr="A cartoon of a person drinking from a sink&#10;&#10;Description automatically generated">
            <a:extLst>
              <a:ext uri="{FF2B5EF4-FFF2-40B4-BE49-F238E27FC236}">
                <a16:creationId xmlns:a16="http://schemas.microsoft.com/office/drawing/2014/main" id="{1FA44161-177C-9B37-10E6-81E43DD23E5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74841" y="1204561"/>
            <a:ext cx="2743200" cy="1917700"/>
          </a:xfrm>
          <a:prstGeom prst="rect">
            <a:avLst/>
          </a:prstGeom>
        </p:spPr>
      </p:pic>
    </p:spTree>
    <p:extLst>
      <p:ext uri="{BB962C8B-B14F-4D97-AF65-F5344CB8AC3E}">
        <p14:creationId xmlns:p14="http://schemas.microsoft.com/office/powerpoint/2010/main" val="807749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2;p6">
            <a:extLst>
              <a:ext uri="{FF2B5EF4-FFF2-40B4-BE49-F238E27FC236}">
                <a16:creationId xmlns:a16="http://schemas.microsoft.com/office/drawing/2014/main" id="{AF38174E-9C36-067B-83C9-95201D901AC2}"/>
              </a:ext>
            </a:extLst>
          </p:cNvPr>
          <p:cNvSpPr txBox="1"/>
          <p:nvPr/>
        </p:nvSpPr>
        <p:spPr>
          <a:xfrm>
            <a:off x="582643" y="1269082"/>
            <a:ext cx="10965918" cy="1569620"/>
          </a:xfrm>
          <a:prstGeom prst="rect">
            <a:avLst/>
          </a:prstGeom>
          <a:solidFill>
            <a:schemeClr val="accent2">
              <a:lumMod val="20000"/>
              <a:lumOff val="80000"/>
            </a:schemeClr>
          </a:solidFill>
          <a:ln>
            <a:solidFill>
              <a:schemeClr val="accent2">
                <a:lumMod val="20000"/>
                <a:lumOff val="80000"/>
              </a:schemeClr>
            </a:solidFill>
          </a:ln>
        </p:spPr>
        <p:txBody>
          <a:bodyPr spcFirstLastPara="1" wrap="square" lIns="91425" tIns="45700" rIns="91425" bIns="45700" anchor="t"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endParaRPr lang="es-ES_tradnl" sz="2400" b="1">
              <a:solidFill>
                <a:srgbClr val="203864"/>
              </a:solidFill>
              <a:latin typeface="Source Sans Pro"/>
              <a:ea typeface="Source Sans Pro"/>
              <a:cs typeface="Arial"/>
            </a:endParaRPr>
          </a:p>
          <a:p>
            <a:pPr rtl="0"/>
            <a:endParaRPr lang="es-ES_tradnl" sz="2400" b="1">
              <a:solidFill>
                <a:srgbClr val="203864"/>
              </a:solidFill>
              <a:latin typeface="Source Sans Pro"/>
              <a:ea typeface="Source Sans Pro"/>
              <a:cs typeface="Arial"/>
            </a:endParaRPr>
          </a:p>
          <a:p>
            <a:pPr rtl="0"/>
            <a:endParaRPr lang="es-ES_tradnl" sz="2400" b="1">
              <a:solidFill>
                <a:srgbClr val="203864"/>
              </a:solidFill>
              <a:latin typeface="Source Sans Pro"/>
              <a:ea typeface="Source Sans Pro"/>
              <a:cs typeface="Arial"/>
            </a:endParaRPr>
          </a:p>
          <a:p>
            <a:pPr rtl="0"/>
            <a:endParaRPr lang="es-ES_tradnl" sz="2400" b="1">
              <a:solidFill>
                <a:srgbClr val="203864"/>
              </a:solidFill>
              <a:latin typeface="Source Sans Pro"/>
              <a:ea typeface="Source Sans Pro"/>
              <a:cs typeface="Arial"/>
            </a:endParaRPr>
          </a:p>
        </p:txBody>
      </p:sp>
      <p:sp>
        <p:nvSpPr>
          <p:cNvPr id="2" name="Title 1"/>
          <p:cNvSpPr>
            <a:spLocks noGrp="1"/>
          </p:cNvSpPr>
          <p:nvPr>
            <p:ph type="title"/>
          </p:nvPr>
        </p:nvSpPr>
        <p:spPr>
          <a:xfrm>
            <a:off x="525965" y="226284"/>
            <a:ext cx="10515600" cy="727695"/>
          </a:xfrm>
        </p:spPr>
        <p:txBody>
          <a:bodyPr>
            <a:normAutofit/>
          </a:bodyPr>
          <a:lstStyle/>
          <a:p>
            <a:r>
              <a:rPr lang="es-ES_tradnl" sz="4000">
                <a:solidFill>
                  <a:srgbClr val="1F3864"/>
                </a:solidFill>
                <a:latin typeface="Calibri"/>
                <a:cs typeface="Calibri"/>
              </a:rPr>
              <a:t>Objetivos:</a:t>
            </a:r>
            <a:endParaRPr lang="es-ES_tradnl" sz="4000">
              <a:solidFill>
                <a:srgbClr val="1F3864"/>
              </a:solidFill>
            </a:endParaRPr>
          </a:p>
        </p:txBody>
      </p:sp>
      <p:sp>
        <p:nvSpPr>
          <p:cNvPr id="3" name="Content Placeholder 2"/>
          <p:cNvSpPr>
            <a:spLocks noGrp="1"/>
          </p:cNvSpPr>
          <p:nvPr>
            <p:ph idx="1"/>
          </p:nvPr>
        </p:nvSpPr>
        <p:spPr>
          <a:xfrm>
            <a:off x="525965" y="896875"/>
            <a:ext cx="10515600" cy="4351338"/>
          </a:xfrm>
        </p:spPr>
        <p:txBody>
          <a:bodyPr vert="horz" lIns="91440" tIns="45720" rIns="91440" bIns="45720" rtlCol="0" anchor="t">
            <a:noAutofit/>
          </a:bodyPr>
          <a:lstStyle/>
          <a:p>
            <a:pPr marL="0" indent="-69850">
              <a:lnSpc>
                <a:spcPct val="115000"/>
              </a:lnSpc>
              <a:spcBef>
                <a:spcPts val="0"/>
              </a:spcBef>
              <a:spcAft>
                <a:spcPts val="500"/>
              </a:spcAft>
              <a:buClr>
                <a:schemeClr val="dk1"/>
              </a:buClr>
              <a:buSzPct val="45833"/>
              <a:buNone/>
            </a:pPr>
            <a:endParaRPr lang="es-ES_tradnl" sz="2200">
              <a:cs typeface="Calibri" panose="020F0502020204030204" pitchFamily="34" charset="0"/>
              <a:sym typeface="Lato"/>
            </a:endParaRPr>
          </a:p>
          <a:p>
            <a:pPr marL="387350" indent="-457200">
              <a:lnSpc>
                <a:spcPct val="114999"/>
              </a:lnSpc>
              <a:spcBef>
                <a:spcPts val="0"/>
              </a:spcBef>
              <a:spcAft>
                <a:spcPts val="500"/>
              </a:spcAft>
            </a:pPr>
            <a:r>
              <a:rPr lang="es-ES_tradnl" sz="2200" dirty="0">
                <a:ea typeface="Source Sans Pro"/>
                <a:cs typeface="Calibri"/>
                <a:sym typeface="Lato"/>
              </a:rPr>
              <a:t>El objetivo de la </a:t>
            </a:r>
            <a:r>
              <a:rPr lang="es-ES_tradnl" sz="2200" b="1" dirty="0">
                <a:ea typeface="Source Sans Pro"/>
                <a:cs typeface="Calibri"/>
                <a:sym typeface="Lato"/>
              </a:rPr>
              <a:t>evaluación inicial </a:t>
            </a:r>
            <a:r>
              <a:rPr lang="es-ES_tradnl" sz="2200" dirty="0">
                <a:ea typeface="Source Sans Pro"/>
                <a:cs typeface="Calibri"/>
                <a:sym typeface="Lato"/>
              </a:rPr>
              <a:t>es identificar lesiones potencialmente mortales</a:t>
            </a:r>
            <a:endParaRPr lang="es-ES_tradnl" sz="2200" dirty="0">
              <a:ea typeface="Source Sans Pro"/>
              <a:cs typeface="Calibri"/>
            </a:endParaRPr>
          </a:p>
          <a:p>
            <a:pPr marL="387350" indent="-457200">
              <a:lnSpc>
                <a:spcPct val="114999"/>
              </a:lnSpc>
              <a:spcBef>
                <a:spcPts val="0"/>
              </a:spcBef>
              <a:spcAft>
                <a:spcPts val="500"/>
              </a:spcAft>
            </a:pPr>
            <a:r>
              <a:rPr lang="es-ES_tradnl" sz="2200" dirty="0">
                <a:ea typeface="Source Sans Pro"/>
                <a:cs typeface="Calibri"/>
                <a:sym typeface="Lato"/>
              </a:rPr>
              <a:t>El objetivo del </a:t>
            </a:r>
            <a:r>
              <a:rPr lang="es-ES_tradnl" sz="2200" b="1" dirty="0">
                <a:ea typeface="Source Sans Pro"/>
                <a:cs typeface="Calibri"/>
                <a:sym typeface="Lato"/>
              </a:rPr>
              <a:t>tratamiento urgente</a:t>
            </a:r>
            <a:r>
              <a:rPr lang="es-ES_tradnl" sz="2200" dirty="0">
                <a:ea typeface="Source Sans Pro"/>
                <a:cs typeface="Calibri"/>
                <a:sym typeface="Lato"/>
              </a:rPr>
              <a:t> es prevenir daño secundario a la disminución de la oxigenación o de la perfusión, controlar el dolor y planificar la atención continua</a:t>
            </a:r>
            <a:endParaRPr lang="es-ES_tradnl" sz="2200" dirty="0">
              <a:cs typeface="Calibri"/>
            </a:endParaRPr>
          </a:p>
          <a:p>
            <a:pPr marL="0" indent="0">
              <a:lnSpc>
                <a:spcPct val="114999"/>
              </a:lnSpc>
              <a:spcBef>
                <a:spcPts val="0"/>
              </a:spcBef>
              <a:buNone/>
            </a:pPr>
            <a:r>
              <a:rPr lang="es-ES_tradnl" sz="2200" b="1">
                <a:ea typeface="Source Sans Pro"/>
                <a:cs typeface="Calibri" panose="020F0502020204030204" pitchFamily="34" charset="0"/>
              </a:rPr>
              <a:t>      </a:t>
            </a:r>
            <a:endParaRPr lang="es-ES_tradnl" sz="2200">
              <a:ea typeface="Source Sans Pro"/>
              <a:cs typeface="Calibri" panose="020F0502020204030204" pitchFamily="34" charset="0"/>
            </a:endParaRPr>
          </a:p>
          <a:p>
            <a:pPr marL="0" indent="0">
              <a:lnSpc>
                <a:spcPct val="114999"/>
              </a:lnSpc>
              <a:spcBef>
                <a:spcPts val="0"/>
              </a:spcBef>
              <a:buNone/>
            </a:pPr>
            <a:endParaRPr lang="es-ES_tradnl" sz="2200" b="1">
              <a:ea typeface="Source Sans Pro"/>
              <a:cs typeface="Calibri" panose="020F0502020204030204" pitchFamily="34" charset="0"/>
            </a:endParaRPr>
          </a:p>
          <a:p>
            <a:pPr marL="0" indent="0">
              <a:lnSpc>
                <a:spcPct val="114999"/>
              </a:lnSpc>
              <a:spcBef>
                <a:spcPts val="0"/>
              </a:spcBef>
              <a:buNone/>
            </a:pPr>
            <a:r>
              <a:rPr lang="es-ES_tradnl" sz="2200" b="1">
                <a:ea typeface="Source Sans Pro"/>
                <a:cs typeface="Calibri" panose="020F0502020204030204" pitchFamily="34" charset="0"/>
              </a:rPr>
              <a:t> En trauma, las prioridades iniciales en una persona lesionada incluyen:</a:t>
            </a:r>
            <a:endParaRPr lang="es-ES_tradnl" sz="2200">
              <a:ea typeface="Source Sans Pro"/>
              <a:cs typeface="Calibri" panose="020F0502020204030204" pitchFamily="34" charset="0"/>
            </a:endParaRPr>
          </a:p>
          <a:p>
            <a:pPr marL="0" indent="0">
              <a:lnSpc>
                <a:spcPct val="114999"/>
              </a:lnSpc>
              <a:spcBef>
                <a:spcPts val="0"/>
              </a:spcBef>
              <a:buNone/>
            </a:pPr>
            <a:endParaRPr lang="es-ES_tradnl" sz="2200">
              <a:ea typeface="Source Sans Pro"/>
              <a:cs typeface="Calibri" panose="020F0502020204030204" pitchFamily="34" charset="0"/>
            </a:endParaRPr>
          </a:p>
          <a:p>
            <a:pPr lvl="1">
              <a:buFont typeface="Calibri" panose="020B0604020202020204" pitchFamily="34" charset="0"/>
              <a:buChar char="-"/>
            </a:pPr>
            <a:r>
              <a:rPr lang="es-ES_tradnl" sz="2200">
                <a:ea typeface="Source Sans Pro"/>
                <a:cs typeface="Calibri" panose="020F0502020204030204" pitchFamily="34" charset="0"/>
              </a:rPr>
              <a:t>Manejo de las emergencias respiratorias</a:t>
            </a:r>
            <a:endParaRPr lang="es-ES_tradnl" sz="2200">
              <a:cs typeface="Calibri" panose="020F0502020204030204" pitchFamily="34" charset="0"/>
            </a:endParaRPr>
          </a:p>
          <a:p>
            <a:pPr marL="457200" lvl="1" indent="0">
              <a:buNone/>
            </a:pPr>
            <a:r>
              <a:rPr lang="es-ES_tradnl" sz="2200">
                <a:ea typeface="Source Sans Pro"/>
                <a:cs typeface="Calibri"/>
              </a:rPr>
              <a:t>    y </a:t>
            </a:r>
            <a:r>
              <a:rPr lang="es-ES_tradnl" sz="2200">
                <a:ea typeface="+mj-lt"/>
                <a:cs typeface="Calibri"/>
              </a:rPr>
              <a:t>de la vía aérea</a:t>
            </a:r>
            <a:endParaRPr lang="es-ES_tradnl" sz="2200">
              <a:cs typeface="Calibri"/>
            </a:endParaRPr>
          </a:p>
          <a:p>
            <a:pPr lvl="1">
              <a:buFont typeface="Calibri" panose="020B0604020202020204" pitchFamily="34" charset="0"/>
              <a:buChar char="-"/>
            </a:pPr>
            <a:r>
              <a:rPr lang="es-ES_tradnl" sz="2200">
                <a:ea typeface="Source Sans Pro"/>
                <a:cs typeface="Calibri"/>
              </a:rPr>
              <a:t>Control del sangrado</a:t>
            </a:r>
          </a:p>
          <a:p>
            <a:pPr lvl="1">
              <a:buFont typeface="Calibri" panose="020B0604020202020204" pitchFamily="34" charset="0"/>
              <a:buChar char="-"/>
            </a:pPr>
            <a:r>
              <a:rPr lang="es-ES_tradnl" sz="2200">
                <a:ea typeface="Source Sans Pro"/>
                <a:cs typeface="Calibri"/>
              </a:rPr>
              <a:t>Tratamiento del estado de choque</a:t>
            </a:r>
          </a:p>
          <a:p>
            <a:pPr lvl="1">
              <a:buFont typeface="Calibri" panose="020B0604020202020204" pitchFamily="34" charset="0"/>
              <a:buChar char="-"/>
            </a:pPr>
            <a:r>
              <a:rPr lang="es-ES_tradnl" sz="2200">
                <a:ea typeface="Source Sans Pro"/>
                <a:cs typeface="Calibri"/>
              </a:rPr>
              <a:t>Inmovilización de la columna vertebral si es necesario</a:t>
            </a:r>
            <a:endParaRPr lang="es-ES_tradnl" sz="2200">
              <a:cs typeface="Calibri"/>
            </a:endParaRPr>
          </a:p>
          <a:p>
            <a:pPr marL="387350" indent="-457200">
              <a:lnSpc>
                <a:spcPct val="114999"/>
              </a:lnSpc>
              <a:spcBef>
                <a:spcPts val="0"/>
              </a:spcBef>
            </a:pPr>
            <a:endParaRPr lang="es-ES_tradnl" sz="2200">
              <a:cs typeface="Calibri" panose="020F0502020204030204" pitchFamily="34" charset="0"/>
            </a:endParaRPr>
          </a:p>
          <a:p>
            <a:endParaRPr lang="es-ES_tradnl" sz="2200">
              <a:cs typeface="Calibri" panose="020F0502020204030204" pitchFamily="34" charset="0"/>
            </a:endParaRPr>
          </a:p>
        </p:txBody>
      </p:sp>
      <p:pic>
        <p:nvPicPr>
          <p:cNvPr id="6" name="Picture 8" descr="A picture containing text&#10;&#10;Description automatically generated">
            <a:extLst>
              <a:ext uri="{FF2B5EF4-FFF2-40B4-BE49-F238E27FC236}">
                <a16:creationId xmlns:a16="http://schemas.microsoft.com/office/drawing/2014/main" id="{538FE2C5-AF96-EDAA-44D2-CAF98BBC5F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51775" y="3559656"/>
            <a:ext cx="1970554" cy="1369033"/>
          </a:xfrm>
          <a:prstGeom prst="rect">
            <a:avLst/>
          </a:prstGeom>
        </p:spPr>
      </p:pic>
      <p:pic>
        <p:nvPicPr>
          <p:cNvPr id="8" name="Picture 6" descr="A picture containing text&#10;&#10;Description automatically generated">
            <a:extLst>
              <a:ext uri="{FF2B5EF4-FFF2-40B4-BE49-F238E27FC236}">
                <a16:creationId xmlns:a16="http://schemas.microsoft.com/office/drawing/2014/main" id="{C2E2F787-DB65-344B-FEFF-416E05442F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47244" y="3541862"/>
            <a:ext cx="1970554" cy="1392716"/>
          </a:xfrm>
          <a:prstGeom prst="rect">
            <a:avLst/>
          </a:prstGeom>
        </p:spPr>
      </p:pic>
      <p:pic>
        <p:nvPicPr>
          <p:cNvPr id="10" name="Picture 7" descr="A picture containing icon&#10;&#10;Description automatically generated">
            <a:extLst>
              <a:ext uri="{FF2B5EF4-FFF2-40B4-BE49-F238E27FC236}">
                <a16:creationId xmlns:a16="http://schemas.microsoft.com/office/drawing/2014/main" id="{242D6D62-E5D1-EA22-146C-F6D0FCC7179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2525" y="5000954"/>
            <a:ext cx="1894452" cy="1323289"/>
          </a:xfrm>
          <a:prstGeom prst="rect">
            <a:avLst/>
          </a:prstGeom>
        </p:spPr>
      </p:pic>
      <p:pic>
        <p:nvPicPr>
          <p:cNvPr id="12" name="Picture 5" descr="Diagram&#10;&#10;Description automatically generated">
            <a:extLst>
              <a:ext uri="{FF2B5EF4-FFF2-40B4-BE49-F238E27FC236}">
                <a16:creationId xmlns:a16="http://schemas.microsoft.com/office/drawing/2014/main" id="{19621BB9-B223-972F-B425-A9E0EE79051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023463" y="4900202"/>
            <a:ext cx="1894452" cy="1291369"/>
          </a:xfrm>
          <a:prstGeom prst="rect">
            <a:avLst/>
          </a:prstGeom>
        </p:spPr>
      </p:pic>
    </p:spTree>
    <p:extLst>
      <p:ext uri="{BB962C8B-B14F-4D97-AF65-F5344CB8AC3E}">
        <p14:creationId xmlns:p14="http://schemas.microsoft.com/office/powerpoint/2010/main" val="2218406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a:t>
            </a:r>
            <a:r>
              <a:rPr lang="es-MX"/>
              <a:t>ALERGIAS</a:t>
            </a:r>
            <a:endParaRPr lang="en-US"/>
          </a:p>
        </p:txBody>
      </p:sp>
      <p:sp>
        <p:nvSpPr>
          <p:cNvPr id="5" name="Content Placeholder 2"/>
          <p:cNvSpPr>
            <a:spLocks noGrp="1"/>
          </p:cNvSpPr>
          <p:nvPr>
            <p:ph idx="1"/>
          </p:nvPr>
        </p:nvSpPr>
        <p:spPr/>
        <p:txBody>
          <a:bodyPr vert="horz" lIns="91440" tIns="45720" rIns="91440" bIns="45720" rtlCol="0" anchor="t">
            <a:normAutofit/>
          </a:bodyPr>
          <a:lstStyle/>
          <a:p>
            <a:pPr marL="0" indent="0">
              <a:buNone/>
            </a:pPr>
            <a:r>
              <a:rPr lang="es-ES" b="1" dirty="0">
                <a:ea typeface="Source Sans Pro"/>
                <a:cs typeface="Roboto"/>
              </a:rPr>
              <a:t>Preguntar</a:t>
            </a:r>
            <a:r>
              <a:rPr lang="es-ES" sz="3200" b="1" dirty="0">
                <a:ea typeface="Source Sans Pro"/>
                <a:cs typeface="Roboto"/>
              </a:rPr>
              <a:t>:</a:t>
            </a:r>
            <a:endParaRPr lang="es-ES" sz="3200" dirty="0">
              <a:ea typeface="Source Sans Pro"/>
              <a:cs typeface="Roboto"/>
            </a:endParaRPr>
          </a:p>
          <a:p>
            <a:pPr lvl="1"/>
            <a:r>
              <a:rPr lang="es-ES" dirty="0">
                <a:ea typeface="Source Sans Pro"/>
                <a:cs typeface="Roboto"/>
              </a:rPr>
              <a:t>¿Es alérgico a algún medicamento?</a:t>
            </a:r>
            <a:endParaRPr lang="es-ES" i="1" dirty="0">
              <a:ea typeface="Source Sans Pro"/>
              <a:cs typeface="Roboto"/>
            </a:endParaRPr>
          </a:p>
          <a:p>
            <a:pPr lvl="1"/>
            <a:endParaRPr lang="es-ES" i="1" dirty="0">
              <a:cs typeface="Calibri Light"/>
            </a:endParaRPr>
          </a:p>
          <a:p>
            <a:pPr lvl="1"/>
            <a:endParaRPr lang="es-ES" i="1" dirty="0">
              <a:cs typeface="Calibri Light"/>
            </a:endParaRPr>
          </a:p>
          <a:p>
            <a:pPr marL="0" indent="0">
              <a:buNone/>
            </a:pPr>
            <a:r>
              <a:rPr lang="es-ES" sz="2400" b="1" dirty="0">
                <a:solidFill>
                  <a:schemeClr val="accent2"/>
                </a:solidFill>
                <a:ea typeface="+mj-lt"/>
                <a:cs typeface="+mj-lt"/>
              </a:rPr>
              <a:t>PENSAR</a:t>
            </a:r>
            <a:endParaRPr lang="es-ES" dirty="0">
              <a:solidFill>
                <a:schemeClr val="accent2"/>
              </a:solidFill>
              <a:cs typeface="Calibri Light"/>
            </a:endParaRPr>
          </a:p>
          <a:p>
            <a:pPr lvl="1"/>
            <a:r>
              <a:rPr lang="es-ES" dirty="0">
                <a:ea typeface="Source Sans Pro"/>
                <a:cs typeface="Roboto"/>
              </a:rPr>
              <a:t>Es posible que el paciente requiera medicamentos</a:t>
            </a:r>
          </a:p>
        </p:txBody>
      </p:sp>
      <p:sp>
        <p:nvSpPr>
          <p:cNvPr id="7" name="Rectangle 6"/>
          <p:cNvSpPr/>
          <p:nvPr/>
        </p:nvSpPr>
        <p:spPr>
          <a:xfrm>
            <a:off x="8058858" y="1304632"/>
            <a:ext cx="348343" cy="2400657"/>
          </a:xfrm>
          <a:prstGeom prst="rect">
            <a:avLst/>
          </a:prstGeom>
          <a:noFill/>
        </p:spPr>
        <p:txBody>
          <a:bodyPr wrap="square" lIns="91440" tIns="45720" rIns="91440" bIns="45720">
            <a:spAutoFit/>
          </a:bodyPr>
          <a:lstStyle/>
          <a:p>
            <a:pPr algn="ctr"/>
            <a:r>
              <a:rPr lang="en-US" sz="150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2337" y="5179548"/>
            <a:ext cx="1076641" cy="1132074"/>
          </a:xfrm>
          <a:prstGeom prst="rect">
            <a:avLst/>
          </a:prstGeom>
        </p:spPr>
      </p:pic>
    </p:spTree>
    <p:extLst>
      <p:ext uri="{BB962C8B-B14F-4D97-AF65-F5344CB8AC3E}">
        <p14:creationId xmlns:p14="http://schemas.microsoft.com/office/powerpoint/2010/main" val="614031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M: </a:t>
            </a:r>
            <a:r>
              <a:rPr lang="es-MX"/>
              <a:t>MEDICAMENTOS</a:t>
            </a:r>
            <a:endParaRPr lang="en-US"/>
          </a:p>
        </p:txBody>
      </p:sp>
      <p:sp>
        <p:nvSpPr>
          <p:cNvPr id="5" name="Content Placeholder 2"/>
          <p:cNvSpPr>
            <a:spLocks noGrp="1"/>
          </p:cNvSpPr>
          <p:nvPr>
            <p:ph idx="1"/>
          </p:nvPr>
        </p:nvSpPr>
        <p:spPr/>
        <p:txBody>
          <a:bodyPr vert="horz" lIns="91440" tIns="45720" rIns="91440" bIns="45720" rtlCol="0" anchor="t">
            <a:normAutofit/>
          </a:bodyPr>
          <a:lstStyle/>
          <a:p>
            <a:pPr marL="0" indent="0">
              <a:buNone/>
            </a:pPr>
            <a:r>
              <a:rPr lang="es-ES" b="1" dirty="0">
                <a:ea typeface="Source Sans Pro"/>
                <a:cs typeface="Roboto"/>
              </a:rPr>
              <a:t>Preguntar</a:t>
            </a:r>
            <a:r>
              <a:rPr lang="es-ES" sz="3200" b="1" dirty="0">
                <a:ea typeface="Source Sans Pro"/>
                <a:cs typeface="Roboto"/>
              </a:rPr>
              <a:t>:</a:t>
            </a:r>
            <a:endParaRPr lang="es-ES" sz="3200" dirty="0">
              <a:ea typeface="Source Sans Pro"/>
              <a:cs typeface="Roboto"/>
            </a:endParaRPr>
          </a:p>
          <a:p>
            <a:pPr lvl="1"/>
            <a:r>
              <a:rPr lang="es-ES" dirty="0">
                <a:ea typeface="Source Sans Pro"/>
                <a:cs typeface="Roboto"/>
              </a:rPr>
              <a:t>¿La persona está tomando algún medicamento?</a:t>
            </a:r>
          </a:p>
          <a:p>
            <a:pPr lvl="1"/>
            <a:r>
              <a:rPr lang="es-ES" dirty="0">
                <a:ea typeface="Source Sans Pro"/>
                <a:cs typeface="Roboto"/>
              </a:rPr>
              <a:t>¿Está usando algún medicamento nuevo o cambió la dosis reciente?</a:t>
            </a:r>
          </a:p>
          <a:p>
            <a:pPr lvl="1"/>
            <a:r>
              <a:rPr lang="es-ES" dirty="0">
                <a:ea typeface="Source Sans Pro"/>
                <a:cs typeface="Roboto"/>
              </a:rPr>
              <a:t>Obtenga una lista completa de los medicamentos</a:t>
            </a:r>
            <a:endParaRPr lang="es-ES" i="1" dirty="0">
              <a:ea typeface="Source Sans Pro"/>
              <a:cs typeface="Roboto"/>
            </a:endParaRPr>
          </a:p>
          <a:p>
            <a:pPr lvl="1"/>
            <a:endParaRPr lang="es-ES" dirty="0">
              <a:ea typeface="Source Sans Pro"/>
              <a:cs typeface="Roboto"/>
            </a:endParaRPr>
          </a:p>
          <a:p>
            <a:pPr marL="0" indent="0">
              <a:buNone/>
            </a:pPr>
            <a:r>
              <a:rPr lang="es-ES" sz="2400" b="1" dirty="0">
                <a:solidFill>
                  <a:schemeClr val="accent2"/>
                </a:solidFill>
                <a:ea typeface="+mj-lt"/>
                <a:cs typeface="+mj-lt"/>
              </a:rPr>
              <a:t>PENSAR</a:t>
            </a:r>
          </a:p>
          <a:p>
            <a:pPr lvl="1"/>
            <a:r>
              <a:rPr lang="es-ES" dirty="0">
                <a:ea typeface="Source Sans Pro"/>
                <a:cs typeface="Roboto"/>
              </a:rPr>
              <a:t>Los medicamentos que afectan la coagulación pueden hacer que sea más difícil el control de una hemorragia y aumentar el riesgo de un sangrado tardío</a:t>
            </a:r>
          </a:p>
          <a:p>
            <a:pPr lvl="1"/>
            <a:r>
              <a:rPr lang="es-ES" dirty="0">
                <a:ea typeface="Source Sans Pro"/>
                <a:cs typeface="Roboto"/>
              </a:rPr>
              <a:t>Los antihipertensivos pueden dificultar el tratamiento del estado de choque</a:t>
            </a:r>
            <a:endParaRPr lang="es-ES" dirty="0">
              <a:cs typeface="Calibri Light"/>
            </a:endParaRPr>
          </a:p>
          <a:p>
            <a:pPr lvl="1"/>
            <a:endParaRPr lang="es-ES" dirty="0">
              <a:cs typeface="Calibri Light"/>
            </a:endParaRPr>
          </a:p>
          <a:p>
            <a:pPr lvl="1"/>
            <a:endParaRPr lang="es-ES" dirty="0">
              <a:cs typeface="Calibri Light"/>
            </a:endParaRPr>
          </a:p>
          <a:p>
            <a:pPr lvl="1"/>
            <a:endParaRPr lang="es-ES" dirty="0">
              <a:cs typeface="Calibri Light"/>
            </a:endParaRPr>
          </a:p>
        </p:txBody>
      </p:sp>
      <p:sp>
        <p:nvSpPr>
          <p:cNvPr id="7" name="Rectangle 6"/>
          <p:cNvSpPr/>
          <p:nvPr/>
        </p:nvSpPr>
        <p:spPr>
          <a:xfrm>
            <a:off x="7977130" y="319129"/>
            <a:ext cx="348343" cy="2400657"/>
          </a:xfrm>
          <a:prstGeom prst="rect">
            <a:avLst/>
          </a:prstGeom>
          <a:noFill/>
        </p:spPr>
        <p:txBody>
          <a:bodyPr wrap="square" lIns="91440" tIns="45720" rIns="91440" bIns="45720">
            <a:spAutoFit/>
          </a:bodyPr>
          <a:lstStyle/>
          <a:p>
            <a:pPr algn="ctr"/>
            <a:r>
              <a:rPr lang="en-US" sz="150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1608" y="5008534"/>
            <a:ext cx="1076641" cy="1132074"/>
          </a:xfrm>
          <a:prstGeom prst="rect">
            <a:avLst/>
          </a:prstGeom>
        </p:spPr>
      </p:pic>
      <p:pic>
        <p:nvPicPr>
          <p:cNvPr id="3" name="Picture 2" descr="A white bottle and three pills&#10;&#10;Description automatically generated">
            <a:extLst>
              <a:ext uri="{FF2B5EF4-FFF2-40B4-BE49-F238E27FC236}">
                <a16:creationId xmlns:a16="http://schemas.microsoft.com/office/drawing/2014/main" id="{511F7CB9-07A5-BEB3-3B22-01A6D305FA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587753" y="605118"/>
            <a:ext cx="2743200" cy="1927412"/>
          </a:xfrm>
          <a:prstGeom prst="rect">
            <a:avLst/>
          </a:prstGeom>
        </p:spPr>
      </p:pic>
    </p:spTree>
    <p:extLst>
      <p:ext uri="{BB962C8B-B14F-4D97-AF65-F5344CB8AC3E}">
        <p14:creationId xmlns:p14="http://schemas.microsoft.com/office/powerpoint/2010/main" val="1974365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 </a:t>
            </a:r>
            <a:r>
              <a:rPr lang="es-MX"/>
              <a:t>ANTECEDENTES CLÍNICOS</a:t>
            </a:r>
            <a:endParaRPr lang="en-US"/>
          </a:p>
        </p:txBody>
      </p:sp>
      <p:sp>
        <p:nvSpPr>
          <p:cNvPr id="5" name="Content Placeholder 2"/>
          <p:cNvSpPr>
            <a:spLocks noGrp="1"/>
          </p:cNvSpPr>
          <p:nvPr>
            <p:ph idx="1"/>
          </p:nvPr>
        </p:nvSpPr>
        <p:spPr>
          <a:xfrm>
            <a:off x="562688" y="3421574"/>
            <a:ext cx="10515600" cy="2551917"/>
          </a:xfrm>
        </p:spPr>
        <p:txBody>
          <a:bodyPr vert="horz" lIns="91440" tIns="45720" rIns="91440" bIns="45720" rtlCol="0" anchor="t">
            <a:normAutofit/>
          </a:bodyPr>
          <a:lstStyle/>
          <a:p>
            <a:pPr marL="0" indent="0">
              <a:buNone/>
            </a:pPr>
            <a:r>
              <a:rPr lang="en-US" sz="2400" b="1" dirty="0">
                <a:solidFill>
                  <a:schemeClr val="accent2"/>
                </a:solidFill>
                <a:ea typeface="+mj-lt"/>
                <a:cs typeface="+mj-lt"/>
              </a:rPr>
              <a:t>PENSAR</a:t>
            </a:r>
            <a:endParaRPr lang="en-US" dirty="0"/>
          </a:p>
          <a:p>
            <a:pPr marL="800100" lvl="1" indent="-342900">
              <a:lnSpc>
                <a:spcPct val="80000"/>
              </a:lnSpc>
              <a:spcBef>
                <a:spcPts val="0"/>
              </a:spcBef>
            </a:pPr>
            <a:r>
              <a:rPr lang="es-MX" dirty="0">
                <a:latin typeface="Calibri Light"/>
                <a:cs typeface="Arial"/>
              </a:rPr>
              <a:t>El embarazo hace que algunos órganos se desplacen de su posición habitual</a:t>
            </a:r>
            <a:endParaRPr lang="en-US" dirty="0">
              <a:latin typeface="Calibri Light"/>
              <a:cs typeface="Arial"/>
            </a:endParaRPr>
          </a:p>
          <a:p>
            <a:pPr marL="800100" lvl="1" indent="-342900">
              <a:lnSpc>
                <a:spcPct val="80000"/>
              </a:lnSpc>
              <a:spcBef>
                <a:spcPts val="0"/>
              </a:spcBef>
            </a:pPr>
            <a:r>
              <a:rPr lang="es-MX" dirty="0">
                <a:latin typeface="Calibri Light"/>
                <a:cs typeface="Arial"/>
              </a:rPr>
              <a:t>Provoca cambios en el cuerpo que deben tenerse en cuenta en el manejo de un traumatismo</a:t>
            </a:r>
          </a:p>
          <a:p>
            <a:pPr marL="800100" lvl="1" indent="-342900">
              <a:lnSpc>
                <a:spcPct val="80000"/>
              </a:lnSpc>
              <a:spcBef>
                <a:spcPts val="0"/>
              </a:spcBef>
            </a:pPr>
            <a:r>
              <a:rPr lang="es-MX" dirty="0">
                <a:latin typeface="Calibri Light"/>
                <a:cs typeface="Arial"/>
              </a:rPr>
              <a:t>Si tiene más de 20 semanas ponga a la paciente en decúbito lateral izquierdo manteniendo la inmovilización de la columna vertebral</a:t>
            </a:r>
            <a:endParaRPr lang="es-MX" dirty="0">
              <a:ea typeface="Source Sans Pro"/>
              <a:cs typeface="Roboto"/>
            </a:endParaRPr>
          </a:p>
          <a:p>
            <a:pPr marL="1257300" lvl="2" indent="-342900">
              <a:lnSpc>
                <a:spcPct val="80000"/>
              </a:lnSpc>
              <a:spcBef>
                <a:spcPts val="0"/>
              </a:spcBef>
            </a:pPr>
            <a:r>
              <a:rPr lang="es-MX" sz="2200" dirty="0">
                <a:ea typeface="Source Sans Pro"/>
                <a:cs typeface="Roboto"/>
              </a:rPr>
              <a:t>Esta posición asegura que la sangre pueda fluir desde las piernas al corazón</a:t>
            </a: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433" y="5363126"/>
            <a:ext cx="1076641" cy="1132074"/>
          </a:xfrm>
          <a:prstGeom prst="rect">
            <a:avLst/>
          </a:prstGeom>
        </p:spPr>
      </p:pic>
      <p:pic>
        <p:nvPicPr>
          <p:cNvPr id="3" name="Picture 2" descr="A cartoon of a person&amp;#39;s belly button&#10;&#10;Description automatically generated">
            <a:extLst>
              <a:ext uri="{FF2B5EF4-FFF2-40B4-BE49-F238E27FC236}">
                <a16:creationId xmlns:a16="http://schemas.microsoft.com/office/drawing/2014/main" id="{1E3F9143-9C40-51EF-C577-C70ED5F4AE4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21788" y="1206283"/>
            <a:ext cx="2743200" cy="1924140"/>
          </a:xfrm>
          <a:prstGeom prst="rect">
            <a:avLst/>
          </a:prstGeom>
        </p:spPr>
      </p:pic>
      <p:sp>
        <p:nvSpPr>
          <p:cNvPr id="6" name="CuadroTexto 5">
            <a:extLst>
              <a:ext uri="{FF2B5EF4-FFF2-40B4-BE49-F238E27FC236}">
                <a16:creationId xmlns:a16="http://schemas.microsoft.com/office/drawing/2014/main" id="{3C364BAF-776B-E40F-8740-51D7A7FA7894}"/>
              </a:ext>
            </a:extLst>
          </p:cNvPr>
          <p:cNvSpPr txBox="1"/>
          <p:nvPr/>
        </p:nvSpPr>
        <p:spPr>
          <a:xfrm>
            <a:off x="712424" y="1345894"/>
            <a:ext cx="7902766" cy="169277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800" b="1" dirty="0">
                <a:latin typeface="Calibri Light"/>
                <a:cs typeface="Arial"/>
              </a:rPr>
              <a:t>Preguntar</a:t>
            </a:r>
            <a:r>
              <a:rPr lang="es-ES" sz="3200" b="1" dirty="0">
                <a:latin typeface="Calibri Light"/>
                <a:cs typeface="Arial"/>
              </a:rPr>
              <a:t>:</a:t>
            </a:r>
            <a:r>
              <a:rPr lang="es-ES" sz="3200" dirty="0">
                <a:latin typeface="Calibri Light"/>
                <a:cs typeface="Arial"/>
              </a:rPr>
              <a:t>​</a:t>
            </a:r>
          </a:p>
          <a:p>
            <a:pPr marL="228600" lvl="1" indent="-228600">
              <a:buChar char="•"/>
            </a:pPr>
            <a:r>
              <a:rPr lang="es-ES" sz="2400" dirty="0">
                <a:latin typeface="Calibri Light"/>
                <a:cs typeface="Arial"/>
              </a:rPr>
              <a:t>¿Está embarazada? ​</a:t>
            </a:r>
            <a:endParaRPr lang="es-ES" sz="2400" dirty="0">
              <a:latin typeface="Calibri Light"/>
              <a:ea typeface="Calibri Light"/>
              <a:cs typeface="Arial"/>
            </a:endParaRPr>
          </a:p>
          <a:p>
            <a:pPr marL="228600" lvl="1" indent="-228600">
              <a:buChar char="•"/>
            </a:pPr>
            <a:r>
              <a:rPr lang="es-ES" sz="2400" dirty="0">
                <a:latin typeface="Calibri Light"/>
                <a:cs typeface="Arial"/>
              </a:rPr>
              <a:t>Pregunte a las mujeres en edad fértil sobre la fecha de su última menstruación</a:t>
            </a:r>
            <a:endParaRPr lang="es-ES" sz="2400" dirty="0">
              <a:latin typeface="Calibri Light"/>
              <a:ea typeface="Calibri Light"/>
              <a:cs typeface="Arial"/>
            </a:endParaRPr>
          </a:p>
        </p:txBody>
      </p:sp>
    </p:spTree>
    <p:extLst>
      <p:ext uri="{BB962C8B-B14F-4D97-AF65-F5344CB8AC3E}">
        <p14:creationId xmlns:p14="http://schemas.microsoft.com/office/powerpoint/2010/main" val="3985973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 </a:t>
            </a:r>
            <a:r>
              <a:rPr lang="es-MX"/>
              <a:t>ANTECEDENTES CLÍNICOS</a:t>
            </a:r>
            <a:endParaRPr lang="en-US"/>
          </a:p>
        </p:txBody>
      </p:sp>
      <p:sp>
        <p:nvSpPr>
          <p:cNvPr id="5" name="Content Placeholder 2"/>
          <p:cNvSpPr>
            <a:spLocks noGrp="1"/>
          </p:cNvSpPr>
          <p:nvPr>
            <p:ph idx="1"/>
          </p:nvPr>
        </p:nvSpPr>
        <p:spPr/>
        <p:txBody>
          <a:bodyPr vert="horz" lIns="91440" tIns="45720" rIns="91440" bIns="45720" rtlCol="0" anchor="t">
            <a:normAutofit/>
          </a:bodyPr>
          <a:lstStyle/>
          <a:p>
            <a:pPr marL="0" indent="0">
              <a:buNone/>
            </a:pPr>
            <a:r>
              <a:rPr lang="es-ES" b="1" dirty="0"/>
              <a:t>Preguntar</a:t>
            </a:r>
            <a:r>
              <a:rPr lang="es-ES" sz="3200" b="1" dirty="0"/>
              <a:t>:</a:t>
            </a:r>
            <a:endParaRPr lang="es-ES" sz="3200" dirty="0">
              <a:ea typeface="Calibri Light" panose="020F0302020204030204"/>
              <a:cs typeface="Calibri Light" panose="020F0302020204030204"/>
            </a:endParaRPr>
          </a:p>
          <a:p>
            <a:pPr lvl="1">
              <a:spcBef>
                <a:spcPts val="0"/>
              </a:spcBef>
            </a:pPr>
            <a:r>
              <a:rPr lang="es-ES" dirty="0"/>
              <a:t>¿La vacuna antitetánica está al día?</a:t>
            </a:r>
            <a:endParaRPr lang="es-ES" i="1" dirty="0">
              <a:cs typeface="Calibri Light"/>
            </a:endParaRPr>
          </a:p>
          <a:p>
            <a:pPr lvl="1"/>
            <a:endParaRPr lang="es-ES" i="1" dirty="0">
              <a:cs typeface="Calibri Light"/>
            </a:endParaRPr>
          </a:p>
          <a:p>
            <a:pPr lvl="1"/>
            <a:endParaRPr lang="es-ES" i="1" dirty="0">
              <a:cs typeface="Calibri Light"/>
            </a:endParaRPr>
          </a:p>
          <a:p>
            <a:pPr lvl="1"/>
            <a:endParaRPr lang="es-ES" i="1" dirty="0">
              <a:cs typeface="Calibri Light"/>
            </a:endParaRPr>
          </a:p>
          <a:p>
            <a:pPr lvl="1"/>
            <a:endParaRPr lang="es-ES" i="1" dirty="0">
              <a:solidFill>
                <a:srgbClr val="000000"/>
              </a:solidFill>
              <a:ea typeface="+mj-lt"/>
              <a:cs typeface="+mj-lt"/>
            </a:endParaRPr>
          </a:p>
          <a:p>
            <a:pPr marL="0" indent="0">
              <a:buNone/>
            </a:pPr>
            <a:r>
              <a:rPr lang="es-ES" sz="2400" b="1" dirty="0">
                <a:solidFill>
                  <a:schemeClr val="accent2"/>
                </a:solidFill>
                <a:ea typeface="+mj-lt"/>
                <a:cs typeface="+mj-lt"/>
              </a:rPr>
              <a:t>PENSAR</a:t>
            </a:r>
            <a:endParaRPr lang="es-ES" b="1" dirty="0">
              <a:solidFill>
                <a:schemeClr val="accent2"/>
              </a:solidFill>
              <a:ea typeface="Calibri Light" panose="020F0302020204030204"/>
              <a:cs typeface="Calibri Light" panose="020F0302020204030204"/>
            </a:endParaRPr>
          </a:p>
          <a:p>
            <a:pPr marL="800100" lvl="1" indent="-342900">
              <a:lnSpc>
                <a:spcPct val="80000"/>
              </a:lnSpc>
              <a:spcBef>
                <a:spcPts val="0"/>
              </a:spcBef>
            </a:pPr>
            <a:r>
              <a:rPr lang="es-ES" dirty="0"/>
              <a:t>Toda persona que no haya recibido una vacuna antitetánica en los últimos 5 años y que sufra una lesión que dañe la piel debe recibir la vacuna antitetánica</a:t>
            </a:r>
            <a:endParaRPr lang="es-ES" sz="2400" dirty="0">
              <a:cs typeface="Calibri Light"/>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9397" y="5179511"/>
            <a:ext cx="1076641" cy="1132074"/>
          </a:xfrm>
          <a:prstGeom prst="rect">
            <a:avLst/>
          </a:prstGeom>
        </p:spPr>
      </p:pic>
      <p:pic>
        <p:nvPicPr>
          <p:cNvPr id="3" name="Picture 2" descr="A cartoon of a person holding a syringe&#10;&#10;Description automatically generated">
            <a:extLst>
              <a:ext uri="{FF2B5EF4-FFF2-40B4-BE49-F238E27FC236}">
                <a16:creationId xmlns:a16="http://schemas.microsoft.com/office/drawing/2014/main" id="{B5C2E80B-77A1-4329-E2D1-0CCD34D1D31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81259" y="1641739"/>
            <a:ext cx="2743200" cy="1970843"/>
          </a:xfrm>
          <a:prstGeom prst="rect">
            <a:avLst/>
          </a:prstGeom>
        </p:spPr>
      </p:pic>
    </p:spTree>
    <p:extLst>
      <p:ext uri="{BB962C8B-B14F-4D97-AF65-F5344CB8AC3E}">
        <p14:creationId xmlns:p14="http://schemas.microsoft.com/office/powerpoint/2010/main" val="15730035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a:t>
            </a:r>
            <a:r>
              <a:rPr lang="es-MX"/>
              <a:t> ANTECEDENTES CLÍNICOS</a:t>
            </a:r>
            <a:endParaRPr lang="en-US"/>
          </a:p>
        </p:txBody>
      </p:sp>
      <p:sp>
        <p:nvSpPr>
          <p:cNvPr id="5" name="Content Placeholder 2"/>
          <p:cNvSpPr>
            <a:spLocks noGrp="1"/>
          </p:cNvSpPr>
          <p:nvPr>
            <p:ph idx="1"/>
          </p:nvPr>
        </p:nvSpPr>
        <p:spPr>
          <a:xfrm>
            <a:off x="1003363" y="1429357"/>
            <a:ext cx="10515600" cy="4351338"/>
          </a:xfrm>
        </p:spPr>
        <p:txBody>
          <a:bodyPr vert="horz" lIns="91440" tIns="45720" rIns="91440" bIns="45720" rtlCol="0" anchor="t">
            <a:noAutofit/>
          </a:bodyPr>
          <a:lstStyle/>
          <a:p>
            <a:pPr marL="0" indent="0">
              <a:buNone/>
            </a:pPr>
            <a:r>
              <a:rPr lang="es-ES" sz="2200" b="1" dirty="0"/>
              <a:t>Preguntar:</a:t>
            </a:r>
            <a:endParaRPr lang="es-ES" sz="2200" dirty="0">
              <a:ea typeface="Calibri Light" panose="020F0302020204030204"/>
              <a:cs typeface="Calibri Light" panose="020F0302020204030204"/>
            </a:endParaRPr>
          </a:p>
          <a:p>
            <a:pPr lvl="1">
              <a:spcBef>
                <a:spcPts val="0"/>
              </a:spcBef>
            </a:pPr>
            <a:r>
              <a:rPr lang="es-ES" sz="2200" dirty="0"/>
              <a:t>¿Hay alguna otra afección presente que haga que la persona corra un mayor riesgo de lesión grave?</a:t>
            </a:r>
            <a:endParaRPr lang="es-ES" sz="2200" i="1" dirty="0">
              <a:cs typeface="Calibri Light"/>
            </a:endParaRPr>
          </a:p>
          <a:p>
            <a:pPr lvl="1">
              <a:spcBef>
                <a:spcPts val="0"/>
              </a:spcBef>
            </a:pPr>
            <a:endParaRPr lang="es-ES" sz="2200" dirty="0">
              <a:cs typeface="Calibri Light"/>
            </a:endParaRPr>
          </a:p>
          <a:p>
            <a:pPr marL="0" indent="0">
              <a:buNone/>
            </a:pPr>
            <a:r>
              <a:rPr lang="es-ES" sz="2400" b="1" dirty="0">
                <a:solidFill>
                  <a:schemeClr val="accent2"/>
                </a:solidFill>
                <a:ea typeface="+mj-lt"/>
                <a:cs typeface="+mj-lt"/>
              </a:rPr>
              <a:t>PENSAR</a:t>
            </a:r>
            <a:endParaRPr lang="es-ES" dirty="0">
              <a:solidFill>
                <a:schemeClr val="accent2"/>
              </a:solidFill>
              <a:cs typeface="Calibri Light"/>
            </a:endParaRPr>
          </a:p>
          <a:p>
            <a:pPr marL="0" indent="0">
              <a:buNone/>
            </a:pPr>
            <a:r>
              <a:rPr lang="es-ES" sz="2200" dirty="0">
                <a:ea typeface="+mj-lt"/>
                <a:cs typeface="+mj-lt"/>
              </a:rPr>
              <a:t>Algunas afecciones ponen a los pacientes en mayor riesgo de sufrir malos resultados después de una lesión</a:t>
            </a:r>
            <a:endParaRPr lang="es-ES" sz="2200" dirty="0">
              <a:ea typeface="Calibri Light" panose="020F0302020204030204"/>
              <a:cs typeface="Calibri Light" panose="020F0302020204030204"/>
            </a:endParaRPr>
          </a:p>
          <a:p>
            <a:pPr marL="742950" lvl="2" indent="-342900">
              <a:lnSpc>
                <a:spcPct val="80000"/>
              </a:lnSpc>
              <a:spcBef>
                <a:spcPts val="0"/>
              </a:spcBef>
            </a:pPr>
            <a:r>
              <a:rPr lang="es-ES" sz="2200" dirty="0">
                <a:ea typeface="Calibri Light" panose="020F0302020204030204"/>
                <a:cs typeface="Calibri Light" panose="020F0302020204030204"/>
              </a:rPr>
              <a:t>Factores de riesgo ante una lesión:</a:t>
            </a:r>
          </a:p>
          <a:p>
            <a:pPr marL="742950" lvl="2" indent="-342900">
              <a:lnSpc>
                <a:spcPct val="80000"/>
              </a:lnSpc>
              <a:spcBef>
                <a:spcPts val="0"/>
              </a:spcBef>
            </a:pPr>
            <a:r>
              <a:rPr lang="es-ES" sz="2200" dirty="0">
                <a:ea typeface="Calibri Light" panose="020F0302020204030204"/>
                <a:cs typeface="Calibri Light" panose="020F0302020204030204"/>
              </a:rPr>
              <a:t>Tener menos de 5 años o más de 55 años</a:t>
            </a:r>
          </a:p>
          <a:p>
            <a:pPr marL="742950" lvl="2" indent="-342900">
              <a:lnSpc>
                <a:spcPct val="80000"/>
              </a:lnSpc>
              <a:spcBef>
                <a:spcPts val="0"/>
              </a:spcBef>
            </a:pPr>
            <a:r>
              <a:rPr lang="es-ES" sz="2200" dirty="0">
                <a:ea typeface="Calibri Light" panose="020F0302020204030204"/>
                <a:cs typeface="Calibri Light" panose="020F0302020204030204"/>
              </a:rPr>
              <a:t>Afección cardíaca o pulmonar </a:t>
            </a:r>
          </a:p>
          <a:p>
            <a:pPr marL="742950" lvl="2" indent="-342900">
              <a:lnSpc>
                <a:spcPct val="80000"/>
              </a:lnSpc>
              <a:spcBef>
                <a:spcPts val="0"/>
              </a:spcBef>
            </a:pPr>
            <a:r>
              <a:rPr lang="es-ES" sz="2200" dirty="0">
                <a:ea typeface="Calibri Light" panose="020F0302020204030204"/>
                <a:cs typeface="Calibri Light" panose="020F0302020204030204"/>
              </a:rPr>
              <a:t>Diabetes </a:t>
            </a:r>
          </a:p>
          <a:p>
            <a:pPr marL="742950" lvl="2" indent="-342900">
              <a:lnSpc>
                <a:spcPct val="80000"/>
              </a:lnSpc>
              <a:spcBef>
                <a:spcPts val="0"/>
              </a:spcBef>
            </a:pPr>
            <a:r>
              <a:rPr lang="es-ES" sz="2200" dirty="0">
                <a:ea typeface="Calibri Light" panose="020F0302020204030204"/>
                <a:cs typeface="Calibri Light" panose="020F0302020204030204"/>
              </a:rPr>
              <a:t>Insuficiencia hepática (cirrosis)</a:t>
            </a:r>
          </a:p>
          <a:p>
            <a:pPr marL="742950" lvl="2" indent="-342900">
              <a:lnSpc>
                <a:spcPct val="80000"/>
              </a:lnSpc>
              <a:spcBef>
                <a:spcPts val="0"/>
              </a:spcBef>
            </a:pPr>
            <a:r>
              <a:rPr lang="es-ES" sz="2200" dirty="0">
                <a:ea typeface="Calibri Light" panose="020F0302020204030204"/>
                <a:cs typeface="Calibri Light" panose="020F0302020204030204"/>
              </a:rPr>
              <a:t>Obesidad grave </a:t>
            </a:r>
          </a:p>
          <a:p>
            <a:pPr marL="742950" lvl="2" indent="-342900">
              <a:lnSpc>
                <a:spcPct val="80000"/>
              </a:lnSpc>
              <a:spcBef>
                <a:spcPts val="0"/>
              </a:spcBef>
            </a:pPr>
            <a:r>
              <a:rPr lang="es-ES" sz="2200" dirty="0">
                <a:ea typeface="Calibri Light" panose="020F0302020204030204"/>
                <a:cs typeface="Calibri Light" panose="020F0302020204030204"/>
              </a:rPr>
              <a:t>Embarazo </a:t>
            </a:r>
          </a:p>
          <a:p>
            <a:pPr marL="742950" lvl="2" indent="-342900">
              <a:lnSpc>
                <a:spcPct val="80000"/>
              </a:lnSpc>
              <a:spcBef>
                <a:spcPts val="0"/>
              </a:spcBef>
            </a:pPr>
            <a:r>
              <a:rPr lang="es-ES" sz="2200" dirty="0">
                <a:ea typeface="Calibri Light" panose="020F0302020204030204"/>
                <a:cs typeface="Calibri Light" panose="020F0302020204030204"/>
              </a:rPr>
              <a:t>Inmunosupresión (incluido el VIH)</a:t>
            </a:r>
          </a:p>
          <a:p>
            <a:pPr marL="742950" lvl="2" indent="-342900">
              <a:lnSpc>
                <a:spcPct val="80000"/>
              </a:lnSpc>
              <a:spcBef>
                <a:spcPts val="0"/>
              </a:spcBef>
            </a:pPr>
            <a:r>
              <a:rPr lang="es-ES" sz="2200" dirty="0">
                <a:ea typeface="Calibri Light" panose="020F0302020204030204"/>
                <a:cs typeface="Calibri Light" panose="020F0302020204030204"/>
              </a:rPr>
              <a:t>Trastorno hemorrágico o tomar anticoagulantes</a:t>
            </a:r>
          </a:p>
        </p:txBody>
      </p:sp>
      <p:sp>
        <p:nvSpPr>
          <p:cNvPr id="7" name="Rectangle 6"/>
          <p:cNvSpPr/>
          <p:nvPr/>
        </p:nvSpPr>
        <p:spPr>
          <a:xfrm>
            <a:off x="11455312" y="844292"/>
            <a:ext cx="348343" cy="2400657"/>
          </a:xfrm>
          <a:prstGeom prst="rect">
            <a:avLst/>
          </a:prstGeom>
          <a:noFill/>
        </p:spPr>
        <p:txBody>
          <a:bodyPr wrap="square" lIns="91440" tIns="45720" rIns="91440" bIns="45720" anchor="t">
            <a:spAutoFit/>
          </a:bodyPr>
          <a:lstStyle/>
          <a:p>
            <a:pPr algn="ctr"/>
            <a:endParaRPr lang="en-US" sz="15000" b="1" cap="none" spc="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ea typeface="Calibri"/>
              <a:cs typeface="Calibri"/>
            </a:endParaRPr>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38" y="5666091"/>
            <a:ext cx="1076641" cy="1132074"/>
          </a:xfrm>
          <a:prstGeom prst="rect">
            <a:avLst/>
          </a:prstGeom>
        </p:spPr>
      </p:pic>
    </p:spTree>
    <p:extLst>
      <p:ext uri="{BB962C8B-B14F-4D97-AF65-F5344CB8AC3E}">
        <p14:creationId xmlns:p14="http://schemas.microsoft.com/office/powerpoint/2010/main" val="14370405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a:t>
            </a:r>
            <a:r>
              <a:rPr lang="es-MX"/>
              <a:t> ÚLTIMA INGESTA</a:t>
            </a:r>
            <a:endParaRPr lang="en-US"/>
          </a:p>
        </p:txBody>
      </p:sp>
      <p:sp>
        <p:nvSpPr>
          <p:cNvPr id="5" name="Content Placeholder 2"/>
          <p:cNvSpPr>
            <a:spLocks noGrp="1"/>
          </p:cNvSpPr>
          <p:nvPr>
            <p:ph idx="1"/>
          </p:nvPr>
        </p:nvSpPr>
        <p:spPr/>
        <p:txBody>
          <a:bodyPr vert="horz" lIns="91440" tIns="45720" rIns="91440" bIns="45720" rtlCol="0" anchor="t">
            <a:normAutofit/>
          </a:bodyPr>
          <a:lstStyle/>
          <a:p>
            <a:pPr marL="0" indent="0">
              <a:buNone/>
            </a:pPr>
            <a:r>
              <a:rPr lang="es-ES" b="1" dirty="0">
                <a:ea typeface="Source Sans Pro"/>
                <a:cs typeface="Roboto"/>
              </a:rPr>
              <a:t>Preguntar</a:t>
            </a:r>
            <a:r>
              <a:rPr lang="es-ES" sz="3200" b="1" dirty="0">
                <a:ea typeface="Source Sans Pro"/>
                <a:cs typeface="Roboto"/>
              </a:rPr>
              <a:t>:</a:t>
            </a:r>
            <a:endParaRPr lang="es-ES" sz="3200" dirty="0">
              <a:ea typeface="Source Sans Pro"/>
              <a:cs typeface="Roboto"/>
            </a:endParaRPr>
          </a:p>
          <a:p>
            <a:pPr lvl="1"/>
            <a:r>
              <a:rPr lang="es-ES" dirty="0">
                <a:ea typeface="Source Sans Pro"/>
                <a:cs typeface="Roboto"/>
              </a:rPr>
              <a:t>¿Cuándo fue la última vez que la persona comió o bebió?</a:t>
            </a:r>
          </a:p>
          <a:p>
            <a:pPr lvl="1"/>
            <a:endParaRPr lang="es-ES" dirty="0">
              <a:cs typeface="Calibri Light"/>
            </a:endParaRPr>
          </a:p>
          <a:p>
            <a:pPr lvl="1"/>
            <a:endParaRPr lang="es-ES" dirty="0">
              <a:cs typeface="Calibri Light"/>
            </a:endParaRPr>
          </a:p>
          <a:p>
            <a:pPr lvl="1"/>
            <a:endParaRPr lang="es-ES" dirty="0">
              <a:cs typeface="Calibri Light"/>
            </a:endParaRPr>
          </a:p>
          <a:p>
            <a:pPr marL="0" indent="0">
              <a:buNone/>
            </a:pPr>
            <a:r>
              <a:rPr lang="es-ES" sz="2400" b="1" dirty="0">
                <a:solidFill>
                  <a:schemeClr val="accent2"/>
                </a:solidFill>
                <a:ea typeface="+mj-lt"/>
                <a:cs typeface="+mj-lt"/>
              </a:rPr>
              <a:t>PENSAR</a:t>
            </a:r>
          </a:p>
          <a:p>
            <a:pPr lvl="1"/>
            <a:r>
              <a:rPr lang="es-ES" dirty="0">
                <a:ea typeface="Source Sans Pro"/>
                <a:cs typeface="Roboto"/>
              </a:rPr>
              <a:t>Aumenta el riesgo de vomitar</a:t>
            </a:r>
          </a:p>
          <a:p>
            <a:pPr lvl="1"/>
            <a:r>
              <a:rPr lang="es-ES" dirty="0">
                <a:ea typeface="Source Sans Pro"/>
                <a:cs typeface="Roboto"/>
              </a:rPr>
              <a:t>Es muy importante si va a preparar un traslado/transferencia rápido a un proveedor que pueda proporcionar un tratamiento especializado de la vía aérea</a:t>
            </a:r>
            <a:endParaRPr lang="es-ES" dirty="0">
              <a:cs typeface="Calibri Light"/>
            </a:endParaRPr>
          </a:p>
          <a:p>
            <a:pPr lvl="1"/>
            <a:endParaRPr lang="es-ES" dirty="0">
              <a:cs typeface="Calibri Light"/>
            </a:endParaRPr>
          </a:p>
        </p:txBody>
      </p:sp>
      <p:sp>
        <p:nvSpPr>
          <p:cNvPr id="7" name="Rectangle 6"/>
          <p:cNvSpPr/>
          <p:nvPr/>
        </p:nvSpPr>
        <p:spPr>
          <a:xfrm>
            <a:off x="9355385" y="732105"/>
            <a:ext cx="348343" cy="2400657"/>
          </a:xfrm>
          <a:prstGeom prst="rect">
            <a:avLst/>
          </a:prstGeom>
          <a:noFill/>
        </p:spPr>
        <p:txBody>
          <a:bodyPr wrap="square" lIns="91440" tIns="45720" rIns="91440" bIns="45720" anchor="t">
            <a:spAutoFit/>
          </a:bodyPr>
          <a:lstStyle/>
          <a:p>
            <a:pPr algn="ctr"/>
            <a:endParaRPr lang="en-US" sz="15000" b="1" cap="none" spc="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ea typeface="Calibri"/>
              <a:cs typeface="Calibri"/>
            </a:endParaRPr>
          </a:p>
        </p:txBody>
      </p:sp>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673" y="5318195"/>
            <a:ext cx="1076641" cy="1132074"/>
          </a:xfrm>
          <a:prstGeom prst="rect">
            <a:avLst/>
          </a:prstGeom>
        </p:spPr>
      </p:pic>
    </p:spTree>
    <p:extLst>
      <p:ext uri="{BB962C8B-B14F-4D97-AF65-F5344CB8AC3E}">
        <p14:creationId xmlns:p14="http://schemas.microsoft.com/office/powerpoint/2010/main" val="16738710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t>E:</a:t>
            </a:r>
            <a:r>
              <a:rPr lang="es-MX" sz="4000"/>
              <a:t> EVENTOS RELACIONADOS CON LA LESIÓN</a:t>
            </a:r>
            <a:endParaRPr lang="en-US" sz="4000"/>
          </a:p>
        </p:txBody>
      </p:sp>
      <p:sp>
        <p:nvSpPr>
          <p:cNvPr id="4" name="Content Placeholder 2"/>
          <p:cNvSpPr txBox="1">
            <a:spLocks/>
          </p:cNvSpPr>
          <p:nvPr/>
        </p:nvSpPr>
        <p:spPr>
          <a:xfrm>
            <a:off x="988386" y="1458396"/>
            <a:ext cx="1091901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b="1" dirty="0">
                <a:latin typeface="Calibri Light"/>
                <a:cs typeface="Calibri Light"/>
              </a:rPr>
              <a:t>Preguntar</a:t>
            </a:r>
            <a:r>
              <a:rPr lang="es-ES" sz="3200" b="1" dirty="0">
                <a:latin typeface="Calibri Light"/>
                <a:cs typeface="Calibri Light"/>
              </a:rPr>
              <a:t>:</a:t>
            </a:r>
            <a:endParaRPr lang="es-ES" sz="3200" dirty="0">
              <a:latin typeface="Calibri Light"/>
              <a:cs typeface="Calibri Light"/>
            </a:endParaRPr>
          </a:p>
          <a:p>
            <a:pPr lvl="1"/>
            <a:r>
              <a:rPr lang="es-ES" dirty="0">
                <a:latin typeface="Calibri Light"/>
                <a:cs typeface="Calibri Light"/>
              </a:rPr>
              <a:t>Sobre el mecanismo de lesión</a:t>
            </a:r>
            <a:endParaRPr lang="es-ES" dirty="0">
              <a:latin typeface="Calibri Light"/>
              <a:ea typeface="Calibri"/>
              <a:cs typeface="Calibri Light"/>
            </a:endParaRPr>
          </a:p>
          <a:p>
            <a:pPr lvl="1"/>
            <a:r>
              <a:rPr lang="es-ES" dirty="0">
                <a:latin typeface="Calibri Light"/>
                <a:cs typeface="Calibri Light"/>
              </a:rPr>
              <a:t>Uso de cinturón de seguridad, choque de vehículo</a:t>
            </a:r>
          </a:p>
          <a:p>
            <a:pPr lvl="1"/>
            <a:r>
              <a:rPr lang="es-ES" dirty="0">
                <a:latin typeface="Calibri Light"/>
                <a:cs typeface="Calibri Light"/>
              </a:rPr>
              <a:t>Para agresiones, ¿Hubo algún arma involucrada?</a:t>
            </a:r>
            <a:endParaRPr lang="es-ES" dirty="0">
              <a:latin typeface="Calibri Light"/>
              <a:ea typeface="Calibri"/>
              <a:cs typeface="Calibri Light"/>
            </a:endParaRPr>
          </a:p>
          <a:p>
            <a:pPr lvl="1"/>
            <a:r>
              <a:rPr lang="es-ES" dirty="0">
                <a:latin typeface="Calibri Light"/>
                <a:cs typeface="Calibri Light"/>
              </a:rPr>
              <a:t>El uso de drogas y alcohol</a:t>
            </a:r>
            <a:endParaRPr lang="es-ES" dirty="0">
              <a:latin typeface="Calibri Light"/>
              <a:ea typeface="Calibri"/>
              <a:cs typeface="Calibri Light"/>
            </a:endParaRPr>
          </a:p>
          <a:p>
            <a:pPr lvl="1"/>
            <a:r>
              <a:rPr lang="es-ES" dirty="0">
                <a:latin typeface="Calibri Light"/>
                <a:cs typeface="Calibri Light"/>
              </a:rPr>
              <a:t>¿Qué tipo de quemadura fue?</a:t>
            </a:r>
          </a:p>
          <a:p>
            <a:pPr marL="0" indent="0">
              <a:buNone/>
            </a:pPr>
            <a:r>
              <a:rPr lang="es-ES" sz="2400" b="1" dirty="0">
                <a:solidFill>
                  <a:schemeClr val="accent2"/>
                </a:solidFill>
                <a:latin typeface="Calibri Light"/>
                <a:ea typeface="+mn-lt"/>
                <a:cs typeface="Calibri Light"/>
              </a:rPr>
              <a:t>PENSAR</a:t>
            </a:r>
            <a:endParaRPr lang="es-ES" dirty="0">
              <a:solidFill>
                <a:schemeClr val="accent2"/>
              </a:solidFill>
              <a:latin typeface="Calibri Light"/>
              <a:cs typeface="Calibri Light"/>
            </a:endParaRPr>
          </a:p>
          <a:p>
            <a:pPr lvl="1"/>
            <a:r>
              <a:rPr lang="es-ES" dirty="0">
                <a:latin typeface="Calibri Light"/>
                <a:ea typeface="+mn-lt"/>
                <a:cs typeface="Calibri Light"/>
              </a:rPr>
              <a:t>Ciertos mecanismos son de alto riesgo incluso si el paciente no parece estar herido o enfermo. </a:t>
            </a:r>
            <a:r>
              <a:rPr lang="es-ES" dirty="0">
                <a:solidFill>
                  <a:schemeClr val="accent2"/>
                </a:solidFill>
                <a:latin typeface="Calibri Light"/>
                <a:ea typeface="+mn-lt"/>
                <a:cs typeface="Calibri Light"/>
              </a:rPr>
              <a:t>¡Considere las lesiones ocultas!</a:t>
            </a:r>
            <a:endParaRPr lang="es-ES" dirty="0">
              <a:solidFill>
                <a:schemeClr val="accent2"/>
              </a:solidFill>
              <a:latin typeface="Calibri Light"/>
              <a:ea typeface="Calibri"/>
              <a:cs typeface="Calibri Light"/>
            </a:endParaRPr>
          </a:p>
          <a:p>
            <a:pPr lvl="2"/>
            <a:endParaRPr lang="es-ES" dirty="0">
              <a:latin typeface="Calibri Light"/>
              <a:cs typeface="Calibri Light"/>
            </a:endParaRPr>
          </a:p>
          <a:p>
            <a:pPr lvl="1"/>
            <a:endParaRPr lang="es-ES" dirty="0">
              <a:latin typeface="Calibri Light"/>
              <a:cs typeface="Calibri Light"/>
            </a:endParaRPr>
          </a:p>
          <a:p>
            <a:pPr lvl="1"/>
            <a:endParaRPr lang="es-ES" dirty="0">
              <a:latin typeface="Calibri Light"/>
              <a:cs typeface="Calibri Ligh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7421" y="5405359"/>
            <a:ext cx="1076641" cy="1132074"/>
          </a:xfrm>
          <a:prstGeom prst="rect">
            <a:avLst/>
          </a:prstGeom>
        </p:spPr>
      </p:pic>
      <p:pic>
        <p:nvPicPr>
          <p:cNvPr id="3" name="Picture 2" descr="A person holding a bat on a person&amp;#39;s back&#10;&#10;Description automatically generated">
            <a:extLst>
              <a:ext uri="{FF2B5EF4-FFF2-40B4-BE49-F238E27FC236}">
                <a16:creationId xmlns:a16="http://schemas.microsoft.com/office/drawing/2014/main" id="{9B6E88D5-5443-937A-77FA-38CDEFAE121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090239" y="2137403"/>
            <a:ext cx="2743200" cy="1927041"/>
          </a:xfrm>
          <a:prstGeom prst="rect">
            <a:avLst/>
          </a:prstGeom>
        </p:spPr>
      </p:pic>
    </p:spTree>
    <p:extLst>
      <p:ext uri="{BB962C8B-B14F-4D97-AF65-F5344CB8AC3E}">
        <p14:creationId xmlns:p14="http://schemas.microsoft.com/office/powerpoint/2010/main" val="1649781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a:latin typeface="Calibri"/>
                <a:cs typeface="Calibri"/>
              </a:rPr>
              <a:t>E: </a:t>
            </a:r>
            <a:r>
              <a:rPr lang="es-MX" sz="4000">
                <a:latin typeface="Calibri"/>
                <a:cs typeface="Calibri"/>
              </a:rPr>
              <a:t>EVENTOS RELACIONADOS CON LA LESIÓN</a:t>
            </a:r>
            <a:endParaRPr lang="en-US" sz="4000">
              <a:latin typeface="Calibri"/>
              <a:cs typeface="Calibri"/>
            </a:endParaRPr>
          </a:p>
        </p:txBody>
      </p:sp>
      <p:sp>
        <p:nvSpPr>
          <p:cNvPr id="4" name="Content Placeholder 2"/>
          <p:cNvSpPr txBox="1">
            <a:spLocks/>
          </p:cNvSpPr>
          <p:nvPr/>
        </p:nvSpPr>
        <p:spPr>
          <a:xfrm>
            <a:off x="1272988" y="1825625"/>
            <a:ext cx="10919012"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b="1" dirty="0">
                <a:latin typeface="Calibri Light"/>
                <a:cs typeface="Calibri Light"/>
              </a:rPr>
              <a:t>Preguntar</a:t>
            </a:r>
            <a:r>
              <a:rPr lang="es-ES" sz="3200" b="1" dirty="0">
                <a:latin typeface="Calibri Light"/>
                <a:cs typeface="Calibri Light"/>
              </a:rPr>
              <a:t>:</a:t>
            </a:r>
            <a:endParaRPr lang="es-ES" sz="3200" dirty="0">
              <a:latin typeface="Calibri Light"/>
              <a:ea typeface="Calibri" panose="020F0502020204030204"/>
              <a:cs typeface="Calibri Light"/>
            </a:endParaRPr>
          </a:p>
          <a:p>
            <a:pPr lvl="1"/>
            <a:r>
              <a:rPr lang="es-ES" dirty="0">
                <a:latin typeface="Calibri Light"/>
                <a:cs typeface="Calibri Light"/>
              </a:rPr>
              <a:t>¿La persona tuvo una caída desde 3 metros o más (o el doble de la </a:t>
            </a:r>
          </a:p>
          <a:p>
            <a:pPr marL="457200" lvl="1" indent="0">
              <a:buNone/>
            </a:pPr>
            <a:r>
              <a:rPr lang="es-ES" dirty="0">
                <a:latin typeface="Calibri Light"/>
                <a:cs typeface="Calibri Light"/>
              </a:rPr>
              <a:t>     estatura en los niños)?</a:t>
            </a:r>
          </a:p>
          <a:p>
            <a:pPr marL="457200" lvl="1" indent="0">
              <a:buNone/>
            </a:pPr>
            <a:endParaRPr lang="es-ES" dirty="0">
              <a:latin typeface="Calibri Light"/>
              <a:cs typeface="Calibri Light"/>
            </a:endParaRPr>
          </a:p>
          <a:p>
            <a:pPr marL="0" indent="0">
              <a:buNone/>
            </a:pPr>
            <a:r>
              <a:rPr lang="es-ES" sz="2400" b="1" dirty="0">
                <a:solidFill>
                  <a:schemeClr val="accent2"/>
                </a:solidFill>
                <a:latin typeface="Calibri Light"/>
                <a:ea typeface="+mn-lt"/>
                <a:cs typeface="Calibri Light"/>
              </a:rPr>
              <a:t>PENSAR</a:t>
            </a:r>
            <a:endParaRPr lang="es-ES" dirty="0">
              <a:solidFill>
                <a:schemeClr val="accent2"/>
              </a:solidFill>
              <a:latin typeface="Calibri Light"/>
              <a:cs typeface="Calibri Light"/>
            </a:endParaRPr>
          </a:p>
          <a:p>
            <a:pPr lvl="1"/>
            <a:r>
              <a:rPr lang="es-ES" dirty="0">
                <a:latin typeface="Calibri Light"/>
                <a:cs typeface="Calibri Light"/>
              </a:rPr>
              <a:t>Las caídas son una causa común de lesión tanto en niños como en adultos</a:t>
            </a:r>
          </a:p>
          <a:p>
            <a:pPr lvl="1"/>
            <a:r>
              <a:rPr lang="es-ES" dirty="0">
                <a:latin typeface="Calibri Light"/>
                <a:cs typeface="Calibri Light"/>
              </a:rPr>
              <a:t>En los adultos, las caídas suelen estar asociadas con la edad avanzada, el estado de ebriedad o la falla de un equipo en el lugar de trabajo</a:t>
            </a:r>
            <a:endParaRPr lang="es-ES" dirty="0">
              <a:latin typeface="Calibri Light"/>
              <a:ea typeface="Calibri" panose="020F0502020204030204"/>
              <a:cs typeface="Calibri Light"/>
            </a:endParaRPr>
          </a:p>
          <a:p>
            <a:pPr lvl="1"/>
            <a:r>
              <a:rPr lang="es-ES" dirty="0">
                <a:latin typeface="Calibri Light"/>
                <a:cs typeface="Calibri Light"/>
              </a:rPr>
              <a:t>Los niños suelen caerse de árboles, ventanas o balcones</a:t>
            </a:r>
          </a:p>
          <a:p>
            <a:pPr lvl="2"/>
            <a:endParaRPr lang="es-ES" dirty="0">
              <a:latin typeface="Calibri Light"/>
              <a:cs typeface="Calibri Light"/>
            </a:endParaRPr>
          </a:p>
          <a:p>
            <a:pPr lvl="1"/>
            <a:endParaRPr lang="es-ES" dirty="0">
              <a:latin typeface="Calibri Light"/>
              <a:cs typeface="Calibri Light"/>
            </a:endParaRPr>
          </a:p>
          <a:p>
            <a:pPr lvl="1"/>
            <a:endParaRPr lang="es-ES" dirty="0">
              <a:latin typeface="Calibri Light"/>
              <a:cs typeface="Calibri Light"/>
            </a:endParaRPr>
          </a:p>
        </p:txBody>
      </p:sp>
      <p:sp>
        <p:nvSpPr>
          <p:cNvPr id="6" name="Rectangle 5"/>
          <p:cNvSpPr/>
          <p:nvPr/>
        </p:nvSpPr>
        <p:spPr>
          <a:xfrm>
            <a:off x="10840331" y="1475542"/>
            <a:ext cx="348343" cy="2400657"/>
          </a:xfrm>
          <a:prstGeom prst="rect">
            <a:avLst/>
          </a:prstGeom>
          <a:noFill/>
        </p:spPr>
        <p:txBody>
          <a:bodyPr wrap="square" lIns="91440" tIns="45720" rIns="91440" bIns="45720">
            <a:spAutoFit/>
          </a:bodyPr>
          <a:lstStyle/>
          <a:p>
            <a:pPr algn="ctr"/>
            <a:r>
              <a:rPr lang="en-US" sz="15000" b="1" cap="none" spc="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t>
            </a: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902" y="4412005"/>
            <a:ext cx="1076641" cy="1132074"/>
          </a:xfrm>
          <a:prstGeom prst="rect">
            <a:avLst/>
          </a:prstGeom>
        </p:spPr>
      </p:pic>
    </p:spTree>
    <p:extLst>
      <p:ext uri="{BB962C8B-B14F-4D97-AF65-F5344CB8AC3E}">
        <p14:creationId xmlns:p14="http://schemas.microsoft.com/office/powerpoint/2010/main" val="12210786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21" y="483344"/>
            <a:ext cx="11204153" cy="727695"/>
          </a:xfrm>
        </p:spPr>
        <p:txBody>
          <a:bodyPr>
            <a:normAutofit fontScale="90000"/>
          </a:bodyPr>
          <a:lstStyle/>
          <a:p>
            <a:r>
              <a:rPr lang="en-US" sz="4000"/>
              <a:t>E: </a:t>
            </a:r>
            <a:r>
              <a:rPr lang="es-MX" sz="4000"/>
              <a:t>EVENTOS RELACIONADOS CON </a:t>
            </a:r>
            <a:r>
              <a:rPr lang="es-MX"/>
              <a:t>LESIONES DE TRÁNSITO</a:t>
            </a:r>
            <a:endParaRPr lang="en-US" sz="4000"/>
          </a:p>
        </p:txBody>
      </p:sp>
      <p:sp>
        <p:nvSpPr>
          <p:cNvPr id="4" name="Content Placeholder 2"/>
          <p:cNvSpPr txBox="1">
            <a:spLocks/>
          </p:cNvSpPr>
          <p:nvPr/>
        </p:nvSpPr>
        <p:spPr>
          <a:xfrm>
            <a:off x="438022" y="1095886"/>
            <a:ext cx="11449098" cy="571399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sz="2400" b="1" dirty="0">
                <a:latin typeface="Calibri Light"/>
                <a:cs typeface="Calibri Light"/>
              </a:rPr>
              <a:t>Preguntar:</a:t>
            </a:r>
            <a:endParaRPr lang="es-ES" sz="2400" dirty="0">
              <a:latin typeface="Calibri Light"/>
              <a:ea typeface="Calibri" panose="020F0502020204030204"/>
              <a:cs typeface="Calibri Light"/>
            </a:endParaRPr>
          </a:p>
          <a:p>
            <a:pPr lvl="1"/>
            <a:r>
              <a:rPr lang="es-ES" dirty="0">
                <a:latin typeface="Calibri Light"/>
                <a:cs typeface="Calibri Light"/>
              </a:rPr>
              <a:t>¿Un peatón o un ciclista fue atropellado por un vehículo?</a:t>
            </a:r>
          </a:p>
          <a:p>
            <a:pPr lvl="1"/>
            <a:r>
              <a:rPr lang="es-ES" dirty="0">
                <a:latin typeface="Calibri Light"/>
                <a:cs typeface="Calibri Light"/>
              </a:rPr>
              <a:t>En una colisión de motocicleta, ¿el conductor salió despedido? </a:t>
            </a:r>
          </a:p>
          <a:p>
            <a:pPr lvl="1"/>
            <a:r>
              <a:rPr lang="es-ES" dirty="0">
                <a:latin typeface="Calibri Light"/>
                <a:cs typeface="Calibri Light"/>
              </a:rPr>
              <a:t>¿Usaba casco?</a:t>
            </a:r>
          </a:p>
          <a:p>
            <a:pPr marL="0" indent="0">
              <a:buNone/>
            </a:pPr>
            <a:r>
              <a:rPr lang="es-ES" sz="2400" b="1" dirty="0">
                <a:solidFill>
                  <a:schemeClr val="accent2"/>
                </a:solidFill>
                <a:latin typeface="Calibri Light"/>
                <a:ea typeface="+mn-lt"/>
                <a:cs typeface="Calibri Light"/>
              </a:rPr>
              <a:t>PENSAR</a:t>
            </a:r>
            <a:endParaRPr lang="es-ES" dirty="0">
              <a:solidFill>
                <a:schemeClr val="accent2"/>
              </a:solidFill>
              <a:latin typeface="Calibri Light"/>
              <a:cs typeface="Calibri Light"/>
            </a:endParaRPr>
          </a:p>
          <a:p>
            <a:pPr lvl="2"/>
            <a:r>
              <a:rPr lang="es-ES" sz="2400" dirty="0">
                <a:latin typeface="Calibri Light"/>
                <a:cs typeface="Calibri Light"/>
              </a:rPr>
              <a:t>Peatones y ciclistas corren un alto riesgo de sufrir una lesión grave</a:t>
            </a:r>
          </a:p>
          <a:p>
            <a:pPr lvl="2"/>
            <a:r>
              <a:rPr lang="es-ES" sz="2400" dirty="0">
                <a:latin typeface="Calibri Light"/>
                <a:cs typeface="Calibri Light"/>
              </a:rPr>
              <a:t>Los niños pequeños pueden ser menos capaces de describir el evento</a:t>
            </a:r>
          </a:p>
          <a:p>
            <a:pPr lvl="2"/>
            <a:r>
              <a:rPr lang="es-ES" sz="2400" dirty="0">
                <a:solidFill>
                  <a:schemeClr val="accent2"/>
                </a:solidFill>
                <a:latin typeface="Calibri Light"/>
                <a:cs typeface="Calibri Light"/>
              </a:rPr>
              <a:t>En los niños pequeños, siempre considere la posibilidad de un traumatismo</a:t>
            </a:r>
            <a:endParaRPr lang="es-ES" sz="2400" dirty="0">
              <a:solidFill>
                <a:schemeClr val="accent2"/>
              </a:solidFill>
              <a:latin typeface="Calibri Light"/>
              <a:ea typeface="Calibri"/>
              <a:cs typeface="Calibri Light"/>
            </a:endParaRPr>
          </a:p>
          <a:p>
            <a:pPr lvl="2"/>
            <a:r>
              <a:rPr lang="es-ES" sz="2400" dirty="0">
                <a:latin typeface="Calibri Light"/>
                <a:cs typeface="Calibri Light"/>
              </a:rPr>
              <a:t> Considere la existencia de lesiones múltiples tanto por impacto directo como secundario en caso de ser expulsado del vehículo</a:t>
            </a:r>
            <a:endParaRPr lang="es-ES" sz="2400" dirty="0">
              <a:latin typeface="Calibri Light"/>
              <a:ea typeface="Calibri"/>
              <a:cs typeface="Calibri Light"/>
            </a:endParaRPr>
          </a:p>
          <a:p>
            <a:pPr lvl="2"/>
            <a:r>
              <a:rPr lang="es-ES" sz="2400" dirty="0">
                <a:latin typeface="Calibri Light"/>
                <a:cs typeface="Calibri Light"/>
              </a:rPr>
              <a:t>Las lesiones en motociclistas más comunes se producen en la cabeza, columna, tórax, abdomen y pelvis (cuando el motociclista impacta contra el manillar), </a:t>
            </a:r>
          </a:p>
          <a:p>
            <a:pPr marL="914400" lvl="2" indent="0">
              <a:buNone/>
            </a:pPr>
            <a:r>
              <a:rPr lang="es-ES" sz="2400" dirty="0">
                <a:latin typeface="Calibri Light"/>
                <a:cs typeface="Calibri Light"/>
              </a:rPr>
              <a:t>así como en extremidades y piel (cuando cae sobre el pavimento)</a:t>
            </a:r>
            <a:endParaRPr lang="es-ES" sz="2400" dirty="0">
              <a:latin typeface="Calibri Light"/>
              <a:ea typeface="Calibri"/>
              <a:cs typeface="Calibri Light"/>
            </a:endParaRPr>
          </a:p>
          <a:p>
            <a:pPr lvl="1"/>
            <a:endParaRPr lang="es-ES" dirty="0">
              <a:latin typeface="Calibri Light"/>
              <a:cs typeface="Calibri Ligh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1341" y="4376017"/>
            <a:ext cx="1076641" cy="1132074"/>
          </a:xfrm>
          <a:prstGeom prst="rect">
            <a:avLst/>
          </a:prstGeom>
        </p:spPr>
      </p:pic>
      <p:pic>
        <p:nvPicPr>
          <p:cNvPr id="5" name="Picture 4" descr="Logo&#10;&#10;Description automatically generated">
            <a:extLst>
              <a:ext uri="{FF2B5EF4-FFF2-40B4-BE49-F238E27FC236}">
                <a16:creationId xmlns:a16="http://schemas.microsoft.com/office/drawing/2014/main" id="{99785C36-365F-DCF0-553A-FD7826B9AE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997842" y="1297436"/>
            <a:ext cx="2496933" cy="1720625"/>
          </a:xfrm>
          <a:prstGeom prst="rect">
            <a:avLst/>
          </a:prstGeom>
        </p:spPr>
      </p:pic>
    </p:spTree>
    <p:extLst>
      <p:ext uri="{BB962C8B-B14F-4D97-AF65-F5344CB8AC3E}">
        <p14:creationId xmlns:p14="http://schemas.microsoft.com/office/powerpoint/2010/main" val="11928021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338" y="428260"/>
            <a:ext cx="11295960" cy="727695"/>
          </a:xfrm>
        </p:spPr>
        <p:txBody>
          <a:bodyPr>
            <a:normAutofit fontScale="90000"/>
          </a:bodyPr>
          <a:lstStyle/>
          <a:p>
            <a:r>
              <a:rPr lang="en-US" sz="4000">
                <a:latin typeface="Calibri"/>
                <a:cs typeface="Calibri"/>
              </a:rPr>
              <a:t>E: </a:t>
            </a:r>
            <a:r>
              <a:rPr lang="es-MX" sz="4000">
                <a:latin typeface="Calibri"/>
                <a:cs typeface="Calibri"/>
              </a:rPr>
              <a:t>EVENTOS RELACIONADOS CON </a:t>
            </a:r>
            <a:r>
              <a:rPr lang="es-MX">
                <a:latin typeface="Calibri"/>
                <a:cs typeface="Calibri"/>
              </a:rPr>
              <a:t>LESIONES DE TRANSITO</a:t>
            </a:r>
            <a:endParaRPr lang="en-US" sz="4000">
              <a:latin typeface="Calibri"/>
              <a:cs typeface="Calibri"/>
            </a:endParaRPr>
          </a:p>
        </p:txBody>
      </p:sp>
      <p:sp>
        <p:nvSpPr>
          <p:cNvPr id="4" name="Content Placeholder 2"/>
          <p:cNvSpPr txBox="1">
            <a:spLocks/>
          </p:cNvSpPr>
          <p:nvPr/>
        </p:nvSpPr>
        <p:spPr>
          <a:xfrm>
            <a:off x="520169" y="1215047"/>
            <a:ext cx="10919012" cy="4942403"/>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b="1" dirty="0">
                <a:latin typeface="Calibri Light"/>
                <a:cs typeface="Calibri Light"/>
              </a:rPr>
              <a:t>Preguntar</a:t>
            </a:r>
            <a:r>
              <a:rPr lang="es-ES" sz="3200" b="1" dirty="0">
                <a:latin typeface="Calibri Light"/>
                <a:cs typeface="Calibri Light"/>
              </a:rPr>
              <a:t>:</a:t>
            </a:r>
            <a:endParaRPr lang="es-ES" sz="3200" dirty="0">
              <a:latin typeface="Calibri Light"/>
              <a:ea typeface="Calibri" panose="020F0502020204030204"/>
              <a:cs typeface="Calibri Light"/>
            </a:endParaRPr>
          </a:p>
          <a:p>
            <a:pPr lvl="1"/>
            <a:r>
              <a:rPr lang="es-ES" dirty="0">
                <a:latin typeface="Calibri Light"/>
                <a:cs typeface="Calibri Light"/>
              </a:rPr>
              <a:t>¿La persona tuvo un choque a alta velocidad? </a:t>
            </a:r>
            <a:endParaRPr lang="es-ES" dirty="0">
              <a:latin typeface="Calibri Light"/>
              <a:ea typeface="Calibri"/>
              <a:cs typeface="Calibri Light"/>
            </a:endParaRPr>
          </a:p>
          <a:p>
            <a:pPr lvl="1"/>
            <a:r>
              <a:rPr lang="es-ES" dirty="0">
                <a:latin typeface="Calibri Light"/>
                <a:cs typeface="Calibri Light"/>
              </a:rPr>
              <a:t>¿Salió despedida del vehículo o quedó atrapada? </a:t>
            </a:r>
            <a:endParaRPr lang="es-ES" dirty="0">
              <a:latin typeface="Calibri Light"/>
              <a:ea typeface="Calibri"/>
              <a:cs typeface="Calibri Light"/>
            </a:endParaRPr>
          </a:p>
          <a:p>
            <a:pPr lvl="1"/>
            <a:r>
              <a:rPr lang="es-ES" dirty="0">
                <a:latin typeface="Calibri Light"/>
                <a:cs typeface="Calibri Light"/>
              </a:rPr>
              <a:t>¿Algún ocupante del vehículo? </a:t>
            </a:r>
            <a:endParaRPr lang="es-ES" dirty="0">
              <a:latin typeface="Calibri Light"/>
              <a:ea typeface="Calibri"/>
              <a:cs typeface="Calibri Light"/>
            </a:endParaRPr>
          </a:p>
          <a:p>
            <a:pPr lvl="1"/>
            <a:r>
              <a:rPr lang="es-ES" dirty="0">
                <a:latin typeface="Calibri Light"/>
                <a:cs typeface="Calibri Light"/>
              </a:rPr>
              <a:t>¿La persona estaba utilizando cinturón de seguridad?</a:t>
            </a:r>
            <a:endParaRPr lang="es-ES" dirty="0">
              <a:solidFill>
                <a:srgbClr val="FF0000"/>
              </a:solidFill>
              <a:latin typeface="Calibri Light"/>
              <a:cs typeface="Calibri Light"/>
            </a:endParaRPr>
          </a:p>
          <a:p>
            <a:pPr marL="0" indent="0">
              <a:buNone/>
            </a:pPr>
            <a:r>
              <a:rPr lang="es-ES" b="1" dirty="0">
                <a:latin typeface="Calibri Light"/>
                <a:cs typeface="Calibri Light"/>
              </a:rPr>
              <a:t>Pensar:</a:t>
            </a:r>
            <a:endParaRPr lang="es-ES" b="1" dirty="0">
              <a:latin typeface="Calibri Light"/>
              <a:ea typeface="Calibri" panose="020F0502020204030204"/>
              <a:cs typeface="Calibri Light"/>
            </a:endParaRPr>
          </a:p>
          <a:p>
            <a:pPr lvl="2"/>
            <a:r>
              <a:rPr lang="es-ES" sz="2400" dirty="0">
                <a:latin typeface="Calibri Light"/>
                <a:cs typeface="Calibri Light"/>
              </a:rPr>
              <a:t>En las colisiones a </a:t>
            </a:r>
            <a:r>
              <a:rPr lang="es-ES" sz="2400" dirty="0">
                <a:solidFill>
                  <a:schemeClr val="accent2"/>
                </a:solidFill>
                <a:latin typeface="Calibri Light"/>
                <a:cs typeface="Calibri Light"/>
              </a:rPr>
              <a:t>alta velocidad</a:t>
            </a:r>
            <a:r>
              <a:rPr lang="es-ES" sz="2400" dirty="0">
                <a:solidFill>
                  <a:srgbClr val="FFC000"/>
                </a:solidFill>
                <a:latin typeface="Calibri Light"/>
                <a:cs typeface="Calibri Light"/>
              </a:rPr>
              <a:t> </a:t>
            </a:r>
            <a:r>
              <a:rPr lang="es-ES" sz="2400" dirty="0">
                <a:latin typeface="Calibri Light"/>
                <a:cs typeface="Calibri Light"/>
              </a:rPr>
              <a:t>se transmite una mayor fuerza a los ocupantes del vehículo, lo que aumenta el riesgo de lesiones graves</a:t>
            </a:r>
            <a:endParaRPr lang="es-ES" sz="2400" dirty="0">
              <a:latin typeface="Calibri Light"/>
              <a:ea typeface="Calibri"/>
              <a:cs typeface="Calibri Light"/>
            </a:endParaRPr>
          </a:p>
          <a:p>
            <a:pPr lvl="2"/>
            <a:r>
              <a:rPr lang="es-ES" sz="2400" dirty="0">
                <a:latin typeface="Calibri Light"/>
                <a:ea typeface="+mn-lt"/>
                <a:cs typeface="Calibri Light"/>
              </a:rPr>
              <a:t>Pueden producirse lesiones por impacto con el parabrisas o el volante</a:t>
            </a:r>
            <a:endParaRPr lang="es-ES" sz="2400" dirty="0">
              <a:latin typeface="Calibri Light"/>
              <a:ea typeface="Calibri"/>
              <a:cs typeface="Calibri Light"/>
            </a:endParaRPr>
          </a:p>
          <a:p>
            <a:pPr lvl="2"/>
            <a:r>
              <a:rPr lang="es-ES" sz="2400" dirty="0">
                <a:latin typeface="Calibri Light"/>
                <a:ea typeface="+mn-lt"/>
                <a:cs typeface="Calibri Light"/>
              </a:rPr>
              <a:t>Pueden producirse lesiones por una parada repentina del vehículo</a:t>
            </a:r>
            <a:endParaRPr lang="es-ES" sz="2400" dirty="0">
              <a:latin typeface="Calibri Light"/>
              <a:ea typeface="Calibri"/>
              <a:cs typeface="Calibri Light"/>
            </a:endParaRPr>
          </a:p>
          <a:p>
            <a:pPr lvl="2"/>
            <a:r>
              <a:rPr lang="es-ES" sz="2400" dirty="0">
                <a:latin typeface="Calibri Light"/>
                <a:ea typeface="+mn-lt"/>
                <a:cs typeface="Calibri Light"/>
              </a:rPr>
              <a:t>Una persona proyectada del vehículo corre un alto riesgo de sufrir lesiones</a:t>
            </a:r>
            <a:endParaRPr lang="es-ES" sz="2400" dirty="0">
              <a:latin typeface="Calibri Light"/>
              <a:cs typeface="Calibri Light"/>
            </a:endParaRPr>
          </a:p>
          <a:p>
            <a:pPr lvl="2"/>
            <a:r>
              <a:rPr lang="es-ES" sz="2400" dirty="0">
                <a:latin typeface="Calibri Light"/>
                <a:ea typeface="+mn-lt"/>
                <a:cs typeface="Calibri Light"/>
              </a:rPr>
              <a:t>Revise si alguna parte quedó atrapada y por cuánto tiempo, considere la posibilidad de lesión por aplastamiento</a:t>
            </a:r>
            <a:endParaRPr lang="es-ES" sz="2400" dirty="0">
              <a:latin typeface="Calibri Light"/>
              <a:ea typeface="Calibri"/>
              <a:cs typeface="Calibri Light"/>
            </a:endParaRPr>
          </a:p>
          <a:p>
            <a:pPr lvl="2"/>
            <a:r>
              <a:rPr lang="es-ES" sz="2400" dirty="0">
                <a:latin typeface="Calibri Light"/>
                <a:cs typeface="Calibri Light"/>
              </a:rPr>
              <a:t>Una muerte en el lugar del choque indica fuerza importante </a:t>
            </a:r>
            <a:endParaRPr lang="es-ES" sz="2400" dirty="0">
              <a:latin typeface="Calibri Light"/>
              <a:ea typeface="Calibri"/>
              <a:cs typeface="Calibri Light"/>
            </a:endParaRPr>
          </a:p>
          <a:p>
            <a:pPr lvl="2"/>
            <a:r>
              <a:rPr lang="es-ES" sz="2400" dirty="0">
                <a:latin typeface="Calibri Light"/>
                <a:ea typeface="+mn-lt"/>
                <a:cs typeface="Calibri Light"/>
              </a:rPr>
              <a:t>Considere los patrones de lesiones si una persona usaba o no cinturón de seguridad</a:t>
            </a:r>
          </a:p>
          <a:p>
            <a:pPr lvl="2"/>
            <a:endParaRPr lang="es-ES" sz="2400" dirty="0">
              <a:latin typeface="Calibri Light"/>
              <a:cs typeface="Calibri Light"/>
            </a:endParaRPr>
          </a:p>
          <a:p>
            <a:pPr lvl="1"/>
            <a:endParaRPr lang="es-ES" dirty="0">
              <a:latin typeface="Calibri Light"/>
              <a:cs typeface="Calibri Light"/>
            </a:endParaRPr>
          </a:p>
          <a:p>
            <a:pPr lvl="1"/>
            <a:endParaRPr lang="es-ES" dirty="0">
              <a:latin typeface="Calibri Light"/>
              <a:cs typeface="Calibri Ligh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0673" y="4909845"/>
            <a:ext cx="1076641" cy="1132074"/>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D1B13D2F-759A-53A7-123D-2421AC2A865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239313" y="933775"/>
            <a:ext cx="2428119" cy="1688969"/>
          </a:xfrm>
          <a:prstGeom prst="rect">
            <a:avLst/>
          </a:prstGeom>
        </p:spPr>
      </p:pic>
    </p:spTree>
    <p:extLst>
      <p:ext uri="{BB962C8B-B14F-4D97-AF65-F5344CB8AC3E}">
        <p14:creationId xmlns:p14="http://schemas.microsoft.com/office/powerpoint/2010/main" val="624488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Chevron 3">
            <a:extLst>
              <a:ext uri="{FF2B5EF4-FFF2-40B4-BE49-F238E27FC236}">
                <a16:creationId xmlns:a16="http://schemas.microsoft.com/office/drawing/2014/main" id="{EE804F71-BB6A-07E6-F43C-9BC691BA93A6}"/>
              </a:ext>
            </a:extLst>
          </p:cNvPr>
          <p:cNvSpPr/>
          <p:nvPr/>
        </p:nvSpPr>
        <p:spPr>
          <a:xfrm>
            <a:off x="1708991" y="1960341"/>
            <a:ext cx="3516053" cy="1395153"/>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_tradnl" sz="2400">
                <a:solidFill>
                  <a:srgbClr val="FFFFFF"/>
                </a:solidFill>
                <a:ea typeface="Calibri"/>
                <a:cs typeface="Calibri"/>
              </a:rPr>
              <a:t>ABCDE del Trauma Evaluación Primaria</a:t>
            </a:r>
          </a:p>
        </p:txBody>
      </p:sp>
      <p:sp>
        <p:nvSpPr>
          <p:cNvPr id="5" name="Arrow: Chevron 4">
            <a:extLst>
              <a:ext uri="{FF2B5EF4-FFF2-40B4-BE49-F238E27FC236}">
                <a16:creationId xmlns:a16="http://schemas.microsoft.com/office/drawing/2014/main" id="{BBCF629C-65A3-D306-F0B5-5F2ACD5DAB16}"/>
              </a:ext>
            </a:extLst>
          </p:cNvPr>
          <p:cNvSpPr/>
          <p:nvPr/>
        </p:nvSpPr>
        <p:spPr>
          <a:xfrm>
            <a:off x="4798326" y="1947873"/>
            <a:ext cx="3075709" cy="1407622"/>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_tradnl" sz="2400">
                <a:solidFill>
                  <a:srgbClr val="FFFFFF"/>
                </a:solidFill>
              </a:rPr>
              <a:t> Historial</a:t>
            </a:r>
          </a:p>
          <a:p>
            <a:pPr algn="ctr"/>
            <a:r>
              <a:rPr lang="es-ES_tradnl" sz="2400">
                <a:solidFill>
                  <a:srgbClr val="FFFFFF"/>
                </a:solidFill>
                <a:cs typeface="Calibri"/>
              </a:rPr>
              <a:t>SAMPLE</a:t>
            </a:r>
            <a:endParaRPr lang="es-ES_tradnl"/>
          </a:p>
        </p:txBody>
      </p:sp>
      <p:sp>
        <p:nvSpPr>
          <p:cNvPr id="6" name="Arrow: Chevron 5">
            <a:extLst>
              <a:ext uri="{FF2B5EF4-FFF2-40B4-BE49-F238E27FC236}">
                <a16:creationId xmlns:a16="http://schemas.microsoft.com/office/drawing/2014/main" id="{B3DAEA10-EFD7-8ACF-BEE6-0FD4FE684EBB}"/>
              </a:ext>
            </a:extLst>
          </p:cNvPr>
          <p:cNvSpPr/>
          <p:nvPr/>
        </p:nvSpPr>
        <p:spPr>
          <a:xfrm>
            <a:off x="7411870" y="1976970"/>
            <a:ext cx="3332826" cy="1395153"/>
          </a:xfrm>
          <a:prstGeom prst="chevron">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_tradnl" sz="2400">
                <a:solidFill>
                  <a:srgbClr val="FFFFFF"/>
                </a:solidFill>
              </a:rPr>
              <a:t>Evaluación secundaria del Trauma</a:t>
            </a:r>
            <a:endParaRPr lang="es-ES_tradnl" sz="2400">
              <a:solidFill>
                <a:srgbClr val="FFFFFF"/>
              </a:solidFill>
              <a:cs typeface="Calibri"/>
            </a:endParaRPr>
          </a:p>
        </p:txBody>
      </p:sp>
      <p:sp>
        <p:nvSpPr>
          <p:cNvPr id="8" name="Title 1">
            <a:extLst>
              <a:ext uri="{FF2B5EF4-FFF2-40B4-BE49-F238E27FC236}">
                <a16:creationId xmlns:a16="http://schemas.microsoft.com/office/drawing/2014/main" id="{A881EAF9-22ED-1261-2D0E-64D4CEAC573D}"/>
              </a:ext>
            </a:extLst>
          </p:cNvPr>
          <p:cNvSpPr>
            <a:spLocks noGrp="1"/>
          </p:cNvSpPr>
          <p:nvPr>
            <p:ph type="title"/>
          </p:nvPr>
        </p:nvSpPr>
        <p:spPr/>
        <p:txBody>
          <a:bodyPr>
            <a:normAutofit/>
          </a:bodyPr>
          <a:lstStyle/>
          <a:p>
            <a:r>
              <a:rPr lang="es-ES_tradnl" sz="4000">
                <a:solidFill>
                  <a:srgbClr val="1F3864"/>
                </a:solidFill>
                <a:latin typeface="Calibri" panose="020F0502020204030204" pitchFamily="34" charset="0"/>
                <a:ea typeface="Source Sans Pro"/>
                <a:cs typeface="Calibri" panose="020F0502020204030204" pitchFamily="34" charset="0"/>
              </a:rPr>
              <a:t>Manejo del Trauma</a:t>
            </a:r>
            <a:endParaRPr lang="es-ES_tradnl" sz="4000">
              <a:solidFill>
                <a:srgbClr val="1F3864"/>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A7DB0964-F30A-65EC-1D5E-AE258231460B}"/>
              </a:ext>
            </a:extLst>
          </p:cNvPr>
          <p:cNvSpPr/>
          <p:nvPr/>
        </p:nvSpPr>
        <p:spPr>
          <a:xfrm>
            <a:off x="2080987" y="3527658"/>
            <a:ext cx="7918134" cy="10922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_tradnl" sz="2400" dirty="0">
                <a:solidFill>
                  <a:schemeClr val="tx1"/>
                </a:solidFill>
                <a:latin typeface="+mj-lt"/>
                <a:ea typeface="Source Sans Pro"/>
              </a:rPr>
              <a:t>Si durante las evaluaciones primaria y secundaria se detectan problemas potencialmente mortales </a:t>
            </a:r>
            <a:endParaRPr lang="es-ES_tradnl" sz="2400" dirty="0">
              <a:solidFill>
                <a:schemeClr val="tx1"/>
              </a:solidFill>
              <a:latin typeface="+mj-lt"/>
              <a:ea typeface="Source Sans Pro" panose="020B0503030403020204" pitchFamily="34" charset="0"/>
            </a:endParaRPr>
          </a:p>
          <a:p>
            <a:pPr algn="ctr"/>
            <a:r>
              <a:rPr lang="es-ES_tradnl" sz="2400" b="1" dirty="0">
                <a:solidFill>
                  <a:schemeClr val="tx1"/>
                </a:solidFill>
                <a:latin typeface="+mj-lt"/>
                <a:ea typeface="Source Sans Pro"/>
              </a:rPr>
              <a:t>DETÉNGASE y TRÁTELOS</a:t>
            </a:r>
            <a:r>
              <a:rPr lang="es-ES_tradnl" sz="2400" dirty="0">
                <a:solidFill>
                  <a:schemeClr val="tx1"/>
                </a:solidFill>
                <a:latin typeface="+mj-lt"/>
                <a:ea typeface="Source Sans Pro"/>
              </a:rPr>
              <a:t>, </a:t>
            </a:r>
            <a:endParaRPr lang="es-ES_tradnl" sz="2400" dirty="0">
              <a:solidFill>
                <a:schemeClr val="tx1"/>
              </a:solidFill>
              <a:latin typeface="+mj-lt"/>
              <a:ea typeface="Source Sans Pro" panose="020B0503030403020204" pitchFamily="34" charset="0"/>
            </a:endParaRPr>
          </a:p>
          <a:p>
            <a:pPr algn="ctr"/>
            <a:r>
              <a:rPr lang="es-ES_tradnl" sz="2400" dirty="0">
                <a:solidFill>
                  <a:schemeClr val="tx1"/>
                </a:solidFill>
                <a:latin typeface="+mj-lt"/>
                <a:ea typeface="Source Sans Pro"/>
              </a:rPr>
              <a:t>luego vuelva a evaluar el ABCDE</a:t>
            </a:r>
            <a:endParaRPr lang="es-ES_tradnl" sz="2400" dirty="0">
              <a:solidFill>
                <a:schemeClr val="tx1"/>
              </a:solidFill>
              <a:latin typeface="+mj-lt"/>
              <a:ea typeface="Source Sans Pro" panose="020B0503030403020204" pitchFamily="34" charset="0"/>
              <a:cs typeface="Calibri Light"/>
            </a:endParaRPr>
          </a:p>
        </p:txBody>
      </p:sp>
      <p:sp>
        <p:nvSpPr>
          <p:cNvPr id="12" name="Rectangle 11">
            <a:extLst>
              <a:ext uri="{FF2B5EF4-FFF2-40B4-BE49-F238E27FC236}">
                <a16:creationId xmlns:a16="http://schemas.microsoft.com/office/drawing/2014/main" id="{20D65CB6-AC4D-A270-3A03-4746A1EECEF2}"/>
              </a:ext>
            </a:extLst>
          </p:cNvPr>
          <p:cNvSpPr/>
          <p:nvPr/>
        </p:nvSpPr>
        <p:spPr>
          <a:xfrm>
            <a:off x="-225355" y="5825508"/>
            <a:ext cx="10666703" cy="7772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lvl="1" algn="ctr"/>
            <a:r>
              <a:rPr lang="es-ES_tradnl" sz="2400">
                <a:solidFill>
                  <a:schemeClr val="tx2"/>
                </a:solidFill>
                <a:latin typeface="+mj-lt"/>
                <a:ea typeface="Source Sans Pro"/>
                <a:cs typeface="Arial"/>
              </a:rPr>
              <a:t>La evaluación secundaria del trauma es una revisión completa de la cabeza a los pies buscando lesiones no identificadas durante la evaluación primaria del trauma</a:t>
            </a:r>
          </a:p>
        </p:txBody>
      </p:sp>
      <p:sp>
        <p:nvSpPr>
          <p:cNvPr id="14" name="Arrow: Left 13">
            <a:extLst>
              <a:ext uri="{FF2B5EF4-FFF2-40B4-BE49-F238E27FC236}">
                <a16:creationId xmlns:a16="http://schemas.microsoft.com/office/drawing/2014/main" id="{AEEBE107-BD6E-49D9-A3FB-AD44B144F055}"/>
              </a:ext>
            </a:extLst>
          </p:cNvPr>
          <p:cNvSpPr/>
          <p:nvPr/>
        </p:nvSpPr>
        <p:spPr>
          <a:xfrm>
            <a:off x="3545055" y="4743768"/>
            <a:ext cx="4976553" cy="382386"/>
          </a:xfrm>
          <a:prstGeom prst="lef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5" name="Arrow: Left 14">
            <a:extLst>
              <a:ext uri="{FF2B5EF4-FFF2-40B4-BE49-F238E27FC236}">
                <a16:creationId xmlns:a16="http://schemas.microsoft.com/office/drawing/2014/main" id="{1F60066C-73D9-32BC-CAE7-E351636460A5}"/>
              </a:ext>
            </a:extLst>
          </p:cNvPr>
          <p:cNvSpPr/>
          <p:nvPr/>
        </p:nvSpPr>
        <p:spPr>
          <a:xfrm rot="10800000">
            <a:off x="2185849" y="1500511"/>
            <a:ext cx="7978717" cy="382386"/>
          </a:xfrm>
          <a:prstGeom prst="leftArrow">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solidFill>
                <a:schemeClr val="tx2"/>
              </a:solidFill>
            </a:endParaRPr>
          </a:p>
        </p:txBody>
      </p:sp>
    </p:spTree>
    <p:extLst>
      <p:ext uri="{BB962C8B-B14F-4D97-AF65-F5344CB8AC3E}">
        <p14:creationId xmlns:p14="http://schemas.microsoft.com/office/powerpoint/2010/main" val="19462385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5" y="483344"/>
            <a:ext cx="11240877" cy="727695"/>
          </a:xfrm>
        </p:spPr>
        <p:txBody>
          <a:bodyPr>
            <a:normAutofit fontScale="90000"/>
          </a:bodyPr>
          <a:lstStyle/>
          <a:p>
            <a:r>
              <a:rPr lang="en-US"/>
              <a:t>E: </a:t>
            </a:r>
            <a:r>
              <a:rPr lang="es-MX"/>
              <a:t>EVENTOS RELACIONADOS CON LA LESIÓN AGRESIÓN</a:t>
            </a:r>
            <a:endParaRPr lang="en-US"/>
          </a:p>
        </p:txBody>
      </p:sp>
      <p:sp>
        <p:nvSpPr>
          <p:cNvPr id="4" name="Content Placeholder 2"/>
          <p:cNvSpPr txBox="1">
            <a:spLocks/>
          </p:cNvSpPr>
          <p:nvPr/>
        </p:nvSpPr>
        <p:spPr>
          <a:xfrm>
            <a:off x="777229" y="1485937"/>
            <a:ext cx="10919012" cy="50323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b="1" dirty="0">
                <a:latin typeface="Calibri Light"/>
                <a:cs typeface="Calibri Light"/>
              </a:rPr>
              <a:t>Preguntar</a:t>
            </a:r>
            <a:r>
              <a:rPr lang="es-ES" sz="3200" b="1" dirty="0">
                <a:latin typeface="Calibri Light"/>
                <a:cs typeface="Calibri Light"/>
              </a:rPr>
              <a:t>:</a:t>
            </a:r>
            <a:endParaRPr lang="es-ES" sz="3200" dirty="0">
              <a:latin typeface="Calibri Light"/>
              <a:ea typeface="Calibri" panose="020F0502020204030204"/>
              <a:cs typeface="Calibri Light"/>
            </a:endParaRPr>
          </a:p>
          <a:p>
            <a:pPr lvl="1"/>
            <a:r>
              <a:rPr lang="es-ES" dirty="0">
                <a:latin typeface="Calibri Light"/>
                <a:cs typeface="Calibri Light"/>
              </a:rPr>
              <a:t>¿Se utilizó un arma? ¿Qué tipo de arma?</a:t>
            </a:r>
            <a:endParaRPr lang="es-ES" dirty="0">
              <a:latin typeface="Calibri Light"/>
              <a:ea typeface="Calibri"/>
              <a:cs typeface="Calibri Light"/>
            </a:endParaRPr>
          </a:p>
          <a:p>
            <a:pPr marL="457200" lvl="1" indent="0">
              <a:buNone/>
            </a:pPr>
            <a:endParaRPr lang="es-ES" dirty="0">
              <a:solidFill>
                <a:srgbClr val="FF0000"/>
              </a:solidFill>
              <a:latin typeface="Calibri Light"/>
              <a:cs typeface="Calibri Light"/>
            </a:endParaRPr>
          </a:p>
          <a:p>
            <a:r>
              <a:rPr lang="es-ES" b="1" dirty="0">
                <a:latin typeface="Calibri Light"/>
                <a:cs typeface="Calibri Light"/>
              </a:rPr>
              <a:t>Pensar:</a:t>
            </a:r>
            <a:endParaRPr lang="es-ES" b="1" dirty="0">
              <a:latin typeface="Calibri Light"/>
              <a:ea typeface="Calibri"/>
              <a:cs typeface="Calibri Light"/>
            </a:endParaRPr>
          </a:p>
          <a:p>
            <a:pPr lvl="2"/>
            <a:r>
              <a:rPr lang="es-ES" sz="2400" dirty="0">
                <a:latin typeface="Calibri Light"/>
                <a:cs typeface="Calibri Light"/>
              </a:rPr>
              <a:t>Siempre que hay disparos o puñaladas puede haber múltiples heridas</a:t>
            </a:r>
            <a:endParaRPr lang="es-ES" sz="2400" dirty="0">
              <a:latin typeface="Calibri Light"/>
              <a:ea typeface="Calibri"/>
              <a:cs typeface="Calibri Light"/>
            </a:endParaRPr>
          </a:p>
          <a:p>
            <a:pPr lvl="2"/>
            <a:r>
              <a:rPr lang="es-ES" sz="2400" dirty="0">
                <a:solidFill>
                  <a:schemeClr val="accent2"/>
                </a:solidFill>
                <a:latin typeface="Calibri Light"/>
                <a:cs typeface="Calibri Light"/>
              </a:rPr>
              <a:t>Revise siempre todo el cuerpo</a:t>
            </a:r>
            <a:r>
              <a:rPr lang="es-ES" sz="2400" dirty="0">
                <a:latin typeface="Calibri Light"/>
                <a:cs typeface="Calibri Light"/>
              </a:rPr>
              <a:t> para detectar heridas</a:t>
            </a:r>
            <a:endParaRPr lang="es-ES" sz="2400" dirty="0">
              <a:latin typeface="Calibri Light"/>
              <a:ea typeface="Calibri"/>
              <a:cs typeface="Calibri Light"/>
            </a:endParaRPr>
          </a:p>
          <a:p>
            <a:pPr lvl="3"/>
            <a:r>
              <a:rPr lang="es-ES" sz="2400" dirty="0">
                <a:latin typeface="Calibri Light"/>
                <a:cs typeface="Calibri Light"/>
              </a:rPr>
              <a:t>Una vez que una bala ingresa en el cuerpo, puede que no siga una trayectoria directa </a:t>
            </a:r>
            <a:endParaRPr lang="es-ES" sz="2400" dirty="0">
              <a:latin typeface="Calibri Light"/>
              <a:ea typeface="Calibri"/>
              <a:cs typeface="Calibri Light"/>
            </a:endParaRPr>
          </a:p>
          <a:p>
            <a:pPr lvl="3"/>
            <a:r>
              <a:rPr lang="es-ES" sz="2400" dirty="0">
                <a:latin typeface="Calibri Light"/>
                <a:cs typeface="Calibri Light"/>
              </a:rPr>
              <a:t>Una sola bala puede lesionar varios órganos internos</a:t>
            </a:r>
            <a:endParaRPr lang="es-ES" sz="2400" dirty="0">
              <a:latin typeface="Calibri Light"/>
              <a:ea typeface="Calibri"/>
              <a:cs typeface="Calibri Light"/>
            </a:endParaRPr>
          </a:p>
          <a:p>
            <a:pPr lvl="3"/>
            <a:r>
              <a:rPr lang="es-ES" sz="2400" dirty="0">
                <a:latin typeface="Calibri Light"/>
                <a:ea typeface="+mn-lt"/>
                <a:cs typeface="Calibri Light"/>
              </a:rPr>
              <a:t>Una puñalada crea una trayectoria directa (considere el tamaño)</a:t>
            </a:r>
            <a:endParaRPr lang="es-ES" sz="2400" dirty="0">
              <a:latin typeface="Calibri Light"/>
              <a:ea typeface="Calibri"/>
              <a:cs typeface="Calibri Light"/>
            </a:endParaRPr>
          </a:p>
          <a:p>
            <a:pPr lvl="2"/>
            <a:r>
              <a:rPr lang="es-ES" sz="2400" dirty="0">
                <a:latin typeface="Calibri Light"/>
                <a:cs typeface="Calibri Light"/>
              </a:rPr>
              <a:t>Los golpes pueden dañar órganos internos además de hematomas, laceraciones y fracturas</a:t>
            </a:r>
            <a:endParaRPr lang="es-ES" dirty="0">
              <a:latin typeface="Calibri Light"/>
              <a:ea typeface="Calibri" panose="020F0502020204030204"/>
              <a:cs typeface="Calibri Ligh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902" y="4147845"/>
            <a:ext cx="1076641" cy="1132074"/>
          </a:xfrm>
          <a:prstGeom prst="rect">
            <a:avLst/>
          </a:prstGeom>
        </p:spPr>
      </p:pic>
      <p:pic>
        <p:nvPicPr>
          <p:cNvPr id="5" name="Picture 4">
            <a:extLst>
              <a:ext uri="{FF2B5EF4-FFF2-40B4-BE49-F238E27FC236}">
                <a16:creationId xmlns:a16="http://schemas.microsoft.com/office/drawing/2014/main" id="{FA578BA4-28AB-F474-A5C1-252D0F5A17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45230" y="1172113"/>
            <a:ext cx="2191541" cy="1563422"/>
          </a:xfrm>
          <a:prstGeom prst="rect">
            <a:avLst/>
          </a:prstGeom>
        </p:spPr>
      </p:pic>
    </p:spTree>
    <p:extLst>
      <p:ext uri="{BB962C8B-B14F-4D97-AF65-F5344CB8AC3E}">
        <p14:creationId xmlns:p14="http://schemas.microsoft.com/office/powerpoint/2010/main" val="11379624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435" y="235465"/>
            <a:ext cx="12149767" cy="727695"/>
          </a:xfrm>
        </p:spPr>
        <p:txBody>
          <a:bodyPr>
            <a:normAutofit fontScale="90000"/>
          </a:bodyPr>
          <a:lstStyle/>
          <a:p>
            <a:r>
              <a:rPr lang="en-US"/>
              <a:t>E: </a:t>
            </a:r>
            <a:r>
              <a:rPr lang="es-MX"/>
              <a:t>EVENTOS RELACIONADOS CON LA LESIÓN (QUEMADURAS) </a:t>
            </a:r>
            <a:endParaRPr lang="en-US"/>
          </a:p>
        </p:txBody>
      </p:sp>
      <p:sp>
        <p:nvSpPr>
          <p:cNvPr id="4" name="Content Placeholder 2"/>
          <p:cNvSpPr txBox="1">
            <a:spLocks/>
          </p:cNvSpPr>
          <p:nvPr/>
        </p:nvSpPr>
        <p:spPr>
          <a:xfrm>
            <a:off x="973038" y="1063005"/>
            <a:ext cx="10276363" cy="53543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b="1" dirty="0">
                <a:latin typeface="Calibri Light"/>
                <a:cs typeface="Calibri Light"/>
              </a:rPr>
              <a:t>Preguntar</a:t>
            </a:r>
            <a:r>
              <a:rPr lang="es-ES" sz="3200" b="1" dirty="0">
                <a:latin typeface="Calibri Light"/>
                <a:cs typeface="Calibri Light"/>
              </a:rPr>
              <a:t>:</a:t>
            </a:r>
            <a:endParaRPr lang="es-ES" sz="3200" dirty="0">
              <a:latin typeface="Calibri Light"/>
              <a:ea typeface="Calibri" panose="020F0502020204030204"/>
              <a:cs typeface="Calibri Light"/>
            </a:endParaRPr>
          </a:p>
          <a:p>
            <a:pPr lvl="1"/>
            <a:r>
              <a:rPr lang="es-ES" dirty="0">
                <a:latin typeface="Calibri Light"/>
                <a:cs typeface="Calibri Light"/>
              </a:rPr>
              <a:t>¿La persona sufrió una quemadura? </a:t>
            </a:r>
          </a:p>
          <a:p>
            <a:pPr lvl="1"/>
            <a:r>
              <a:rPr lang="es-ES" dirty="0">
                <a:latin typeface="Calibri Light"/>
                <a:cs typeface="Calibri Light"/>
              </a:rPr>
              <a:t>¿Qué tipo de quemadura fue?</a:t>
            </a:r>
            <a:endParaRPr lang="es-ES" dirty="0">
              <a:latin typeface="Calibri Light"/>
              <a:ea typeface="Calibri"/>
              <a:cs typeface="Calibri Light"/>
            </a:endParaRPr>
          </a:p>
          <a:p>
            <a:pPr lvl="1"/>
            <a:r>
              <a:rPr lang="es-ES" dirty="0">
                <a:latin typeface="Calibri Light"/>
                <a:cs typeface="Calibri Light"/>
              </a:rPr>
              <a:t>¿Le brindaron primeros auxilios en el sitio? </a:t>
            </a:r>
            <a:endParaRPr lang="es-ES" dirty="0">
              <a:latin typeface="Calibri Light"/>
              <a:ea typeface="Calibri" panose="020F0502020204030204"/>
              <a:cs typeface="Calibri Light"/>
            </a:endParaRPr>
          </a:p>
          <a:p>
            <a:pPr lvl="1"/>
            <a:endParaRPr lang="es-ES" dirty="0">
              <a:solidFill>
                <a:srgbClr val="FF0000"/>
              </a:solidFill>
              <a:latin typeface="Calibri Light"/>
              <a:cs typeface="Calibri Light"/>
            </a:endParaRPr>
          </a:p>
          <a:p>
            <a:pPr marL="0" indent="0">
              <a:buNone/>
            </a:pPr>
            <a:r>
              <a:rPr lang="es-ES" sz="2400" b="1" dirty="0">
                <a:latin typeface="Calibri Light"/>
                <a:cs typeface="Calibri Light"/>
              </a:rPr>
              <a:t>Pensar:</a:t>
            </a:r>
            <a:endParaRPr lang="es-ES" sz="2400" b="1" dirty="0">
              <a:latin typeface="Calibri Light"/>
              <a:ea typeface="Calibri" panose="020F0502020204030204"/>
              <a:cs typeface="Calibri Light"/>
            </a:endParaRPr>
          </a:p>
          <a:p>
            <a:pPr lvl="2"/>
            <a:r>
              <a:rPr lang="es-ES" sz="2400" dirty="0">
                <a:latin typeface="Calibri Light"/>
                <a:cs typeface="Calibri Light"/>
              </a:rPr>
              <a:t>Una quemadura por fuego que ocurrió en un espacio cerrado también puede causar lesiones por inhalación o en la vía aérea</a:t>
            </a:r>
            <a:endParaRPr lang="es-ES" sz="2400" dirty="0">
              <a:latin typeface="Calibri Light"/>
              <a:ea typeface="Calibri"/>
              <a:cs typeface="Calibri Light"/>
            </a:endParaRPr>
          </a:p>
          <a:p>
            <a:pPr lvl="2"/>
            <a:r>
              <a:rPr lang="es-ES" sz="2400" dirty="0">
                <a:latin typeface="Calibri Light"/>
                <a:cs typeface="Calibri Light"/>
              </a:rPr>
              <a:t>Las escaldaduras son comunes en los niños</a:t>
            </a:r>
          </a:p>
          <a:p>
            <a:pPr lvl="2"/>
            <a:r>
              <a:rPr lang="es-ES" sz="2400" dirty="0">
                <a:latin typeface="Calibri Light"/>
                <a:cs typeface="Calibri Light"/>
              </a:rPr>
              <a:t>Las quemaduras eléctricas pueden parecer pequeñas, pero pueden provocar grandes daños en músculos y tejidos</a:t>
            </a:r>
          </a:p>
          <a:p>
            <a:pPr lvl="2"/>
            <a:r>
              <a:rPr lang="es-ES" sz="2400" dirty="0">
                <a:latin typeface="Calibri Light"/>
                <a:cs typeface="Calibri Light"/>
              </a:rPr>
              <a:t>En quemaduras químicas, </a:t>
            </a:r>
            <a:r>
              <a:rPr lang="es-ES" sz="2400" dirty="0">
                <a:latin typeface="Calibri Light"/>
                <a:ea typeface="+mn-lt"/>
                <a:cs typeface="Calibri Light"/>
              </a:rPr>
              <a:t>utilice el método de descontaminación correcto y protéjase de la exposición química</a:t>
            </a:r>
          </a:p>
          <a:p>
            <a:pPr lvl="2"/>
            <a:endParaRPr lang="es-ES" sz="2400" dirty="0">
              <a:latin typeface="Calibri Light"/>
              <a:cs typeface="Calibri Light"/>
            </a:endParaRPr>
          </a:p>
          <a:p>
            <a:pPr lvl="2"/>
            <a:endParaRPr lang="es-ES" sz="2400" dirty="0">
              <a:latin typeface="Calibri Light"/>
              <a:cs typeface="Calibri Light"/>
            </a:endParaRPr>
          </a:p>
          <a:p>
            <a:pPr lvl="1"/>
            <a:endParaRPr lang="es-ES" dirty="0">
              <a:latin typeface="Calibri Light"/>
              <a:cs typeface="Calibri Light"/>
            </a:endParaRPr>
          </a:p>
          <a:p>
            <a:pPr lvl="1"/>
            <a:endParaRPr lang="es-ES" dirty="0">
              <a:latin typeface="Calibri Light"/>
              <a:cs typeface="Calibri Ligh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1360" y="4046245"/>
            <a:ext cx="1076641" cy="1132074"/>
          </a:xfrm>
          <a:prstGeom prst="rect">
            <a:avLst/>
          </a:prstGeom>
        </p:spPr>
      </p:pic>
      <p:pic>
        <p:nvPicPr>
          <p:cNvPr id="5" name="Picture 4" descr="Map&#10;&#10;Description automatically generated">
            <a:extLst>
              <a:ext uri="{FF2B5EF4-FFF2-40B4-BE49-F238E27FC236}">
                <a16:creationId xmlns:a16="http://schemas.microsoft.com/office/drawing/2014/main" id="{B48EB3FC-0411-C4F8-F02D-4D938A769F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7527" y="1326968"/>
            <a:ext cx="2456734" cy="1712588"/>
          </a:xfrm>
          <a:prstGeom prst="rect">
            <a:avLst/>
          </a:prstGeom>
        </p:spPr>
      </p:pic>
    </p:spTree>
    <p:extLst>
      <p:ext uri="{BB962C8B-B14F-4D97-AF65-F5344CB8AC3E}">
        <p14:creationId xmlns:p14="http://schemas.microsoft.com/office/powerpoint/2010/main" val="11510623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E: </a:t>
            </a:r>
            <a:r>
              <a:rPr lang="es-MX"/>
              <a:t>EVENTOS RELACIONADOS CON LA LESIÓN</a:t>
            </a:r>
            <a:endParaRPr lang="en-US"/>
          </a:p>
        </p:txBody>
      </p:sp>
      <p:sp>
        <p:nvSpPr>
          <p:cNvPr id="4" name="Content Placeholder 2"/>
          <p:cNvSpPr txBox="1">
            <a:spLocks/>
          </p:cNvSpPr>
          <p:nvPr/>
        </p:nvSpPr>
        <p:spPr>
          <a:xfrm>
            <a:off x="1107735" y="1337815"/>
            <a:ext cx="10524241" cy="5242560"/>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b="1" dirty="0">
                <a:latin typeface="Calibri Light"/>
                <a:cs typeface="Calibri Light"/>
              </a:rPr>
              <a:t>Preguntar</a:t>
            </a:r>
            <a:r>
              <a:rPr lang="es-ES" sz="3200" b="1" dirty="0">
                <a:latin typeface="Calibri Light"/>
                <a:cs typeface="Calibri Light"/>
              </a:rPr>
              <a:t>:</a:t>
            </a:r>
            <a:endParaRPr lang="es-ES" sz="3200" dirty="0">
              <a:latin typeface="Calibri Light"/>
              <a:ea typeface="Calibri" panose="020F0502020204030204"/>
              <a:cs typeface="Calibri Light"/>
            </a:endParaRPr>
          </a:p>
          <a:p>
            <a:pPr lvl="1"/>
            <a:r>
              <a:rPr lang="es-ES" dirty="0">
                <a:latin typeface="Calibri Light"/>
                <a:cs typeface="Calibri Light"/>
              </a:rPr>
              <a:t>¿La persona sufrió una lesión por aplastamiento? </a:t>
            </a:r>
          </a:p>
          <a:p>
            <a:pPr lvl="1"/>
            <a:r>
              <a:rPr lang="es-ES" dirty="0">
                <a:latin typeface="Calibri Light"/>
                <a:cs typeface="Calibri Light"/>
              </a:rPr>
              <a:t>¿Cuánto tiempo estuvo aplastada?</a:t>
            </a:r>
            <a:endParaRPr lang="es-ES" dirty="0">
              <a:latin typeface="Calibri Light"/>
              <a:ea typeface="Calibri" panose="020F0502020204030204"/>
              <a:cs typeface="Calibri Light"/>
            </a:endParaRPr>
          </a:p>
          <a:p>
            <a:pPr lvl="1"/>
            <a:r>
              <a:rPr lang="es-ES" dirty="0">
                <a:latin typeface="Calibri Light"/>
                <a:cs typeface="Calibri Light"/>
              </a:rPr>
              <a:t>¿Hay dolor agudo o entumecimiento? </a:t>
            </a:r>
            <a:endParaRPr lang="es-ES" dirty="0">
              <a:latin typeface="Calibri Light"/>
              <a:ea typeface="Calibri" panose="020F0502020204030204"/>
              <a:cs typeface="Calibri Light"/>
            </a:endParaRPr>
          </a:p>
          <a:p>
            <a:pPr lvl="1"/>
            <a:r>
              <a:rPr lang="es-ES" dirty="0">
                <a:latin typeface="Calibri Light"/>
                <a:cs typeface="Calibri Light"/>
              </a:rPr>
              <a:t>¿La orina es  oscura?</a:t>
            </a:r>
            <a:endParaRPr lang="es-ES" dirty="0">
              <a:latin typeface="Calibri Light"/>
              <a:ea typeface="Calibri" panose="020F0502020204030204"/>
              <a:cs typeface="Calibri Light"/>
            </a:endParaRPr>
          </a:p>
          <a:p>
            <a:pPr lvl="1"/>
            <a:r>
              <a:rPr lang="es-ES" dirty="0">
                <a:latin typeface="Calibri Light"/>
                <a:cs typeface="Calibri Light"/>
              </a:rPr>
              <a:t>¿La persona sufrió una lesión por onda expansiva?</a:t>
            </a:r>
            <a:endParaRPr lang="es-ES" dirty="0">
              <a:latin typeface="Calibri Light"/>
              <a:ea typeface="Calibri" panose="020F0502020204030204"/>
              <a:cs typeface="Calibri Light"/>
            </a:endParaRPr>
          </a:p>
          <a:p>
            <a:pPr marL="0" indent="0">
              <a:buNone/>
            </a:pPr>
            <a:r>
              <a:rPr lang="es-ES" b="1" dirty="0">
                <a:latin typeface="Calibri Light"/>
                <a:cs typeface="Calibri Light"/>
              </a:rPr>
              <a:t>Pensar:</a:t>
            </a:r>
            <a:endParaRPr lang="es-ES" b="1" dirty="0">
              <a:latin typeface="Calibri Light"/>
              <a:ea typeface="Calibri" panose="020F0502020204030204"/>
              <a:cs typeface="Calibri Light"/>
            </a:endParaRPr>
          </a:p>
          <a:p>
            <a:pPr lvl="2"/>
            <a:r>
              <a:rPr lang="es-ES" sz="2400" dirty="0">
                <a:latin typeface="Calibri Light"/>
                <a:cs typeface="Calibri Light"/>
              </a:rPr>
              <a:t>Las lesiones por aplastamiento pueden dañar la piel, los músculos, los vasos sanguíneos y los huesos</a:t>
            </a:r>
          </a:p>
          <a:p>
            <a:pPr lvl="2"/>
            <a:r>
              <a:rPr lang="es-ES" sz="2400" dirty="0">
                <a:solidFill>
                  <a:schemeClr val="accent2"/>
                </a:solidFill>
                <a:latin typeface="Calibri Light"/>
                <a:cs typeface="Calibri Light"/>
              </a:rPr>
              <a:t>La orina oscura</a:t>
            </a:r>
            <a:r>
              <a:rPr lang="es-ES" sz="2400" dirty="0">
                <a:latin typeface="Calibri Light"/>
                <a:cs typeface="Calibri Light"/>
              </a:rPr>
              <a:t> puede indicar </a:t>
            </a:r>
            <a:r>
              <a:rPr lang="es-ES" sz="2400" dirty="0">
                <a:latin typeface="Calibri Light"/>
                <a:ea typeface="+mn-lt"/>
                <a:cs typeface="Calibri Light"/>
              </a:rPr>
              <a:t>cantidades peligrosas de mioglobina liberada por los músculos</a:t>
            </a:r>
            <a:endParaRPr lang="es-ES" sz="2400" dirty="0">
              <a:latin typeface="Calibri Light"/>
              <a:ea typeface="Calibri"/>
              <a:cs typeface="Calibri Light"/>
            </a:endParaRPr>
          </a:p>
          <a:p>
            <a:pPr lvl="2"/>
            <a:r>
              <a:rPr lang="es-ES" sz="2400" dirty="0">
                <a:solidFill>
                  <a:schemeClr val="accent2"/>
                </a:solidFill>
                <a:latin typeface="Calibri Light"/>
                <a:ea typeface="+mn-lt"/>
                <a:cs typeface="Calibri Light"/>
              </a:rPr>
              <a:t>La inflamación puede aumentar la presión</a:t>
            </a:r>
            <a:r>
              <a:rPr lang="es-ES" sz="2400" dirty="0">
                <a:latin typeface="Calibri Light"/>
                <a:ea typeface="+mn-lt"/>
                <a:cs typeface="Calibri Light"/>
              </a:rPr>
              <a:t> y limitar el flujo sanguíneo a los músculos y nervios (síndrome compartimental)</a:t>
            </a:r>
            <a:endParaRPr lang="es-ES" sz="2400" dirty="0">
              <a:latin typeface="Calibri Light"/>
              <a:ea typeface="Calibri"/>
              <a:cs typeface="Calibri Light"/>
            </a:endParaRPr>
          </a:p>
          <a:p>
            <a:pPr lvl="2"/>
            <a:r>
              <a:rPr lang="es-ES" sz="2400" dirty="0">
                <a:solidFill>
                  <a:schemeClr val="accent2"/>
                </a:solidFill>
                <a:latin typeface="Calibri Light"/>
                <a:cs typeface="Calibri Light"/>
              </a:rPr>
              <a:t>Las lesiones por onda expansiva</a:t>
            </a:r>
            <a:r>
              <a:rPr lang="es-ES" sz="2400" dirty="0">
                <a:latin typeface="Calibri Light"/>
                <a:cs typeface="Calibri Light"/>
              </a:rPr>
              <a:t> pueden afectar todos los sistemas del cuerpo, especialmente órganos huecos (los pulmones, los intestinos y los oídos)</a:t>
            </a:r>
            <a:endParaRPr lang="es-ES" dirty="0">
              <a:latin typeface="Calibri Light"/>
              <a:ea typeface="+mn-lt"/>
              <a:cs typeface="Calibri Light"/>
            </a:endParaRPr>
          </a:p>
          <a:p>
            <a:pPr lvl="2"/>
            <a:r>
              <a:rPr lang="es-ES" sz="2400" dirty="0">
                <a:latin typeface="Calibri Light"/>
                <a:ea typeface="+mn-lt"/>
                <a:cs typeface="Calibri Light"/>
              </a:rPr>
              <a:t>Considere lesiones por cuerpos extraños, quemaduras, lesiones químicas, exposición a toxinas o radiación</a:t>
            </a:r>
          </a:p>
          <a:p>
            <a:pPr lvl="1"/>
            <a:endParaRPr lang="es-ES" dirty="0">
              <a:latin typeface="Calibri Light"/>
              <a:cs typeface="Calibri Light"/>
            </a:endParaRPr>
          </a:p>
        </p:txBody>
      </p:sp>
      <p:pic>
        <p:nvPicPr>
          <p:cNvPr id="8" name="Picture 7"/>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4667" y="4226281"/>
            <a:ext cx="1076641" cy="1132074"/>
          </a:xfrm>
          <a:prstGeom prst="rect">
            <a:avLst/>
          </a:prstGeom>
        </p:spPr>
      </p:pic>
      <p:pic>
        <p:nvPicPr>
          <p:cNvPr id="5" name="Picture 4" descr="Diagram&#10;&#10;Description automatically generated">
            <a:extLst>
              <a:ext uri="{FF2B5EF4-FFF2-40B4-BE49-F238E27FC236}">
                <a16:creationId xmlns:a16="http://schemas.microsoft.com/office/drawing/2014/main" id="{22A02613-FAD5-EB47-7F89-199BA4D992F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18472" y="1352096"/>
            <a:ext cx="2480449" cy="1752494"/>
          </a:xfrm>
          <a:prstGeom prst="rect">
            <a:avLst/>
          </a:prstGeom>
        </p:spPr>
      </p:pic>
    </p:spTree>
    <p:extLst>
      <p:ext uri="{BB962C8B-B14F-4D97-AF65-F5344CB8AC3E}">
        <p14:creationId xmlns:p14="http://schemas.microsoft.com/office/powerpoint/2010/main" val="10500728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a:t>Pregunta 3 del libro de ejercicios</a:t>
            </a:r>
            <a:endParaRPr lang="en-US"/>
          </a:p>
        </p:txBody>
      </p:sp>
      <p:sp>
        <p:nvSpPr>
          <p:cNvPr id="3" name="Content Placeholder 2"/>
          <p:cNvSpPr>
            <a:spLocks noGrp="1"/>
          </p:cNvSpPr>
          <p:nvPr>
            <p:ph idx="1"/>
          </p:nvPr>
        </p:nvSpPr>
        <p:spPr/>
        <p:txBody>
          <a:bodyPr vert="horz" lIns="91440" tIns="45720" rIns="91440" bIns="45720" rtlCol="0" anchor="t">
            <a:normAutofit/>
          </a:bodyPr>
          <a:lstStyle/>
          <a:p>
            <a:pPr marL="0" indent="0">
              <a:buNone/>
            </a:pPr>
            <a:r>
              <a:rPr lang="es-MX" sz="2400"/>
              <a:t>Utilizando la sección indicada del libro de ejercicios, plantee cinco preguntas que debería formular al realizar el historial SAMPLE de una persona lesionada en una colisión de tránsito:</a:t>
            </a:r>
            <a:endParaRPr lang="en-US" sz="2400"/>
          </a:p>
          <a:p>
            <a:pPr marL="0" indent="0">
              <a:buNone/>
            </a:pPr>
            <a:r>
              <a:rPr lang="en-US" sz="2400"/>
              <a:t>1.</a:t>
            </a:r>
            <a:endParaRPr lang="en-US" sz="2400">
              <a:ea typeface="Calibri Light" panose="020F0302020204030204"/>
              <a:cs typeface="Calibri Light" panose="020F0302020204030204"/>
            </a:endParaRPr>
          </a:p>
          <a:p>
            <a:pPr marL="0" indent="0">
              <a:buNone/>
            </a:pPr>
            <a:r>
              <a:rPr lang="en-US" sz="2400"/>
              <a:t>2.</a:t>
            </a:r>
            <a:endParaRPr lang="en-US" sz="2400">
              <a:ea typeface="Calibri Light" panose="020F0302020204030204"/>
              <a:cs typeface="Calibri Light" panose="020F0302020204030204"/>
            </a:endParaRPr>
          </a:p>
          <a:p>
            <a:pPr marL="0" indent="0">
              <a:buNone/>
            </a:pPr>
            <a:r>
              <a:rPr lang="en-US" sz="2400"/>
              <a:t>3.</a:t>
            </a:r>
            <a:endParaRPr lang="en-US" sz="2400">
              <a:ea typeface="Calibri Light" panose="020F0302020204030204"/>
              <a:cs typeface="Calibri Light" panose="020F0302020204030204"/>
            </a:endParaRPr>
          </a:p>
          <a:p>
            <a:pPr marL="0" indent="0">
              <a:buNone/>
            </a:pPr>
            <a:r>
              <a:rPr lang="en-US" sz="2400"/>
              <a:t>4.</a:t>
            </a:r>
            <a:endParaRPr lang="en-US" sz="2400">
              <a:ea typeface="Calibri Light" panose="020F0302020204030204"/>
              <a:cs typeface="Calibri Light" panose="020F0302020204030204"/>
            </a:endParaRPr>
          </a:p>
          <a:p>
            <a:pPr marL="0" indent="0">
              <a:buNone/>
            </a:pPr>
            <a:r>
              <a:rPr lang="en-US" sz="2400"/>
              <a:t>5.</a:t>
            </a:r>
            <a:endParaRPr lang="en-US" sz="2400">
              <a:ea typeface="Calibri Light" panose="020F0302020204030204"/>
              <a:cs typeface="Calibri Light" panose="020F0302020204030204"/>
            </a:endParaRPr>
          </a:p>
          <a:p>
            <a:pPr marL="0" indent="0">
              <a:buNone/>
            </a:pPr>
            <a:endParaRPr lang="en-US" sz="2400"/>
          </a:p>
        </p:txBody>
      </p:sp>
      <p:pic>
        <p:nvPicPr>
          <p:cNvPr id="5" name="Picture 4"/>
          <p:cNvPicPr>
            <a:picLocks noChangeAspect="1"/>
          </p:cNvPicPr>
          <p:nvPr/>
        </p:nvPicPr>
        <p:blipFill>
          <a:blip r:embed="rId3"/>
          <a:stretch>
            <a:fillRect/>
          </a:stretch>
        </p:blipFill>
        <p:spPr>
          <a:xfrm>
            <a:off x="10423953" y="209052"/>
            <a:ext cx="1381311" cy="1081650"/>
          </a:xfrm>
          <a:prstGeom prst="rect">
            <a:avLst/>
          </a:prstGeom>
        </p:spPr>
      </p:pic>
    </p:spTree>
    <p:extLst>
      <p:ext uri="{BB962C8B-B14F-4D97-AF65-F5344CB8AC3E}">
        <p14:creationId xmlns:p14="http://schemas.microsoft.com/office/powerpoint/2010/main" val="15288071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a:extLst>
              <a:ext uri="{FF2B5EF4-FFF2-40B4-BE49-F238E27FC236}">
                <a16:creationId xmlns:a16="http://schemas.microsoft.com/office/drawing/2014/main" id="{C967F53F-48E4-A09C-F91C-ED2ED21D1DC4}"/>
              </a:ext>
            </a:extLst>
          </p:cNvPr>
          <p:cNvSpPr>
            <a:spLocks noChangeArrowheads="1"/>
          </p:cNvSpPr>
          <p:nvPr/>
        </p:nvSpPr>
        <p:spPr bwMode="auto">
          <a:xfrm>
            <a:off x="-3175" y="1828800"/>
            <a:ext cx="12199938" cy="1397000"/>
          </a:xfrm>
          <a:prstGeom prst="rect">
            <a:avLst/>
          </a:prstGeom>
          <a:solidFill>
            <a:srgbClr val="203864"/>
          </a:solidFill>
          <a:ln w="9525" cap="flat">
            <a:solidFill>
              <a:srgbClr val="FBE5D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66200" tIns="360000" rIns="360000" bIns="828000" anchor="b"/>
          <a:lstStyle>
            <a:lvl1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1pPr>
            <a:lvl2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2pPr>
            <a:lvl3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3pPr>
            <a:lvl4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4pPr>
            <a:lvl5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9pPr>
          </a:lstStyle>
          <a:p>
            <a:pPr marL="228600" indent="-225425">
              <a:lnSpc>
                <a:spcPct val="90000"/>
              </a:lnSpc>
              <a:spcBef>
                <a:spcPts val="1000"/>
              </a:spcBef>
            </a:pPr>
            <a:endParaRPr lang="es-PY" altLang="es-ES">
              <a:cs typeface="DejaVu Sans" charset="0"/>
            </a:endParaRPr>
          </a:p>
          <a:p>
            <a:pPr marL="228600" indent="-225425">
              <a:lnSpc>
                <a:spcPct val="90000"/>
              </a:lnSpc>
              <a:spcBef>
                <a:spcPts val="1000"/>
              </a:spcBef>
            </a:pPr>
            <a:endParaRPr lang="es-PY" altLang="es-ES">
              <a:cs typeface="DejaVu Sans" charset="0"/>
            </a:endParaRPr>
          </a:p>
          <a:p>
            <a:pPr marL="228600" indent="-225425">
              <a:lnSpc>
                <a:spcPct val="90000"/>
              </a:lnSpc>
              <a:spcBef>
                <a:spcPts val="1000"/>
              </a:spcBef>
            </a:pPr>
            <a:endParaRPr lang="es-PY" altLang="es-ES">
              <a:cs typeface="DejaVu Sans" charset="0"/>
            </a:endParaRPr>
          </a:p>
        </p:txBody>
      </p:sp>
      <p:sp>
        <p:nvSpPr>
          <p:cNvPr id="8194" name="Rectangle 2">
            <a:extLst>
              <a:ext uri="{FF2B5EF4-FFF2-40B4-BE49-F238E27FC236}">
                <a16:creationId xmlns:a16="http://schemas.microsoft.com/office/drawing/2014/main" id="{3614002A-70FF-F1B3-209B-549201CB76F0}"/>
              </a:ext>
            </a:extLst>
          </p:cNvPr>
          <p:cNvSpPr>
            <a:spLocks noChangeArrowheads="1"/>
          </p:cNvSpPr>
          <p:nvPr/>
        </p:nvSpPr>
        <p:spPr bwMode="auto">
          <a:xfrm>
            <a:off x="93663" y="1812925"/>
            <a:ext cx="10514012"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FFFFFF"/>
                </a:solidFill>
                <a:latin typeface="Source Sans Pro" panose="020B0503030403020204" pitchFamily="34" charset="0"/>
              </a:rPr>
              <a:t>Trauma </a:t>
            </a:r>
          </a:p>
        </p:txBody>
      </p:sp>
      <p:sp>
        <p:nvSpPr>
          <p:cNvPr id="8195" name="Rectangle 3">
            <a:extLst>
              <a:ext uri="{FF2B5EF4-FFF2-40B4-BE49-F238E27FC236}">
                <a16:creationId xmlns:a16="http://schemas.microsoft.com/office/drawing/2014/main" id="{9C90DE12-CEFF-7BC1-0773-440FAC821102}"/>
              </a:ext>
            </a:extLst>
          </p:cNvPr>
          <p:cNvSpPr>
            <a:spLocks noChangeArrowheads="1"/>
          </p:cNvSpPr>
          <p:nvPr/>
        </p:nvSpPr>
        <p:spPr bwMode="auto">
          <a:xfrm>
            <a:off x="-236538" y="3429000"/>
            <a:ext cx="12104688" cy="515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5760" tIns="45000" rIns="45720" bIns="45000">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s-PY" altLang="es-ES" sz="2800" b="1">
                <a:solidFill>
                  <a:srgbClr val="203864"/>
                </a:solidFill>
                <a:latin typeface="Source Sans Pro" panose="020B0503030403020204" pitchFamily="34" charset="0"/>
              </a:rPr>
              <a:t>Parte 2:  Examen Secundario</a:t>
            </a:r>
          </a:p>
        </p:txBody>
      </p:sp>
      <p:pic>
        <p:nvPicPr>
          <p:cNvPr id="3" name="Picture 10" descr="Logo, company name&#10;&#10;Description automatically generated">
            <a:extLst>
              <a:ext uri="{FF2B5EF4-FFF2-40B4-BE49-F238E27FC236}">
                <a16:creationId xmlns:a16="http://schemas.microsoft.com/office/drawing/2014/main" id="{BC434A4D-1734-8ED4-2D7E-03922A13A3B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5" name="Picture 3" descr="Imagen que contiene tabla, hombre&#10;&#10;Descripción generada automáticamente">
            <a:extLst>
              <a:ext uri="{FF2B5EF4-FFF2-40B4-BE49-F238E27FC236}">
                <a16:creationId xmlns:a16="http://schemas.microsoft.com/office/drawing/2014/main" id="{7CCFDC87-2E48-1AC9-87D3-CED9829FD48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89331" y="51687"/>
            <a:ext cx="1155411" cy="1704975"/>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a:extLst>
              <a:ext uri="{FF2B5EF4-FFF2-40B4-BE49-F238E27FC236}">
                <a16:creationId xmlns:a16="http://schemas.microsoft.com/office/drawing/2014/main" id="{B2EA0B69-6145-201B-84B0-7004B51CF025}"/>
              </a:ext>
            </a:extLst>
          </p:cNvPr>
          <p:cNvSpPr>
            <a:spLocks noChangeArrowheads="1"/>
          </p:cNvSpPr>
          <p:nvPr/>
        </p:nvSpPr>
        <p:spPr bwMode="auto">
          <a:xfrm>
            <a:off x="838200" y="365125"/>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endParaRPr lang="es-PY" altLang="es-ES" sz="6000" dirty="0">
              <a:latin typeface="Calibri"/>
              <a:cs typeface="Calibri"/>
            </a:endParaRPr>
          </a:p>
        </p:txBody>
      </p:sp>
      <p:sp>
        <p:nvSpPr>
          <p:cNvPr id="9218" name="Rectangle 2">
            <a:extLst>
              <a:ext uri="{FF2B5EF4-FFF2-40B4-BE49-F238E27FC236}">
                <a16:creationId xmlns:a16="http://schemas.microsoft.com/office/drawing/2014/main" id="{C6AA97A5-EFEE-3576-B862-B0A3F00707CA}"/>
              </a:ext>
            </a:extLst>
          </p:cNvPr>
          <p:cNvSpPr>
            <a:spLocks noChangeArrowheads="1"/>
          </p:cNvSpPr>
          <p:nvPr/>
        </p:nvSpPr>
        <p:spPr bwMode="auto">
          <a:xfrm>
            <a:off x="884104" y="1375770"/>
            <a:ext cx="10514013"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spcBef>
                <a:spcPts val="1000"/>
              </a:spcBef>
            </a:pPr>
            <a:r>
              <a:rPr lang="es-PY" altLang="es-ES" sz="3500" b="1">
                <a:latin typeface="Calibri Light" panose="020F0302020204030204" pitchFamily="34" charset="0"/>
              </a:rPr>
              <a:t>Observe, escuche y palpe </a:t>
            </a:r>
          </a:p>
        </p:txBody>
      </p:sp>
      <p:sp>
        <p:nvSpPr>
          <p:cNvPr id="9219" name="Rectangle 3">
            <a:extLst>
              <a:ext uri="{FF2B5EF4-FFF2-40B4-BE49-F238E27FC236}">
                <a16:creationId xmlns:a16="http://schemas.microsoft.com/office/drawing/2014/main" id="{6BF91A90-1A1C-EAB4-ED62-7767A257362E}"/>
              </a:ext>
            </a:extLst>
          </p:cNvPr>
          <p:cNvSpPr>
            <a:spLocks noChangeArrowheads="1"/>
          </p:cNvSpPr>
          <p:nvPr/>
        </p:nvSpPr>
        <p:spPr bwMode="auto">
          <a:xfrm>
            <a:off x="776288" y="5111750"/>
            <a:ext cx="9805987" cy="1350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algn="ctr">
              <a:lnSpc>
                <a:spcPct val="115000"/>
              </a:lnSpc>
            </a:pPr>
            <a:r>
              <a:rPr lang="es-PY" altLang="es-ES" sz="2400" dirty="0">
                <a:latin typeface="Calibri"/>
                <a:ea typeface="Microsoft YaHei"/>
                <a:cs typeface="Calibri"/>
              </a:rPr>
              <a:t>Si en la evaluación secundaria se identifica un trastorno o lesión de evaluación primaria, </a:t>
            </a:r>
            <a:r>
              <a:rPr lang="es-PY" altLang="es-ES" sz="2400" b="1" dirty="0">
                <a:solidFill>
                  <a:srgbClr val="2A6099"/>
                </a:solidFill>
                <a:latin typeface="Calibri"/>
                <a:ea typeface="Microsoft YaHei"/>
                <a:cs typeface="Calibri"/>
              </a:rPr>
              <a:t>DETÉNGASE Y REANUDE INMEDIATAMENTE LA EVALUACIÓN PRIMARIA </a:t>
            </a:r>
            <a:r>
              <a:rPr lang="es-PY" altLang="es-ES" sz="2400" dirty="0">
                <a:solidFill>
                  <a:srgbClr val="2A6099"/>
                </a:solidFill>
                <a:latin typeface="Calibri"/>
                <a:ea typeface="Microsoft YaHei"/>
                <a:cs typeface="Calibri"/>
              </a:rPr>
              <a:t>para tratarla</a:t>
            </a:r>
          </a:p>
        </p:txBody>
      </p:sp>
      <p:sp>
        <p:nvSpPr>
          <p:cNvPr id="9221" name="Rectangle 5">
            <a:extLst>
              <a:ext uri="{FF2B5EF4-FFF2-40B4-BE49-F238E27FC236}">
                <a16:creationId xmlns:a16="http://schemas.microsoft.com/office/drawing/2014/main" id="{40E98411-444F-C8CC-2B13-6B487320CF54}"/>
              </a:ext>
            </a:extLst>
          </p:cNvPr>
          <p:cNvSpPr>
            <a:spLocks noChangeArrowheads="1"/>
          </p:cNvSpPr>
          <p:nvPr/>
        </p:nvSpPr>
        <p:spPr bwMode="auto">
          <a:xfrm>
            <a:off x="1225971" y="2286325"/>
            <a:ext cx="8737600" cy="24607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s-PY" altLang="es-ES" sz="2200" b="1" dirty="0">
                <a:solidFill>
                  <a:srgbClr val="2A6099"/>
                </a:solidFill>
                <a:latin typeface="Arial"/>
                <a:ea typeface="Microsoft YaHei"/>
                <a:cs typeface="DejaVu Sans" charset="0"/>
              </a:rPr>
              <a:t>RECUERDE</a:t>
            </a:r>
            <a:r>
              <a:rPr lang="es-PY" altLang="es-ES" sz="2200" dirty="0">
                <a:solidFill>
                  <a:srgbClr val="2A6099"/>
                </a:solidFill>
                <a:latin typeface="Arial"/>
                <a:ea typeface="Microsoft YaHei"/>
                <a:cs typeface="DejaVu Sans" charset="0"/>
              </a:rPr>
              <a:t> </a:t>
            </a:r>
            <a:r>
              <a:rPr lang="es-PY" altLang="es-ES" sz="2200" dirty="0">
                <a:solidFill>
                  <a:schemeClr val="tx1"/>
                </a:solidFill>
                <a:latin typeface="Arial"/>
                <a:ea typeface="Microsoft YaHei"/>
                <a:cs typeface="DejaVu Sans" charset="0"/>
              </a:rPr>
              <a:t>que YA debería haber completado el examen ABCDE y haber tratado condiciones potencialmente mortales ANTES de realizar este examen extenso</a:t>
            </a:r>
          </a:p>
          <a:p>
            <a:pPr>
              <a:lnSpc>
                <a:spcPct val="100000"/>
              </a:lnSpc>
            </a:pPr>
            <a:r>
              <a:rPr lang="es-PY" altLang="es-ES" sz="2200" dirty="0">
                <a:solidFill>
                  <a:schemeClr val="tx1"/>
                </a:solidFill>
                <a:latin typeface="Arial"/>
                <a:ea typeface="Microsoft YaHei"/>
                <a:cs typeface="DejaVu Sans" charset="0"/>
              </a:rPr>
              <a:t>Realizar un</a:t>
            </a:r>
            <a:r>
              <a:rPr lang="es-PY" altLang="es-ES" sz="2200" b="1" dirty="0">
                <a:solidFill>
                  <a:schemeClr val="tx1"/>
                </a:solidFill>
                <a:latin typeface="Arial"/>
                <a:ea typeface="Microsoft YaHei"/>
                <a:cs typeface="DejaVu Sans" charset="0"/>
              </a:rPr>
              <a:t> examen detallado de la cabeza a los pies</a:t>
            </a:r>
            <a:r>
              <a:rPr lang="es-PY" altLang="es-ES" sz="2200" dirty="0">
                <a:solidFill>
                  <a:schemeClr val="tx1"/>
                </a:solidFill>
                <a:latin typeface="Arial"/>
                <a:ea typeface="Microsoft YaHei"/>
                <a:cs typeface="DejaVu Sans" charset="0"/>
              </a:rPr>
              <a:t> del paciente</a:t>
            </a:r>
          </a:p>
          <a:p>
            <a:pPr>
              <a:lnSpc>
                <a:spcPct val="100000"/>
              </a:lnSpc>
            </a:pPr>
            <a:endParaRPr lang="es-PY" altLang="es-ES" sz="2200" dirty="0">
              <a:solidFill>
                <a:schemeClr val="tx1"/>
              </a:solidFill>
              <a:cs typeface="DejaVu Sans" charset="0"/>
            </a:endParaRPr>
          </a:p>
          <a:p>
            <a:pPr>
              <a:lnSpc>
                <a:spcPct val="100000"/>
              </a:lnSpc>
            </a:pPr>
            <a:r>
              <a:rPr lang="es-PY" altLang="es-ES" sz="2200" dirty="0">
                <a:solidFill>
                  <a:schemeClr val="tx1"/>
                </a:solidFill>
                <a:latin typeface="Arial"/>
                <a:ea typeface="Microsoft YaHei"/>
                <a:cs typeface="DejaVu Sans" charset="0"/>
              </a:rPr>
              <a:t>Recuerde que las lesiones muy dolorosas o aterradoras pueden distraer la atención de los demás</a:t>
            </a:r>
          </a:p>
        </p:txBody>
      </p:sp>
      <p:sp>
        <p:nvSpPr>
          <p:cNvPr id="5" name="Title 1">
            <a:extLst>
              <a:ext uri="{FF2B5EF4-FFF2-40B4-BE49-F238E27FC236}">
                <a16:creationId xmlns:a16="http://schemas.microsoft.com/office/drawing/2014/main" id="{8ED0C540-E8FF-2771-3F8A-351E0EC91AD9}"/>
              </a:ext>
            </a:extLst>
          </p:cNvPr>
          <p:cNvSpPr txBox="1">
            <a:spLocks/>
          </p:cNvSpPr>
          <p:nvPr/>
        </p:nvSpPr>
        <p:spPr>
          <a:xfrm>
            <a:off x="360713" y="327272"/>
            <a:ext cx="11562201" cy="746056"/>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PY" dirty="0"/>
              <a:t>EVALUACIÓN SECUNDARIA DEL PACIENTE TRAUMATIZADO</a:t>
            </a:r>
            <a:endParaRPr lang="es-MX" dirty="0"/>
          </a:p>
        </p:txBody>
      </p:sp>
      <p:sp>
        <p:nvSpPr>
          <p:cNvPr id="6" name="Rectangle 4">
            <a:extLst>
              <a:ext uri="{FF2B5EF4-FFF2-40B4-BE49-F238E27FC236}">
                <a16:creationId xmlns:a16="http://schemas.microsoft.com/office/drawing/2014/main" id="{E9FE2EB9-0F8A-D8CA-B748-8150A6DA9442}"/>
              </a:ext>
            </a:extLst>
          </p:cNvPr>
          <p:cNvSpPr/>
          <p:nvPr/>
        </p:nvSpPr>
        <p:spPr>
          <a:xfrm>
            <a:off x="10019618" y="1303051"/>
            <a:ext cx="1554480" cy="432426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7500" b="1" cap="none" spc="0">
                <a:ln w="12700">
                  <a:solidFill>
                    <a:schemeClr val="tx2">
                      <a:satMod val="155000"/>
                    </a:schemeClr>
                  </a:solidFill>
                  <a:prstDash val="solid"/>
                </a:ln>
                <a:solidFill>
                  <a:schemeClr val="accent2"/>
                </a:solidFill>
                <a:effectLst>
                  <a:outerShdw blurRad="41275" dist="20320" dir="1800000" algn="tl" rotWithShape="0">
                    <a:srgbClr val="000000">
                      <a:alpha val="40000"/>
                    </a:srgbClr>
                  </a:outerShdw>
                </a:effectLst>
              </a:rPr>
              <a:t>!</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a:extLst>
              <a:ext uri="{FF2B5EF4-FFF2-40B4-BE49-F238E27FC236}">
                <a16:creationId xmlns:a16="http://schemas.microsoft.com/office/drawing/2014/main" id="{A5A7153D-CBCE-A3EB-F022-B36B18616972}"/>
              </a:ext>
            </a:extLst>
          </p:cNvPr>
          <p:cNvSpPr>
            <a:spLocks noChangeArrowheads="1"/>
          </p:cNvSpPr>
          <p:nvPr/>
        </p:nvSpPr>
        <p:spPr bwMode="auto">
          <a:xfrm>
            <a:off x="838200" y="250825"/>
            <a:ext cx="109458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endParaRPr lang="es-PY" altLang="es-ES" sz="4000" dirty="0">
              <a:solidFill>
                <a:srgbClr val="002060"/>
              </a:solidFill>
              <a:latin typeface="Calibri"/>
              <a:ea typeface="Calibri"/>
              <a:cs typeface="Calibri"/>
            </a:endParaRPr>
          </a:p>
        </p:txBody>
      </p:sp>
      <p:graphicFrame>
        <p:nvGraphicFramePr>
          <p:cNvPr id="10242" name="Group 2">
            <a:extLst>
              <a:ext uri="{FF2B5EF4-FFF2-40B4-BE49-F238E27FC236}">
                <a16:creationId xmlns:a16="http://schemas.microsoft.com/office/drawing/2014/main" id="{21FA800D-E756-7186-F7F5-CDC9C842C011}"/>
              </a:ext>
            </a:extLst>
          </p:cNvPr>
          <p:cNvGraphicFramePr>
            <a:graphicFrameLocks noGrp="1"/>
          </p:cNvGraphicFramePr>
          <p:nvPr>
            <p:extLst>
              <p:ext uri="{D42A27DB-BD31-4B8C-83A1-F6EECF244321}">
                <p14:modId xmlns:p14="http://schemas.microsoft.com/office/powerpoint/2010/main" val="3021669525"/>
              </p:ext>
            </p:extLst>
          </p:nvPr>
        </p:nvGraphicFramePr>
        <p:xfrm>
          <a:off x="609375" y="1777854"/>
          <a:ext cx="11355387" cy="4054920"/>
        </p:xfrm>
        <a:graphic>
          <a:graphicData uri="http://schemas.openxmlformats.org/drawingml/2006/table">
            <a:tbl>
              <a:tblPr/>
              <a:tblGrid>
                <a:gridCol w="5508433">
                  <a:extLst>
                    <a:ext uri="{9D8B030D-6E8A-4147-A177-3AD203B41FA5}">
                      <a16:colId xmlns:a16="http://schemas.microsoft.com/office/drawing/2014/main" val="2342281956"/>
                    </a:ext>
                  </a:extLst>
                </a:gridCol>
                <a:gridCol w="5846954">
                  <a:extLst>
                    <a:ext uri="{9D8B030D-6E8A-4147-A177-3AD203B41FA5}">
                      <a16:colId xmlns:a16="http://schemas.microsoft.com/office/drawing/2014/main" val="1595228444"/>
                    </a:ext>
                  </a:extLst>
                </a:gridCol>
              </a:tblGrid>
              <a:tr h="0">
                <a:tc>
                  <a:txBody>
                    <a:bodyPr/>
                    <a:lstStyle>
                      <a:lvl1pPr marL="228600" indent="-2270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228600" marR="0" lvl="0" indent="-226695" algn="l" rtl="0" eaLnBrk="1" fontAlgn="base" latinLnBrk="0" hangingPunct="0">
                        <a:lnSpc>
                          <a:spcPct val="83000"/>
                        </a:lnSpc>
                        <a:spcBef>
                          <a:spcPts val="1000"/>
                        </a:spcBef>
                        <a:spcAft>
                          <a:spcPct val="0"/>
                        </a:spcAft>
                        <a:buClr>
                          <a:srgbClr val="000000"/>
                        </a:buClr>
                        <a:buSzPct val="100000"/>
                        <a:buFont typeface="Times New Roman" panose="02020603050405020304" pitchFamily="18" charset="0"/>
                        <a:buNone/>
                      </a:pPr>
                      <a:r>
                        <a:rPr kumimoji="0" lang="es-PY" altLang="es-ES" sz="2200" b="1" i="0" u="none" strike="noStrike" cap="none" normalizeH="0" baseline="0" dirty="0">
                          <a:ln>
                            <a:noFill/>
                          </a:ln>
                          <a:solidFill>
                            <a:srgbClr val="000000"/>
                          </a:solidFill>
                          <a:effectLst/>
                          <a:latin typeface="Calibri Light"/>
                          <a:ea typeface="Microsoft YaHei"/>
                        </a:rPr>
                        <a:t>Observe si hay</a:t>
                      </a:r>
                      <a:r>
                        <a:rPr kumimoji="0" lang="es-PY" altLang="es-ES" sz="2200" b="0" i="0" u="none" strike="noStrike" cap="none" normalizeH="0" baseline="0" dirty="0">
                          <a:ln>
                            <a:noFill/>
                          </a:ln>
                          <a:solidFill>
                            <a:srgbClr val="000000"/>
                          </a:solidFill>
                          <a:effectLst/>
                          <a:latin typeface="Calibri Light"/>
                          <a:ea typeface="Microsoft YaHei"/>
                        </a:rPr>
                        <a:t>:</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a:ln>
                          <a:noFill/>
                        </a:ln>
                        <a:solidFill>
                          <a:srgbClr val="000000"/>
                        </a:solidFill>
                        <a:effectLst/>
                        <a:latin typeface="Calibri Light" panose="020F0302020204030204" pitchFamily="34" charset="0"/>
                        <a:ea typeface="Microsoft YaHei" panose="020B0503020204020204" pitchFamily="34" charset="-122"/>
                      </a:endParaRPr>
                    </a:p>
                    <a:p>
                      <a:pPr marL="228600" marR="0" lvl="0" indent="-226695" algn="l" defTabSz="449263" rtl="0" eaLnBrk="1" fontAlgn="base" latinLnBrk="0" hangingPunct="0">
                        <a:lnSpc>
                          <a:spcPct val="75000"/>
                        </a:lnSpc>
                        <a:spcBef>
                          <a:spcPts val="100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Heridas o moretones en el cuero cabelludo</a:t>
                      </a:r>
                    </a:p>
                    <a:p>
                      <a:pPr marL="228600" marR="0" lvl="0" indent="-226695" algn="l" rtl="0" eaLnBrk="1" fontAlgn="base" latinLnBrk="0" hangingPunct="0">
                        <a:lnSpc>
                          <a:spcPct val="75000"/>
                        </a:lnSpc>
                        <a:spcBef>
                          <a:spcPts val="100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Deformidades en el cráneo</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dirty="0">
                        <a:ln>
                          <a:noFill/>
                        </a:ln>
                        <a:solidFill>
                          <a:srgbClr val="000000"/>
                        </a:solidFill>
                        <a:effectLst/>
                        <a:latin typeface="Calibri Light"/>
                        <a:ea typeface="Microsoft YaHei"/>
                      </a:endParaRPr>
                    </a:p>
                    <a:p>
                      <a:pPr marL="228600" marR="0" lvl="0" indent="-226695" algn="l" rtl="0" eaLnBrk="1" fontAlgn="base" latinLnBrk="0" hangingPunct="0">
                        <a:lnSpc>
                          <a:spcPct val="75000"/>
                        </a:lnSpc>
                        <a:spcBef>
                          <a:spcPts val="100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Sangre en la boca o la garganta</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dirty="0">
                        <a:ln>
                          <a:noFill/>
                        </a:ln>
                        <a:solidFill>
                          <a:srgbClr val="000000"/>
                        </a:solidFill>
                        <a:effectLst/>
                        <a:latin typeface="Calibri Light"/>
                        <a:ea typeface="Microsoft YaHei"/>
                      </a:endParaRPr>
                    </a:p>
                    <a:p>
                      <a:pPr marL="228600" marR="0" lvl="0" indent="-226695" algn="l" rtl="0" eaLnBrk="1" fontAlgn="base" latinLnBrk="0" hangingPunct="0">
                        <a:lnSpc>
                          <a:spcPct val="75000"/>
                        </a:lnSpc>
                        <a:spcBef>
                          <a:spcPts val="100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Pupilas asimétricas o con reflejo fotomotor ausente que indican traumatismo craneoencefálico</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dirty="0">
                        <a:ln>
                          <a:noFill/>
                        </a:ln>
                        <a:solidFill>
                          <a:srgbClr val="000000"/>
                        </a:solidFill>
                        <a:effectLst/>
                        <a:latin typeface="Calibri Light"/>
                        <a:ea typeface="Microsoft YaHei"/>
                      </a:endParaRPr>
                    </a:p>
                    <a:p>
                      <a:pPr marL="228600" marR="0" lvl="0" indent="-226695" algn="l" rtl="0" eaLnBrk="1" fontAlgn="base" latinLnBrk="0" hangingPunct="0">
                        <a:lnSpc>
                          <a:spcPct val="75000"/>
                        </a:lnSpc>
                        <a:spcBef>
                          <a:spcPts val="100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Pérdida o cambios en la visión y lesiones oculares</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dirty="0">
                        <a:ln>
                          <a:noFill/>
                        </a:ln>
                        <a:solidFill>
                          <a:srgbClr val="000000"/>
                        </a:solidFill>
                        <a:effectLst/>
                        <a:latin typeface="Calibri Light"/>
                        <a:ea typeface="Microsoft YaHei"/>
                      </a:endParaRPr>
                    </a:p>
                    <a:p>
                      <a:pPr marL="228600" marR="0" lvl="0" indent="-226695" algn="l" rtl="0" eaLnBrk="1" fontAlgn="base" latinLnBrk="0" hangingPunct="0">
                        <a:lnSpc>
                          <a:spcPct val="75000"/>
                        </a:lnSpc>
                        <a:spcBef>
                          <a:spcPts val="100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Cualquier problema con el movimiento de los ojos</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dirty="0">
                        <a:ln>
                          <a:noFill/>
                        </a:ln>
                        <a:solidFill>
                          <a:srgbClr val="000000"/>
                        </a:solidFill>
                        <a:effectLst/>
                        <a:latin typeface="Calibri Light"/>
                        <a:ea typeface="Microsoft YaHei"/>
                      </a:endParaRPr>
                    </a:p>
                    <a:p>
                      <a:pPr marL="228600" marR="0" lvl="0" indent="-227013" algn="l" defTabSz="449263" rtl="0" eaLnBrk="1" fontAlgn="base" latinLnBrk="0" hangingPunct="0">
                        <a:lnSpc>
                          <a:spcPct val="84000"/>
                        </a:lnSpc>
                        <a:spcBef>
                          <a:spcPts val="100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22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a:noFill/>
                    </a:lnL>
                    <a:lnR>
                      <a:noFill/>
                    </a:lnR>
                    <a:lnT>
                      <a:noFill/>
                    </a:lnT>
                    <a:lnB>
                      <a:noFill/>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4000"/>
                        </a:lnSpc>
                        <a:spcBef>
                          <a:spcPts val="100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p>
                      <a:pPr marL="342900" marR="0" lvl="0" indent="-342900" algn="l" rtl="0" eaLnBrk="1" fontAlgn="base" latinLnBrk="0" hangingPunct="0">
                        <a:lnSpc>
                          <a:spcPct val="75000"/>
                        </a:lnSpc>
                        <a:spcBef>
                          <a:spcPts val="1000"/>
                        </a:spcBef>
                        <a:spcAft>
                          <a:spcPct val="0"/>
                        </a:spcAft>
                        <a:buClr>
                          <a:srgbClr val="000000"/>
                        </a:buClr>
                        <a:buSzPct val="100000"/>
                        <a:buFont typeface="Arial" panose="02020603050405020304" pitchFamily="18" charset="0"/>
                        <a:buChar char="•"/>
                      </a:pPr>
                      <a:r>
                        <a:rPr kumimoji="0" lang="es-PY" altLang="es-ES" sz="2200" b="0" i="0" u="none" strike="noStrike" cap="none" normalizeH="0" baseline="0" dirty="0">
                          <a:ln>
                            <a:noFill/>
                          </a:ln>
                          <a:solidFill>
                            <a:srgbClr val="000000"/>
                          </a:solidFill>
                          <a:effectLst/>
                          <a:latin typeface="Calibri Light"/>
                          <a:ea typeface="Microsoft YaHei"/>
                        </a:rPr>
                        <a:t>Pérdida de sangre o líquido por el oído o la nariz, que puede indicar una lesión de tejidos o una fractura de cráneo</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dirty="0">
                        <a:ln>
                          <a:noFill/>
                        </a:ln>
                        <a:solidFill>
                          <a:srgbClr val="000000"/>
                        </a:solidFill>
                        <a:effectLst/>
                        <a:latin typeface="Calibri Light"/>
                        <a:ea typeface="Microsoft YaHei"/>
                      </a:endParaRPr>
                    </a:p>
                    <a:p>
                      <a:pPr marL="342900" marR="0" lvl="0" indent="-342900" algn="l" rtl="0" eaLnBrk="1" fontAlgn="base" latinLnBrk="0" hangingPunct="0">
                        <a:lnSpc>
                          <a:spcPct val="75000"/>
                        </a:lnSpc>
                        <a:spcBef>
                          <a:spcPts val="1000"/>
                        </a:spcBef>
                        <a:spcAft>
                          <a:spcPct val="0"/>
                        </a:spcAft>
                        <a:buClr>
                          <a:srgbClr val="000000"/>
                        </a:buClr>
                        <a:buSzPct val="100000"/>
                        <a:buFont typeface="Arial" panose="02020603050405020304" pitchFamily="18" charset="0"/>
                        <a:buChar char="•"/>
                      </a:pPr>
                      <a:r>
                        <a:rPr kumimoji="0" lang="es-PY" altLang="es-ES" sz="2200" b="0" i="0" u="none" strike="noStrike" cap="none" normalizeH="0" baseline="0" dirty="0">
                          <a:ln>
                            <a:noFill/>
                          </a:ln>
                          <a:solidFill>
                            <a:srgbClr val="000000"/>
                          </a:solidFill>
                          <a:effectLst/>
                          <a:latin typeface="Calibri Light"/>
                          <a:ea typeface="Microsoft YaHei"/>
                        </a:rPr>
                        <a:t>Lesiones en los dientes o dientes desalineados</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dirty="0">
                        <a:ln>
                          <a:noFill/>
                        </a:ln>
                        <a:solidFill>
                          <a:srgbClr val="000000"/>
                        </a:solidFill>
                        <a:effectLst/>
                        <a:latin typeface="Calibri Light"/>
                        <a:ea typeface="Microsoft YaHei"/>
                      </a:endParaRPr>
                    </a:p>
                    <a:p>
                      <a:pPr marL="342900" marR="0" lvl="0" indent="-342900" algn="l" rtl="0" eaLnBrk="1" fontAlgn="base" latinLnBrk="0" hangingPunct="0">
                        <a:lnSpc>
                          <a:spcPct val="75000"/>
                        </a:lnSpc>
                        <a:spcBef>
                          <a:spcPts val="1000"/>
                        </a:spcBef>
                        <a:spcAft>
                          <a:spcPct val="0"/>
                        </a:spcAft>
                        <a:buClr>
                          <a:srgbClr val="000000"/>
                        </a:buClr>
                        <a:buSzPct val="100000"/>
                        <a:buFont typeface="Arial" panose="02020603050405020304" pitchFamily="18" charset="0"/>
                        <a:buChar char="•"/>
                      </a:pPr>
                      <a:r>
                        <a:rPr kumimoji="0" lang="es-PY" altLang="es-ES" sz="2200" b="0" i="0" u="none" strike="noStrike" cap="none" normalizeH="0" baseline="0" dirty="0">
                          <a:ln>
                            <a:noFill/>
                          </a:ln>
                          <a:solidFill>
                            <a:srgbClr val="000000"/>
                          </a:solidFill>
                          <a:effectLst/>
                          <a:latin typeface="Calibri Light"/>
                          <a:ea typeface="Microsoft YaHei"/>
                        </a:rPr>
                        <a:t>Signos de quemaduras en la vía aérea: ceniza, vellos nasales chamuscados, inflamación nueva o que empeora en el labio o la boca</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dirty="0">
                        <a:ln>
                          <a:noFill/>
                        </a:ln>
                        <a:solidFill>
                          <a:srgbClr val="000000"/>
                        </a:solidFill>
                        <a:effectLst/>
                        <a:latin typeface="Calibri Light"/>
                        <a:ea typeface="Microsoft YaHei"/>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3013807204"/>
                  </a:ext>
                </a:extLst>
              </a:tr>
            </a:tbl>
          </a:graphicData>
        </a:graphic>
      </p:graphicFrame>
      <p:pic>
        <p:nvPicPr>
          <p:cNvPr id="10245" name="Picture 5">
            <a:extLst>
              <a:ext uri="{FF2B5EF4-FFF2-40B4-BE49-F238E27FC236}">
                <a16:creationId xmlns:a16="http://schemas.microsoft.com/office/drawing/2014/main" id="{20FE21A1-15AB-93CE-A7AE-5697E11E6B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99425" y="4540250"/>
            <a:ext cx="2741613" cy="191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a:extLst>
              <a:ext uri="{FF2B5EF4-FFF2-40B4-BE49-F238E27FC236}">
                <a16:creationId xmlns:a16="http://schemas.microsoft.com/office/drawing/2014/main" id="{77095428-5F09-B626-0ECC-5709C10F74A9}"/>
              </a:ext>
            </a:extLst>
          </p:cNvPr>
          <p:cNvSpPr txBox="1">
            <a:spLocks/>
          </p:cNvSpPr>
          <p:nvPr/>
        </p:nvSpPr>
        <p:spPr>
          <a:xfrm>
            <a:off x="920737" y="391538"/>
            <a:ext cx="10864467" cy="10490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PY" dirty="0"/>
              <a:t>Evaluación secundaria del paciente: Cabeza, oídos, ojos, nariz y garganta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1" name="Picture 7">
            <a:extLst>
              <a:ext uri="{FF2B5EF4-FFF2-40B4-BE49-F238E27FC236}">
                <a16:creationId xmlns:a16="http://schemas.microsoft.com/office/drawing/2014/main" id="{3FF7FB9B-3035-1D48-E1F2-55E2FDCB615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03515" y="3501777"/>
            <a:ext cx="2741613" cy="1911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1266" name="Group 2">
            <a:extLst>
              <a:ext uri="{FF2B5EF4-FFF2-40B4-BE49-F238E27FC236}">
                <a16:creationId xmlns:a16="http://schemas.microsoft.com/office/drawing/2014/main" id="{FF803A14-A810-2ED6-1E04-E1A204DA67C3}"/>
              </a:ext>
            </a:extLst>
          </p:cNvPr>
          <p:cNvGraphicFramePr>
            <a:graphicFrameLocks noGrp="1"/>
          </p:cNvGraphicFramePr>
          <p:nvPr/>
        </p:nvGraphicFramePr>
        <p:xfrm>
          <a:off x="838200" y="1277938"/>
          <a:ext cx="11355388" cy="346583"/>
        </p:xfrm>
        <a:graphic>
          <a:graphicData uri="http://schemas.openxmlformats.org/drawingml/2006/table">
            <a:tbl>
              <a:tblPr/>
              <a:tblGrid>
                <a:gridCol w="5678488">
                  <a:extLst>
                    <a:ext uri="{9D8B030D-6E8A-4147-A177-3AD203B41FA5}">
                      <a16:colId xmlns:a16="http://schemas.microsoft.com/office/drawing/2014/main" val="456475166"/>
                    </a:ext>
                  </a:extLst>
                </a:gridCol>
                <a:gridCol w="5676900">
                  <a:extLst>
                    <a:ext uri="{9D8B030D-6E8A-4147-A177-3AD203B41FA5}">
                      <a16:colId xmlns:a16="http://schemas.microsoft.com/office/drawing/2014/main" val="3006451378"/>
                    </a:ext>
                  </a:extLst>
                </a:gridCol>
              </a:tblGrid>
              <a:tr h="0">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a:noFill/>
                    </a:lnL>
                    <a:lnR>
                      <a:noFill/>
                    </a:lnR>
                    <a:lnT>
                      <a:noFill/>
                    </a:lnT>
                    <a:lnB>
                      <a:noFill/>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779574672"/>
                  </a:ext>
                </a:extLst>
              </a:tr>
            </a:tbl>
          </a:graphicData>
        </a:graphic>
      </p:graphicFrame>
      <p:sp>
        <p:nvSpPr>
          <p:cNvPr id="11269" name="Rectangle 5">
            <a:extLst>
              <a:ext uri="{FF2B5EF4-FFF2-40B4-BE49-F238E27FC236}">
                <a16:creationId xmlns:a16="http://schemas.microsoft.com/office/drawing/2014/main" id="{EA3BC099-83FA-B9D1-90D0-4DA15E6AA56B}"/>
              </a:ext>
            </a:extLst>
          </p:cNvPr>
          <p:cNvSpPr>
            <a:spLocks noChangeArrowheads="1"/>
          </p:cNvSpPr>
          <p:nvPr/>
        </p:nvSpPr>
        <p:spPr bwMode="auto">
          <a:xfrm>
            <a:off x="792163" y="1733952"/>
            <a:ext cx="3589337" cy="381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spAutoFit/>
          </a:bodyPr>
          <a:lstStyle>
            <a:lvl1pPr marL="215900" indent="-214313">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indent="-213995"/>
            <a:r>
              <a:rPr lang="es-PY" altLang="es-ES" sz="2200" b="1" dirty="0">
                <a:latin typeface="Calibri Light"/>
                <a:ea typeface="Microsoft YaHei"/>
                <a:cs typeface="Calibri Light"/>
              </a:rPr>
              <a:t>Escuche</a:t>
            </a:r>
            <a:r>
              <a:rPr lang="es-PY" altLang="es-ES" sz="2200" dirty="0">
                <a:latin typeface="Calibri Light"/>
                <a:ea typeface="Microsoft YaHei"/>
                <a:cs typeface="Calibri Light"/>
              </a:rPr>
              <a:t>: </a:t>
            </a:r>
            <a:endParaRPr lang="es-ES"/>
          </a:p>
          <a:p>
            <a:pPr indent="-213995">
              <a:buSzPct val="45000"/>
              <a:buFont typeface="Wingdings" panose="05000000000000000000" pitchFamily="2" charset="2"/>
              <a:buChar char=""/>
            </a:pPr>
            <a:r>
              <a:rPr lang="es-PY" altLang="es-ES" sz="2200" dirty="0">
                <a:latin typeface="Calibri Light"/>
                <a:ea typeface="Microsoft YaHei"/>
                <a:cs typeface="Calibri Light"/>
              </a:rPr>
              <a:t>Estridores que podrían indicar que la vía aérea pronto se obstruirá </a:t>
            </a:r>
            <a:endParaRPr lang="es-PY">
              <a:cs typeface="Arial" panose="020B0604020202020204" pitchFamily="34" charset="0"/>
            </a:endParaRPr>
          </a:p>
          <a:p>
            <a:pPr indent="-213995">
              <a:buSzPct val="45000"/>
              <a:buFont typeface="Wingdings" panose="05000000000000000000" pitchFamily="2" charset="2"/>
              <a:buChar char=""/>
            </a:pPr>
            <a:r>
              <a:rPr lang="es-PY" altLang="es-ES" sz="2200" dirty="0">
                <a:latin typeface="Calibri Light"/>
                <a:ea typeface="Microsoft YaHei"/>
                <a:cs typeface="Calibri Light"/>
              </a:rPr>
              <a:t>Gorgoteo que indica presencia de líquido en la vía aérea </a:t>
            </a:r>
            <a:endParaRPr lang="es-PY" altLang="es-ES" sz="2200" dirty="0">
              <a:latin typeface="Calibri Light" panose="020F0302020204030204" pitchFamily="34" charset="0"/>
              <a:cs typeface="Calibri Light"/>
            </a:endParaRPr>
          </a:p>
          <a:p>
            <a:pPr indent="-213995">
              <a:buSzPct val="45000"/>
              <a:buFont typeface="Wingdings" panose="05000000000000000000" pitchFamily="2" charset="2"/>
              <a:buChar char=""/>
            </a:pPr>
            <a:r>
              <a:rPr lang="es-PY" altLang="es-ES" sz="2200" dirty="0">
                <a:latin typeface="Calibri Light"/>
                <a:ea typeface="Microsoft YaHei"/>
                <a:cs typeface="Calibri Light"/>
              </a:rPr>
              <a:t>Cambios en la voz que pueden indicar una lesión en la vía aérea o</a:t>
            </a:r>
            <a:r>
              <a:rPr lang="es-PY" altLang="es-ES" sz="2200" dirty="0">
                <a:solidFill>
                  <a:schemeClr val="tx1"/>
                </a:solidFill>
                <a:latin typeface="Calibri Light"/>
                <a:ea typeface="Microsoft YaHei"/>
                <a:cs typeface="Calibri Light"/>
              </a:rPr>
              <a:t> en l</a:t>
            </a:r>
            <a:r>
              <a:rPr lang="es-PY" altLang="es-ES" sz="2200" dirty="0">
                <a:latin typeface="Calibri Light"/>
                <a:ea typeface="Microsoft YaHei"/>
                <a:cs typeface="Calibri Light"/>
              </a:rPr>
              <a:t>as cuerdas vocales</a:t>
            </a:r>
            <a:endParaRPr lang="es-PY" altLang="es-ES" sz="2200" dirty="0">
              <a:latin typeface="Calibri Light" panose="020F0302020204030204" pitchFamily="34" charset="0"/>
              <a:cs typeface="Calibri Light"/>
            </a:endParaRPr>
          </a:p>
        </p:txBody>
      </p:sp>
      <p:sp>
        <p:nvSpPr>
          <p:cNvPr id="11270" name="Rectangle 6">
            <a:extLst>
              <a:ext uri="{FF2B5EF4-FFF2-40B4-BE49-F238E27FC236}">
                <a16:creationId xmlns:a16="http://schemas.microsoft.com/office/drawing/2014/main" id="{83D195CD-EB24-3BB7-460B-D9844ABB9969}"/>
              </a:ext>
            </a:extLst>
          </p:cNvPr>
          <p:cNvSpPr>
            <a:spLocks noChangeArrowheads="1"/>
          </p:cNvSpPr>
          <p:nvPr/>
        </p:nvSpPr>
        <p:spPr bwMode="auto">
          <a:xfrm>
            <a:off x="5472113" y="1715591"/>
            <a:ext cx="3674316" cy="381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nchor="t">
            <a:spAutoFit/>
          </a:bodyPr>
          <a:lstStyle>
            <a:lvl1pPr marL="215900" indent="-214313">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Lst>
              <a:defRPr>
                <a:solidFill>
                  <a:srgbClr val="000000"/>
                </a:solidFill>
                <a:latin typeface="Arial" panose="020B0604020202020204" pitchFamily="34" charset="0"/>
                <a:ea typeface="Microsoft YaHei" panose="020B0503020204020204" pitchFamily="34" charset="-122"/>
              </a:defRPr>
            </a:lvl9pPr>
          </a:lstStyle>
          <a:p>
            <a:pPr indent="-213995"/>
            <a:r>
              <a:rPr lang="es-PY" altLang="es-ES" sz="2200" b="1" dirty="0">
                <a:latin typeface="Calibri Light"/>
                <a:ea typeface="Microsoft YaHei"/>
                <a:cs typeface="Calibri Light"/>
              </a:rPr>
              <a:t>Palpe</a:t>
            </a:r>
            <a:r>
              <a:rPr lang="es-PY" altLang="es-ES" sz="2200" dirty="0">
                <a:latin typeface="Calibri Light"/>
                <a:ea typeface="Microsoft YaHei"/>
                <a:cs typeface="Calibri Light"/>
              </a:rPr>
              <a:t>: </a:t>
            </a:r>
            <a:endParaRPr lang="es-ES"/>
          </a:p>
          <a:p>
            <a:pPr indent="-213995">
              <a:buSzPct val="45000"/>
              <a:buFont typeface="Wingdings" panose="05000000000000000000" pitchFamily="2" charset="2"/>
              <a:buChar char=""/>
            </a:pPr>
            <a:r>
              <a:rPr lang="es-PY" altLang="es-ES" sz="2200" dirty="0">
                <a:latin typeface="Calibri Light"/>
                <a:ea typeface="Microsoft YaHei"/>
                <a:cs typeface="Calibri Light"/>
              </a:rPr>
              <a:t>Dolor a la palpación o movimiento anómalo de los huesos faciales, que pueden ser signo de fractura </a:t>
            </a:r>
            <a:endParaRPr lang="es-PY" altLang="es-ES" sz="2200" dirty="0">
              <a:latin typeface="Calibri Light" panose="020F0302020204030204" pitchFamily="34" charset="0"/>
              <a:cs typeface="Calibri Light"/>
            </a:endParaRPr>
          </a:p>
          <a:p>
            <a:pPr indent="-213995">
              <a:buSzPct val="45000"/>
              <a:buFont typeface="Wingdings" panose="05000000000000000000" pitchFamily="2" charset="2"/>
              <a:buChar char=""/>
            </a:pPr>
            <a:r>
              <a:rPr lang="es-PY" altLang="es-ES" sz="2200" dirty="0">
                <a:latin typeface="Calibri Light"/>
                <a:ea typeface="Microsoft YaHei"/>
                <a:cs typeface="Calibri Light"/>
              </a:rPr>
              <a:t>Dientes flojos que el paciente pueda aspirar accidentalmente </a:t>
            </a:r>
          </a:p>
          <a:p>
            <a:pPr indent="-213995">
              <a:buSzPct val="45000"/>
              <a:buFont typeface="Wingdings" panose="05000000000000000000" pitchFamily="2" charset="2"/>
              <a:buChar char=""/>
            </a:pPr>
            <a:r>
              <a:rPr lang="es-PY" altLang="es-ES" sz="2200" dirty="0">
                <a:latin typeface="Calibri Light"/>
                <a:ea typeface="Microsoft YaHei"/>
                <a:cs typeface="Calibri Light"/>
              </a:rPr>
              <a:t>Defectos o crepitación en el cráneo o los huesos faciales que pueden indicar fractura</a:t>
            </a:r>
            <a:endParaRPr lang="es-PY"/>
          </a:p>
        </p:txBody>
      </p:sp>
      <p:sp>
        <p:nvSpPr>
          <p:cNvPr id="5" name="Title 1">
            <a:extLst>
              <a:ext uri="{FF2B5EF4-FFF2-40B4-BE49-F238E27FC236}">
                <a16:creationId xmlns:a16="http://schemas.microsoft.com/office/drawing/2014/main" id="{C07F745C-9F1E-4DB7-6A61-D98BAB4F247D}"/>
              </a:ext>
            </a:extLst>
          </p:cNvPr>
          <p:cNvSpPr txBox="1">
            <a:spLocks/>
          </p:cNvSpPr>
          <p:nvPr/>
        </p:nvSpPr>
        <p:spPr>
          <a:xfrm>
            <a:off x="1278785" y="235465"/>
            <a:ext cx="10864467" cy="1049020"/>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PY" dirty="0"/>
              <a:t>Evaluación secundaria del paciente: Cabeza, oídos, ojos, nariz y garganta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861F8BA-846D-6325-FBA7-4EF955EE7F43}"/>
              </a:ext>
            </a:extLst>
          </p:cNvPr>
          <p:cNvSpPr>
            <a:spLocks noChangeArrowheads="1"/>
          </p:cNvSpPr>
          <p:nvPr/>
        </p:nvSpPr>
        <p:spPr bwMode="auto">
          <a:xfrm>
            <a:off x="720725" y="1286219"/>
            <a:ext cx="8772449" cy="54797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pPr>
            <a:r>
              <a:rPr lang="es-PY" altLang="es-ES" sz="2400" b="1" dirty="0">
                <a:latin typeface="Calibri Light"/>
                <a:ea typeface="Microsoft YaHei"/>
                <a:cs typeface="Calibri Light"/>
              </a:rPr>
              <a:t>Observe si hay:</a:t>
            </a:r>
            <a:endParaRPr lang="es-ES" dirty="0">
              <a:latin typeface="Calibri Light"/>
              <a:ea typeface="Microsoft YaHei"/>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Capacidad reducida para mover el cuello o dolor con el movimiento </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Moretones, sangrado o inflamación </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Hematoma </a:t>
            </a:r>
            <a:r>
              <a:rPr lang="es-PY" sz="2400" dirty="0">
                <a:latin typeface="Calibri Light"/>
                <a:ea typeface="Microsoft YaHei"/>
                <a:cs typeface="Calibri Light"/>
              </a:rPr>
              <a:t>eventualmente puede causar obstrucción de la vía aérea</a:t>
            </a:r>
            <a:r>
              <a:rPr lang="es-PY" altLang="es-ES" sz="2400" dirty="0">
                <a:latin typeface="Calibri Light"/>
                <a:ea typeface="Microsoft YaHei"/>
                <a:cs typeface="Calibri Light"/>
              </a:rPr>
              <a:t> </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Heridas penetrantes en el cuello </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Distensión venosa yugular (que puede indicar neumotórax a tensión o taponamiento) </a:t>
            </a:r>
            <a:endParaRPr lang="es-PY" altLang="es-ES" sz="2400" dirty="0">
              <a:latin typeface="Calibri Light" panose="020F0302020204030204" pitchFamily="34" charset="0"/>
              <a:cs typeface="Calibri Light"/>
            </a:endParaRPr>
          </a:p>
          <a:p>
            <a:pPr indent="-226695">
              <a:lnSpc>
                <a:spcPct val="90000"/>
              </a:lnSpc>
              <a:spcBef>
                <a:spcPts val="1000"/>
              </a:spcBef>
            </a:pPr>
            <a:r>
              <a:rPr lang="es-PY" altLang="es-ES" sz="2400" b="1" dirty="0">
                <a:latin typeface="Calibri Light"/>
                <a:ea typeface="Microsoft YaHei"/>
                <a:cs typeface="Calibri Light"/>
              </a:rPr>
              <a:t>Palpe: </a:t>
            </a:r>
            <a:endParaRPr lang="es-PY" altLang="es-ES" sz="2400" b="1"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Aire en la piel o teji</a:t>
            </a:r>
            <a:r>
              <a:rPr lang="es-PY" altLang="es-ES" sz="2400" dirty="0">
                <a:latin typeface="Calibri Light" panose="020F0302020204030204" pitchFamily="34" charset="0"/>
              </a:rPr>
              <a:t>do </a:t>
            </a:r>
            <a:r>
              <a:rPr lang="es-PY" sz="2400" dirty="0">
                <a:latin typeface="Calibri Light" panose="020F0302020204030204" pitchFamily="34" charset="0"/>
              </a:rPr>
              <a:t>(preocupación por neumotórax)</a:t>
            </a:r>
            <a:endParaRPr lang="es-PY" sz="2400" dirty="0">
              <a:latin typeface="Calibri Light" panose="020F0302020204030204" pitchFamily="34" charset="0"/>
              <a:cs typeface="Calibri Light" panose="020F0302020204030204" pitchFamily="34" charset="0"/>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Dolor a la palpación o deformidad a lo largo de la columna </a:t>
            </a:r>
            <a:endParaRPr lang="es-PY" altLang="es-ES" sz="2400" dirty="0">
              <a:latin typeface="Calibri Light" panose="020F0302020204030204" pitchFamily="34" charset="0"/>
              <a:cs typeface="Calibri Light"/>
            </a:endParaRPr>
          </a:p>
        </p:txBody>
      </p:sp>
      <p:pic>
        <p:nvPicPr>
          <p:cNvPr id="12291" name="Picture 3">
            <a:extLst>
              <a:ext uri="{FF2B5EF4-FFF2-40B4-BE49-F238E27FC236}">
                <a16:creationId xmlns:a16="http://schemas.microsoft.com/office/drawing/2014/main" id="{F0F233C3-079B-D22B-1CF4-38182CBDACC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369177" y="1758529"/>
            <a:ext cx="2668587" cy="1839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itle 1">
            <a:extLst>
              <a:ext uri="{FF2B5EF4-FFF2-40B4-BE49-F238E27FC236}">
                <a16:creationId xmlns:a16="http://schemas.microsoft.com/office/drawing/2014/main" id="{1EFD544D-3191-85D0-98BC-BF32CB2FE940}"/>
              </a:ext>
            </a:extLst>
          </p:cNvPr>
          <p:cNvSpPr txBox="1">
            <a:spLocks/>
          </p:cNvSpPr>
          <p:nvPr/>
        </p:nvSpPr>
        <p:spPr>
          <a:xfrm>
            <a:off x="1278785" y="235465"/>
            <a:ext cx="10864467" cy="10490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rgbClr val="002060"/>
                </a:solidFill>
                <a:latin typeface="+mn-lt"/>
                <a:ea typeface="+mj-ea"/>
                <a:cs typeface="+mj-cs"/>
              </a:defRPr>
            </a:lvl1pPr>
          </a:lstStyle>
          <a:p>
            <a:r>
              <a:rPr lang="es-PY" dirty="0"/>
              <a:t>Evaluación secundaria del paciente: Cuello</a:t>
            </a:r>
            <a:endParaRPr lang="es-PY" dirty="0">
              <a:ea typeface="Calibri"/>
              <a:cs typeface="Calibri"/>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a:extLst>
              <a:ext uri="{FF2B5EF4-FFF2-40B4-BE49-F238E27FC236}">
                <a16:creationId xmlns:a16="http://schemas.microsoft.com/office/drawing/2014/main" id="{9600E2C6-C33B-FDB8-9A04-E0E0629D8698}"/>
              </a:ext>
            </a:extLst>
          </p:cNvPr>
          <p:cNvSpPr>
            <a:spLocks noChangeArrowheads="1"/>
          </p:cNvSpPr>
          <p:nvPr/>
        </p:nvSpPr>
        <p:spPr bwMode="auto">
          <a:xfrm>
            <a:off x="838200" y="71342"/>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Evaluación secundaria del paciente: Tórax</a:t>
            </a:r>
          </a:p>
        </p:txBody>
      </p:sp>
      <p:sp>
        <p:nvSpPr>
          <p:cNvPr id="13314" name="Rectangle 2">
            <a:extLst>
              <a:ext uri="{FF2B5EF4-FFF2-40B4-BE49-F238E27FC236}">
                <a16:creationId xmlns:a16="http://schemas.microsoft.com/office/drawing/2014/main" id="{0EA0E600-2139-2284-7027-D73DB4B0EC0E}"/>
              </a:ext>
            </a:extLst>
          </p:cNvPr>
          <p:cNvSpPr>
            <a:spLocks noChangeArrowheads="1"/>
          </p:cNvSpPr>
          <p:nvPr/>
        </p:nvSpPr>
        <p:spPr bwMode="auto">
          <a:xfrm>
            <a:off x="838200" y="1202273"/>
            <a:ext cx="11352213" cy="547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pPr>
            <a:r>
              <a:rPr lang="es-PY" altLang="es-ES" sz="2400" b="1" dirty="0">
                <a:latin typeface="Calibri Light"/>
                <a:ea typeface="Microsoft YaHei"/>
                <a:cs typeface="Calibri Light"/>
              </a:rPr>
              <a:t>Observe si hay: </a:t>
            </a:r>
            <a:endParaRPr lang="es-PY" dirty="0"/>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Moretones, deformidades, heridas </a:t>
            </a:r>
            <a:endParaRPr lang="es-PY" altLang="es-ES" sz="2400">
              <a:latin typeface="Calibri Light" panose="020F0302020204030204" pitchFamily="34" charset="0"/>
              <a:cs typeface="Calibri Light" panose="020F0302020204030204" pitchFamily="34" charset="0"/>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Movimiento irregular de la pared torácica </a:t>
            </a:r>
            <a:r>
              <a:rPr lang="es-PY" sz="2400" dirty="0">
                <a:latin typeface="Calibri Light"/>
                <a:ea typeface="Microsoft YaHei"/>
                <a:cs typeface="Calibri Light"/>
              </a:rPr>
              <a:t>(preocupación por neumotórax o tórax inestable)</a:t>
            </a:r>
            <a:endParaRPr lang="es-PY" altLang="es-ES" sz="2400" dirty="0">
              <a:latin typeface="Calibri Light"/>
              <a:ea typeface="Microsoft YaHei"/>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Quemaduras en todo el tórax (circunferenciales) que pueden dificultar la respiración </a:t>
            </a:r>
            <a:endParaRPr lang="es-PY" altLang="es-ES" sz="2400">
              <a:latin typeface="Calibri Light" panose="020F0302020204030204" pitchFamily="34" charset="0"/>
              <a:cs typeface="Calibri Light" panose="020F0302020204030204" pitchFamily="34" charset="0"/>
            </a:endParaRPr>
          </a:p>
          <a:p>
            <a:pPr indent="-226695">
              <a:lnSpc>
                <a:spcPct val="90000"/>
              </a:lnSpc>
              <a:spcBef>
                <a:spcPts val="1000"/>
              </a:spcBef>
            </a:pPr>
            <a:r>
              <a:rPr lang="es-PY" altLang="es-ES" sz="2400" b="1" dirty="0">
                <a:latin typeface="Calibri Light"/>
                <a:ea typeface="Microsoft YaHei"/>
                <a:cs typeface="Calibri Light"/>
              </a:rPr>
              <a:t>Escuche: </a:t>
            </a:r>
            <a:endParaRPr lang="es-PY" altLang="es-ES" sz="2400" b="1">
              <a:latin typeface="Calibri Light" panose="020F0302020204030204" pitchFamily="34" charset="0"/>
              <a:cs typeface="Calibri Light" panose="020F0302020204030204" pitchFamily="34" charset="0"/>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Ruidos respiratorios (disminuidos, desparejos o ausentes, sibilancias, crepitantes)</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Ruidos cardíacos disminuidos </a:t>
            </a:r>
            <a:r>
              <a:rPr lang="es-PY" sz="2400" dirty="0">
                <a:latin typeface="Calibri Light"/>
                <a:ea typeface="Microsoft YaHei"/>
                <a:cs typeface="Calibri Light"/>
              </a:rPr>
              <a:t>(preocupación por taponamiento pericárdico)</a:t>
            </a:r>
          </a:p>
          <a:p>
            <a:pPr indent="-226695">
              <a:lnSpc>
                <a:spcPct val="90000"/>
              </a:lnSpc>
              <a:spcBef>
                <a:spcPts val="1000"/>
              </a:spcBef>
            </a:pPr>
            <a:r>
              <a:rPr lang="es-PY" altLang="es-ES" sz="2400" b="1" dirty="0">
                <a:latin typeface="Calibri Light"/>
                <a:ea typeface="Microsoft YaHei"/>
                <a:cs typeface="Calibri Light"/>
              </a:rPr>
              <a:t>Palpe: </a:t>
            </a:r>
            <a:endParaRPr lang="es-PY" altLang="es-ES" sz="2400" b="1">
              <a:latin typeface="Calibri Light" panose="020F0302020204030204" pitchFamily="34" charset="0"/>
              <a:cs typeface="Calibri Light" panose="020F0302020204030204" pitchFamily="34" charset="0"/>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Dolor a la palpación </a:t>
            </a:r>
            <a:endParaRPr lang="es-PY" altLang="es-ES" sz="2400">
              <a:latin typeface="Calibri Light" panose="020F0302020204030204" pitchFamily="34" charset="0"/>
              <a:cs typeface="Calibri Light" panose="020F0302020204030204" pitchFamily="34" charset="0"/>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Crepitación </a:t>
            </a:r>
            <a:r>
              <a:rPr lang="es-PY" sz="2400" dirty="0">
                <a:latin typeface="Calibri Light"/>
                <a:ea typeface="Microsoft YaHei"/>
                <a:cs typeface="Calibri Light"/>
              </a:rPr>
              <a:t>(preocupación por fractura o neumotórax)</a:t>
            </a:r>
          </a:p>
        </p:txBody>
      </p:sp>
      <p:pic>
        <p:nvPicPr>
          <p:cNvPr id="13315" name="Picture 3">
            <a:extLst>
              <a:ext uri="{FF2B5EF4-FFF2-40B4-BE49-F238E27FC236}">
                <a16:creationId xmlns:a16="http://schemas.microsoft.com/office/drawing/2014/main" id="{6E0982EB-F6B3-7A7B-B6F1-893392C721E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31551" y="4662565"/>
            <a:ext cx="2265363" cy="1582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76772"/>
            <a:ext cx="10121153" cy="4351338"/>
          </a:xfrm>
        </p:spPr>
        <p:txBody>
          <a:bodyPr vert="horz" lIns="91440" tIns="45720" rIns="91440" bIns="45720" rtlCol="0" anchor="t">
            <a:normAutofit/>
          </a:bodyPr>
          <a:lstStyle/>
          <a:p>
            <a:pPr marL="0" lvl="0" indent="0">
              <a:lnSpc>
                <a:spcPct val="200000"/>
              </a:lnSpc>
              <a:spcBef>
                <a:spcPts val="0"/>
              </a:spcBef>
              <a:buClr>
                <a:schemeClr val="dk1"/>
              </a:buClr>
              <a:buSzPct val="25000"/>
              <a:buNone/>
            </a:pPr>
            <a:r>
              <a:rPr lang="en-US" sz="2400" b="1" dirty="0">
                <a:latin typeface="Calibri"/>
                <a:ea typeface="Source Sans Pro"/>
                <a:cs typeface="Calibri"/>
                <a:sym typeface="Calibri"/>
              </a:rPr>
              <a:t>R</a:t>
            </a:r>
            <a:r>
              <a:rPr lang="en-US" sz="2400" b="1" dirty="0">
                <a:latin typeface="Calibri"/>
                <a:ea typeface="Source Sans Pro"/>
                <a:cs typeface="Calibri"/>
                <a:sym typeface="Lato"/>
              </a:rPr>
              <a:t>ECUERDE…</a:t>
            </a:r>
            <a:endParaRPr lang="en-US" sz="2400" b="1" dirty="0">
              <a:latin typeface="Calibri"/>
              <a:ea typeface="Source Sans Pro"/>
              <a:cs typeface="Calibri"/>
            </a:endParaRPr>
          </a:p>
          <a:p>
            <a:pPr marL="177800" indent="0" algn="just">
              <a:lnSpc>
                <a:spcPct val="200000"/>
              </a:lnSpc>
              <a:spcBef>
                <a:spcPts val="0"/>
              </a:spcBef>
              <a:buClr>
                <a:schemeClr val="dk1"/>
              </a:buClr>
              <a:buSzPct val="25000"/>
              <a:buNone/>
            </a:pPr>
            <a:r>
              <a:rPr lang="es-MX" sz="2400" dirty="0">
                <a:ea typeface="Source Sans Pro"/>
                <a:cs typeface="Roboto"/>
              </a:rPr>
              <a:t>Las personas que en principio lucen bien, pueden tener </a:t>
            </a:r>
            <a:r>
              <a:rPr lang="es-MX" sz="2400" b="1" dirty="0">
                <a:latin typeface="Calibri"/>
                <a:ea typeface="Source Sans Pro"/>
                <a:cs typeface="Roboto"/>
              </a:rPr>
              <a:t>lesiones ocultas</a:t>
            </a:r>
            <a:r>
              <a:rPr lang="es-MX" sz="2400" dirty="0">
                <a:latin typeface="Calibri"/>
                <a:ea typeface="Source Sans Pro"/>
                <a:cs typeface="Roboto"/>
              </a:rPr>
              <a:t> </a:t>
            </a:r>
            <a:r>
              <a:rPr lang="es-MX" sz="2400" b="1" dirty="0">
                <a:latin typeface="Calibri"/>
                <a:ea typeface="Source Sans Pro"/>
                <a:cs typeface="Roboto"/>
              </a:rPr>
              <a:t>potencialmente mortales</a:t>
            </a:r>
            <a:r>
              <a:rPr lang="es-MX" sz="2400" dirty="0">
                <a:ea typeface="Source Sans Pro"/>
                <a:cs typeface="Roboto"/>
              </a:rPr>
              <a:t>, como una hemorragia interna. Es muy importante </a:t>
            </a:r>
            <a:r>
              <a:rPr lang="es-MX" sz="2400" b="1" err="1">
                <a:latin typeface="Calibri"/>
                <a:ea typeface="Source Sans Pro"/>
                <a:cs typeface="Roboto"/>
              </a:rPr>
              <a:t>re-evaluar</a:t>
            </a:r>
            <a:r>
              <a:rPr lang="es-MX" sz="2400" b="1" dirty="0">
                <a:latin typeface="Calibri"/>
                <a:ea typeface="Source Sans Pro"/>
                <a:cs typeface="Roboto"/>
              </a:rPr>
              <a:t> </a:t>
            </a:r>
            <a:r>
              <a:rPr lang="es-MX" sz="2400" dirty="0">
                <a:latin typeface="Calibri"/>
                <a:ea typeface="Source Sans Pro"/>
                <a:cs typeface="Roboto"/>
              </a:rPr>
              <a:t>a los pacientes traumatizados</a:t>
            </a:r>
            <a:r>
              <a:rPr lang="es-MX" sz="2400" dirty="0">
                <a:ea typeface="Source Sans Pro"/>
                <a:cs typeface="Roboto"/>
              </a:rPr>
              <a:t> con frecuencia, sobre todo cuando el paciente empeora</a:t>
            </a:r>
            <a:endParaRPr lang="en" sz="2400" dirty="0">
              <a:solidFill>
                <a:schemeClr val="dk1"/>
              </a:solidFill>
              <a:ea typeface="Source Sans Pro"/>
              <a:cs typeface="Roboto"/>
            </a:endParaRPr>
          </a:p>
        </p:txBody>
      </p:sp>
      <p:sp>
        <p:nvSpPr>
          <p:cNvPr id="5" name="Rectangle 4">
            <a:extLst>
              <a:ext uri="{FF2B5EF4-FFF2-40B4-BE49-F238E27FC236}">
                <a16:creationId xmlns:a16="http://schemas.microsoft.com/office/drawing/2014/main" id="{F147D22D-E375-30F7-0434-1D6A83B128B6}"/>
              </a:ext>
            </a:extLst>
          </p:cNvPr>
          <p:cNvSpPr/>
          <p:nvPr/>
        </p:nvSpPr>
        <p:spPr>
          <a:xfrm>
            <a:off x="8699797" y="604903"/>
            <a:ext cx="4197455"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
        <p:nvSpPr>
          <p:cNvPr id="10" name="Title 1">
            <a:extLst>
              <a:ext uri="{FF2B5EF4-FFF2-40B4-BE49-F238E27FC236}">
                <a16:creationId xmlns:a16="http://schemas.microsoft.com/office/drawing/2014/main" id="{326278F9-03E9-4919-87BE-CC1390704B88}"/>
              </a:ext>
            </a:extLst>
          </p:cNvPr>
          <p:cNvSpPr txBox="1">
            <a:spLocks/>
          </p:cNvSpPr>
          <p:nvPr/>
        </p:nvSpPr>
        <p:spPr>
          <a:xfrm>
            <a:off x="835067" y="11297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6000" kern="1200">
                <a:solidFill>
                  <a:schemeClr val="tx1"/>
                </a:solidFill>
                <a:latin typeface="Calibri" panose="020F0502020204030204" pitchFamily="34" charset="0"/>
                <a:ea typeface="Calibri" panose="020F0502020204030204" pitchFamily="34" charset="0"/>
                <a:cs typeface="Calibri" panose="020F0502020204030204" pitchFamily="34" charset="0"/>
              </a:defRPr>
            </a:lvl1pPr>
          </a:lstStyle>
          <a:p>
            <a:r>
              <a:rPr lang="es-ES_tradnl" sz="4000" b="1">
                <a:solidFill>
                  <a:srgbClr val="44546A"/>
                </a:solidFill>
                <a:latin typeface="Calibri"/>
                <a:cs typeface="Calibri"/>
              </a:rPr>
              <a:t>ABCDE: Evaluación primaria del paciente traumatizado</a:t>
            </a:r>
            <a:endParaRPr lang="es-ES_tradnl" sz="4000" b="1">
              <a:solidFill>
                <a:srgbClr val="44546A"/>
              </a:solidFill>
            </a:endParaRPr>
          </a:p>
        </p:txBody>
      </p:sp>
    </p:spTree>
    <p:extLst>
      <p:ext uri="{BB962C8B-B14F-4D97-AF65-F5344CB8AC3E}">
        <p14:creationId xmlns:p14="http://schemas.microsoft.com/office/powerpoint/2010/main" val="1968383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a:extLst>
              <a:ext uri="{FF2B5EF4-FFF2-40B4-BE49-F238E27FC236}">
                <a16:creationId xmlns:a16="http://schemas.microsoft.com/office/drawing/2014/main" id="{CB560AEB-484E-66AE-1930-FBFF07059DE3}"/>
              </a:ext>
            </a:extLst>
          </p:cNvPr>
          <p:cNvSpPr>
            <a:spLocks noChangeArrowheads="1"/>
          </p:cNvSpPr>
          <p:nvPr/>
        </p:nvSpPr>
        <p:spPr bwMode="auto">
          <a:xfrm>
            <a:off x="530053" y="95939"/>
            <a:ext cx="1102595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 pos="130286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Evaluación secundaria del paciente: Abdomen</a:t>
            </a:r>
          </a:p>
        </p:txBody>
      </p:sp>
      <p:sp>
        <p:nvSpPr>
          <p:cNvPr id="14338" name="Rectangle 2">
            <a:extLst>
              <a:ext uri="{FF2B5EF4-FFF2-40B4-BE49-F238E27FC236}">
                <a16:creationId xmlns:a16="http://schemas.microsoft.com/office/drawing/2014/main" id="{A2D0456A-DDDB-791B-9F5A-05A959A34833}"/>
              </a:ext>
            </a:extLst>
          </p:cNvPr>
          <p:cNvSpPr>
            <a:spLocks noChangeArrowheads="1"/>
          </p:cNvSpPr>
          <p:nvPr/>
        </p:nvSpPr>
        <p:spPr bwMode="auto">
          <a:xfrm>
            <a:off x="647700" y="1385888"/>
            <a:ext cx="11352213" cy="5470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00"/>
              </a:spcBef>
            </a:pPr>
            <a:r>
              <a:rPr lang="es-PY" altLang="es-ES" sz="2400" b="1">
                <a:latin typeface="Calibri Light" panose="020F0302020204030204" pitchFamily="34" charset="0"/>
              </a:rPr>
              <a:t>Observe si hay: </a:t>
            </a:r>
          </a:p>
          <a:p>
            <a:pPr>
              <a:lnSpc>
                <a:spcPct val="90000"/>
              </a:lnSpc>
              <a:spcBef>
                <a:spcPts val="1000"/>
              </a:spcBef>
              <a:buFont typeface="Arial" panose="020B0604020202020204" pitchFamily="34" charset="0"/>
              <a:buChar char="•"/>
            </a:pPr>
            <a:r>
              <a:rPr lang="es-PY" altLang="es-ES" sz="2400">
                <a:latin typeface="Calibri Light" panose="020F0302020204030204" pitchFamily="34" charset="0"/>
              </a:rPr>
              <a:t>Distensión abdominal </a:t>
            </a:r>
          </a:p>
          <a:p>
            <a:pPr>
              <a:lnSpc>
                <a:spcPct val="90000"/>
              </a:lnSpc>
              <a:spcBef>
                <a:spcPts val="1000"/>
              </a:spcBef>
              <a:buFont typeface="Arial" panose="020B0604020202020204" pitchFamily="34" charset="0"/>
              <a:buChar char="•"/>
            </a:pPr>
            <a:r>
              <a:rPr lang="es-PY" altLang="es-ES" sz="2400">
                <a:latin typeface="Calibri Light" panose="020F0302020204030204" pitchFamily="34" charset="0"/>
              </a:rPr>
              <a:t>Heridas abdominales, moretones o excoriaciones visibles </a:t>
            </a:r>
          </a:p>
          <a:p>
            <a:pPr>
              <a:lnSpc>
                <a:spcPct val="90000"/>
              </a:lnSpc>
              <a:spcBef>
                <a:spcPts val="1000"/>
              </a:spcBef>
              <a:buFont typeface="Arial" panose="020B0604020202020204" pitchFamily="34" charset="0"/>
              <a:buChar char="•"/>
            </a:pPr>
            <a:r>
              <a:rPr lang="es-PY" altLang="es-ES" sz="2400">
                <a:latin typeface="Calibri Light" panose="020F0302020204030204" pitchFamily="34" charset="0"/>
              </a:rPr>
              <a:t>Moretones en la espalda o el abdomen, que pueden ser signo de sangrado interno </a:t>
            </a:r>
          </a:p>
          <a:p>
            <a:pPr>
              <a:lnSpc>
                <a:spcPct val="90000"/>
              </a:lnSpc>
              <a:spcBef>
                <a:spcPts val="1000"/>
              </a:spcBef>
              <a:buFont typeface="Arial" panose="020B0604020202020204" pitchFamily="34" charset="0"/>
              <a:buChar char="•"/>
            </a:pPr>
            <a:r>
              <a:rPr lang="es-PY" altLang="es-ES" sz="2400">
                <a:latin typeface="Calibri Light" panose="020F0302020204030204" pitchFamily="34" charset="0"/>
              </a:rPr>
              <a:t>Quemaduras circunferenciales en el abdomen (pueden causar graves problemas de respiración) </a:t>
            </a:r>
          </a:p>
          <a:p>
            <a:pPr>
              <a:lnSpc>
                <a:spcPct val="90000"/>
              </a:lnSpc>
              <a:spcBef>
                <a:spcPts val="1000"/>
              </a:spcBef>
              <a:buClrTx/>
              <a:buSzTx/>
              <a:buFontTx/>
              <a:buNone/>
            </a:pPr>
            <a:r>
              <a:rPr lang="es-PY" altLang="es-ES" sz="2400" b="1">
                <a:latin typeface="Calibri Light" panose="020F0302020204030204" pitchFamily="34" charset="0"/>
              </a:rPr>
              <a:t>Palpe: </a:t>
            </a:r>
          </a:p>
          <a:p>
            <a:pPr>
              <a:lnSpc>
                <a:spcPct val="90000"/>
              </a:lnSpc>
              <a:spcBef>
                <a:spcPts val="1000"/>
              </a:spcBef>
              <a:buFont typeface="Arial" panose="020B0604020202020204" pitchFamily="34" charset="0"/>
              <a:buChar char="•"/>
            </a:pPr>
            <a:r>
              <a:rPr lang="es-PY" altLang="es-ES" sz="2400">
                <a:latin typeface="Calibri Light" panose="020F0302020204030204" pitchFamily="34" charset="0"/>
              </a:rPr>
              <a:t>Dolor a la descompresión abdominal o </a:t>
            </a:r>
          </a:p>
          <a:p>
            <a:pPr>
              <a:lnSpc>
                <a:spcPct val="90000"/>
              </a:lnSpc>
              <a:spcBef>
                <a:spcPts val="1000"/>
              </a:spcBef>
              <a:buClrTx/>
              <a:buSzTx/>
              <a:buFontTx/>
              <a:buNone/>
            </a:pPr>
            <a:r>
              <a:rPr lang="es-PY" altLang="es-ES" sz="2400">
                <a:latin typeface="Calibri Light" panose="020F0302020204030204" pitchFamily="34" charset="0"/>
              </a:rPr>
              <a:t>   contractura abdominal</a:t>
            </a:r>
          </a:p>
          <a:p>
            <a:pPr>
              <a:lnSpc>
                <a:spcPct val="90000"/>
              </a:lnSpc>
              <a:spcBef>
                <a:spcPts val="1000"/>
              </a:spcBef>
              <a:buFont typeface="Arial" panose="020B0604020202020204" pitchFamily="34" charset="0"/>
              <a:buChar char="•"/>
            </a:pPr>
            <a:r>
              <a:rPr lang="es-PY" altLang="es-ES" sz="2400">
                <a:latin typeface="Calibri Light" panose="020F0302020204030204" pitchFamily="34" charset="0"/>
              </a:rPr>
              <a:t>Dolor a la palpación abdominal</a:t>
            </a:r>
          </a:p>
        </p:txBody>
      </p:sp>
      <p:pic>
        <p:nvPicPr>
          <p:cNvPr id="14339" name="Picture 3">
            <a:extLst>
              <a:ext uri="{FF2B5EF4-FFF2-40B4-BE49-F238E27FC236}">
                <a16:creationId xmlns:a16="http://schemas.microsoft.com/office/drawing/2014/main" id="{66FDFAD7-AF34-F0A2-A28E-EC61120666F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42338" y="4052888"/>
            <a:ext cx="2433637" cy="1693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a:extLst>
              <a:ext uri="{FF2B5EF4-FFF2-40B4-BE49-F238E27FC236}">
                <a16:creationId xmlns:a16="http://schemas.microsoft.com/office/drawing/2014/main" id="{79348F47-0564-BFE5-890B-17E5763860D4}"/>
              </a:ext>
            </a:extLst>
          </p:cNvPr>
          <p:cNvSpPr>
            <a:spLocks noChangeArrowheads="1"/>
          </p:cNvSpPr>
          <p:nvPr/>
        </p:nvSpPr>
        <p:spPr bwMode="auto">
          <a:xfrm>
            <a:off x="419674" y="2736"/>
            <a:ext cx="1184116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Evaluación secundaria del paciente: Extremidades</a:t>
            </a:r>
          </a:p>
        </p:txBody>
      </p:sp>
      <p:sp>
        <p:nvSpPr>
          <p:cNvPr id="15362" name="Rectangle 2">
            <a:extLst>
              <a:ext uri="{FF2B5EF4-FFF2-40B4-BE49-F238E27FC236}">
                <a16:creationId xmlns:a16="http://schemas.microsoft.com/office/drawing/2014/main" id="{20212EEA-5F70-A97F-5DA9-DFA00886016A}"/>
              </a:ext>
            </a:extLst>
          </p:cNvPr>
          <p:cNvSpPr>
            <a:spLocks noChangeArrowheads="1"/>
          </p:cNvSpPr>
          <p:nvPr/>
        </p:nvSpPr>
        <p:spPr bwMode="auto">
          <a:xfrm>
            <a:off x="417302" y="1008847"/>
            <a:ext cx="10929900" cy="55176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pPr>
            <a:r>
              <a:rPr lang="es-PY" altLang="es-ES" sz="2400" b="1" dirty="0">
                <a:latin typeface="Calibri Light"/>
                <a:ea typeface="Microsoft YaHei"/>
                <a:cs typeface="Calibri Light"/>
              </a:rPr>
              <a:t>Observe si hay: </a:t>
            </a:r>
            <a:endParaRPr lang="es-ES"/>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Inflamación o moretones </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Deformidades (pueden indicar fracturas)</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Fracturas expuestas </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Amputación </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Quemaduras circunferenciales </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Piel pálida (puede ser signo de un flujo de sangre limitado) </a:t>
            </a:r>
            <a:endParaRPr lang="es-PY" altLang="es-ES" sz="2400" dirty="0">
              <a:latin typeface="Calibri Light" panose="020F0302020204030204" pitchFamily="34" charset="0"/>
              <a:cs typeface="Calibri Light"/>
            </a:endParaRPr>
          </a:p>
          <a:p>
            <a:pPr indent="-226695">
              <a:lnSpc>
                <a:spcPct val="90000"/>
              </a:lnSpc>
              <a:spcBef>
                <a:spcPts val="1000"/>
              </a:spcBef>
            </a:pPr>
            <a:r>
              <a:rPr lang="es-PY" altLang="es-ES" sz="2400" b="1" dirty="0">
                <a:latin typeface="Calibri Light"/>
                <a:ea typeface="Microsoft YaHei"/>
                <a:cs typeface="Calibri Light"/>
              </a:rPr>
              <a:t>Palpe: </a:t>
            </a:r>
            <a:endParaRPr lang="es-PY" altLang="es-ES" sz="2400" b="1"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Pulsos ausentes o débiles </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Piel fría (puede ser signo de un flujo de sangre limitado) </a:t>
            </a:r>
            <a:endParaRPr lang="es-PY" altLang="es-ES" sz="240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Dolor a la palpación </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Compartimientos musculares dolorosos y con una firmeza anómala </a:t>
            </a:r>
          </a:p>
        </p:txBody>
      </p:sp>
      <p:pic>
        <p:nvPicPr>
          <p:cNvPr id="15363" name="Picture 3">
            <a:extLst>
              <a:ext uri="{FF2B5EF4-FFF2-40B4-BE49-F238E27FC236}">
                <a16:creationId xmlns:a16="http://schemas.microsoft.com/office/drawing/2014/main" id="{100D815D-7B9F-AE08-8E75-70819B98712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9675" y="2214563"/>
            <a:ext cx="3482975" cy="2432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a:extLst>
              <a:ext uri="{FF2B5EF4-FFF2-40B4-BE49-F238E27FC236}">
                <a16:creationId xmlns:a16="http://schemas.microsoft.com/office/drawing/2014/main" id="{ED6D2A3A-8EA8-D0E3-E57C-8BBAC54C5368}"/>
              </a:ext>
            </a:extLst>
          </p:cNvPr>
          <p:cNvSpPr>
            <a:spLocks noChangeArrowheads="1"/>
          </p:cNvSpPr>
          <p:nvPr/>
        </p:nvSpPr>
        <p:spPr bwMode="auto">
          <a:xfrm>
            <a:off x="838200" y="1690688"/>
            <a:ext cx="11352213" cy="491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00"/>
              </a:spcBef>
            </a:pPr>
            <a:r>
              <a:rPr lang="es-PY" altLang="es-ES" sz="2400" b="1">
                <a:latin typeface="Calibri Light" panose="020F0302020204030204" pitchFamily="34" charset="0"/>
              </a:rPr>
              <a:t>Haga una rotación en bloque con asistencia, y luego:</a:t>
            </a:r>
          </a:p>
          <a:p>
            <a:pPr>
              <a:lnSpc>
                <a:spcPct val="90000"/>
              </a:lnSpc>
              <a:spcBef>
                <a:spcPts val="1000"/>
              </a:spcBef>
            </a:pPr>
            <a:r>
              <a:rPr lang="es-PY" altLang="es-ES" sz="2400" b="1">
                <a:latin typeface="Calibri Light" panose="020F0302020204030204" pitchFamily="34" charset="0"/>
              </a:rPr>
              <a:t>Observe si hay: </a:t>
            </a:r>
          </a:p>
          <a:p>
            <a:pPr>
              <a:lnSpc>
                <a:spcPct val="90000"/>
              </a:lnSpc>
              <a:spcBef>
                <a:spcPts val="1000"/>
              </a:spcBef>
              <a:buFont typeface="Arial" panose="020B0604020202020204" pitchFamily="34" charset="0"/>
              <a:buChar char="•"/>
            </a:pPr>
            <a:r>
              <a:rPr lang="es-PY" altLang="es-ES" sz="2400">
                <a:latin typeface="Calibri Light" panose="020F0302020204030204" pitchFamily="34" charset="0"/>
              </a:rPr>
              <a:t>Moretones </a:t>
            </a:r>
          </a:p>
          <a:p>
            <a:pPr>
              <a:lnSpc>
                <a:spcPct val="90000"/>
              </a:lnSpc>
              <a:spcBef>
                <a:spcPts val="1000"/>
              </a:spcBef>
              <a:buFont typeface="Arial" panose="020B0604020202020204" pitchFamily="34" charset="0"/>
              <a:buChar char="•"/>
            </a:pPr>
            <a:r>
              <a:rPr lang="es-PY" altLang="es-ES" sz="2400">
                <a:latin typeface="Calibri Light" panose="020F0302020204030204" pitchFamily="34" charset="0"/>
              </a:rPr>
              <a:t>Deformidades </a:t>
            </a:r>
          </a:p>
          <a:p>
            <a:pPr>
              <a:lnSpc>
                <a:spcPct val="90000"/>
              </a:lnSpc>
              <a:spcBef>
                <a:spcPts val="1000"/>
              </a:spcBef>
              <a:buClrTx/>
              <a:buSzTx/>
              <a:buFontTx/>
              <a:buNone/>
            </a:pPr>
            <a:r>
              <a:rPr lang="es-PY" altLang="es-ES" sz="2400" b="1">
                <a:latin typeface="Calibri Light" panose="020F0302020204030204" pitchFamily="34" charset="0"/>
              </a:rPr>
              <a:t>Palpe: </a:t>
            </a:r>
          </a:p>
          <a:p>
            <a:pPr>
              <a:lnSpc>
                <a:spcPct val="90000"/>
              </a:lnSpc>
              <a:spcBef>
                <a:spcPts val="1000"/>
              </a:spcBef>
              <a:buFont typeface="Arial" panose="020B0604020202020204" pitchFamily="34" charset="0"/>
              <a:buChar char="•"/>
            </a:pPr>
            <a:r>
              <a:rPr lang="es-PY" altLang="es-ES" sz="2400">
                <a:latin typeface="Calibri Light" panose="020F0302020204030204" pitchFamily="34" charset="0"/>
              </a:rPr>
              <a:t>Dolor a la palpación, crepitación y alineación de toda la columna (de la parte superior del cuello a la espalda baja)</a:t>
            </a:r>
          </a:p>
          <a:p>
            <a:pPr>
              <a:lnSpc>
                <a:spcPct val="90000"/>
              </a:lnSpc>
              <a:spcBef>
                <a:spcPts val="1000"/>
              </a:spcBef>
              <a:buFont typeface="Arial" panose="020B0604020202020204" pitchFamily="34" charset="0"/>
              <a:buChar char="•"/>
            </a:pPr>
            <a:r>
              <a:rPr lang="es-PY" altLang="es-ES" sz="2400">
                <a:latin typeface="Calibri Light" panose="020F0302020204030204" pitchFamily="34" charset="0"/>
              </a:rPr>
              <a:t>Dolor a la palpación, crepitación o desalineación en cualquier otra zona con signos visibles de traumatismo </a:t>
            </a:r>
          </a:p>
        </p:txBody>
      </p:sp>
      <p:sp>
        <p:nvSpPr>
          <p:cNvPr id="16386" name="Rectangle 2">
            <a:extLst>
              <a:ext uri="{FF2B5EF4-FFF2-40B4-BE49-F238E27FC236}">
                <a16:creationId xmlns:a16="http://schemas.microsoft.com/office/drawing/2014/main" id="{869E6AFA-F17A-D01A-D02D-B003373FE73F}"/>
              </a:ext>
            </a:extLst>
          </p:cNvPr>
          <p:cNvSpPr>
            <a:spLocks noChangeArrowheads="1"/>
          </p:cNvSpPr>
          <p:nvPr/>
        </p:nvSpPr>
        <p:spPr bwMode="auto">
          <a:xfrm>
            <a:off x="431800" y="215900"/>
            <a:ext cx="12134506"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 pos="1257935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Evaluación secundaria del paciente: Columna/espalda</a:t>
            </a:r>
          </a:p>
        </p:txBody>
      </p:sp>
      <p:pic>
        <p:nvPicPr>
          <p:cNvPr id="16387" name="Picture 3">
            <a:extLst>
              <a:ext uri="{FF2B5EF4-FFF2-40B4-BE49-F238E27FC236}">
                <a16:creationId xmlns:a16="http://schemas.microsoft.com/office/drawing/2014/main" id="{CD937BB4-ADF9-9C6E-599F-338D36E0BC8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51688" y="1139825"/>
            <a:ext cx="4481512" cy="31273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9" name="Rectangle 5">
            <a:extLst>
              <a:ext uri="{FF2B5EF4-FFF2-40B4-BE49-F238E27FC236}">
                <a16:creationId xmlns:a16="http://schemas.microsoft.com/office/drawing/2014/main" id="{677B639A-F44A-6B52-EC39-9425AB04300E}"/>
              </a:ext>
            </a:extLst>
          </p:cNvPr>
          <p:cNvSpPr>
            <a:spLocks noChangeArrowheads="1"/>
          </p:cNvSpPr>
          <p:nvPr/>
        </p:nvSpPr>
        <p:spPr bwMode="auto">
          <a:xfrm>
            <a:off x="352425" y="5868988"/>
            <a:ext cx="10593427" cy="7556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algn="ctr">
              <a:lnSpc>
                <a:spcPct val="90000"/>
              </a:lnSpc>
            </a:pPr>
            <a:r>
              <a:rPr lang="es-PY" altLang="es-ES" sz="2400">
                <a:solidFill>
                  <a:srgbClr val="ED7D31"/>
                </a:solidFill>
                <a:latin typeface="Source Sans Pro" panose="020B0503030403020204" pitchFamily="34" charset="0"/>
              </a:rPr>
              <a:t>Si existe preocupación por una lesión en la columna, verifique y documente el nivel donde comienzan los hallazgos</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a:extLst>
              <a:ext uri="{FF2B5EF4-FFF2-40B4-BE49-F238E27FC236}">
                <a16:creationId xmlns:a16="http://schemas.microsoft.com/office/drawing/2014/main" id="{8A44AA91-B615-05AB-AD87-93A4F92A0279}"/>
              </a:ext>
            </a:extLst>
          </p:cNvPr>
          <p:cNvSpPr>
            <a:spLocks noChangeArrowheads="1"/>
          </p:cNvSpPr>
          <p:nvPr/>
        </p:nvSpPr>
        <p:spPr bwMode="auto">
          <a:xfrm>
            <a:off x="838200" y="163149"/>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Evaluación secundaria del paciente: Piel</a:t>
            </a:r>
          </a:p>
        </p:txBody>
      </p:sp>
      <p:sp>
        <p:nvSpPr>
          <p:cNvPr id="17410" name="Rectangle 2">
            <a:extLst>
              <a:ext uri="{FF2B5EF4-FFF2-40B4-BE49-F238E27FC236}">
                <a16:creationId xmlns:a16="http://schemas.microsoft.com/office/drawing/2014/main" id="{168B83CD-8C9E-FE26-2A58-3D26018C0403}"/>
              </a:ext>
            </a:extLst>
          </p:cNvPr>
          <p:cNvSpPr>
            <a:spLocks noChangeArrowheads="1"/>
          </p:cNvSpPr>
          <p:nvPr/>
        </p:nvSpPr>
        <p:spPr bwMode="auto">
          <a:xfrm>
            <a:off x="627043" y="1110179"/>
            <a:ext cx="11352213" cy="491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marL="863600" indent="-3222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pPr>
            <a:endParaRPr lang="es-PY" altLang="es-ES" sz="2400" b="1" dirty="0">
              <a:latin typeface="Calibri Light"/>
              <a:ea typeface="Microsoft YaHei"/>
              <a:cs typeface="Calibri Light"/>
            </a:endParaRPr>
          </a:p>
          <a:p>
            <a:pPr indent="-226695">
              <a:lnSpc>
                <a:spcPct val="90000"/>
              </a:lnSpc>
              <a:spcBef>
                <a:spcPts val="1000"/>
              </a:spcBef>
            </a:pPr>
            <a:r>
              <a:rPr lang="es-PY" altLang="es-ES" sz="2400" b="1" dirty="0">
                <a:latin typeface="Calibri Light"/>
                <a:ea typeface="Microsoft YaHei"/>
                <a:cs typeface="Calibri Light"/>
              </a:rPr>
              <a:t>Observe si hay:</a:t>
            </a:r>
            <a:endParaRPr lang="es-PY" dirty="0">
              <a:latin typeface="Calibri Light"/>
              <a:ea typeface="Microsoft YaHei"/>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Moretones </a:t>
            </a:r>
            <a:endParaRPr lang="es-PY" altLang="es-ES" sz="2400" dirty="0">
              <a:latin typeface="Calibri Light" panose="020F0302020204030204" pitchFamily="34" charset="0"/>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Excoriaciones </a:t>
            </a:r>
            <a:endParaRPr lang="es-PY" altLang="es-ES" sz="2400" dirty="0">
              <a:latin typeface="Calibri Light" panose="020F0302020204030204" pitchFamily="34" charset="0"/>
              <a:cs typeface="Calibri Light" panose="020F0302020204030204" pitchFamily="34" charset="0"/>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Laceraciones </a:t>
            </a:r>
            <a:endParaRPr lang="es-PY" altLang="es-ES" sz="2400" dirty="0">
              <a:latin typeface="Calibri Light" panose="020F0302020204030204" pitchFamily="34" charset="0"/>
              <a:cs typeface="Calibri Light" panose="020F0302020204030204" pitchFamily="34" charset="0"/>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Quemaduras</a:t>
            </a:r>
          </a:p>
          <a:p>
            <a:pPr lvl="1" indent="-321945">
              <a:lnSpc>
                <a:spcPct val="100000"/>
              </a:lnSpc>
              <a:spcBef>
                <a:spcPts val="1138"/>
              </a:spcBef>
              <a:buSzPct val="75000"/>
              <a:buFont typeface="Symbol" panose="05050102010706020507" pitchFamily="18" charset="2"/>
              <a:buChar char=""/>
            </a:pPr>
            <a:r>
              <a:rPr lang="es-PY" altLang="es-ES" sz="2400" dirty="0">
                <a:latin typeface="Calibri Light"/>
                <a:ea typeface="Microsoft YaHei"/>
                <a:cs typeface="Calibri Light"/>
              </a:rPr>
              <a:t>Las quemaduras circunferenciales en el pecho pueden causar dificultad para respirar</a:t>
            </a:r>
          </a:p>
          <a:p>
            <a:pPr lvl="1" indent="-321945">
              <a:lnSpc>
                <a:spcPct val="100000"/>
              </a:lnSpc>
              <a:spcBef>
                <a:spcPts val="1138"/>
              </a:spcBef>
              <a:buSzPct val="75000"/>
              <a:buFont typeface="Symbol" panose="05050102010706020507" pitchFamily="18" charset="2"/>
              <a:buChar char=""/>
            </a:pPr>
            <a:r>
              <a:rPr lang="es-PY" altLang="es-ES" sz="2400" dirty="0">
                <a:latin typeface="Calibri Light"/>
                <a:ea typeface="Microsoft YaHei"/>
                <a:cs typeface="Calibri Light"/>
              </a:rPr>
              <a:t>Las quemaduras en las extremidades pueden causar síndrome compartimental</a:t>
            </a:r>
          </a:p>
          <a:p>
            <a:pPr lvl="1" indent="-321945">
              <a:lnSpc>
                <a:spcPct val="100000"/>
              </a:lnSpc>
              <a:spcBef>
                <a:spcPts val="1138"/>
              </a:spcBef>
              <a:buSzPct val="75000"/>
              <a:buFont typeface="Symbol" panose="05050102010706020507" pitchFamily="18" charset="2"/>
              <a:buChar char=""/>
            </a:pPr>
            <a:endParaRPr lang="es-PY" altLang="es-ES" sz="2400" dirty="0">
              <a:latin typeface="Calibri Light" panose="020F0302020204030204" pitchFamily="34" charset="0"/>
              <a:cs typeface="Calibri Light" panose="020F0302020204030204" pitchFamily="34" charset="0"/>
            </a:endParaRPr>
          </a:p>
        </p:txBody>
      </p:sp>
      <p:sp>
        <p:nvSpPr>
          <p:cNvPr id="17411" name="Rectangle 3">
            <a:extLst>
              <a:ext uri="{FF2B5EF4-FFF2-40B4-BE49-F238E27FC236}">
                <a16:creationId xmlns:a16="http://schemas.microsoft.com/office/drawing/2014/main" id="{9910523C-A88D-1027-2124-D693DFBE2FEE}"/>
              </a:ext>
            </a:extLst>
          </p:cNvPr>
          <p:cNvSpPr>
            <a:spLocks noChangeArrowheads="1"/>
          </p:cNvSpPr>
          <p:nvPr/>
        </p:nvSpPr>
        <p:spPr bwMode="auto">
          <a:xfrm>
            <a:off x="624792" y="5271110"/>
            <a:ext cx="2027238"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s-PY" altLang="es-ES" sz="2400" b="1">
                <a:latin typeface="Calibri Light" panose="020F0302020204030204" pitchFamily="34" charset="0"/>
              </a:rPr>
              <a:t>Palpe si hay:</a:t>
            </a:r>
          </a:p>
        </p:txBody>
      </p:sp>
      <p:sp>
        <p:nvSpPr>
          <p:cNvPr id="17412" name="Rectangle 4">
            <a:extLst>
              <a:ext uri="{FF2B5EF4-FFF2-40B4-BE49-F238E27FC236}">
                <a16:creationId xmlns:a16="http://schemas.microsoft.com/office/drawing/2014/main" id="{8179635A-2956-83B2-017F-8960E5637776}"/>
              </a:ext>
            </a:extLst>
          </p:cNvPr>
          <p:cNvSpPr>
            <a:spLocks noChangeArrowheads="1"/>
          </p:cNvSpPr>
          <p:nvPr/>
        </p:nvSpPr>
        <p:spPr bwMode="auto">
          <a:xfrm>
            <a:off x="760424" y="5698747"/>
            <a:ext cx="8711990" cy="460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nchor="t">
            <a:spAutoFit/>
          </a:bodyPr>
          <a:lstStyle>
            <a:lvl1pPr marL="215900" indent="-214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defRPr>
                <a:solidFill>
                  <a:srgbClr val="000000"/>
                </a:solidFill>
                <a:latin typeface="Arial" panose="020B0604020202020204" pitchFamily="34" charset="0"/>
                <a:ea typeface="Microsoft YaHei" panose="020B0503020204020204" pitchFamily="34" charset="-122"/>
              </a:defRPr>
            </a:lvl9pPr>
          </a:lstStyle>
          <a:p>
            <a:pPr indent="-213995">
              <a:lnSpc>
                <a:spcPct val="100000"/>
              </a:lnSpc>
              <a:buSzPct val="45000"/>
              <a:buFont typeface="Wingdings" panose="05000000000000000000" pitchFamily="2" charset="2"/>
              <a:buChar char=""/>
            </a:pPr>
            <a:r>
              <a:rPr lang="es-PY" altLang="es-ES" sz="2400" dirty="0">
                <a:latin typeface="Calibri Light"/>
                <a:ea typeface="Microsoft YaHei"/>
                <a:cs typeface="Calibri Light"/>
              </a:rPr>
              <a:t>Pulsos periféricos en todas las extremidades</a:t>
            </a:r>
            <a:endParaRPr lang="es-ES" dirty="0">
              <a:latin typeface="Calibri Light"/>
              <a:ea typeface="Microsoft YaHei"/>
              <a:cs typeface="Calibri Light"/>
            </a:endParaRPr>
          </a:p>
        </p:txBody>
      </p:sp>
      <p:pic>
        <p:nvPicPr>
          <p:cNvPr id="17413" name="Picture 5">
            <a:extLst>
              <a:ext uri="{FF2B5EF4-FFF2-40B4-BE49-F238E27FC236}">
                <a16:creationId xmlns:a16="http://schemas.microsoft.com/office/drawing/2014/main" id="{E99E05D1-53E8-6D34-3FFE-E7773AA4A85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12200" y="1373188"/>
            <a:ext cx="2562225" cy="1793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a:extLst>
              <a:ext uri="{FF2B5EF4-FFF2-40B4-BE49-F238E27FC236}">
                <a16:creationId xmlns:a16="http://schemas.microsoft.com/office/drawing/2014/main" id="{0E3F4C3B-6F7D-B40A-7803-9C51449D833E}"/>
              </a:ext>
            </a:extLst>
          </p:cNvPr>
          <p:cNvSpPr>
            <a:spLocks noChangeArrowheads="1"/>
          </p:cNvSpPr>
          <p:nvPr/>
        </p:nvSpPr>
        <p:spPr bwMode="auto">
          <a:xfrm>
            <a:off x="461772" y="62162"/>
            <a:ext cx="11447462"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Evaluación secundaria del paciente: Neurológico</a:t>
            </a:r>
          </a:p>
        </p:txBody>
      </p:sp>
      <p:sp>
        <p:nvSpPr>
          <p:cNvPr id="18434" name="Rectangle 2">
            <a:extLst>
              <a:ext uri="{FF2B5EF4-FFF2-40B4-BE49-F238E27FC236}">
                <a16:creationId xmlns:a16="http://schemas.microsoft.com/office/drawing/2014/main" id="{3D78E97D-1BAB-CEC5-C726-993D4325C862}"/>
              </a:ext>
            </a:extLst>
          </p:cNvPr>
          <p:cNvSpPr>
            <a:spLocks noChangeArrowheads="1"/>
          </p:cNvSpPr>
          <p:nvPr/>
        </p:nvSpPr>
        <p:spPr bwMode="auto">
          <a:xfrm>
            <a:off x="668070" y="1382556"/>
            <a:ext cx="9791700" cy="4911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pPr>
            <a:r>
              <a:rPr lang="es-PY" altLang="es-ES" sz="2400" b="1" dirty="0">
                <a:latin typeface="Calibri Light"/>
                <a:ea typeface="Microsoft YaHei"/>
                <a:cs typeface="Calibri Light"/>
              </a:rPr>
              <a:t>Compruebe:</a:t>
            </a:r>
            <a:endParaRPr lang="es-ES" dirty="0">
              <a:latin typeface="Calibri Light"/>
              <a:ea typeface="Microsoft YaHei"/>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Nivel de consciencia reducido (usando AVDI o la escala de coma de Glasgow</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Agitación, convulsiones (pueden ser signos de traumatismo craneoencefálico grave) </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Movimiento y fuerza de cada miembro </a:t>
            </a:r>
          </a:p>
          <a:p>
            <a:pPr>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Sensibilidad en rostro, tórax, abdomen, miembros</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Priapismo (considerar </a:t>
            </a:r>
            <a:r>
              <a:rPr lang="es-PY" altLang="es-ES" sz="2400" dirty="0" err="1">
                <a:latin typeface="Calibri Light"/>
                <a:ea typeface="Microsoft YaHei"/>
                <a:cs typeface="Calibri Light"/>
              </a:rPr>
              <a:t>lesion</a:t>
            </a:r>
            <a:r>
              <a:rPr lang="es-PY" altLang="es-ES" sz="2400" dirty="0">
                <a:latin typeface="Calibri Light"/>
                <a:ea typeface="Microsoft YaHei"/>
                <a:cs typeface="Calibri Light"/>
              </a:rPr>
              <a:t> en la medula espinal) </a:t>
            </a:r>
            <a:endParaRPr lang="es-PY" altLang="es-ES" sz="2400" dirty="0">
              <a:latin typeface="Calibri Light" panose="020F0302020204030204" pitchFamily="34" charset="0"/>
              <a:cs typeface="Calibri Light"/>
            </a:endParaRPr>
          </a:p>
          <a:p>
            <a:pPr indent="-226695">
              <a:lnSpc>
                <a:spcPct val="90000"/>
              </a:lnSpc>
              <a:spcBef>
                <a:spcPts val="1000"/>
              </a:spcBef>
              <a:buClrTx/>
              <a:buSzTx/>
              <a:buFontTx/>
              <a:buNone/>
            </a:pPr>
            <a:endParaRPr lang="es-PY" altLang="es-ES" sz="2400">
              <a:cs typeface="DejaVu Sans" charset="0"/>
            </a:endParaRPr>
          </a:p>
        </p:txBody>
      </p:sp>
      <p:pic>
        <p:nvPicPr>
          <p:cNvPr id="18436" name="Picture 4">
            <a:extLst>
              <a:ext uri="{FF2B5EF4-FFF2-40B4-BE49-F238E27FC236}">
                <a16:creationId xmlns:a16="http://schemas.microsoft.com/office/drawing/2014/main" id="{55299BA3-BC15-CBBD-EFBD-45D5B4CA28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443299" y="2728503"/>
            <a:ext cx="3106737" cy="2173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7" name="Rectangle 5">
            <a:extLst>
              <a:ext uri="{FF2B5EF4-FFF2-40B4-BE49-F238E27FC236}">
                <a16:creationId xmlns:a16="http://schemas.microsoft.com/office/drawing/2014/main" id="{5332DDD2-0BCF-E2B9-B11E-70250D08AE94}"/>
              </a:ext>
            </a:extLst>
          </p:cNvPr>
          <p:cNvSpPr>
            <a:spLocks noChangeArrowheads="1"/>
          </p:cNvSpPr>
          <p:nvPr/>
        </p:nvSpPr>
        <p:spPr bwMode="auto">
          <a:xfrm>
            <a:off x="936625" y="5256213"/>
            <a:ext cx="9863138" cy="1004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pPr>
            <a:r>
              <a:rPr lang="es-PY" altLang="es-ES" sz="2000" b="1" dirty="0">
                <a:solidFill>
                  <a:schemeClr val="tx2"/>
                </a:solidFill>
                <a:latin typeface="Arial"/>
                <a:ea typeface="Microsoft YaHei"/>
                <a:cs typeface="DejaVu Sans" charset="0"/>
              </a:rPr>
              <a:t>Si el movimiento o la fuerza disminuyen, considere una lesión en la columna</a:t>
            </a:r>
          </a:p>
          <a:p>
            <a:pPr algn="ctr">
              <a:lnSpc>
                <a:spcPct val="100000"/>
              </a:lnSpc>
            </a:pPr>
            <a:endParaRPr lang="es-PY" altLang="es-ES" sz="2000" dirty="0">
              <a:solidFill>
                <a:schemeClr val="tx2"/>
              </a:solidFill>
              <a:cs typeface="DejaVu Sans" charset="0"/>
            </a:endParaRPr>
          </a:p>
          <a:p>
            <a:pPr algn="ctr">
              <a:lnSpc>
                <a:spcPct val="100000"/>
              </a:lnSpc>
            </a:pPr>
            <a:r>
              <a:rPr lang="es-PY" altLang="es-ES" sz="2000" b="1" dirty="0">
                <a:solidFill>
                  <a:schemeClr val="tx2"/>
                </a:solidFill>
                <a:latin typeface="Arial"/>
                <a:ea typeface="Microsoft YaHei"/>
                <a:cs typeface="DejaVu Sans" charset="0"/>
              </a:rPr>
              <a:t>Si hay un déficit neurológico, identifique el nivel en el que comienza</a:t>
            </a:r>
            <a:endParaRPr lang="es-PY" altLang="es-ES" b="1" dirty="0">
              <a:solidFill>
                <a:schemeClr val="tx2"/>
              </a:solidFill>
              <a:latin typeface="Arial"/>
              <a:ea typeface="Microsoft YaHei"/>
              <a:cs typeface="DejaVu Sans" charset="0"/>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Rectangle 1">
            <a:extLst>
              <a:ext uri="{FF2B5EF4-FFF2-40B4-BE49-F238E27FC236}">
                <a16:creationId xmlns:a16="http://schemas.microsoft.com/office/drawing/2014/main" id="{18C6AABF-F8B0-E40A-99D3-84CDED0B0E83}"/>
              </a:ext>
            </a:extLst>
          </p:cNvPr>
          <p:cNvSpPr>
            <a:spLocks noChangeArrowheads="1"/>
          </p:cNvSpPr>
          <p:nvPr/>
        </p:nvSpPr>
        <p:spPr bwMode="auto">
          <a:xfrm>
            <a:off x="838200" y="365125"/>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Pregunta 4 del libro de ejercicios</a:t>
            </a:r>
          </a:p>
        </p:txBody>
      </p:sp>
      <p:sp>
        <p:nvSpPr>
          <p:cNvPr id="19458" name="Rectangle 2">
            <a:extLst>
              <a:ext uri="{FF2B5EF4-FFF2-40B4-BE49-F238E27FC236}">
                <a16:creationId xmlns:a16="http://schemas.microsoft.com/office/drawing/2014/main" id="{AD43A358-40C2-1121-815C-D0FD11145E4D}"/>
              </a:ext>
            </a:extLst>
          </p:cNvPr>
          <p:cNvSpPr>
            <a:spLocks noChangeArrowheads="1"/>
          </p:cNvSpPr>
          <p:nvPr/>
        </p:nvSpPr>
        <p:spPr bwMode="auto">
          <a:xfrm>
            <a:off x="838200" y="1354138"/>
            <a:ext cx="9158288" cy="4821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00"/>
              </a:spcBef>
            </a:pPr>
            <a:r>
              <a:rPr lang="es-PY" altLang="es-ES" sz="2800">
                <a:latin typeface="Calibri Light" panose="020F0302020204030204" pitchFamily="34" charset="0"/>
              </a:rPr>
              <a:t>Utilizando la sección indicada del libro de ejercicios, indique una forma en que EVALUARÍA los siguientes sistemas. </a:t>
            </a:r>
          </a:p>
        </p:txBody>
      </p:sp>
      <p:pic>
        <p:nvPicPr>
          <p:cNvPr id="19459" name="Picture 3">
            <a:extLst>
              <a:ext uri="{FF2B5EF4-FFF2-40B4-BE49-F238E27FC236}">
                <a16:creationId xmlns:a16="http://schemas.microsoft.com/office/drawing/2014/main" id="{254236EE-0C5D-4E28-81A8-ECDD42E0B0F8}"/>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29921" y="273318"/>
            <a:ext cx="1619269" cy="126395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9460" name="Group 4">
            <a:extLst>
              <a:ext uri="{FF2B5EF4-FFF2-40B4-BE49-F238E27FC236}">
                <a16:creationId xmlns:a16="http://schemas.microsoft.com/office/drawing/2014/main" id="{BD13D87C-FC51-E0EA-28D9-04493840EBDA}"/>
              </a:ext>
            </a:extLst>
          </p:cNvPr>
          <p:cNvGraphicFramePr>
            <a:graphicFrameLocks noGrp="1"/>
          </p:cNvGraphicFramePr>
          <p:nvPr/>
        </p:nvGraphicFramePr>
        <p:xfrm>
          <a:off x="474663" y="2397125"/>
          <a:ext cx="11058525" cy="3595688"/>
        </p:xfrm>
        <a:graphic>
          <a:graphicData uri="http://schemas.openxmlformats.org/drawingml/2006/table">
            <a:tbl>
              <a:tblPr/>
              <a:tblGrid>
                <a:gridCol w="2763837">
                  <a:extLst>
                    <a:ext uri="{9D8B030D-6E8A-4147-A177-3AD203B41FA5}">
                      <a16:colId xmlns:a16="http://schemas.microsoft.com/office/drawing/2014/main" val="1901442851"/>
                    </a:ext>
                  </a:extLst>
                </a:gridCol>
                <a:gridCol w="2763838">
                  <a:extLst>
                    <a:ext uri="{9D8B030D-6E8A-4147-A177-3AD203B41FA5}">
                      <a16:colId xmlns:a16="http://schemas.microsoft.com/office/drawing/2014/main" val="1258011473"/>
                    </a:ext>
                  </a:extLst>
                </a:gridCol>
                <a:gridCol w="2765425">
                  <a:extLst>
                    <a:ext uri="{9D8B030D-6E8A-4147-A177-3AD203B41FA5}">
                      <a16:colId xmlns:a16="http://schemas.microsoft.com/office/drawing/2014/main" val="1502449667"/>
                    </a:ext>
                  </a:extLst>
                </a:gridCol>
                <a:gridCol w="2765425">
                  <a:extLst>
                    <a:ext uri="{9D8B030D-6E8A-4147-A177-3AD203B41FA5}">
                      <a16:colId xmlns:a16="http://schemas.microsoft.com/office/drawing/2014/main" val="1871502519"/>
                    </a:ext>
                  </a:extLst>
                </a:gridCol>
              </a:tblGrid>
              <a:tr h="431800">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r>
                        <a:rPr kumimoji="0" lang="es-PY" altLang="es-ES" sz="24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Escuche:</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r>
                        <a:rPr kumimoji="0" lang="es-PY" altLang="es-ES" sz="24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Observe si hay:</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r>
                        <a:rPr kumimoji="0" lang="es-PY" altLang="es-ES" sz="24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Palpe: </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2625104"/>
                  </a:ext>
                </a:extLst>
              </a:tr>
              <a:tr h="1054100">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r>
                        <a:rPr kumimoji="0" lang="es-PY" altLang="es-ES" sz="20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Cabeza, oídos, ojos, nariz y garganta:</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50416843"/>
                  </a:ext>
                </a:extLst>
              </a:tr>
              <a:tr h="1054100">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r>
                        <a:rPr kumimoji="0" lang="es-PY" altLang="es-ES" sz="2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Tórax:</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4236427"/>
                  </a:ext>
                </a:extLst>
              </a:tr>
              <a:tr h="1055688">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r>
                        <a:rPr kumimoji="0" lang="es-PY" altLang="es-ES" sz="22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Pelvis y genitales:</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pPr>
                      <a:endParaRPr kumimoji="0" lang="es-PY" altLang="es-E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4113605"/>
                  </a:ext>
                </a:extLst>
              </a:tr>
            </a:tbl>
          </a:graphicData>
        </a:graphic>
      </p:graphicFrame>
      <p:sp>
        <p:nvSpPr>
          <p:cNvPr id="19517" name="Rectangle 61">
            <a:extLst>
              <a:ext uri="{FF2B5EF4-FFF2-40B4-BE49-F238E27FC236}">
                <a16:creationId xmlns:a16="http://schemas.microsoft.com/office/drawing/2014/main" id="{E3D8FF94-1DE7-F2E7-F86C-0DF1BFA5892E}"/>
              </a:ext>
            </a:extLst>
          </p:cNvPr>
          <p:cNvSpPr>
            <a:spLocks noChangeArrowheads="1"/>
          </p:cNvSpPr>
          <p:nvPr/>
        </p:nvSpPr>
        <p:spPr bwMode="auto">
          <a:xfrm>
            <a:off x="3251200" y="4937125"/>
            <a:ext cx="2741613" cy="1079500"/>
          </a:xfrm>
          <a:prstGeom prst="rect">
            <a:avLst/>
          </a:prstGeom>
          <a:solidFill>
            <a:schemeClr val="bg2">
              <a:lumMod val="75000"/>
            </a:schemeClr>
          </a:solidFill>
          <a:ln w="25560" cap="flat">
            <a:solidFill>
              <a:srgbClr val="32549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a:extLst>
              <a:ext uri="{FF2B5EF4-FFF2-40B4-BE49-F238E27FC236}">
                <a16:creationId xmlns:a16="http://schemas.microsoft.com/office/drawing/2014/main" id="{3B6BC186-F0BF-AB35-E032-C200E7F49C89}"/>
              </a:ext>
            </a:extLst>
          </p:cNvPr>
          <p:cNvSpPr>
            <a:spLocks noChangeArrowheads="1"/>
          </p:cNvSpPr>
          <p:nvPr/>
        </p:nvSpPr>
        <p:spPr bwMode="auto">
          <a:xfrm>
            <a:off x="-3175" y="1828800"/>
            <a:ext cx="12199938" cy="1397000"/>
          </a:xfrm>
          <a:prstGeom prst="rect">
            <a:avLst/>
          </a:prstGeom>
          <a:solidFill>
            <a:srgbClr val="203864"/>
          </a:solidFill>
          <a:ln w="9525" cap="flat">
            <a:solidFill>
              <a:srgbClr val="FBE5D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66200" tIns="360000" rIns="360000" bIns="828000" anchor="b"/>
          <a:lstStyle>
            <a:lvl1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1pPr>
            <a:lvl2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2pPr>
            <a:lvl3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3pPr>
            <a:lvl4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4pPr>
            <a:lvl5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9pPr>
          </a:lstStyle>
          <a:p>
            <a:pPr marL="228600" indent="-225425">
              <a:lnSpc>
                <a:spcPct val="90000"/>
              </a:lnSpc>
              <a:spcBef>
                <a:spcPts val="1000"/>
              </a:spcBef>
            </a:pPr>
            <a:endParaRPr lang="es-PY" altLang="es-ES">
              <a:cs typeface="DejaVu Sans" charset="0"/>
            </a:endParaRPr>
          </a:p>
          <a:p>
            <a:pPr marL="228600" indent="-225425">
              <a:lnSpc>
                <a:spcPct val="90000"/>
              </a:lnSpc>
              <a:spcBef>
                <a:spcPts val="1000"/>
              </a:spcBef>
            </a:pPr>
            <a:endParaRPr lang="es-PY" altLang="es-ES">
              <a:cs typeface="DejaVu Sans" charset="0"/>
            </a:endParaRPr>
          </a:p>
          <a:p>
            <a:pPr marL="228600" indent="-225425">
              <a:lnSpc>
                <a:spcPct val="90000"/>
              </a:lnSpc>
              <a:spcBef>
                <a:spcPts val="1000"/>
              </a:spcBef>
            </a:pPr>
            <a:endParaRPr lang="es-PY" altLang="es-ES">
              <a:cs typeface="DejaVu Sans" charset="0"/>
            </a:endParaRPr>
          </a:p>
        </p:txBody>
      </p:sp>
      <p:sp>
        <p:nvSpPr>
          <p:cNvPr id="20482" name="Rectangle 2">
            <a:extLst>
              <a:ext uri="{FF2B5EF4-FFF2-40B4-BE49-F238E27FC236}">
                <a16:creationId xmlns:a16="http://schemas.microsoft.com/office/drawing/2014/main" id="{ECFD8F99-8939-26AC-40BD-9E99603F183B}"/>
              </a:ext>
            </a:extLst>
          </p:cNvPr>
          <p:cNvSpPr>
            <a:spLocks noChangeArrowheads="1"/>
          </p:cNvSpPr>
          <p:nvPr/>
        </p:nvSpPr>
        <p:spPr bwMode="auto">
          <a:xfrm>
            <a:off x="93663" y="1812925"/>
            <a:ext cx="10514012"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FFFFFF"/>
                </a:solidFill>
                <a:latin typeface="Source Sans Pro" panose="020B0503030403020204" pitchFamily="34" charset="0"/>
              </a:rPr>
              <a:t>Trauma </a:t>
            </a:r>
          </a:p>
        </p:txBody>
      </p:sp>
      <p:sp>
        <p:nvSpPr>
          <p:cNvPr id="20483" name="Rectangle 3">
            <a:extLst>
              <a:ext uri="{FF2B5EF4-FFF2-40B4-BE49-F238E27FC236}">
                <a16:creationId xmlns:a16="http://schemas.microsoft.com/office/drawing/2014/main" id="{D4214DDD-EF3C-0268-DF83-48A5DF28B8B9}"/>
              </a:ext>
            </a:extLst>
          </p:cNvPr>
          <p:cNvSpPr>
            <a:spLocks noChangeArrowheads="1"/>
          </p:cNvSpPr>
          <p:nvPr/>
        </p:nvSpPr>
        <p:spPr bwMode="auto">
          <a:xfrm>
            <a:off x="-122238" y="3429000"/>
            <a:ext cx="12104688" cy="82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5760" tIns="45000" rIns="45720" bIns="45000">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s-PY" altLang="es-ES" sz="2400" b="1">
                <a:solidFill>
                  <a:srgbClr val="203864"/>
                </a:solidFill>
                <a:latin typeface="Source Sans Pro" panose="020B0503030403020204" pitchFamily="34" charset="0"/>
              </a:rPr>
              <a:t>Parte 3: Condiciones importantes para reconocer y administrar según el historial y la evaluación secundaria</a:t>
            </a:r>
          </a:p>
        </p:txBody>
      </p:sp>
      <p:pic>
        <p:nvPicPr>
          <p:cNvPr id="3" name="Picture 10" descr="Logo, company name&#10;&#10;Description automatically generated">
            <a:extLst>
              <a:ext uri="{FF2B5EF4-FFF2-40B4-BE49-F238E27FC236}">
                <a16:creationId xmlns:a16="http://schemas.microsoft.com/office/drawing/2014/main" id="{DE98D5AB-CB7F-EC9D-62B2-D94A565A6BE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5" name="Picture 3">
            <a:extLst>
              <a:ext uri="{FF2B5EF4-FFF2-40B4-BE49-F238E27FC236}">
                <a16:creationId xmlns:a16="http://schemas.microsoft.com/office/drawing/2014/main" id="{7CC0947C-2C71-A93A-5C5D-AA2ACD292B8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89331" y="51687"/>
            <a:ext cx="1155411" cy="1704975"/>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a:extLst>
              <a:ext uri="{FF2B5EF4-FFF2-40B4-BE49-F238E27FC236}">
                <a16:creationId xmlns:a16="http://schemas.microsoft.com/office/drawing/2014/main" id="{07007B4B-E624-1FC4-3291-FBD9460C8552}"/>
              </a:ext>
            </a:extLst>
          </p:cNvPr>
          <p:cNvSpPr>
            <a:spLocks noChangeArrowheads="1"/>
          </p:cNvSpPr>
          <p:nvPr/>
        </p:nvSpPr>
        <p:spPr bwMode="auto">
          <a:xfrm>
            <a:off x="585444" y="-119349"/>
            <a:ext cx="11337925" cy="944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Traumatismo craneoencefálico</a:t>
            </a:r>
            <a:r>
              <a:rPr lang="es-PY" altLang="es-ES" sz="4000" dirty="0">
                <a:latin typeface="Calibri"/>
                <a:ea typeface="Microsoft YaHei"/>
                <a:cs typeface="Calibri"/>
              </a:rPr>
              <a:t> </a:t>
            </a:r>
            <a:endParaRPr lang="es-PY" altLang="es-ES" sz="4000" dirty="0">
              <a:latin typeface="Calibri" panose="020F0502020204030204" pitchFamily="34" charset="0"/>
              <a:cs typeface="Calibri" panose="020F0502020204030204" pitchFamily="34" charset="0"/>
            </a:endParaRPr>
          </a:p>
        </p:txBody>
      </p:sp>
      <p:graphicFrame>
        <p:nvGraphicFramePr>
          <p:cNvPr id="21506" name="Group 2">
            <a:extLst>
              <a:ext uri="{FF2B5EF4-FFF2-40B4-BE49-F238E27FC236}">
                <a16:creationId xmlns:a16="http://schemas.microsoft.com/office/drawing/2014/main" id="{9827C5F9-12C6-7B46-CBA2-0F141BB8D169}"/>
              </a:ext>
            </a:extLst>
          </p:cNvPr>
          <p:cNvGraphicFramePr>
            <a:graphicFrameLocks noGrp="1"/>
          </p:cNvGraphicFramePr>
          <p:nvPr>
            <p:extLst>
              <p:ext uri="{D42A27DB-BD31-4B8C-83A1-F6EECF244321}">
                <p14:modId xmlns:p14="http://schemas.microsoft.com/office/powerpoint/2010/main" val="2449749472"/>
              </p:ext>
            </p:extLst>
          </p:nvPr>
        </p:nvGraphicFramePr>
        <p:xfrm>
          <a:off x="536575" y="654050"/>
          <a:ext cx="11428413" cy="5333810"/>
        </p:xfrm>
        <a:graphic>
          <a:graphicData uri="http://schemas.openxmlformats.org/drawingml/2006/table">
            <a:tbl>
              <a:tblPr/>
              <a:tblGrid>
                <a:gridCol w="5692775">
                  <a:extLst>
                    <a:ext uri="{9D8B030D-6E8A-4147-A177-3AD203B41FA5}">
                      <a16:colId xmlns:a16="http://schemas.microsoft.com/office/drawing/2014/main" val="3781558809"/>
                    </a:ext>
                  </a:extLst>
                </a:gridCol>
                <a:gridCol w="5735638">
                  <a:extLst>
                    <a:ext uri="{9D8B030D-6E8A-4147-A177-3AD203B41FA5}">
                      <a16:colId xmlns:a16="http://schemas.microsoft.com/office/drawing/2014/main" val="482551484"/>
                    </a:ext>
                  </a:extLst>
                </a:gridCol>
              </a:tblGrid>
              <a:tr h="454025">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dirty="0">
                        <a:ln>
                          <a:noFill/>
                        </a:ln>
                        <a:solidFill>
                          <a:srgbClr val="000000"/>
                        </a:solidFill>
                        <a:effectLst/>
                        <a:latin typeface="Calibri"/>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612829"/>
                  </a:ext>
                </a:extLst>
              </a:tr>
              <a:tr h="4222750">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100" b="0" i="0" u="none" strike="noStrike" cap="none" normalizeH="0" baseline="0" dirty="0">
                          <a:ln>
                            <a:noFill/>
                          </a:ln>
                          <a:solidFill>
                            <a:srgbClr val="000000"/>
                          </a:solidFill>
                          <a:effectLst/>
                          <a:latin typeface="Calibri"/>
                          <a:ea typeface="Microsoft YaHei"/>
                        </a:rPr>
                        <a:t>Cefalea</a:t>
                      </a:r>
                      <a:r>
                        <a:rPr lang="es-PY" altLang="es-ES" sz="2100" b="0" i="0" u="none" strike="noStrike" cap="none" normalizeH="0" baseline="0" dirty="0">
                          <a:ln>
                            <a:noFill/>
                          </a:ln>
                          <a:solidFill>
                            <a:srgbClr val="000000"/>
                          </a:solidFill>
                          <a:effectLst/>
                          <a:latin typeface="Calibri"/>
                          <a:ea typeface="Microsoft YaHei"/>
                        </a:rPr>
                        <a:t> </a:t>
                      </a:r>
                      <a:endParaRPr kumimoji="0" lang="es-PY" altLang="es-ES" sz="21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100" b="0" i="0" u="none" strike="noStrike" cap="none" normalizeH="0" baseline="0" dirty="0">
                          <a:ln>
                            <a:noFill/>
                          </a:ln>
                          <a:solidFill>
                            <a:srgbClr val="000000"/>
                          </a:solidFill>
                          <a:effectLst/>
                          <a:latin typeface="Calibri"/>
                          <a:ea typeface="Microsoft YaHei"/>
                        </a:rPr>
                        <a:t>Alteración del estado mental</a:t>
                      </a:r>
                      <a:r>
                        <a:rPr lang="es-PY" altLang="es-ES" sz="2100" b="0" i="0" u="none" strike="noStrike" cap="none" normalizeH="0" baseline="0" dirty="0">
                          <a:ln>
                            <a:noFill/>
                          </a:ln>
                          <a:solidFill>
                            <a:srgbClr val="000000"/>
                          </a:solidFill>
                          <a:effectLst/>
                          <a:latin typeface="Calibri"/>
                          <a:ea typeface="Microsoft YaHei"/>
                        </a:rPr>
                        <a:t> </a:t>
                      </a:r>
                      <a:endParaRPr kumimoji="0" lang="es-PY" altLang="es-ES" sz="2100" b="0" i="0" u="none" strike="noStrike" cap="none" normalizeH="0" baseline="0" dirty="0">
                        <a:ln>
                          <a:noFill/>
                        </a:ln>
                        <a:solidFill>
                          <a:srgbClr val="000000"/>
                        </a:solidFill>
                        <a:effectLst/>
                        <a:latin typeface="Calibri"/>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100" b="0" i="0" u="none" strike="noStrike" cap="none" normalizeH="0" baseline="0" dirty="0">
                          <a:ln>
                            <a:noFill/>
                          </a:ln>
                          <a:solidFill>
                            <a:srgbClr val="000000"/>
                          </a:solidFill>
                          <a:effectLst/>
                          <a:latin typeface="Calibri"/>
                          <a:ea typeface="Microsoft YaHei"/>
                        </a:rPr>
                        <a:t>Pupilas anómalas</a:t>
                      </a:r>
                      <a:r>
                        <a:rPr lang="es-PY" altLang="es-ES" sz="2100" b="0" i="0" u="none" strike="noStrike" cap="none" normalizeH="0" baseline="0" dirty="0">
                          <a:ln>
                            <a:noFill/>
                          </a:ln>
                          <a:solidFill>
                            <a:srgbClr val="000000"/>
                          </a:solidFill>
                          <a:effectLst/>
                          <a:latin typeface="Calibri"/>
                          <a:ea typeface="Microsoft YaHei"/>
                        </a:rPr>
                        <a:t> </a:t>
                      </a:r>
                      <a:endParaRPr kumimoji="0" lang="es-PY" altLang="es-ES" sz="2100" b="0" i="0" u="none" strike="noStrike" cap="none" normalizeH="0" baseline="0" dirty="0">
                        <a:ln>
                          <a:noFill/>
                        </a:ln>
                        <a:solidFill>
                          <a:srgbClr val="000000"/>
                        </a:solidFill>
                        <a:effectLst/>
                        <a:latin typeface="Calibri"/>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100" b="0" i="0" u="none" strike="noStrike" cap="none" normalizeH="0" baseline="0" dirty="0">
                          <a:ln>
                            <a:noFill/>
                          </a:ln>
                          <a:solidFill>
                            <a:srgbClr val="000000"/>
                          </a:solidFill>
                          <a:effectLst/>
                          <a:latin typeface="Calibri"/>
                          <a:ea typeface="Microsoft YaHei"/>
                        </a:rPr>
                        <a:t>Laceraciones en el cuero cabelludo o fracturas de cráneo</a:t>
                      </a:r>
                      <a:r>
                        <a:rPr lang="es-PY" altLang="es-ES" sz="2100" b="0" i="0" u="none" strike="noStrike" cap="none" normalizeH="0" baseline="0" dirty="0">
                          <a:ln>
                            <a:noFill/>
                          </a:ln>
                          <a:solidFill>
                            <a:srgbClr val="000000"/>
                          </a:solidFill>
                          <a:effectLst/>
                          <a:latin typeface="Calibri"/>
                          <a:ea typeface="Microsoft YaHei"/>
                        </a:rPr>
                        <a:t> </a:t>
                      </a:r>
                      <a:endParaRPr kumimoji="0" lang="es-PY" altLang="es-ES" sz="2100" b="0" i="0" u="none" strike="noStrike" cap="none" normalizeH="0" baseline="0" dirty="0">
                        <a:ln>
                          <a:noFill/>
                        </a:ln>
                        <a:solidFill>
                          <a:srgbClr val="000000"/>
                        </a:solidFill>
                        <a:effectLst/>
                        <a:latin typeface="Calibri"/>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100" b="0" i="0" u="none" strike="noStrike" cap="none" normalizeH="0" baseline="0" dirty="0">
                          <a:ln>
                            <a:noFill/>
                          </a:ln>
                          <a:solidFill>
                            <a:srgbClr val="000000"/>
                          </a:solidFill>
                          <a:effectLst/>
                          <a:latin typeface="Calibri"/>
                          <a:ea typeface="Microsoft YaHei"/>
                        </a:rPr>
                        <a:t>Moretones en la cabeza</a:t>
                      </a:r>
                      <a:r>
                        <a:rPr lang="es-PY" altLang="es-ES" sz="2100" b="0" i="0" u="none" strike="noStrike" cap="none" normalizeH="0" baseline="0" dirty="0">
                          <a:ln>
                            <a:noFill/>
                          </a:ln>
                          <a:solidFill>
                            <a:srgbClr val="000000"/>
                          </a:solidFill>
                          <a:effectLst/>
                          <a:latin typeface="Calibri"/>
                          <a:ea typeface="Microsoft YaHei"/>
                        </a:rPr>
                        <a:t> </a:t>
                      </a:r>
                      <a:endParaRPr kumimoji="0" lang="es-PY" altLang="es-ES" sz="2100" b="0" i="0" u="none" strike="noStrike" cap="none" normalizeH="0" baseline="0" dirty="0">
                        <a:ln>
                          <a:noFill/>
                        </a:ln>
                        <a:solidFill>
                          <a:srgbClr val="000000"/>
                        </a:solidFill>
                        <a:effectLst/>
                        <a:latin typeface="Calibri"/>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100" b="0" i="0" u="none" strike="noStrike" cap="none" normalizeH="0" baseline="0" dirty="0">
                          <a:ln>
                            <a:noFill/>
                          </a:ln>
                          <a:solidFill>
                            <a:srgbClr val="000000"/>
                          </a:solidFill>
                          <a:effectLst/>
                          <a:latin typeface="Calibri"/>
                          <a:ea typeface="Microsoft YaHei"/>
                        </a:rPr>
                        <a:t>Pérdida de sangre o líquido claro por la nariz o los oídos</a:t>
                      </a:r>
                      <a:r>
                        <a:rPr lang="es-PY" altLang="es-ES" sz="2100" b="0" i="0" u="none" strike="noStrike" cap="none" normalizeH="0" baseline="0" dirty="0">
                          <a:ln>
                            <a:noFill/>
                          </a:ln>
                          <a:solidFill>
                            <a:srgbClr val="000000"/>
                          </a:solidFill>
                          <a:effectLst/>
                          <a:latin typeface="Calibri"/>
                          <a:ea typeface="Microsoft YaHei"/>
                        </a:rPr>
                        <a:t> </a:t>
                      </a:r>
                      <a:endParaRPr kumimoji="0" lang="es-PY" altLang="es-ES" sz="2100" b="0" i="0" u="none" strike="noStrike" cap="none" normalizeH="0" baseline="0" dirty="0">
                        <a:ln>
                          <a:noFill/>
                        </a:ln>
                        <a:solidFill>
                          <a:srgbClr val="000000"/>
                        </a:solidFill>
                        <a:effectLst/>
                        <a:latin typeface="Calibri"/>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100" b="0" i="0" u="none" strike="noStrike" cap="none" normalizeH="0" baseline="0" dirty="0">
                          <a:ln>
                            <a:noFill/>
                          </a:ln>
                          <a:solidFill>
                            <a:srgbClr val="000000"/>
                          </a:solidFill>
                          <a:effectLst/>
                          <a:latin typeface="Calibri"/>
                          <a:ea typeface="Microsoft YaHei"/>
                        </a:rPr>
                        <a:t>Debilidad en un lado del cuerpo</a:t>
                      </a:r>
                      <a:r>
                        <a:rPr lang="es-PY" altLang="es-ES" sz="2100" b="0" i="0" u="none" strike="noStrike" cap="none" normalizeH="0" baseline="0" dirty="0">
                          <a:ln>
                            <a:noFill/>
                          </a:ln>
                          <a:solidFill>
                            <a:srgbClr val="000000"/>
                          </a:solidFill>
                          <a:effectLst/>
                          <a:latin typeface="Calibri"/>
                          <a:ea typeface="Microsoft YaHei"/>
                        </a:rPr>
                        <a:t> </a:t>
                      </a:r>
                      <a:endParaRPr kumimoji="0" lang="es-PY" altLang="es-ES" sz="2100" b="0" i="0" u="none" strike="noStrike" cap="none" normalizeH="0" baseline="0" dirty="0">
                        <a:ln>
                          <a:noFill/>
                        </a:ln>
                        <a:solidFill>
                          <a:srgbClr val="000000"/>
                        </a:solidFill>
                        <a:effectLst/>
                        <a:latin typeface="Calibri"/>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100" b="0" i="0" u="none" strike="noStrike" cap="none" normalizeH="0" baseline="0" dirty="0">
                          <a:ln>
                            <a:noFill/>
                          </a:ln>
                          <a:solidFill>
                            <a:srgbClr val="000000"/>
                          </a:solidFill>
                          <a:effectLst/>
                          <a:latin typeface="Calibri"/>
                          <a:ea typeface="Microsoft YaHei"/>
                        </a:rPr>
                        <a:t>Crisis epiléptica/convulsiones</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100" b="0" i="0" u="none" strike="noStrike" cap="none" normalizeH="0" baseline="0" dirty="0">
                          <a:ln>
                            <a:noFill/>
                          </a:ln>
                          <a:solidFill>
                            <a:srgbClr val="000000"/>
                          </a:solidFill>
                          <a:effectLst/>
                          <a:latin typeface="Calibri"/>
                          <a:ea typeface="Microsoft YaHei"/>
                        </a:rPr>
                        <a:t>Trastornos visuales</a:t>
                      </a:r>
                      <a:r>
                        <a:rPr lang="es-PY" altLang="es-ES" sz="2100" b="0" i="0" u="none" strike="noStrike" cap="none" normalizeH="0" baseline="0" dirty="0">
                          <a:ln>
                            <a:noFill/>
                          </a:ln>
                          <a:solidFill>
                            <a:srgbClr val="000000"/>
                          </a:solidFill>
                          <a:effectLst/>
                          <a:latin typeface="Calibri"/>
                          <a:ea typeface="Microsoft YaHei"/>
                        </a:rPr>
                        <a:t> </a:t>
                      </a:r>
                      <a:endParaRPr kumimoji="0" lang="es-PY" altLang="es-ES" sz="2100" b="0" i="0" u="none" strike="noStrike" cap="none" normalizeH="0" baseline="0" dirty="0">
                        <a:ln>
                          <a:noFill/>
                        </a:ln>
                        <a:solidFill>
                          <a:srgbClr val="000000"/>
                        </a:solidFill>
                        <a:effectLst/>
                        <a:latin typeface="Calibri"/>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100" b="0" i="0" u="none" strike="noStrike" cap="none" normalizeH="0" baseline="0" dirty="0">
                          <a:ln>
                            <a:noFill/>
                          </a:ln>
                          <a:solidFill>
                            <a:srgbClr val="000000"/>
                          </a:solidFill>
                          <a:effectLst/>
                          <a:latin typeface="Calibri"/>
                          <a:ea typeface="Microsoft YaHei"/>
                        </a:rPr>
                        <a:t>Pérdida de memoria</a:t>
                      </a:r>
                      <a:r>
                        <a:rPr lang="es-PY" altLang="es-ES" sz="2100" b="0" i="0" u="none" strike="noStrike" cap="none" normalizeH="0" baseline="0" dirty="0">
                          <a:ln>
                            <a:noFill/>
                          </a:ln>
                          <a:solidFill>
                            <a:srgbClr val="000000"/>
                          </a:solidFill>
                          <a:effectLst/>
                          <a:latin typeface="Calibri"/>
                          <a:ea typeface="Microsoft YaHei"/>
                        </a:rPr>
                        <a:t> </a:t>
                      </a:r>
                      <a:endParaRPr kumimoji="0" lang="es-PY" altLang="es-ES" sz="2100" b="0" i="0" u="none" strike="noStrike" cap="none" normalizeH="0" baseline="0" dirty="0">
                        <a:ln>
                          <a:noFill/>
                        </a:ln>
                        <a:solidFill>
                          <a:srgbClr val="000000"/>
                        </a:solidFill>
                        <a:effectLst/>
                        <a:latin typeface="Calibri"/>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100" b="0" i="0" u="none" strike="noStrike" cap="none" normalizeH="0" baseline="0" dirty="0">
                          <a:ln>
                            <a:noFill/>
                          </a:ln>
                          <a:solidFill>
                            <a:srgbClr val="000000"/>
                          </a:solidFill>
                          <a:effectLst/>
                          <a:latin typeface="Calibri"/>
                          <a:ea typeface="Microsoft YaHei"/>
                        </a:rPr>
                        <a:t>Vómitos</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457200" indent="-4556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457200" marR="0" lvl="0" indent="-4552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100" b="0" i="0" u="none" strike="noStrike" cap="none" normalizeH="0" baseline="0" dirty="0">
                          <a:ln>
                            <a:noFill/>
                          </a:ln>
                          <a:solidFill>
                            <a:srgbClr val="000000"/>
                          </a:solidFill>
                          <a:effectLst/>
                          <a:latin typeface="Calibri"/>
                          <a:ea typeface="Microsoft YaHei"/>
                        </a:rPr>
                        <a:t>MONITORIZAR el nivel de conciencia usando GCS</a:t>
                      </a:r>
                    </a:p>
                    <a:p>
                      <a:pPr marL="457200" marR="0" lvl="0" indent="-4552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100" b="0" i="0" u="none" strike="noStrike" cap="none" normalizeH="0" baseline="0" dirty="0">
                          <a:ln>
                            <a:noFill/>
                          </a:ln>
                          <a:solidFill>
                            <a:srgbClr val="000000"/>
                          </a:solidFill>
                          <a:effectLst/>
                          <a:latin typeface="Calibri"/>
                          <a:ea typeface="Microsoft YaHei"/>
                        </a:rPr>
                        <a:t>INMOVILIZAR LA COLUMNA. Cualquier paciente con una lesión importante en la cabeza corre el riesgo de sufrir lesiones en la columna</a:t>
                      </a:r>
                    </a:p>
                    <a:p>
                      <a:pPr marL="457200" marR="0" lvl="0" indent="-4552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100" b="0" i="0" u="none" strike="noStrike" cap="none" normalizeH="0" baseline="0" dirty="0">
                          <a:ln>
                            <a:noFill/>
                          </a:ln>
                          <a:solidFill>
                            <a:srgbClr val="000000"/>
                          </a:solidFill>
                          <a:effectLst/>
                          <a:latin typeface="Calibri"/>
                          <a:ea typeface="Microsoft YaHei"/>
                        </a:rPr>
                        <a:t>MONITORIZAR si presenta vómitos por posible aspiración</a:t>
                      </a:r>
                    </a:p>
                    <a:p>
                      <a:pPr marL="457200" marR="0" lvl="0" indent="-4552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100" b="0" i="0" u="none" strike="noStrike" cap="none" normalizeH="0" baseline="0" dirty="0">
                          <a:ln>
                            <a:noFill/>
                          </a:ln>
                          <a:solidFill>
                            <a:srgbClr val="000000"/>
                          </a:solidFill>
                          <a:effectLst/>
                          <a:latin typeface="Calibri"/>
                          <a:ea typeface="Microsoft YaHei"/>
                        </a:rPr>
                        <a:t>Eleve la cabecera de la cama</a:t>
                      </a:r>
                    </a:p>
                    <a:p>
                      <a:pPr marL="457200" marR="0" lvl="0" indent="-4552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100" b="0" i="0" u="none" strike="noStrike" cap="none" normalizeH="0" baseline="0" dirty="0">
                          <a:ln>
                            <a:noFill/>
                          </a:ln>
                          <a:solidFill>
                            <a:srgbClr val="000000"/>
                          </a:solidFill>
                          <a:effectLst/>
                          <a:latin typeface="Calibri"/>
                          <a:ea typeface="Microsoft YaHei"/>
                        </a:rPr>
                        <a:t>Si existe preocupación por fractura abierta de cráneo</a:t>
                      </a:r>
                      <a:r>
                        <a:rPr lang="es-PY" altLang="es-ES" sz="2100" b="0" i="0" u="none" strike="noStrike" cap="none" normalizeH="0" baseline="0" dirty="0">
                          <a:ln>
                            <a:noFill/>
                          </a:ln>
                          <a:solidFill>
                            <a:srgbClr val="000000"/>
                          </a:solidFill>
                          <a:effectLst/>
                          <a:latin typeface="Calibri"/>
                          <a:ea typeface="Microsoft YaHei"/>
                        </a:rPr>
                        <a:t>      </a:t>
                      </a:r>
                      <a:r>
                        <a:rPr kumimoji="0" lang="es-PY" altLang="es-ES" sz="2100" b="0" i="0" u="none" strike="noStrike" cap="none" normalizeH="0" baseline="0" dirty="0">
                          <a:ln>
                            <a:noFill/>
                          </a:ln>
                          <a:solidFill>
                            <a:srgbClr val="000000"/>
                          </a:solidFill>
                          <a:effectLst/>
                          <a:latin typeface="Calibri"/>
                          <a:ea typeface="Microsoft YaHei"/>
                        </a:rPr>
                        <a:t>dar ANTIBIÓTICOS</a:t>
                      </a:r>
                    </a:p>
                    <a:p>
                      <a:pPr marL="457200" marR="0" lvl="0" indent="-4552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100" b="0" i="0" u="none" strike="noStrike" cap="none" normalizeH="0" baseline="0" dirty="0">
                          <a:ln>
                            <a:noFill/>
                          </a:ln>
                          <a:solidFill>
                            <a:srgbClr val="000000"/>
                          </a:solidFill>
                          <a:effectLst/>
                          <a:latin typeface="Calibri"/>
                          <a:ea typeface="Microsoft YaHei"/>
                        </a:rPr>
                        <a:t>Controle la glucosa en sangre. Administre GLUCOSA si es inferior a 3,5 mmol/L o si no se puede medir</a:t>
                      </a:r>
                    </a:p>
                    <a:p>
                      <a:pPr marL="457200" marR="0" lvl="0" indent="-4552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100" b="0" i="0" u="none" strike="noStrike" cap="none" normalizeH="0" baseline="0" dirty="0">
                          <a:ln>
                            <a:noFill/>
                          </a:ln>
                          <a:solidFill>
                            <a:srgbClr val="000000"/>
                          </a:solidFill>
                          <a:effectLst/>
                          <a:latin typeface="Calibri"/>
                          <a:ea typeface="Microsoft YaHei"/>
                        </a:rPr>
                        <a:t>Si es posible, cualquier paciente con GCS inferior a 9 debe someterse a una tomografía computarizada dentro de las dos horas posteriores a la lesión</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9571911"/>
                  </a:ext>
                </a:extLst>
              </a:tr>
            </a:tbl>
          </a:graphicData>
        </a:graphic>
      </p:graphicFrame>
      <p:sp>
        <p:nvSpPr>
          <p:cNvPr id="21523" name="Rectangle 19">
            <a:extLst>
              <a:ext uri="{FF2B5EF4-FFF2-40B4-BE49-F238E27FC236}">
                <a16:creationId xmlns:a16="http://schemas.microsoft.com/office/drawing/2014/main" id="{B68F0087-B77A-DAFE-A10A-4A00337C7692}"/>
              </a:ext>
            </a:extLst>
          </p:cNvPr>
          <p:cNvSpPr>
            <a:spLocks noChangeArrowheads="1"/>
          </p:cNvSpPr>
          <p:nvPr/>
        </p:nvSpPr>
        <p:spPr bwMode="auto">
          <a:xfrm>
            <a:off x="233611" y="5955421"/>
            <a:ext cx="10742976" cy="767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nchor="t">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152400" algn="ctr"/>
            <a:r>
              <a:rPr lang="es-PY" altLang="es-ES" sz="2200" dirty="0">
                <a:solidFill>
                  <a:srgbClr val="FF4000"/>
                </a:solidFill>
                <a:latin typeface="Calibri"/>
                <a:ea typeface="Microsoft YaHei"/>
                <a:cs typeface="DejaVu Sans" charset="0"/>
              </a:rPr>
              <a:t>Debido a que el cerebro está encerrado dentro de la estructura rígida del cráneo, cualquier inflamación o sangrado causado por una lesión cerebral puede poner en riesgo la vida </a:t>
            </a:r>
            <a:endParaRPr lang="es-PY" altLang="es-ES" sz="2200" dirty="0">
              <a:solidFill>
                <a:srgbClr val="FF4000"/>
              </a:solidFill>
              <a:latin typeface="Calibri" panose="020F0502020204030204" pitchFamily="34" charset="0"/>
              <a:cs typeface="DejaVu Sans" charset="0"/>
            </a:endParaRPr>
          </a:p>
        </p:txBody>
      </p:sp>
      <p:pic>
        <p:nvPicPr>
          <p:cNvPr id="21524" name="Picture 20">
            <a:extLst>
              <a:ext uri="{FF2B5EF4-FFF2-40B4-BE49-F238E27FC236}">
                <a16:creationId xmlns:a16="http://schemas.microsoft.com/office/drawing/2014/main" id="{15C32419-69A5-AEEA-1584-E1D2B875AE0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552825" y="4064000"/>
            <a:ext cx="2430463" cy="1695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a:extLst>
              <a:ext uri="{FF2B5EF4-FFF2-40B4-BE49-F238E27FC236}">
                <a16:creationId xmlns:a16="http://schemas.microsoft.com/office/drawing/2014/main" id="{80AE44B9-F9AF-0126-F297-E0C77512463F}"/>
              </a:ext>
            </a:extLst>
          </p:cNvPr>
          <p:cNvSpPr>
            <a:spLocks noChangeArrowheads="1"/>
          </p:cNvSpPr>
          <p:nvPr/>
        </p:nvSpPr>
        <p:spPr bwMode="auto">
          <a:xfrm>
            <a:off x="335231" y="-2104"/>
            <a:ext cx="113379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Fracturas faciales</a:t>
            </a:r>
          </a:p>
        </p:txBody>
      </p:sp>
      <p:graphicFrame>
        <p:nvGraphicFramePr>
          <p:cNvPr id="22530" name="Group 2">
            <a:extLst>
              <a:ext uri="{FF2B5EF4-FFF2-40B4-BE49-F238E27FC236}">
                <a16:creationId xmlns:a16="http://schemas.microsoft.com/office/drawing/2014/main" id="{0656DF40-F565-C20A-104C-4D57007599DB}"/>
              </a:ext>
            </a:extLst>
          </p:cNvPr>
          <p:cNvGraphicFramePr>
            <a:graphicFrameLocks noGrp="1"/>
          </p:cNvGraphicFramePr>
          <p:nvPr>
            <p:extLst>
              <p:ext uri="{D42A27DB-BD31-4B8C-83A1-F6EECF244321}">
                <p14:modId xmlns:p14="http://schemas.microsoft.com/office/powerpoint/2010/main" val="1771640574"/>
              </p:ext>
            </p:extLst>
          </p:nvPr>
        </p:nvGraphicFramePr>
        <p:xfrm>
          <a:off x="427038" y="1397000"/>
          <a:ext cx="11428412" cy="4751388"/>
        </p:xfrm>
        <a:graphic>
          <a:graphicData uri="http://schemas.openxmlformats.org/drawingml/2006/table">
            <a:tbl>
              <a:tblPr/>
              <a:tblGrid>
                <a:gridCol w="5692775">
                  <a:extLst>
                    <a:ext uri="{9D8B030D-6E8A-4147-A177-3AD203B41FA5}">
                      <a16:colId xmlns:a16="http://schemas.microsoft.com/office/drawing/2014/main" val="3046743793"/>
                    </a:ext>
                  </a:extLst>
                </a:gridCol>
                <a:gridCol w="5735637">
                  <a:extLst>
                    <a:ext uri="{9D8B030D-6E8A-4147-A177-3AD203B41FA5}">
                      <a16:colId xmlns:a16="http://schemas.microsoft.com/office/drawing/2014/main" val="3772302272"/>
                    </a:ext>
                  </a:extLst>
                </a:gridCol>
              </a:tblGrid>
              <a:tr h="396875">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ES"/>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69769011"/>
                  </a:ext>
                </a:extLst>
              </a:tr>
              <a:tr h="3875088">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Deformidades o movimiento inusual en los huesos faciales</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a:ea typeface="Microsoft YaHei"/>
                        </a:rPr>
                        <a:t>El paciente dice que la mandíbula no cierra con normalidad o los dientes no están alineados</a:t>
                      </a:r>
                      <a:r>
                        <a:rPr lang="es-PY" altLang="es-ES" sz="2400" b="0" i="0" u="none" strike="noStrike" cap="none" normalizeH="0" baseline="0" dirty="0">
                          <a:ln>
                            <a:noFill/>
                          </a:ln>
                          <a:solidFill>
                            <a:srgbClr val="000000"/>
                          </a:solidFill>
                          <a:effectLst/>
                          <a:latin typeface="Calibri"/>
                          <a:ea typeface="Microsoft YaHei"/>
                        </a:rPr>
                        <a:t> </a:t>
                      </a:r>
                      <a:endParaRPr kumimoji="0" lang="es-PY" altLang="es-ES" sz="2400" b="0" i="0" u="none" strike="noStrike" cap="none" normalizeH="0" baseline="0" dirty="0">
                        <a:ln>
                          <a:noFill/>
                        </a:ln>
                        <a:solidFill>
                          <a:srgbClr val="000000"/>
                        </a:solidFill>
                        <a:effectLst/>
                        <a:latin typeface="Calibri"/>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Problemas con el movimiento de los ojos</a:t>
                      </a:r>
                    </a:p>
                    <a:p>
                      <a:pPr marL="342900" marR="0" lvl="0" indent="-341313" algn="l" defTabSz="449263" rtl="0" eaLnBrk="1" fontAlgn="base" latinLnBrk="0" hangingPunct="0">
                        <a:lnSpc>
                          <a:spcPct val="93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p>
                      <a:pPr marL="342900" marR="0" lvl="0" indent="-341313" algn="l" defTabSz="449263" rtl="0" eaLnBrk="1" fontAlgn="base" latinLnBrk="0" hangingPunct="0">
                        <a:lnSpc>
                          <a:spcPct val="93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p>
                      <a:pPr marL="342900" marR="0" lvl="0" indent="-341313" algn="l" defTabSz="449263" rtl="0" eaLnBrk="1" fontAlgn="base" latinLnBrk="0" hangingPunct="0">
                        <a:lnSpc>
                          <a:spcPct val="93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p>
                      <a:pPr marL="342900" marR="0" lvl="0" indent="-341313" algn="l" defTabSz="449263" rtl="0" eaLnBrk="1" fontAlgn="base" latinLnBrk="0" hangingPunct="0">
                        <a:lnSpc>
                          <a:spcPct val="93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p>
                      <a:pPr marL="342900" marR="0" lvl="0" indent="-341313" algn="l" defTabSz="449263" rtl="0" eaLnBrk="1" fontAlgn="base" latinLnBrk="0" hangingPunct="0">
                        <a:lnSpc>
                          <a:spcPct val="93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p>
                      <a:pPr marL="342900" marR="0" lvl="0" indent="-341313" algn="l" defTabSz="449263" rtl="0" eaLnBrk="1" fontAlgn="base" latinLnBrk="0" hangingPunct="0">
                        <a:lnSpc>
                          <a:spcPct val="93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p>
                      <a:pPr marL="342900" marR="0" lvl="0" indent="-341313" algn="l" defTabSz="449263" rtl="0" eaLnBrk="1" fontAlgn="base" latinLnBrk="0" hangingPunct="0">
                        <a:lnSpc>
                          <a:spcPct val="93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24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Administre </a:t>
                      </a:r>
                      <a:r>
                        <a:rPr lang="es-PY" altLang="es-ES" sz="2400" b="0" i="0" u="none" strike="noStrike" cap="none" normalizeH="0" baseline="0" dirty="0">
                          <a:ln>
                            <a:noFill/>
                          </a:ln>
                          <a:solidFill>
                            <a:srgbClr val="000000"/>
                          </a:solidFill>
                          <a:effectLst/>
                          <a:latin typeface="Calibri"/>
                          <a:ea typeface="Microsoft YaHei"/>
                        </a:rPr>
                        <a:t>ANTIBIÓTICOS</a:t>
                      </a:r>
                      <a:r>
                        <a:rPr kumimoji="0" lang="es-PY" altLang="es-ES" sz="2400" b="0" i="0" u="none" strike="noStrike" cap="none" normalizeH="0" baseline="0" dirty="0">
                          <a:ln>
                            <a:noFill/>
                          </a:ln>
                          <a:solidFill>
                            <a:srgbClr val="000000"/>
                          </a:solidFill>
                          <a:effectLst/>
                          <a:latin typeface="Calibri"/>
                          <a:ea typeface="Microsoft YaHei"/>
                        </a:rPr>
                        <a:t> en caso de fracturas faciales expuestas</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Actualice la vacuna antitetánica</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Piense en la posibilidad de una lesión en la columna cervical e </a:t>
                      </a:r>
                      <a:r>
                        <a:rPr lang="es-PY" altLang="es-ES" sz="2400" b="0" i="0" u="none" strike="noStrike" cap="none" normalizeH="0" baseline="0" dirty="0">
                          <a:ln>
                            <a:noFill/>
                          </a:ln>
                          <a:solidFill>
                            <a:srgbClr val="000000"/>
                          </a:solidFill>
                          <a:effectLst/>
                          <a:latin typeface="Calibri"/>
                          <a:ea typeface="Microsoft YaHei"/>
                        </a:rPr>
                        <a:t>INMOVILICE</a:t>
                      </a:r>
                      <a:r>
                        <a:rPr kumimoji="0" lang="es-PY" altLang="es-ES" sz="2400" b="0" i="0" u="none" strike="noStrike" cap="none" normalizeH="0" baseline="0" dirty="0">
                          <a:ln>
                            <a:noFill/>
                          </a:ln>
                          <a:solidFill>
                            <a:srgbClr val="000000"/>
                          </a:solidFill>
                          <a:effectLst/>
                          <a:latin typeface="Calibri"/>
                          <a:ea typeface="Microsoft YaHei"/>
                        </a:rPr>
                        <a:t> la columna cervical si es necesario</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Recuerde colocar al paciente de modo de evitar que ingrese sangre en la vía aérea</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Evite las cánulas nasofaríngeas y los tubos nasogástricos cuando se sospeche una fractura facial</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1791481"/>
                  </a:ext>
                </a:extLst>
              </a:tr>
            </a:tbl>
          </a:graphicData>
        </a:graphic>
      </p:graphicFrame>
      <p:pic>
        <p:nvPicPr>
          <p:cNvPr id="22547" name="Picture 19">
            <a:extLst>
              <a:ext uri="{FF2B5EF4-FFF2-40B4-BE49-F238E27FC236}">
                <a16:creationId xmlns:a16="http://schemas.microsoft.com/office/drawing/2014/main" id="{4F947458-665D-67CE-0B8C-511DDA203A1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79725" y="3671888"/>
            <a:ext cx="2938463" cy="20510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a:extLst>
              <a:ext uri="{FF2B5EF4-FFF2-40B4-BE49-F238E27FC236}">
                <a16:creationId xmlns:a16="http://schemas.microsoft.com/office/drawing/2014/main" id="{403B2138-F298-1FC3-6681-1CEEFB56D634}"/>
              </a:ext>
            </a:extLst>
          </p:cNvPr>
          <p:cNvSpPr>
            <a:spLocks noChangeArrowheads="1"/>
          </p:cNvSpPr>
          <p:nvPr/>
        </p:nvSpPr>
        <p:spPr bwMode="auto">
          <a:xfrm>
            <a:off x="427038" y="43800"/>
            <a:ext cx="113379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Lesión ocular penetrante</a:t>
            </a:r>
          </a:p>
        </p:txBody>
      </p:sp>
      <p:graphicFrame>
        <p:nvGraphicFramePr>
          <p:cNvPr id="23554" name="Group 2">
            <a:extLst>
              <a:ext uri="{FF2B5EF4-FFF2-40B4-BE49-F238E27FC236}">
                <a16:creationId xmlns:a16="http://schemas.microsoft.com/office/drawing/2014/main" id="{52DF8225-44DE-8F38-883D-809E91E75F87}"/>
              </a:ext>
            </a:extLst>
          </p:cNvPr>
          <p:cNvGraphicFramePr>
            <a:graphicFrameLocks noGrp="1"/>
          </p:cNvGraphicFramePr>
          <p:nvPr>
            <p:extLst>
              <p:ext uri="{D42A27DB-BD31-4B8C-83A1-F6EECF244321}">
                <p14:modId xmlns:p14="http://schemas.microsoft.com/office/powerpoint/2010/main" val="2350054939"/>
              </p:ext>
            </p:extLst>
          </p:nvPr>
        </p:nvGraphicFramePr>
        <p:xfrm>
          <a:off x="427038" y="1397000"/>
          <a:ext cx="11428412" cy="4206876"/>
        </p:xfrm>
        <a:graphic>
          <a:graphicData uri="http://schemas.openxmlformats.org/drawingml/2006/table">
            <a:tbl>
              <a:tblPr/>
              <a:tblGrid>
                <a:gridCol w="5692775">
                  <a:extLst>
                    <a:ext uri="{9D8B030D-6E8A-4147-A177-3AD203B41FA5}">
                      <a16:colId xmlns:a16="http://schemas.microsoft.com/office/drawing/2014/main" val="2004421893"/>
                    </a:ext>
                  </a:extLst>
                </a:gridCol>
                <a:gridCol w="5735637">
                  <a:extLst>
                    <a:ext uri="{9D8B030D-6E8A-4147-A177-3AD203B41FA5}">
                      <a16:colId xmlns:a16="http://schemas.microsoft.com/office/drawing/2014/main" val="4029968844"/>
                    </a:ext>
                  </a:extLst>
                </a:gridCol>
              </a:tblGrid>
              <a:tr h="471488">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dirty="0">
                        <a:ln>
                          <a:noFill/>
                        </a:ln>
                        <a:solidFill>
                          <a:srgbClr val="000000"/>
                        </a:solidFill>
                        <a:effectLst/>
                        <a:latin typeface="Calibri"/>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3549221"/>
                  </a:ext>
                </a:extLst>
              </a:tr>
              <a:tr h="3735388">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a:ea typeface="Microsoft YaHei"/>
                        </a:rPr>
                        <a:t>Cualquier objeto visible en el ojo</a:t>
                      </a:r>
                      <a:r>
                        <a:rPr lang="es-PY" altLang="es-ES" sz="2400" b="0" i="0" u="none" strike="noStrike" cap="none" normalizeH="0" baseline="0" dirty="0">
                          <a:ln>
                            <a:noFill/>
                          </a:ln>
                          <a:solidFill>
                            <a:srgbClr val="000000"/>
                          </a:solidFill>
                          <a:effectLst/>
                          <a:latin typeface="Calibri"/>
                          <a:ea typeface="Microsoft YaHei"/>
                        </a:rPr>
                        <a:t> </a:t>
                      </a:r>
                      <a:endParaRPr kumimoji="0" lang="es-PY" altLang="es-ES" sz="24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Ojo rojo doloroso o sensación de que hay algo en el ojo</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a:ea typeface="Microsoft YaHei"/>
                        </a:rPr>
                        <a:t>Problemas de visión</a:t>
                      </a:r>
                      <a:r>
                        <a:rPr lang="es-PY" altLang="es-ES" sz="2400" b="0" i="0" u="none" strike="noStrike" cap="none" normalizeH="0" baseline="0" dirty="0">
                          <a:ln>
                            <a:noFill/>
                          </a:ln>
                          <a:solidFill>
                            <a:srgbClr val="000000"/>
                          </a:solidFill>
                          <a:effectLst/>
                          <a:latin typeface="Calibri"/>
                          <a:ea typeface="Microsoft YaHei"/>
                        </a:rPr>
                        <a:t> </a:t>
                      </a:r>
                      <a:endParaRPr kumimoji="0" lang="es-PY" altLang="es-ES" sz="2400" b="0" i="0" u="none" strike="noStrike" cap="none" normalizeH="0" baseline="0" dirty="0">
                        <a:ln>
                          <a:noFill/>
                        </a:ln>
                        <a:solidFill>
                          <a:srgbClr val="000000"/>
                        </a:solidFill>
                        <a:effectLst/>
                        <a:latin typeface="Calibri"/>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Una pupila que tiene una forma anormal o la salida de líquido claro del ojo pueden indicar una herida punzante</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a:ea typeface="Microsoft YaHei"/>
                        </a:rPr>
                        <a:t>Signos de traumatismo facial</a:t>
                      </a:r>
                      <a:r>
                        <a:rPr lang="es-PY" altLang="es-ES" sz="2400" b="0" i="0" u="none" strike="noStrike" cap="none" normalizeH="0" baseline="0" dirty="0">
                          <a:ln>
                            <a:noFill/>
                          </a:ln>
                          <a:solidFill>
                            <a:srgbClr val="000000"/>
                          </a:solidFill>
                          <a:effectLst/>
                          <a:latin typeface="Calibri"/>
                          <a:ea typeface="Microsoft YaHei"/>
                        </a:rPr>
                        <a:t> </a:t>
                      </a:r>
                      <a:endParaRPr kumimoji="0" lang="es-PY" altLang="es-ES" sz="2400" b="0" i="0" u="none" strike="noStrike" cap="none" normalizeH="0" baseline="0" dirty="0">
                        <a:ln>
                          <a:noFill/>
                        </a:ln>
                        <a:solidFill>
                          <a:srgbClr val="000000"/>
                        </a:solidFill>
                        <a:effectLst/>
                        <a:latin typeface="Calibri"/>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lang="es-PY" altLang="es-ES" sz="2400" b="0" i="0" u="none" strike="noStrike" cap="none" normalizeH="0" baseline="0" dirty="0">
                          <a:ln>
                            <a:noFill/>
                          </a:ln>
                          <a:solidFill>
                            <a:srgbClr val="000000"/>
                          </a:solidFill>
                          <a:effectLst/>
                          <a:latin typeface="Calibri"/>
                          <a:ea typeface="Microsoft YaHei"/>
                        </a:rPr>
                        <a:t>Evite hacer presión</a:t>
                      </a:r>
                      <a:r>
                        <a:rPr kumimoji="0" lang="es-PY" altLang="es-ES" sz="2400" b="0" i="0" u="none" strike="noStrike" cap="none" normalizeH="0" baseline="0" dirty="0">
                          <a:ln>
                            <a:noFill/>
                          </a:ln>
                          <a:solidFill>
                            <a:srgbClr val="000000"/>
                          </a:solidFill>
                          <a:effectLst/>
                          <a:latin typeface="Calibri"/>
                          <a:ea typeface="Microsoft YaHei"/>
                        </a:rPr>
                        <a:t> sobre el ojo lesionado</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No retire los objetos que hayan penetrado en el ojo</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Administre antibióticos</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Actualice la vacuna antitetánica si es necesario</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a:ea typeface="Microsoft YaHei"/>
                        </a:rPr>
                        <a:t>Mantenga la cabeza elevada</a:t>
                      </a:r>
                      <a:r>
                        <a:rPr lang="es-PY" altLang="es-ES" sz="2400" b="0" i="0" u="none" strike="noStrike" cap="none" normalizeH="0" baseline="0" dirty="0">
                          <a:ln>
                            <a:noFill/>
                          </a:ln>
                          <a:solidFill>
                            <a:srgbClr val="000000"/>
                          </a:solidFill>
                          <a:effectLst/>
                          <a:latin typeface="Calibri"/>
                          <a:ea typeface="Microsoft YaHei"/>
                        </a:rPr>
                        <a:t> </a:t>
                      </a:r>
                      <a:r>
                        <a:rPr kumimoji="0" lang="es-PY" altLang="es-ES" sz="2400" b="0" i="0" u="none" strike="noStrike" cap="none" normalizeH="0" baseline="0" dirty="0">
                          <a:ln>
                            <a:noFill/>
                          </a:ln>
                          <a:solidFill>
                            <a:srgbClr val="000000"/>
                          </a:solidFill>
                          <a:effectLst/>
                          <a:latin typeface="Calibri"/>
                          <a:ea typeface="Microsoft YaHei"/>
                        </a:rPr>
                        <a:t>y coloque un parche flojo en ambos ojos</a:t>
                      </a:r>
                      <a:r>
                        <a:rPr lang="es-PY" altLang="es-ES" sz="2400" b="0" i="0" u="none" strike="noStrike" cap="none" normalizeH="0" baseline="0" dirty="0">
                          <a:ln>
                            <a:noFill/>
                          </a:ln>
                          <a:solidFill>
                            <a:srgbClr val="000000"/>
                          </a:solidFill>
                          <a:effectLst/>
                          <a:latin typeface="Calibri"/>
                          <a:ea typeface="Microsoft YaHei"/>
                        </a:rPr>
                        <a:t> </a:t>
                      </a:r>
                      <a:endParaRPr kumimoji="0" lang="es-PY" altLang="es-ES" sz="2400" b="0" i="0" u="none" strike="noStrike" cap="none" normalizeH="0" baseline="0">
                        <a:ln>
                          <a:noFill/>
                        </a:ln>
                        <a:solidFill>
                          <a:srgbClr val="000000"/>
                        </a:solidFill>
                        <a:effectLst/>
                        <a:latin typeface="Calibri"/>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a:ea typeface="Microsoft YaHei"/>
                        </a:rPr>
                        <a:t>Prepare el traslado/transferencia a un proveedor avanzado</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8211171"/>
                  </a:ext>
                </a:extLst>
              </a:tr>
            </a:tbl>
          </a:graphicData>
        </a:graphic>
      </p:graphicFrame>
      <p:pic>
        <p:nvPicPr>
          <p:cNvPr id="23571" name="Picture 19">
            <a:extLst>
              <a:ext uri="{FF2B5EF4-FFF2-40B4-BE49-F238E27FC236}">
                <a16:creationId xmlns:a16="http://schemas.microsoft.com/office/drawing/2014/main" id="{E5C21837-456C-AF3E-6064-FC693C316BA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59092" y="4638178"/>
            <a:ext cx="2433638" cy="16843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965" y="198742"/>
            <a:ext cx="11075624" cy="1021478"/>
          </a:xfrm>
        </p:spPr>
        <p:txBody>
          <a:bodyPr>
            <a:normAutofit fontScale="90000"/>
          </a:bodyPr>
          <a:lstStyle/>
          <a:p>
            <a:r>
              <a:rPr lang="es-419" sz="4000" dirty="0">
                <a:latin typeface="Calibri"/>
                <a:ea typeface="Source Sans Pro"/>
                <a:cs typeface="Calibri"/>
              </a:rPr>
              <a:t>Introducción: Evaluación Primaria del paciente traumatizado</a:t>
            </a:r>
          </a:p>
        </p:txBody>
      </p:sp>
      <p:sp>
        <p:nvSpPr>
          <p:cNvPr id="3" name="Content Placeholder 2"/>
          <p:cNvSpPr>
            <a:spLocks noGrp="1"/>
          </p:cNvSpPr>
          <p:nvPr>
            <p:ph idx="1"/>
          </p:nvPr>
        </p:nvSpPr>
        <p:spPr>
          <a:xfrm>
            <a:off x="651471" y="1878997"/>
            <a:ext cx="10515600" cy="2340760"/>
          </a:xfrm>
        </p:spPr>
        <p:txBody>
          <a:bodyPr vert="horz" lIns="91440" tIns="45720" rIns="91440" bIns="45720" rtlCol="0" anchor="t">
            <a:normAutofit/>
          </a:bodyPr>
          <a:lstStyle/>
          <a:p>
            <a:pPr marL="0" indent="0">
              <a:buNone/>
            </a:pPr>
            <a:r>
              <a:rPr lang="es-419" sz="2400" dirty="0">
                <a:ea typeface="Source Sans Pro"/>
                <a:cs typeface="Roboto"/>
              </a:rPr>
              <a:t>La evaluación con el método ABCDE debe realizarse durante los primeros </a:t>
            </a:r>
            <a:r>
              <a:rPr lang="es-419" sz="2400" b="1" dirty="0">
                <a:latin typeface="Calibri"/>
                <a:ea typeface="Source Sans Pro"/>
                <a:cs typeface="Roboto"/>
              </a:rPr>
              <a:t>5 minutos</a:t>
            </a:r>
            <a:r>
              <a:rPr lang="es-419" sz="2400" dirty="0">
                <a:ea typeface="Source Sans Pro"/>
                <a:cs typeface="Roboto"/>
              </a:rPr>
              <a:t> y repetirse cada vez que sea necesario o que el estado del paciente empeore.</a:t>
            </a:r>
            <a:endParaRPr lang="es-419" dirty="0">
              <a:cs typeface="Calibri Light"/>
            </a:endParaRPr>
          </a:p>
          <a:p>
            <a:pPr marL="0" indent="0">
              <a:buNone/>
            </a:pPr>
            <a:endParaRPr lang="es-419" sz="2400" dirty="0">
              <a:cs typeface="Calibri Light"/>
            </a:endParaRPr>
          </a:p>
          <a:p>
            <a:pPr marL="0" indent="0">
              <a:buNone/>
            </a:pPr>
            <a:r>
              <a:rPr lang="es-419" sz="2400" dirty="0">
                <a:ea typeface="+mj-lt"/>
                <a:cs typeface="+mj-lt"/>
              </a:rPr>
              <a:t>En un paciente traumatizado con </a:t>
            </a:r>
            <a:r>
              <a:rPr lang="es-419" sz="2400" b="1" dirty="0">
                <a:ea typeface="+mj-lt"/>
                <a:cs typeface="+mj-lt"/>
              </a:rPr>
              <a:t>alteración del estado mental, </a:t>
            </a:r>
            <a:r>
              <a:rPr lang="es-419" sz="2400" dirty="0">
                <a:ea typeface="Source Sans Pro"/>
                <a:cs typeface="Roboto"/>
              </a:rPr>
              <a:t>siempre sospeche un traumatismo craneoencefálico y de la columna vertebral. </a:t>
            </a:r>
          </a:p>
          <a:p>
            <a:pPr marL="0" indent="0">
              <a:buNone/>
            </a:pPr>
            <a:endParaRPr lang="es-419" sz="2400" dirty="0">
              <a:latin typeface="Source Sans Pro"/>
              <a:ea typeface="Source Sans Pro"/>
              <a:cs typeface="Roboto"/>
            </a:endParaRPr>
          </a:p>
        </p:txBody>
      </p:sp>
      <p:pic>
        <p:nvPicPr>
          <p:cNvPr id="4" name="Picture 5">
            <a:extLst>
              <a:ext uri="{FF2B5EF4-FFF2-40B4-BE49-F238E27FC236}">
                <a16:creationId xmlns:a16="http://schemas.microsoft.com/office/drawing/2014/main" id="{9A832C5B-1FA6-D7AD-C84D-B801D3F1B2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09554" y="3922449"/>
            <a:ext cx="3349689" cy="2341409"/>
          </a:xfrm>
          <a:prstGeom prst="rect">
            <a:avLst/>
          </a:prstGeom>
        </p:spPr>
      </p:pic>
    </p:spTree>
    <p:extLst>
      <p:ext uri="{BB962C8B-B14F-4D97-AF65-F5344CB8AC3E}">
        <p14:creationId xmlns:p14="http://schemas.microsoft.com/office/powerpoint/2010/main" val="280215626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a:extLst>
              <a:ext uri="{FF2B5EF4-FFF2-40B4-BE49-F238E27FC236}">
                <a16:creationId xmlns:a16="http://schemas.microsoft.com/office/drawing/2014/main" id="{20A16238-9673-44A7-32D2-D16EED772F9E}"/>
              </a:ext>
            </a:extLst>
          </p:cNvPr>
          <p:cNvSpPr>
            <a:spLocks noChangeArrowheads="1"/>
          </p:cNvSpPr>
          <p:nvPr/>
        </p:nvSpPr>
        <p:spPr bwMode="auto">
          <a:xfrm>
            <a:off x="427038" y="7077"/>
            <a:ext cx="113379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Herida penetrante en el cuello</a:t>
            </a:r>
          </a:p>
        </p:txBody>
      </p:sp>
      <p:graphicFrame>
        <p:nvGraphicFramePr>
          <p:cNvPr id="24578" name="Group 2">
            <a:extLst>
              <a:ext uri="{FF2B5EF4-FFF2-40B4-BE49-F238E27FC236}">
                <a16:creationId xmlns:a16="http://schemas.microsoft.com/office/drawing/2014/main" id="{35867A5F-20D9-3D25-AC94-51574F3213C6}"/>
              </a:ext>
            </a:extLst>
          </p:cNvPr>
          <p:cNvGraphicFramePr>
            <a:graphicFrameLocks noGrp="1"/>
          </p:cNvGraphicFramePr>
          <p:nvPr>
            <p:extLst>
              <p:ext uri="{D42A27DB-BD31-4B8C-83A1-F6EECF244321}">
                <p14:modId xmlns:p14="http://schemas.microsoft.com/office/powerpoint/2010/main" val="3362680560"/>
              </p:ext>
            </p:extLst>
          </p:nvPr>
        </p:nvGraphicFramePr>
        <p:xfrm>
          <a:off x="427038" y="1397000"/>
          <a:ext cx="11428412" cy="3803650"/>
        </p:xfrm>
        <a:graphic>
          <a:graphicData uri="http://schemas.openxmlformats.org/drawingml/2006/table">
            <a:tbl>
              <a:tblPr/>
              <a:tblGrid>
                <a:gridCol w="5692775">
                  <a:extLst>
                    <a:ext uri="{9D8B030D-6E8A-4147-A177-3AD203B41FA5}">
                      <a16:colId xmlns:a16="http://schemas.microsoft.com/office/drawing/2014/main" val="235406395"/>
                    </a:ext>
                  </a:extLst>
                </a:gridCol>
                <a:gridCol w="5735637">
                  <a:extLst>
                    <a:ext uri="{9D8B030D-6E8A-4147-A177-3AD203B41FA5}">
                      <a16:colId xmlns:a16="http://schemas.microsoft.com/office/drawing/2014/main" val="184978016"/>
                    </a:ext>
                  </a:extLst>
                </a:gridCol>
              </a:tblGrid>
              <a:tr h="407988">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50676386"/>
                  </a:ext>
                </a:extLst>
              </a:tr>
              <a:tr h="3346450">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Las pequeñas laceraciones o heridas punzantes en el cuello pueden ser el único signo de lesión grave</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Inflamación (que sugiere hematoma)</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Busque atentamente posibles objetos penetrantes</a:t>
                      </a:r>
                      <a:r>
                        <a:rPr lang="es-PY" altLang="es-ES" sz="2400" b="0" i="0" u="none" strike="noStrike" cap="none" normalizeH="0" baseline="0" dirty="0">
                          <a:ln>
                            <a:noFill/>
                          </a:ln>
                          <a:solidFill>
                            <a:srgbClr val="000000"/>
                          </a:solidFill>
                          <a:effectLst/>
                          <a:latin typeface="Calibri Light"/>
                          <a:ea typeface="Microsoft YaHei"/>
                        </a:rPr>
                        <a:t> </a:t>
                      </a:r>
                      <a:endParaRPr kumimoji="0" lang="es-PY" altLang="es-ES" sz="2400" b="0" i="0" u="none" strike="noStrike" cap="none" normalizeH="0" baseline="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Mantenga las precauciones necesarias con la columna cervical</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Estabilice al paciente, pero no retire los objetos penetrantes</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Aplique presión firme en el lugar de sangrado</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No inserte nada en la herida para verificar la profundidad</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Inicie un traslado/transferencia rápido</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3123883"/>
                  </a:ext>
                </a:extLst>
              </a:tr>
            </a:tbl>
          </a:graphicData>
        </a:graphic>
      </p:graphicFrame>
      <p:sp>
        <p:nvSpPr>
          <p:cNvPr id="24595" name="Rectangle 19">
            <a:extLst>
              <a:ext uri="{FF2B5EF4-FFF2-40B4-BE49-F238E27FC236}">
                <a16:creationId xmlns:a16="http://schemas.microsoft.com/office/drawing/2014/main" id="{4693EC17-B2E0-08E2-D78E-699F5883D32A}"/>
              </a:ext>
            </a:extLst>
          </p:cNvPr>
          <p:cNvSpPr>
            <a:spLocks noChangeArrowheads="1"/>
          </p:cNvSpPr>
          <p:nvPr/>
        </p:nvSpPr>
        <p:spPr bwMode="auto">
          <a:xfrm>
            <a:off x="336684" y="5324533"/>
            <a:ext cx="11426825"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pPr>
            <a:r>
              <a:rPr lang="es-PY" altLang="es-ES" sz="2400" dirty="0">
                <a:latin typeface="Calibri Light"/>
                <a:ea typeface="Calibri Light"/>
                <a:cs typeface="Calibri Light"/>
              </a:rPr>
              <a:t>Los pacientes con</a:t>
            </a:r>
            <a:r>
              <a:rPr lang="es-PY" altLang="es-ES" sz="2400" b="1" dirty="0">
                <a:solidFill>
                  <a:srgbClr val="FF4000"/>
                </a:solidFill>
                <a:latin typeface="Calibri Light"/>
                <a:ea typeface="Calibri Light"/>
                <a:cs typeface="Calibri Light"/>
              </a:rPr>
              <a:t> </a:t>
            </a:r>
            <a:r>
              <a:rPr lang="es-PY" altLang="es-ES" sz="2400" b="1" dirty="0">
                <a:solidFill>
                  <a:schemeClr val="accent2"/>
                </a:solidFill>
                <a:latin typeface="Calibri Light"/>
                <a:ea typeface="Calibri Light"/>
                <a:cs typeface="Calibri Light"/>
              </a:rPr>
              <a:t>heridas penetrantes en el cuello corren riesgo de sufrir una obstrucción</a:t>
            </a:r>
            <a:r>
              <a:rPr lang="es-PY" altLang="es-ES" sz="2400" dirty="0">
                <a:latin typeface="Calibri Light"/>
                <a:ea typeface="Calibri Light"/>
                <a:cs typeface="Calibri Light"/>
              </a:rPr>
              <a:t> en la vía aérea</a:t>
            </a:r>
          </a:p>
          <a:p>
            <a:pPr algn="ctr"/>
            <a:r>
              <a:rPr lang="es-PY" altLang="es-ES" sz="2400" dirty="0">
                <a:latin typeface="Calibri Light"/>
                <a:ea typeface="Calibri Light"/>
                <a:cs typeface="Calibri Light"/>
              </a:rPr>
              <a:t>Las heridas en el cuello también pueden provocar una hemorragia </a:t>
            </a:r>
            <a:r>
              <a:rPr lang="es-PY" sz="2400" dirty="0">
                <a:latin typeface="Calibri Light"/>
                <a:ea typeface="Calibri Light"/>
                <a:cs typeface="Calibri Light"/>
              </a:rPr>
              <a:t>profusa</a:t>
            </a:r>
          </a:p>
        </p:txBody>
      </p:sp>
      <p:pic>
        <p:nvPicPr>
          <p:cNvPr id="24596" name="Picture 20">
            <a:extLst>
              <a:ext uri="{FF2B5EF4-FFF2-40B4-BE49-F238E27FC236}">
                <a16:creationId xmlns:a16="http://schemas.microsoft.com/office/drawing/2014/main" id="{53625955-E5DD-9304-B4E7-BAC32C96788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17775" y="2808288"/>
            <a:ext cx="3241675" cy="2300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a:extLst>
              <a:ext uri="{FF2B5EF4-FFF2-40B4-BE49-F238E27FC236}">
                <a16:creationId xmlns:a16="http://schemas.microsoft.com/office/drawing/2014/main" id="{C9BA0BE3-38E2-CE46-7F2C-63EC3AB4EBF4}"/>
              </a:ext>
            </a:extLst>
          </p:cNvPr>
          <p:cNvSpPr>
            <a:spLocks noChangeArrowheads="1"/>
          </p:cNvSpPr>
          <p:nvPr/>
        </p:nvSpPr>
        <p:spPr bwMode="auto">
          <a:xfrm>
            <a:off x="503238" y="71438"/>
            <a:ext cx="11337925"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Lesión torácica</a:t>
            </a:r>
          </a:p>
        </p:txBody>
      </p:sp>
      <p:graphicFrame>
        <p:nvGraphicFramePr>
          <p:cNvPr id="25602" name="Group 2">
            <a:extLst>
              <a:ext uri="{FF2B5EF4-FFF2-40B4-BE49-F238E27FC236}">
                <a16:creationId xmlns:a16="http://schemas.microsoft.com/office/drawing/2014/main" id="{98B4D121-848C-8CCD-ECDB-BEDD1E1E7D14}"/>
              </a:ext>
            </a:extLst>
          </p:cNvPr>
          <p:cNvGraphicFramePr>
            <a:graphicFrameLocks noGrp="1"/>
          </p:cNvGraphicFramePr>
          <p:nvPr>
            <p:extLst>
              <p:ext uri="{D42A27DB-BD31-4B8C-83A1-F6EECF244321}">
                <p14:modId xmlns:p14="http://schemas.microsoft.com/office/powerpoint/2010/main" val="317266380"/>
              </p:ext>
            </p:extLst>
          </p:nvPr>
        </p:nvGraphicFramePr>
        <p:xfrm>
          <a:off x="398463" y="1020763"/>
          <a:ext cx="11428412" cy="4440619"/>
        </p:xfrm>
        <a:graphic>
          <a:graphicData uri="http://schemas.openxmlformats.org/drawingml/2006/table">
            <a:tbl>
              <a:tblPr/>
              <a:tblGrid>
                <a:gridCol w="4362450">
                  <a:extLst>
                    <a:ext uri="{9D8B030D-6E8A-4147-A177-3AD203B41FA5}">
                      <a16:colId xmlns:a16="http://schemas.microsoft.com/office/drawing/2014/main" val="183408218"/>
                    </a:ext>
                  </a:extLst>
                </a:gridCol>
                <a:gridCol w="7065962">
                  <a:extLst>
                    <a:ext uri="{9D8B030D-6E8A-4147-A177-3AD203B41FA5}">
                      <a16:colId xmlns:a16="http://schemas.microsoft.com/office/drawing/2014/main" val="2202855732"/>
                    </a:ext>
                  </a:extLst>
                </a:gridCol>
              </a:tblGrid>
              <a:tr h="407988">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23500087"/>
                  </a:ext>
                </a:extLst>
              </a:tr>
              <a:tr h="3346450">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Dificultad para respirar</a:t>
                      </a:r>
                      <a:r>
                        <a:rPr lang="es-PY" altLang="es-ES" sz="2400" b="0" i="0" u="none" strike="noStrike" cap="none" normalizeH="0" baseline="0" dirty="0">
                          <a:ln>
                            <a:noFill/>
                          </a:ln>
                          <a:solidFill>
                            <a:srgbClr val="000000"/>
                          </a:solidFill>
                          <a:effectLst/>
                          <a:latin typeface="Calibri Light"/>
                          <a:ea typeface="Microsoft YaHei"/>
                        </a:rPr>
                        <a:t> </a:t>
                      </a:r>
                      <a:endParaRPr kumimoji="0" lang="es-PY" altLang="es-ES" sz="2400" b="0" i="0" u="none" strike="noStrike" cap="none" normalizeH="0" baseline="0">
                        <a:ln>
                          <a:noFill/>
                        </a:ln>
                        <a:solidFill>
                          <a:srgbClr val="000000"/>
                        </a:solidFill>
                        <a:effectLst/>
                        <a:latin typeface="Calibri Light"/>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Crepitación o dolor a la palpación de las costillas</a:t>
                      </a:r>
                      <a:r>
                        <a:rPr lang="es-PY" altLang="es-ES" sz="2400" b="0" i="0" u="none" strike="noStrike" cap="none" normalizeH="0" baseline="0" dirty="0">
                          <a:ln>
                            <a:noFill/>
                          </a:ln>
                          <a:solidFill>
                            <a:srgbClr val="000000"/>
                          </a:solidFill>
                          <a:effectLst/>
                          <a:latin typeface="Calibri Light"/>
                          <a:ea typeface="Microsoft YaHei"/>
                        </a:rPr>
                        <a:t> </a:t>
                      </a:r>
                      <a:endParaRPr kumimoji="0" lang="es-PY" altLang="es-ES" sz="2400" b="0" i="0" u="none" strike="noStrike" cap="none" normalizeH="0" baseline="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Movimiento irregular de la pared torácica o ruidos respiratorios desparejos</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300" b="0" i="0" u="none" strike="noStrike" cap="none" normalizeH="0" baseline="0" dirty="0">
                          <a:ln>
                            <a:noFill/>
                          </a:ln>
                          <a:solidFill>
                            <a:srgbClr val="000000"/>
                          </a:solidFill>
                          <a:effectLst/>
                          <a:latin typeface="Calibri Light"/>
                          <a:ea typeface="Microsoft YaHei"/>
                        </a:rPr>
                        <a:t>Todo paciente con un neumotórax debe recibir oxígeno y ser vigilado atentamente por si desarrolla un neumotórax a tensión</a:t>
                      </a:r>
                    </a:p>
                    <a:p>
                      <a:pPr marL="342900" marR="0" lvl="0" indent="-340995" algn="l" defTabSz="449263" rtl="0" eaLnBrk="1" fontAlgn="base" latinLnBrk="0" hangingPunct="0">
                        <a:lnSpc>
                          <a:spcPct val="93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2300" b="0" i="0" u="none" strike="noStrike" cap="none" normalizeH="0" baseline="0" dirty="0">
                        <a:ln>
                          <a:noFill/>
                        </a:ln>
                        <a:solidFill>
                          <a:srgbClr val="000000"/>
                        </a:solidFill>
                        <a:effectLst/>
                        <a:latin typeface="Calibri Light"/>
                        <a:ea typeface="Microsoft YaHei"/>
                      </a:endParaRPr>
                    </a:p>
                    <a:p>
                      <a:pPr marL="342900" marR="0" lvl="0" indent="-340995" algn="l" defTabSz="449263" rtl="0" eaLnBrk="1" fontAlgn="base" latinLnBrk="0" hangingPunct="0">
                        <a:lnSpc>
                          <a:spcPct val="93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2300" b="0" i="0" u="none" strike="noStrike" cap="none" normalizeH="0" baseline="0" dirty="0">
                        <a:ln>
                          <a:noFill/>
                        </a:ln>
                        <a:solidFill>
                          <a:srgbClr val="000000"/>
                        </a:solidFill>
                        <a:effectLst/>
                        <a:latin typeface="Calibri Light"/>
                        <a:ea typeface="Microsoft YaHei"/>
                      </a:endParaRPr>
                    </a:p>
                    <a:p>
                      <a:pPr marL="342900" marR="0" lvl="0" indent="-340995" algn="l" defTabSz="449263" rtl="0" eaLnBrk="1" fontAlgn="base" latinLnBrk="0" hangingPunct="0">
                        <a:lnSpc>
                          <a:spcPct val="93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endParaRPr kumimoji="0" lang="es-PY" altLang="es-ES" sz="2300" b="0" i="0" u="none" strike="noStrike" cap="none" normalizeH="0" baseline="0" dirty="0">
                        <a:ln>
                          <a:noFill/>
                        </a:ln>
                        <a:solidFill>
                          <a:srgbClr val="000000"/>
                        </a:solidFill>
                        <a:effectLst/>
                        <a:latin typeface="Calibri Light"/>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300" b="0" i="0" u="none" strike="noStrike" cap="none" normalizeH="0" baseline="0" dirty="0">
                          <a:ln>
                            <a:noFill/>
                          </a:ln>
                          <a:solidFill>
                            <a:srgbClr val="000000"/>
                          </a:solidFill>
                          <a:effectLst/>
                          <a:latin typeface="Calibri Light"/>
                          <a:ea typeface="Microsoft YaHei"/>
                        </a:rPr>
                        <a:t>La crepitación o el dolor a la palpación pueden ser signos de fracturas de costillas, que a menudo se asocian con una lesión torácica o abdominal</a:t>
                      </a:r>
                      <a:r>
                        <a:rPr lang="es-PY" altLang="es-ES" sz="2300" b="0" i="0" u="none" strike="noStrike" cap="none" normalizeH="0" baseline="0" dirty="0">
                          <a:ln>
                            <a:noFill/>
                          </a:ln>
                          <a:solidFill>
                            <a:srgbClr val="000000"/>
                          </a:solidFill>
                          <a:effectLst/>
                          <a:latin typeface="Calibri Light"/>
                          <a:ea typeface="Microsoft YaHei"/>
                        </a:rPr>
                        <a:t> </a:t>
                      </a:r>
                      <a:endParaRPr kumimoji="0" lang="es-PY" altLang="es-ES" sz="2300" b="0" i="0" u="none" strike="noStrike" cap="none" normalizeH="0" baseline="0" dirty="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300" b="0" i="0" u="none" strike="noStrike" cap="none" normalizeH="0" baseline="0" dirty="0">
                          <a:ln>
                            <a:noFill/>
                          </a:ln>
                          <a:solidFill>
                            <a:srgbClr val="000000"/>
                          </a:solidFill>
                          <a:effectLst/>
                          <a:latin typeface="Calibri Light"/>
                          <a:ea typeface="Microsoft YaHei"/>
                        </a:rPr>
                        <a:t>Prepare el traslado/transferencia para colocar un drenaje torácico (neumotórax) o realizar un tratamiento especializado de la vía aérea y la respiración</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462279"/>
                  </a:ext>
                </a:extLst>
              </a:tr>
            </a:tbl>
          </a:graphicData>
        </a:graphic>
      </p:graphicFrame>
      <p:sp>
        <p:nvSpPr>
          <p:cNvPr id="25619" name="Rectangle 19">
            <a:extLst>
              <a:ext uri="{FF2B5EF4-FFF2-40B4-BE49-F238E27FC236}">
                <a16:creationId xmlns:a16="http://schemas.microsoft.com/office/drawing/2014/main" id="{31A52AD0-C9CC-7C77-EDE6-44EC7986E7E6}"/>
              </a:ext>
            </a:extLst>
          </p:cNvPr>
          <p:cNvSpPr>
            <a:spLocks noChangeArrowheads="1"/>
          </p:cNvSpPr>
          <p:nvPr/>
        </p:nvSpPr>
        <p:spPr bwMode="auto">
          <a:xfrm>
            <a:off x="371933" y="5417335"/>
            <a:ext cx="10113983" cy="11065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nchor="t">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gn="ctr"/>
            <a:r>
              <a:rPr lang="es-PY" altLang="es-ES" sz="2200" dirty="0">
                <a:latin typeface="Calibri Light"/>
                <a:ea typeface="Calibri Light"/>
                <a:cs typeface="Calibri Light"/>
              </a:rPr>
              <a:t>La dificultad respiratoria por una lesión pulmonar puede empeorar con el tiempo, ¡monitoreé de cerca!</a:t>
            </a:r>
          </a:p>
          <a:p>
            <a:pPr algn="ctr">
              <a:lnSpc>
                <a:spcPct val="100000"/>
              </a:lnSpc>
            </a:pPr>
            <a:r>
              <a:rPr lang="es-PY" altLang="es-ES" sz="2200" b="1" dirty="0">
                <a:solidFill>
                  <a:srgbClr val="FF4000"/>
                </a:solidFill>
                <a:latin typeface="Calibri Light"/>
                <a:ea typeface="Calibri Light"/>
                <a:cs typeface="Calibri Light"/>
              </a:rPr>
              <a:t>Un neumotórax simple que puede convertirse en un neumotórax a tensión</a:t>
            </a:r>
          </a:p>
        </p:txBody>
      </p:sp>
      <p:pic>
        <p:nvPicPr>
          <p:cNvPr id="25620" name="Picture 20">
            <a:extLst>
              <a:ext uri="{FF2B5EF4-FFF2-40B4-BE49-F238E27FC236}">
                <a16:creationId xmlns:a16="http://schemas.microsoft.com/office/drawing/2014/main" id="{27C5DBFC-3EC0-F9A5-FC49-C14CF767A5D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7588" y="1876406"/>
            <a:ext cx="1827212" cy="1266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a:extLst>
              <a:ext uri="{FF2B5EF4-FFF2-40B4-BE49-F238E27FC236}">
                <a16:creationId xmlns:a16="http://schemas.microsoft.com/office/drawing/2014/main" id="{1E5DB37E-ECF1-D9DE-6A10-12E74BC94C6A}"/>
              </a:ext>
            </a:extLst>
          </p:cNvPr>
          <p:cNvSpPr>
            <a:spLocks noChangeArrowheads="1"/>
          </p:cNvSpPr>
          <p:nvPr/>
        </p:nvSpPr>
        <p:spPr bwMode="auto">
          <a:xfrm>
            <a:off x="503238" y="215900"/>
            <a:ext cx="11337925" cy="719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Lesión abdominal</a:t>
            </a:r>
          </a:p>
        </p:txBody>
      </p:sp>
      <p:graphicFrame>
        <p:nvGraphicFramePr>
          <p:cNvPr id="26626" name="Group 2">
            <a:extLst>
              <a:ext uri="{FF2B5EF4-FFF2-40B4-BE49-F238E27FC236}">
                <a16:creationId xmlns:a16="http://schemas.microsoft.com/office/drawing/2014/main" id="{F0D064B5-D7BB-F6A8-EDF9-A8899B13F434}"/>
              </a:ext>
            </a:extLst>
          </p:cNvPr>
          <p:cNvGraphicFramePr>
            <a:graphicFrameLocks noGrp="1"/>
          </p:cNvGraphicFramePr>
          <p:nvPr>
            <p:extLst>
              <p:ext uri="{D42A27DB-BD31-4B8C-83A1-F6EECF244321}">
                <p14:modId xmlns:p14="http://schemas.microsoft.com/office/powerpoint/2010/main" val="681900042"/>
              </p:ext>
            </p:extLst>
          </p:nvPr>
        </p:nvGraphicFramePr>
        <p:xfrm>
          <a:off x="427038" y="936625"/>
          <a:ext cx="11428412" cy="5032375"/>
        </p:xfrm>
        <a:graphic>
          <a:graphicData uri="http://schemas.openxmlformats.org/drawingml/2006/table">
            <a:tbl>
              <a:tblPr/>
              <a:tblGrid>
                <a:gridCol w="5692775">
                  <a:extLst>
                    <a:ext uri="{9D8B030D-6E8A-4147-A177-3AD203B41FA5}">
                      <a16:colId xmlns:a16="http://schemas.microsoft.com/office/drawing/2014/main" val="2631111780"/>
                    </a:ext>
                  </a:extLst>
                </a:gridCol>
                <a:gridCol w="5735637">
                  <a:extLst>
                    <a:ext uri="{9D8B030D-6E8A-4147-A177-3AD203B41FA5}">
                      <a16:colId xmlns:a16="http://schemas.microsoft.com/office/drawing/2014/main" val="879110714"/>
                    </a:ext>
                  </a:extLst>
                </a:gridCol>
              </a:tblGrid>
              <a:tr h="520700">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57200116"/>
                  </a:ext>
                </a:extLst>
              </a:tr>
              <a:tr h="4511675">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Dolor abdominal o vómitos</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Abdomen dolorido, tenso o distendido al hacer la exploración</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Fuertes contracciones repentinas de los músculos de la pared abdominal cuando se palpa el abdomen</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Muy pocos ruidos abdominales</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Rectorragia</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Herida visible en la pared abdominal</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Los moretones alrededor del ombligo o en los costados pueden ser un signo de hemorragia interna</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Si sospecha lesiones abdominales, administre líquidos </a:t>
                      </a:r>
                      <a:r>
                        <a:rPr lang="es-PY" altLang="es-ES" sz="2200" b="0" i="0" u="none" strike="noStrike" cap="none" normalizeH="0" baseline="0" dirty="0">
                          <a:ln>
                            <a:noFill/>
                          </a:ln>
                          <a:solidFill>
                            <a:srgbClr val="000000"/>
                          </a:solidFill>
                          <a:effectLst/>
                          <a:latin typeface="Calibri Light"/>
                          <a:ea typeface="Microsoft YaHei"/>
                        </a:rPr>
                        <a:t>IV</a:t>
                      </a:r>
                      <a:endParaRPr kumimoji="0" lang="es-PY" altLang="es-ES" sz="2200" b="0" i="0" u="none" strike="noStrike" cap="none" normalizeH="0" baseline="0" dirty="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chemeClr val="accent2"/>
                          </a:solidFill>
                          <a:effectLst/>
                          <a:latin typeface="Calibri Light"/>
                          <a:ea typeface="Microsoft YaHei"/>
                        </a:rPr>
                        <a:t>No le dé </a:t>
                      </a:r>
                      <a:r>
                        <a:rPr kumimoji="0" lang="es-PY" altLang="es-ES" sz="2200" b="0" i="0" u="none" strike="noStrike" cap="none" normalizeH="0" baseline="0" dirty="0">
                          <a:ln>
                            <a:noFill/>
                          </a:ln>
                          <a:solidFill>
                            <a:srgbClr val="000000"/>
                          </a:solidFill>
                          <a:effectLst/>
                          <a:latin typeface="Calibri Light"/>
                          <a:ea typeface="Microsoft YaHei"/>
                        </a:rPr>
                        <a:t>nada de comer ni de beber al paciente</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Si el intestino está visible:</a:t>
                      </a:r>
                    </a:p>
                    <a:p>
                      <a:pPr marL="342900" marR="0" lvl="0" indent="-340995" algn="l" rtl="0" eaLnBrk="1" fontAlgn="base" latinLnBrk="0" hangingPunct="0">
                        <a:lnSpc>
                          <a:spcPct val="83000"/>
                        </a:lnSpc>
                        <a:spcBef>
                          <a:spcPct val="0"/>
                        </a:spcBef>
                        <a:spcAft>
                          <a:spcPct val="0"/>
                        </a:spcAft>
                        <a:buClrTx/>
                        <a:buSzTx/>
                        <a:buFontTx/>
                        <a:buNone/>
                      </a:pPr>
                      <a:r>
                        <a:rPr lang="es-PY" altLang="es-ES" sz="2200" b="0" i="0" u="none" strike="noStrike" cap="none" normalizeH="0" baseline="0" dirty="0">
                          <a:ln>
                            <a:noFill/>
                          </a:ln>
                          <a:solidFill>
                            <a:srgbClr val="000000"/>
                          </a:solidFill>
                          <a:effectLst/>
                          <a:latin typeface="Calibri Light"/>
                          <a:ea typeface="Microsoft YaHei"/>
                        </a:rPr>
                        <a:t> </a:t>
                      </a:r>
                      <a:r>
                        <a:rPr kumimoji="0" lang="es-PY" altLang="es-ES" sz="2200" b="0" i="0" u="none" strike="noStrike" cap="none" normalizeH="0" baseline="0" dirty="0">
                          <a:ln>
                            <a:noFill/>
                          </a:ln>
                          <a:solidFill>
                            <a:srgbClr val="000000"/>
                          </a:solidFill>
                          <a:effectLst/>
                          <a:latin typeface="Calibri Light"/>
                          <a:ea typeface="Microsoft YaHei"/>
                        </a:rPr>
                        <a:t>– déjelo fuera del cuerpo</a:t>
                      </a:r>
                    </a:p>
                    <a:p>
                      <a:pPr marL="342900" marR="0" lvl="0" indent="-340995" algn="l" rtl="0" eaLnBrk="1" fontAlgn="base" latinLnBrk="0" hangingPunct="0">
                        <a:lnSpc>
                          <a:spcPct val="83000"/>
                        </a:lnSpc>
                        <a:spcBef>
                          <a:spcPct val="0"/>
                        </a:spcBef>
                        <a:spcAft>
                          <a:spcPct val="0"/>
                        </a:spcAft>
                        <a:buClrTx/>
                        <a:buSzTx/>
                        <a:buFontTx/>
                        <a:buNone/>
                      </a:pPr>
                      <a:r>
                        <a:rPr lang="es-PY" altLang="es-ES" sz="2200" b="0" i="0" u="none" strike="noStrike" cap="none" normalizeH="0" baseline="0" dirty="0">
                          <a:ln>
                            <a:noFill/>
                          </a:ln>
                          <a:solidFill>
                            <a:srgbClr val="000000"/>
                          </a:solidFill>
                          <a:effectLst/>
                          <a:latin typeface="Calibri Light"/>
                          <a:ea typeface="Microsoft YaHei"/>
                        </a:rPr>
                        <a:t> </a:t>
                      </a:r>
                      <a:r>
                        <a:rPr kumimoji="0" lang="es-PY" altLang="es-ES" sz="2200" b="0" i="0" u="none" strike="noStrike" cap="none" normalizeH="0" baseline="0" dirty="0">
                          <a:ln>
                            <a:noFill/>
                          </a:ln>
                          <a:solidFill>
                            <a:srgbClr val="000000"/>
                          </a:solidFill>
                          <a:effectLst/>
                          <a:latin typeface="Calibri Light"/>
                          <a:ea typeface="Microsoft YaHei"/>
                        </a:rPr>
                        <a:t>– cúbralo con una gasa estéril empapada en solución salina estéril</a:t>
                      </a:r>
                    </a:p>
                    <a:p>
                      <a:pPr marL="342900" marR="0" lvl="0" indent="-340995" algn="l" rtl="0" eaLnBrk="1" fontAlgn="base" latinLnBrk="0" hangingPunct="0">
                        <a:lnSpc>
                          <a:spcPct val="83000"/>
                        </a:lnSpc>
                        <a:spcBef>
                          <a:spcPct val="0"/>
                        </a:spcBef>
                        <a:spcAft>
                          <a:spcPct val="0"/>
                        </a:spcAft>
                        <a:buClrTx/>
                        <a:buSzTx/>
                        <a:buFontTx/>
                        <a:buNone/>
                      </a:pPr>
                      <a:r>
                        <a:rPr lang="es-PY" altLang="es-ES" sz="2200" b="0" i="0" u="none" strike="noStrike" cap="none" normalizeH="0" baseline="0" dirty="0">
                          <a:ln>
                            <a:noFill/>
                          </a:ln>
                          <a:solidFill>
                            <a:srgbClr val="000000"/>
                          </a:solidFill>
                          <a:effectLst/>
                          <a:latin typeface="Calibri Light"/>
                          <a:ea typeface="Microsoft YaHei"/>
                        </a:rPr>
                        <a:t> </a:t>
                      </a:r>
                      <a:r>
                        <a:rPr kumimoji="0" lang="es-PY" altLang="es-ES" sz="2200" b="0" i="0" u="none" strike="noStrike" cap="none" normalizeH="0" baseline="0" dirty="0">
                          <a:ln>
                            <a:noFill/>
                          </a:ln>
                          <a:solidFill>
                            <a:srgbClr val="000000"/>
                          </a:solidFill>
                          <a:effectLst/>
                          <a:latin typeface="Calibri Light"/>
                          <a:ea typeface="Microsoft YaHei"/>
                        </a:rPr>
                        <a:t>– administre antibióticos</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Si le preocupa una lesión abdominal, prepare un traslado/transferencia rápido a una unidad con capacidad de atención quirúrgica.</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8247058"/>
                  </a:ext>
                </a:extLst>
              </a:tr>
            </a:tbl>
          </a:graphicData>
        </a:graphic>
      </p:graphicFrame>
      <p:sp>
        <p:nvSpPr>
          <p:cNvPr id="26643" name="Rectangle 19">
            <a:extLst>
              <a:ext uri="{FF2B5EF4-FFF2-40B4-BE49-F238E27FC236}">
                <a16:creationId xmlns:a16="http://schemas.microsoft.com/office/drawing/2014/main" id="{AC337BD4-9045-EF7C-C1BC-D9778CB4F62A}"/>
              </a:ext>
            </a:extLst>
          </p:cNvPr>
          <p:cNvSpPr>
            <a:spLocks noChangeArrowheads="1"/>
          </p:cNvSpPr>
          <p:nvPr/>
        </p:nvSpPr>
        <p:spPr bwMode="auto">
          <a:xfrm>
            <a:off x="-58087" y="6006202"/>
            <a:ext cx="10692368" cy="8479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pPr>
            <a:r>
              <a:rPr lang="es-PY" altLang="es-ES" sz="2400">
                <a:solidFill>
                  <a:srgbClr val="002060"/>
                </a:solidFill>
                <a:latin typeface="Calibri Light"/>
                <a:ea typeface="Calibri Light"/>
                <a:cs typeface="Calibri Light"/>
              </a:rPr>
              <a:t>El dolor agudo o los moretones en el abdomen pueden indicar que hay un órgano lesionado o una hemorragia interna</a:t>
            </a:r>
          </a:p>
        </p:txBody>
      </p:sp>
      <p:pic>
        <p:nvPicPr>
          <p:cNvPr id="26644" name="Picture 20">
            <a:extLst>
              <a:ext uri="{FF2B5EF4-FFF2-40B4-BE49-F238E27FC236}">
                <a16:creationId xmlns:a16="http://schemas.microsoft.com/office/drawing/2014/main" id="{F953CE43-D5FE-AE40-7C85-A9248CFC057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052888" y="4521200"/>
            <a:ext cx="1849437" cy="13096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id="{53F7128B-2664-1035-9FFC-FFBC4F603C78}"/>
              </a:ext>
            </a:extLst>
          </p:cNvPr>
          <p:cNvSpPr>
            <a:spLocks noChangeArrowheads="1"/>
          </p:cNvSpPr>
          <p:nvPr/>
        </p:nvSpPr>
        <p:spPr bwMode="auto">
          <a:xfrm>
            <a:off x="427038" y="28575"/>
            <a:ext cx="113379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Lesión en la médula espinal</a:t>
            </a:r>
          </a:p>
        </p:txBody>
      </p:sp>
      <p:graphicFrame>
        <p:nvGraphicFramePr>
          <p:cNvPr id="27650" name="Group 2">
            <a:extLst>
              <a:ext uri="{FF2B5EF4-FFF2-40B4-BE49-F238E27FC236}">
                <a16:creationId xmlns:a16="http://schemas.microsoft.com/office/drawing/2014/main" id="{C5D415AF-E1D5-CB01-80A3-390FDCC2BC5D}"/>
              </a:ext>
            </a:extLst>
          </p:cNvPr>
          <p:cNvGraphicFramePr>
            <a:graphicFrameLocks noGrp="1"/>
          </p:cNvGraphicFramePr>
          <p:nvPr>
            <p:extLst>
              <p:ext uri="{D42A27DB-BD31-4B8C-83A1-F6EECF244321}">
                <p14:modId xmlns:p14="http://schemas.microsoft.com/office/powerpoint/2010/main" val="774849677"/>
              </p:ext>
            </p:extLst>
          </p:nvPr>
        </p:nvGraphicFramePr>
        <p:xfrm>
          <a:off x="477397" y="1248578"/>
          <a:ext cx="11428412" cy="4733925"/>
        </p:xfrm>
        <a:graphic>
          <a:graphicData uri="http://schemas.openxmlformats.org/drawingml/2006/table">
            <a:tbl>
              <a:tblPr/>
              <a:tblGrid>
                <a:gridCol w="5692775">
                  <a:extLst>
                    <a:ext uri="{9D8B030D-6E8A-4147-A177-3AD203B41FA5}">
                      <a16:colId xmlns:a16="http://schemas.microsoft.com/office/drawing/2014/main" val="160944670"/>
                    </a:ext>
                  </a:extLst>
                </a:gridCol>
                <a:gridCol w="5735637">
                  <a:extLst>
                    <a:ext uri="{9D8B030D-6E8A-4147-A177-3AD203B41FA5}">
                      <a16:colId xmlns:a16="http://schemas.microsoft.com/office/drawing/2014/main" val="2924880623"/>
                    </a:ext>
                  </a:extLst>
                </a:gridCol>
              </a:tblGrid>
              <a:tr h="414337">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66758755"/>
                  </a:ext>
                </a:extLst>
              </a:tr>
              <a:tr h="4276725">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kern="1200" cap="none" normalizeH="0" baseline="0" dirty="0">
                          <a:ln>
                            <a:noFill/>
                          </a:ln>
                          <a:solidFill>
                            <a:srgbClr val="000000"/>
                          </a:solidFill>
                          <a:effectLst/>
                          <a:latin typeface="Calibri Light"/>
                          <a:ea typeface="Microsoft YaHei"/>
                          <a:cs typeface="+mn-cs"/>
                        </a:rPr>
                        <a:t>Dolor</a:t>
                      </a:r>
                      <a:r>
                        <a:rPr kumimoji="0" lang="es-PY" sz="2200" b="0" i="0" u="none" strike="noStrike" kern="1200" cap="none" normalizeH="0" baseline="0" noProof="0" dirty="0">
                          <a:ln>
                            <a:noFill/>
                          </a:ln>
                          <a:solidFill>
                            <a:srgbClr val="000000"/>
                          </a:solidFill>
                          <a:effectLst/>
                          <a:latin typeface="Calibri Light"/>
                          <a:ea typeface="Microsoft YaHei"/>
                          <a:cs typeface="+mn-cs"/>
                        </a:rPr>
                        <a:t>/sensibilidad en la línea media de la columna</a:t>
                      </a:r>
                      <a:endParaRPr kumimoji="0" lang="es-PY" altLang="es-ES" sz="2200" b="0" i="0" u="none" strike="noStrike" kern="1200" cap="none" normalizeH="0" baseline="0">
                        <a:ln>
                          <a:noFill/>
                        </a:ln>
                        <a:solidFill>
                          <a:srgbClr val="000000"/>
                        </a:solidFill>
                        <a:effectLst/>
                        <a:latin typeface="Calibri Light"/>
                        <a:ea typeface="Microsoft YaHei"/>
                        <a:cs typeface="+mn-cs"/>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Problemas del movimiento: parálisis, debilidad, reflejos anormales</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a:ln>
                          <a:noFill/>
                        </a:ln>
                        <a:solidFill>
                          <a:srgbClr val="000000"/>
                        </a:solidFill>
                        <a:effectLst/>
                        <a:latin typeface="Calibri Light"/>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Problemas de la sensibilidad: hormigueo (sensación </a:t>
                      </a:r>
                      <a:r>
                        <a:rPr kumimoji="0" lang="es-PY" altLang="es-ES" sz="2200" b="0" i="0" u="none" strike="noStrike" cap="none" normalizeH="0" baseline="0" dirty="0" err="1">
                          <a:ln>
                            <a:noFill/>
                          </a:ln>
                          <a:solidFill>
                            <a:srgbClr val="000000"/>
                          </a:solidFill>
                          <a:effectLst/>
                          <a:latin typeface="Calibri Light"/>
                          <a:ea typeface="Microsoft YaHei"/>
                        </a:rPr>
                        <a:t>parestésica</a:t>
                      </a:r>
                      <a:r>
                        <a:rPr kumimoji="0" lang="es-PY" altLang="es-ES" sz="2200" b="0" i="0" u="none" strike="noStrike" cap="none" normalizeH="0" baseline="0" dirty="0">
                          <a:ln>
                            <a:noFill/>
                          </a:ln>
                          <a:solidFill>
                            <a:srgbClr val="000000"/>
                          </a:solidFill>
                          <a:effectLst/>
                          <a:latin typeface="Calibri Light"/>
                          <a:ea typeface="Microsoft YaHei"/>
                        </a:rPr>
                        <a:t>), pérdida de sensibilidad</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Pérdida de control de esfínteres</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Priapismo</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Puede tener hipotensión, bradicardia</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Crepitación cuando se tocan los huesos de la columna</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a:ln>
                          <a:noFill/>
                        </a:ln>
                        <a:solidFill>
                          <a:srgbClr val="000000"/>
                        </a:solidFill>
                        <a:effectLst/>
                        <a:latin typeface="Calibri Light"/>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Huesos de la columna no alineados correctamente</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Dificultad para respirar</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285750" indent="-28416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285750" marR="0" lvl="0" indent="-28384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Inmovilice la columna de toda persona que: haya sufrido un traumatismo y esté inconsciente; esté consciente y tenga dolor en el cuello o dolor a la palpación en la columna cervical, o presente entumecimiento o </a:t>
                      </a:r>
                      <a:r>
                        <a:rPr lang="es-PY" altLang="es-ES" sz="2200" b="0" i="0" u="none" strike="noStrike" cap="none" normalizeH="0" baseline="0" dirty="0">
                          <a:ln>
                            <a:noFill/>
                          </a:ln>
                          <a:solidFill>
                            <a:srgbClr val="000000"/>
                          </a:solidFill>
                          <a:effectLst/>
                          <a:latin typeface="Calibri Light"/>
                          <a:ea typeface="Microsoft YaHei"/>
                        </a:rPr>
                        <a:t>debilidad</a:t>
                      </a:r>
                      <a:endParaRPr lang="es-ES">
                        <a:latin typeface="Calibri Light"/>
                      </a:endParaRPr>
                    </a:p>
                    <a:p>
                      <a:pPr marL="516255" marR="0" lvl="1" indent="-342900" algn="l">
                        <a:lnSpc>
                          <a:spcPct val="83000"/>
                        </a:lnSpc>
                        <a:spcBef>
                          <a:spcPct val="0"/>
                        </a:spcBef>
                        <a:spcAft>
                          <a:spcPct val="0"/>
                        </a:spcAft>
                        <a:buClr>
                          <a:srgbClr val="000000"/>
                        </a:buClr>
                        <a:buSzPct val="100000"/>
                        <a:buFont typeface="Arial"/>
                        <a:buChar char="•"/>
                      </a:pPr>
                      <a:r>
                        <a:rPr kumimoji="0" lang="es-PY" altLang="es-ES" sz="2200" b="0" i="0" u="none" strike="noStrike" kern="1200" cap="none" normalizeH="0" baseline="0" dirty="0">
                          <a:ln>
                            <a:noFill/>
                          </a:ln>
                          <a:solidFill>
                            <a:srgbClr val="000000"/>
                          </a:solidFill>
                          <a:effectLst/>
                          <a:latin typeface="Calibri Light"/>
                          <a:ea typeface="Microsoft YaHei"/>
                          <a:cs typeface="+mn-cs"/>
                        </a:rPr>
                        <a:t>Utilice una sábana enrollada o un collarín para inmovilizar la columna cervical</a:t>
                      </a:r>
                      <a:endParaRPr kumimoji="0" lang="es-ES" sz="2200" b="0" i="0" u="none" strike="noStrike" kern="1200" cap="none" normalizeH="0" baseline="0">
                        <a:ln>
                          <a:noFill/>
                        </a:ln>
                        <a:solidFill>
                          <a:srgbClr val="000000"/>
                        </a:solidFill>
                        <a:effectLst/>
                        <a:latin typeface="Calibri Light"/>
                        <a:ea typeface="Microsoft YaHei"/>
                        <a:cs typeface="+mn-cs"/>
                      </a:endParaRPr>
                    </a:p>
                    <a:p>
                      <a:pPr marL="285750" marR="0" lvl="0" indent="-28384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Mantenga al paciente acostado en posición horizontal</a:t>
                      </a:r>
                    </a:p>
                    <a:p>
                      <a:pPr marL="285750" marR="0" lvl="0" indent="-28384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Al examinar o mover al paciente, es necesario proteger la columna utilizando la rotación en bloque</a:t>
                      </a:r>
                    </a:p>
                    <a:p>
                      <a:pPr marL="285750" marR="0" lvl="0" indent="-28384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Administre líquidos por vía intravenosa</a:t>
                      </a:r>
                    </a:p>
                    <a:p>
                      <a:pPr marL="285750" marR="0" lvl="0" indent="-28384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cs typeface="Calibri"/>
                        </a:rPr>
                        <a:t>Prepare un trasladado/transferido</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9743109"/>
                  </a:ext>
                </a:extLst>
              </a:tr>
            </a:tbl>
          </a:graphicData>
        </a:graphic>
      </p:graphicFrame>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a:extLst>
              <a:ext uri="{FF2B5EF4-FFF2-40B4-BE49-F238E27FC236}">
                <a16:creationId xmlns:a16="http://schemas.microsoft.com/office/drawing/2014/main" id="{9145E12F-F46B-269F-D8E9-CC1185F4C9EB}"/>
              </a:ext>
            </a:extLst>
          </p:cNvPr>
          <p:cNvSpPr>
            <a:spLocks noChangeArrowheads="1"/>
          </p:cNvSpPr>
          <p:nvPr/>
        </p:nvSpPr>
        <p:spPr bwMode="auto">
          <a:xfrm>
            <a:off x="755573" y="271290"/>
            <a:ext cx="10267950" cy="10123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00"/>
              </a:spcBef>
            </a:pPr>
            <a:r>
              <a:rPr lang="es-PY" altLang="es-ES" sz="4000" b="1" dirty="0">
                <a:solidFill>
                  <a:srgbClr val="002060"/>
                </a:solidFill>
                <a:latin typeface="+mn-lt"/>
                <a:ea typeface="+mj-ea"/>
                <a:cs typeface="+mj-cs"/>
              </a:rPr>
              <a:t>Lesión de la médula espinal</a:t>
            </a:r>
          </a:p>
        </p:txBody>
      </p:sp>
      <p:sp>
        <p:nvSpPr>
          <p:cNvPr id="28675" name="Rectangle 3">
            <a:extLst>
              <a:ext uri="{FF2B5EF4-FFF2-40B4-BE49-F238E27FC236}">
                <a16:creationId xmlns:a16="http://schemas.microsoft.com/office/drawing/2014/main" id="{7E35EEB9-4F7E-CAAF-DE11-B9B53D3E258E}"/>
              </a:ext>
            </a:extLst>
          </p:cNvPr>
          <p:cNvSpPr>
            <a:spLocks noChangeArrowheads="1"/>
          </p:cNvSpPr>
          <p:nvPr/>
        </p:nvSpPr>
        <p:spPr bwMode="auto">
          <a:xfrm>
            <a:off x="432106" y="1655763"/>
            <a:ext cx="11077115" cy="34148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nchor="t">
            <a:spAutoFit/>
          </a:bodyPr>
          <a:lstStyle>
            <a:lvl1pPr marL="215900" indent="-214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marL="431800" indent="-2143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indent="-213995">
              <a:lnSpc>
                <a:spcPct val="100000"/>
              </a:lnSpc>
              <a:buSzPct val="45000"/>
              <a:buFont typeface="Wingdings" panose="05000000000000000000" pitchFamily="2" charset="2"/>
              <a:buChar char=""/>
            </a:pPr>
            <a:r>
              <a:rPr lang="es-PY" altLang="es-ES" sz="2400" dirty="0">
                <a:latin typeface="Calibri Light"/>
                <a:ea typeface="Calibri Light"/>
                <a:cs typeface="Calibri Light"/>
              </a:rPr>
              <a:t>El trauma espinal no siempre es obvio. Los huesos fracturados pueden lesionar la médula espinal y causar parálisis</a:t>
            </a:r>
            <a:endParaRPr lang="es-ES" sz="2400" dirty="0">
              <a:latin typeface="Calibri Light"/>
              <a:ea typeface="Calibri Light"/>
              <a:cs typeface="Calibri Light"/>
            </a:endParaRPr>
          </a:p>
          <a:p>
            <a:pPr marL="1905" indent="0">
              <a:lnSpc>
                <a:spcPct val="100000"/>
              </a:lnSpc>
              <a:buSzPct val="45000"/>
            </a:pPr>
            <a:endParaRPr lang="es-PY" altLang="es-ES" sz="2400">
              <a:latin typeface="Calibri Light"/>
              <a:ea typeface="Calibri Light"/>
              <a:cs typeface="Calibri Light"/>
            </a:endParaRPr>
          </a:p>
          <a:p>
            <a:pPr indent="-213995">
              <a:lnSpc>
                <a:spcPct val="100000"/>
              </a:lnSpc>
              <a:buSzPct val="45000"/>
              <a:buFont typeface="Wingdings" panose="05000000000000000000" pitchFamily="2" charset="2"/>
              <a:buChar char=""/>
            </a:pPr>
            <a:r>
              <a:rPr lang="es-PY" altLang="es-ES" sz="2400" b="1" dirty="0">
                <a:solidFill>
                  <a:srgbClr val="FF8000"/>
                </a:solidFill>
                <a:latin typeface="Calibri Light"/>
                <a:ea typeface="Calibri Light"/>
                <a:cs typeface="Calibri Light"/>
              </a:rPr>
              <a:t>Siempre</a:t>
            </a:r>
            <a:r>
              <a:rPr lang="es-PY" altLang="es-ES" sz="2400" dirty="0">
                <a:solidFill>
                  <a:srgbClr val="FF8000"/>
                </a:solidFill>
                <a:latin typeface="Calibri Light"/>
                <a:ea typeface="Calibri Light"/>
                <a:cs typeface="Calibri Light"/>
              </a:rPr>
              <a:t> </a:t>
            </a:r>
            <a:r>
              <a:rPr lang="es-PY" altLang="es-ES" sz="2400" dirty="0">
                <a:solidFill>
                  <a:schemeClr val="tx1"/>
                </a:solidFill>
                <a:latin typeface="Calibri Light"/>
                <a:ea typeface="Calibri Light"/>
                <a:cs typeface="Calibri Light"/>
              </a:rPr>
              <a:t>documente los resultados del examen para que los futuros proveedores puedan evaluar los cambios</a:t>
            </a:r>
            <a:endParaRPr lang="es-ES" sz="2400" dirty="0">
              <a:solidFill>
                <a:schemeClr val="tx1"/>
              </a:solidFill>
              <a:latin typeface="Calibri Light"/>
              <a:ea typeface="Calibri Light"/>
              <a:cs typeface="Calibri Light"/>
            </a:endParaRPr>
          </a:p>
          <a:p>
            <a:pPr indent="-213995">
              <a:lnSpc>
                <a:spcPct val="100000"/>
              </a:lnSpc>
              <a:buSzPct val="45000"/>
              <a:buFont typeface="Wingdings" panose="05000000000000000000" pitchFamily="2" charset="2"/>
              <a:buChar char=""/>
            </a:pPr>
            <a:r>
              <a:rPr lang="es-PY" altLang="es-ES" sz="2400" dirty="0">
                <a:solidFill>
                  <a:schemeClr val="tx1"/>
                </a:solidFill>
                <a:latin typeface="Calibri Light"/>
                <a:ea typeface="Calibri Light"/>
                <a:cs typeface="Calibri Light"/>
              </a:rPr>
              <a:t>Las lesiones de la columna pueden causar shock. El riesgo es mayor si también hay pérdida de sangre</a:t>
            </a:r>
          </a:p>
          <a:p>
            <a:pPr indent="-213995">
              <a:lnSpc>
                <a:spcPct val="100000"/>
              </a:lnSpc>
              <a:buSzPct val="45000"/>
              <a:buFont typeface="Wingdings" panose="05000000000000000000" pitchFamily="2" charset="2"/>
              <a:buChar char=""/>
            </a:pPr>
            <a:r>
              <a:rPr lang="es-PY" altLang="es-ES" sz="2400" dirty="0">
                <a:solidFill>
                  <a:schemeClr val="tx1"/>
                </a:solidFill>
                <a:latin typeface="Calibri Light"/>
                <a:ea typeface="Calibri Light"/>
                <a:cs typeface="Calibri Light"/>
              </a:rPr>
              <a:t>Las tablas espinales son </a:t>
            </a:r>
            <a:r>
              <a:rPr lang="es-PY" altLang="es-ES" sz="2400" dirty="0">
                <a:solidFill>
                  <a:schemeClr val="accent2"/>
                </a:solidFill>
                <a:latin typeface="Calibri Light"/>
                <a:ea typeface="Calibri Light"/>
                <a:cs typeface="Calibri Light"/>
              </a:rPr>
              <a:t>solo </a:t>
            </a:r>
            <a:r>
              <a:rPr lang="es-PY" altLang="es-ES" sz="2400" dirty="0">
                <a:solidFill>
                  <a:schemeClr val="tx1"/>
                </a:solidFill>
                <a:latin typeface="Calibri Light"/>
                <a:ea typeface="Calibri Light"/>
                <a:cs typeface="Calibri Light"/>
              </a:rPr>
              <a:t>para mover pacientes. </a:t>
            </a:r>
            <a:r>
              <a:rPr lang="es-PY" altLang="es-ES" sz="2400" dirty="0">
                <a:solidFill>
                  <a:schemeClr val="accent2"/>
                </a:solidFill>
                <a:latin typeface="Calibri Light"/>
                <a:ea typeface="Calibri Light"/>
                <a:cs typeface="Calibri Light"/>
              </a:rPr>
              <a:t>No deje</a:t>
            </a:r>
            <a:r>
              <a:rPr lang="es-PY" altLang="es-ES" sz="2400" dirty="0">
                <a:solidFill>
                  <a:schemeClr val="tx1"/>
                </a:solidFill>
                <a:latin typeface="Calibri Light"/>
                <a:ea typeface="Calibri Light"/>
                <a:cs typeface="Calibri Light"/>
              </a:rPr>
              <a:t> a los pacientes sobre tablas espinales. Puede causar úlceras por presión</a:t>
            </a:r>
          </a:p>
        </p:txBody>
      </p:sp>
      <p:pic>
        <p:nvPicPr>
          <p:cNvPr id="28676" name="Picture 4">
            <a:extLst>
              <a:ext uri="{FF2B5EF4-FFF2-40B4-BE49-F238E27FC236}">
                <a16:creationId xmlns:a16="http://schemas.microsoft.com/office/drawing/2014/main" id="{4858E75D-47F7-E0CC-E053-7730FB0AB9B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75611" y="3860669"/>
            <a:ext cx="4805363" cy="33575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a:extLst>
              <a:ext uri="{FF2B5EF4-FFF2-40B4-BE49-F238E27FC236}">
                <a16:creationId xmlns:a16="http://schemas.microsoft.com/office/drawing/2014/main" id="{B7C652A2-DDF7-B144-64B5-BC8066A910A6}"/>
              </a:ext>
            </a:extLst>
          </p:cNvPr>
          <p:cNvSpPr/>
          <p:nvPr/>
        </p:nvSpPr>
        <p:spPr>
          <a:xfrm>
            <a:off x="8756818" y="1367593"/>
            <a:ext cx="4197455" cy="2400657"/>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w="12700">
                  <a:solidFill>
                    <a:srgbClr val="44546A">
                      <a:satMod val="155000"/>
                    </a:srgbClr>
                  </a:solidFill>
                  <a:prstDash val="solid"/>
                </a:ln>
                <a:solidFill>
                  <a:schemeClr val="accent2"/>
                </a:solidFill>
                <a:effectLst>
                  <a:outerShdw blurRad="41275" dist="20320" dir="1800000" algn="tl" rotWithShape="0">
                    <a:srgbClr val="000000">
                      <a:alpha val="40000"/>
                    </a:srgbClr>
                  </a:outerShdw>
                </a:effectLst>
                <a:uLnTx/>
                <a:uFillTx/>
                <a:latin typeface="Calibri" panose="020F0502020204030204"/>
                <a:ea typeface="+mn-ea"/>
                <a:cs typeface="+mn-cs"/>
              </a:rPr>
              <a:t>!</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a:extLst>
              <a:ext uri="{FF2B5EF4-FFF2-40B4-BE49-F238E27FC236}">
                <a16:creationId xmlns:a16="http://schemas.microsoft.com/office/drawing/2014/main" id="{893887F0-5C90-016D-B749-9F26DA5DA0B4}"/>
              </a:ext>
            </a:extLst>
          </p:cNvPr>
          <p:cNvSpPr>
            <a:spLocks noChangeArrowheads="1"/>
          </p:cNvSpPr>
          <p:nvPr/>
        </p:nvSpPr>
        <p:spPr bwMode="auto">
          <a:xfrm>
            <a:off x="427038" y="365125"/>
            <a:ext cx="113379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Hemorragia interna (no detectada en la evaluación primaria)</a:t>
            </a:r>
          </a:p>
        </p:txBody>
      </p:sp>
      <p:graphicFrame>
        <p:nvGraphicFramePr>
          <p:cNvPr id="29698" name="Group 2">
            <a:extLst>
              <a:ext uri="{FF2B5EF4-FFF2-40B4-BE49-F238E27FC236}">
                <a16:creationId xmlns:a16="http://schemas.microsoft.com/office/drawing/2014/main" id="{D433A92B-F191-16BD-B073-B2AA528749F1}"/>
              </a:ext>
            </a:extLst>
          </p:cNvPr>
          <p:cNvGraphicFramePr>
            <a:graphicFrameLocks noGrp="1"/>
          </p:cNvGraphicFramePr>
          <p:nvPr>
            <p:extLst>
              <p:ext uri="{D42A27DB-BD31-4B8C-83A1-F6EECF244321}">
                <p14:modId xmlns:p14="http://schemas.microsoft.com/office/powerpoint/2010/main" val="1170915068"/>
              </p:ext>
            </p:extLst>
          </p:nvPr>
        </p:nvGraphicFramePr>
        <p:xfrm>
          <a:off x="411252" y="1708720"/>
          <a:ext cx="11345863" cy="4729163"/>
        </p:xfrm>
        <a:graphic>
          <a:graphicData uri="http://schemas.openxmlformats.org/drawingml/2006/table">
            <a:tbl>
              <a:tblPr/>
              <a:tblGrid>
                <a:gridCol w="5802313">
                  <a:extLst>
                    <a:ext uri="{9D8B030D-6E8A-4147-A177-3AD203B41FA5}">
                      <a16:colId xmlns:a16="http://schemas.microsoft.com/office/drawing/2014/main" val="1601441271"/>
                    </a:ext>
                  </a:extLst>
                </a:gridCol>
                <a:gridCol w="5543550">
                  <a:extLst>
                    <a:ext uri="{9D8B030D-6E8A-4147-A177-3AD203B41FA5}">
                      <a16:colId xmlns:a16="http://schemas.microsoft.com/office/drawing/2014/main" val="787218405"/>
                    </a:ext>
                  </a:extLst>
                </a:gridCol>
              </a:tblGrid>
              <a:tr h="405319">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31163290"/>
                  </a:ext>
                </a:extLst>
              </a:tr>
              <a:tr h="4271963">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Los moretones alrededor del ombligo o en los costados pueden ser un signo de hemorragia interna</a:t>
                      </a:r>
                      <a:r>
                        <a:rPr lang="es-PY" altLang="es-ES" sz="2400" b="0" i="0" u="none" strike="noStrike" cap="none" normalizeH="0" baseline="0" dirty="0">
                          <a:ln>
                            <a:noFill/>
                          </a:ln>
                          <a:solidFill>
                            <a:srgbClr val="000000"/>
                          </a:solidFill>
                          <a:effectLst/>
                          <a:latin typeface="Calibri Light"/>
                          <a:ea typeface="Microsoft YaHei"/>
                        </a:rPr>
                        <a:t> </a:t>
                      </a:r>
                      <a:endParaRPr kumimoji="0" lang="es-PY" altLang="es-ES" sz="2400" b="0" i="0" u="none" strike="noStrike" cap="none" normalizeH="0" baseline="0" dirty="0">
                        <a:ln>
                          <a:noFill/>
                        </a:ln>
                        <a:solidFill>
                          <a:srgbClr val="000000"/>
                        </a:solidFill>
                        <a:effectLst/>
                        <a:latin typeface="Calibri Light"/>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Fractura de pelvis</a:t>
                      </a:r>
                      <a:r>
                        <a:rPr lang="es-PY" altLang="es-ES" sz="2400" b="0" i="0" u="none" strike="noStrike" cap="none" normalizeH="0" baseline="0" dirty="0">
                          <a:ln>
                            <a:noFill/>
                          </a:ln>
                          <a:solidFill>
                            <a:srgbClr val="000000"/>
                          </a:solidFill>
                          <a:effectLst/>
                          <a:latin typeface="Calibri Light"/>
                          <a:ea typeface="Microsoft YaHei"/>
                        </a:rPr>
                        <a:t> </a:t>
                      </a:r>
                      <a:endParaRPr kumimoji="0" lang="es-PY" altLang="es-ES" sz="2400" b="0" i="0" u="none" strike="noStrike" cap="none" normalizeH="0" baseline="0" dirty="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Fractura de fémur</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Descenso de ruidos respiratorios de un lado del tórax (hemotórax)</a:t>
                      </a:r>
                      <a:r>
                        <a:rPr lang="es-PY" altLang="es-ES" sz="2400" b="0" i="0" u="none" strike="noStrike" cap="none" normalizeH="0" baseline="0" dirty="0">
                          <a:ln>
                            <a:noFill/>
                          </a:ln>
                          <a:solidFill>
                            <a:srgbClr val="000000"/>
                          </a:solidFill>
                          <a:effectLst/>
                          <a:latin typeface="Calibri Light"/>
                          <a:ea typeface="Microsoft YaHei"/>
                        </a:rPr>
                        <a:t> </a:t>
                      </a:r>
                      <a:endParaRPr kumimoji="0" lang="es-PY" altLang="es-ES" sz="2400" b="0" i="0" u="none" strike="noStrike" cap="none" normalizeH="0" baseline="0" dirty="0">
                        <a:ln>
                          <a:noFill/>
                        </a:ln>
                        <a:solidFill>
                          <a:srgbClr val="000000"/>
                        </a:solidFill>
                        <a:effectLst/>
                        <a:latin typeface="Calibri Light"/>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Signos de mala perfusión</a:t>
                      </a:r>
                      <a:r>
                        <a:rPr lang="es-PY" altLang="es-ES" sz="2400" b="0" i="0" u="none" strike="noStrike" cap="none" normalizeH="0" baseline="0" dirty="0">
                          <a:ln>
                            <a:noFill/>
                          </a:ln>
                          <a:solidFill>
                            <a:srgbClr val="000000"/>
                          </a:solidFill>
                          <a:effectLst/>
                          <a:latin typeface="Calibri Light"/>
                          <a:ea typeface="Microsoft YaHei"/>
                        </a:rPr>
                        <a:t> </a:t>
                      </a:r>
                    </a:p>
                    <a:p>
                      <a:pPr marL="914400" marR="0" lvl="2" indent="-340995" algn="l">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kern="1200" cap="none" normalizeH="0" baseline="0" dirty="0">
                          <a:ln>
                            <a:noFill/>
                          </a:ln>
                          <a:solidFill>
                            <a:srgbClr val="000000"/>
                          </a:solidFill>
                          <a:effectLst/>
                          <a:latin typeface="Calibri Light"/>
                          <a:ea typeface="Microsoft YaHei"/>
                          <a:cs typeface="+mn-cs"/>
                        </a:rPr>
                        <a:t>Hipotensión</a:t>
                      </a:r>
                      <a:endParaRPr kumimoji="0" lang="es-PY" sz="2400" b="0" i="0" u="none" strike="noStrike" kern="1200" cap="none" normalizeH="0" baseline="0">
                        <a:ln>
                          <a:noFill/>
                        </a:ln>
                        <a:solidFill>
                          <a:srgbClr val="000000"/>
                        </a:solidFill>
                        <a:effectLst/>
                        <a:latin typeface="Calibri Light"/>
                        <a:ea typeface="Microsoft YaHei"/>
                        <a:cs typeface="+mn-cs"/>
                      </a:endParaRPr>
                    </a:p>
                    <a:p>
                      <a:pPr marL="914400" marR="0" lvl="2" indent="-340995" algn="l">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kern="1200" cap="none" normalizeH="0" baseline="0" dirty="0">
                          <a:ln>
                            <a:noFill/>
                          </a:ln>
                          <a:solidFill>
                            <a:srgbClr val="000000"/>
                          </a:solidFill>
                          <a:effectLst/>
                          <a:latin typeface="Calibri Light"/>
                          <a:ea typeface="Microsoft YaHei"/>
                          <a:cs typeface="+mn-cs"/>
                        </a:rPr>
                        <a:t>Taquicardia</a:t>
                      </a:r>
                      <a:endParaRPr kumimoji="0" lang="es-PY" sz="2400" b="0" i="0" u="none" strike="noStrike" kern="1200" cap="none" normalizeH="0" baseline="0">
                        <a:ln>
                          <a:noFill/>
                        </a:ln>
                        <a:solidFill>
                          <a:srgbClr val="000000"/>
                        </a:solidFill>
                        <a:effectLst/>
                        <a:latin typeface="Calibri Light"/>
                        <a:ea typeface="Microsoft YaHei"/>
                        <a:cs typeface="+mn-cs"/>
                      </a:endParaRPr>
                    </a:p>
                    <a:p>
                      <a:pPr marL="914400" marR="0" lvl="2" indent="-340995" algn="l">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kern="1200" cap="none" normalizeH="0" baseline="0" dirty="0">
                          <a:ln>
                            <a:noFill/>
                          </a:ln>
                          <a:solidFill>
                            <a:srgbClr val="000000"/>
                          </a:solidFill>
                          <a:effectLst/>
                          <a:latin typeface="Calibri Light"/>
                          <a:ea typeface="Microsoft YaHei"/>
                          <a:cs typeface="+mn-cs"/>
                        </a:rPr>
                        <a:t>Palidez</a:t>
                      </a:r>
                    </a:p>
                    <a:p>
                      <a:pPr marL="914400" marR="0" lvl="2" indent="-340995" algn="l">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kern="1200" cap="none" normalizeH="0" baseline="0" dirty="0">
                          <a:ln>
                            <a:noFill/>
                          </a:ln>
                          <a:solidFill>
                            <a:srgbClr val="000000"/>
                          </a:solidFill>
                          <a:effectLst/>
                          <a:latin typeface="Calibri Light"/>
                          <a:ea typeface="Microsoft YaHei"/>
                          <a:cs typeface="+mn-cs"/>
                        </a:rPr>
                        <a:t>Diaforesis</a:t>
                      </a:r>
                    </a:p>
                    <a:p>
                      <a:pPr marL="914400" marR="0" lvl="2" indent="-340995" algn="l">
                        <a:lnSpc>
                          <a:spcPct val="83000"/>
                        </a:lnSpc>
                        <a:spcBef>
                          <a:spcPct val="0"/>
                        </a:spcBef>
                        <a:spcAft>
                          <a:spcPct val="0"/>
                        </a:spcAft>
                        <a:buClr>
                          <a:srgbClr val="000000"/>
                        </a:buClr>
                        <a:buSzPct val="100000"/>
                        <a:buFont typeface="Arial" panose="020B0604020202020204" pitchFamily="34" charset="0"/>
                        <a:buChar char="•"/>
                      </a:pPr>
                      <a:endParaRPr lang="es-PY" altLang="es-ES" sz="1600" b="0" i="0" u="none" strike="noStrike" cap="none" normalizeH="0" baseline="0" dirty="0">
                        <a:ln>
                          <a:noFill/>
                        </a:ln>
                        <a:solidFill>
                          <a:srgbClr val="000000"/>
                        </a:solidFill>
                        <a:effectLst/>
                        <a:latin typeface="Calibri Light"/>
                        <a:ea typeface="Microsoft YaHei"/>
                      </a:endParaRPr>
                    </a:p>
                    <a:p>
                      <a:pPr marL="914400" marR="0" lvl="2" indent="-340995" algn="l">
                        <a:lnSpc>
                          <a:spcPct val="83000"/>
                        </a:lnSpc>
                        <a:spcBef>
                          <a:spcPct val="0"/>
                        </a:spcBef>
                        <a:spcAft>
                          <a:spcPct val="0"/>
                        </a:spcAft>
                        <a:buClr>
                          <a:srgbClr val="000000"/>
                        </a:buClr>
                        <a:buSzPct val="100000"/>
                        <a:buFont typeface="Arial" panose="020B0604020202020204" pitchFamily="34" charset="0"/>
                        <a:buChar char="•"/>
                      </a:pPr>
                      <a:endParaRPr lang="es-PY" altLang="es-ES" sz="16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Detenga la hemorragia si es posible: inmovilice la pelvis o entablille el fémur</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Administre líquidos por vía intravenosa</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lang="es-PY" altLang="es-ES" sz="2400" b="0" i="0" u="none" strike="noStrike" cap="none" normalizeH="0" baseline="0" dirty="0">
                          <a:ln>
                            <a:noFill/>
                          </a:ln>
                          <a:solidFill>
                            <a:srgbClr val="000000"/>
                          </a:solidFill>
                          <a:effectLst/>
                          <a:latin typeface="Calibri Light"/>
                          <a:ea typeface="Microsoft YaHei"/>
                        </a:rPr>
                        <a:t>Prepare al paciente</a:t>
                      </a:r>
                      <a:r>
                        <a:rPr kumimoji="0" lang="es-PY" altLang="es-ES" sz="2400" b="0" i="0" u="none" strike="noStrike" cap="none" normalizeH="0" baseline="0" dirty="0">
                          <a:ln>
                            <a:noFill/>
                          </a:ln>
                          <a:solidFill>
                            <a:srgbClr val="000000"/>
                          </a:solidFill>
                          <a:effectLst/>
                          <a:latin typeface="Calibri Light"/>
                          <a:ea typeface="Microsoft YaHei"/>
                        </a:rPr>
                        <a:t> para </a:t>
                      </a:r>
                      <a:r>
                        <a:rPr lang="es-PY" altLang="es-ES" sz="2400" b="0" i="0" u="none" strike="noStrike" cap="none" normalizeH="0" baseline="0" dirty="0">
                          <a:ln>
                            <a:noFill/>
                          </a:ln>
                          <a:solidFill>
                            <a:srgbClr val="000000"/>
                          </a:solidFill>
                          <a:effectLst/>
                          <a:latin typeface="Calibri Light"/>
                          <a:ea typeface="Microsoft YaHei"/>
                        </a:rPr>
                        <a:t>traslado/transferencia y le</a:t>
                      </a:r>
                      <a:r>
                        <a:rPr kumimoji="0" lang="es-PY" altLang="es-ES" sz="2400" b="0" i="0" u="none" strike="noStrike" cap="none" normalizeH="0" baseline="0" dirty="0">
                          <a:ln>
                            <a:noFill/>
                          </a:ln>
                          <a:solidFill>
                            <a:srgbClr val="000000"/>
                          </a:solidFill>
                          <a:effectLst/>
                          <a:latin typeface="Calibri Light"/>
                          <a:ea typeface="Microsoft YaHei"/>
                        </a:rPr>
                        <a:t> </a:t>
                      </a:r>
                      <a:r>
                        <a:rPr lang="es-PY" altLang="es-ES" sz="2400" b="0" i="0" u="none" strike="noStrike" cap="none" normalizeH="0" baseline="0" dirty="0">
                          <a:ln>
                            <a:noFill/>
                          </a:ln>
                          <a:solidFill>
                            <a:srgbClr val="000000"/>
                          </a:solidFill>
                          <a:effectLst/>
                          <a:latin typeface="Calibri Light"/>
                          <a:ea typeface="Microsoft YaHei"/>
                        </a:rPr>
                        <a:t>realicen </a:t>
                      </a:r>
                      <a:r>
                        <a:rPr kumimoji="0" lang="es-PY" altLang="es-ES" sz="2400" b="0" i="0" u="none" strike="noStrike" cap="none" normalizeH="0" baseline="0" dirty="0">
                          <a:ln>
                            <a:noFill/>
                          </a:ln>
                          <a:solidFill>
                            <a:srgbClr val="000000"/>
                          </a:solidFill>
                          <a:effectLst/>
                          <a:latin typeface="Calibri Light"/>
                          <a:ea typeface="Microsoft YaHei"/>
                        </a:rPr>
                        <a:t>transfusión de sangre y tratamiento quirúrgico</a:t>
                      </a:r>
                      <a:r>
                        <a:rPr lang="es-PY" altLang="es-ES" sz="2400" b="0" i="0" u="none" strike="noStrike" cap="none" normalizeH="0" baseline="0" dirty="0">
                          <a:ln>
                            <a:noFill/>
                          </a:ln>
                          <a:solidFill>
                            <a:srgbClr val="000000"/>
                          </a:solidFill>
                          <a:effectLst/>
                          <a:latin typeface="Calibri Light"/>
                          <a:ea typeface="Microsoft YaHei"/>
                        </a:rPr>
                        <a:t> </a:t>
                      </a:r>
                      <a:r>
                        <a:rPr kumimoji="0" lang="es-PY" altLang="es-ES" sz="2400" b="0" i="0" u="none" strike="noStrike" cap="none" normalizeH="0" baseline="0" dirty="0">
                          <a:ln>
                            <a:noFill/>
                          </a:ln>
                          <a:solidFill>
                            <a:srgbClr val="000000"/>
                          </a:solidFill>
                          <a:effectLst/>
                          <a:latin typeface="Calibri Light"/>
                          <a:ea typeface="Microsoft YaHei"/>
                        </a:rPr>
                        <a:t> definitivo si es necesario</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9285900"/>
                  </a:ext>
                </a:extLst>
              </a:tr>
            </a:tbl>
          </a:graphicData>
        </a:graphic>
      </p:graphicFrame>
      <p:pic>
        <p:nvPicPr>
          <p:cNvPr id="29715" name="Picture 19">
            <a:extLst>
              <a:ext uri="{FF2B5EF4-FFF2-40B4-BE49-F238E27FC236}">
                <a16:creationId xmlns:a16="http://schemas.microsoft.com/office/drawing/2014/main" id="{7FEC26E2-F5B1-F6BD-B8E2-BCC5E5F79F6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15242" y="4406346"/>
            <a:ext cx="1917700" cy="13287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a:extLst>
              <a:ext uri="{FF2B5EF4-FFF2-40B4-BE49-F238E27FC236}">
                <a16:creationId xmlns:a16="http://schemas.microsoft.com/office/drawing/2014/main" id="{135A03BD-3CDF-D1C1-08DD-BF42CFEDE548}"/>
              </a:ext>
            </a:extLst>
          </p:cNvPr>
          <p:cNvSpPr>
            <a:spLocks noChangeArrowheads="1"/>
          </p:cNvSpPr>
          <p:nvPr/>
        </p:nvSpPr>
        <p:spPr bwMode="auto">
          <a:xfrm>
            <a:off x="381134" y="-11284"/>
            <a:ext cx="113379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Fractura de pelvis</a:t>
            </a:r>
          </a:p>
        </p:txBody>
      </p:sp>
      <p:graphicFrame>
        <p:nvGraphicFramePr>
          <p:cNvPr id="30722" name="Group 2">
            <a:extLst>
              <a:ext uri="{FF2B5EF4-FFF2-40B4-BE49-F238E27FC236}">
                <a16:creationId xmlns:a16="http://schemas.microsoft.com/office/drawing/2014/main" id="{5A3563DD-5C90-C0B2-9361-DF3D2362EDAF}"/>
              </a:ext>
            </a:extLst>
          </p:cNvPr>
          <p:cNvGraphicFramePr>
            <a:graphicFrameLocks noGrp="1"/>
          </p:cNvGraphicFramePr>
          <p:nvPr>
            <p:extLst>
              <p:ext uri="{D42A27DB-BD31-4B8C-83A1-F6EECF244321}">
                <p14:modId xmlns:p14="http://schemas.microsoft.com/office/powerpoint/2010/main" val="187074809"/>
              </p:ext>
            </p:extLst>
          </p:nvPr>
        </p:nvGraphicFramePr>
        <p:xfrm>
          <a:off x="427038" y="1397000"/>
          <a:ext cx="11428412" cy="4208463"/>
        </p:xfrm>
        <a:graphic>
          <a:graphicData uri="http://schemas.openxmlformats.org/drawingml/2006/table">
            <a:tbl>
              <a:tblPr/>
              <a:tblGrid>
                <a:gridCol w="5692775">
                  <a:extLst>
                    <a:ext uri="{9D8B030D-6E8A-4147-A177-3AD203B41FA5}">
                      <a16:colId xmlns:a16="http://schemas.microsoft.com/office/drawing/2014/main" val="3620881760"/>
                    </a:ext>
                  </a:extLst>
                </a:gridCol>
                <a:gridCol w="5735637">
                  <a:extLst>
                    <a:ext uri="{9D8B030D-6E8A-4147-A177-3AD203B41FA5}">
                      <a16:colId xmlns:a16="http://schemas.microsoft.com/office/drawing/2014/main" val="354926208"/>
                    </a:ext>
                  </a:extLst>
                </a:gridCol>
              </a:tblGrid>
              <a:tr h="396875">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61298756"/>
                  </a:ext>
                </a:extLst>
              </a:tr>
              <a:tr h="3751263">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Dolor a la palpación de la pelvis</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Inestabilidad o movimiento anómalo de los huesos de la pelvis</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Sangre en el orificio del pene o el recto</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Administre líquidos y analgésicos por vía intravenosa</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Comprima suavemente la pelvis para verificar la estabilidad</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Estabilice la pelvis con una sábana o un inmovilizador pélvico</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Prepare un traslado/transferencia rápido a una unidad con capacidad para realizar transfusiones sanguíneas</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97768564"/>
                  </a:ext>
                </a:extLst>
              </a:tr>
            </a:tbl>
          </a:graphicData>
        </a:graphic>
      </p:graphicFrame>
      <p:sp>
        <p:nvSpPr>
          <p:cNvPr id="30739" name="Rectangle 19">
            <a:extLst>
              <a:ext uri="{FF2B5EF4-FFF2-40B4-BE49-F238E27FC236}">
                <a16:creationId xmlns:a16="http://schemas.microsoft.com/office/drawing/2014/main" id="{52DA3BD0-909C-2D53-3FB6-CD354EB2594E}"/>
              </a:ext>
            </a:extLst>
          </p:cNvPr>
          <p:cNvSpPr>
            <a:spLocks noChangeArrowheads="1"/>
          </p:cNvSpPr>
          <p:nvPr/>
        </p:nvSpPr>
        <p:spPr bwMode="auto">
          <a:xfrm>
            <a:off x="989702" y="5896740"/>
            <a:ext cx="9863137" cy="82954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pPr>
            <a:r>
              <a:rPr lang="es-PY" altLang="es-ES" sz="2400" b="1">
                <a:solidFill>
                  <a:srgbClr val="FF4000"/>
                </a:solidFill>
                <a:latin typeface="Calibri Light"/>
                <a:ea typeface="Calibri Light"/>
                <a:cs typeface="Calibri Light"/>
              </a:rPr>
              <a:t>No abra ni balancee la pelvis y tampoco realice más exámenes, ya que esto puede empeorar la hemorragia interna</a:t>
            </a:r>
          </a:p>
        </p:txBody>
      </p:sp>
      <p:pic>
        <p:nvPicPr>
          <p:cNvPr id="30740" name="Picture 20">
            <a:extLst>
              <a:ext uri="{FF2B5EF4-FFF2-40B4-BE49-F238E27FC236}">
                <a16:creationId xmlns:a16="http://schemas.microsoft.com/office/drawing/2014/main" id="{C580B00B-0E74-63AE-AB12-FF894893B32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70890" y="3212737"/>
            <a:ext cx="3189287" cy="2189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a:extLst>
              <a:ext uri="{FF2B5EF4-FFF2-40B4-BE49-F238E27FC236}">
                <a16:creationId xmlns:a16="http://schemas.microsoft.com/office/drawing/2014/main" id="{BE6EB440-E5A1-94D3-031C-F709FDCDE172}"/>
              </a:ext>
            </a:extLst>
          </p:cNvPr>
          <p:cNvSpPr>
            <a:spLocks noChangeArrowheads="1"/>
          </p:cNvSpPr>
          <p:nvPr/>
        </p:nvSpPr>
        <p:spPr bwMode="auto">
          <a:xfrm>
            <a:off x="427038" y="25438"/>
            <a:ext cx="113379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Fractura de extremidad con mala perfusión</a:t>
            </a:r>
          </a:p>
        </p:txBody>
      </p:sp>
      <p:graphicFrame>
        <p:nvGraphicFramePr>
          <p:cNvPr id="31746" name="Group 2">
            <a:extLst>
              <a:ext uri="{FF2B5EF4-FFF2-40B4-BE49-F238E27FC236}">
                <a16:creationId xmlns:a16="http://schemas.microsoft.com/office/drawing/2014/main" id="{D7CF502D-1C02-81B1-17E0-E8B2CBB6A25B}"/>
              </a:ext>
            </a:extLst>
          </p:cNvPr>
          <p:cNvGraphicFramePr>
            <a:graphicFrameLocks noGrp="1"/>
          </p:cNvGraphicFramePr>
          <p:nvPr>
            <p:extLst>
              <p:ext uri="{D42A27DB-BD31-4B8C-83A1-F6EECF244321}">
                <p14:modId xmlns:p14="http://schemas.microsoft.com/office/powerpoint/2010/main" val="2035222446"/>
              </p:ext>
            </p:extLst>
          </p:nvPr>
        </p:nvGraphicFramePr>
        <p:xfrm>
          <a:off x="427038" y="1397000"/>
          <a:ext cx="11428412" cy="4499928"/>
        </p:xfrm>
        <a:graphic>
          <a:graphicData uri="http://schemas.openxmlformats.org/drawingml/2006/table">
            <a:tbl>
              <a:tblPr/>
              <a:tblGrid>
                <a:gridCol w="5692775">
                  <a:extLst>
                    <a:ext uri="{9D8B030D-6E8A-4147-A177-3AD203B41FA5}">
                      <a16:colId xmlns:a16="http://schemas.microsoft.com/office/drawing/2014/main" val="1155085234"/>
                    </a:ext>
                  </a:extLst>
                </a:gridCol>
                <a:gridCol w="5735637">
                  <a:extLst>
                    <a:ext uri="{9D8B030D-6E8A-4147-A177-3AD203B41FA5}">
                      <a16:colId xmlns:a16="http://schemas.microsoft.com/office/drawing/2014/main" val="3957612573"/>
                    </a:ext>
                  </a:extLst>
                </a:gridCol>
              </a:tblGrid>
              <a:tr h="396875">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0758145"/>
                  </a:ext>
                </a:extLst>
              </a:tr>
              <a:tr h="3446463">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Deformidad o crepitación del hueso</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Pulsos ausentes lejos de la fractura</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Llenado capilar</a:t>
                      </a:r>
                      <a:r>
                        <a:rPr lang="es-PY" altLang="es-ES" sz="2400" b="0" i="0" u="none" strike="noStrike" cap="none" normalizeH="0" baseline="0" dirty="0">
                          <a:ln>
                            <a:noFill/>
                          </a:ln>
                          <a:solidFill>
                            <a:srgbClr val="000000"/>
                          </a:solidFill>
                          <a:effectLst/>
                          <a:latin typeface="Calibri Light"/>
                          <a:ea typeface="Microsoft YaHei"/>
                        </a:rPr>
                        <a:t> &gt;</a:t>
                      </a:r>
                      <a:r>
                        <a:rPr kumimoji="0" lang="es-PY" altLang="es-ES" sz="2400" b="0" i="0" u="none" strike="noStrike" cap="none" normalizeH="0" baseline="0" dirty="0">
                          <a:ln>
                            <a:noFill/>
                          </a:ln>
                          <a:solidFill>
                            <a:srgbClr val="000000"/>
                          </a:solidFill>
                          <a:effectLst/>
                          <a:latin typeface="Calibri Light"/>
                          <a:ea typeface="Microsoft YaHei"/>
                        </a:rPr>
                        <a:t>3 segundos lejos de la fractura</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Extremidades frías lejos de la fractura, con piel de color azulado o gris</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Observe si hay signos de mala perfusión lejos de la fractura</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lang="es-PY" altLang="es-ES" sz="2400" b="0" i="0" u="none" strike="noStrike" cap="none" normalizeH="0" baseline="0" dirty="0">
                          <a:ln>
                            <a:noFill/>
                          </a:ln>
                          <a:solidFill>
                            <a:srgbClr val="000000"/>
                          </a:solidFill>
                          <a:effectLst/>
                          <a:latin typeface="Calibri Light"/>
                          <a:ea typeface="Microsoft YaHei"/>
                        </a:rPr>
                        <a:t> </a:t>
                      </a:r>
                      <a:r>
                        <a:rPr kumimoji="0" lang="es-PY" altLang="es-ES" sz="2400" b="0" i="0" u="none" strike="noStrike" cap="none" normalizeH="0" baseline="0" dirty="0">
                          <a:ln>
                            <a:noFill/>
                          </a:ln>
                          <a:solidFill>
                            <a:srgbClr val="000000"/>
                          </a:solidFill>
                          <a:effectLst/>
                          <a:latin typeface="Calibri Light"/>
                          <a:ea typeface="Microsoft YaHei"/>
                        </a:rPr>
                        <a:t>Tome el pulso</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Si se encuentra una fractura con pulsos débiles o mala perfusión, reestablezca la perfusión reduciendo</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Controle y documente siempre los pulsos, el llenado capilar y la sensibilidad antes y después de cualquier reducción</a:t>
                      </a:r>
                      <a:r>
                        <a:rPr lang="es-PY" altLang="es-ES" sz="2400" b="0" i="0" u="none" strike="noStrike" cap="none" normalizeH="0" baseline="0" dirty="0">
                          <a:ln>
                            <a:noFill/>
                          </a:ln>
                          <a:solidFill>
                            <a:srgbClr val="000000"/>
                          </a:solidFill>
                          <a:effectLst/>
                          <a:latin typeface="Calibri Light"/>
                          <a:ea typeface="Microsoft YaHei"/>
                          <a:cs typeface="Calibri"/>
                        </a:rPr>
                        <a:t> </a:t>
                      </a:r>
                    </a:p>
                    <a:p>
                      <a:pPr marL="342900" marR="0" lvl="0" indent="-340995" algn="l">
                        <a:lnSpc>
                          <a:spcPct val="83000"/>
                        </a:lnSpc>
                        <a:spcBef>
                          <a:spcPct val="0"/>
                        </a:spcBef>
                        <a:spcAft>
                          <a:spcPct val="0"/>
                        </a:spcAft>
                        <a:buClr>
                          <a:srgbClr val="000000"/>
                        </a:buClr>
                        <a:buSzPct val="100000"/>
                        <a:buFont typeface="Arial" panose="020B0604020202020204" pitchFamily="34" charset="0"/>
                        <a:buChar char="•"/>
                      </a:pPr>
                      <a:r>
                        <a:rPr lang="es-PY" altLang="es-ES" sz="2400" b="0" i="0" u="none" strike="noStrike" cap="none" normalizeH="0" baseline="0" dirty="0">
                          <a:ln>
                            <a:noFill/>
                          </a:ln>
                          <a:solidFill>
                            <a:srgbClr val="000000"/>
                          </a:solidFill>
                          <a:effectLst/>
                          <a:latin typeface="Calibri Light"/>
                          <a:ea typeface="Microsoft YaHei"/>
                          <a:cs typeface="Calibri"/>
                        </a:rPr>
                        <a:t>Administre medicamentos para control del dolor</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cs typeface="Calibri"/>
                        </a:rPr>
                        <a:t>Prepare el traslado</a:t>
                      </a:r>
                      <a:r>
                        <a:rPr lang="es-PY" altLang="es-ES" sz="2400" b="0" i="0" u="none" strike="noStrike" cap="none" normalizeH="0" baseline="0" dirty="0">
                          <a:ln>
                            <a:noFill/>
                          </a:ln>
                          <a:solidFill>
                            <a:srgbClr val="000000"/>
                          </a:solidFill>
                          <a:effectLst/>
                          <a:latin typeface="Calibri Light"/>
                          <a:ea typeface="Microsoft YaHei"/>
                          <a:cs typeface="Calibri"/>
                        </a:rPr>
                        <a:t>/transferencia</a:t>
                      </a:r>
                      <a:r>
                        <a:rPr kumimoji="0" lang="es-PY" altLang="es-ES" sz="2400" b="0" i="0" u="none" strike="noStrike" cap="none" normalizeH="0" baseline="0" dirty="0">
                          <a:ln>
                            <a:noFill/>
                          </a:ln>
                          <a:solidFill>
                            <a:srgbClr val="000000"/>
                          </a:solidFill>
                          <a:effectLst/>
                          <a:latin typeface="Calibri Light"/>
                          <a:ea typeface="Microsoft YaHei"/>
                          <a:cs typeface="Calibri"/>
                        </a:rPr>
                        <a:t> urgente a una unidad especializada</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269523"/>
                  </a:ext>
                </a:extLst>
              </a:tr>
            </a:tbl>
          </a:graphicData>
        </a:graphic>
      </p:graphicFrame>
      <p:pic>
        <p:nvPicPr>
          <p:cNvPr id="31763" name="Picture 19">
            <a:extLst>
              <a:ext uri="{FF2B5EF4-FFF2-40B4-BE49-F238E27FC236}">
                <a16:creationId xmlns:a16="http://schemas.microsoft.com/office/drawing/2014/main" id="{AE99B55F-7658-BBCB-104E-F15C6C96257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62557" y="3003703"/>
            <a:ext cx="3071812" cy="2144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a:extLst>
              <a:ext uri="{FF2B5EF4-FFF2-40B4-BE49-F238E27FC236}">
                <a16:creationId xmlns:a16="http://schemas.microsoft.com/office/drawing/2014/main" id="{FA70A455-2D97-ED34-33DB-169AB617670C}"/>
              </a:ext>
            </a:extLst>
          </p:cNvPr>
          <p:cNvSpPr>
            <a:spLocks noChangeArrowheads="1"/>
          </p:cNvSpPr>
          <p:nvPr/>
        </p:nvSpPr>
        <p:spPr bwMode="auto">
          <a:xfrm>
            <a:off x="427038" y="43800"/>
            <a:ext cx="113379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Fractura expuesta</a:t>
            </a:r>
          </a:p>
        </p:txBody>
      </p:sp>
      <p:graphicFrame>
        <p:nvGraphicFramePr>
          <p:cNvPr id="32770" name="Group 2">
            <a:extLst>
              <a:ext uri="{FF2B5EF4-FFF2-40B4-BE49-F238E27FC236}">
                <a16:creationId xmlns:a16="http://schemas.microsoft.com/office/drawing/2014/main" id="{35B37D0C-7F51-53EB-0218-1257E08553ED}"/>
              </a:ext>
            </a:extLst>
          </p:cNvPr>
          <p:cNvGraphicFramePr>
            <a:graphicFrameLocks noGrp="1"/>
          </p:cNvGraphicFramePr>
          <p:nvPr>
            <p:extLst>
              <p:ext uri="{D42A27DB-BD31-4B8C-83A1-F6EECF244321}">
                <p14:modId xmlns:p14="http://schemas.microsoft.com/office/powerpoint/2010/main" val="572170743"/>
              </p:ext>
            </p:extLst>
          </p:nvPr>
        </p:nvGraphicFramePr>
        <p:xfrm>
          <a:off x="427038" y="1397000"/>
          <a:ext cx="11428412" cy="3598863"/>
        </p:xfrm>
        <a:graphic>
          <a:graphicData uri="http://schemas.openxmlformats.org/drawingml/2006/table">
            <a:tbl>
              <a:tblPr/>
              <a:tblGrid>
                <a:gridCol w="5192712">
                  <a:extLst>
                    <a:ext uri="{9D8B030D-6E8A-4147-A177-3AD203B41FA5}">
                      <a16:colId xmlns:a16="http://schemas.microsoft.com/office/drawing/2014/main" val="2772761591"/>
                    </a:ext>
                  </a:extLst>
                </a:gridCol>
                <a:gridCol w="6235700">
                  <a:extLst>
                    <a:ext uri="{9D8B030D-6E8A-4147-A177-3AD203B41FA5}">
                      <a16:colId xmlns:a16="http://schemas.microsoft.com/office/drawing/2014/main" val="914990704"/>
                    </a:ext>
                  </a:extLst>
                </a:gridCol>
              </a:tblGrid>
              <a:tr h="396875">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8197396"/>
                  </a:ext>
                </a:extLst>
              </a:tr>
              <a:tr h="3141663">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Deformidad o crepitación del hueso con laceración por encima</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Controle la hemorragia con </a:t>
                      </a:r>
                      <a:r>
                        <a:rPr kumimoji="0" lang="es-PY" altLang="es-ES" sz="2400" b="1" i="0" u="none" strike="noStrike" cap="none" normalizeH="0" baseline="0" dirty="0">
                          <a:ln>
                            <a:noFill/>
                          </a:ln>
                          <a:solidFill>
                            <a:srgbClr val="000000"/>
                          </a:solidFill>
                          <a:effectLst/>
                          <a:latin typeface="Calibri Light"/>
                          <a:ea typeface="Microsoft YaHei"/>
                        </a:rPr>
                        <a:t>presión directa</a:t>
                      </a:r>
                      <a:r>
                        <a:rPr lang="es-PY" altLang="es-ES" sz="2400" b="1" i="0" u="none" strike="noStrike" cap="none" normalizeH="0" baseline="0" dirty="0">
                          <a:ln>
                            <a:noFill/>
                          </a:ln>
                          <a:solidFill>
                            <a:srgbClr val="000000"/>
                          </a:solidFill>
                          <a:effectLst/>
                          <a:latin typeface="Calibri Light"/>
                          <a:ea typeface="Microsoft YaHei"/>
                        </a:rPr>
                        <a:t> </a:t>
                      </a:r>
                      <a:endParaRPr kumimoji="0" lang="es-PY" altLang="es-ES" sz="2400" b="0" i="0" u="none" strike="noStrike" cap="none" normalizeH="0" baseline="0" dirty="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1" i="0" u="none" strike="noStrike" cap="none" normalizeH="0" baseline="0" dirty="0">
                          <a:ln>
                            <a:noFill/>
                          </a:ln>
                          <a:solidFill>
                            <a:srgbClr val="000000"/>
                          </a:solidFill>
                          <a:effectLst/>
                          <a:latin typeface="Calibri Light"/>
                          <a:ea typeface="Microsoft YaHei"/>
                        </a:rPr>
                        <a:t>Reduzca</a:t>
                      </a:r>
                      <a:r>
                        <a:rPr kumimoji="0" lang="es-PY" altLang="es-ES" sz="2400" b="0" i="0" u="none" strike="noStrike" cap="none" normalizeH="0" baseline="0" dirty="0">
                          <a:ln>
                            <a:noFill/>
                          </a:ln>
                          <a:solidFill>
                            <a:srgbClr val="000000"/>
                          </a:solidFill>
                          <a:effectLst/>
                          <a:latin typeface="Calibri Light"/>
                          <a:ea typeface="Microsoft YaHei"/>
                        </a:rPr>
                        <a:t> inmediatamente la fractura si hay mala perfusión</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Irrigue bien la herida</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Cubra la herida</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Administre </a:t>
                      </a:r>
                      <a:r>
                        <a:rPr kumimoji="0" lang="es-PY" altLang="es-ES" sz="2400" b="1" i="0" u="none" strike="noStrike" cap="none" normalizeH="0" baseline="0" dirty="0">
                          <a:ln>
                            <a:noFill/>
                          </a:ln>
                          <a:solidFill>
                            <a:srgbClr val="000000"/>
                          </a:solidFill>
                          <a:effectLst/>
                          <a:latin typeface="Calibri Light"/>
                          <a:ea typeface="Microsoft YaHei"/>
                        </a:rPr>
                        <a:t>antibióticos </a:t>
                      </a:r>
                      <a:r>
                        <a:rPr kumimoji="0" lang="es-PY" altLang="es-ES" sz="2400" b="0" i="0" u="none" strike="noStrike" cap="none" normalizeH="0" baseline="0" dirty="0">
                          <a:ln>
                            <a:noFill/>
                          </a:ln>
                          <a:solidFill>
                            <a:srgbClr val="000000"/>
                          </a:solidFill>
                          <a:effectLst/>
                          <a:latin typeface="Calibri Light"/>
                          <a:ea typeface="Microsoft YaHei"/>
                        </a:rPr>
                        <a:t>y la </a:t>
                      </a:r>
                      <a:r>
                        <a:rPr kumimoji="0" lang="es-PY" altLang="es-ES" sz="2400" b="1" i="0" u="none" strike="noStrike" cap="none" normalizeH="0" baseline="0" dirty="0">
                          <a:ln>
                            <a:noFill/>
                          </a:ln>
                          <a:solidFill>
                            <a:srgbClr val="000000"/>
                          </a:solidFill>
                          <a:effectLst/>
                          <a:latin typeface="Calibri Light"/>
                          <a:ea typeface="Microsoft YaHei"/>
                        </a:rPr>
                        <a:t>vacuna antitetánica</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Entablille la extremidad</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Prepare el traslado</a:t>
                      </a:r>
                      <a:r>
                        <a:rPr lang="es-PY" altLang="es-ES" sz="2400" b="0" i="0" u="none" strike="noStrike" cap="none" normalizeH="0" baseline="0" dirty="0">
                          <a:ln>
                            <a:noFill/>
                          </a:ln>
                          <a:solidFill>
                            <a:srgbClr val="000000"/>
                          </a:solidFill>
                          <a:effectLst/>
                          <a:latin typeface="Calibri Light"/>
                          <a:ea typeface="Microsoft YaHei"/>
                        </a:rPr>
                        <a:t>/transferencia</a:t>
                      </a:r>
                      <a:r>
                        <a:rPr kumimoji="0" lang="es-PY" altLang="es-ES" sz="2400" b="0" i="0" u="none" strike="noStrike" cap="none" normalizeH="0" baseline="0" dirty="0">
                          <a:ln>
                            <a:noFill/>
                          </a:ln>
                          <a:solidFill>
                            <a:srgbClr val="000000"/>
                          </a:solidFill>
                          <a:effectLst/>
                          <a:latin typeface="Calibri Light"/>
                          <a:ea typeface="Microsoft YaHei"/>
                        </a:rPr>
                        <a:t> a una unidad especializada</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30547610"/>
                  </a:ext>
                </a:extLst>
              </a:tr>
            </a:tbl>
          </a:graphicData>
        </a:graphic>
      </p:graphicFrame>
      <p:sp>
        <p:nvSpPr>
          <p:cNvPr id="32787" name="Rectangle 19">
            <a:extLst>
              <a:ext uri="{FF2B5EF4-FFF2-40B4-BE49-F238E27FC236}">
                <a16:creationId xmlns:a16="http://schemas.microsoft.com/office/drawing/2014/main" id="{FDC18E0F-C89C-18F5-B3B0-4BA6885FF61F}"/>
              </a:ext>
            </a:extLst>
          </p:cNvPr>
          <p:cNvSpPr>
            <a:spLocks noChangeArrowheads="1"/>
          </p:cNvSpPr>
          <p:nvPr/>
        </p:nvSpPr>
        <p:spPr bwMode="auto">
          <a:xfrm>
            <a:off x="218788" y="5136653"/>
            <a:ext cx="11472729" cy="1187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nchor="t">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s-PY" altLang="es-ES" sz="2400" dirty="0">
                <a:latin typeface="Calibri Light"/>
                <a:ea typeface="Calibri Light"/>
                <a:cs typeface="Calibri Light"/>
              </a:rPr>
              <a:t>Considere que todo paciente puede tener una fractura expuesta si hay una herida (más que una simple excoriación de la piel) cerca del lugar de la fractura. Las fracturas expuestas se consideran emergencias porque pueden provocar graves infecciones óseas</a:t>
            </a:r>
          </a:p>
        </p:txBody>
      </p:sp>
      <p:pic>
        <p:nvPicPr>
          <p:cNvPr id="32788" name="Picture 20">
            <a:extLst>
              <a:ext uri="{FF2B5EF4-FFF2-40B4-BE49-F238E27FC236}">
                <a16:creationId xmlns:a16="http://schemas.microsoft.com/office/drawing/2014/main" id="{87AAFB0F-829F-4EF8-80AA-CEECE30585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8788" y="2711450"/>
            <a:ext cx="2930525" cy="2039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a:extLst>
              <a:ext uri="{FF2B5EF4-FFF2-40B4-BE49-F238E27FC236}">
                <a16:creationId xmlns:a16="http://schemas.microsoft.com/office/drawing/2014/main" id="{8A4B939C-8BF0-DDA0-DA22-83D83A990522}"/>
              </a:ext>
            </a:extLst>
          </p:cNvPr>
          <p:cNvSpPr>
            <a:spLocks noChangeArrowheads="1"/>
          </p:cNvSpPr>
          <p:nvPr/>
        </p:nvSpPr>
        <p:spPr bwMode="auto">
          <a:xfrm>
            <a:off x="427038" y="25438"/>
            <a:ext cx="113379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Herida abierta</a:t>
            </a:r>
          </a:p>
        </p:txBody>
      </p:sp>
      <p:graphicFrame>
        <p:nvGraphicFramePr>
          <p:cNvPr id="33794" name="Group 2">
            <a:extLst>
              <a:ext uri="{FF2B5EF4-FFF2-40B4-BE49-F238E27FC236}">
                <a16:creationId xmlns:a16="http://schemas.microsoft.com/office/drawing/2014/main" id="{6E48154D-A9B7-90B9-D6AC-B4FFDA73BDD0}"/>
              </a:ext>
            </a:extLst>
          </p:cNvPr>
          <p:cNvGraphicFramePr>
            <a:graphicFrameLocks noGrp="1"/>
          </p:cNvGraphicFramePr>
          <p:nvPr>
            <p:extLst>
              <p:ext uri="{D42A27DB-BD31-4B8C-83A1-F6EECF244321}">
                <p14:modId xmlns:p14="http://schemas.microsoft.com/office/powerpoint/2010/main" val="4212632446"/>
              </p:ext>
            </p:extLst>
          </p:nvPr>
        </p:nvGraphicFramePr>
        <p:xfrm>
          <a:off x="427038" y="1397000"/>
          <a:ext cx="11428412" cy="4176713"/>
        </p:xfrm>
        <a:graphic>
          <a:graphicData uri="http://schemas.openxmlformats.org/drawingml/2006/table">
            <a:tbl>
              <a:tblPr/>
              <a:tblGrid>
                <a:gridCol w="5192712">
                  <a:extLst>
                    <a:ext uri="{9D8B030D-6E8A-4147-A177-3AD203B41FA5}">
                      <a16:colId xmlns:a16="http://schemas.microsoft.com/office/drawing/2014/main" val="3014249560"/>
                    </a:ext>
                  </a:extLst>
                </a:gridCol>
                <a:gridCol w="6235700">
                  <a:extLst>
                    <a:ext uri="{9D8B030D-6E8A-4147-A177-3AD203B41FA5}">
                      <a16:colId xmlns:a16="http://schemas.microsoft.com/office/drawing/2014/main" val="436243110"/>
                    </a:ext>
                  </a:extLst>
                </a:gridCol>
              </a:tblGrid>
              <a:tr h="396875">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59488154"/>
                  </a:ext>
                </a:extLst>
              </a:tr>
              <a:tr h="3719513">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Laceración</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dirty="0">
                        <a:ln>
                          <a:noFill/>
                        </a:ln>
                        <a:solidFill>
                          <a:srgbClr val="000000"/>
                        </a:solidFill>
                        <a:effectLst/>
                        <a:latin typeface="Calibri Light"/>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Excoriación</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dirty="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Las heridas en la axila, la zona genital, las nalgas o la espalda pueden pasar inadvertidas fácilmente</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El sangrado a modo de bombeo o a chorros puede indicar una hemorragia arterial</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Detenga la hemorragia</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Lave bien las heridas con agua limpia y jabón o un antiséptico para retirar cualquier suciedad</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chemeClr val="accent2"/>
                          </a:solidFill>
                          <a:effectLst/>
                          <a:latin typeface="Calibri Light"/>
                          <a:ea typeface="Microsoft YaHei"/>
                        </a:rPr>
                        <a:t>Examine la perfusión</a:t>
                      </a:r>
                      <a:r>
                        <a:rPr kumimoji="0" lang="es-PY" altLang="es-ES" sz="2200" b="0" i="0" u="none" strike="noStrike" cap="none" normalizeH="0" baseline="0" dirty="0">
                          <a:ln>
                            <a:noFill/>
                          </a:ln>
                          <a:solidFill>
                            <a:srgbClr val="000000"/>
                          </a:solidFill>
                          <a:effectLst/>
                          <a:latin typeface="Calibri Light"/>
                          <a:ea typeface="Microsoft YaHei"/>
                        </a:rPr>
                        <a:t> lejos de la </a:t>
                      </a:r>
                      <a:r>
                        <a:rPr lang="es-PY" altLang="es-ES" sz="2200" b="0" i="0" u="none" strike="noStrike" cap="none" normalizeH="0" baseline="0" dirty="0">
                          <a:ln>
                            <a:noFill/>
                          </a:ln>
                          <a:solidFill>
                            <a:srgbClr val="000000"/>
                          </a:solidFill>
                          <a:effectLst/>
                          <a:latin typeface="Calibri Light"/>
                          <a:ea typeface="Microsoft YaHei"/>
                        </a:rPr>
                        <a:t>herida antes y después de vendar</a:t>
                      </a:r>
                      <a:endParaRPr kumimoji="0" lang="es-PY" altLang="es-ES" sz="2200" b="0" i="0" u="none" strike="noStrike" cap="none" normalizeH="0" baseline="0" dirty="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Entablille las extremidades que tengan laceraciones de gran tamaño</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lang="es-PY" altLang="es-ES" sz="2200" b="0" i="0" u="none" strike="noStrike" cap="none" normalizeH="0" baseline="0" dirty="0">
                          <a:ln>
                            <a:noFill/>
                          </a:ln>
                          <a:solidFill>
                            <a:srgbClr val="000000"/>
                          </a:solidFill>
                          <a:effectLst/>
                          <a:latin typeface="Calibri Light"/>
                          <a:ea typeface="Microsoft YaHei"/>
                        </a:rPr>
                        <a:t>Fije </a:t>
                      </a:r>
                      <a:r>
                        <a:rPr lang="es-PY" sz="2200" b="0" i="0" u="none" strike="noStrike" cap="none" normalizeH="0" baseline="0" noProof="0" dirty="0">
                          <a:ln>
                            <a:noFill/>
                          </a:ln>
                          <a:solidFill>
                            <a:srgbClr val="000000"/>
                          </a:solidFill>
                          <a:effectLst/>
                          <a:latin typeface="Calibri Light"/>
                        </a:rPr>
                        <a:t>los objetos penetrantes </a:t>
                      </a:r>
                      <a:r>
                        <a:rPr lang="es-PY" altLang="es-ES" sz="2200" b="0" i="0" u="none" strike="noStrike" cap="none" normalizeH="0" baseline="0" dirty="0">
                          <a:ln>
                            <a:noFill/>
                          </a:ln>
                          <a:solidFill>
                            <a:srgbClr val="000000"/>
                          </a:solidFill>
                          <a:effectLst/>
                          <a:latin typeface="Calibri Light"/>
                          <a:ea typeface="Microsoft YaHei"/>
                        </a:rPr>
                        <a:t>pero </a:t>
                      </a:r>
                      <a:r>
                        <a:rPr kumimoji="0" lang="es-PY" altLang="es-ES" sz="2200" b="0" i="0" u="none" strike="noStrike" cap="none" normalizeH="0" baseline="0" dirty="0">
                          <a:ln>
                            <a:noFill/>
                          </a:ln>
                          <a:solidFill>
                            <a:srgbClr val="000000"/>
                          </a:solidFill>
                          <a:effectLst/>
                          <a:latin typeface="Calibri Light"/>
                          <a:ea typeface="Microsoft YaHei"/>
                        </a:rPr>
                        <a:t>no </a:t>
                      </a:r>
                      <a:r>
                        <a:rPr lang="es-PY" altLang="es-ES" sz="2200" b="0" i="0" u="none" strike="noStrike" cap="none" normalizeH="0" baseline="0" dirty="0">
                          <a:ln>
                            <a:noFill/>
                          </a:ln>
                          <a:solidFill>
                            <a:srgbClr val="000000"/>
                          </a:solidFill>
                          <a:effectLst/>
                          <a:latin typeface="Calibri Light"/>
                          <a:ea typeface="Microsoft YaHei"/>
                        </a:rPr>
                        <a:t>los retire </a:t>
                      </a:r>
                      <a:endParaRPr kumimoji="0" lang="es-PY" altLang="es-ES" sz="2200" b="0" i="0" u="none" strike="noStrike" cap="none" normalizeH="0" baseline="0" dirty="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En caso de mordedura de serpiente, inmovilice la extremidad</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En caso de mordeduras de animales, consulte a un proveedor avanzado</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Administre la vacuna antitetánica si es necesario</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05050882"/>
                  </a:ext>
                </a:extLst>
              </a:tr>
            </a:tbl>
          </a:graphicData>
        </a:graphic>
      </p:graphicFrame>
      <p:pic>
        <p:nvPicPr>
          <p:cNvPr id="33811" name="Picture 19">
            <a:extLst>
              <a:ext uri="{FF2B5EF4-FFF2-40B4-BE49-F238E27FC236}">
                <a16:creationId xmlns:a16="http://schemas.microsoft.com/office/drawing/2014/main" id="{44053413-6C2D-27A2-97A9-F8F04E9C18E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82306" y="3892053"/>
            <a:ext cx="2319969" cy="162058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5" name="Google Shape;45;p1">
            <a:extLst>
              <a:ext uri="{FF2B5EF4-FFF2-40B4-BE49-F238E27FC236}">
                <a16:creationId xmlns:a16="http://schemas.microsoft.com/office/drawing/2014/main" id="{CD716821-B786-8443-44B2-27D218762B59}"/>
              </a:ext>
            </a:extLst>
          </p:cNvPr>
          <p:cNvSpPr txBox="1">
            <a:spLocks noGrp="1"/>
          </p:cNvSpPr>
          <p:nvPr/>
        </p:nvSpPr>
        <p:spPr>
          <a:xfrm>
            <a:off x="-9211" y="1878393"/>
            <a:ext cx="12201211" cy="1398163"/>
          </a:xfrm>
          <a:prstGeom prst="rect">
            <a:avLst/>
          </a:prstGeom>
          <a:solidFill>
            <a:schemeClr val="accent1">
              <a:lumMod val="50000"/>
            </a:schemeClr>
          </a:solidFill>
          <a:ln>
            <a:solidFill>
              <a:schemeClr val="accent2">
                <a:lumMod val="20000"/>
                <a:lumOff val="80000"/>
              </a:schemeClr>
            </a:solidFill>
          </a:ln>
        </p:spPr>
        <p:txBody>
          <a:bodyPr spcFirstLastPara="1" wrap="square" lIns="466325" tIns="360000" rIns="360000" bIns="828000" anchor="b" anchorCtr="0">
            <a:noAutofit/>
          </a:bodyPr>
          <a:lstStyle>
            <a:defPPr marR="0" lvl="0" algn="l" rtl="0">
              <a:lnSpc>
                <a:spcPct val="100000"/>
              </a:lnSpc>
              <a:spcBef>
                <a:spcPts val="0"/>
              </a:spcBef>
              <a:spcAft>
                <a:spcPts val="0"/>
              </a:spcAft>
            </a:defPPr>
            <a:lvl1pPr marL="457200" marR="0" lvl="0" indent="-406400" algn="l" rtl="0">
              <a:lnSpc>
                <a:spcPct val="90000"/>
              </a:lnSpc>
              <a:spcBef>
                <a:spcPts val="1000"/>
              </a:spcBef>
              <a:spcAft>
                <a:spcPts val="0"/>
              </a:spcAft>
              <a:buClr>
                <a:schemeClr val="lt1"/>
              </a:buClr>
              <a:buSzPts val="1920"/>
              <a:buFont typeface="Arial"/>
              <a:buNone/>
              <a:defRPr sz="2400" b="1" i="0" u="none" strike="noStrike" cap="none">
                <a:solidFill>
                  <a:schemeClr val="lt1"/>
                </a:solidFill>
                <a:latin typeface="Arial"/>
                <a:ea typeface="Arial"/>
                <a:cs typeface="Arial"/>
                <a:sym typeface="Arial"/>
              </a:defRPr>
            </a:lvl1pPr>
            <a:lvl2pPr marL="914400" marR="0" lvl="1" indent="-381000" algn="ctr" rtl="0">
              <a:lnSpc>
                <a:spcPct val="110000"/>
              </a:lnSpc>
              <a:spcBef>
                <a:spcPts val="600"/>
              </a:spcBef>
              <a:spcAft>
                <a:spcPts val="0"/>
              </a:spcAft>
              <a:buClr>
                <a:schemeClr val="dk1"/>
              </a:buClr>
              <a:buSzPts val="2000"/>
              <a:buFont typeface="NTR"/>
              <a:buNone/>
              <a:defRPr sz="2000" b="0" i="0" u="none" strike="noStrike" cap="none">
                <a:solidFill>
                  <a:schemeClr val="dk1"/>
                </a:solidFill>
                <a:latin typeface="Quattrocento Sans"/>
                <a:ea typeface="Quattrocento Sans"/>
                <a:cs typeface="Quattrocento Sans"/>
                <a:sym typeface="Quattrocento Sans"/>
              </a:defRPr>
            </a:lvl2pPr>
            <a:lvl3pPr marL="1371600" marR="0" lvl="2" indent="-381000" algn="ctr" rtl="0">
              <a:lnSpc>
                <a:spcPct val="110000"/>
              </a:lnSpc>
              <a:spcBef>
                <a:spcPts val="600"/>
              </a:spcBef>
              <a:spcAft>
                <a:spcPts val="0"/>
              </a:spcAft>
              <a:buClr>
                <a:schemeClr val="dk1"/>
              </a:buClr>
              <a:buSzPts val="1800"/>
              <a:buFont typeface="Arial"/>
              <a:buNone/>
              <a:defRPr sz="1800" b="0" i="0" u="none" strike="noStrike" cap="none">
                <a:solidFill>
                  <a:schemeClr val="dk1"/>
                </a:solidFill>
                <a:latin typeface="Quattrocento Sans"/>
                <a:ea typeface="Quattrocento Sans"/>
                <a:cs typeface="Quattrocento Sans"/>
                <a:sym typeface="Quattrocento Sans"/>
              </a:defRPr>
            </a:lvl3pPr>
            <a:lvl4pPr marL="1828800" marR="0" lvl="3"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4pPr>
            <a:lvl5pPr marL="2286000" marR="0" lvl="4" indent="-355600" algn="ctr" rtl="0">
              <a:lnSpc>
                <a:spcPct val="110000"/>
              </a:lnSpc>
              <a:spcBef>
                <a:spcPts val="600"/>
              </a:spcBef>
              <a:spcAft>
                <a:spcPts val="0"/>
              </a:spcAft>
              <a:buClr>
                <a:schemeClr val="dk1"/>
              </a:buClr>
              <a:buSzPts val="1600"/>
              <a:buFont typeface="Arial"/>
              <a:buNone/>
              <a:defRPr sz="1600" b="0" i="0" u="none" strike="noStrike" cap="none">
                <a:solidFill>
                  <a:schemeClr val="dk1"/>
                </a:solidFill>
                <a:latin typeface="Quattrocento Sans"/>
                <a:ea typeface="Quattrocento Sans"/>
                <a:cs typeface="Quattrocento Sans"/>
                <a:sym typeface="Quattrocento Sans"/>
              </a:defRPr>
            </a:lvl5pPr>
            <a:lvl6pPr marL="2743200" marR="0" lvl="5" indent="-342900" algn="ctr" rtl="0">
              <a:lnSpc>
                <a:spcPct val="90000"/>
              </a:lnSpc>
              <a:spcBef>
                <a:spcPts val="6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228600" indent="-228600"/>
            <a:endParaRPr lang="en-US">
              <a:solidFill>
                <a:srgbClr val="FFFFFF"/>
              </a:solidFill>
            </a:endParaRPr>
          </a:p>
          <a:p>
            <a:pPr marL="228600" lvl="0" indent="-228600" algn="l">
              <a:lnSpc>
                <a:spcPct val="90000"/>
              </a:lnSpc>
              <a:spcBef>
                <a:spcPts val="1000"/>
              </a:spcBef>
              <a:spcAft>
                <a:spcPts val="0"/>
              </a:spcAft>
              <a:buSzPts val="1920"/>
              <a:buFont typeface="Arial"/>
              <a:buNone/>
            </a:pPr>
            <a:endParaRPr lang="en-US">
              <a:solidFill>
                <a:srgbClr val="FFFFFF"/>
              </a:solidFill>
            </a:endParaRPr>
          </a:p>
          <a:p>
            <a:pPr marL="228600" indent="-228600"/>
            <a:endParaRPr lang="en-US">
              <a:solidFill>
                <a:srgbClr val="FFFFFF"/>
              </a:solidFill>
            </a:endParaRPr>
          </a:p>
        </p:txBody>
      </p:sp>
      <p:sp>
        <p:nvSpPr>
          <p:cNvPr id="4" name="TextBox 3">
            <a:extLst>
              <a:ext uri="{FF2B5EF4-FFF2-40B4-BE49-F238E27FC236}">
                <a16:creationId xmlns:a16="http://schemas.microsoft.com/office/drawing/2014/main" id="{832B5E54-4524-1C61-3A9F-ED4A5B623BEB}"/>
              </a:ext>
            </a:extLst>
          </p:cNvPr>
          <p:cNvSpPr txBox="1"/>
          <p:nvPr/>
        </p:nvSpPr>
        <p:spPr>
          <a:xfrm>
            <a:off x="285845" y="3274908"/>
            <a:ext cx="8921355" cy="954107"/>
          </a:xfrm>
          <a:prstGeom prst="rect">
            <a:avLst/>
          </a:prstGeom>
          <a:noFill/>
        </p:spPr>
        <p:txBody>
          <a:bodyPr wrap="square" lIns="91440" tIns="45720" rIns="91440" bIns="45720" anchor="t">
            <a:spAutoFit/>
          </a:bodyPr>
          <a:lstStyle/>
          <a:p>
            <a:r>
              <a:rPr lang="es-ES_tradnl" sz="2800" b="1">
                <a:solidFill>
                  <a:schemeClr val="accent1">
                    <a:lumMod val="50000"/>
                  </a:schemeClr>
                </a:solidFill>
                <a:latin typeface="Calibri"/>
                <a:ea typeface="Quattrocento Sans"/>
                <a:cs typeface="Calibri"/>
                <a:sym typeface="Quattrocento Sans"/>
              </a:rPr>
              <a:t>Parte 1: La </a:t>
            </a:r>
            <a:r>
              <a:rPr lang="es-ES_tradnl" sz="2800" b="1">
                <a:solidFill>
                  <a:schemeClr val="accent2"/>
                </a:solidFill>
                <a:latin typeface="Calibri"/>
                <a:ea typeface="Quattrocento Sans"/>
                <a:cs typeface="Calibri"/>
                <a:sym typeface="Quattrocento Sans"/>
              </a:rPr>
              <a:t>Evaluación Primaria </a:t>
            </a:r>
            <a:r>
              <a:rPr lang="es-ES_tradnl" sz="2800" b="1">
                <a:solidFill>
                  <a:schemeClr val="accent1">
                    <a:lumMod val="50000"/>
                  </a:schemeClr>
                </a:solidFill>
                <a:latin typeface="Calibri"/>
                <a:ea typeface="Quattrocento Sans"/>
                <a:cs typeface="Calibri"/>
                <a:sym typeface="Quattrocento Sans"/>
              </a:rPr>
              <a:t>y a</a:t>
            </a:r>
            <a:r>
              <a:rPr lang="es-ES_tradnl" sz="2800" b="1">
                <a:solidFill>
                  <a:schemeClr val="accent1">
                    <a:lumMod val="50000"/>
                  </a:schemeClr>
                </a:solidFill>
                <a:latin typeface="Calibri"/>
                <a:ea typeface="+mn-lt"/>
                <a:cs typeface="Calibri"/>
                <a:sym typeface="Quattrocento Sans"/>
              </a:rPr>
              <a:t>lteraciones críticas que se deben reconocer y tratar </a:t>
            </a:r>
            <a:endParaRPr lang="es-ES_tradnl" sz="2800" b="1">
              <a:solidFill>
                <a:schemeClr val="accent1">
                  <a:lumMod val="50000"/>
                </a:schemeClr>
              </a:solidFill>
              <a:latin typeface="Calibri"/>
              <a:ea typeface="Source Sans Pro"/>
              <a:cs typeface="Calibri"/>
            </a:endParaRPr>
          </a:p>
        </p:txBody>
      </p:sp>
      <p:sp>
        <p:nvSpPr>
          <p:cNvPr id="8" name="Shape 98">
            <a:extLst>
              <a:ext uri="{FF2B5EF4-FFF2-40B4-BE49-F238E27FC236}">
                <a16:creationId xmlns:a16="http://schemas.microsoft.com/office/drawing/2014/main" id="{BD15667A-DCFD-C3A0-E54D-4786DB37B0E1}"/>
              </a:ext>
            </a:extLst>
          </p:cNvPr>
          <p:cNvSpPr txBox="1">
            <a:spLocks noGrp="1"/>
          </p:cNvSpPr>
          <p:nvPr>
            <p:ph type="title"/>
          </p:nvPr>
        </p:nvSpPr>
        <p:spPr>
          <a:xfrm>
            <a:off x="93050" y="1820090"/>
            <a:ext cx="10515600" cy="1022811"/>
          </a:xfrm>
        </p:spPr>
        <p:txBody>
          <a:bodyPr>
            <a:normAutofit/>
          </a:bodyPr>
          <a:lstStyle/>
          <a:p>
            <a:r>
              <a:rPr lang="en-US" sz="3200" b="1">
                <a:solidFill>
                  <a:schemeClr val="bg1"/>
                </a:solidFill>
                <a:latin typeface="Calibri" panose="020F0502020204030204" pitchFamily="34" charset="0"/>
                <a:ea typeface="Source Sans Pro"/>
                <a:cs typeface="Calibri" panose="020F0502020204030204" pitchFamily="34" charset="0"/>
              </a:rPr>
              <a:t>Trauma </a:t>
            </a:r>
          </a:p>
        </p:txBody>
      </p:sp>
      <p:pic>
        <p:nvPicPr>
          <p:cNvPr id="6" name="Picture 10" descr="Logo, company name&#10;&#10;Description automatically generated">
            <a:extLst>
              <a:ext uri="{FF2B5EF4-FFF2-40B4-BE49-F238E27FC236}">
                <a16:creationId xmlns:a16="http://schemas.microsoft.com/office/drawing/2014/main" id="{522DDD5C-21D7-42BA-DD05-E8AB0CD000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9" name="Picture 3" descr="Imagen que contiene tabla, hombre&#10;&#10;Descripción generada automáticamente">
            <a:extLst>
              <a:ext uri="{FF2B5EF4-FFF2-40B4-BE49-F238E27FC236}">
                <a16:creationId xmlns:a16="http://schemas.microsoft.com/office/drawing/2014/main" id="{15E1CCB9-C89B-3D45-A1DC-F148F8B0074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89331" y="51687"/>
            <a:ext cx="1155411" cy="1704975"/>
          </a:xfrm>
          <a:prstGeom prst="rect">
            <a:avLst/>
          </a:prstGeom>
        </p:spPr>
      </p:pic>
    </p:spTree>
    <p:extLst>
      <p:ext uri="{BB962C8B-B14F-4D97-AF65-F5344CB8AC3E}">
        <p14:creationId xmlns:p14="http://schemas.microsoft.com/office/powerpoint/2010/main" val="14067970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a:extLst>
              <a:ext uri="{FF2B5EF4-FFF2-40B4-BE49-F238E27FC236}">
                <a16:creationId xmlns:a16="http://schemas.microsoft.com/office/drawing/2014/main" id="{55C9F788-CA74-D4E7-4E54-FBCA788E0404}"/>
              </a:ext>
            </a:extLst>
          </p:cNvPr>
          <p:cNvSpPr>
            <a:spLocks noChangeArrowheads="1"/>
          </p:cNvSpPr>
          <p:nvPr/>
        </p:nvSpPr>
        <p:spPr bwMode="auto">
          <a:xfrm>
            <a:off x="427038" y="43800"/>
            <a:ext cx="113379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Lesión por aplastamiento</a:t>
            </a:r>
          </a:p>
        </p:txBody>
      </p:sp>
      <p:graphicFrame>
        <p:nvGraphicFramePr>
          <p:cNvPr id="34818" name="Group 2">
            <a:extLst>
              <a:ext uri="{FF2B5EF4-FFF2-40B4-BE49-F238E27FC236}">
                <a16:creationId xmlns:a16="http://schemas.microsoft.com/office/drawing/2014/main" id="{627297BF-145E-D2EA-FB71-A86AB107048F}"/>
              </a:ext>
            </a:extLst>
          </p:cNvPr>
          <p:cNvGraphicFramePr>
            <a:graphicFrameLocks noGrp="1"/>
          </p:cNvGraphicFramePr>
          <p:nvPr>
            <p:extLst>
              <p:ext uri="{D42A27DB-BD31-4B8C-83A1-F6EECF244321}">
                <p14:modId xmlns:p14="http://schemas.microsoft.com/office/powerpoint/2010/main" val="4140361283"/>
              </p:ext>
            </p:extLst>
          </p:nvPr>
        </p:nvGraphicFramePr>
        <p:xfrm>
          <a:off x="436219" y="1103217"/>
          <a:ext cx="11428412" cy="4499928"/>
        </p:xfrm>
        <a:graphic>
          <a:graphicData uri="http://schemas.openxmlformats.org/drawingml/2006/table">
            <a:tbl>
              <a:tblPr/>
              <a:tblGrid>
                <a:gridCol w="5192712">
                  <a:extLst>
                    <a:ext uri="{9D8B030D-6E8A-4147-A177-3AD203B41FA5}">
                      <a16:colId xmlns:a16="http://schemas.microsoft.com/office/drawing/2014/main" val="1134857131"/>
                    </a:ext>
                  </a:extLst>
                </a:gridCol>
                <a:gridCol w="6235700">
                  <a:extLst>
                    <a:ext uri="{9D8B030D-6E8A-4147-A177-3AD203B41FA5}">
                      <a16:colId xmlns:a16="http://schemas.microsoft.com/office/drawing/2014/main" val="682424536"/>
                    </a:ext>
                  </a:extLst>
                </a:gridCol>
              </a:tblGrid>
              <a:tr h="396875">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9059718"/>
                  </a:ext>
                </a:extLst>
              </a:tr>
              <a:tr h="3141663">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Fracturas</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Moretones</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Daño de tejidos blandos</a:t>
                      </a:r>
                      <a:r>
                        <a:rPr lang="es-PY" altLang="es-ES" sz="2400" b="0" i="0" u="none" strike="noStrike" cap="none" normalizeH="0" baseline="0" dirty="0">
                          <a:ln>
                            <a:noFill/>
                          </a:ln>
                          <a:solidFill>
                            <a:srgbClr val="000000"/>
                          </a:solidFill>
                          <a:effectLst/>
                          <a:latin typeface="Calibri Light"/>
                          <a:ea typeface="Microsoft YaHei"/>
                        </a:rPr>
                        <a:t> </a:t>
                      </a:r>
                      <a:endParaRPr kumimoji="0" lang="es-PY" altLang="es-ES" sz="2400" b="0" i="0" u="none" strike="noStrike" cap="none" normalizeH="0" baseline="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Signos de síndrome compartimental</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Pequeñas cantidades de orina de color rojo amarronado</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lang="es-PY" altLang="es-ES" sz="2400" b="0" i="0" u="none" strike="noStrike" cap="none" normalizeH="0" baseline="0" dirty="0">
                          <a:ln>
                            <a:noFill/>
                          </a:ln>
                          <a:solidFill>
                            <a:srgbClr val="000000"/>
                          </a:solidFill>
                          <a:effectLst/>
                          <a:latin typeface="Calibri Light"/>
                          <a:ea typeface="Microsoft YaHei"/>
                        </a:rPr>
                        <a:t>Monitoreé</a:t>
                      </a:r>
                      <a:r>
                        <a:rPr kumimoji="0" lang="es-PY" altLang="es-ES" sz="2400" b="0" i="0" u="none" strike="noStrike" cap="none" normalizeH="0" baseline="0" dirty="0">
                          <a:ln>
                            <a:noFill/>
                          </a:ln>
                          <a:solidFill>
                            <a:srgbClr val="000000"/>
                          </a:solidFill>
                          <a:effectLst/>
                          <a:latin typeface="Calibri Light"/>
                          <a:ea typeface="Microsoft YaHei"/>
                        </a:rPr>
                        <a:t> la producción de orina y observar si esta tiene un color rojo amarronado</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Administre líquidos </a:t>
                      </a:r>
                      <a:r>
                        <a:rPr lang="es-PY" altLang="es-ES" sz="2400" b="0" i="0" u="none" strike="noStrike" cap="none" normalizeH="0" baseline="0" dirty="0">
                          <a:ln>
                            <a:noFill/>
                          </a:ln>
                          <a:solidFill>
                            <a:srgbClr val="000000"/>
                          </a:solidFill>
                          <a:effectLst/>
                          <a:latin typeface="Calibri Light"/>
                          <a:ea typeface="Microsoft YaHei"/>
                        </a:rPr>
                        <a:t>IV</a:t>
                      </a:r>
                      <a:r>
                        <a:rPr kumimoji="0" lang="es-PY" altLang="es-ES" sz="2400" b="0" i="0" u="none" strike="noStrike" cap="none" normalizeH="0" baseline="0" dirty="0">
                          <a:ln>
                            <a:noFill/>
                          </a:ln>
                          <a:solidFill>
                            <a:srgbClr val="000000"/>
                          </a:solidFill>
                          <a:effectLst/>
                          <a:latin typeface="Calibri Light"/>
                          <a:ea typeface="Microsoft YaHei"/>
                        </a:rPr>
                        <a:t> para ayudar a que los riñones sigan produciendo orina</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400" b="0" i="0" u="none" strike="noStrike" cap="none" normalizeH="0" baseline="0" dirty="0">
                          <a:ln>
                            <a:noFill/>
                          </a:ln>
                          <a:solidFill>
                            <a:srgbClr val="000000"/>
                          </a:solidFill>
                          <a:effectLst/>
                          <a:latin typeface="Calibri Light"/>
                          <a:ea typeface="Microsoft YaHei"/>
                        </a:rPr>
                        <a:t>Entablille las fracturas para impedir que las extremidades de los huesos causen más daño</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Prepare </a:t>
                      </a:r>
                      <a:r>
                        <a:rPr lang="es-PY" altLang="es-ES" sz="2400" b="0" i="0" u="none" strike="noStrike" cap="none" normalizeH="0" baseline="0" dirty="0">
                          <a:ln>
                            <a:noFill/>
                          </a:ln>
                          <a:solidFill>
                            <a:srgbClr val="000000"/>
                          </a:solidFill>
                          <a:effectLst/>
                          <a:latin typeface="Calibri Light"/>
                          <a:ea typeface="Microsoft YaHei"/>
                        </a:rPr>
                        <a:t>el traslado/transferencia</a:t>
                      </a:r>
                      <a:r>
                        <a:rPr kumimoji="0" lang="es-PY" altLang="es-ES" sz="2400" b="0" i="0" u="none" strike="noStrike" cap="none" normalizeH="0" baseline="0" dirty="0">
                          <a:ln>
                            <a:noFill/>
                          </a:ln>
                          <a:solidFill>
                            <a:srgbClr val="000000"/>
                          </a:solidFill>
                          <a:effectLst/>
                          <a:latin typeface="Calibri Light"/>
                          <a:ea typeface="Microsoft YaHei"/>
                        </a:rPr>
                        <a:t> para cirugía a fin de liberar la presión si se detecta un síndrome compartimental</a:t>
                      </a:r>
                    </a:p>
                    <a:p>
                      <a:pPr marL="342900" marR="0" lvl="0" indent="-340995" algn="l">
                        <a:lnSpc>
                          <a:spcPct val="83000"/>
                        </a:lnSpc>
                        <a:spcBef>
                          <a:spcPct val="0"/>
                        </a:spcBef>
                        <a:spcAft>
                          <a:spcPct val="0"/>
                        </a:spcAft>
                        <a:buClr>
                          <a:srgbClr val="000000"/>
                        </a:buClr>
                        <a:buSzPct val="100000"/>
                        <a:buFont typeface="Arial" panose="020B0604020202020204" pitchFamily="34" charset="0"/>
                        <a:buChar char="•"/>
                      </a:pPr>
                      <a:endParaRPr lang="es-PY" altLang="es-ES" sz="2400" b="0" i="0" u="none" strike="noStrike" cap="none" normalizeH="0" baseline="0" dirty="0">
                        <a:ln>
                          <a:noFill/>
                        </a:ln>
                        <a:solidFill>
                          <a:srgbClr val="000000"/>
                        </a:solidFill>
                        <a:effectLst/>
                        <a:latin typeface="Calibri Light"/>
                        <a:ea typeface="Microsoft YaHei"/>
                      </a:endParaRPr>
                    </a:p>
                    <a:p>
                      <a:pPr marL="342900" marR="0" lvl="0" indent="-340995" algn="l">
                        <a:lnSpc>
                          <a:spcPct val="83000"/>
                        </a:lnSpc>
                        <a:spcBef>
                          <a:spcPct val="0"/>
                        </a:spcBef>
                        <a:spcAft>
                          <a:spcPct val="0"/>
                        </a:spcAft>
                        <a:buClr>
                          <a:srgbClr val="000000"/>
                        </a:buClr>
                        <a:buSzPct val="100000"/>
                        <a:buFont typeface="Arial" panose="020B0604020202020204" pitchFamily="34" charset="0"/>
                        <a:buChar char="•"/>
                      </a:pPr>
                      <a:endParaRPr lang="es-PY" altLang="es-ES" sz="2400" b="0" i="0" u="none" strike="noStrike" cap="none" normalizeH="0" baseline="0" dirty="0">
                        <a:ln>
                          <a:noFill/>
                        </a:ln>
                        <a:solidFill>
                          <a:srgbClr val="000000"/>
                        </a:solidFill>
                        <a:effectLst/>
                        <a:latin typeface="Calibri Light"/>
                        <a:ea typeface="Microsoft YaHei"/>
                      </a:endParaRPr>
                    </a:p>
                    <a:p>
                      <a:pPr marL="342900" marR="0" lvl="0" indent="-340995" algn="l">
                        <a:lnSpc>
                          <a:spcPct val="83000"/>
                        </a:lnSpc>
                        <a:spcBef>
                          <a:spcPct val="0"/>
                        </a:spcBef>
                        <a:spcAft>
                          <a:spcPct val="0"/>
                        </a:spcAft>
                        <a:buClr>
                          <a:srgbClr val="000000"/>
                        </a:buClr>
                        <a:buSzPct val="100000"/>
                        <a:buFont typeface="Arial" panose="020B0604020202020204" pitchFamily="34" charset="0"/>
                        <a:buChar char="•"/>
                      </a:pPr>
                      <a:endParaRPr lang="es-PY" altLang="es-ES" sz="2400" b="0" i="0" u="none" strike="noStrike" cap="none" normalizeH="0" baseline="0" dirty="0">
                        <a:ln>
                          <a:noFill/>
                        </a:ln>
                        <a:solidFill>
                          <a:srgbClr val="000000"/>
                        </a:solidFill>
                        <a:effectLst/>
                        <a:latin typeface="Calibri Light"/>
                        <a:ea typeface="Microsoft YaHei"/>
                      </a:endParaRPr>
                    </a:p>
                    <a:p>
                      <a:pPr marL="342900" marR="0" lvl="0" indent="-340995" algn="l">
                        <a:lnSpc>
                          <a:spcPct val="83000"/>
                        </a:lnSpc>
                        <a:spcBef>
                          <a:spcPct val="0"/>
                        </a:spcBef>
                        <a:spcAft>
                          <a:spcPct val="0"/>
                        </a:spcAft>
                        <a:buClr>
                          <a:srgbClr val="000000"/>
                        </a:buClr>
                        <a:buSzPct val="100000"/>
                        <a:buFont typeface="Arial" panose="020B0604020202020204" pitchFamily="34" charset="0"/>
                        <a:buChar char="•"/>
                      </a:pPr>
                      <a:endParaRPr lang="es-PY" altLang="es-ES" sz="24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8687716"/>
                  </a:ext>
                </a:extLst>
              </a:tr>
            </a:tbl>
          </a:graphicData>
        </a:graphic>
      </p:graphicFrame>
      <p:pic>
        <p:nvPicPr>
          <p:cNvPr id="34836" name="Picture 20">
            <a:extLst>
              <a:ext uri="{FF2B5EF4-FFF2-40B4-BE49-F238E27FC236}">
                <a16:creationId xmlns:a16="http://schemas.microsoft.com/office/drawing/2014/main" id="{0DD5436B-E4CE-3190-7BA8-B91A04A8CD6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11463" y="3223543"/>
            <a:ext cx="2679700" cy="1866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4838" name="Picture 22">
            <a:extLst>
              <a:ext uri="{FF2B5EF4-FFF2-40B4-BE49-F238E27FC236}">
                <a16:creationId xmlns:a16="http://schemas.microsoft.com/office/drawing/2014/main" id="{D793384F-9A83-2A89-28DD-33EEB3B7F59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23373" y="3970721"/>
            <a:ext cx="2046288" cy="14112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uadroTexto 5">
            <a:extLst>
              <a:ext uri="{FF2B5EF4-FFF2-40B4-BE49-F238E27FC236}">
                <a16:creationId xmlns:a16="http://schemas.microsoft.com/office/drawing/2014/main" id="{641F6B86-4B32-6199-D48B-B5AD9590B287}"/>
              </a:ext>
            </a:extLst>
          </p:cNvPr>
          <p:cNvSpPr txBox="1"/>
          <p:nvPr/>
        </p:nvSpPr>
        <p:spPr>
          <a:xfrm>
            <a:off x="391099" y="5550666"/>
            <a:ext cx="1079469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solidFill>
                  <a:srgbClr val="002060"/>
                </a:solidFill>
                <a:latin typeface="Calibri Light"/>
                <a:ea typeface="Calibri Light"/>
                <a:cs typeface="Calibri Light"/>
              </a:rPr>
              <a:t>El síndrome compartimental es una acumulación de presión dentro de los compartimentos musculares que puede limitar el suministro de sangre a los músculos y nervios y causar daño renal</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a:extLst>
              <a:ext uri="{FF2B5EF4-FFF2-40B4-BE49-F238E27FC236}">
                <a16:creationId xmlns:a16="http://schemas.microsoft.com/office/drawing/2014/main" id="{0B6B12C7-8FEC-83E3-04D3-366CCB7238A7}"/>
              </a:ext>
            </a:extLst>
          </p:cNvPr>
          <p:cNvSpPr>
            <a:spLocks noChangeArrowheads="1"/>
          </p:cNvSpPr>
          <p:nvPr/>
        </p:nvSpPr>
        <p:spPr bwMode="auto">
          <a:xfrm>
            <a:off x="427038" y="88900"/>
            <a:ext cx="113379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Lesión por onda expansiva</a:t>
            </a:r>
          </a:p>
        </p:txBody>
      </p:sp>
      <p:graphicFrame>
        <p:nvGraphicFramePr>
          <p:cNvPr id="35842" name="Group 2">
            <a:extLst>
              <a:ext uri="{FF2B5EF4-FFF2-40B4-BE49-F238E27FC236}">
                <a16:creationId xmlns:a16="http://schemas.microsoft.com/office/drawing/2014/main" id="{0DF34CD6-4C99-A140-615E-23207B4182C1}"/>
              </a:ext>
            </a:extLst>
          </p:cNvPr>
          <p:cNvGraphicFramePr>
            <a:graphicFrameLocks noGrp="1"/>
          </p:cNvGraphicFramePr>
          <p:nvPr>
            <p:extLst>
              <p:ext uri="{D42A27DB-BD31-4B8C-83A1-F6EECF244321}">
                <p14:modId xmlns:p14="http://schemas.microsoft.com/office/powerpoint/2010/main" val="869191535"/>
              </p:ext>
            </p:extLst>
          </p:nvPr>
        </p:nvGraphicFramePr>
        <p:xfrm>
          <a:off x="427038" y="1216025"/>
          <a:ext cx="11428412" cy="4646613"/>
        </p:xfrm>
        <a:graphic>
          <a:graphicData uri="http://schemas.openxmlformats.org/drawingml/2006/table">
            <a:tbl>
              <a:tblPr/>
              <a:tblGrid>
                <a:gridCol w="5192712">
                  <a:extLst>
                    <a:ext uri="{9D8B030D-6E8A-4147-A177-3AD203B41FA5}">
                      <a16:colId xmlns:a16="http://schemas.microsoft.com/office/drawing/2014/main" val="1785031149"/>
                    </a:ext>
                  </a:extLst>
                </a:gridCol>
                <a:gridCol w="6235700">
                  <a:extLst>
                    <a:ext uri="{9D8B030D-6E8A-4147-A177-3AD203B41FA5}">
                      <a16:colId xmlns:a16="http://schemas.microsoft.com/office/drawing/2014/main" val="3727487928"/>
                    </a:ext>
                  </a:extLst>
                </a:gridCol>
              </a:tblGrid>
              <a:tr h="396875">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2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71025422"/>
                  </a:ext>
                </a:extLst>
              </a:tr>
              <a:tr h="4189413">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Lesión en órganos llenos de aire (como los pulmones, el estómago y los intestinos)</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Síntomas tardíos de taquipnea, hipoxemia, dolor torácico, tos con o sin sangre</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200" b="0" i="0" u="none" strike="noStrike" cap="none" normalizeH="0" baseline="0" dirty="0">
                          <a:ln>
                            <a:noFill/>
                          </a:ln>
                          <a:solidFill>
                            <a:srgbClr val="000000"/>
                          </a:solidFill>
                          <a:effectLst/>
                          <a:latin typeface="Calibri Light"/>
                          <a:ea typeface="Microsoft YaHei"/>
                        </a:rPr>
                        <a:t>Dolor abdominal, náuseas, vómitos con o sin sangre</a:t>
                      </a:r>
                      <a:r>
                        <a:rPr lang="es-PY" altLang="es-ES" sz="2200" b="0" i="0" u="none" strike="noStrike" cap="none" normalizeH="0" baseline="0" dirty="0">
                          <a:ln>
                            <a:noFill/>
                          </a:ln>
                          <a:solidFill>
                            <a:srgbClr val="000000"/>
                          </a:solidFill>
                          <a:effectLst/>
                          <a:latin typeface="Calibri Light"/>
                          <a:ea typeface="Microsoft YaHei"/>
                        </a:rPr>
                        <a:t> </a:t>
                      </a:r>
                      <a:endParaRPr kumimoji="0" lang="es-PY" altLang="es-ES" sz="2200" b="0" i="0" u="none" strike="noStrike" cap="none" normalizeH="0" baseline="0" dirty="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Ruptura de la membrana del tímpano: pérdida de audición, zumbidos en los oídos, dolor, hemorragia auricular</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Quemaduras, exposición a sustancias químicas o toxinas</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Otras lesiones</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Examine cuidadosamente para ver si hay un neumotórax</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Suministre oxígeno si hay dificultad para respirar</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Actualice la vacuna antitetánica</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Las quemaduras deben vendarse y tratarse con líquidos</a:t>
                      </a: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pPr>
                      <a:r>
                        <a:rPr kumimoji="0" lang="es-PY" altLang="es-ES" sz="2200" b="0" i="0" u="none" strike="noStrike" cap="none" normalizeH="0" baseline="0" dirty="0">
                          <a:ln>
                            <a:noFill/>
                          </a:ln>
                          <a:solidFill>
                            <a:srgbClr val="000000"/>
                          </a:solidFill>
                          <a:effectLst/>
                          <a:latin typeface="Calibri Light"/>
                          <a:ea typeface="Microsoft YaHei"/>
                        </a:rPr>
                        <a:t>Si el paciente tiene dolor abdominal, considere la posibilidad de una perforación intestinal y administre líquidos por vía intravenosa</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lang="es-PY" altLang="es-ES" sz="2200" b="0" i="0" u="none" strike="noStrike" cap="none" normalizeH="0" baseline="0" dirty="0">
                          <a:ln>
                            <a:noFill/>
                          </a:ln>
                          <a:solidFill>
                            <a:srgbClr val="000000"/>
                          </a:solidFill>
                          <a:effectLst/>
                          <a:latin typeface="Calibri Light"/>
                          <a:ea typeface="Microsoft YaHei"/>
                        </a:rPr>
                        <a:t> </a:t>
                      </a:r>
                      <a:r>
                        <a:rPr kumimoji="0" lang="es-PY" altLang="es-ES" sz="2200" b="0" i="0" u="none" strike="noStrike" cap="none" normalizeH="0" baseline="0" dirty="0">
                          <a:ln>
                            <a:noFill/>
                          </a:ln>
                          <a:solidFill>
                            <a:srgbClr val="000000"/>
                          </a:solidFill>
                          <a:effectLst/>
                          <a:latin typeface="Calibri Light"/>
                          <a:ea typeface="Microsoft YaHei"/>
                        </a:rPr>
                        <a:t>Prepare</a:t>
                      </a:r>
                      <a:r>
                        <a:rPr lang="es-PY" altLang="es-ES" sz="2200" b="0" i="0" u="none" strike="noStrike" cap="none" normalizeH="0" baseline="0" dirty="0">
                          <a:ln>
                            <a:noFill/>
                          </a:ln>
                          <a:solidFill>
                            <a:srgbClr val="000000"/>
                          </a:solidFill>
                          <a:effectLst/>
                          <a:latin typeface="Calibri Light"/>
                          <a:ea typeface="Microsoft YaHei"/>
                        </a:rPr>
                        <a:t> TRASLADO/TRANSFERENCIA</a:t>
                      </a:r>
                      <a:r>
                        <a:rPr kumimoji="0" lang="es-PY" altLang="es-ES" sz="2200" b="0" i="0" u="none" strike="noStrike" cap="none" normalizeH="0" baseline="0" dirty="0">
                          <a:ln>
                            <a:noFill/>
                          </a:ln>
                          <a:solidFill>
                            <a:srgbClr val="000000"/>
                          </a:solidFill>
                          <a:effectLst/>
                          <a:latin typeface="Calibri Light"/>
                          <a:ea typeface="Microsoft YaHei"/>
                        </a:rPr>
                        <a:t> rápida</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69959541"/>
                  </a:ext>
                </a:extLst>
              </a:tr>
            </a:tbl>
          </a:graphicData>
        </a:graphic>
      </p:graphicFrame>
      <p:pic>
        <p:nvPicPr>
          <p:cNvPr id="35859" name="Picture 19">
            <a:extLst>
              <a:ext uri="{FF2B5EF4-FFF2-40B4-BE49-F238E27FC236}">
                <a16:creationId xmlns:a16="http://schemas.microsoft.com/office/drawing/2014/main" id="{F7E3DD80-6D57-208E-719B-2F784E6643E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4800" y="4679950"/>
            <a:ext cx="3130550" cy="220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1">
            <a:extLst>
              <a:ext uri="{FF2B5EF4-FFF2-40B4-BE49-F238E27FC236}">
                <a16:creationId xmlns:a16="http://schemas.microsoft.com/office/drawing/2014/main" id="{EEB0788A-6481-71CC-CFCC-61609049DB8C}"/>
              </a:ext>
            </a:extLst>
          </p:cNvPr>
          <p:cNvSpPr>
            <a:spLocks noChangeArrowheads="1"/>
          </p:cNvSpPr>
          <p:nvPr/>
        </p:nvSpPr>
        <p:spPr bwMode="auto">
          <a:xfrm>
            <a:off x="452610" y="1354616"/>
            <a:ext cx="10938142" cy="5529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514350" indent="-5127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2pPr>
            <a:lvl3pPr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Lst>
              <a:defRPr>
                <a:solidFill>
                  <a:srgbClr val="000000"/>
                </a:solidFill>
                <a:latin typeface="Arial" panose="020B0604020202020204" pitchFamily="34" charset="0"/>
                <a:ea typeface="Microsoft YaHei" panose="020B0503020204020204" pitchFamily="34" charset="-122"/>
              </a:defRPr>
            </a:lvl9pPr>
          </a:lstStyle>
          <a:p>
            <a:pPr indent="-512445">
              <a:lnSpc>
                <a:spcPct val="90000"/>
              </a:lnSpc>
              <a:spcBef>
                <a:spcPts val="1000"/>
              </a:spcBef>
            </a:pPr>
            <a:r>
              <a:rPr lang="es-PY" altLang="es-ES" sz="2400" b="1" dirty="0">
                <a:solidFill>
                  <a:srgbClr val="002060"/>
                </a:solidFill>
                <a:latin typeface="Calibri Light"/>
                <a:ea typeface="Microsoft YaHei"/>
                <a:cs typeface="Calibri Light"/>
              </a:rPr>
              <a:t>Una explosión puede causar lesiones de tres maneras:</a:t>
            </a:r>
            <a:endParaRPr lang="es-ES" b="1">
              <a:solidFill>
                <a:srgbClr val="002060"/>
              </a:solidFill>
              <a:latin typeface="Calibri Light"/>
              <a:ea typeface="Microsoft YaHei"/>
              <a:cs typeface="Calibri Light"/>
            </a:endParaRPr>
          </a:p>
          <a:p>
            <a:pPr indent="-512445">
              <a:lnSpc>
                <a:spcPct val="90000"/>
              </a:lnSpc>
              <a:spcBef>
                <a:spcPts val="1000"/>
              </a:spcBef>
              <a:buFont typeface="Times New Roman" panose="02020603050405020304" pitchFamily="18" charset="0"/>
              <a:buAutoNum type="arabicPeriod"/>
            </a:pPr>
            <a:r>
              <a:rPr lang="es-PY" altLang="es-ES" sz="2400" dirty="0">
                <a:latin typeface="Calibri Light" panose="020F0302020204030204" pitchFamily="34" charset="0"/>
              </a:rPr>
              <a:t>Lesiones visibles provocadas por metralla o quemaduras ocasionadas por el calor o los productos químicos liberados</a:t>
            </a:r>
            <a:endParaRPr lang="es-PY" altLang="es-ES" sz="2400" dirty="0">
              <a:latin typeface="Calibri Light" panose="020F0302020204030204" pitchFamily="34" charset="0"/>
              <a:cs typeface="Calibri Light" panose="020F0302020204030204" pitchFamily="34" charset="0"/>
            </a:endParaRPr>
          </a:p>
          <a:p>
            <a:pPr indent="-512445">
              <a:lnSpc>
                <a:spcPct val="90000"/>
              </a:lnSpc>
              <a:spcBef>
                <a:spcPts val="1000"/>
              </a:spcBef>
              <a:buFont typeface="Times New Roman" panose="02020603050405020304" pitchFamily="18" charset="0"/>
              <a:buAutoNum type="arabicPeriod"/>
            </a:pPr>
            <a:r>
              <a:rPr lang="es-PY" altLang="es-ES" sz="2400" dirty="0">
                <a:latin typeface="Calibri Light" panose="020F0302020204030204" pitchFamily="34" charset="0"/>
              </a:rPr>
              <a:t>Lesiones internas (con frecuencia ocultas) debidas al cambio de presión causado por la onda expansiva</a:t>
            </a:r>
            <a:endParaRPr lang="es-PY" altLang="es-ES" sz="2400" dirty="0">
              <a:latin typeface="Calibri Light" panose="020F0302020204030204" pitchFamily="34" charset="0"/>
              <a:cs typeface="Calibri Light" panose="020F0302020204030204" pitchFamily="34" charset="0"/>
            </a:endParaRPr>
          </a:p>
          <a:p>
            <a:pPr lvl="2" indent="-226695">
              <a:lnSpc>
                <a:spcPct val="90000"/>
              </a:lnSpc>
              <a:spcBef>
                <a:spcPts val="500"/>
              </a:spcBef>
              <a:buFont typeface="Arial" panose="020B0604020202020204" pitchFamily="34" charset="0"/>
              <a:buChar char="•"/>
            </a:pPr>
            <a:r>
              <a:rPr lang="es-PY" altLang="es-ES" sz="2400" dirty="0">
                <a:latin typeface="Calibri Light" panose="020F0302020204030204" pitchFamily="34" charset="0"/>
              </a:rPr>
              <a:t>Comúnmente hay lesiones en el estómago y los intestinos, los pulmones y los oídos</a:t>
            </a:r>
            <a:endParaRPr lang="es-PY" altLang="es-ES" sz="2400" dirty="0">
              <a:latin typeface="Calibri Light" panose="020F0302020204030204" pitchFamily="34" charset="0"/>
              <a:cs typeface="Calibri Light" panose="020F0302020204030204" pitchFamily="34" charset="0"/>
            </a:endParaRPr>
          </a:p>
          <a:p>
            <a:pPr indent="-512445">
              <a:lnSpc>
                <a:spcPct val="90000"/>
              </a:lnSpc>
              <a:spcBef>
                <a:spcPts val="1000"/>
              </a:spcBef>
            </a:pPr>
            <a:r>
              <a:rPr lang="es-PY" altLang="es-ES" sz="2400" dirty="0">
                <a:latin typeface="Calibri Light"/>
                <a:ea typeface="Microsoft YaHei"/>
                <a:cs typeface="Calibri Light"/>
              </a:rPr>
              <a:t>3.   Contusiones que se producen cuando el cuerpo sale despedido por la onda expansiva</a:t>
            </a:r>
          </a:p>
          <a:p>
            <a:pPr indent="-512445">
              <a:lnSpc>
                <a:spcPct val="90000"/>
              </a:lnSpc>
              <a:spcBef>
                <a:spcPts val="1000"/>
              </a:spcBef>
              <a:buClrTx/>
              <a:buSzTx/>
              <a:buFontTx/>
              <a:buNone/>
            </a:pPr>
            <a:endParaRPr lang="es-PY" altLang="es-ES" sz="2400">
              <a:cs typeface="DejaVu Sans" charset="0"/>
            </a:endParaRPr>
          </a:p>
        </p:txBody>
      </p:sp>
      <p:pic>
        <p:nvPicPr>
          <p:cNvPr id="36867" name="Picture 3">
            <a:extLst>
              <a:ext uri="{FF2B5EF4-FFF2-40B4-BE49-F238E27FC236}">
                <a16:creationId xmlns:a16="http://schemas.microsoft.com/office/drawing/2014/main" id="{4826873B-748D-D3B5-B734-D1DF49F7FA8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767513" y="4032250"/>
            <a:ext cx="3824287" cy="26781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
            <a:extLst>
              <a:ext uri="{FF2B5EF4-FFF2-40B4-BE49-F238E27FC236}">
                <a16:creationId xmlns:a16="http://schemas.microsoft.com/office/drawing/2014/main" id="{150F73A2-0026-2615-A46C-F84CEAA505C0}"/>
              </a:ext>
            </a:extLst>
          </p:cNvPr>
          <p:cNvSpPr>
            <a:spLocks noChangeArrowheads="1"/>
          </p:cNvSpPr>
          <p:nvPr/>
        </p:nvSpPr>
        <p:spPr bwMode="auto">
          <a:xfrm>
            <a:off x="427038" y="88900"/>
            <a:ext cx="11337925"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Lesión por onda expansiva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a:extLst>
              <a:ext uri="{FF2B5EF4-FFF2-40B4-BE49-F238E27FC236}">
                <a16:creationId xmlns:a16="http://schemas.microsoft.com/office/drawing/2014/main" id="{3BE1BCB4-A6F3-EE01-904E-E05885F52BEA}"/>
              </a:ext>
            </a:extLst>
          </p:cNvPr>
          <p:cNvSpPr>
            <a:spLocks noChangeArrowheads="1"/>
          </p:cNvSpPr>
          <p:nvPr/>
        </p:nvSpPr>
        <p:spPr bwMode="auto">
          <a:xfrm>
            <a:off x="371954" y="80752"/>
            <a:ext cx="11337925" cy="11311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Lesión por quemadura</a:t>
            </a:r>
          </a:p>
        </p:txBody>
      </p:sp>
      <p:graphicFrame>
        <p:nvGraphicFramePr>
          <p:cNvPr id="37890" name="Group 2">
            <a:extLst>
              <a:ext uri="{FF2B5EF4-FFF2-40B4-BE49-F238E27FC236}">
                <a16:creationId xmlns:a16="http://schemas.microsoft.com/office/drawing/2014/main" id="{1B57EEDE-C61C-41E1-BFD2-EE5986AAA7E6}"/>
              </a:ext>
            </a:extLst>
          </p:cNvPr>
          <p:cNvGraphicFramePr>
            <a:graphicFrameLocks noGrp="1"/>
          </p:cNvGraphicFramePr>
          <p:nvPr>
            <p:extLst>
              <p:ext uri="{D42A27DB-BD31-4B8C-83A1-F6EECF244321}">
                <p14:modId xmlns:p14="http://schemas.microsoft.com/office/powerpoint/2010/main" val="2179068983"/>
              </p:ext>
            </p:extLst>
          </p:nvPr>
        </p:nvGraphicFramePr>
        <p:xfrm>
          <a:off x="427038" y="1025793"/>
          <a:ext cx="11766550" cy="5047945"/>
        </p:xfrm>
        <a:graphic>
          <a:graphicData uri="http://schemas.openxmlformats.org/drawingml/2006/table">
            <a:tbl>
              <a:tblPr/>
              <a:tblGrid>
                <a:gridCol w="5067300">
                  <a:extLst>
                    <a:ext uri="{9D8B030D-6E8A-4147-A177-3AD203B41FA5}">
                      <a16:colId xmlns:a16="http://schemas.microsoft.com/office/drawing/2014/main" val="2157557275"/>
                    </a:ext>
                  </a:extLst>
                </a:gridCol>
                <a:gridCol w="6699250">
                  <a:extLst>
                    <a:ext uri="{9D8B030D-6E8A-4147-A177-3AD203B41FA5}">
                      <a16:colId xmlns:a16="http://schemas.microsoft.com/office/drawing/2014/main" val="2369424757"/>
                    </a:ext>
                  </a:extLst>
                </a:gridCol>
              </a:tblGrid>
              <a:tr h="427414">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9pPr>
                    </a:lstStyle>
                    <a:p>
                      <a:pPr lvl="0" algn="ctr" defTabSz="449263">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pPr>
                      <a:r>
                        <a:rPr kumimoji="0" lang="es-MX" sz="2400" b="1" dirty="0">
                          <a:latin typeface="Calibri Light"/>
                        </a:rPr>
                        <a:t>SIGNOS Y SÍNTOMAS</a:t>
                      </a:r>
                      <a:endParaRPr kumimoji="0" lang="es-MX" sz="2400" b="1" dirty="0">
                        <a:latin typeface="Calibri Light"/>
                        <a:cs typeface="Calibr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9pPr>
                    </a:lstStyle>
                    <a:p>
                      <a:pPr lvl="0" algn="ctr">
                        <a:buNone/>
                      </a:pPr>
                      <a:r>
                        <a:rPr lang="es-MX" sz="2400" b="1" i="0" u="none" strike="noStrike" noProof="0" dirty="0">
                          <a:solidFill>
                            <a:srgbClr val="000000"/>
                          </a:solidFill>
                          <a:latin typeface="Calibri Light"/>
                        </a:rPr>
                        <a:t>TRATAMIENTO</a:t>
                      </a:r>
                      <a:r>
                        <a:rPr lang="es-MX" sz="2400" b="0" i="0" u="none" strike="noStrike" noProof="0" dirty="0">
                          <a:solidFill>
                            <a:srgbClr val="000000"/>
                          </a:solidFill>
                          <a:latin typeface="Calibri Light"/>
                        </a:rPr>
                        <a:t> </a:t>
                      </a:r>
                      <a:r>
                        <a:rPr lang="es-MX" sz="2400" b="1" i="0" u="none" strike="noStrike" noProof="0" dirty="0">
                          <a:solidFill>
                            <a:srgbClr val="000000"/>
                          </a:solidFill>
                          <a:latin typeface="Calibri Light"/>
                        </a:rPr>
                        <a:t>INMEDIATO</a:t>
                      </a:r>
                      <a:endParaRPr kumimoji="0" lang="es-PY" altLang="es-ES" sz="2400" b="0" i="0" u="none" strike="noStrike" cap="none" normalizeH="0" baseline="0" dirty="0">
                        <a:ln>
                          <a:noFill/>
                        </a:ln>
                        <a:solidFill>
                          <a:srgbClr val="000000"/>
                        </a:solidFill>
                        <a:effectLst/>
                        <a:latin typeface="Calibri Light"/>
                        <a:ea typeface="Microsoft YaHei"/>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307374"/>
                  </a:ext>
                </a:extLst>
              </a:tr>
              <a:tr h="4590745">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sz="2800">
                          <a:solidFill>
                            <a:srgbClr val="000000"/>
                          </a:solidFill>
                          <a:latin typeface="Arial" panose="020B0604020202020204" pitchFamily="34" charset="0"/>
                          <a:ea typeface="Microsoft YaHei" panose="020B0503020204020204" pitchFamily="34" charset="-122"/>
                        </a:defRPr>
                      </a:lvl1pPr>
                      <a:lvl2pPr marL="800100" indent="-341313">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400" b="0" i="0" u="none" strike="noStrike" cap="none" normalizeH="0" baseline="0" dirty="0">
                          <a:ln>
                            <a:noFill/>
                          </a:ln>
                          <a:solidFill>
                            <a:srgbClr val="000000"/>
                          </a:solidFill>
                          <a:effectLst/>
                          <a:latin typeface="Calibri Light"/>
                          <a:ea typeface="Microsoft YaHei"/>
                        </a:rPr>
                        <a:t>El color de la piel puede ser rosado, rojo, pálido o negro, dependiendo de la profundidad de la quemadura</a:t>
                      </a:r>
                      <a:r>
                        <a:rPr lang="es-PY" altLang="es-ES" sz="2400" b="0" i="0" u="none" strike="noStrike" cap="none" normalizeH="0" baseline="0" dirty="0">
                          <a:ln>
                            <a:noFill/>
                          </a:ln>
                          <a:solidFill>
                            <a:srgbClr val="000000"/>
                          </a:solidFill>
                          <a:effectLst/>
                          <a:latin typeface="Calibri Light"/>
                          <a:ea typeface="Microsoft YaHei"/>
                        </a:rPr>
                        <a:t> </a:t>
                      </a:r>
                      <a:endParaRPr kumimoji="0" lang="es-PY" altLang="es-ES" sz="2400" b="0" i="0" u="none" strike="noStrike" cap="none" normalizeH="0" baseline="0">
                        <a:ln>
                          <a:noFill/>
                        </a:ln>
                        <a:solidFill>
                          <a:srgbClr val="000000"/>
                        </a:solidFill>
                        <a:effectLst/>
                        <a:latin typeface="Calibri Light"/>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lang="es-PY" altLang="es-ES" sz="2400" b="0" i="0" u="none" strike="noStrike" cap="none" normalizeH="0" baseline="0" dirty="0">
                          <a:ln>
                            <a:noFill/>
                          </a:ln>
                          <a:solidFill>
                            <a:srgbClr val="000000"/>
                          </a:solidFill>
                          <a:effectLst/>
                          <a:latin typeface="Calibri Light"/>
                          <a:ea typeface="Microsoft YaHei"/>
                        </a:rPr>
                        <a:t>Signos de lesión</a:t>
                      </a:r>
                      <a:r>
                        <a:rPr kumimoji="0" lang="es-PY" altLang="es-ES" sz="2400" b="0" i="0" u="none" strike="noStrike" cap="none" normalizeH="0" baseline="0" dirty="0">
                          <a:ln>
                            <a:noFill/>
                          </a:ln>
                          <a:solidFill>
                            <a:srgbClr val="000000"/>
                          </a:solidFill>
                          <a:effectLst/>
                          <a:latin typeface="Calibri Light"/>
                          <a:ea typeface="Microsoft YaHei"/>
                        </a:rPr>
                        <a:t> por inhalación:</a:t>
                      </a:r>
                      <a:r>
                        <a:rPr lang="es-PY" altLang="es-ES" sz="2400" b="0" i="0" u="none" strike="noStrike" cap="none" normalizeH="0" baseline="0" dirty="0">
                          <a:ln>
                            <a:noFill/>
                          </a:ln>
                          <a:solidFill>
                            <a:srgbClr val="000000"/>
                          </a:solidFill>
                          <a:effectLst/>
                          <a:latin typeface="Calibri Light"/>
                          <a:ea typeface="Microsoft YaHei"/>
                        </a:rPr>
                        <a:t> </a:t>
                      </a:r>
                      <a:endParaRPr kumimoji="0" lang="es-PY" altLang="es-ES" sz="2400" b="0" i="0" u="none" strike="noStrike" cap="none" normalizeH="0" baseline="0">
                        <a:ln>
                          <a:noFill/>
                        </a:ln>
                        <a:solidFill>
                          <a:srgbClr val="000000"/>
                        </a:solidFill>
                        <a:effectLst/>
                        <a:latin typeface="Calibri Light"/>
                        <a:ea typeface="Microsoft YaHei"/>
                      </a:endParaRPr>
                    </a:p>
                    <a:p>
                      <a:pPr marL="800100" marR="0" lvl="1"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pPr>
                      <a:r>
                        <a:rPr kumimoji="0" lang="es-PY" altLang="es-ES" sz="2400" b="0" i="0" u="none" strike="noStrike" cap="none" normalizeH="0" baseline="0" dirty="0">
                          <a:ln>
                            <a:noFill/>
                          </a:ln>
                          <a:solidFill>
                            <a:srgbClr val="000000"/>
                          </a:solidFill>
                          <a:effectLst/>
                          <a:latin typeface="Calibri Light"/>
                          <a:ea typeface="Microsoft YaHei"/>
                        </a:rPr>
                        <a:t>Hollín (ceniza) alrededor de la nariz o de la boca</a:t>
                      </a:r>
                    </a:p>
                    <a:p>
                      <a:pPr marL="800100" marR="0" lvl="1"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pPr>
                      <a:r>
                        <a:rPr kumimoji="0" lang="es-PY" altLang="es-ES" sz="2400" b="0" i="0" u="none" strike="noStrike" cap="none" normalizeH="0" baseline="0" dirty="0">
                          <a:ln>
                            <a:noFill/>
                          </a:ln>
                          <a:solidFill>
                            <a:srgbClr val="000000"/>
                          </a:solidFill>
                          <a:effectLst/>
                          <a:latin typeface="Calibri Light"/>
                          <a:ea typeface="Microsoft YaHei"/>
                        </a:rPr>
                        <a:t>Vellos nasales chamuscados (quemados)</a:t>
                      </a:r>
                    </a:p>
                    <a:p>
                      <a:pPr marL="800100" marR="0" lvl="1"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pPr>
                      <a:r>
                        <a:rPr kumimoji="0" lang="es-PY" altLang="es-ES" sz="2400" b="0" i="0" u="none" strike="noStrike" cap="none" normalizeH="0" baseline="0" dirty="0">
                          <a:ln>
                            <a:noFill/>
                          </a:ln>
                          <a:solidFill>
                            <a:srgbClr val="000000"/>
                          </a:solidFill>
                          <a:effectLst/>
                          <a:latin typeface="Calibri Light"/>
                          <a:ea typeface="Microsoft YaHei"/>
                        </a:rPr>
                        <a:t>Inflamación de los labios o la boca</a:t>
                      </a:r>
                    </a:p>
                    <a:p>
                      <a:pPr marL="800100" marR="0" lvl="1"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pPr>
                      <a:r>
                        <a:rPr kumimoji="0" lang="es-PY" altLang="es-ES" sz="2400" b="0" i="0" u="none" strike="noStrike" cap="none" normalizeH="0" baseline="0" dirty="0">
                          <a:ln>
                            <a:noFill/>
                          </a:ln>
                          <a:solidFill>
                            <a:srgbClr val="000000"/>
                          </a:solidFill>
                          <a:effectLst/>
                          <a:latin typeface="Calibri Light"/>
                          <a:ea typeface="Microsoft YaHei"/>
                        </a:rPr>
                        <a:t>Cambios en la voz</a:t>
                      </a: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1313">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9pPr>
                    </a:lstStyle>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lang="es-PY" altLang="es-ES" sz="2000" b="0" i="0" u="none" strike="noStrike" cap="none" normalizeH="0" baseline="0" dirty="0">
                          <a:ln>
                            <a:noFill/>
                          </a:ln>
                          <a:solidFill>
                            <a:srgbClr val="000000"/>
                          </a:solidFill>
                          <a:effectLst/>
                          <a:latin typeface="Calibri Light"/>
                          <a:ea typeface="Microsoft YaHei"/>
                        </a:rPr>
                        <a:t>Monitoreé obstrucción de vía aérea</a:t>
                      </a:r>
                      <a:endParaRPr kumimoji="0" lang="es-PY" altLang="es-ES" sz="2000" b="0" i="0" u="none" strike="noStrike" cap="none" normalizeH="0" baseline="0" dirty="0">
                        <a:ln>
                          <a:noFill/>
                        </a:ln>
                        <a:solidFill>
                          <a:srgbClr val="000000"/>
                        </a:solidFill>
                        <a:effectLst/>
                        <a:latin typeface="Calibri Light"/>
                        <a:ea typeface="Microsoft YaHei"/>
                      </a:endParaRPr>
                    </a:p>
                    <a:p>
                      <a:pPr marL="342900" marR="0" lvl="0" indent="-340995" algn="l">
                        <a:lnSpc>
                          <a:spcPct val="83000"/>
                        </a:lnSpc>
                        <a:spcBef>
                          <a:spcPct val="0"/>
                        </a:spcBef>
                        <a:spcAft>
                          <a:spcPct val="0"/>
                        </a:spcAft>
                        <a:buClr>
                          <a:srgbClr val="000000"/>
                        </a:buClr>
                        <a:buSzPct val="100000"/>
                        <a:buFont typeface="Arial" panose="020B0604020202020204" pitchFamily="34" charset="0"/>
                        <a:buChar char="•"/>
                      </a:pPr>
                      <a:r>
                        <a:rPr lang="es-PY" sz="2000" b="0" i="0" u="none" strike="noStrike" cap="none" normalizeH="0" baseline="0" noProof="0" dirty="0">
                          <a:ln>
                            <a:noFill/>
                          </a:ln>
                          <a:solidFill>
                            <a:srgbClr val="000000"/>
                          </a:solidFill>
                          <a:effectLst/>
                          <a:latin typeface="Calibri Light"/>
                        </a:rPr>
                        <a:t>Retire todas las joyas </a:t>
                      </a:r>
                      <a:endParaRPr lang="es-PY" altLang="es-ES" sz="2000" b="0" i="0" u="none" strike="noStrike" cap="none" normalizeH="0" baseline="0">
                        <a:ln>
                          <a:noFill/>
                        </a:ln>
                        <a:solidFill>
                          <a:srgbClr val="000000"/>
                        </a:solidFill>
                        <a:effectLst/>
                        <a:latin typeface="Calibri Light"/>
                        <a:ea typeface="Microsoft YaHei"/>
                      </a:endParaRP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lang="es-PY" altLang="es-ES" sz="2000" b="0" i="0" u="none" strike="noStrike" cap="none" normalizeH="0" baseline="0" dirty="0">
                          <a:ln>
                            <a:noFill/>
                          </a:ln>
                          <a:solidFill>
                            <a:srgbClr val="000000"/>
                          </a:solidFill>
                          <a:effectLst/>
                          <a:latin typeface="Calibri Light"/>
                          <a:ea typeface="Microsoft YaHei"/>
                        </a:rPr>
                        <a:t>Administre líquidos IV acorde al área quemada y profundidad de la quemadura</a:t>
                      </a:r>
                      <a:endParaRPr kumimoji="0" lang="es-PY" altLang="es-ES" sz="2000" b="0" i="0" u="none" strike="noStrike" cap="none" normalizeH="0" baseline="0">
                        <a:ln>
                          <a:noFill/>
                        </a:ln>
                        <a:solidFill>
                          <a:srgbClr val="000000"/>
                        </a:solidFill>
                        <a:effectLst/>
                        <a:latin typeface="Calibri Light"/>
                        <a:ea typeface="Microsoft YaHei"/>
                      </a:endParaRPr>
                    </a:p>
                    <a:p>
                      <a:pPr marL="342900" marR="0" lvl="0" indent="-340995" algn="l" defTabSz="449263"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pPr>
                      <a:r>
                        <a:rPr kumimoji="0" lang="es-PY" altLang="es-ES" sz="2000" b="0" i="0" u="none" strike="noStrike" cap="none" normalizeH="0" baseline="0" dirty="0">
                          <a:ln>
                            <a:noFill/>
                          </a:ln>
                          <a:solidFill>
                            <a:srgbClr val="000000"/>
                          </a:solidFill>
                          <a:effectLst/>
                          <a:latin typeface="Calibri Light"/>
                          <a:ea typeface="Microsoft YaHei"/>
                        </a:rPr>
                        <a:t>Administre la vacuna antitetánica y analgesia</a:t>
                      </a:r>
                    </a:p>
                    <a:p>
                      <a:pPr marL="342900" marR="0" lvl="0" indent="-34099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lang="es-PY" altLang="es-ES" sz="2000" b="0" i="0" u="none" strike="noStrike" cap="none" normalizeH="0" baseline="0" dirty="0">
                          <a:ln>
                            <a:noFill/>
                          </a:ln>
                          <a:solidFill>
                            <a:srgbClr val="000000"/>
                          </a:solidFill>
                          <a:effectLst/>
                          <a:latin typeface="Calibri Light"/>
                          <a:ea typeface="Microsoft YaHei"/>
                        </a:rPr>
                        <a:t>Limpiar y vendar c</a:t>
                      </a:r>
                      <a:r>
                        <a:rPr lang="es-PY" sz="2000" b="0" i="0" u="none" strike="noStrike" cap="none" normalizeH="0" baseline="0" noProof="0" dirty="0">
                          <a:ln>
                            <a:noFill/>
                          </a:ln>
                          <a:solidFill>
                            <a:srgbClr val="000000"/>
                          </a:solidFill>
                          <a:effectLst/>
                          <a:latin typeface="Calibri Light"/>
                        </a:rPr>
                        <a:t>on cuidado </a:t>
                      </a:r>
                      <a:r>
                        <a:rPr lang="es-PY" altLang="es-ES" sz="2000" b="0" i="0" u="none" strike="noStrike" cap="none" normalizeH="0" baseline="0" dirty="0">
                          <a:ln>
                            <a:noFill/>
                          </a:ln>
                          <a:solidFill>
                            <a:srgbClr val="000000"/>
                          </a:solidFill>
                          <a:effectLst/>
                          <a:latin typeface="Calibri Light"/>
                          <a:ea typeface="Microsoft YaHei"/>
                        </a:rPr>
                        <a:t>todas las quemaduras </a:t>
                      </a:r>
                      <a:endParaRPr kumimoji="0" lang="es-PY" altLang="es-ES" sz="2000" b="0" i="0" u="none" strike="noStrike" cap="none" normalizeH="0" baseline="0">
                        <a:ln>
                          <a:noFill/>
                        </a:ln>
                        <a:solidFill>
                          <a:srgbClr val="000000"/>
                        </a:solidFill>
                        <a:effectLst/>
                        <a:latin typeface="Calibri Light"/>
                        <a:ea typeface="Microsoft YaHei"/>
                      </a:endParaRPr>
                    </a:p>
                    <a:p>
                      <a:pPr marL="342900" marR="0" lvl="0" indent="-340995" algn="l" rtl="0" eaLnBrk="1" fontAlgn="base" latinLnBrk="0" hangingPunct="0">
                        <a:lnSpc>
                          <a:spcPct val="83000"/>
                        </a:lnSpc>
                        <a:spcBef>
                          <a:spcPct val="0"/>
                        </a:spcBef>
                        <a:spcAft>
                          <a:spcPct val="0"/>
                        </a:spcAft>
                        <a:buClrTx/>
                        <a:buSzTx/>
                        <a:buFontTx/>
                        <a:buNone/>
                      </a:pPr>
                      <a:endParaRPr lang="es-PY" altLang="es-ES" sz="2000" b="1" i="0" u="none" strike="noStrike" cap="none" normalizeH="0" baseline="0" dirty="0">
                        <a:ln>
                          <a:noFill/>
                        </a:ln>
                        <a:solidFill>
                          <a:srgbClr val="000000"/>
                        </a:solidFill>
                        <a:effectLst/>
                        <a:latin typeface="Calibri Light"/>
                        <a:ea typeface="Microsoft YaHei"/>
                      </a:endParaRPr>
                    </a:p>
                    <a:p>
                      <a:pPr marL="342900" marR="0" lvl="0" indent="-340995" algn="l" defTabSz="449263">
                        <a:lnSpc>
                          <a:spcPct val="83000"/>
                        </a:lnSpc>
                        <a:spcBef>
                          <a:spcPct val="0"/>
                        </a:spcBef>
                        <a:spcAft>
                          <a:spcPct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pPr>
                      <a:r>
                        <a:rPr kumimoji="0" lang="es-PY" altLang="es-ES" sz="2000" b="1" i="0" u="none" strike="noStrike" cap="none" normalizeH="0" baseline="0" dirty="0">
                          <a:ln>
                            <a:noFill/>
                          </a:ln>
                          <a:solidFill>
                            <a:srgbClr val="000000"/>
                          </a:solidFill>
                          <a:effectLst/>
                          <a:latin typeface="Calibri Light"/>
                          <a:ea typeface="Microsoft YaHei"/>
                        </a:rPr>
                        <a:t>Quemaduras que requieren un traslado o transferencia:</a:t>
                      </a:r>
                      <a:endParaRPr kumimoji="0" lang="es-PY" dirty="0"/>
                    </a:p>
                    <a:p>
                      <a:pPr marL="400050" marR="0" lvl="1" indent="-283845" algn="l" rtl="0" eaLnBrk="1" fontAlgn="base" latinLnBrk="0" hangingPunct="0">
                        <a:lnSpc>
                          <a:spcPct val="83000"/>
                        </a:lnSpc>
                        <a:spcBef>
                          <a:spcPct val="0"/>
                        </a:spcBef>
                        <a:spcAft>
                          <a:spcPct val="0"/>
                        </a:spcAft>
                        <a:buClr>
                          <a:srgbClr val="000000"/>
                        </a:buClr>
                        <a:buSzPct val="100000"/>
                        <a:buFont typeface="Arial" panose="020B0604020202020204" pitchFamily="34" charset="0"/>
                        <a:buChar char="•"/>
                      </a:pPr>
                      <a:r>
                        <a:rPr kumimoji="0" lang="es-PY" altLang="es-ES" sz="2000" b="0" i="0" u="none" strike="noStrike" kern="1200" cap="none" normalizeH="0" baseline="0" dirty="0">
                          <a:ln>
                            <a:noFill/>
                          </a:ln>
                          <a:solidFill>
                            <a:srgbClr val="000000"/>
                          </a:solidFill>
                          <a:effectLst/>
                          <a:latin typeface="Calibri Light"/>
                          <a:ea typeface="Microsoft YaHei"/>
                          <a:cs typeface="+mn-cs"/>
                        </a:rPr>
                        <a:t>Quemaduras graves en &gt;15% del cuerpo</a:t>
                      </a:r>
                    </a:p>
                    <a:p>
                      <a:pPr marL="400050" marR="0" lvl="1" indent="-283845" algn="l">
                        <a:lnSpc>
                          <a:spcPct val="83000"/>
                        </a:lnSpc>
                        <a:spcBef>
                          <a:spcPct val="0"/>
                        </a:spcBef>
                        <a:spcAft>
                          <a:spcPct val="0"/>
                        </a:spcAft>
                        <a:buClr>
                          <a:srgbClr val="000000"/>
                        </a:buClr>
                        <a:buSzPct val="100000"/>
                        <a:buFont typeface="Arial" panose="020B0604020202020204" pitchFamily="34" charset="0"/>
                        <a:buChar char="•"/>
                      </a:pPr>
                      <a:r>
                        <a:rPr kumimoji="0" lang="es-PY" altLang="es-ES" sz="2000" b="0" i="0" u="none" strike="noStrike" cap="none" normalizeH="0" baseline="0" dirty="0">
                          <a:ln>
                            <a:noFill/>
                          </a:ln>
                          <a:solidFill>
                            <a:srgbClr val="000000"/>
                          </a:solidFill>
                          <a:effectLst/>
                          <a:latin typeface="Calibri Light"/>
                          <a:ea typeface="Microsoft YaHei"/>
                        </a:rPr>
                        <a:t>Que</a:t>
                      </a:r>
                      <a:r>
                        <a:rPr lang="es-PY" altLang="es-ES" sz="2000" b="0" i="0" u="none" strike="noStrike" cap="none" normalizeH="0" baseline="0" dirty="0">
                          <a:ln>
                            <a:noFill/>
                          </a:ln>
                          <a:solidFill>
                            <a:srgbClr val="000000"/>
                          </a:solidFill>
                          <a:effectLst/>
                          <a:latin typeface="Calibri Light"/>
                          <a:ea typeface="Microsoft YaHei"/>
                        </a:rPr>
                        <a:t>maduras</a:t>
                      </a:r>
                      <a:r>
                        <a:rPr kumimoji="0" lang="es-PY" altLang="es-ES" sz="2000" b="0" i="0" u="none" strike="noStrike" cap="none" normalizeH="0" baseline="0" dirty="0">
                          <a:ln>
                            <a:noFill/>
                          </a:ln>
                          <a:solidFill>
                            <a:srgbClr val="000000"/>
                          </a:solidFill>
                          <a:effectLst/>
                          <a:latin typeface="Calibri Light"/>
                          <a:ea typeface="Microsoft YaHei"/>
                        </a:rPr>
                        <a:t> que abarcan manos, rostro, zona de la ingle y articulaciones, o quemaduras </a:t>
                      </a:r>
                      <a:r>
                        <a:rPr lang="es-PY" altLang="es-ES" sz="2000" b="0" i="0" u="none" strike="noStrike" cap="none" normalizeH="0" baseline="0" dirty="0">
                          <a:ln>
                            <a:noFill/>
                          </a:ln>
                          <a:solidFill>
                            <a:srgbClr val="000000"/>
                          </a:solidFill>
                          <a:effectLst/>
                          <a:latin typeface="Calibri Light"/>
                          <a:ea typeface="Microsoft YaHei"/>
                        </a:rPr>
                        <a:t>circunferenciales</a:t>
                      </a:r>
                      <a:endParaRPr lang="es-PY" sz="2000">
                        <a:latin typeface="Calibri Light"/>
                      </a:endParaRPr>
                    </a:p>
                    <a:p>
                      <a:pPr marL="400050" marR="0" lvl="1" indent="-283845" algn="l">
                        <a:lnSpc>
                          <a:spcPct val="83000"/>
                        </a:lnSpc>
                        <a:spcBef>
                          <a:spcPct val="0"/>
                        </a:spcBef>
                        <a:spcAft>
                          <a:spcPct val="0"/>
                        </a:spcAft>
                        <a:buClr>
                          <a:srgbClr val="000000"/>
                        </a:buClr>
                        <a:buSzPct val="100000"/>
                        <a:buFont typeface="Arial" panose="020B0604020202020204" pitchFamily="34" charset="0"/>
                        <a:buChar char="•"/>
                      </a:pPr>
                      <a:r>
                        <a:rPr lang="es-PY" altLang="es-ES" sz="2000" b="0" i="0" u="none" strike="noStrike" cap="none" normalizeH="0" baseline="0" dirty="0">
                          <a:ln>
                            <a:noFill/>
                          </a:ln>
                          <a:solidFill>
                            <a:srgbClr val="000000"/>
                          </a:solidFill>
                          <a:effectLst/>
                          <a:latin typeface="Calibri Light"/>
                          <a:ea typeface="Microsoft YaHei"/>
                        </a:rPr>
                        <a:t>Lesión</a:t>
                      </a:r>
                      <a:r>
                        <a:rPr kumimoji="0" lang="es-PY" altLang="es-ES" sz="2000" b="0" i="0" u="none" strike="noStrike" cap="none" normalizeH="0" baseline="0" dirty="0">
                          <a:ln>
                            <a:noFill/>
                          </a:ln>
                          <a:solidFill>
                            <a:srgbClr val="000000"/>
                          </a:solidFill>
                          <a:effectLst/>
                          <a:latin typeface="Calibri Light"/>
                          <a:ea typeface="Microsoft YaHei"/>
                        </a:rPr>
                        <a:t> por </a:t>
                      </a:r>
                      <a:r>
                        <a:rPr lang="es-PY" altLang="es-ES" sz="2000" b="0" i="0" u="none" strike="noStrike" cap="none" normalizeH="0" baseline="0" dirty="0">
                          <a:ln>
                            <a:noFill/>
                          </a:ln>
                          <a:solidFill>
                            <a:srgbClr val="000000"/>
                          </a:solidFill>
                          <a:effectLst/>
                          <a:latin typeface="Calibri Light"/>
                          <a:ea typeface="Microsoft YaHei"/>
                        </a:rPr>
                        <a:t>inhalación</a:t>
                      </a:r>
                      <a:endParaRPr lang="es-PY" sz="2000">
                        <a:latin typeface="Calibri Light"/>
                      </a:endParaRPr>
                    </a:p>
                    <a:p>
                      <a:pPr marL="400050" marR="0" lvl="1" indent="-283845" algn="l">
                        <a:lnSpc>
                          <a:spcPct val="83000"/>
                        </a:lnSpc>
                        <a:spcBef>
                          <a:spcPct val="0"/>
                        </a:spcBef>
                        <a:spcAft>
                          <a:spcPct val="0"/>
                        </a:spcAft>
                        <a:buClr>
                          <a:srgbClr val="000000"/>
                        </a:buClr>
                        <a:buSzPct val="100000"/>
                        <a:buFont typeface="Arial" panose="020B0604020202020204" pitchFamily="34" charset="0"/>
                        <a:buChar char="•"/>
                      </a:pPr>
                      <a:r>
                        <a:rPr lang="es-PY" altLang="es-ES" sz="2000" b="0" i="0" u="none" strike="noStrike" cap="none" normalizeH="0" baseline="0" dirty="0">
                          <a:ln>
                            <a:noFill/>
                          </a:ln>
                          <a:solidFill>
                            <a:srgbClr val="000000"/>
                          </a:solidFill>
                          <a:effectLst/>
                          <a:latin typeface="Calibri Light"/>
                          <a:ea typeface="Microsoft YaHei"/>
                        </a:rPr>
                        <a:t>Quemaduras</a:t>
                      </a:r>
                      <a:r>
                        <a:rPr kumimoji="0" lang="es-PY" altLang="es-ES" sz="2000" b="0" i="0" u="none" strike="noStrike" cap="none" normalizeH="0" baseline="0" dirty="0">
                          <a:ln>
                            <a:noFill/>
                          </a:ln>
                          <a:solidFill>
                            <a:srgbClr val="000000"/>
                          </a:solidFill>
                          <a:effectLst/>
                          <a:latin typeface="Calibri Light"/>
                          <a:ea typeface="Microsoft YaHei"/>
                        </a:rPr>
                        <a:t> con otros </a:t>
                      </a:r>
                      <a:r>
                        <a:rPr lang="es-PY" altLang="es-ES" sz="2000" b="0" i="0" u="none" strike="noStrike" cap="none" normalizeH="0" baseline="0" dirty="0">
                          <a:ln>
                            <a:noFill/>
                          </a:ln>
                          <a:solidFill>
                            <a:srgbClr val="000000"/>
                          </a:solidFill>
                          <a:effectLst/>
                          <a:latin typeface="Calibri Light"/>
                          <a:ea typeface="Microsoft YaHei"/>
                        </a:rPr>
                        <a:t>traumatismos</a:t>
                      </a:r>
                      <a:endParaRPr lang="es-PY" sz="2000">
                        <a:latin typeface="Calibri Light"/>
                      </a:endParaRPr>
                    </a:p>
                    <a:p>
                      <a:pPr marL="400050" marR="0" lvl="1" indent="-283845" algn="l">
                        <a:lnSpc>
                          <a:spcPct val="83000"/>
                        </a:lnSpc>
                        <a:spcBef>
                          <a:spcPct val="0"/>
                        </a:spcBef>
                        <a:spcAft>
                          <a:spcPct val="0"/>
                        </a:spcAft>
                        <a:buClr>
                          <a:srgbClr val="000000"/>
                        </a:buClr>
                        <a:buSzPct val="100000"/>
                        <a:buFont typeface="Arial" panose="020B0604020202020204" pitchFamily="34" charset="0"/>
                        <a:buChar char="•"/>
                      </a:pPr>
                      <a:r>
                        <a:rPr lang="es-PY" altLang="es-ES" sz="2000" b="0" i="0" u="none" strike="noStrike" cap="none" normalizeH="0" baseline="0" dirty="0">
                          <a:ln>
                            <a:noFill/>
                          </a:ln>
                          <a:solidFill>
                            <a:srgbClr val="000000"/>
                          </a:solidFill>
                          <a:effectLst/>
                          <a:latin typeface="Calibri Light"/>
                          <a:ea typeface="Microsoft YaHei"/>
                        </a:rPr>
                        <a:t>Cualquier</a:t>
                      </a:r>
                      <a:r>
                        <a:rPr kumimoji="0" lang="es-PY" altLang="es-ES" sz="2000" b="0" i="0" u="none" strike="noStrike" cap="none" normalizeH="0" baseline="0" dirty="0">
                          <a:ln>
                            <a:noFill/>
                          </a:ln>
                          <a:solidFill>
                            <a:srgbClr val="000000"/>
                          </a:solidFill>
                          <a:effectLst/>
                          <a:latin typeface="Calibri Light"/>
                          <a:ea typeface="Microsoft YaHei"/>
                        </a:rPr>
                        <a:t> quemadura en personas muy jóvenes o muy </a:t>
                      </a:r>
                      <a:r>
                        <a:rPr lang="es-PY" altLang="es-ES" sz="2000" b="0" i="0" u="none" strike="noStrike" cap="none" normalizeH="0" baseline="0" dirty="0">
                          <a:ln>
                            <a:noFill/>
                          </a:ln>
                          <a:solidFill>
                            <a:srgbClr val="000000"/>
                          </a:solidFill>
                          <a:effectLst/>
                          <a:latin typeface="Calibri Light"/>
                          <a:ea typeface="Microsoft YaHei"/>
                        </a:rPr>
                        <a:t>mayores</a:t>
                      </a:r>
                      <a:endParaRPr lang="es-PY" sz="2000">
                        <a:latin typeface="Calibri Light"/>
                      </a:endParaRPr>
                    </a:p>
                    <a:p>
                      <a:pPr marL="400050" marR="0" lvl="1" indent="-283845" algn="l" defTabSz="449263">
                        <a:lnSpc>
                          <a:spcPct val="83000"/>
                        </a:lnSpc>
                        <a:spcBef>
                          <a:spcPct val="0"/>
                        </a:spcBef>
                        <a:spcAft>
                          <a:spcPct val="0"/>
                        </a:spcAft>
                        <a:buClr>
                          <a:srgbClr val="000000"/>
                        </a:buClr>
                        <a:buSzPct val="100000"/>
                        <a:buFont typeface="Arial" panose="020B0604020202020204" pitchFamily="34" charset="0"/>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pPr>
                      <a:r>
                        <a:rPr lang="es-PY" altLang="es-ES" sz="2000" b="0" i="0" u="none" strike="noStrike" cap="none" normalizeH="0" baseline="0" dirty="0">
                          <a:ln>
                            <a:noFill/>
                          </a:ln>
                          <a:solidFill>
                            <a:srgbClr val="000000"/>
                          </a:solidFill>
                          <a:effectLst/>
                          <a:latin typeface="Calibri Light"/>
                          <a:ea typeface="Microsoft YaHei"/>
                        </a:rPr>
                        <a:t>Enfermedad</a:t>
                      </a:r>
                      <a:r>
                        <a:rPr kumimoji="0" lang="es-PY" altLang="es-ES" sz="2000" b="0" i="0" u="none" strike="noStrike" cap="none" normalizeH="0" baseline="0" dirty="0">
                          <a:ln>
                            <a:noFill/>
                          </a:ln>
                          <a:solidFill>
                            <a:srgbClr val="000000"/>
                          </a:solidFill>
                          <a:effectLst/>
                          <a:latin typeface="Calibri Light"/>
                          <a:ea typeface="Microsoft YaHei"/>
                        </a:rPr>
                        <a:t> importante preexistente respecto de la quemadura (como la diabetes)</a:t>
                      </a:r>
                      <a:endParaRPr kumimoji="0" lang="es-PY" sz="2000">
                        <a:latin typeface="Calibri Light"/>
                      </a:endParaRPr>
                    </a:p>
                  </a:txBody>
                  <a:tcPr horzOverflow="overflow">
                    <a:lnL w="12240" cap="flat" cmpd="sng" algn="ctr">
                      <a:solidFill>
                        <a:srgbClr val="000000"/>
                      </a:solidFill>
                      <a:prstDash val="solid"/>
                      <a:round/>
                      <a:headEnd type="none" w="med" len="med"/>
                      <a:tailEnd type="none" w="med" len="med"/>
                    </a:lnL>
                    <a:lnR w="12240" cap="flat" cmpd="sng" algn="ctr">
                      <a:solidFill>
                        <a:srgbClr val="000000"/>
                      </a:solidFill>
                      <a:prstDash val="solid"/>
                      <a:round/>
                      <a:headEnd type="none" w="med" len="med"/>
                      <a:tailEnd type="none" w="med" len="med"/>
                    </a:lnR>
                    <a:lnT w="12240" cap="flat" cmpd="sng" algn="ctr">
                      <a:solidFill>
                        <a:srgbClr val="000000"/>
                      </a:solidFill>
                      <a:prstDash val="solid"/>
                      <a:round/>
                      <a:headEnd type="none" w="med" len="med"/>
                      <a:tailEnd type="none" w="med" len="med"/>
                    </a:lnT>
                    <a:lnB w="1224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6164310"/>
                  </a:ext>
                </a:extLst>
              </a:tr>
            </a:tbl>
          </a:graphicData>
        </a:graphic>
      </p:graphicFrame>
      <p:pic>
        <p:nvPicPr>
          <p:cNvPr id="37908" name="Picture 20">
            <a:extLst>
              <a:ext uri="{FF2B5EF4-FFF2-40B4-BE49-F238E27FC236}">
                <a16:creationId xmlns:a16="http://schemas.microsoft.com/office/drawing/2014/main" id="{B7932317-4ED9-2458-81EB-8251A0C3EF1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0055" y="4480709"/>
            <a:ext cx="1909840" cy="13507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CuadroTexto 5">
            <a:extLst>
              <a:ext uri="{FF2B5EF4-FFF2-40B4-BE49-F238E27FC236}">
                <a16:creationId xmlns:a16="http://schemas.microsoft.com/office/drawing/2014/main" id="{CD63F640-9186-3151-765C-D4D43529527E}"/>
              </a:ext>
            </a:extLst>
          </p:cNvPr>
          <p:cNvSpPr txBox="1"/>
          <p:nvPr/>
        </p:nvSpPr>
        <p:spPr>
          <a:xfrm>
            <a:off x="326834" y="5991340"/>
            <a:ext cx="103723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2400" dirty="0">
                <a:solidFill>
                  <a:srgbClr val="ED7D31"/>
                </a:solidFill>
                <a:latin typeface="Calibri Light"/>
                <a:ea typeface="Calibri Light"/>
                <a:cs typeface="Calibri Light"/>
              </a:rPr>
              <a:t>¡Las quemaduras suponen un alto riesgo de infección! Limpiar y vendar la herida con cuidado</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a:extLst>
              <a:ext uri="{FF2B5EF4-FFF2-40B4-BE49-F238E27FC236}">
                <a16:creationId xmlns:a16="http://schemas.microsoft.com/office/drawing/2014/main" id="{DE867F4B-B58A-A64D-E404-1B778301ACDD}"/>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8011" y="1577879"/>
            <a:ext cx="6137276" cy="4268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4" name="Picture 2">
            <a:extLst>
              <a:ext uri="{FF2B5EF4-FFF2-40B4-BE49-F238E27FC236}">
                <a16:creationId xmlns:a16="http://schemas.microsoft.com/office/drawing/2014/main" id="{F2E67B05-8D91-BC73-825B-FD76AB7F7F9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659667" y="1575451"/>
            <a:ext cx="5943600" cy="41322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8915" name="Rectangle 3">
            <a:extLst>
              <a:ext uri="{FF2B5EF4-FFF2-40B4-BE49-F238E27FC236}">
                <a16:creationId xmlns:a16="http://schemas.microsoft.com/office/drawing/2014/main" id="{F5DA0DD1-9DF6-F7D4-CBF9-6BACFBF9CC18}"/>
              </a:ext>
            </a:extLst>
          </p:cNvPr>
          <p:cNvSpPr>
            <a:spLocks noChangeArrowheads="1"/>
          </p:cNvSpPr>
          <p:nvPr/>
        </p:nvSpPr>
        <p:spPr bwMode="auto">
          <a:xfrm>
            <a:off x="2114550" y="1181100"/>
            <a:ext cx="1196975"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49263" algn="l"/>
                <a:tab pos="8985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s-PY" altLang="es-ES" sz="2400" b="1">
                <a:latin typeface="Source Sans Pro" panose="020B0503030403020204" pitchFamily="34" charset="0"/>
              </a:rPr>
              <a:t>Adulto</a:t>
            </a:r>
          </a:p>
        </p:txBody>
      </p:sp>
      <p:sp>
        <p:nvSpPr>
          <p:cNvPr id="38916" name="Rectangle 4">
            <a:extLst>
              <a:ext uri="{FF2B5EF4-FFF2-40B4-BE49-F238E27FC236}">
                <a16:creationId xmlns:a16="http://schemas.microsoft.com/office/drawing/2014/main" id="{C603EAA0-2881-4A1C-EA16-2D4239C87818}"/>
              </a:ext>
            </a:extLst>
          </p:cNvPr>
          <p:cNvSpPr>
            <a:spLocks noChangeArrowheads="1"/>
          </p:cNvSpPr>
          <p:nvPr/>
        </p:nvSpPr>
        <p:spPr bwMode="auto">
          <a:xfrm>
            <a:off x="7920038" y="1036638"/>
            <a:ext cx="1582737"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spAutoFit/>
          </a:bodyPr>
          <a:lstStyle>
            <a:lvl1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s-PY" altLang="es-ES" sz="2400" b="1">
                <a:latin typeface="Source Sans Pro" panose="020B0503030403020204" pitchFamily="34" charset="0"/>
              </a:rPr>
              <a:t>Pediátrico</a:t>
            </a:r>
          </a:p>
        </p:txBody>
      </p:sp>
      <p:sp>
        <p:nvSpPr>
          <p:cNvPr id="38917" name="Rectangle 5">
            <a:extLst>
              <a:ext uri="{FF2B5EF4-FFF2-40B4-BE49-F238E27FC236}">
                <a16:creationId xmlns:a16="http://schemas.microsoft.com/office/drawing/2014/main" id="{7B11EDE3-32C2-E5EF-897C-01A635519A6D}"/>
              </a:ext>
            </a:extLst>
          </p:cNvPr>
          <p:cNvSpPr>
            <a:spLocks noChangeArrowheads="1"/>
          </p:cNvSpPr>
          <p:nvPr/>
        </p:nvSpPr>
        <p:spPr bwMode="auto">
          <a:xfrm>
            <a:off x="1212965" y="154103"/>
            <a:ext cx="9881843" cy="706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5000" rIns="90000" bIns="45000" anchor="t">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s-PY" altLang="es-ES" sz="4000" b="1" dirty="0">
                <a:solidFill>
                  <a:srgbClr val="002060"/>
                </a:solidFill>
                <a:latin typeface="+mn-lt"/>
                <a:ea typeface="+mj-ea"/>
                <a:cs typeface="+mj-cs"/>
              </a:rPr>
              <a:t>Evaluación del área de superficie quemada</a:t>
            </a: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7" name="Rectangle 1">
            <a:extLst>
              <a:ext uri="{FF2B5EF4-FFF2-40B4-BE49-F238E27FC236}">
                <a16:creationId xmlns:a16="http://schemas.microsoft.com/office/drawing/2014/main" id="{E7F7457E-0D15-E81B-B598-3A4E65E4E3E4}"/>
              </a:ext>
            </a:extLst>
          </p:cNvPr>
          <p:cNvSpPr>
            <a:spLocks noChangeArrowheads="1"/>
          </p:cNvSpPr>
          <p:nvPr/>
        </p:nvSpPr>
        <p:spPr bwMode="auto">
          <a:xfrm>
            <a:off x="764755" y="-29646"/>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Pregunta 5 del libro de ejercicios</a:t>
            </a:r>
          </a:p>
        </p:txBody>
      </p:sp>
      <p:sp>
        <p:nvSpPr>
          <p:cNvPr id="39938" name="Rectangle 2">
            <a:extLst>
              <a:ext uri="{FF2B5EF4-FFF2-40B4-BE49-F238E27FC236}">
                <a16:creationId xmlns:a16="http://schemas.microsoft.com/office/drawing/2014/main" id="{656B6937-2394-E237-F2C0-217672A5A7D6}"/>
              </a:ext>
            </a:extLst>
          </p:cNvPr>
          <p:cNvSpPr>
            <a:spLocks noChangeArrowheads="1"/>
          </p:cNvSpPr>
          <p:nvPr/>
        </p:nvSpPr>
        <p:spPr bwMode="auto">
          <a:xfrm>
            <a:off x="838200" y="1501775"/>
            <a:ext cx="8896350" cy="467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514350" indent="-51276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indent="-512445">
              <a:lnSpc>
                <a:spcPct val="90000"/>
              </a:lnSpc>
              <a:spcBef>
                <a:spcPts val="1000"/>
              </a:spcBef>
            </a:pPr>
            <a:r>
              <a:rPr lang="es-PY" altLang="es-ES" sz="2400" dirty="0">
                <a:latin typeface="Calibri Light"/>
                <a:ea typeface="Microsoft YaHei"/>
                <a:cs typeface="Calibri Light"/>
              </a:rPr>
              <a:t>Utilizando la sección indicada del libro de ejercicios, indique</a:t>
            </a:r>
            <a:endParaRPr lang="es-ES" sz="2400" dirty="0"/>
          </a:p>
          <a:p>
            <a:pPr indent="-512445">
              <a:lnSpc>
                <a:spcPct val="90000"/>
              </a:lnSpc>
              <a:spcBef>
                <a:spcPts val="1000"/>
              </a:spcBef>
            </a:pPr>
            <a:r>
              <a:rPr lang="es-PY" altLang="es-ES" sz="2400" dirty="0">
                <a:latin typeface="Calibri Light"/>
                <a:ea typeface="Microsoft YaHei"/>
                <a:cs typeface="Calibri Light"/>
              </a:rPr>
              <a:t>lo que HARÍA para tratar las siguientes lesiones.</a:t>
            </a:r>
            <a:endParaRPr lang="es-ES" sz="2400" dirty="0"/>
          </a:p>
          <a:p>
            <a:pPr indent="-512445">
              <a:lnSpc>
                <a:spcPct val="90000"/>
              </a:lnSpc>
              <a:spcBef>
                <a:spcPts val="1000"/>
              </a:spcBef>
            </a:pPr>
            <a:endParaRPr lang="es-PY" altLang="es-ES" sz="2400">
              <a:cs typeface="DejaVu Sans" charset="0"/>
            </a:endParaRPr>
          </a:p>
          <a:p>
            <a:pPr indent="-512445">
              <a:lnSpc>
                <a:spcPct val="90000"/>
              </a:lnSpc>
              <a:spcBef>
                <a:spcPts val="1000"/>
              </a:spcBef>
              <a:buFont typeface="Times New Roman" panose="02020603050405020304" pitchFamily="18" charset="0"/>
              <a:buAutoNum type="arabicPeriod"/>
            </a:pPr>
            <a:r>
              <a:rPr lang="es-PY" altLang="es-ES" sz="2400" dirty="0">
                <a:latin typeface="Calibri Light"/>
                <a:ea typeface="Microsoft YaHei"/>
                <a:cs typeface="Calibri Light"/>
              </a:rPr>
              <a:t>Fractura de pelvis</a:t>
            </a:r>
          </a:p>
          <a:p>
            <a:pPr indent="-512445">
              <a:lnSpc>
                <a:spcPct val="90000"/>
              </a:lnSpc>
              <a:spcBef>
                <a:spcPts val="1000"/>
              </a:spcBef>
              <a:buClrTx/>
              <a:buSzTx/>
              <a:buFontTx/>
              <a:buNone/>
            </a:pPr>
            <a:endParaRPr lang="es-PY" altLang="es-ES" sz="2400">
              <a:cs typeface="DejaVu Sans" charset="0"/>
            </a:endParaRPr>
          </a:p>
          <a:p>
            <a:pPr indent="-512445">
              <a:lnSpc>
                <a:spcPct val="90000"/>
              </a:lnSpc>
              <a:spcBef>
                <a:spcPts val="1000"/>
              </a:spcBef>
              <a:buFont typeface="Times New Roman" panose="02020603050405020304" pitchFamily="18" charset="0"/>
              <a:buAutoNum type="arabicPeriod"/>
            </a:pPr>
            <a:r>
              <a:rPr lang="es-PY" altLang="es-ES" sz="2400" dirty="0">
                <a:latin typeface="Calibri Light"/>
                <a:ea typeface="Microsoft YaHei"/>
                <a:cs typeface="Calibri Light"/>
              </a:rPr>
              <a:t>Lesión por quemadura en un adulto </a:t>
            </a:r>
            <a:endParaRPr lang="es-PY" altLang="es-ES" sz="2400" dirty="0">
              <a:latin typeface="Calibri Light" panose="020F0302020204030204" pitchFamily="34" charset="0"/>
              <a:cs typeface="Calibri Light"/>
            </a:endParaRPr>
          </a:p>
          <a:p>
            <a:pPr indent="-512445">
              <a:lnSpc>
                <a:spcPct val="90000"/>
              </a:lnSpc>
              <a:spcBef>
                <a:spcPts val="1000"/>
              </a:spcBef>
              <a:buClrTx/>
              <a:buSzTx/>
              <a:buFontTx/>
              <a:buNone/>
            </a:pPr>
            <a:endParaRPr lang="es-PY" altLang="es-ES" sz="2400">
              <a:cs typeface="DejaVu Sans" charset="0"/>
            </a:endParaRPr>
          </a:p>
          <a:p>
            <a:pPr indent="-512445">
              <a:lnSpc>
                <a:spcPct val="90000"/>
              </a:lnSpc>
              <a:spcBef>
                <a:spcPts val="1000"/>
              </a:spcBef>
              <a:buFont typeface="Times New Roman" panose="02020603050405020304" pitchFamily="18" charset="0"/>
              <a:buAutoNum type="arabicPeriod"/>
            </a:pPr>
            <a:r>
              <a:rPr lang="es-PY" altLang="es-ES" sz="2400" dirty="0">
                <a:latin typeface="Calibri Light"/>
                <a:ea typeface="Microsoft YaHei"/>
                <a:cs typeface="Calibri Light"/>
              </a:rPr>
              <a:t>Lesión abdominal</a:t>
            </a:r>
          </a:p>
        </p:txBody>
      </p:sp>
      <p:pic>
        <p:nvPicPr>
          <p:cNvPr id="39939" name="Picture 3">
            <a:extLst>
              <a:ext uri="{FF2B5EF4-FFF2-40B4-BE49-F238E27FC236}">
                <a16:creationId xmlns:a16="http://schemas.microsoft.com/office/drawing/2014/main" id="{C5C511E1-8444-68C9-EE48-C2906312E02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589945" y="365125"/>
            <a:ext cx="1316305" cy="1034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a:extLst>
              <a:ext uri="{FF2B5EF4-FFF2-40B4-BE49-F238E27FC236}">
                <a16:creationId xmlns:a16="http://schemas.microsoft.com/office/drawing/2014/main" id="{3BBDDE0B-475A-4AE4-F8CB-74577AFE2275}"/>
              </a:ext>
            </a:extLst>
          </p:cNvPr>
          <p:cNvSpPr>
            <a:spLocks noChangeArrowheads="1"/>
          </p:cNvSpPr>
          <p:nvPr/>
        </p:nvSpPr>
        <p:spPr bwMode="auto">
          <a:xfrm>
            <a:off x="-3175" y="1828800"/>
            <a:ext cx="12199938" cy="1397000"/>
          </a:xfrm>
          <a:prstGeom prst="rect">
            <a:avLst/>
          </a:prstGeom>
          <a:solidFill>
            <a:srgbClr val="203864"/>
          </a:solidFill>
          <a:ln w="9525" cap="flat">
            <a:solidFill>
              <a:srgbClr val="FBE5D6"/>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466200" tIns="360000" rIns="360000" bIns="828000" anchor="b"/>
          <a:lstStyle>
            <a:lvl1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1pPr>
            <a:lvl2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2pPr>
            <a:lvl3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3pPr>
            <a:lvl4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4pPr>
            <a:lvl5pPr>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28600" algn="l"/>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 pos="12130088" algn="l"/>
              </a:tabLst>
              <a:defRPr>
                <a:solidFill>
                  <a:srgbClr val="000000"/>
                </a:solidFill>
                <a:latin typeface="Arial" panose="020B0604020202020204" pitchFamily="34" charset="0"/>
                <a:ea typeface="Microsoft YaHei" panose="020B0503020204020204" pitchFamily="34" charset="-122"/>
              </a:defRPr>
            </a:lvl9pPr>
          </a:lstStyle>
          <a:p>
            <a:pPr marL="228600" indent="-225425">
              <a:lnSpc>
                <a:spcPct val="90000"/>
              </a:lnSpc>
              <a:spcBef>
                <a:spcPts val="1000"/>
              </a:spcBef>
            </a:pPr>
            <a:endParaRPr lang="es-PY" altLang="es-ES">
              <a:cs typeface="DejaVu Sans" charset="0"/>
            </a:endParaRPr>
          </a:p>
          <a:p>
            <a:pPr marL="228600" indent="-225425">
              <a:lnSpc>
                <a:spcPct val="90000"/>
              </a:lnSpc>
              <a:spcBef>
                <a:spcPts val="1000"/>
              </a:spcBef>
            </a:pPr>
            <a:endParaRPr lang="es-PY" altLang="es-ES">
              <a:cs typeface="DejaVu Sans" charset="0"/>
            </a:endParaRPr>
          </a:p>
          <a:p>
            <a:pPr marL="228600" indent="-225425">
              <a:lnSpc>
                <a:spcPct val="90000"/>
              </a:lnSpc>
              <a:spcBef>
                <a:spcPts val="1000"/>
              </a:spcBef>
            </a:pPr>
            <a:endParaRPr lang="es-PY" altLang="es-ES">
              <a:cs typeface="DejaVu Sans" charset="0"/>
            </a:endParaRPr>
          </a:p>
        </p:txBody>
      </p:sp>
      <p:sp>
        <p:nvSpPr>
          <p:cNvPr id="40962" name="Rectangle 2">
            <a:extLst>
              <a:ext uri="{FF2B5EF4-FFF2-40B4-BE49-F238E27FC236}">
                <a16:creationId xmlns:a16="http://schemas.microsoft.com/office/drawing/2014/main" id="{87737813-CA4A-7C5E-3F75-9D6587C5C0D8}"/>
              </a:ext>
            </a:extLst>
          </p:cNvPr>
          <p:cNvSpPr>
            <a:spLocks noChangeArrowheads="1"/>
          </p:cNvSpPr>
          <p:nvPr/>
        </p:nvSpPr>
        <p:spPr bwMode="auto">
          <a:xfrm>
            <a:off x="93663" y="1812925"/>
            <a:ext cx="10514012" cy="142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FFFFFF"/>
                </a:solidFill>
                <a:latin typeface="Calibri"/>
                <a:ea typeface="Calibri"/>
                <a:cs typeface="Calibri"/>
              </a:rPr>
              <a:t>Trauma </a:t>
            </a:r>
          </a:p>
        </p:txBody>
      </p:sp>
      <p:sp>
        <p:nvSpPr>
          <p:cNvPr id="40963" name="Rectangle 3">
            <a:extLst>
              <a:ext uri="{FF2B5EF4-FFF2-40B4-BE49-F238E27FC236}">
                <a16:creationId xmlns:a16="http://schemas.microsoft.com/office/drawing/2014/main" id="{8D9EDDF9-DF07-4769-5BCA-8AB0C4DBBD15}"/>
              </a:ext>
            </a:extLst>
          </p:cNvPr>
          <p:cNvSpPr>
            <a:spLocks noChangeArrowheads="1"/>
          </p:cNvSpPr>
          <p:nvPr/>
        </p:nvSpPr>
        <p:spPr bwMode="auto">
          <a:xfrm>
            <a:off x="-163092" y="3245386"/>
            <a:ext cx="12104688" cy="5217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65760" tIns="45000" rIns="45720" bIns="45000" anchor="t">
            <a:spAutoFit/>
          </a:bodyP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 pos="11231563" algn="l"/>
                <a:tab pos="11680825" algn="l"/>
              </a:tabLst>
              <a:defRPr>
                <a:solidFill>
                  <a:srgbClr val="000000"/>
                </a:solidFill>
                <a:latin typeface="Arial" panose="020B0604020202020204" pitchFamily="34" charset="0"/>
                <a:ea typeface="Microsoft YaHei" panose="020B0503020204020204" pitchFamily="34" charset="-122"/>
              </a:defRPr>
            </a:lvl9pPr>
          </a:lstStyle>
          <a:p>
            <a:pPr>
              <a:lnSpc>
                <a:spcPct val="100000"/>
              </a:lnSpc>
            </a:pPr>
            <a:r>
              <a:rPr lang="es-PY" altLang="es-ES" sz="2800" b="1" dirty="0">
                <a:solidFill>
                  <a:srgbClr val="002060"/>
                </a:solidFill>
                <a:latin typeface="+mn-lt"/>
                <a:ea typeface="+mj-ea"/>
                <a:cs typeface="+mj-cs"/>
              </a:rPr>
              <a:t>Parte 4: Poblaciones especiales y disposición</a:t>
            </a:r>
          </a:p>
        </p:txBody>
      </p:sp>
      <p:pic>
        <p:nvPicPr>
          <p:cNvPr id="3" name="Picture 10" descr="Logo, company name&#10;&#10;Description automatically generated">
            <a:extLst>
              <a:ext uri="{FF2B5EF4-FFF2-40B4-BE49-F238E27FC236}">
                <a16:creationId xmlns:a16="http://schemas.microsoft.com/office/drawing/2014/main" id="{C8D81991-5C7B-36FD-6FA7-E42C7798298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90107" y="5716787"/>
            <a:ext cx="3155301" cy="1090789"/>
          </a:xfrm>
          <a:prstGeom prst="rect">
            <a:avLst/>
          </a:prstGeom>
        </p:spPr>
      </p:pic>
      <p:pic>
        <p:nvPicPr>
          <p:cNvPr id="5" name="Picture 3">
            <a:extLst>
              <a:ext uri="{FF2B5EF4-FFF2-40B4-BE49-F238E27FC236}">
                <a16:creationId xmlns:a16="http://schemas.microsoft.com/office/drawing/2014/main" id="{EAB8DF7C-E660-356D-B471-4D1ACBD158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989331" y="51687"/>
            <a:ext cx="1155411" cy="1704975"/>
          </a:xfrm>
          <a:prstGeom prst="rect">
            <a:avLst/>
          </a:prstGeom>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a:extLst>
              <a:ext uri="{FF2B5EF4-FFF2-40B4-BE49-F238E27FC236}">
                <a16:creationId xmlns:a16="http://schemas.microsoft.com/office/drawing/2014/main" id="{2355336E-0853-63AA-C1BB-E24DF0DDB1BE}"/>
              </a:ext>
            </a:extLst>
          </p:cNvPr>
          <p:cNvSpPr>
            <a:spLocks noChangeArrowheads="1"/>
          </p:cNvSpPr>
          <p:nvPr/>
        </p:nvSpPr>
        <p:spPr bwMode="auto">
          <a:xfrm>
            <a:off x="865742" y="108065"/>
            <a:ext cx="9788736" cy="12505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Poblaciones especiales: Traumatismos en el embarazo</a:t>
            </a:r>
          </a:p>
        </p:txBody>
      </p:sp>
      <p:sp>
        <p:nvSpPr>
          <p:cNvPr id="41986" name="Rectangle 2">
            <a:extLst>
              <a:ext uri="{FF2B5EF4-FFF2-40B4-BE49-F238E27FC236}">
                <a16:creationId xmlns:a16="http://schemas.microsoft.com/office/drawing/2014/main" id="{6480A95F-5205-5AFF-2A78-ABD0321C65B8}"/>
              </a:ext>
            </a:extLst>
          </p:cNvPr>
          <p:cNvSpPr>
            <a:spLocks noChangeArrowheads="1"/>
          </p:cNvSpPr>
          <p:nvPr/>
        </p:nvSpPr>
        <p:spPr bwMode="auto">
          <a:xfrm>
            <a:off x="902465" y="1715456"/>
            <a:ext cx="9104313"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marL="6858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Debe realizarse una </a:t>
            </a:r>
            <a:r>
              <a:rPr lang="es-PY" altLang="es-ES" sz="2400" dirty="0">
                <a:solidFill>
                  <a:schemeClr val="accent2"/>
                </a:solidFill>
                <a:latin typeface="Calibri Light"/>
                <a:ea typeface="Microsoft YaHei"/>
                <a:cs typeface="Calibri Light"/>
              </a:rPr>
              <a:t>prueba de embarazo</a:t>
            </a:r>
            <a:r>
              <a:rPr lang="es-PY" altLang="es-ES" sz="2400" dirty="0">
                <a:latin typeface="Calibri Light"/>
                <a:ea typeface="Microsoft YaHei"/>
                <a:cs typeface="Calibri Light"/>
              </a:rPr>
              <a:t> a toda paciente que tenga entre 10 y 50 años </a:t>
            </a:r>
            <a:endParaRPr lang="es-ES"/>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El embarazo provoca muchos cambios fisiológicos</a:t>
            </a:r>
          </a:p>
          <a:p>
            <a:pPr lvl="1" indent="-226695">
              <a:lnSpc>
                <a:spcPct val="90000"/>
              </a:lnSpc>
              <a:spcBef>
                <a:spcPts val="500"/>
              </a:spcBef>
              <a:buFont typeface="Arial" panose="020B0604020202020204" pitchFamily="34" charset="0"/>
              <a:buChar char="•"/>
            </a:pPr>
            <a:r>
              <a:rPr lang="es-PY" altLang="es-ES" sz="2400" dirty="0">
                <a:latin typeface="Calibri Light"/>
                <a:ea typeface="Microsoft YaHei"/>
                <a:cs typeface="Calibri Light"/>
              </a:rPr>
              <a:t>Un traumatismo menor puede provocar un daño a la madre y al feto </a:t>
            </a:r>
          </a:p>
          <a:p>
            <a:pPr lvl="1">
              <a:lnSpc>
                <a:spcPct val="90000"/>
              </a:lnSpc>
              <a:spcBef>
                <a:spcPts val="500"/>
              </a:spcBef>
              <a:buFont typeface="Arial" panose="020B0604020202020204" pitchFamily="34" charset="0"/>
              <a:buChar char="•"/>
            </a:pPr>
            <a:r>
              <a:rPr lang="es-PY" altLang="es-ES" sz="2400" dirty="0">
                <a:latin typeface="Calibri Light"/>
                <a:ea typeface="Microsoft YaHei"/>
                <a:cs typeface="Calibri Light"/>
              </a:rPr>
              <a:t>Las mujeres que sufren un traumatismo en el tercer trimestre corren riesgo de desprendimiento placentario, desgarro uterino y parto prematuro </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Recuerde que la reanimación de la madre reanima al feto </a:t>
            </a:r>
            <a:endParaRPr lang="es-PY" altLang="es-ES" sz="2400" dirty="0">
              <a:latin typeface="Calibri Light" panose="020F0302020204030204" pitchFamily="34" charset="0"/>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Elementos clave del historial de la paciente:</a:t>
            </a:r>
          </a:p>
          <a:p>
            <a:pPr lvl="1" indent="-226695">
              <a:lnSpc>
                <a:spcPct val="90000"/>
              </a:lnSpc>
              <a:spcBef>
                <a:spcPts val="500"/>
              </a:spcBef>
              <a:buFont typeface="Arial" panose="020B0604020202020204" pitchFamily="34" charset="0"/>
              <a:buChar char="•"/>
            </a:pPr>
            <a:r>
              <a:rPr lang="es-PY" altLang="es-ES" sz="2400" dirty="0">
                <a:latin typeface="Calibri Light"/>
                <a:ea typeface="Microsoft YaHei"/>
                <a:cs typeface="Calibri Light"/>
              </a:rPr>
              <a:t>Edad gestacional</a:t>
            </a:r>
          </a:p>
          <a:p>
            <a:pPr lvl="1" indent="-226695">
              <a:lnSpc>
                <a:spcPct val="90000"/>
              </a:lnSpc>
              <a:spcBef>
                <a:spcPts val="500"/>
              </a:spcBef>
              <a:buFont typeface="Arial" panose="020B0604020202020204" pitchFamily="34" charset="0"/>
              <a:buChar char="•"/>
            </a:pPr>
            <a:r>
              <a:rPr lang="es-PY" altLang="es-ES" sz="2400" dirty="0">
                <a:latin typeface="Calibri Light"/>
                <a:ea typeface="Microsoft YaHei"/>
                <a:cs typeface="Calibri Light"/>
              </a:rPr>
              <a:t>Cualquier complicación durante el embarazo.</a:t>
            </a:r>
          </a:p>
          <a:p>
            <a:pPr indent="-226695">
              <a:lnSpc>
                <a:spcPct val="90000"/>
              </a:lnSpc>
              <a:spcBef>
                <a:spcPts val="1000"/>
              </a:spcBef>
              <a:buClrTx/>
              <a:buSzTx/>
              <a:buFontTx/>
              <a:buNone/>
            </a:pPr>
            <a:endParaRPr lang="es-PY" altLang="es-ES" sz="2400">
              <a:cs typeface="DejaVu Sans" charset="0"/>
            </a:endParaRPr>
          </a:p>
          <a:p>
            <a:pPr indent="-226695">
              <a:lnSpc>
                <a:spcPct val="90000"/>
              </a:lnSpc>
              <a:spcBef>
                <a:spcPts val="1000"/>
              </a:spcBef>
              <a:buClrTx/>
              <a:buSzTx/>
              <a:buFontTx/>
              <a:buNone/>
            </a:pPr>
            <a:endParaRPr lang="es-PY" altLang="es-ES" sz="2400">
              <a:cs typeface="DejaVu Sans" charset="0"/>
            </a:endParaRPr>
          </a:p>
          <a:p>
            <a:pPr indent="-226695">
              <a:lnSpc>
                <a:spcPct val="90000"/>
              </a:lnSpc>
              <a:spcBef>
                <a:spcPts val="1000"/>
              </a:spcBef>
              <a:buClrTx/>
              <a:buSzTx/>
              <a:buFontTx/>
              <a:buNone/>
            </a:pPr>
            <a:endParaRPr lang="es-PY" altLang="es-ES" sz="2400">
              <a:cs typeface="DejaVu Sans" charset="0"/>
            </a:endParaRPr>
          </a:p>
        </p:txBody>
      </p:sp>
      <p:pic>
        <p:nvPicPr>
          <p:cNvPr id="41987" name="Picture 3">
            <a:extLst>
              <a:ext uri="{FF2B5EF4-FFF2-40B4-BE49-F238E27FC236}">
                <a16:creationId xmlns:a16="http://schemas.microsoft.com/office/drawing/2014/main" id="{321A331F-00AE-8CD5-6543-16992A4E6F8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97907" y="317558"/>
            <a:ext cx="1010110" cy="12985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8" name="Picture 4">
            <a:extLst>
              <a:ext uri="{FF2B5EF4-FFF2-40B4-BE49-F238E27FC236}">
                <a16:creationId xmlns:a16="http://schemas.microsoft.com/office/drawing/2014/main" id="{6F3DA437-81A2-8D88-903D-4E62FEA63E21}"/>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11683" y="1425039"/>
            <a:ext cx="2498725" cy="17224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1">
            <a:extLst>
              <a:ext uri="{FF2B5EF4-FFF2-40B4-BE49-F238E27FC236}">
                <a16:creationId xmlns:a16="http://schemas.microsoft.com/office/drawing/2014/main" id="{812CE05E-50E8-E587-B5EB-E8037194FAE1}"/>
              </a:ext>
            </a:extLst>
          </p:cNvPr>
          <p:cNvSpPr>
            <a:spLocks noChangeArrowheads="1"/>
          </p:cNvSpPr>
          <p:nvPr/>
        </p:nvSpPr>
        <p:spPr bwMode="auto">
          <a:xfrm>
            <a:off x="819838" y="89703"/>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Poblaciones especiales: Traumatismos en el embarazo</a:t>
            </a:r>
          </a:p>
        </p:txBody>
      </p:sp>
      <p:sp>
        <p:nvSpPr>
          <p:cNvPr id="43010" name="Rectangle 2">
            <a:extLst>
              <a:ext uri="{FF2B5EF4-FFF2-40B4-BE49-F238E27FC236}">
                <a16:creationId xmlns:a16="http://schemas.microsoft.com/office/drawing/2014/main" id="{F9B8B217-DA4F-7053-3054-3629FDA7C153}"/>
              </a:ext>
            </a:extLst>
          </p:cNvPr>
          <p:cNvSpPr>
            <a:spLocks noChangeArrowheads="1"/>
          </p:cNvSpPr>
          <p:nvPr/>
        </p:nvSpPr>
        <p:spPr bwMode="auto">
          <a:xfrm>
            <a:off x="819839" y="1449215"/>
            <a:ext cx="9456738" cy="4525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pPr>
            <a:r>
              <a:rPr lang="es-PY" altLang="es-ES" sz="2400" dirty="0">
                <a:latin typeface="Calibri Light"/>
                <a:ea typeface="Microsoft YaHei"/>
                <a:cs typeface="Calibri Light"/>
              </a:rPr>
              <a:t>EVALUACIÓN PRIMARIA</a:t>
            </a:r>
            <a:endParaRPr lang="es-ES" dirty="0">
              <a:latin typeface="Calibri Light"/>
              <a:ea typeface="Microsoft YaHei"/>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Vía </a:t>
            </a:r>
            <a:r>
              <a:rPr lang="es-PY" altLang="es-ES" sz="2400" b="1" u="sng" dirty="0">
                <a:latin typeface="Calibri Light"/>
                <a:ea typeface="Microsoft YaHei"/>
                <a:cs typeface="Calibri Light"/>
              </a:rPr>
              <a:t>A</a:t>
            </a:r>
            <a:r>
              <a:rPr lang="es-PY" altLang="es-ES" sz="2400" dirty="0">
                <a:latin typeface="Calibri Light"/>
                <a:ea typeface="Microsoft YaHei"/>
                <a:cs typeface="Calibri Light"/>
              </a:rPr>
              <a:t>érea: la inflamación durante el embarazo puede aumentar la probabilidad de obstrucción de la vía aérea</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Respiración </a:t>
            </a:r>
            <a:r>
              <a:rPr lang="es-PY" altLang="es-ES" sz="2400" b="1" u="sng" dirty="0">
                <a:latin typeface="Calibri Light"/>
                <a:ea typeface="Microsoft YaHei"/>
                <a:cs typeface="Calibri Light"/>
              </a:rPr>
              <a:t>(B)</a:t>
            </a:r>
            <a:r>
              <a:rPr lang="es-PY" altLang="es-ES" sz="2400" dirty="0">
                <a:latin typeface="Calibri Light"/>
                <a:ea typeface="Microsoft YaHei"/>
                <a:cs typeface="Calibri Light"/>
              </a:rPr>
              <a:t>: el diafragma es desplazado hacia arriba por el útero grávido</a:t>
            </a:r>
          </a:p>
          <a:p>
            <a:pPr indent="-226695">
              <a:lnSpc>
                <a:spcPct val="90000"/>
              </a:lnSpc>
              <a:spcBef>
                <a:spcPts val="1000"/>
              </a:spcBef>
              <a:buFont typeface="Arial" panose="020B0604020202020204" pitchFamily="34" charset="0"/>
              <a:buChar char="•"/>
            </a:pPr>
            <a:r>
              <a:rPr lang="es-PY" altLang="es-ES" sz="2400" b="1" u="sng" dirty="0">
                <a:latin typeface="Calibri Light"/>
                <a:ea typeface="Microsoft YaHei"/>
                <a:cs typeface="Calibri Light"/>
              </a:rPr>
              <a:t>C</a:t>
            </a:r>
            <a:r>
              <a:rPr lang="es-PY" altLang="es-ES" sz="2400" dirty="0">
                <a:latin typeface="Calibri Light"/>
                <a:ea typeface="Microsoft YaHei"/>
                <a:cs typeface="Calibri Light"/>
              </a:rPr>
              <a:t>irculación: observe si hay </a:t>
            </a:r>
            <a:r>
              <a:rPr lang="es-PY" altLang="es-ES" sz="2400" dirty="0">
                <a:solidFill>
                  <a:schemeClr val="accent2"/>
                </a:solidFill>
                <a:latin typeface="Calibri Light"/>
                <a:ea typeface="Microsoft YaHei"/>
                <a:cs typeface="Calibri Light"/>
              </a:rPr>
              <a:t>sangrado vaginal</a:t>
            </a:r>
            <a:r>
              <a:rPr lang="es-PY" altLang="es-ES" sz="2400" dirty="0">
                <a:latin typeface="Calibri Light"/>
                <a:ea typeface="Microsoft YaHei"/>
                <a:cs typeface="Calibri Light"/>
              </a:rPr>
              <a:t>. Coloque a la paciente sobre el lado izquierdo </a:t>
            </a:r>
          </a:p>
          <a:p>
            <a:pPr indent="-226695">
              <a:lnSpc>
                <a:spcPct val="90000"/>
              </a:lnSpc>
              <a:spcBef>
                <a:spcPts val="1000"/>
              </a:spcBef>
              <a:buFont typeface="Arial" panose="020B0604020202020204" pitchFamily="34" charset="0"/>
              <a:buChar char="•"/>
            </a:pPr>
            <a:r>
              <a:rPr lang="es-PY" altLang="es-ES" sz="2400" b="1" u="sng" dirty="0">
                <a:latin typeface="Calibri Light"/>
                <a:ea typeface="Microsoft YaHei"/>
                <a:cs typeface="Calibri Light"/>
              </a:rPr>
              <a:t>D</a:t>
            </a:r>
            <a:r>
              <a:rPr lang="es-PY" altLang="es-ES" sz="2400" dirty="0">
                <a:latin typeface="Calibri Light"/>
                <a:ea typeface="Microsoft YaHei"/>
                <a:cs typeface="Calibri Light"/>
              </a:rPr>
              <a:t>isfunción neurológica: considere la posibilidad de eclampsia si se presentan convulsiones</a:t>
            </a:r>
            <a:endParaRPr lang="es-PY"/>
          </a:p>
          <a:p>
            <a:pPr indent="-226695">
              <a:lnSpc>
                <a:spcPct val="90000"/>
              </a:lnSpc>
              <a:spcBef>
                <a:spcPts val="1000"/>
              </a:spcBef>
              <a:buFont typeface="Arial" panose="020B0604020202020204" pitchFamily="34" charset="0"/>
              <a:buChar char="•"/>
            </a:pPr>
            <a:r>
              <a:rPr lang="es-PY" altLang="es-ES" sz="2400" b="1" u="sng" dirty="0">
                <a:latin typeface="Calibri Light"/>
                <a:ea typeface="Microsoft YaHei"/>
                <a:cs typeface="Calibri Light"/>
              </a:rPr>
              <a:t>E</a:t>
            </a:r>
            <a:r>
              <a:rPr lang="es-PY" altLang="es-ES" sz="2400" dirty="0">
                <a:latin typeface="Calibri Light"/>
                <a:ea typeface="Microsoft YaHei"/>
                <a:cs typeface="Calibri Light"/>
              </a:rPr>
              <a:t>xposición: mantenga a la paciente abrigada</a:t>
            </a:r>
          </a:p>
        </p:txBody>
      </p:sp>
      <p:pic>
        <p:nvPicPr>
          <p:cNvPr id="43011" name="Picture 3">
            <a:extLst>
              <a:ext uri="{FF2B5EF4-FFF2-40B4-BE49-F238E27FC236}">
                <a16:creationId xmlns:a16="http://schemas.microsoft.com/office/drawing/2014/main" id="{CA04D09E-6390-A95D-F1A6-A1B0CCA1F4F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815695" y="367841"/>
            <a:ext cx="944563" cy="120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3012" name="Picture 4">
            <a:extLst>
              <a:ext uri="{FF2B5EF4-FFF2-40B4-BE49-F238E27FC236}">
                <a16:creationId xmlns:a16="http://schemas.microsoft.com/office/drawing/2014/main" id="{845E904C-95BC-23B5-58B8-20499941FFB6}"/>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326497" y="2217585"/>
            <a:ext cx="1923113" cy="13280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uadroTexto 3">
            <a:extLst>
              <a:ext uri="{FF2B5EF4-FFF2-40B4-BE49-F238E27FC236}">
                <a16:creationId xmlns:a16="http://schemas.microsoft.com/office/drawing/2014/main" id="{EB0C1133-FDE6-6E2F-46E7-B9959DEBA0F5}"/>
              </a:ext>
            </a:extLst>
          </p:cNvPr>
          <p:cNvSpPr txBox="1"/>
          <p:nvPr/>
        </p:nvSpPr>
        <p:spPr>
          <a:xfrm>
            <a:off x="776689" y="5725099"/>
            <a:ext cx="10647802"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PY" sz="2400" dirty="0">
                <a:solidFill>
                  <a:srgbClr val="002060"/>
                </a:solidFill>
                <a:latin typeface="Calibri Light"/>
              </a:rPr>
              <a:t>Prepare en forma temprana el TRASLADO/TRANSFERENCIA a una unidad de atención obstétrica</a:t>
            </a:r>
            <a:r>
              <a:rPr lang="es-ES" sz="2400" dirty="0">
                <a:solidFill>
                  <a:srgbClr val="002060"/>
                </a:solidFill>
                <a:latin typeface="Calibri Light"/>
              </a:rPr>
              <a:t> </a:t>
            </a:r>
            <a:r>
              <a:rPr lang="es-PY" sz="2400" dirty="0">
                <a:solidFill>
                  <a:srgbClr val="002060"/>
                </a:solidFill>
                <a:latin typeface="Calibri Light"/>
              </a:rPr>
              <a:t>especializada</a:t>
            </a:r>
            <a:endParaRPr lang="es-ES" sz="2400" dirty="0">
              <a:solidFill>
                <a:srgbClr val="002060"/>
              </a:solidFill>
              <a:latin typeface="Calibri Light"/>
              <a:ea typeface="Calibri Light"/>
              <a:cs typeface="Calibri Light"/>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1">
            <a:extLst>
              <a:ext uri="{FF2B5EF4-FFF2-40B4-BE49-F238E27FC236}">
                <a16:creationId xmlns:a16="http://schemas.microsoft.com/office/drawing/2014/main" id="{65170BE6-B682-E573-F5E5-E567C8A6F5B2}"/>
              </a:ext>
            </a:extLst>
          </p:cNvPr>
          <p:cNvSpPr>
            <a:spLocks noChangeArrowheads="1"/>
          </p:cNvSpPr>
          <p:nvPr/>
        </p:nvSpPr>
        <p:spPr bwMode="auto">
          <a:xfrm>
            <a:off x="838200" y="172330"/>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Poblaciones especiales: Traumatismos en el embarazo</a:t>
            </a:r>
          </a:p>
        </p:txBody>
      </p:sp>
      <p:sp>
        <p:nvSpPr>
          <p:cNvPr id="44034" name="Rectangle 2">
            <a:extLst>
              <a:ext uri="{FF2B5EF4-FFF2-40B4-BE49-F238E27FC236}">
                <a16:creationId xmlns:a16="http://schemas.microsoft.com/office/drawing/2014/main" id="{413191AE-C03B-5938-ADB0-4714752BD7D1}"/>
              </a:ext>
            </a:extLst>
          </p:cNvPr>
          <p:cNvSpPr>
            <a:spLocks noChangeArrowheads="1"/>
          </p:cNvSpPr>
          <p:nvPr/>
        </p:nvSpPr>
        <p:spPr bwMode="auto">
          <a:xfrm>
            <a:off x="838200" y="1825625"/>
            <a:ext cx="11031538"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marL="6858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pPr>
            <a:r>
              <a:rPr lang="es-PY" altLang="es-ES" sz="2400">
                <a:latin typeface="Calibri Light"/>
                <a:ea typeface="Microsoft YaHei"/>
                <a:cs typeface="Calibri Light"/>
              </a:rPr>
              <a:t>Alteraciones comunes provocadas por traumatismos</a:t>
            </a:r>
            <a:endParaRPr lang="es-ES" sz="2400" dirty="0">
              <a:latin typeface="Calibri Light" panose="020F0302020204030204" pitchFamily="34" charset="0"/>
              <a:cs typeface="Calibri Light"/>
            </a:endParaRPr>
          </a:p>
          <a:p>
            <a:pPr marL="459105" indent="-457200">
              <a:lnSpc>
                <a:spcPct val="90000"/>
              </a:lnSpc>
              <a:spcBef>
                <a:spcPts val="1000"/>
              </a:spcBef>
              <a:buFont typeface="Arial"/>
              <a:buChar char="•"/>
            </a:pPr>
            <a:r>
              <a:rPr lang="es-PY" altLang="es-ES" sz="2400">
                <a:latin typeface="Calibri Light"/>
                <a:ea typeface="Microsoft YaHei"/>
                <a:cs typeface="Calibri Light"/>
              </a:rPr>
              <a:t>Parto </a:t>
            </a:r>
            <a:r>
              <a:rPr lang="es-PY" altLang="es-ES" sz="2400" dirty="0">
                <a:latin typeface="Calibri Light"/>
                <a:ea typeface="Microsoft YaHei"/>
                <a:cs typeface="Calibri Light"/>
              </a:rPr>
              <a:t>prematuro (adelantado) </a:t>
            </a:r>
            <a:endParaRPr lang="es-ES" sz="2400" dirty="0">
              <a:latin typeface="Calibri Light" panose="020F0302020204030204" pitchFamily="34" charset="0"/>
              <a:cs typeface="Calibri Light"/>
            </a:endParaRPr>
          </a:p>
          <a:p>
            <a:pPr lvl="1" indent="-226695">
              <a:lnSpc>
                <a:spcPct val="90000"/>
              </a:lnSpc>
              <a:spcBef>
                <a:spcPts val="500"/>
              </a:spcBef>
              <a:buFont typeface="Arial" panose="020B0604020202020204" pitchFamily="34" charset="0"/>
              <a:buChar char="•"/>
            </a:pPr>
            <a:r>
              <a:rPr lang="es-PY" altLang="es-ES" sz="2400">
                <a:latin typeface="Calibri Light"/>
                <a:ea typeface="Microsoft YaHei"/>
                <a:cs typeface="Calibri Light"/>
              </a:rPr>
              <a:t>Con o sin ruptura prematura de membranas (pérdida del líquido que rodea al bebé)</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 Desprendimiento placentario o desgarro uterino: </a:t>
            </a:r>
            <a:r>
              <a:rPr lang="es-PY" altLang="es-ES" sz="2400" dirty="0">
                <a:solidFill>
                  <a:schemeClr val="accent2"/>
                </a:solidFill>
                <a:latin typeface="Calibri Light"/>
                <a:ea typeface="Microsoft YaHei"/>
                <a:cs typeface="Calibri Light"/>
              </a:rPr>
              <a:t>provoca hemorragia y estado de choque</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Crisis epiléptica/convulsiones</a:t>
            </a:r>
          </a:p>
          <a:p>
            <a:pPr indent="-226695">
              <a:lnSpc>
                <a:spcPct val="90000"/>
              </a:lnSpc>
              <a:spcBef>
                <a:spcPts val="1000"/>
              </a:spcBef>
              <a:buClrTx/>
              <a:buSzTx/>
              <a:buFontTx/>
              <a:buNone/>
            </a:pPr>
            <a:endParaRPr lang="es-PY" altLang="es-ES" sz="2400">
              <a:cs typeface="DejaVu Sans" charset="0"/>
            </a:endParaRPr>
          </a:p>
          <a:p>
            <a:pPr indent="-226695">
              <a:lnSpc>
                <a:spcPct val="90000"/>
              </a:lnSpc>
              <a:spcBef>
                <a:spcPts val="1000"/>
              </a:spcBef>
              <a:buClrTx/>
              <a:buSzTx/>
              <a:buFontTx/>
              <a:buNone/>
            </a:pPr>
            <a:endParaRPr lang="es-PY" altLang="es-ES" sz="2400">
              <a:cs typeface="DejaVu Sans" charset="0"/>
            </a:endParaRPr>
          </a:p>
          <a:p>
            <a:pPr indent="-226695">
              <a:lnSpc>
                <a:spcPct val="90000"/>
              </a:lnSpc>
              <a:spcBef>
                <a:spcPts val="1000"/>
              </a:spcBef>
              <a:buClrTx/>
              <a:buSzTx/>
              <a:buFontTx/>
              <a:buNone/>
            </a:pPr>
            <a:endParaRPr lang="es-PY" altLang="es-ES" sz="2400">
              <a:cs typeface="DejaVu Sans" charset="0"/>
            </a:endParaRPr>
          </a:p>
        </p:txBody>
      </p:sp>
      <p:pic>
        <p:nvPicPr>
          <p:cNvPr id="44035" name="Picture 3">
            <a:extLst>
              <a:ext uri="{FF2B5EF4-FFF2-40B4-BE49-F238E27FC236}">
                <a16:creationId xmlns:a16="http://schemas.microsoft.com/office/drawing/2014/main" id="{D1BBA8B8-D238-5E06-B064-8C5644EED595}"/>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10863" y="230188"/>
            <a:ext cx="944562" cy="120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6" name="Picture 4">
            <a:extLst>
              <a:ext uri="{FF2B5EF4-FFF2-40B4-BE49-F238E27FC236}">
                <a16:creationId xmlns:a16="http://schemas.microsoft.com/office/drawing/2014/main" id="{1A69A2BA-4354-BA73-E3F4-0A42E1FC28D4}"/>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465888" y="3090863"/>
            <a:ext cx="4510087" cy="3146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A picture containing diagram&#10;&#10;Description automatically generated">
            <a:extLst>
              <a:ext uri="{FF2B5EF4-FFF2-40B4-BE49-F238E27FC236}">
                <a16:creationId xmlns:a16="http://schemas.microsoft.com/office/drawing/2014/main" id="{EA43E6AA-E4AC-9F8E-9542-411E9BFC4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64937" y="3284979"/>
            <a:ext cx="3751560" cy="2612091"/>
          </a:xfrm>
          <a:prstGeom prst="rect">
            <a:avLst/>
          </a:prstGeom>
        </p:spPr>
      </p:pic>
      <p:sp>
        <p:nvSpPr>
          <p:cNvPr id="2" name="Title 1"/>
          <p:cNvSpPr>
            <a:spLocks noGrp="1"/>
          </p:cNvSpPr>
          <p:nvPr>
            <p:ph type="title"/>
          </p:nvPr>
        </p:nvSpPr>
        <p:spPr/>
        <p:txBody>
          <a:bodyPr>
            <a:normAutofit/>
          </a:bodyPr>
          <a:lstStyle/>
          <a:p>
            <a:r>
              <a:rPr lang="en-US" sz="3600" b="1" dirty="0" err="1">
                <a:solidFill>
                  <a:srgbClr val="002060"/>
                </a:solidFill>
                <a:latin typeface="Calibri"/>
                <a:ea typeface="Source Sans Pro"/>
                <a:cs typeface="Calibri"/>
              </a:rPr>
              <a:t>Evaluación</a:t>
            </a:r>
            <a:r>
              <a:rPr lang="en-US" sz="3600" b="1" dirty="0">
                <a:solidFill>
                  <a:srgbClr val="002060"/>
                </a:solidFill>
                <a:latin typeface="Calibri"/>
                <a:ea typeface="Source Sans Pro"/>
                <a:cs typeface="Calibri"/>
              </a:rPr>
              <a:t> de la </a:t>
            </a:r>
            <a:r>
              <a:rPr lang="en-US" sz="3600" b="1" dirty="0" err="1">
                <a:solidFill>
                  <a:srgbClr val="002060"/>
                </a:solidFill>
                <a:latin typeface="Calibri"/>
                <a:ea typeface="Source Sans Pro"/>
                <a:cs typeface="Calibri"/>
              </a:rPr>
              <a:t>vía</a:t>
            </a:r>
            <a:r>
              <a:rPr lang="en-US" sz="3600" b="1" dirty="0">
                <a:solidFill>
                  <a:srgbClr val="002060"/>
                </a:solidFill>
                <a:latin typeface="Calibri"/>
                <a:ea typeface="Source Sans Pro"/>
                <a:cs typeface="Calibri"/>
              </a:rPr>
              <a:t> </a:t>
            </a:r>
            <a:r>
              <a:rPr lang="en-US" sz="3600" b="1" dirty="0" err="1">
                <a:solidFill>
                  <a:srgbClr val="002060"/>
                </a:solidFill>
                <a:latin typeface="Calibri"/>
                <a:ea typeface="Source Sans Pro"/>
                <a:cs typeface="Calibri"/>
              </a:rPr>
              <a:t>aérea</a:t>
            </a:r>
            <a:endParaRPr lang="en-US" sz="3600" b="1" dirty="0">
              <a:solidFill>
                <a:srgbClr val="002060"/>
              </a:solidFill>
              <a:latin typeface="Calibri"/>
              <a:ea typeface="Source Sans Pro"/>
              <a:cs typeface="Calibri"/>
            </a:endParaRPr>
          </a:p>
        </p:txBody>
      </p:sp>
      <p:sp>
        <p:nvSpPr>
          <p:cNvPr id="4" name="Content Placeholder 3">
            <a:extLst>
              <a:ext uri="{FF2B5EF4-FFF2-40B4-BE49-F238E27FC236}">
                <a16:creationId xmlns:a16="http://schemas.microsoft.com/office/drawing/2014/main" id="{4E85EB2E-C6D2-258B-8CAF-699CBA1F50B2}"/>
              </a:ext>
            </a:extLst>
          </p:cNvPr>
          <p:cNvSpPr>
            <a:spLocks noGrp="1"/>
          </p:cNvSpPr>
          <p:nvPr>
            <p:ph idx="1"/>
          </p:nvPr>
        </p:nvSpPr>
        <p:spPr>
          <a:xfrm>
            <a:off x="746393" y="1660372"/>
            <a:ext cx="10515600" cy="4351338"/>
          </a:xfrm>
        </p:spPr>
        <p:txBody>
          <a:bodyPr vert="horz" lIns="91440" tIns="45720" rIns="91440" bIns="45720" rtlCol="0" anchor="t">
            <a:noAutofit/>
          </a:bodyPr>
          <a:lstStyle/>
          <a:p>
            <a:pPr marL="342900" indent="-342900"/>
            <a:r>
              <a:rPr lang="en-US" sz="2400" b="1">
                <a:latin typeface="Calibri Light"/>
                <a:ea typeface="Calibri Light"/>
                <a:cs typeface="Calibri Light"/>
              </a:rPr>
              <a:t>Observe</a:t>
            </a:r>
            <a:r>
              <a:rPr lang="en-US" sz="2400">
                <a:latin typeface="Calibri Light"/>
                <a:ea typeface="Calibri Light"/>
                <a:cs typeface="Calibri Light"/>
              </a:rPr>
              <a:t>:</a:t>
            </a:r>
          </a:p>
          <a:p>
            <a:pPr marL="800100" lvl="1" indent="-342900"/>
            <a:r>
              <a:rPr lang="en-US" err="1">
                <a:latin typeface="Calibri Light"/>
                <a:ea typeface="Calibri Light"/>
                <a:cs typeface="Calibri Light"/>
              </a:rPr>
              <a:t>Vómito</a:t>
            </a:r>
            <a:r>
              <a:rPr lang="en-US">
                <a:latin typeface="Calibri Light"/>
                <a:ea typeface="Calibri Light"/>
                <a:cs typeface="Calibri Light"/>
              </a:rPr>
              <a:t>, lengua u </a:t>
            </a:r>
            <a:r>
              <a:rPr lang="en-US" err="1">
                <a:latin typeface="Calibri Light"/>
                <a:ea typeface="Calibri Light"/>
                <a:cs typeface="Calibri Light"/>
              </a:rPr>
              <a:t>otros</a:t>
            </a:r>
            <a:r>
              <a:rPr lang="en-US">
                <a:latin typeface="Calibri Light"/>
                <a:ea typeface="Calibri Light"/>
                <a:cs typeface="Calibri Light"/>
              </a:rPr>
              <a:t> </a:t>
            </a:r>
            <a:r>
              <a:rPr lang="en-US" err="1">
                <a:latin typeface="Calibri Light"/>
                <a:ea typeface="Calibri Light"/>
                <a:cs typeface="Calibri Light"/>
              </a:rPr>
              <a:t>objectos</a:t>
            </a:r>
            <a:r>
              <a:rPr lang="en-US">
                <a:latin typeface="Calibri Light"/>
                <a:ea typeface="Calibri Light"/>
                <a:cs typeface="Calibri Light"/>
              </a:rPr>
              <a:t> que </a:t>
            </a:r>
            <a:r>
              <a:rPr lang="en-US" err="1">
                <a:latin typeface="Calibri Light"/>
                <a:ea typeface="Calibri Light"/>
                <a:cs typeface="Calibri Light"/>
              </a:rPr>
              <a:t>obstruyan</a:t>
            </a:r>
            <a:r>
              <a:rPr lang="en-US">
                <a:latin typeface="Calibri Light"/>
                <a:ea typeface="Calibri Light"/>
                <a:cs typeface="Calibri Light"/>
              </a:rPr>
              <a:t> la </a:t>
            </a:r>
            <a:r>
              <a:rPr lang="en-US" err="1">
                <a:latin typeface="Calibri Light"/>
                <a:ea typeface="Calibri Light"/>
                <a:cs typeface="Calibri Light"/>
              </a:rPr>
              <a:t>vía</a:t>
            </a:r>
            <a:r>
              <a:rPr lang="en-US">
                <a:latin typeface="Calibri Light"/>
                <a:ea typeface="Calibri Light"/>
                <a:cs typeface="Calibri Light"/>
              </a:rPr>
              <a:t> </a:t>
            </a:r>
            <a:r>
              <a:rPr lang="en-US" err="1">
                <a:latin typeface="Calibri Light"/>
                <a:ea typeface="Calibri Light"/>
                <a:cs typeface="Calibri Light"/>
              </a:rPr>
              <a:t>aérea</a:t>
            </a:r>
            <a:endParaRPr lang="en-US">
              <a:latin typeface="Calibri Light"/>
              <a:ea typeface="Calibri Light"/>
              <a:cs typeface="Calibri Light"/>
            </a:endParaRPr>
          </a:p>
          <a:p>
            <a:pPr marL="800100" lvl="1" indent="-342900"/>
            <a:r>
              <a:rPr lang="en-US">
                <a:latin typeface="Calibri Light"/>
                <a:ea typeface="Calibri Light"/>
                <a:cs typeface="Calibri Light"/>
              </a:rPr>
              <a:t>Vellos nasales </a:t>
            </a:r>
            <a:r>
              <a:rPr lang="en-US" b="1" err="1">
                <a:latin typeface="Calibri Light"/>
                <a:ea typeface="Calibri Light"/>
                <a:cs typeface="Calibri Light"/>
              </a:rPr>
              <a:t>quemados</a:t>
            </a:r>
            <a:r>
              <a:rPr lang="en-US" b="1">
                <a:latin typeface="Calibri Light"/>
                <a:ea typeface="Calibri Light"/>
                <a:cs typeface="Calibri Light"/>
              </a:rPr>
              <a:t> u </a:t>
            </a:r>
            <a:r>
              <a:rPr lang="en-US" b="1" err="1">
                <a:latin typeface="Calibri Light"/>
                <a:ea typeface="Calibri Light"/>
                <a:cs typeface="Calibri Light"/>
              </a:rPr>
              <a:t>hollín</a:t>
            </a:r>
            <a:r>
              <a:rPr lang="en-US">
                <a:latin typeface="Calibri Light"/>
                <a:ea typeface="Calibri Light"/>
                <a:cs typeface="Calibri Light"/>
              </a:rPr>
              <a:t> </a:t>
            </a:r>
            <a:r>
              <a:rPr lang="en-US" err="1">
                <a:latin typeface="Calibri Light"/>
                <a:ea typeface="Calibri Light"/>
                <a:cs typeface="Calibri Light"/>
              </a:rPr>
              <a:t>alrededor</a:t>
            </a:r>
            <a:r>
              <a:rPr lang="en-US">
                <a:latin typeface="Calibri Light"/>
                <a:ea typeface="Calibri Light"/>
                <a:cs typeface="Calibri Light"/>
              </a:rPr>
              <a:t> de la </a:t>
            </a:r>
            <a:r>
              <a:rPr lang="en-US" err="1">
                <a:latin typeface="Calibri Light"/>
                <a:ea typeface="Calibri Light"/>
                <a:cs typeface="Calibri Light"/>
              </a:rPr>
              <a:t>nariz</a:t>
            </a:r>
            <a:r>
              <a:rPr lang="en-US">
                <a:latin typeface="Calibri Light"/>
                <a:ea typeface="Calibri Light"/>
                <a:cs typeface="Calibri Light"/>
              </a:rPr>
              <a:t> o la boca</a:t>
            </a:r>
          </a:p>
          <a:p>
            <a:pPr marL="800100" lvl="1" indent="-342900"/>
            <a:r>
              <a:rPr lang="en-US" err="1">
                <a:latin typeface="Calibri Light"/>
                <a:ea typeface="Calibri Light"/>
                <a:cs typeface="Calibri Light"/>
              </a:rPr>
              <a:t>Traumatismo</a:t>
            </a:r>
            <a:r>
              <a:rPr lang="en-US">
                <a:latin typeface="Calibri Light"/>
                <a:ea typeface="Calibri Light"/>
                <a:cs typeface="Calibri Light"/>
              </a:rPr>
              <a:t> de la cabeza o </a:t>
            </a:r>
            <a:r>
              <a:rPr lang="en-US" err="1">
                <a:latin typeface="Calibri Light"/>
                <a:ea typeface="Calibri Light"/>
                <a:cs typeface="Calibri Light"/>
              </a:rPr>
              <a:t>cuello</a:t>
            </a:r>
            <a:endParaRPr lang="en-US">
              <a:latin typeface="Calibri Light"/>
              <a:ea typeface="Calibri Light"/>
              <a:cs typeface="Calibri Light"/>
            </a:endParaRPr>
          </a:p>
          <a:p>
            <a:pPr marL="800100" lvl="1" indent="-342900"/>
            <a:r>
              <a:rPr lang="en-US">
                <a:latin typeface="Calibri Light"/>
                <a:ea typeface="Calibri Light"/>
                <a:cs typeface="Calibri Light"/>
              </a:rPr>
              <a:t>Hematoma </a:t>
            </a:r>
            <a:r>
              <a:rPr lang="en-US" err="1">
                <a:latin typeface="Calibri Light"/>
                <a:ea typeface="Calibri Light"/>
                <a:cs typeface="Calibri Light"/>
              </a:rPr>
              <a:t>expansivo</a:t>
            </a:r>
            <a:r>
              <a:rPr lang="en-US">
                <a:latin typeface="Calibri Light"/>
                <a:ea typeface="Calibri Light"/>
                <a:cs typeface="Calibri Light"/>
              </a:rPr>
              <a:t> </a:t>
            </a:r>
            <a:r>
              <a:rPr lang="en-US" err="1">
                <a:latin typeface="Calibri Light"/>
                <a:ea typeface="Calibri Light"/>
                <a:cs typeface="Calibri Light"/>
              </a:rPr>
              <a:t>en</a:t>
            </a:r>
            <a:r>
              <a:rPr lang="en-US">
                <a:latin typeface="Calibri Light"/>
                <a:ea typeface="Calibri Light"/>
                <a:cs typeface="Calibri Light"/>
              </a:rPr>
              <a:t> </a:t>
            </a:r>
            <a:r>
              <a:rPr lang="en-US" err="1">
                <a:latin typeface="Calibri Light"/>
                <a:ea typeface="Calibri Light"/>
                <a:cs typeface="Calibri Light"/>
              </a:rPr>
              <a:t>el</a:t>
            </a:r>
            <a:r>
              <a:rPr lang="en-US">
                <a:latin typeface="Calibri Light"/>
                <a:ea typeface="Calibri Light"/>
                <a:cs typeface="Calibri Light"/>
              </a:rPr>
              <a:t> </a:t>
            </a:r>
            <a:r>
              <a:rPr lang="en-US" err="1">
                <a:latin typeface="Calibri Light"/>
                <a:ea typeface="Calibri Light"/>
                <a:cs typeface="Calibri Light"/>
              </a:rPr>
              <a:t>cuello</a:t>
            </a:r>
            <a:r>
              <a:rPr lang="en-US">
                <a:latin typeface="Calibri Light"/>
                <a:ea typeface="Calibri Light"/>
                <a:cs typeface="Calibri Light"/>
              </a:rPr>
              <a:t> (sangrado bajo la </a:t>
            </a:r>
            <a:r>
              <a:rPr lang="en-US" err="1">
                <a:latin typeface="Calibri Light"/>
                <a:ea typeface="Calibri Light"/>
                <a:cs typeface="Calibri Light"/>
              </a:rPr>
              <a:t>piel</a:t>
            </a:r>
            <a:r>
              <a:rPr lang="en-US">
                <a:latin typeface="Calibri Light"/>
                <a:ea typeface="Calibri Light"/>
                <a:cs typeface="Calibri Light"/>
              </a:rPr>
              <a:t>)</a:t>
            </a:r>
          </a:p>
          <a:p>
            <a:pPr marL="342900" indent="-342900"/>
            <a:r>
              <a:rPr lang="en-US" sz="2400" b="1" err="1">
                <a:latin typeface="Calibri Light"/>
                <a:ea typeface="Calibri Light"/>
                <a:cs typeface="Calibri Light"/>
              </a:rPr>
              <a:t>Evalue</a:t>
            </a:r>
            <a:r>
              <a:rPr lang="en-US" sz="2400" b="1">
                <a:latin typeface="Calibri Light"/>
                <a:ea typeface="Calibri Light"/>
                <a:cs typeface="Calibri Light"/>
              </a:rPr>
              <a:t> </a:t>
            </a:r>
            <a:r>
              <a:rPr lang="en-US" sz="2400" err="1">
                <a:latin typeface="Calibri Light"/>
                <a:ea typeface="Calibri Light"/>
                <a:cs typeface="Calibri Light"/>
              </a:rPr>
              <a:t>si</a:t>
            </a:r>
            <a:r>
              <a:rPr lang="en-US" sz="2400">
                <a:latin typeface="Calibri Light"/>
                <a:ea typeface="Calibri Light"/>
                <a:cs typeface="Calibri Light"/>
              </a:rPr>
              <a:t> </a:t>
            </a:r>
            <a:r>
              <a:rPr lang="en-US" sz="2400" err="1">
                <a:latin typeface="Calibri Light"/>
                <a:ea typeface="Calibri Light"/>
                <a:cs typeface="Calibri Light"/>
              </a:rPr>
              <a:t>el</a:t>
            </a:r>
            <a:r>
              <a:rPr lang="en-US" sz="2400">
                <a:latin typeface="Calibri Light"/>
                <a:ea typeface="Calibri Light"/>
                <a:cs typeface="Calibri Light"/>
              </a:rPr>
              <a:t> </a:t>
            </a:r>
            <a:r>
              <a:rPr lang="en-US" sz="2400" b="1" err="1">
                <a:latin typeface="Calibri Light"/>
                <a:ea typeface="Calibri Light"/>
                <a:cs typeface="Calibri Light"/>
              </a:rPr>
              <a:t>estado</a:t>
            </a:r>
            <a:r>
              <a:rPr lang="en-US" sz="2400" b="1">
                <a:latin typeface="Calibri Light"/>
                <a:ea typeface="Calibri Light"/>
                <a:cs typeface="Calibri Light"/>
              </a:rPr>
              <a:t> mental </a:t>
            </a:r>
            <a:r>
              <a:rPr lang="en-US" sz="2400">
                <a:latin typeface="Calibri Light"/>
                <a:ea typeface="Calibri Light"/>
                <a:cs typeface="Calibri Light"/>
              </a:rPr>
              <a:t>del </a:t>
            </a:r>
            <a:r>
              <a:rPr lang="en-US" sz="2400" err="1">
                <a:latin typeface="Calibri Light"/>
                <a:ea typeface="Calibri Light"/>
                <a:cs typeface="Calibri Light"/>
              </a:rPr>
              <a:t>paciente</a:t>
            </a:r>
            <a:r>
              <a:rPr lang="en-US" sz="2400">
                <a:latin typeface="Calibri Light"/>
                <a:ea typeface="Calibri Light"/>
                <a:cs typeface="Calibri Light"/>
              </a:rPr>
              <a:t> </a:t>
            </a:r>
            <a:r>
              <a:rPr lang="en-US" sz="2400" err="1">
                <a:latin typeface="Calibri Light"/>
                <a:ea typeface="Calibri Light"/>
                <a:cs typeface="Calibri Light"/>
              </a:rPr>
              <a:t>está</a:t>
            </a:r>
            <a:r>
              <a:rPr lang="en-US" sz="2400">
                <a:latin typeface="Calibri Light"/>
                <a:ea typeface="Calibri Light"/>
                <a:cs typeface="Calibri Light"/>
              </a:rPr>
              <a:t> </a:t>
            </a:r>
            <a:r>
              <a:rPr lang="en-US" sz="2400" err="1">
                <a:latin typeface="Calibri Light"/>
                <a:ea typeface="Calibri Light"/>
                <a:cs typeface="Calibri Light"/>
              </a:rPr>
              <a:t>alterado</a:t>
            </a:r>
            <a:endParaRPr lang="en-US" sz="2400">
              <a:latin typeface="Calibri Light"/>
              <a:ea typeface="Calibri Light"/>
              <a:cs typeface="Calibri Light"/>
            </a:endParaRPr>
          </a:p>
          <a:p>
            <a:pPr marL="342900" indent="-342900"/>
            <a:r>
              <a:rPr lang="en-US" sz="2400" b="1" err="1">
                <a:latin typeface="Calibri Light"/>
                <a:ea typeface="Calibri Light"/>
                <a:cs typeface="Calibri Light"/>
              </a:rPr>
              <a:t>Escuche</a:t>
            </a:r>
            <a:r>
              <a:rPr lang="en-US" sz="2400">
                <a:latin typeface="Calibri Light"/>
                <a:ea typeface="Calibri Light"/>
                <a:cs typeface="Calibri Light"/>
              </a:rPr>
              <a:t> </a:t>
            </a:r>
            <a:r>
              <a:rPr lang="en-US" sz="2400" err="1">
                <a:latin typeface="Calibri Light"/>
                <a:ea typeface="Calibri Light"/>
                <a:cs typeface="Calibri Light"/>
              </a:rPr>
              <a:t>ruidos</a:t>
            </a:r>
            <a:r>
              <a:rPr lang="en-US" sz="2400">
                <a:latin typeface="Calibri Light"/>
                <a:ea typeface="Calibri Light"/>
                <a:cs typeface="Calibri Light"/>
              </a:rPr>
              <a:t> </a:t>
            </a:r>
            <a:r>
              <a:rPr lang="en-US" sz="2400" err="1">
                <a:latin typeface="Calibri Light"/>
                <a:ea typeface="Calibri Light"/>
                <a:cs typeface="Calibri Light"/>
              </a:rPr>
              <a:t>anómalos</a:t>
            </a:r>
            <a:r>
              <a:rPr lang="en-US" sz="2400">
                <a:latin typeface="Calibri Light"/>
                <a:ea typeface="Calibri Light"/>
                <a:cs typeface="Calibri Light"/>
              </a:rPr>
              <a:t> </a:t>
            </a:r>
            <a:r>
              <a:rPr lang="en-US" sz="2400" err="1">
                <a:latin typeface="Calibri Light"/>
                <a:ea typeface="Calibri Light"/>
                <a:cs typeface="Calibri Light"/>
              </a:rPr>
              <a:t>en</a:t>
            </a:r>
            <a:r>
              <a:rPr lang="en-US" sz="2400">
                <a:latin typeface="Calibri Light"/>
                <a:ea typeface="Calibri Light"/>
                <a:cs typeface="Calibri Light"/>
              </a:rPr>
              <a:t> la </a:t>
            </a:r>
            <a:r>
              <a:rPr lang="en-US" sz="2400" err="1">
                <a:latin typeface="Calibri Light"/>
                <a:ea typeface="Calibri Light"/>
                <a:cs typeface="Calibri Light"/>
              </a:rPr>
              <a:t>vía</a:t>
            </a:r>
            <a:r>
              <a:rPr lang="en-US" sz="2400">
                <a:latin typeface="Calibri Light"/>
                <a:ea typeface="Calibri Light"/>
                <a:cs typeface="Calibri Light"/>
              </a:rPr>
              <a:t> </a:t>
            </a:r>
            <a:r>
              <a:rPr lang="en-US" sz="2400" err="1">
                <a:latin typeface="Calibri Light"/>
                <a:ea typeface="Calibri Light"/>
                <a:cs typeface="Calibri Light"/>
              </a:rPr>
              <a:t>aérea</a:t>
            </a:r>
          </a:p>
          <a:p>
            <a:pPr lvl="1"/>
            <a:r>
              <a:rPr lang="en-US" err="1">
                <a:latin typeface="Calibri Light"/>
                <a:ea typeface="Calibri Light"/>
                <a:cs typeface="Calibri Light"/>
              </a:rPr>
              <a:t>Gorgoteo</a:t>
            </a:r>
            <a:endParaRPr lang="en-US">
              <a:latin typeface="Calibri Light"/>
              <a:ea typeface="Calibri Light"/>
              <a:cs typeface="Calibri Light"/>
            </a:endParaRPr>
          </a:p>
          <a:p>
            <a:pPr lvl="1"/>
            <a:r>
              <a:rPr lang="en-US" err="1">
                <a:latin typeface="Calibri Light"/>
                <a:ea typeface="Calibri Light"/>
                <a:cs typeface="Calibri Light"/>
              </a:rPr>
              <a:t>Ronquido</a:t>
            </a:r>
            <a:endParaRPr lang="en-US">
              <a:latin typeface="Calibri Light"/>
              <a:ea typeface="Calibri Light"/>
              <a:cs typeface="Calibri Light"/>
            </a:endParaRPr>
          </a:p>
          <a:p>
            <a:pPr lvl="1"/>
            <a:r>
              <a:rPr lang="en-US" err="1">
                <a:latin typeface="Calibri Light"/>
                <a:ea typeface="Calibri Light"/>
                <a:cs typeface="Calibri Light"/>
              </a:rPr>
              <a:t>Estridor</a:t>
            </a:r>
            <a:endParaRPr lang="en-US">
              <a:latin typeface="Calibri Light"/>
              <a:ea typeface="Calibri Light"/>
              <a:cs typeface="Calibri Light"/>
            </a:endParaRPr>
          </a:p>
          <a:p>
            <a:pPr lvl="1"/>
            <a:r>
              <a:rPr lang="en-US" err="1">
                <a:latin typeface="Calibri Light"/>
                <a:ea typeface="Calibri Light"/>
                <a:cs typeface="Calibri Light"/>
              </a:rPr>
              <a:t>Respiración</a:t>
            </a:r>
            <a:r>
              <a:rPr lang="en-US">
                <a:latin typeface="Calibri Light"/>
                <a:ea typeface="Calibri Light"/>
                <a:cs typeface="Calibri Light"/>
              </a:rPr>
              <a:t> </a:t>
            </a:r>
            <a:r>
              <a:rPr lang="en-US" err="1">
                <a:latin typeface="Calibri Light"/>
                <a:ea typeface="Calibri Light"/>
                <a:cs typeface="Calibri Light"/>
              </a:rPr>
              <a:t>ruidosa</a:t>
            </a:r>
            <a:endParaRPr lang="en-US">
              <a:latin typeface="Calibri Light"/>
              <a:ea typeface="Calibri Light"/>
              <a:cs typeface="Calibri Light"/>
            </a:endParaRPr>
          </a:p>
        </p:txBody>
      </p:sp>
      <p:sp>
        <p:nvSpPr>
          <p:cNvPr id="9" name="Content Placeholder 2"/>
          <p:cNvSpPr txBox="1">
            <a:spLocks/>
          </p:cNvSpPr>
          <p:nvPr/>
        </p:nvSpPr>
        <p:spPr>
          <a:xfrm>
            <a:off x="205950" y="1427139"/>
            <a:ext cx="11816860" cy="517304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a:latin typeface="Source Sans Pro" panose="020B0503030403020204" pitchFamily="34" charset="0"/>
              <a:ea typeface="Source Sans Pro" panose="020B0503030403020204" pitchFamily="34" charset="0"/>
            </a:endParaRPr>
          </a:p>
          <a:p>
            <a:pPr marL="457200" lvl="1" indent="0">
              <a:buNone/>
            </a:pPr>
            <a:endParaRPr lang="en-US">
              <a:latin typeface="Source Sans Pro" panose="020B0503030403020204" pitchFamily="34" charset="0"/>
              <a:ea typeface="Source Sans Pro" panose="020B0503030403020204" pitchFamily="34" charset="0"/>
            </a:endParaRPr>
          </a:p>
        </p:txBody>
      </p:sp>
      <p:pic>
        <p:nvPicPr>
          <p:cNvPr id="3" name="Picture 3">
            <a:extLst>
              <a:ext uri="{FF2B5EF4-FFF2-40B4-BE49-F238E27FC236}">
                <a16:creationId xmlns:a16="http://schemas.microsoft.com/office/drawing/2014/main" id="{61CED642-81DB-19EF-B698-7472AF215C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06759" y="209786"/>
            <a:ext cx="1847850" cy="990600"/>
          </a:xfrm>
          <a:prstGeom prst="rect">
            <a:avLst/>
          </a:prstGeom>
        </p:spPr>
      </p:pic>
      <p:pic>
        <p:nvPicPr>
          <p:cNvPr id="5" name="Imagen 4" descr="Logotipo, nombre de la empresa&#10;&#10;Descripción generada automáticamente">
            <a:extLst>
              <a:ext uri="{FF2B5EF4-FFF2-40B4-BE49-F238E27FC236}">
                <a16:creationId xmlns:a16="http://schemas.microsoft.com/office/drawing/2014/main" id="{26ACF1C7-9E4A-351D-935C-E2980608E08C}"/>
              </a:ext>
            </a:extLst>
          </p:cNvPr>
          <p:cNvPicPr>
            <a:picLocks noChangeAspect="1"/>
          </p:cNvPicPr>
          <p:nvPr/>
        </p:nvPicPr>
        <p:blipFill>
          <a:blip r:embed="rId5"/>
          <a:stretch>
            <a:fillRect/>
          </a:stretch>
        </p:blipFill>
        <p:spPr>
          <a:xfrm>
            <a:off x="10412260" y="5574994"/>
            <a:ext cx="1704975" cy="1143000"/>
          </a:xfrm>
          <a:prstGeom prst="rect">
            <a:avLst/>
          </a:prstGeom>
        </p:spPr>
      </p:pic>
    </p:spTree>
    <p:extLst>
      <p:ext uri="{BB962C8B-B14F-4D97-AF65-F5344CB8AC3E}">
        <p14:creationId xmlns:p14="http://schemas.microsoft.com/office/powerpoint/2010/main" val="6193833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
            <a:extLst>
              <a:ext uri="{FF2B5EF4-FFF2-40B4-BE49-F238E27FC236}">
                <a16:creationId xmlns:a16="http://schemas.microsoft.com/office/drawing/2014/main" id="{2DF35DA2-A4E5-49E6-D211-96C226439197}"/>
              </a:ext>
            </a:extLst>
          </p:cNvPr>
          <p:cNvSpPr>
            <a:spLocks noChangeArrowheads="1"/>
          </p:cNvSpPr>
          <p:nvPr/>
        </p:nvSpPr>
        <p:spPr bwMode="auto">
          <a:xfrm>
            <a:off x="838200" y="108065"/>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Poblaciones especiales: Traumatismos en el embarazo</a:t>
            </a:r>
          </a:p>
        </p:txBody>
      </p:sp>
      <p:sp>
        <p:nvSpPr>
          <p:cNvPr id="45058" name="Rectangle 2">
            <a:extLst>
              <a:ext uri="{FF2B5EF4-FFF2-40B4-BE49-F238E27FC236}">
                <a16:creationId xmlns:a16="http://schemas.microsoft.com/office/drawing/2014/main" id="{20252CDB-1576-C38A-32AA-3AC653418076}"/>
              </a:ext>
            </a:extLst>
          </p:cNvPr>
          <p:cNvSpPr>
            <a:spLocks noChangeArrowheads="1"/>
          </p:cNvSpPr>
          <p:nvPr/>
        </p:nvSpPr>
        <p:spPr bwMode="auto">
          <a:xfrm>
            <a:off x="773935" y="1598881"/>
            <a:ext cx="10714495"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pPr>
            <a:r>
              <a:rPr lang="es-PY" altLang="es-ES" sz="2400" dirty="0">
                <a:latin typeface="Calibri Light"/>
                <a:ea typeface="Microsoft YaHei"/>
                <a:cs typeface="Calibri Light"/>
              </a:rPr>
              <a:t>Consideraciones especiales para el procedimiento</a:t>
            </a:r>
            <a:endParaRPr lang="es-PY" altLang="es-ES" sz="2400" dirty="0">
              <a:latin typeface="Calibri Light"/>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Si el útero se puede sentir a nivel del ombligo, generalmente indica que la paciente tiene al menos 20 semanas de embarazo</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Si la mujer tiene más de 20 semanas (5 meses) de embarazo, </a:t>
            </a:r>
            <a:r>
              <a:rPr lang="es-PY" altLang="es-ES" sz="2400" dirty="0">
                <a:solidFill>
                  <a:schemeClr val="accent2"/>
                </a:solidFill>
                <a:latin typeface="Calibri Light"/>
                <a:ea typeface="Microsoft YaHei"/>
                <a:cs typeface="Calibri Light"/>
              </a:rPr>
              <a:t>siempre colóquela del lado izquierdo</a:t>
            </a:r>
            <a:r>
              <a:rPr lang="es-PY" altLang="es-ES" sz="2400" dirty="0">
                <a:latin typeface="Calibri Light"/>
                <a:ea typeface="Microsoft YaHei"/>
                <a:cs typeface="Calibri Light"/>
              </a:rPr>
              <a:t> para prevenir la compresión de la vena cava inferior</a:t>
            </a:r>
          </a:p>
          <a:p>
            <a:pPr indent="-226695">
              <a:lnSpc>
                <a:spcPct val="90000"/>
              </a:lnSpc>
              <a:spcBef>
                <a:spcPts val="1000"/>
              </a:spcBef>
              <a:buFont typeface="Arial" panose="020B0604020202020204" pitchFamily="34" charset="0"/>
              <a:buChar char="•"/>
            </a:pPr>
            <a:r>
              <a:rPr lang="es-PY" sz="2400" dirty="0">
                <a:latin typeface="Calibri Light"/>
                <a:ea typeface="Microsoft YaHei"/>
                <a:cs typeface="Calibri Light"/>
              </a:rPr>
              <a:t>Plan de TRASLADO/TRASFERENCIA a una unidad con </a:t>
            </a:r>
            <a:r>
              <a:rPr lang="es-PY" sz="2400" dirty="0">
                <a:latin typeface="Calibri Light"/>
                <a:ea typeface="Calibri Light"/>
                <a:cs typeface="Calibri Light"/>
              </a:rPr>
              <a:t>atención obstétrica</a:t>
            </a:r>
            <a:r>
              <a:rPr lang="es-PY" sz="2400" dirty="0">
                <a:latin typeface="Calibri Light"/>
                <a:ea typeface="Microsoft YaHei"/>
                <a:cs typeface="Calibri Light"/>
              </a:rPr>
              <a:t> especializada</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Si ocurre un traumatismo en las últimas etapas del embarazo, prepárese también para la reanimación neonatal</a:t>
            </a:r>
          </a:p>
          <a:p>
            <a:pPr indent="-226695">
              <a:lnSpc>
                <a:spcPct val="90000"/>
              </a:lnSpc>
              <a:spcBef>
                <a:spcPts val="1000"/>
              </a:spcBef>
              <a:buClrTx/>
              <a:buSzTx/>
              <a:buFontTx/>
              <a:buNone/>
            </a:pPr>
            <a:endParaRPr lang="es-PY" altLang="es-ES" sz="2400">
              <a:cs typeface="DejaVu Sans" charset="0"/>
            </a:endParaRPr>
          </a:p>
          <a:p>
            <a:pPr indent="-226695">
              <a:lnSpc>
                <a:spcPct val="90000"/>
              </a:lnSpc>
              <a:spcBef>
                <a:spcPts val="1000"/>
              </a:spcBef>
              <a:buClrTx/>
              <a:buSzTx/>
              <a:buFontTx/>
              <a:buNone/>
            </a:pPr>
            <a:endParaRPr lang="es-PY" altLang="es-ES" sz="2400">
              <a:cs typeface="DejaVu Sans" charset="0"/>
            </a:endParaRPr>
          </a:p>
          <a:p>
            <a:pPr indent="-226695">
              <a:lnSpc>
                <a:spcPct val="90000"/>
              </a:lnSpc>
              <a:spcBef>
                <a:spcPts val="1000"/>
              </a:spcBef>
              <a:buClrTx/>
              <a:buSzTx/>
              <a:buFontTx/>
              <a:buNone/>
            </a:pPr>
            <a:endParaRPr lang="es-PY" altLang="es-ES" sz="2400">
              <a:cs typeface="DejaVu Sans" charset="0"/>
            </a:endParaRPr>
          </a:p>
        </p:txBody>
      </p:sp>
      <p:pic>
        <p:nvPicPr>
          <p:cNvPr id="45059" name="Picture 3">
            <a:extLst>
              <a:ext uri="{FF2B5EF4-FFF2-40B4-BE49-F238E27FC236}">
                <a16:creationId xmlns:a16="http://schemas.microsoft.com/office/drawing/2014/main" id="{EFAE45BF-80DE-92DE-C34D-0586D866BC0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710863" y="230188"/>
            <a:ext cx="944562" cy="120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5061" name="Picture 5">
            <a:extLst>
              <a:ext uri="{FF2B5EF4-FFF2-40B4-BE49-F238E27FC236}">
                <a16:creationId xmlns:a16="http://schemas.microsoft.com/office/drawing/2014/main" id="{08F2E857-57B0-B899-090F-441D6DC5434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753273" y="4484268"/>
            <a:ext cx="1984395" cy="212899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5062" name="Rectangle 6">
            <a:extLst>
              <a:ext uri="{FF2B5EF4-FFF2-40B4-BE49-F238E27FC236}">
                <a16:creationId xmlns:a16="http://schemas.microsoft.com/office/drawing/2014/main" id="{8CD9A9A8-C5BF-DA6C-D3F6-C32FC51EF2A2}"/>
              </a:ext>
            </a:extLst>
          </p:cNvPr>
          <p:cNvSpPr>
            <a:spLocks noChangeArrowheads="1"/>
          </p:cNvSpPr>
          <p:nvPr/>
        </p:nvSpPr>
        <p:spPr bwMode="auto">
          <a:xfrm>
            <a:off x="5825475" y="5468862"/>
            <a:ext cx="1831975" cy="6448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spAutoFit/>
          </a:bodyPr>
          <a:lstStyle>
            <a:lvl1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Lst>
              <a:defRPr>
                <a:solidFill>
                  <a:srgbClr val="000000"/>
                </a:solidFill>
                <a:latin typeface="Arial" panose="020B0604020202020204" pitchFamily="34" charset="0"/>
                <a:ea typeface="Microsoft YaHei" panose="020B0503020204020204" pitchFamily="34" charset="-122"/>
              </a:defRPr>
            </a:lvl9pPr>
          </a:lstStyle>
          <a:p>
            <a:pPr algn="r"/>
            <a:r>
              <a:rPr lang="es-PY" dirty="0">
                <a:latin typeface="Calibri"/>
                <a:ea typeface="Calibri"/>
                <a:cs typeface="Calibri"/>
              </a:rPr>
              <a:t>POSICION</a:t>
            </a:r>
          </a:p>
          <a:p>
            <a:pPr algn="r"/>
            <a:r>
              <a:rPr lang="es-PY" altLang="es-ES" dirty="0">
                <a:latin typeface="Calibri"/>
                <a:ea typeface="Microsoft YaHei"/>
                <a:cs typeface="DejaVu Sans" charset="0"/>
              </a:rPr>
              <a:t>LATERAL </a:t>
            </a:r>
            <a:endParaRPr lang="es-PY"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6081" name="Rectangle 1">
            <a:extLst>
              <a:ext uri="{FF2B5EF4-FFF2-40B4-BE49-F238E27FC236}">
                <a16:creationId xmlns:a16="http://schemas.microsoft.com/office/drawing/2014/main" id="{22D03D21-8484-CCF4-955B-BDCA22C92ACF}"/>
              </a:ext>
            </a:extLst>
          </p:cNvPr>
          <p:cNvSpPr>
            <a:spLocks noChangeArrowheads="1"/>
          </p:cNvSpPr>
          <p:nvPr/>
        </p:nvSpPr>
        <p:spPr bwMode="auto">
          <a:xfrm>
            <a:off x="884104" y="43800"/>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a:solidFill>
                  <a:srgbClr val="002060"/>
                </a:solidFill>
                <a:latin typeface="+mn-lt"/>
                <a:ea typeface="+mj-ea"/>
                <a:cs typeface="+mj-cs"/>
              </a:rPr>
              <a:t>Pregunta 6 del libro de ejercicios</a:t>
            </a:r>
          </a:p>
        </p:txBody>
      </p:sp>
      <p:sp>
        <p:nvSpPr>
          <p:cNvPr id="46082" name="Rectangle 2">
            <a:extLst>
              <a:ext uri="{FF2B5EF4-FFF2-40B4-BE49-F238E27FC236}">
                <a16:creationId xmlns:a16="http://schemas.microsoft.com/office/drawing/2014/main" id="{300FDF8C-CEB3-DCE9-A4B8-FBB0745B1FB3}"/>
              </a:ext>
            </a:extLst>
          </p:cNvPr>
          <p:cNvSpPr>
            <a:spLocks noChangeArrowheads="1"/>
          </p:cNvSpPr>
          <p:nvPr/>
        </p:nvSpPr>
        <p:spPr bwMode="auto">
          <a:xfrm>
            <a:off x="838200" y="1501775"/>
            <a:ext cx="8896350" cy="467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00"/>
              </a:spcBef>
            </a:pPr>
            <a:r>
              <a:rPr lang="es-PY" altLang="es-ES" sz="2400">
                <a:latin typeface="Calibri Light" panose="020F0302020204030204" pitchFamily="34" charset="0"/>
              </a:rPr>
              <a:t>Utilizando la sección indicada del libro de ejercicios, indique las afecciones comunes que un traumatismo puede causar en una mujer embarazada.</a:t>
            </a:r>
          </a:p>
          <a:p>
            <a:pPr>
              <a:lnSpc>
                <a:spcPct val="90000"/>
              </a:lnSpc>
              <a:spcBef>
                <a:spcPts val="1000"/>
              </a:spcBef>
            </a:pPr>
            <a:r>
              <a:rPr lang="es-PY" altLang="es-ES" sz="2400">
                <a:latin typeface="Calibri Light" panose="020F0302020204030204" pitchFamily="34" charset="0"/>
              </a:rPr>
              <a:t>1.</a:t>
            </a:r>
          </a:p>
          <a:p>
            <a:pPr>
              <a:lnSpc>
                <a:spcPct val="90000"/>
              </a:lnSpc>
              <a:spcBef>
                <a:spcPts val="1000"/>
              </a:spcBef>
            </a:pPr>
            <a:r>
              <a:rPr lang="es-PY" altLang="es-ES" sz="2400">
                <a:latin typeface="Calibri Light" panose="020F0302020204030204" pitchFamily="34" charset="0"/>
              </a:rPr>
              <a:t>2.</a:t>
            </a:r>
          </a:p>
          <a:p>
            <a:pPr>
              <a:lnSpc>
                <a:spcPct val="90000"/>
              </a:lnSpc>
              <a:spcBef>
                <a:spcPts val="1000"/>
              </a:spcBef>
            </a:pPr>
            <a:r>
              <a:rPr lang="es-PY" altLang="es-ES" sz="2400">
                <a:latin typeface="Calibri Light" panose="020F0302020204030204" pitchFamily="34" charset="0"/>
              </a:rPr>
              <a:t>3.</a:t>
            </a:r>
          </a:p>
          <a:p>
            <a:pPr>
              <a:lnSpc>
                <a:spcPct val="90000"/>
              </a:lnSpc>
              <a:spcBef>
                <a:spcPts val="1000"/>
              </a:spcBef>
            </a:pPr>
            <a:r>
              <a:rPr lang="es-PY" altLang="es-ES" sz="2400">
                <a:latin typeface="Calibri Light" panose="020F0302020204030204" pitchFamily="34" charset="0"/>
              </a:rPr>
              <a:t>4. </a:t>
            </a:r>
          </a:p>
          <a:p>
            <a:pPr>
              <a:lnSpc>
                <a:spcPct val="90000"/>
              </a:lnSpc>
              <a:spcBef>
                <a:spcPts val="1000"/>
              </a:spcBef>
            </a:pPr>
            <a:r>
              <a:rPr lang="es-PY" altLang="es-ES" sz="2400">
                <a:latin typeface="Calibri Light" panose="020F0302020204030204" pitchFamily="34" charset="0"/>
              </a:rPr>
              <a:t>5. </a:t>
            </a:r>
          </a:p>
        </p:txBody>
      </p:sp>
      <p:pic>
        <p:nvPicPr>
          <p:cNvPr id="46083" name="Picture 3">
            <a:extLst>
              <a:ext uri="{FF2B5EF4-FFF2-40B4-BE49-F238E27FC236}">
                <a16:creationId xmlns:a16="http://schemas.microsoft.com/office/drawing/2014/main" id="{2B68CB25-4ECA-C8EC-9590-6D907B0BB3D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259439" y="365125"/>
            <a:ext cx="1646811" cy="129149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1">
            <a:extLst>
              <a:ext uri="{FF2B5EF4-FFF2-40B4-BE49-F238E27FC236}">
                <a16:creationId xmlns:a16="http://schemas.microsoft.com/office/drawing/2014/main" id="{BDCD787E-101F-EFE7-A76D-80FFEE151C0F}"/>
              </a:ext>
            </a:extLst>
          </p:cNvPr>
          <p:cNvSpPr>
            <a:spLocks noChangeArrowheads="1"/>
          </p:cNvSpPr>
          <p:nvPr/>
        </p:nvSpPr>
        <p:spPr bwMode="auto">
          <a:xfrm>
            <a:off x="608682" y="25438"/>
            <a:ext cx="10514013"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Consideraciones especiales: Trauma en los niños</a:t>
            </a:r>
            <a:endParaRPr lang="es-PY" altLang="es-ES" sz="4000" b="1" dirty="0">
              <a:solidFill>
                <a:srgbClr val="002060"/>
              </a:solidFill>
              <a:latin typeface="+mn-lt"/>
              <a:ea typeface="Calibri"/>
              <a:cs typeface="Calibri"/>
            </a:endParaRPr>
          </a:p>
        </p:txBody>
      </p:sp>
      <p:sp>
        <p:nvSpPr>
          <p:cNvPr id="47106" name="Rectangle 2">
            <a:extLst>
              <a:ext uri="{FF2B5EF4-FFF2-40B4-BE49-F238E27FC236}">
                <a16:creationId xmlns:a16="http://schemas.microsoft.com/office/drawing/2014/main" id="{951F6329-1247-2E1E-5E90-DAA3B698082D}"/>
              </a:ext>
            </a:extLst>
          </p:cNvPr>
          <p:cNvSpPr>
            <a:spLocks noChangeArrowheads="1"/>
          </p:cNvSpPr>
          <p:nvPr/>
        </p:nvSpPr>
        <p:spPr bwMode="auto">
          <a:xfrm>
            <a:off x="838200" y="1825625"/>
            <a:ext cx="9104313"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00"/>
              </a:spcBef>
            </a:pPr>
            <a:endParaRPr lang="es-PY" altLang="es-ES">
              <a:cs typeface="DejaVu Sans" charset="0"/>
            </a:endParaRPr>
          </a:p>
          <a:p>
            <a:pPr>
              <a:lnSpc>
                <a:spcPct val="90000"/>
              </a:lnSpc>
              <a:spcBef>
                <a:spcPts val="1000"/>
              </a:spcBef>
            </a:pPr>
            <a:endParaRPr lang="es-PY" altLang="es-ES">
              <a:cs typeface="DejaVu Sans" charset="0"/>
            </a:endParaRPr>
          </a:p>
          <a:p>
            <a:pPr>
              <a:lnSpc>
                <a:spcPct val="90000"/>
              </a:lnSpc>
              <a:spcBef>
                <a:spcPts val="1000"/>
              </a:spcBef>
            </a:pPr>
            <a:endParaRPr lang="es-PY" altLang="es-ES">
              <a:cs typeface="DejaVu Sans" charset="0"/>
            </a:endParaRPr>
          </a:p>
        </p:txBody>
      </p:sp>
      <p:sp>
        <p:nvSpPr>
          <p:cNvPr id="47107" name="Rectangle 3">
            <a:extLst>
              <a:ext uri="{FF2B5EF4-FFF2-40B4-BE49-F238E27FC236}">
                <a16:creationId xmlns:a16="http://schemas.microsoft.com/office/drawing/2014/main" id="{C5286092-2A58-4128-42D9-3D5BD4B2101F}"/>
              </a:ext>
            </a:extLst>
          </p:cNvPr>
          <p:cNvSpPr>
            <a:spLocks noChangeArrowheads="1"/>
          </p:cNvSpPr>
          <p:nvPr/>
        </p:nvSpPr>
        <p:spPr bwMode="auto">
          <a:xfrm>
            <a:off x="605010" y="1821953"/>
            <a:ext cx="10748963"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marL="6858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Si bien los niños pueden tener buen aspecto después de sufrir una lesión, su estado puede deteriorarse con rapidez</a:t>
            </a:r>
            <a:endParaRPr lang="es-ES" sz="2400" dirty="0">
              <a:cs typeface="Arial"/>
            </a:endParaRPr>
          </a:p>
          <a:p>
            <a:pPr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Los niños presentan diferentes patrones de lesión</a:t>
            </a: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Pueden registrar graves lesiones en órganos internos sin fracturas de cráneo o costillas</a:t>
            </a:r>
          </a:p>
          <a:p>
            <a:pPr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Problemas de manejo comunes:</a:t>
            </a:r>
          </a:p>
          <a:p>
            <a:pPr lvl="1"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Resucitación excesiva o insuficiente</a:t>
            </a:r>
          </a:p>
          <a:p>
            <a:pPr lvl="1"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Errores de medicación</a:t>
            </a:r>
          </a:p>
          <a:p>
            <a:pPr lvl="1"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Fallas en reconocer la hipotermia o la hipoglucemia</a:t>
            </a:r>
          </a:p>
          <a:p>
            <a:pPr indent="-226695">
              <a:lnSpc>
                <a:spcPct val="90000"/>
              </a:lnSpc>
              <a:spcBef>
                <a:spcPts val="1000"/>
              </a:spcBef>
              <a:buClrTx/>
              <a:buSzTx/>
              <a:buFontTx/>
              <a:buNone/>
            </a:pPr>
            <a:endParaRPr lang="es-PY" altLang="es-ES" sz="2800">
              <a:latin typeface="Calibri Light"/>
              <a:ea typeface="Calibri Light"/>
              <a:cs typeface="Calibri Light"/>
            </a:endParaRPr>
          </a:p>
        </p:txBody>
      </p:sp>
      <p:pic>
        <p:nvPicPr>
          <p:cNvPr id="47108" name="Picture 4">
            <a:extLst>
              <a:ext uri="{FF2B5EF4-FFF2-40B4-BE49-F238E27FC236}">
                <a16:creationId xmlns:a16="http://schemas.microsoft.com/office/drawing/2014/main" id="{8B76DAAC-494C-F595-92BC-D2525C74B3F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768644" y="650683"/>
            <a:ext cx="1176338"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a:extLst>
              <a:ext uri="{FF2B5EF4-FFF2-40B4-BE49-F238E27FC236}">
                <a16:creationId xmlns:a16="http://schemas.microsoft.com/office/drawing/2014/main" id="{74640133-4B52-CB97-AA53-422BBB1EE96B}"/>
              </a:ext>
            </a:extLst>
          </p:cNvPr>
          <p:cNvSpPr>
            <a:spLocks noChangeArrowheads="1"/>
          </p:cNvSpPr>
          <p:nvPr/>
        </p:nvSpPr>
        <p:spPr bwMode="auto">
          <a:xfrm>
            <a:off x="524927" y="71342"/>
            <a:ext cx="8469428"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Consideraciones especiales en niños: Vía aérea</a:t>
            </a:r>
            <a:endParaRPr lang="es-PY" altLang="es-ES" sz="4000" b="1" dirty="0">
              <a:solidFill>
                <a:srgbClr val="002060"/>
              </a:solidFill>
              <a:latin typeface="+mn-lt"/>
              <a:ea typeface="Calibri"/>
              <a:cs typeface="Calibri"/>
            </a:endParaRPr>
          </a:p>
        </p:txBody>
      </p:sp>
      <p:sp>
        <p:nvSpPr>
          <p:cNvPr id="48130" name="Rectangle 2">
            <a:extLst>
              <a:ext uri="{FF2B5EF4-FFF2-40B4-BE49-F238E27FC236}">
                <a16:creationId xmlns:a16="http://schemas.microsoft.com/office/drawing/2014/main" id="{FDA2FB12-163C-F9E3-7C53-C5CADE94195A}"/>
              </a:ext>
            </a:extLst>
          </p:cNvPr>
          <p:cNvSpPr>
            <a:spLocks noChangeArrowheads="1"/>
          </p:cNvSpPr>
          <p:nvPr/>
        </p:nvSpPr>
        <p:spPr bwMode="auto">
          <a:xfrm>
            <a:off x="654257" y="1974913"/>
            <a:ext cx="7020913" cy="3718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Si sospecha un traumatismo de cuello o una lesión en la columna cervical, aplique la maniobra de tracción mandibular para abrir manualmente la vía aérea mientras mantiene la columna cervical inmovilizada</a:t>
            </a:r>
            <a:endParaRPr lang="es-PY" sz="2400" dirty="0"/>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La cabeza y la lengua de gran tamaño de los niños </a:t>
            </a:r>
            <a:r>
              <a:rPr lang="es-PY" altLang="es-ES" sz="2400" dirty="0">
                <a:solidFill>
                  <a:schemeClr val="accent2"/>
                </a:solidFill>
                <a:latin typeface="Calibri Light"/>
                <a:ea typeface="Microsoft YaHei"/>
                <a:cs typeface="Calibri Light"/>
              </a:rPr>
              <a:t>pueden obstruir</a:t>
            </a:r>
            <a:r>
              <a:rPr lang="es-PY" altLang="es-ES" sz="2400" dirty="0">
                <a:latin typeface="Calibri Light"/>
                <a:ea typeface="Microsoft YaHei"/>
                <a:cs typeface="Calibri Light"/>
              </a:rPr>
              <a:t> fácilmente la vía aérea</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En los niños más pequeños y los lactantes puede ser necesario colocar una </a:t>
            </a:r>
            <a:r>
              <a:rPr lang="es-PY" altLang="es-ES" sz="2400" dirty="0">
                <a:solidFill>
                  <a:schemeClr val="accent2"/>
                </a:solidFill>
                <a:latin typeface="Calibri Light"/>
                <a:ea typeface="Microsoft YaHei"/>
                <a:cs typeface="Calibri Light"/>
              </a:rPr>
              <a:t>almohadilla por debajo de los hombros</a:t>
            </a:r>
            <a:r>
              <a:rPr lang="es-PY" altLang="es-ES" sz="2400" dirty="0">
                <a:latin typeface="Calibri Light"/>
                <a:ea typeface="Microsoft YaHei"/>
                <a:cs typeface="Calibri Light"/>
              </a:rPr>
              <a:t> para alinear la vía aérea</a:t>
            </a:r>
          </a:p>
        </p:txBody>
      </p:sp>
      <p:pic>
        <p:nvPicPr>
          <p:cNvPr id="48132" name="Picture 4">
            <a:extLst>
              <a:ext uri="{FF2B5EF4-FFF2-40B4-BE49-F238E27FC236}">
                <a16:creationId xmlns:a16="http://schemas.microsoft.com/office/drawing/2014/main" id="{9F672688-A079-BC44-AF44-CEDF85AE6AA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208448" y="130290"/>
            <a:ext cx="1751012" cy="9382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3" name="Picture 5">
            <a:extLst>
              <a:ext uri="{FF2B5EF4-FFF2-40B4-BE49-F238E27FC236}">
                <a16:creationId xmlns:a16="http://schemas.microsoft.com/office/drawing/2014/main" id="{A93C1BA0-B26B-0D9F-90B4-46B998DB163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935273" y="60440"/>
            <a:ext cx="1176337"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8134" name="Picture 6">
            <a:extLst>
              <a:ext uri="{FF2B5EF4-FFF2-40B4-BE49-F238E27FC236}">
                <a16:creationId xmlns:a16="http://schemas.microsoft.com/office/drawing/2014/main" id="{B3FBFEB4-913C-6CED-4B77-7799B8A7EB87}"/>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991475" y="2143125"/>
            <a:ext cx="3859213" cy="267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5161B346-1BFA-9A2A-C3CC-A2566C237D76}"/>
              </a:ext>
            </a:extLst>
          </p:cNvPr>
          <p:cNvSpPr>
            <a:spLocks noChangeArrowheads="1"/>
          </p:cNvSpPr>
          <p:nvPr/>
        </p:nvSpPr>
        <p:spPr bwMode="auto">
          <a:xfrm>
            <a:off x="461790" y="1305098"/>
            <a:ext cx="10917238" cy="5165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 pos="10782300"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buFont typeface="Arial" panose="020B0604020202020204" pitchFamily="34" charset="0"/>
              <a:buChar char="•"/>
            </a:pPr>
            <a:endParaRPr lang="es-PY" altLang="es-ES" sz="2400">
              <a:latin typeface="Calibri Light"/>
              <a:ea typeface="Calibri Light"/>
              <a:cs typeface="Calibri Light"/>
            </a:endParaRPr>
          </a:p>
          <a:p>
            <a:pPr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Si el niño no respira correctamente después de abrirle la vía aérea, proporcione respiración asistida con una </a:t>
            </a:r>
            <a:r>
              <a:rPr lang="es-PY" altLang="es-ES" sz="2400" b="1" dirty="0">
                <a:latin typeface="Calibri Light"/>
                <a:ea typeface="Calibri Light"/>
                <a:cs typeface="Calibri Light"/>
              </a:rPr>
              <a:t>bolsa-válvula-mascarilla</a:t>
            </a:r>
            <a:r>
              <a:rPr lang="es-PY" altLang="es-ES" sz="2400" dirty="0">
                <a:latin typeface="Calibri Light"/>
                <a:ea typeface="Calibri Light"/>
                <a:cs typeface="Calibri Light"/>
              </a:rPr>
              <a:t>, idealmente con </a:t>
            </a:r>
            <a:r>
              <a:rPr lang="es-PY" altLang="es-ES" sz="2400" b="1" dirty="0">
                <a:latin typeface="Calibri Light"/>
                <a:ea typeface="Calibri Light"/>
                <a:cs typeface="Calibri Light"/>
              </a:rPr>
              <a:t>oxígeno</a:t>
            </a:r>
            <a:endParaRPr lang="es-PY" b="1" dirty="0">
              <a:latin typeface="Calibri Light"/>
              <a:ea typeface="Calibri Light"/>
              <a:cs typeface="Calibri Light"/>
            </a:endParaRPr>
          </a:p>
          <a:p>
            <a:pPr lvl="1"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Aplique una respiración cada 4 segundos a los niños más grandes</a:t>
            </a:r>
          </a:p>
          <a:p>
            <a:pPr lvl="1"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Aplique una respiración cada 3 segundos a los lactantes</a:t>
            </a:r>
          </a:p>
        </p:txBody>
      </p:sp>
      <p:graphicFrame>
        <p:nvGraphicFramePr>
          <p:cNvPr id="49155" name="Group 3">
            <a:extLst>
              <a:ext uri="{FF2B5EF4-FFF2-40B4-BE49-F238E27FC236}">
                <a16:creationId xmlns:a16="http://schemas.microsoft.com/office/drawing/2014/main" id="{3CC65C65-2B14-64B5-B90D-A945295A262E}"/>
              </a:ext>
            </a:extLst>
          </p:cNvPr>
          <p:cNvGraphicFramePr>
            <a:graphicFrameLocks noGrp="1"/>
          </p:cNvGraphicFramePr>
          <p:nvPr>
            <p:extLst>
              <p:ext uri="{D42A27DB-BD31-4B8C-83A1-F6EECF244321}">
                <p14:modId xmlns:p14="http://schemas.microsoft.com/office/powerpoint/2010/main" val="2845727701"/>
              </p:ext>
            </p:extLst>
          </p:nvPr>
        </p:nvGraphicFramePr>
        <p:xfrm>
          <a:off x="1445822" y="4027348"/>
          <a:ext cx="6065940" cy="2438402"/>
        </p:xfrm>
        <a:graphic>
          <a:graphicData uri="http://schemas.openxmlformats.org/drawingml/2006/table">
            <a:tbl>
              <a:tblPr/>
              <a:tblGrid>
                <a:gridCol w="1899156">
                  <a:extLst>
                    <a:ext uri="{9D8B030D-6E8A-4147-A177-3AD203B41FA5}">
                      <a16:colId xmlns:a16="http://schemas.microsoft.com/office/drawing/2014/main" val="3722911444"/>
                    </a:ext>
                  </a:extLst>
                </a:gridCol>
                <a:gridCol w="4166784">
                  <a:extLst>
                    <a:ext uri="{9D8B030D-6E8A-4147-A177-3AD203B41FA5}">
                      <a16:colId xmlns:a16="http://schemas.microsoft.com/office/drawing/2014/main" val="181381482"/>
                    </a:ext>
                  </a:extLst>
                </a:gridCol>
              </a:tblGrid>
              <a:tr h="487363">
                <a:tc gridSpan="2">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pPr>
                      <a:r>
                        <a:rPr kumimoji="0" lang="es-PY" altLang="es-ES" sz="2400" b="1" i="0" u="none" strike="noStrike" cap="none" normalizeH="0" baseline="0" dirty="0">
                          <a:ln>
                            <a:noFill/>
                          </a:ln>
                          <a:solidFill>
                            <a:srgbClr val="000000"/>
                          </a:solidFill>
                          <a:effectLst/>
                          <a:latin typeface="Calibri Light"/>
                          <a:ea typeface="Microsoft YaHei"/>
                        </a:rPr>
                        <a:t>Respiraciones </a:t>
                      </a:r>
                      <a:r>
                        <a:rPr lang="es-PY" altLang="es-ES" sz="2400" b="1" i="0" u="none" strike="noStrike" cap="none" normalizeH="0" baseline="0" dirty="0">
                          <a:ln>
                            <a:noFill/>
                          </a:ln>
                          <a:solidFill>
                            <a:srgbClr val="000000"/>
                          </a:solidFill>
                          <a:effectLst/>
                          <a:latin typeface="Calibri Light"/>
                          <a:ea typeface="Microsoft YaHei"/>
                        </a:rPr>
                        <a:t>normales por</a:t>
                      </a:r>
                      <a:r>
                        <a:rPr kumimoji="0" lang="es-PY" altLang="es-ES" sz="2400" b="1" i="0" u="none" strike="noStrike" cap="none" normalizeH="0" baseline="0" dirty="0">
                          <a:ln>
                            <a:noFill/>
                          </a:ln>
                          <a:solidFill>
                            <a:srgbClr val="000000"/>
                          </a:solidFill>
                          <a:effectLst/>
                          <a:latin typeface="Calibri Light"/>
                          <a:ea typeface="Microsoft YaHei"/>
                        </a:rPr>
                        <a:t> minuto en niños</a:t>
                      </a:r>
                      <a:r>
                        <a:rPr lang="es-PY" altLang="es-ES" sz="2400" b="1" i="0" u="none" strike="noStrike" cap="none" normalizeH="0" baseline="0" dirty="0">
                          <a:ln>
                            <a:noFill/>
                          </a:ln>
                          <a:solidFill>
                            <a:srgbClr val="000000"/>
                          </a:solidFill>
                          <a:effectLst/>
                          <a:latin typeface="Calibri Light"/>
                          <a:ea typeface="Microsoft YaHei"/>
                        </a:rPr>
                        <a:t> </a:t>
                      </a:r>
                      <a:endParaRPr kumimoji="0" lang="es-PY" altLang="es-ES" sz="2400" b="1" i="0" u="none" strike="noStrike" cap="none" normalizeH="0" baseline="0" dirty="0">
                        <a:ln>
                          <a:noFill/>
                        </a:ln>
                        <a:solidFill>
                          <a:srgbClr val="000000"/>
                        </a:solidFill>
                        <a:effectLst/>
                        <a:latin typeface="Calibri Light"/>
                        <a:ea typeface="Microsoft YaHei"/>
                      </a:endParaRPr>
                    </a:p>
                  </a:txBody>
                  <a:tcPr marL="121680" marR="121680" horzOverflow="overflow">
                    <a:lnL w="12700">
                      <a:solidFill>
                        <a:schemeClr val="tx1"/>
                      </a:solidFill>
                    </a:lnL>
                    <a:lnR w="12700">
                      <a:solidFill>
                        <a:schemeClr val="tx1"/>
                      </a:solidFill>
                    </a:lnR>
                    <a:lnT w="12700">
                      <a:solidFill>
                        <a:schemeClr val="tx1"/>
                      </a:solidFill>
                    </a:lnT>
                    <a:lnB w="12700">
                      <a:solidFill>
                        <a:schemeClr val="tx1"/>
                      </a:solidFill>
                    </a:lnB>
                    <a:lnTlToBr>
                      <a:noFill/>
                    </a:lnTlToBr>
                    <a:lnBlToTr>
                      <a:noFill/>
                    </a:lnBlToTr>
                    <a:noFill/>
                  </a:tcPr>
                </a:tc>
                <a:tc hMerge="1">
                  <a:txBody>
                    <a:bodyPr/>
                    <a:lstStyle/>
                    <a:p>
                      <a:endParaRPr lang="es-ES"/>
                    </a:p>
                  </a:txBody>
                  <a:tcPr/>
                </a:tc>
                <a:extLst>
                  <a:ext uri="{0D108BD9-81ED-4DB2-BD59-A6C34878D82A}">
                    <a16:rowId xmlns:a16="http://schemas.microsoft.com/office/drawing/2014/main" val="3244204511"/>
                  </a:ext>
                </a:extLst>
              </a:tr>
              <a:tr h="487363">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s-PY" altLang="es-ES" sz="2400" b="0" i="0" u="none" strike="noStrike" cap="none" normalizeH="0" baseline="0" dirty="0">
                          <a:ln>
                            <a:noFill/>
                          </a:ln>
                          <a:solidFill>
                            <a:srgbClr val="000000"/>
                          </a:solidFill>
                          <a:effectLst/>
                          <a:latin typeface="Calibri Light"/>
                          <a:ea typeface="Microsoft YaHei"/>
                        </a:rPr>
                        <a:t>Edad</a:t>
                      </a:r>
                    </a:p>
                  </a:txBody>
                  <a:tcPr marL="121680" marR="121680" horzOverflow="overflow">
                    <a:lnL w="12700">
                      <a:solidFill>
                        <a:schemeClr val="tx1"/>
                      </a:solidFill>
                    </a:lnL>
                    <a:lnR w="12700">
                      <a:solidFill>
                        <a:schemeClr val="tx1"/>
                      </a:solidFill>
                    </a:lnR>
                    <a:lnT w="12700">
                      <a:solidFill>
                        <a:schemeClr val="tx1"/>
                      </a:solidFill>
                    </a:lnT>
                    <a:lnB w="12700">
                      <a:solidFill>
                        <a:schemeClr val="tx1"/>
                      </a:solidFill>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s-PY" altLang="es-ES" sz="2400" b="0" i="0" u="none" strike="noStrike" cap="none" normalizeH="0" baseline="0" dirty="0">
                          <a:ln>
                            <a:noFill/>
                          </a:ln>
                          <a:solidFill>
                            <a:srgbClr val="000000"/>
                          </a:solidFill>
                          <a:effectLst/>
                          <a:latin typeface="Calibri Light"/>
                          <a:ea typeface="Microsoft YaHei"/>
                        </a:rPr>
                        <a:t>Respiraciones por minuto</a:t>
                      </a:r>
                    </a:p>
                  </a:txBody>
                  <a:tcPr marL="121680" marR="121680" horzOverflow="overflow">
                    <a:lnL w="12700">
                      <a:solidFill>
                        <a:schemeClr val="tx1"/>
                      </a:solidFill>
                    </a:lnL>
                    <a:lnR w="12700">
                      <a:solidFill>
                        <a:schemeClr val="tx1"/>
                      </a:solidFill>
                    </a:lnR>
                    <a:lnT w="12700">
                      <a:solidFill>
                        <a:schemeClr val="tx1"/>
                      </a:solidFill>
                    </a:lnT>
                    <a:lnB w="12700">
                      <a:solidFill>
                        <a:schemeClr val="tx1"/>
                      </a:solidFill>
                    </a:lnB>
                    <a:lnTlToBr>
                      <a:noFill/>
                    </a:lnTlToBr>
                    <a:lnBlToTr>
                      <a:noFill/>
                    </a:lnBlToTr>
                    <a:noFill/>
                  </a:tcPr>
                </a:tc>
                <a:extLst>
                  <a:ext uri="{0D108BD9-81ED-4DB2-BD59-A6C34878D82A}">
                    <a16:rowId xmlns:a16="http://schemas.microsoft.com/office/drawing/2014/main" val="1795093755"/>
                  </a:ext>
                </a:extLst>
              </a:tr>
              <a:tr h="487363">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s-PY" altLang="es-ES" sz="2400" b="0" i="0" u="none" strike="noStrike" cap="none" normalizeH="0" baseline="0" dirty="0">
                          <a:ln>
                            <a:noFill/>
                          </a:ln>
                          <a:solidFill>
                            <a:srgbClr val="000000"/>
                          </a:solidFill>
                          <a:effectLst/>
                          <a:latin typeface="Calibri Light"/>
                          <a:ea typeface="Microsoft YaHei"/>
                        </a:rPr>
                        <a:t>&lt; 2 meses</a:t>
                      </a:r>
                    </a:p>
                  </a:txBody>
                  <a:tcPr marL="121680" marR="121680" horzOverflow="overflow">
                    <a:lnL w="12700">
                      <a:solidFill>
                        <a:schemeClr val="tx1"/>
                      </a:solidFill>
                    </a:lnL>
                    <a:lnR w="12700">
                      <a:solidFill>
                        <a:schemeClr val="tx1"/>
                      </a:solidFill>
                    </a:lnR>
                    <a:lnT w="12700">
                      <a:solidFill>
                        <a:schemeClr val="tx1"/>
                      </a:solidFill>
                    </a:lnT>
                    <a:lnB w="12700">
                      <a:solidFill>
                        <a:schemeClr val="tx1"/>
                      </a:solidFill>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s-PY" altLang="es-ES" sz="2400" b="0" i="0" u="none" strike="noStrike" cap="none" normalizeH="0" baseline="0" dirty="0">
                          <a:ln>
                            <a:noFill/>
                          </a:ln>
                          <a:solidFill>
                            <a:srgbClr val="000000"/>
                          </a:solidFill>
                          <a:effectLst/>
                          <a:latin typeface="Calibri Light"/>
                          <a:ea typeface="Microsoft YaHei"/>
                        </a:rPr>
                        <a:t>40-60</a:t>
                      </a:r>
                    </a:p>
                  </a:txBody>
                  <a:tcPr marL="121680" marR="121680" horzOverflow="overflow">
                    <a:lnL w="12700">
                      <a:solidFill>
                        <a:schemeClr val="tx1"/>
                      </a:solidFill>
                    </a:lnL>
                    <a:lnR w="12700">
                      <a:solidFill>
                        <a:schemeClr val="tx1"/>
                      </a:solidFill>
                    </a:lnR>
                    <a:lnT w="12700">
                      <a:solidFill>
                        <a:schemeClr val="tx1"/>
                      </a:solidFill>
                    </a:lnT>
                    <a:lnB w="12700">
                      <a:solidFill>
                        <a:schemeClr val="tx1"/>
                      </a:solidFill>
                    </a:lnB>
                    <a:lnTlToBr>
                      <a:noFill/>
                    </a:lnTlToBr>
                    <a:lnBlToTr>
                      <a:noFill/>
                    </a:lnBlToTr>
                    <a:noFill/>
                  </a:tcPr>
                </a:tc>
                <a:extLst>
                  <a:ext uri="{0D108BD9-81ED-4DB2-BD59-A6C34878D82A}">
                    <a16:rowId xmlns:a16="http://schemas.microsoft.com/office/drawing/2014/main" val="3302504793"/>
                  </a:ext>
                </a:extLst>
              </a:tr>
              <a:tr h="487363">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pPr>
                      <a:r>
                        <a:rPr kumimoji="0" lang="es-PY" altLang="es-ES" sz="2400" b="0" i="0" u="none" strike="noStrike" cap="none" normalizeH="0" baseline="0" dirty="0">
                          <a:ln>
                            <a:noFill/>
                          </a:ln>
                          <a:solidFill>
                            <a:srgbClr val="000000"/>
                          </a:solidFill>
                          <a:effectLst/>
                          <a:latin typeface="Calibri Light"/>
                          <a:ea typeface="Microsoft YaHei"/>
                        </a:rPr>
                        <a:t>2-12 meses</a:t>
                      </a:r>
                      <a:r>
                        <a:rPr lang="es-PY" altLang="es-ES" sz="2400" b="0" i="0" u="none" strike="noStrike" cap="none" normalizeH="0" baseline="0" dirty="0">
                          <a:ln>
                            <a:noFill/>
                          </a:ln>
                          <a:solidFill>
                            <a:srgbClr val="000000"/>
                          </a:solidFill>
                          <a:effectLst/>
                          <a:latin typeface="Calibri Light"/>
                          <a:ea typeface="Microsoft YaHei"/>
                        </a:rPr>
                        <a:t> </a:t>
                      </a:r>
                      <a:endParaRPr kumimoji="0" lang="es-PY" altLang="es-ES" sz="2400" b="0" i="0" u="none" strike="noStrike" cap="none" normalizeH="0" baseline="0" dirty="0">
                        <a:ln>
                          <a:noFill/>
                        </a:ln>
                        <a:solidFill>
                          <a:srgbClr val="000000"/>
                        </a:solidFill>
                        <a:effectLst/>
                        <a:latin typeface="Calibri Light"/>
                        <a:ea typeface="Microsoft YaHei"/>
                      </a:endParaRPr>
                    </a:p>
                  </a:txBody>
                  <a:tcPr marL="121680" marR="121680" horzOverflow="overflow">
                    <a:lnL w="12700">
                      <a:solidFill>
                        <a:schemeClr val="tx1"/>
                      </a:solidFill>
                    </a:lnL>
                    <a:lnR w="12700">
                      <a:solidFill>
                        <a:schemeClr val="tx1"/>
                      </a:solidFill>
                    </a:lnR>
                    <a:lnT w="12700">
                      <a:solidFill>
                        <a:schemeClr val="tx1"/>
                      </a:solidFill>
                    </a:lnT>
                    <a:lnB w="12700">
                      <a:solidFill>
                        <a:schemeClr val="tx1"/>
                      </a:solidFill>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s-PY" altLang="es-ES" sz="2400" b="0" i="0" u="none" strike="noStrike" cap="none" normalizeH="0" baseline="0" dirty="0">
                          <a:ln>
                            <a:noFill/>
                          </a:ln>
                          <a:solidFill>
                            <a:srgbClr val="000000"/>
                          </a:solidFill>
                          <a:effectLst/>
                          <a:latin typeface="Calibri Light"/>
                          <a:ea typeface="Microsoft YaHei"/>
                        </a:rPr>
                        <a:t>25-50</a:t>
                      </a:r>
                    </a:p>
                  </a:txBody>
                  <a:tcPr marL="121680" marR="121680" horzOverflow="overflow">
                    <a:lnL w="12700">
                      <a:solidFill>
                        <a:schemeClr val="tx1"/>
                      </a:solidFill>
                    </a:lnL>
                    <a:lnR w="12700">
                      <a:solidFill>
                        <a:schemeClr val="tx1"/>
                      </a:solidFill>
                    </a:lnR>
                    <a:lnT w="12700">
                      <a:solidFill>
                        <a:schemeClr val="tx1"/>
                      </a:solidFill>
                    </a:lnT>
                    <a:lnB w="12700">
                      <a:solidFill>
                        <a:schemeClr val="tx1"/>
                      </a:solidFill>
                    </a:lnB>
                    <a:lnTlToBr>
                      <a:noFill/>
                    </a:lnTlToBr>
                    <a:lnBlToTr>
                      <a:noFill/>
                    </a:lnBlToTr>
                    <a:noFill/>
                  </a:tcPr>
                </a:tc>
                <a:extLst>
                  <a:ext uri="{0D108BD9-81ED-4DB2-BD59-A6C34878D82A}">
                    <a16:rowId xmlns:a16="http://schemas.microsoft.com/office/drawing/2014/main" val="1339201522"/>
                  </a:ext>
                </a:extLst>
              </a:tr>
              <a:tr h="488950">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pPr>
                      <a:r>
                        <a:rPr kumimoji="0" lang="es-PY" altLang="es-ES" sz="2400" b="0" i="0" u="none" strike="noStrike" cap="none" normalizeH="0" baseline="0" dirty="0">
                          <a:ln>
                            <a:noFill/>
                          </a:ln>
                          <a:solidFill>
                            <a:srgbClr val="000000"/>
                          </a:solidFill>
                          <a:effectLst/>
                          <a:latin typeface="Calibri Light"/>
                          <a:ea typeface="Microsoft YaHei"/>
                        </a:rPr>
                        <a:t>1-5 años</a:t>
                      </a:r>
                      <a:r>
                        <a:rPr lang="es-PY" altLang="es-ES" sz="2400" b="0" i="0" u="none" strike="noStrike" cap="none" normalizeH="0" baseline="0" dirty="0">
                          <a:ln>
                            <a:noFill/>
                          </a:ln>
                          <a:solidFill>
                            <a:srgbClr val="000000"/>
                          </a:solidFill>
                          <a:effectLst/>
                          <a:latin typeface="Calibri Light"/>
                          <a:ea typeface="Microsoft YaHei"/>
                        </a:rPr>
                        <a:t> </a:t>
                      </a:r>
                      <a:endParaRPr kumimoji="0" lang="es-PY" altLang="es-ES" sz="2400" b="0" i="0" u="none" strike="noStrike" cap="none" normalizeH="0" baseline="0" dirty="0">
                        <a:ln>
                          <a:noFill/>
                        </a:ln>
                        <a:solidFill>
                          <a:srgbClr val="000000"/>
                        </a:solidFill>
                        <a:effectLst/>
                        <a:latin typeface="Calibri Light"/>
                        <a:ea typeface="Microsoft YaHei"/>
                      </a:endParaRPr>
                    </a:p>
                  </a:txBody>
                  <a:tcPr marL="121680" marR="121680" horzOverflow="overflow">
                    <a:lnL w="12700">
                      <a:solidFill>
                        <a:schemeClr val="tx1"/>
                      </a:solidFill>
                    </a:lnL>
                    <a:lnR w="12700">
                      <a:solidFill>
                        <a:schemeClr val="tx1"/>
                      </a:solidFill>
                    </a:lnR>
                    <a:lnT w="12700">
                      <a:solidFill>
                        <a:schemeClr val="tx1"/>
                      </a:solidFill>
                    </a:lnT>
                    <a:lnB w="12700">
                      <a:solidFill>
                        <a:schemeClr val="tx1"/>
                      </a:solidFill>
                    </a:lnB>
                    <a:lnTlToBr>
                      <a:noFill/>
                    </a:lnTlToBr>
                    <a:lnBlToTr>
                      <a:noFill/>
                    </a:lnBlToTr>
                    <a:noFill/>
                  </a:tcPr>
                </a:tc>
                <a:tc>
                  <a:txBody>
                    <a:bodyPr/>
                    <a:lstStyle>
                      <a:lvl1pPr>
                        <a:spcBef>
                          <a:spcPts val="142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800">
                          <a:solidFill>
                            <a:srgbClr val="000000"/>
                          </a:solidFill>
                          <a:latin typeface="Arial" panose="020B0604020202020204" pitchFamily="34" charset="0"/>
                          <a:ea typeface="Microsoft YaHei" panose="020B0503020204020204" pitchFamily="34" charset="-122"/>
                        </a:defRPr>
                      </a:lvl1pPr>
                      <a:lvl2pPr>
                        <a:spcBef>
                          <a:spcPts val="113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400">
                          <a:solidFill>
                            <a:srgbClr val="000000"/>
                          </a:solidFill>
                          <a:latin typeface="Arial" panose="020B0604020202020204" pitchFamily="34" charset="0"/>
                          <a:ea typeface="Microsoft YaHei" panose="020B0503020204020204" pitchFamily="34" charset="-122"/>
                        </a:defRPr>
                      </a:lvl2pPr>
                      <a:lvl3pPr>
                        <a:spcBef>
                          <a:spcPts val="850"/>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sz="2000">
                          <a:solidFill>
                            <a:srgbClr val="000000"/>
                          </a:solidFill>
                          <a:latin typeface="Arial" panose="020B0604020202020204" pitchFamily="34" charset="0"/>
                          <a:ea typeface="Microsoft YaHei" panose="020B0503020204020204" pitchFamily="34" charset="-122"/>
                        </a:defRPr>
                      </a:lvl3pPr>
                      <a:lvl4pPr>
                        <a:spcBef>
                          <a:spcPts val="575"/>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4pPr>
                      <a:lvl5pPr>
                        <a:spcBef>
                          <a:spcPts val="288"/>
                        </a:spcBef>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ts val="288"/>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defRPr>
                          <a:solidFill>
                            <a:srgbClr val="000000"/>
                          </a:solidFill>
                          <a:latin typeface="Arial" panose="020B0604020202020204" pitchFamily="34" charset="0"/>
                          <a:ea typeface="Microsoft YaHei" panose="020B0503020204020204" pitchFamily="34" charset="-122"/>
                        </a:defRPr>
                      </a:lvl9pPr>
                    </a:lstStyle>
                    <a:p>
                      <a:pPr marL="0" marR="0" lvl="0" indent="0" algn="l" defTabSz="449263" rtl="0" eaLnBrk="1" fontAlgn="base" latinLnBrk="0" hangingPunct="0">
                        <a:lnSpc>
                          <a:spcPct val="83000"/>
                        </a:lnSpc>
                        <a:spcBef>
                          <a:spcPct val="0"/>
                        </a:spcBef>
                        <a:spcAft>
                          <a:spcPct val="0"/>
                        </a:spcAft>
                        <a:buClr>
                          <a:srgbClr val="000000"/>
                        </a:buClr>
                        <a:buSzPct val="100000"/>
                        <a:buFont typeface="Times New Roman" panose="02020603050405020304" pitchFamily="18"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kumimoji="0" lang="es-PY" altLang="es-ES" sz="2400" b="0" i="0" u="none" strike="noStrike" cap="none" normalizeH="0" baseline="0" dirty="0">
                          <a:ln>
                            <a:noFill/>
                          </a:ln>
                          <a:solidFill>
                            <a:srgbClr val="000000"/>
                          </a:solidFill>
                          <a:effectLst/>
                          <a:latin typeface="Calibri Light"/>
                          <a:ea typeface="Microsoft YaHei"/>
                        </a:rPr>
                        <a:t>20-40</a:t>
                      </a:r>
                    </a:p>
                  </a:txBody>
                  <a:tcPr marL="121680" marR="121680" horzOverflow="overflow">
                    <a:lnL w="12700">
                      <a:solidFill>
                        <a:schemeClr val="tx1"/>
                      </a:solidFill>
                    </a:lnL>
                    <a:lnR w="12700">
                      <a:solidFill>
                        <a:schemeClr val="tx1"/>
                      </a:solidFill>
                    </a:lnR>
                    <a:lnT w="12700">
                      <a:solidFill>
                        <a:schemeClr val="tx1"/>
                      </a:solidFill>
                    </a:lnT>
                    <a:lnB w="12700">
                      <a:solidFill>
                        <a:schemeClr val="tx1"/>
                      </a:solidFill>
                    </a:lnB>
                    <a:lnTlToBr>
                      <a:noFill/>
                    </a:lnTlToBr>
                    <a:lnBlToTr>
                      <a:noFill/>
                    </a:lnBlToTr>
                    <a:noFill/>
                  </a:tcPr>
                </a:tc>
                <a:extLst>
                  <a:ext uri="{0D108BD9-81ED-4DB2-BD59-A6C34878D82A}">
                    <a16:rowId xmlns:a16="http://schemas.microsoft.com/office/drawing/2014/main" val="3344231956"/>
                  </a:ext>
                </a:extLst>
              </a:tr>
            </a:tbl>
          </a:graphicData>
        </a:graphic>
      </p:graphicFrame>
      <p:pic>
        <p:nvPicPr>
          <p:cNvPr id="49165" name="Picture 13">
            <a:extLst>
              <a:ext uri="{FF2B5EF4-FFF2-40B4-BE49-F238E27FC236}">
                <a16:creationId xmlns:a16="http://schemas.microsoft.com/office/drawing/2014/main" id="{1AC25594-6E3C-FB13-03D7-94105601F1E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74100" y="2428875"/>
            <a:ext cx="3405188" cy="2393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7" name="Picture 15">
            <a:extLst>
              <a:ext uri="{FF2B5EF4-FFF2-40B4-BE49-F238E27FC236}">
                <a16:creationId xmlns:a16="http://schemas.microsoft.com/office/drawing/2014/main" id="{F61F194A-25F1-237A-6AC4-C71BF8DBBAB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091364" y="153223"/>
            <a:ext cx="1176338"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9168" name="Picture 16">
            <a:extLst>
              <a:ext uri="{FF2B5EF4-FFF2-40B4-BE49-F238E27FC236}">
                <a16:creationId xmlns:a16="http://schemas.microsoft.com/office/drawing/2014/main" id="{FC971351-8C91-5FBB-31CE-2893670329F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65789" y="257366"/>
            <a:ext cx="1687512" cy="933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Rectangle 1">
            <a:extLst>
              <a:ext uri="{FF2B5EF4-FFF2-40B4-BE49-F238E27FC236}">
                <a16:creationId xmlns:a16="http://schemas.microsoft.com/office/drawing/2014/main" id="{76AC6167-061D-2BB7-A723-6900D2A2E031}"/>
              </a:ext>
            </a:extLst>
          </p:cNvPr>
          <p:cNvSpPr>
            <a:spLocks noChangeArrowheads="1"/>
          </p:cNvSpPr>
          <p:nvPr/>
        </p:nvSpPr>
        <p:spPr bwMode="auto">
          <a:xfrm>
            <a:off x="460662" y="89704"/>
            <a:ext cx="8469428"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pPr>
            <a:r>
              <a:rPr lang="es-PY" altLang="es-ES" sz="4000" b="1" dirty="0">
                <a:solidFill>
                  <a:srgbClr val="002060"/>
                </a:solidFill>
                <a:latin typeface="+mn-lt"/>
                <a:ea typeface="+mj-ea"/>
                <a:cs typeface="+mj-cs"/>
              </a:rPr>
              <a:t>Consideraciones especiales en niños: Respiración</a:t>
            </a:r>
            <a:endParaRPr lang="es-PY" altLang="es-ES" sz="4000" b="1" dirty="0">
              <a:solidFill>
                <a:srgbClr val="002060"/>
              </a:solidFill>
              <a:latin typeface="+mn-lt"/>
              <a:ea typeface="Calibri"/>
              <a:cs typeface="Calibri"/>
            </a:endParaRPr>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55F165E-8B52-67DD-6C69-E93688EFD10C}"/>
              </a:ext>
            </a:extLst>
          </p:cNvPr>
          <p:cNvSpPr>
            <a:spLocks noChangeArrowheads="1"/>
          </p:cNvSpPr>
          <p:nvPr/>
        </p:nvSpPr>
        <p:spPr bwMode="auto">
          <a:xfrm>
            <a:off x="360802" y="1805012"/>
            <a:ext cx="10514013" cy="48087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marL="6858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En caso de hemorragia continua o indicios de mala perfusión en niños con un estado nutricional </a:t>
            </a:r>
            <a:r>
              <a:rPr lang="es-PY" altLang="es-ES" sz="2400" b="1" dirty="0">
                <a:latin typeface="Calibri Light"/>
                <a:ea typeface="Microsoft YaHei"/>
                <a:cs typeface="Calibri Light"/>
              </a:rPr>
              <a:t>normal</a:t>
            </a:r>
            <a:r>
              <a:rPr lang="es-PY" altLang="es-ES" sz="2400" dirty="0">
                <a:latin typeface="Calibri Light"/>
                <a:ea typeface="Microsoft YaHei"/>
                <a:cs typeface="Calibri Light"/>
              </a:rPr>
              <a:t>: </a:t>
            </a:r>
            <a:endParaRPr lang="es-ES">
              <a:latin typeface="Calibri Light"/>
              <a:cs typeface="Calibri Light"/>
            </a:endParaRPr>
          </a:p>
          <a:p>
            <a:pPr lvl="1" indent="-226695">
              <a:lnSpc>
                <a:spcPct val="90000"/>
              </a:lnSpc>
              <a:spcBef>
                <a:spcPts val="500"/>
              </a:spcBef>
              <a:buFont typeface="Arial" panose="020B0604020202020204" pitchFamily="34" charset="0"/>
              <a:buChar char="•"/>
            </a:pPr>
            <a:r>
              <a:rPr lang="es-PY" altLang="es-ES" sz="2400" dirty="0">
                <a:latin typeface="Calibri Light"/>
                <a:ea typeface="Microsoft YaHei"/>
                <a:cs typeface="Calibri Light"/>
              </a:rPr>
              <a:t>Coloque una vía intravenosa</a:t>
            </a:r>
          </a:p>
          <a:p>
            <a:pPr lvl="1" indent="-226695">
              <a:lnSpc>
                <a:spcPct val="90000"/>
              </a:lnSpc>
              <a:spcBef>
                <a:spcPts val="500"/>
              </a:spcBef>
              <a:buFont typeface="Arial" panose="020B0604020202020204" pitchFamily="34" charset="0"/>
              <a:buChar char="•"/>
            </a:pPr>
            <a:r>
              <a:rPr lang="es-PY" altLang="es-ES" sz="2400" dirty="0">
                <a:latin typeface="Calibri Light"/>
                <a:ea typeface="Microsoft YaHei"/>
                <a:cs typeface="Calibri Light"/>
              </a:rPr>
              <a:t>Administre líquidos intravenosos</a:t>
            </a:r>
          </a:p>
          <a:p>
            <a:pPr lvl="1" indent="-226695">
              <a:lnSpc>
                <a:spcPct val="90000"/>
              </a:lnSpc>
              <a:spcBef>
                <a:spcPts val="500"/>
              </a:spcBef>
              <a:buFont typeface="Arial" panose="020B0604020202020204" pitchFamily="34" charset="0"/>
              <a:buChar char="•"/>
            </a:pPr>
            <a:r>
              <a:rPr lang="es-PY" altLang="es-ES" sz="2400" dirty="0">
                <a:latin typeface="Calibri Light"/>
                <a:ea typeface="Microsoft YaHei"/>
                <a:cs typeface="Calibri Light"/>
              </a:rPr>
              <a:t>Revalorar después de administrar líquidos</a:t>
            </a:r>
          </a:p>
          <a:p>
            <a:pPr lvl="1" indent="-226695">
              <a:lnSpc>
                <a:spcPct val="90000"/>
              </a:lnSpc>
              <a:spcBef>
                <a:spcPts val="500"/>
              </a:spcBef>
              <a:buFont typeface="Arial" panose="020B0604020202020204" pitchFamily="34" charset="0"/>
              <a:buChar char="•"/>
            </a:pPr>
            <a:r>
              <a:rPr lang="es-PY" altLang="es-ES" sz="2400" dirty="0">
                <a:latin typeface="Calibri Light"/>
                <a:ea typeface="Microsoft YaHei"/>
                <a:cs typeface="Calibri Light"/>
              </a:rPr>
              <a:t>Si no hay mejoría repetir líquidos IV</a:t>
            </a:r>
          </a:p>
          <a:p>
            <a:pPr indent="-226695">
              <a:lnSpc>
                <a:spcPct val="90000"/>
              </a:lnSpc>
              <a:spcBef>
                <a:spcPts val="1000"/>
              </a:spcBef>
              <a:buFont typeface="Arial" panose="020B0604020202020204" pitchFamily="34" charset="0"/>
              <a:buChar char="•"/>
            </a:pPr>
            <a:r>
              <a:rPr lang="es-PY" altLang="es-ES" sz="2400" dirty="0">
                <a:solidFill>
                  <a:schemeClr val="accent2"/>
                </a:solidFill>
                <a:latin typeface="Calibri Light"/>
                <a:ea typeface="Microsoft YaHei"/>
                <a:cs typeface="Calibri Light"/>
              </a:rPr>
              <a:t>En el caso de niños desnutridos, los líquidos DEBEN ajustarse</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En el caso quemadura grave, el bolo inicial debe administrarse con líquidos que contienen dextrosa</a:t>
            </a:r>
          </a:p>
          <a:p>
            <a:pPr indent="-226695">
              <a:lnSpc>
                <a:spcPct val="90000"/>
              </a:lnSpc>
              <a:spcBef>
                <a:spcPts val="1000"/>
              </a:spcBef>
              <a:buFont typeface="Arial" panose="020B0604020202020204" pitchFamily="34" charset="0"/>
              <a:buChar char="•"/>
            </a:pPr>
            <a:r>
              <a:rPr lang="es-PY" altLang="es-ES" sz="2400" dirty="0">
                <a:latin typeface="Calibri Light"/>
                <a:ea typeface="Microsoft YaHei"/>
                <a:cs typeface="Calibri Light"/>
              </a:rPr>
              <a:t>Si hay una hemorragia importante, prepare una transfusión sanguínea o un traslado/ transferencia rápido a un centro donde se puedan realizar transfusiones sanguíneas</a:t>
            </a:r>
          </a:p>
        </p:txBody>
      </p:sp>
      <p:pic>
        <p:nvPicPr>
          <p:cNvPr id="50179" name="Picture 3">
            <a:extLst>
              <a:ext uri="{FF2B5EF4-FFF2-40B4-BE49-F238E27FC236}">
                <a16:creationId xmlns:a16="http://schemas.microsoft.com/office/drawing/2014/main" id="{15F0522A-42CC-2D1C-77B4-9176ED39101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407525" y="287338"/>
            <a:ext cx="1176338"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0" name="Picture 4">
            <a:extLst>
              <a:ext uri="{FF2B5EF4-FFF2-40B4-BE49-F238E27FC236}">
                <a16:creationId xmlns:a16="http://schemas.microsoft.com/office/drawing/2014/main" id="{3450B83A-6CD0-BD83-3640-9A7F43AFCC1E}"/>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428288" y="434975"/>
            <a:ext cx="1762125" cy="9318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1" name="Picture 5">
            <a:extLst>
              <a:ext uri="{FF2B5EF4-FFF2-40B4-BE49-F238E27FC236}">
                <a16:creationId xmlns:a16="http://schemas.microsoft.com/office/drawing/2014/main" id="{3DCB151F-1852-7D93-3E76-B4FA95118135}"/>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783638" y="1731963"/>
            <a:ext cx="3492500" cy="24431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CuadroTexto 3">
            <a:extLst>
              <a:ext uri="{FF2B5EF4-FFF2-40B4-BE49-F238E27FC236}">
                <a16:creationId xmlns:a16="http://schemas.microsoft.com/office/drawing/2014/main" id="{A25C61E7-9A01-8DD5-07F9-D83593EF65B4}"/>
              </a:ext>
            </a:extLst>
          </p:cNvPr>
          <p:cNvSpPr txBox="1"/>
          <p:nvPr/>
        </p:nvSpPr>
        <p:spPr>
          <a:xfrm>
            <a:off x="427822" y="198304"/>
            <a:ext cx="913298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PY" sz="4000" b="1" dirty="0">
                <a:solidFill>
                  <a:srgbClr val="002060"/>
                </a:solidFill>
              </a:rPr>
              <a:t>Consideraciones especiales en niños: Circulación</a:t>
            </a:r>
            <a:endParaRPr lang="es-E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2A1B78AE-A2F0-24B3-ADE4-E669B14D2E01}"/>
              </a:ext>
            </a:extLst>
          </p:cNvPr>
          <p:cNvSpPr>
            <a:spLocks noChangeArrowheads="1"/>
          </p:cNvSpPr>
          <p:nvPr/>
        </p:nvSpPr>
        <p:spPr bwMode="auto">
          <a:xfrm>
            <a:off x="576289" y="1777470"/>
            <a:ext cx="8373156" cy="33518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1pPr>
            <a:lvl2pPr marL="6858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 pos="9883775" algn="l"/>
                <a:tab pos="10333038"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Monitoreé el nivel de consciencia del niño con la escala AVDI </a:t>
            </a:r>
            <a:endParaRPr lang="es-ES" sz="2400" dirty="0">
              <a:latin typeface="Calibri Light"/>
              <a:ea typeface="Calibri Light"/>
              <a:cs typeface="Calibri Light"/>
            </a:endParaRPr>
          </a:p>
          <a:p>
            <a:pPr lvl="1" indent="-226695">
              <a:lnSpc>
                <a:spcPct val="90000"/>
              </a:lnSpc>
              <a:spcBef>
                <a:spcPts val="500"/>
              </a:spcBef>
              <a:buFont typeface="Arial" panose="020B0604020202020204" pitchFamily="34" charset="0"/>
              <a:buChar char="•"/>
            </a:pPr>
            <a:r>
              <a:rPr lang="es-PY" altLang="es-ES" sz="2400" b="1" dirty="0">
                <a:latin typeface="Calibri Light"/>
                <a:ea typeface="Calibri Light"/>
                <a:cs typeface="Calibri Light"/>
              </a:rPr>
              <a:t>Alerta</a:t>
            </a: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Reacciona al estímulo </a:t>
            </a:r>
            <a:r>
              <a:rPr lang="es-PY" altLang="es-ES" sz="2400" b="1" dirty="0">
                <a:latin typeface="Calibri Light"/>
                <a:ea typeface="Calibri Light"/>
                <a:cs typeface="Calibri Light"/>
              </a:rPr>
              <a:t>Verbal</a:t>
            </a: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Reacciona al estímulo del </a:t>
            </a:r>
            <a:r>
              <a:rPr lang="es-PY" altLang="es-ES" sz="2400" b="1" dirty="0">
                <a:latin typeface="Calibri Light"/>
                <a:ea typeface="Calibri Light"/>
                <a:cs typeface="Calibri Light"/>
              </a:rPr>
              <a:t>Dolor</a:t>
            </a: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No reacciona</a:t>
            </a:r>
          </a:p>
          <a:p>
            <a:pPr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Evalúe y trate las crisis </a:t>
            </a:r>
            <a:r>
              <a:rPr lang="es-PY" altLang="es-ES" sz="2400" dirty="0">
                <a:solidFill>
                  <a:schemeClr val="accent2"/>
                </a:solidFill>
                <a:latin typeface="Calibri Light"/>
                <a:ea typeface="Calibri Light"/>
                <a:cs typeface="Calibri Light"/>
              </a:rPr>
              <a:t>epilépticas/convulsiones</a:t>
            </a:r>
          </a:p>
          <a:p>
            <a:pPr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Evalúe y trate la </a:t>
            </a:r>
            <a:r>
              <a:rPr lang="es-PY" altLang="es-ES" sz="2400" dirty="0">
                <a:solidFill>
                  <a:schemeClr val="accent2"/>
                </a:solidFill>
                <a:latin typeface="Calibri Light"/>
                <a:ea typeface="Calibri Light"/>
                <a:cs typeface="Calibri Light"/>
              </a:rPr>
              <a:t>hipoglucemia</a:t>
            </a:r>
          </a:p>
        </p:txBody>
      </p:sp>
      <p:pic>
        <p:nvPicPr>
          <p:cNvPr id="51203" name="Picture 3">
            <a:extLst>
              <a:ext uri="{FF2B5EF4-FFF2-40B4-BE49-F238E27FC236}">
                <a16:creationId xmlns:a16="http://schemas.microsoft.com/office/drawing/2014/main" id="{AA39015D-0392-156C-C6CD-9EC00454962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896140" y="128109"/>
            <a:ext cx="1176337"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4" name="Picture 4">
            <a:extLst>
              <a:ext uri="{FF2B5EF4-FFF2-40B4-BE49-F238E27FC236}">
                <a16:creationId xmlns:a16="http://schemas.microsoft.com/office/drawing/2014/main" id="{9CE546C8-91AD-0218-6E3E-C42FB7D83E6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075690" y="207484"/>
            <a:ext cx="1858963" cy="9985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05" name="Picture 5">
            <a:extLst>
              <a:ext uri="{FF2B5EF4-FFF2-40B4-BE49-F238E27FC236}">
                <a16:creationId xmlns:a16="http://schemas.microsoft.com/office/drawing/2014/main" id="{8269EC34-7E1C-7D6A-0A06-B668A490B6B0}"/>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496300" y="2444750"/>
            <a:ext cx="2976563" cy="20907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uadroTexto 4">
            <a:extLst>
              <a:ext uri="{FF2B5EF4-FFF2-40B4-BE49-F238E27FC236}">
                <a16:creationId xmlns:a16="http://schemas.microsoft.com/office/drawing/2014/main" id="{72426D21-58A0-361C-3C8F-C997E2E0C3C3}"/>
              </a:ext>
            </a:extLst>
          </p:cNvPr>
          <p:cNvSpPr txBox="1"/>
          <p:nvPr/>
        </p:nvSpPr>
        <p:spPr>
          <a:xfrm>
            <a:off x="336015" y="69773"/>
            <a:ext cx="9876621" cy="131425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PY" sz="4000" b="1" dirty="0">
                <a:solidFill>
                  <a:srgbClr val="002060"/>
                </a:solidFill>
              </a:rPr>
              <a:t>Consideraciones especiales en niños: Disfunción neurológica</a:t>
            </a:r>
            <a:endParaRPr lang="es-E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A6A717CD-7716-5233-0929-86194A19902E}"/>
              </a:ext>
            </a:extLst>
          </p:cNvPr>
          <p:cNvSpPr>
            <a:spLocks noChangeArrowheads="1"/>
          </p:cNvSpPr>
          <p:nvPr/>
        </p:nvSpPr>
        <p:spPr bwMode="auto">
          <a:xfrm>
            <a:off x="417446" y="1870490"/>
            <a:ext cx="9313863"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Descubra todo el cuerpo, pero </a:t>
            </a:r>
            <a:r>
              <a:rPr lang="es-PY" altLang="es-ES" sz="2400" dirty="0">
                <a:solidFill>
                  <a:schemeClr val="accent2"/>
                </a:solidFill>
                <a:latin typeface="Calibri Light"/>
                <a:ea typeface="Calibri Light"/>
                <a:cs typeface="Calibri Light"/>
              </a:rPr>
              <a:t>tenga cuidado con la hipotermia</a:t>
            </a:r>
          </a:p>
          <a:p>
            <a:pPr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Preserve siempre la intimidad del niño</a:t>
            </a:r>
          </a:p>
          <a:p>
            <a:pPr indent="-226695">
              <a:lnSpc>
                <a:spcPct val="90000"/>
              </a:lnSpc>
              <a:spcBef>
                <a:spcPts val="1000"/>
              </a:spcBef>
              <a:buFont typeface="Arial" panose="020B0604020202020204" pitchFamily="34" charset="0"/>
              <a:buChar char="•"/>
            </a:pPr>
            <a:r>
              <a:rPr lang="es-PY" altLang="es-ES" sz="2400" dirty="0">
                <a:latin typeface="Calibri Light"/>
                <a:ea typeface="Calibri Light"/>
                <a:cs typeface="Calibri Light"/>
              </a:rPr>
              <a:t>Utilice la rotación en bloque para examinar el resto de la espalda y la cabeza del niño</a:t>
            </a:r>
          </a:p>
        </p:txBody>
      </p:sp>
      <p:pic>
        <p:nvPicPr>
          <p:cNvPr id="52227" name="Picture 3">
            <a:extLst>
              <a:ext uri="{FF2B5EF4-FFF2-40B4-BE49-F238E27FC236}">
                <a16:creationId xmlns:a16="http://schemas.microsoft.com/office/drawing/2014/main" id="{19A72567-2B86-A3C9-F430-AED0628B4260}"/>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63077" y="3921948"/>
            <a:ext cx="6453641" cy="2125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8" name="Picture 4">
            <a:extLst>
              <a:ext uri="{FF2B5EF4-FFF2-40B4-BE49-F238E27FC236}">
                <a16:creationId xmlns:a16="http://schemas.microsoft.com/office/drawing/2014/main" id="{EFCB6836-2436-5A79-F14C-F404B6DD2BA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359900" y="287338"/>
            <a:ext cx="1176338"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9" name="Picture 5">
            <a:extLst>
              <a:ext uri="{FF2B5EF4-FFF2-40B4-BE49-F238E27FC236}">
                <a16:creationId xmlns:a16="http://schemas.microsoft.com/office/drawing/2014/main" id="{8B65241A-03F3-14B6-D35F-2969A0732916}"/>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0296525" y="287338"/>
            <a:ext cx="1924050" cy="10207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30" name="Picture 6">
            <a:extLst>
              <a:ext uri="{FF2B5EF4-FFF2-40B4-BE49-F238E27FC236}">
                <a16:creationId xmlns:a16="http://schemas.microsoft.com/office/drawing/2014/main" id="{749251C1-6005-38CB-9979-B555CE255E49}"/>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215438" y="2087563"/>
            <a:ext cx="2767012" cy="1927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uadroTexto 4">
            <a:extLst>
              <a:ext uri="{FF2B5EF4-FFF2-40B4-BE49-F238E27FC236}">
                <a16:creationId xmlns:a16="http://schemas.microsoft.com/office/drawing/2014/main" id="{4C379F53-E7E3-D845-5C6B-66786EDF3E5E}"/>
              </a:ext>
            </a:extLst>
          </p:cNvPr>
          <p:cNvSpPr txBox="1"/>
          <p:nvPr/>
        </p:nvSpPr>
        <p:spPr>
          <a:xfrm>
            <a:off x="381918" y="69774"/>
            <a:ext cx="913298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PY" sz="4000" b="1" dirty="0">
                <a:solidFill>
                  <a:srgbClr val="002060"/>
                </a:solidFill>
              </a:rPr>
              <a:t>Consideraciones especiales en niños: Exposición</a:t>
            </a:r>
            <a:endParaRPr lang="es-E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62043DA6-729B-E0E6-5963-5F52ACD20ADE}"/>
              </a:ext>
            </a:extLst>
          </p:cNvPr>
          <p:cNvSpPr>
            <a:spLocks noChangeArrowheads="1"/>
          </p:cNvSpPr>
          <p:nvPr/>
        </p:nvSpPr>
        <p:spPr bwMode="auto">
          <a:xfrm>
            <a:off x="838200" y="1825625"/>
            <a:ext cx="9104313"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00"/>
              </a:spcBef>
            </a:pPr>
            <a:endParaRPr lang="es-PY" altLang="es-ES">
              <a:cs typeface="DejaVu Sans" charset="0"/>
            </a:endParaRPr>
          </a:p>
          <a:p>
            <a:pPr>
              <a:lnSpc>
                <a:spcPct val="90000"/>
              </a:lnSpc>
              <a:spcBef>
                <a:spcPts val="1000"/>
              </a:spcBef>
            </a:pPr>
            <a:endParaRPr lang="es-PY" altLang="es-ES">
              <a:cs typeface="DejaVu Sans" charset="0"/>
            </a:endParaRPr>
          </a:p>
          <a:p>
            <a:pPr>
              <a:lnSpc>
                <a:spcPct val="90000"/>
              </a:lnSpc>
              <a:spcBef>
                <a:spcPts val="1000"/>
              </a:spcBef>
            </a:pPr>
            <a:endParaRPr lang="es-PY" altLang="es-ES">
              <a:cs typeface="DejaVu Sans" charset="0"/>
            </a:endParaRPr>
          </a:p>
        </p:txBody>
      </p:sp>
      <p:sp>
        <p:nvSpPr>
          <p:cNvPr id="53251" name="Rectangle 3">
            <a:extLst>
              <a:ext uri="{FF2B5EF4-FFF2-40B4-BE49-F238E27FC236}">
                <a16:creationId xmlns:a16="http://schemas.microsoft.com/office/drawing/2014/main" id="{4A970AA4-AA76-E348-F753-57494ADE294D}"/>
              </a:ext>
            </a:extLst>
          </p:cNvPr>
          <p:cNvSpPr>
            <a:spLocks noChangeArrowheads="1"/>
          </p:cNvSpPr>
          <p:nvPr/>
        </p:nvSpPr>
        <p:spPr bwMode="auto">
          <a:xfrm>
            <a:off x="709039" y="1712320"/>
            <a:ext cx="9480644"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1pPr>
            <a:lvl2pPr marL="6858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Lst>
              <a:defRPr>
                <a:solidFill>
                  <a:srgbClr val="000000"/>
                </a:solidFill>
                <a:latin typeface="Arial" panose="020B0604020202020204" pitchFamily="34" charset="0"/>
                <a:ea typeface="Microsoft YaHei" panose="020B0503020204020204" pitchFamily="34" charset="-122"/>
              </a:defRPr>
            </a:lvl9pPr>
          </a:lstStyle>
          <a:p>
            <a:pPr marL="1905" indent="0">
              <a:lnSpc>
                <a:spcPct val="90000"/>
              </a:lnSpc>
              <a:spcBef>
                <a:spcPts val="1000"/>
              </a:spcBef>
            </a:pPr>
            <a:r>
              <a:rPr lang="es-PY" altLang="es-ES" sz="2800" dirty="0">
                <a:latin typeface="Calibri Light"/>
                <a:ea typeface="Calibri Light"/>
                <a:cs typeface="Calibri Light"/>
              </a:rPr>
              <a:t>TRAUMATISMOS CRANEOENCEFÁLICOS </a:t>
            </a:r>
            <a:endParaRPr lang="es-ES">
              <a:latin typeface="Calibri Light"/>
              <a:ea typeface="Calibri Light"/>
              <a:cs typeface="Calibri Light"/>
            </a:endParaRP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Una causa común de muerte en niños</a:t>
            </a: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Si un paciente pediátrico presenta signos de lesión cerebral traumática, prepare </a:t>
            </a:r>
            <a:r>
              <a:rPr lang="es-PY" sz="2400" dirty="0">
                <a:latin typeface="Calibri Light"/>
                <a:ea typeface="Calibri Light"/>
                <a:cs typeface="Calibri Light"/>
              </a:rPr>
              <a:t>rápido</a:t>
            </a:r>
            <a:r>
              <a:rPr lang="es-PY" altLang="es-ES" sz="2400" dirty="0">
                <a:latin typeface="Calibri Light"/>
                <a:ea typeface="Calibri Light"/>
                <a:cs typeface="Calibri Light"/>
              </a:rPr>
              <a:t> TRASLADO/TRANSFERENCIA a un centro de cuidados intensivos</a:t>
            </a:r>
            <a:endParaRPr lang="es-PY">
              <a:cs typeface="Arial" panose="020B0604020202020204" pitchFamily="34" charset="0"/>
            </a:endParaRPr>
          </a:p>
          <a:p>
            <a:pPr lvl="1" indent="-226695">
              <a:lnSpc>
                <a:spcPct val="90000"/>
              </a:lnSpc>
              <a:spcBef>
                <a:spcPts val="500"/>
              </a:spcBef>
              <a:buFont typeface="Arial" panose="020B0604020202020204" pitchFamily="34" charset="0"/>
              <a:buChar char="•"/>
            </a:pPr>
            <a:endParaRPr lang="es-PY" altLang="es-ES" sz="2400" dirty="0">
              <a:latin typeface="Calibri Light"/>
              <a:ea typeface="Calibri Light"/>
              <a:cs typeface="Calibri Light"/>
            </a:endParaRPr>
          </a:p>
          <a:p>
            <a:pPr marL="1905" indent="0">
              <a:lnSpc>
                <a:spcPct val="90000"/>
              </a:lnSpc>
              <a:spcBef>
                <a:spcPts val="1000"/>
              </a:spcBef>
            </a:pPr>
            <a:r>
              <a:rPr lang="es-PY" altLang="es-ES" sz="2800" dirty="0">
                <a:latin typeface="Calibri Light"/>
                <a:ea typeface="Calibri Light"/>
                <a:cs typeface="Calibri Light"/>
              </a:rPr>
              <a:t>LESIONES TORÁCICAS</a:t>
            </a: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Los niños  requieren menos fuerza para provocar lesiones internas más graves</a:t>
            </a: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Las costillas son más flexibles que en los adultos, y </a:t>
            </a:r>
            <a:r>
              <a:rPr lang="es-PY" altLang="es-ES" sz="2400" dirty="0">
                <a:solidFill>
                  <a:schemeClr val="accent2"/>
                </a:solidFill>
                <a:latin typeface="Calibri Light"/>
                <a:ea typeface="Calibri Light"/>
                <a:cs typeface="Calibri Light"/>
              </a:rPr>
              <a:t>puede haber grandes lesiones torácicas sin fractura de costillas</a:t>
            </a:r>
          </a:p>
        </p:txBody>
      </p:sp>
      <p:pic>
        <p:nvPicPr>
          <p:cNvPr id="53252" name="Picture 4">
            <a:extLst>
              <a:ext uri="{FF2B5EF4-FFF2-40B4-BE49-F238E27FC236}">
                <a16:creationId xmlns:a16="http://schemas.microsoft.com/office/drawing/2014/main" id="{99BF1B32-05E1-F1E8-A5F9-E3592254D9F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150293" y="3368159"/>
            <a:ext cx="3097212" cy="2174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3253" name="Picture 5">
            <a:extLst>
              <a:ext uri="{FF2B5EF4-FFF2-40B4-BE49-F238E27FC236}">
                <a16:creationId xmlns:a16="http://schemas.microsoft.com/office/drawing/2014/main" id="{E963DA5C-1BA6-63AF-D44E-41860667D962}"/>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88606" y="121664"/>
            <a:ext cx="1176337"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uadroTexto 4">
            <a:extLst>
              <a:ext uri="{FF2B5EF4-FFF2-40B4-BE49-F238E27FC236}">
                <a16:creationId xmlns:a16="http://schemas.microsoft.com/office/drawing/2014/main" id="{8A1D5AFD-EE9F-0CA7-6EF0-BB3478C18A7B}"/>
              </a:ext>
            </a:extLst>
          </p:cNvPr>
          <p:cNvSpPr txBox="1"/>
          <p:nvPr/>
        </p:nvSpPr>
        <p:spPr>
          <a:xfrm>
            <a:off x="455364" y="97316"/>
            <a:ext cx="913298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PY" sz="4000" b="1" dirty="0">
                <a:solidFill>
                  <a:srgbClr val="002060"/>
                </a:solidFill>
              </a:rPr>
              <a:t>Consideraciones especiales en niños: Trauma</a:t>
            </a:r>
            <a:endParaRPr lang="es-E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36CC16F9-050A-D4E9-98CA-E394E3721E14}"/>
              </a:ext>
            </a:extLst>
          </p:cNvPr>
          <p:cNvSpPr>
            <a:spLocks noChangeArrowheads="1"/>
          </p:cNvSpPr>
          <p:nvPr/>
        </p:nvSpPr>
        <p:spPr bwMode="auto">
          <a:xfrm>
            <a:off x="838200" y="1825625"/>
            <a:ext cx="7656513" cy="434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1pPr>
            <a:lvl2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defRPr>
                <a:solidFill>
                  <a:srgbClr val="000000"/>
                </a:solidFill>
                <a:latin typeface="Arial" panose="020B0604020202020204" pitchFamily="34" charset="0"/>
                <a:ea typeface="Microsoft YaHei" panose="020B0503020204020204" pitchFamily="34" charset="-122"/>
              </a:defRPr>
            </a:lvl9pPr>
          </a:lstStyle>
          <a:p>
            <a:pPr>
              <a:lnSpc>
                <a:spcPct val="90000"/>
              </a:lnSpc>
              <a:spcBef>
                <a:spcPts val="1000"/>
              </a:spcBef>
            </a:pPr>
            <a:endParaRPr lang="es-PY" altLang="es-ES">
              <a:cs typeface="DejaVu Sans" charset="0"/>
            </a:endParaRPr>
          </a:p>
          <a:p>
            <a:pPr>
              <a:lnSpc>
                <a:spcPct val="90000"/>
              </a:lnSpc>
              <a:spcBef>
                <a:spcPts val="1000"/>
              </a:spcBef>
            </a:pPr>
            <a:endParaRPr lang="es-PY" altLang="es-ES">
              <a:cs typeface="DejaVu Sans" charset="0"/>
            </a:endParaRPr>
          </a:p>
          <a:p>
            <a:pPr>
              <a:lnSpc>
                <a:spcPct val="90000"/>
              </a:lnSpc>
              <a:spcBef>
                <a:spcPts val="1000"/>
              </a:spcBef>
            </a:pPr>
            <a:endParaRPr lang="es-PY" altLang="es-ES">
              <a:cs typeface="DejaVu Sans" charset="0"/>
            </a:endParaRPr>
          </a:p>
        </p:txBody>
      </p:sp>
      <p:sp>
        <p:nvSpPr>
          <p:cNvPr id="54275" name="Rectangle 3">
            <a:extLst>
              <a:ext uri="{FF2B5EF4-FFF2-40B4-BE49-F238E27FC236}">
                <a16:creationId xmlns:a16="http://schemas.microsoft.com/office/drawing/2014/main" id="{A6546BD4-06E4-3B6F-5BC5-E305F802E038}"/>
              </a:ext>
            </a:extLst>
          </p:cNvPr>
          <p:cNvSpPr>
            <a:spLocks noChangeArrowheads="1"/>
          </p:cNvSpPr>
          <p:nvPr/>
        </p:nvSpPr>
        <p:spPr bwMode="auto">
          <a:xfrm>
            <a:off x="589690" y="1473621"/>
            <a:ext cx="9853840" cy="4984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t"/>
          <a:lstStyle>
            <a:lvl1pPr marL="2286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1pPr>
            <a:lvl2pPr marL="685800" indent="-227013">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2pPr>
            <a:lvl3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3pPr>
            <a:lvl4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4pPr>
            <a:lvl5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Lst>
              <a:defRPr>
                <a:solidFill>
                  <a:srgbClr val="000000"/>
                </a:solidFill>
                <a:latin typeface="Arial" panose="020B0604020202020204" pitchFamily="34" charset="0"/>
                <a:ea typeface="Microsoft YaHei" panose="020B0503020204020204" pitchFamily="34" charset="-122"/>
              </a:defRPr>
            </a:lvl9pPr>
          </a:lstStyle>
          <a:p>
            <a:pPr marL="1905" indent="0">
              <a:lnSpc>
                <a:spcPct val="90000"/>
              </a:lnSpc>
              <a:spcBef>
                <a:spcPts val="1000"/>
              </a:spcBef>
            </a:pPr>
            <a:r>
              <a:rPr lang="es-PY" altLang="es-ES" sz="2800" dirty="0">
                <a:latin typeface="Calibri Light"/>
                <a:ea typeface="Calibri Light"/>
                <a:cs typeface="Calibri Light"/>
              </a:rPr>
              <a:t>Lesiones abdominales</a:t>
            </a:r>
            <a:endParaRPr lang="es-ES" dirty="0">
              <a:latin typeface="Calibri Light"/>
              <a:ea typeface="Calibri Light"/>
              <a:cs typeface="Calibri Light"/>
            </a:endParaRP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El abdomen de los niños es proporcionalmente más grande y es un sitio común de lesión en ellos</a:t>
            </a: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Son comunes las lesiones en el </a:t>
            </a:r>
            <a:r>
              <a:rPr lang="es-PY" altLang="es-ES" sz="2400" dirty="0">
                <a:solidFill>
                  <a:schemeClr val="accent2"/>
                </a:solidFill>
                <a:latin typeface="Calibri Light"/>
                <a:ea typeface="Calibri Light"/>
                <a:cs typeface="Calibri Light"/>
              </a:rPr>
              <a:t>bazo y el hígado </a:t>
            </a:r>
            <a:r>
              <a:rPr lang="es-PY" sz="2400" dirty="0">
                <a:latin typeface="Calibri Light"/>
                <a:ea typeface="Calibri Light"/>
                <a:cs typeface="Calibri Light"/>
              </a:rPr>
              <a:t>por traumatismos penetrantes</a:t>
            </a: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Lesiones abdominales en los pacientes pediátricos traumatizados pueden ser potencialmente mortales</a:t>
            </a:r>
          </a:p>
          <a:p>
            <a:pPr marL="1905" indent="0">
              <a:lnSpc>
                <a:spcPct val="90000"/>
              </a:lnSpc>
              <a:spcBef>
                <a:spcPts val="1000"/>
              </a:spcBef>
            </a:pPr>
            <a:r>
              <a:rPr lang="es-PY" altLang="es-ES" sz="2800" dirty="0">
                <a:latin typeface="Calibri Light"/>
                <a:ea typeface="Calibri Light"/>
                <a:cs typeface="Calibri Light"/>
              </a:rPr>
              <a:t>Quemaduras</a:t>
            </a: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Requieren una cuidadosa reanimación con líquidos, un atento monitoreo para detectar cualquier inflamación en la vía aérea </a:t>
            </a:r>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Analgésicos para cambiar las vendas</a:t>
            </a:r>
            <a:endParaRPr lang="es-PY" dirty="0"/>
          </a:p>
          <a:p>
            <a:pPr lvl="1" indent="-226695">
              <a:lnSpc>
                <a:spcPct val="90000"/>
              </a:lnSpc>
              <a:spcBef>
                <a:spcPts val="500"/>
              </a:spcBef>
              <a:buFont typeface="Arial" panose="020B0604020202020204" pitchFamily="34" charset="0"/>
              <a:buChar char="•"/>
            </a:pPr>
            <a:r>
              <a:rPr lang="es-PY" altLang="es-ES" sz="2400" dirty="0">
                <a:latin typeface="Calibri Light"/>
                <a:ea typeface="Calibri Light"/>
                <a:cs typeface="Calibri Light"/>
              </a:rPr>
              <a:t>Prepare un traslado/transferencia rápido de los niños quemados a una unidad especializada de quemados</a:t>
            </a:r>
          </a:p>
          <a:p>
            <a:pPr indent="-226695">
              <a:lnSpc>
                <a:spcPct val="90000"/>
              </a:lnSpc>
              <a:spcBef>
                <a:spcPts val="1000"/>
              </a:spcBef>
              <a:buClrTx/>
              <a:buSzTx/>
              <a:buFontTx/>
              <a:buNone/>
            </a:pPr>
            <a:endParaRPr lang="es-PY" altLang="es-ES" sz="2400">
              <a:latin typeface="Calibri Light"/>
              <a:ea typeface="Calibri Light"/>
              <a:cs typeface="Calibri Light"/>
            </a:endParaRPr>
          </a:p>
        </p:txBody>
      </p:sp>
      <p:pic>
        <p:nvPicPr>
          <p:cNvPr id="54276" name="Picture 4">
            <a:extLst>
              <a:ext uri="{FF2B5EF4-FFF2-40B4-BE49-F238E27FC236}">
                <a16:creationId xmlns:a16="http://schemas.microsoft.com/office/drawing/2014/main" id="{F9C22680-C687-022B-AA88-3B28090ACA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863750" y="2678055"/>
            <a:ext cx="3179762" cy="22209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77" name="Picture 5">
            <a:extLst>
              <a:ext uri="{FF2B5EF4-FFF2-40B4-BE49-F238E27FC236}">
                <a16:creationId xmlns:a16="http://schemas.microsoft.com/office/drawing/2014/main" id="{741946AC-50EC-A35A-33E6-2816DCC41240}"/>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583863" y="360363"/>
            <a:ext cx="1176337" cy="1149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CuadroTexto 4">
            <a:extLst>
              <a:ext uri="{FF2B5EF4-FFF2-40B4-BE49-F238E27FC236}">
                <a16:creationId xmlns:a16="http://schemas.microsoft.com/office/drawing/2014/main" id="{CD1C5E96-CB27-DA97-7A85-2C89806F4AC2}"/>
              </a:ext>
            </a:extLst>
          </p:cNvPr>
          <p:cNvSpPr txBox="1"/>
          <p:nvPr/>
        </p:nvSpPr>
        <p:spPr>
          <a:xfrm>
            <a:off x="455364" y="97316"/>
            <a:ext cx="913298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PY" sz="4000" b="1" dirty="0">
                <a:solidFill>
                  <a:srgbClr val="002060"/>
                </a:solidFill>
              </a:rPr>
              <a:t>Consideraciones especiales en niños: Trauma</a:t>
            </a:r>
            <a:endParaRPr lang="es-ES" dirty="0"/>
          </a:p>
        </p:txBody>
      </p:sp>
    </p:spTree>
  </p:cSld>
  <p:clrMapOvr>
    <a:masterClrMapping/>
  </p:clrMapOvr>
  <p:transition spd="slow"/>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A8C45457-CFCA-9447-94C8-EEC13298E5DE}" vid="{72CB8762-5401-C14D-9E66-90CA3EF8A055}"/>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ccad10c-5865-4bcb-8f28-1d0009a45af1">
      <Terms xmlns="http://schemas.microsoft.com/office/infopath/2007/PartnerControls"/>
    </lcf76f155ced4ddcb4097134ff3c332f>
    <TaxCatchAll xmlns="543f9313-ce28-4745-b323-cbc217887a9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2F35176C8D5024CA9622F560EAE4050" ma:contentTypeVersion="20" ma:contentTypeDescription="Create a new document." ma:contentTypeScope="" ma:versionID="effc21bd732f0b1fef58876858886894">
  <xsd:schema xmlns:xsd="http://www.w3.org/2001/XMLSchema" xmlns:xs="http://www.w3.org/2001/XMLSchema" xmlns:p="http://schemas.microsoft.com/office/2006/metadata/properties" xmlns:ns2="accad10c-5865-4bcb-8f28-1d0009a45af1" xmlns:ns3="543f9313-ce28-4745-b323-cbc217887a95" targetNamespace="http://schemas.microsoft.com/office/2006/metadata/properties" ma:root="true" ma:fieldsID="04c66d113efc0afcae90be5251cfb40c" ns2:_="" ns3:_="">
    <xsd:import namespace="accad10c-5865-4bcb-8f28-1d0009a45af1"/>
    <xsd:import namespace="543f9313-ce28-4745-b323-cbc217887a9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3:SharedWithUsers" minOccurs="0"/>
                <xsd:element ref="ns3:SharedWithDetails" minOccurs="0"/>
                <xsd:element ref="ns3:TaxCatchAll" minOccurs="0"/>
                <xsd:element ref="ns2:MediaServiceOCR" minOccurs="0"/>
                <xsd:element ref="ns2:MediaServiceGenerationTime" minOccurs="0"/>
                <xsd:element ref="ns2:MediaServiceEventHashCode" minOccurs="0"/>
                <xsd:element ref="ns2:lcf76f155ced4ddcb4097134ff3c332f"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cad10c-5865-4bcb-8f28-1d0009a45a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43f9313-ce28-4745-b323-cbc217887a9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b4e306bd-47d7-441a-ab2a-e6d0020056b0}" ma:internalName="TaxCatchAll" ma:showField="CatchAllData" ma:web="543f9313-ce28-4745-b323-cbc217887a9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A512293-FBB3-4AB9-8362-EA286E09F660}">
  <ds:schemaRefs>
    <ds:schemaRef ds:uri="http://schemas.microsoft.com/office/2006/documentManagement/types"/>
    <ds:schemaRef ds:uri="http://purl.org/dc/terms/"/>
    <ds:schemaRef ds:uri="http://schemas.microsoft.com/office/infopath/2007/PartnerControls"/>
    <ds:schemaRef ds:uri="http://www.w3.org/XML/1998/namespace"/>
    <ds:schemaRef ds:uri="http://schemas.microsoft.com/office/2006/metadata/properties"/>
    <ds:schemaRef ds:uri="http://purl.org/dc/elements/1.1/"/>
    <ds:schemaRef ds:uri="http://schemas.openxmlformats.org/package/2006/metadata/core-properties"/>
    <ds:schemaRef ds:uri="543f9313-ce28-4745-b323-cbc217887a95"/>
    <ds:schemaRef ds:uri="accad10c-5865-4bcb-8f28-1d0009a45af1"/>
    <ds:schemaRef ds:uri="http://purl.org/dc/dcmitype/"/>
  </ds:schemaRefs>
</ds:datastoreItem>
</file>

<file path=customXml/itemProps2.xml><?xml version="1.0" encoding="utf-8"?>
<ds:datastoreItem xmlns:ds="http://schemas.openxmlformats.org/officeDocument/2006/customXml" ds:itemID="{7C88DC0F-1F65-46E3-A33A-580268D1B35A}">
  <ds:schemaRefs>
    <ds:schemaRef ds:uri="543f9313-ce28-4745-b323-cbc217887a95"/>
    <ds:schemaRef ds:uri="accad10c-5865-4bcb-8f28-1d0009a45af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A55FBB6-0CF8-44A3-B05E-6E76F8A311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TotalTime>
  <Words>19859</Words>
  <Application>Microsoft Macintosh PowerPoint</Application>
  <PresentationFormat>Widescreen</PresentationFormat>
  <Paragraphs>2145</Paragraphs>
  <Slides>110</Slides>
  <Notes>110</Notes>
  <HiddenSlides>4</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110</vt:i4>
      </vt:variant>
    </vt:vector>
  </HeadingPairs>
  <TitlesOfParts>
    <vt:vector size="123" baseType="lpstr">
      <vt:lpstr>Arial</vt:lpstr>
      <vt:lpstr>Arial,Sans-Serif</vt:lpstr>
      <vt:lpstr>Calibri</vt:lpstr>
      <vt:lpstr>Calibri Light</vt:lpstr>
      <vt:lpstr>DejaVu Sans</vt:lpstr>
      <vt:lpstr>Lato</vt:lpstr>
      <vt:lpstr>Source Sans Pro</vt:lpstr>
      <vt:lpstr>Symbol</vt:lpstr>
      <vt:lpstr>Times</vt:lpstr>
      <vt:lpstr>Times New Roman</vt:lpstr>
      <vt:lpstr>Wingdings</vt:lpstr>
      <vt:lpstr>Tema de Office</vt:lpstr>
      <vt:lpstr>3_Office Theme</vt:lpstr>
      <vt:lpstr>Manejo del Trauma</vt:lpstr>
      <vt:lpstr>Objetivos</vt:lpstr>
      <vt:lpstr>Habilidades esenciales</vt:lpstr>
      <vt:lpstr>Objetivos:</vt:lpstr>
      <vt:lpstr>Manejo del Trauma</vt:lpstr>
      <vt:lpstr>PowerPoint Presentation</vt:lpstr>
      <vt:lpstr>Introducción: Evaluación Primaria del paciente traumatizado</vt:lpstr>
      <vt:lpstr>Trauma </vt:lpstr>
      <vt:lpstr>Evaluación de la vía aérea</vt:lpstr>
      <vt:lpstr>Vía aérea e inmovilización de la columna cervical: Tratamiento</vt:lpstr>
      <vt:lpstr>Evaluación de la Respiración</vt:lpstr>
      <vt:lpstr>Respiración: Tratamiento</vt:lpstr>
      <vt:lpstr>Evaluación de la Circulación</vt:lpstr>
      <vt:lpstr>Circulación: Tratamiento</vt:lpstr>
      <vt:lpstr>Evaluación Neurológica</vt:lpstr>
      <vt:lpstr>Neurológico: Tratamiento</vt:lpstr>
      <vt:lpstr>Exposición</vt:lpstr>
      <vt:lpstr>Exposición: Tratamiento</vt:lpstr>
      <vt:lpstr>Pregunta 1 del libro de ejercicios</vt:lpstr>
      <vt:lpstr>Trauma </vt:lpstr>
      <vt:lpstr>Alteraciones Críticas de la vía aérea: Obstrucción de la vía aérea</vt:lpstr>
      <vt:lpstr>Alteraciones Críticas de la vía aérea: Obstrucción de la vía aérea</vt:lpstr>
      <vt:lpstr>Alteraciones Críticas de la RESPIRACIÓN: Neumotórax a Tensión</vt:lpstr>
      <vt:lpstr>Alteraciones Críticas de la RESPIRACIÓN: Neumotórax abierto</vt:lpstr>
      <vt:lpstr>Alteraciones Críticas de la RESPIRACIÓN:  Tórax volante</vt:lpstr>
      <vt:lpstr>Alteraciones Críticas de la RESPIRACIÓN:  Tórax volante</vt:lpstr>
      <vt:lpstr>Alteraciones Críticas de la RESPIRACIÓN:  Hemotórax </vt:lpstr>
      <vt:lpstr>Alteraciones Críticas de la CIRCULACIÓN:  Choque hipovolémico </vt:lpstr>
      <vt:lpstr>Alteraciones Críticas de la CIRCULACIÓN:  Taponamiento cardíaco</vt:lpstr>
      <vt:lpstr>Alteraciones Críticas de la evaluación NEUROLÓGICA:  Traumatismo cráneoencefálico grave</vt:lpstr>
      <vt:lpstr>Traumatismo cráneo encefálico grave</vt:lpstr>
      <vt:lpstr>Evaluación primaria del traumatismo</vt:lpstr>
      <vt:lpstr>Pregunta 2 del libro de ejercicios</vt:lpstr>
      <vt:lpstr>Trauma </vt:lpstr>
      <vt:lpstr>S: SIGNOS Y SÍNTOMAS</vt:lpstr>
      <vt:lpstr>S: SIGNOS Y SÍNTOMAS</vt:lpstr>
      <vt:lpstr>S: SIGNOS Y SÍNTOMAS</vt:lpstr>
      <vt:lpstr>S: SIGNOS Y SÍNTOMAS</vt:lpstr>
      <vt:lpstr>S: SIGNOS Y SÍNTOMAS</vt:lpstr>
      <vt:lpstr>A: ALERGIAS</vt:lpstr>
      <vt:lpstr>M: MEDICAMENTOS</vt:lpstr>
      <vt:lpstr>P: ANTECEDENTES CLÍNICOS</vt:lpstr>
      <vt:lpstr>P: ANTECEDENTES CLÍNICOS</vt:lpstr>
      <vt:lpstr>P: ANTECEDENTES CLÍNICOS</vt:lpstr>
      <vt:lpstr>L: ÚLTIMA INGESTA</vt:lpstr>
      <vt:lpstr>E: EVENTOS RELACIONADOS CON LA LESIÓN</vt:lpstr>
      <vt:lpstr>E: EVENTOS RELACIONADOS CON LA LESIÓN</vt:lpstr>
      <vt:lpstr>E: EVENTOS RELACIONADOS CON LESIONES DE TRÁNSITO</vt:lpstr>
      <vt:lpstr>E: EVENTOS RELACIONADOS CON LESIONES DE TRANSITO</vt:lpstr>
      <vt:lpstr>E: EVENTOS RELACIONADOS CON LA LESIÓN AGRESIÓN</vt:lpstr>
      <vt:lpstr>E: EVENTOS RELACIONADOS CON LA LESIÓN (QUEMADURAS) </vt:lpstr>
      <vt:lpstr>E: EVENTOS RELACIONADOS CON LA LESIÓN</vt:lpstr>
      <vt:lpstr>Pregunta 3 del libro de ejercicios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Preguntas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Manejo del Trauma</dc:title>
  <dc:creator>Marcela Ivon Garrido Valdebenito</dc:creator>
  <cp:lastModifiedBy>Martin S</cp:lastModifiedBy>
  <cp:revision>1234</cp:revision>
  <dcterms:created xsi:type="dcterms:W3CDTF">2023-08-23T09:55:19Z</dcterms:created>
  <dcterms:modified xsi:type="dcterms:W3CDTF">2024-05-13T04:48:54Z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0x01010012F35176C8D5024CA9622F560EAE4050</vt:lpwstr>
  </property>
  <property fmtid="{D5CDD505-2E9C-101B-9397-08002B2CF9AE}" pid="3" name="MediaServiceImageTags">
    <vt:lpwstr/>
  </property>
</Properties>
</file>