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4"/>
  </p:sldMasterIdLst>
  <p:notesMasterIdLst>
    <p:notesMasterId r:id="rId80"/>
  </p:notesMasterIdLst>
  <p:sldIdLst>
    <p:sldId id="300" r:id="rId5"/>
    <p:sldId id="257" r:id="rId6"/>
    <p:sldId id="425" r:id="rId7"/>
    <p:sldId id="347" r:id="rId8"/>
    <p:sldId id="348" r:id="rId9"/>
    <p:sldId id="349" r:id="rId10"/>
    <p:sldId id="433" r:id="rId11"/>
    <p:sldId id="351" r:id="rId12"/>
    <p:sldId id="340" r:id="rId13"/>
    <p:sldId id="352" r:id="rId14"/>
    <p:sldId id="338" r:id="rId15"/>
    <p:sldId id="353" r:id="rId16"/>
    <p:sldId id="427" r:id="rId17"/>
    <p:sldId id="355" r:id="rId18"/>
    <p:sldId id="356" r:id="rId19"/>
    <p:sldId id="357" r:id="rId20"/>
    <p:sldId id="420" r:id="rId21"/>
    <p:sldId id="359" r:id="rId22"/>
    <p:sldId id="360" r:id="rId23"/>
    <p:sldId id="428" r:id="rId24"/>
    <p:sldId id="361" r:id="rId25"/>
    <p:sldId id="421" r:id="rId26"/>
    <p:sldId id="363" r:id="rId27"/>
    <p:sldId id="364" r:id="rId28"/>
    <p:sldId id="365" r:id="rId29"/>
    <p:sldId id="422" r:id="rId30"/>
    <p:sldId id="367" r:id="rId31"/>
    <p:sldId id="368" r:id="rId32"/>
    <p:sldId id="369" r:id="rId33"/>
    <p:sldId id="424" r:id="rId34"/>
    <p:sldId id="371" r:id="rId35"/>
    <p:sldId id="372" r:id="rId36"/>
    <p:sldId id="423" r:id="rId37"/>
    <p:sldId id="429" r:id="rId38"/>
    <p:sldId id="374" r:id="rId39"/>
    <p:sldId id="375" r:id="rId40"/>
    <p:sldId id="376" r:id="rId41"/>
    <p:sldId id="377" r:id="rId42"/>
    <p:sldId id="378" r:id="rId43"/>
    <p:sldId id="379" r:id="rId44"/>
    <p:sldId id="414" r:id="rId45"/>
    <p:sldId id="382" r:id="rId46"/>
    <p:sldId id="415" r:id="rId47"/>
    <p:sldId id="416" r:id="rId48"/>
    <p:sldId id="384" r:id="rId49"/>
    <p:sldId id="385" r:id="rId50"/>
    <p:sldId id="386" r:id="rId51"/>
    <p:sldId id="387" r:id="rId52"/>
    <p:sldId id="388" r:id="rId53"/>
    <p:sldId id="389" r:id="rId54"/>
    <p:sldId id="390" r:id="rId55"/>
    <p:sldId id="391" r:id="rId56"/>
    <p:sldId id="392" r:id="rId57"/>
    <p:sldId id="393" r:id="rId58"/>
    <p:sldId id="430" r:id="rId59"/>
    <p:sldId id="394" r:id="rId60"/>
    <p:sldId id="395" r:id="rId61"/>
    <p:sldId id="396" r:id="rId62"/>
    <p:sldId id="397" r:id="rId63"/>
    <p:sldId id="398" r:id="rId64"/>
    <p:sldId id="399" r:id="rId65"/>
    <p:sldId id="400" r:id="rId66"/>
    <p:sldId id="401" r:id="rId67"/>
    <p:sldId id="402" r:id="rId68"/>
    <p:sldId id="403" r:id="rId69"/>
    <p:sldId id="404" r:id="rId70"/>
    <p:sldId id="432" r:id="rId71"/>
    <p:sldId id="406" r:id="rId72"/>
    <p:sldId id="407" r:id="rId73"/>
    <p:sldId id="434" r:id="rId74"/>
    <p:sldId id="409" r:id="rId75"/>
    <p:sldId id="410" r:id="rId76"/>
    <p:sldId id="411" r:id="rId77"/>
    <p:sldId id="412" r:id="rId78"/>
    <p:sldId id="431"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2A4239-0F8F-7F7D-424F-20BE736ED6EC}" name="Daniel Sanchez Arreola" initials="DSA" userId="de74d7561b4d43c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6DAAF-515F-39E1-0F17-5B87F3404D7E}" v="2" dt="2023-10-26T16:57:50.648"/>
    <p1510:client id="{38680204-DDC3-E47B-9395-9CF92F6DA321}" v="124" dt="2023-10-16T19:20:50.361"/>
    <p1510:client id="{3E4ED4FD-C5BD-960B-125F-C5443FCC1F63}" v="2" dt="2023-10-26T16:58:18.834"/>
    <p1510:client id="{E008439C-6133-5244-8F93-216BFE64813C}" v="19" dt="2023-10-16T19:40:28.217"/>
    <p1510:client id="{FB32BD31-E2B6-C875-7679-8959EEC0E89F}" v="19" dt="2023-10-26T02:20:10.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67"/>
  </p:normalViewPr>
  <p:slideViewPr>
    <p:cSldViewPr snapToGrid="0">
      <p:cViewPr varScale="1">
        <p:scale>
          <a:sx n="110" d="100"/>
          <a:sy n="110" d="100"/>
        </p:scale>
        <p:origin x="736"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8/10/relationships/authors" Target="authors.xml"/><Relationship Id="rId61" Type="http://schemas.openxmlformats.org/officeDocument/2006/relationships/slide" Target="slides/slide57.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nendez, Dr. Edgardo (OS-)" userId="S::menendeedg_paho.org#ext#@worldhealthorg.onmicrosoft.com::da97b6a9-1890-44d9-a71b-4dc02ddfdb22" providerId="AD" clId="Web-{D7E690A0-C415-8610-BF16-1F1C74691CF1}"/>
    <pc:docChg chg="addSld">
      <pc:chgData name="Menendez, Dr. Edgardo (OS-)" userId="S::menendeedg_paho.org#ext#@worldhealthorg.onmicrosoft.com::da97b6a9-1890-44d9-a71b-4dc02ddfdb22" providerId="AD" clId="Web-{D7E690A0-C415-8610-BF16-1F1C74691CF1}" dt="2023-09-22T20:33:30.846" v="0"/>
      <pc:docMkLst>
        <pc:docMk/>
      </pc:docMkLst>
      <pc:sldChg chg="new">
        <pc:chgData name="Menendez, Dr. Edgardo (OS-)" userId="S::menendeedg_paho.org#ext#@worldhealthorg.onmicrosoft.com::da97b6a9-1890-44d9-a71b-4dc02ddfdb22" providerId="AD" clId="Web-{D7E690A0-C415-8610-BF16-1F1C74691CF1}" dt="2023-09-22T20:33:30.846" v="0"/>
        <pc:sldMkLst>
          <pc:docMk/>
          <pc:sldMk cId="2488282088" sldId="432"/>
        </pc:sldMkLst>
      </pc:sldChg>
    </pc:docChg>
  </pc:docChgLst>
  <pc:docChgLst>
    <pc:chgData name="CAMPOS ZAMORA, Melissa" userId="4328921f-4451-4773-bb83-445ac24bfedf" providerId="ADAL" clId="{19BF3BEF-C0C7-1348-9769-D00552F62ADC}"/>
    <pc:docChg chg="undo custSel addSld delSld modSld sldOrd">
      <pc:chgData name="CAMPOS ZAMORA, Melissa" userId="4328921f-4451-4773-bb83-445ac24bfedf" providerId="ADAL" clId="{19BF3BEF-C0C7-1348-9769-D00552F62ADC}" dt="2023-03-01T15:33:40.180" v="37" actId="1076"/>
      <pc:docMkLst>
        <pc:docMk/>
      </pc:docMkLst>
      <pc:sldChg chg="del">
        <pc:chgData name="CAMPOS ZAMORA, Melissa" userId="4328921f-4451-4773-bb83-445ac24bfedf" providerId="ADAL" clId="{19BF3BEF-C0C7-1348-9769-D00552F62ADC}" dt="2023-03-01T15:12:12.682" v="0" actId="2696"/>
        <pc:sldMkLst>
          <pc:docMk/>
          <pc:sldMk cId="3150687905" sldId="264"/>
        </pc:sldMkLst>
      </pc:sldChg>
      <pc:sldChg chg="add del ord">
        <pc:chgData name="CAMPOS ZAMORA, Melissa" userId="4328921f-4451-4773-bb83-445ac24bfedf" providerId="ADAL" clId="{19BF3BEF-C0C7-1348-9769-D00552F62ADC}" dt="2023-03-01T15:14:03.865" v="14" actId="20578"/>
        <pc:sldMkLst>
          <pc:docMk/>
          <pc:sldMk cId="1203235686" sldId="283"/>
        </pc:sldMkLst>
      </pc:sldChg>
      <pc:sldChg chg="modSp mod modClrScheme chgLayout">
        <pc:chgData name="CAMPOS ZAMORA, Melissa" userId="4328921f-4451-4773-bb83-445ac24bfedf" providerId="ADAL" clId="{19BF3BEF-C0C7-1348-9769-D00552F62ADC}" dt="2023-03-01T15:15:10.775" v="31" actId="1076"/>
        <pc:sldMkLst>
          <pc:docMk/>
          <pc:sldMk cId="3242075697" sldId="358"/>
        </pc:sldMkLst>
        <pc:spChg chg="mod ord">
          <ac:chgData name="CAMPOS ZAMORA, Melissa" userId="4328921f-4451-4773-bb83-445ac24bfedf" providerId="ADAL" clId="{19BF3BEF-C0C7-1348-9769-D00552F62ADC}" dt="2023-03-01T15:15:10.775" v="31" actId="1076"/>
          <ac:spMkLst>
            <pc:docMk/>
            <pc:sldMk cId="3242075697" sldId="358"/>
            <ac:spMk id="5" creationId="{00000000-0000-0000-0000-000000000000}"/>
          </ac:spMkLst>
        </pc:spChg>
      </pc:sldChg>
      <pc:sldChg chg="modSp mod modClrScheme chgLayout">
        <pc:chgData name="CAMPOS ZAMORA, Melissa" userId="4328921f-4451-4773-bb83-445ac24bfedf" providerId="ADAL" clId="{19BF3BEF-C0C7-1348-9769-D00552F62ADC}" dt="2023-03-01T15:14:59.681" v="29" actId="1076"/>
        <pc:sldMkLst>
          <pc:docMk/>
          <pc:sldMk cId="4172581499" sldId="362"/>
        </pc:sldMkLst>
        <pc:spChg chg="mod ord">
          <ac:chgData name="CAMPOS ZAMORA, Melissa" userId="4328921f-4451-4773-bb83-445ac24bfedf" providerId="ADAL" clId="{19BF3BEF-C0C7-1348-9769-D00552F62ADC}" dt="2023-03-01T15:14:59.681" v="29" actId="1076"/>
          <ac:spMkLst>
            <pc:docMk/>
            <pc:sldMk cId="4172581499" sldId="362"/>
            <ac:spMk id="5" creationId="{00000000-0000-0000-0000-000000000000}"/>
          </ac:spMkLst>
        </pc:spChg>
      </pc:sldChg>
      <pc:sldChg chg="modSp mod modClrScheme chgLayout">
        <pc:chgData name="CAMPOS ZAMORA, Melissa" userId="4328921f-4451-4773-bb83-445ac24bfedf" providerId="ADAL" clId="{19BF3BEF-C0C7-1348-9769-D00552F62ADC}" dt="2023-03-01T15:14:50.936" v="27" actId="1076"/>
        <pc:sldMkLst>
          <pc:docMk/>
          <pc:sldMk cId="2257458590" sldId="366"/>
        </pc:sldMkLst>
        <pc:spChg chg="mod ord">
          <ac:chgData name="CAMPOS ZAMORA, Melissa" userId="4328921f-4451-4773-bb83-445ac24bfedf" providerId="ADAL" clId="{19BF3BEF-C0C7-1348-9769-D00552F62ADC}" dt="2023-03-01T15:14:48.895" v="26" actId="1076"/>
          <ac:spMkLst>
            <pc:docMk/>
            <pc:sldMk cId="2257458590" sldId="366"/>
            <ac:spMk id="5" creationId="{00000000-0000-0000-0000-000000000000}"/>
          </ac:spMkLst>
        </pc:spChg>
        <pc:spChg chg="mod">
          <ac:chgData name="CAMPOS ZAMORA, Melissa" userId="4328921f-4451-4773-bb83-445ac24bfedf" providerId="ADAL" clId="{19BF3BEF-C0C7-1348-9769-D00552F62ADC}" dt="2023-03-01T15:14:50.936" v="27" actId="1076"/>
          <ac:spMkLst>
            <pc:docMk/>
            <pc:sldMk cId="2257458590" sldId="366"/>
            <ac:spMk id="6" creationId="{00000000-0000-0000-0000-000000000000}"/>
          </ac:spMkLst>
        </pc:spChg>
      </pc:sldChg>
      <pc:sldChg chg="modSp mod modClrScheme chgLayout">
        <pc:chgData name="CAMPOS ZAMORA, Melissa" userId="4328921f-4451-4773-bb83-445ac24bfedf" providerId="ADAL" clId="{19BF3BEF-C0C7-1348-9769-D00552F62ADC}" dt="2023-03-01T15:14:37.862" v="23" actId="1076"/>
        <pc:sldMkLst>
          <pc:docMk/>
          <pc:sldMk cId="1706967683" sldId="370"/>
        </pc:sldMkLst>
        <pc:spChg chg="mod ord">
          <ac:chgData name="CAMPOS ZAMORA, Melissa" userId="4328921f-4451-4773-bb83-445ac24bfedf" providerId="ADAL" clId="{19BF3BEF-C0C7-1348-9769-D00552F62ADC}" dt="2023-03-01T15:14:37.862" v="23" actId="1076"/>
          <ac:spMkLst>
            <pc:docMk/>
            <pc:sldMk cId="1706967683" sldId="370"/>
            <ac:spMk id="5" creationId="{00000000-0000-0000-0000-000000000000}"/>
          </ac:spMkLst>
        </pc:spChg>
        <pc:spChg chg="mod">
          <ac:chgData name="CAMPOS ZAMORA, Melissa" userId="4328921f-4451-4773-bb83-445ac24bfedf" providerId="ADAL" clId="{19BF3BEF-C0C7-1348-9769-D00552F62ADC}" dt="2023-03-01T15:14:35.198" v="22" actId="1076"/>
          <ac:spMkLst>
            <pc:docMk/>
            <pc:sldMk cId="1706967683" sldId="370"/>
            <ac:spMk id="6" creationId="{00000000-0000-0000-0000-000000000000}"/>
          </ac:spMkLst>
        </pc:spChg>
      </pc:sldChg>
      <pc:sldChg chg="modSp mod modClrScheme chgLayout">
        <pc:chgData name="CAMPOS ZAMORA, Melissa" userId="4328921f-4451-4773-bb83-445ac24bfedf" providerId="ADAL" clId="{19BF3BEF-C0C7-1348-9769-D00552F62ADC}" dt="2023-03-01T15:14:21.894" v="18" actId="1076"/>
        <pc:sldMkLst>
          <pc:docMk/>
          <pc:sldMk cId="592181385" sldId="373"/>
        </pc:sldMkLst>
        <pc:spChg chg="mod ord">
          <ac:chgData name="CAMPOS ZAMORA, Melissa" userId="4328921f-4451-4773-bb83-445ac24bfedf" providerId="ADAL" clId="{19BF3BEF-C0C7-1348-9769-D00552F62ADC}" dt="2023-03-01T15:14:21.894" v="18" actId="1076"/>
          <ac:spMkLst>
            <pc:docMk/>
            <pc:sldMk cId="592181385" sldId="373"/>
            <ac:spMk id="5" creationId="{00000000-0000-0000-0000-000000000000}"/>
          </ac:spMkLst>
        </pc:spChg>
      </pc:sldChg>
      <pc:sldChg chg="add del">
        <pc:chgData name="CAMPOS ZAMORA, Melissa" userId="4328921f-4451-4773-bb83-445ac24bfedf" providerId="ADAL" clId="{19BF3BEF-C0C7-1348-9769-D00552F62ADC}" dt="2023-03-01T15:14:06.334" v="15" actId="2696"/>
        <pc:sldMkLst>
          <pc:docMk/>
          <pc:sldMk cId="1407996743" sldId="408"/>
        </pc:sldMkLst>
      </pc:sldChg>
      <pc:sldChg chg="addSp delSp modSp mod modClrScheme chgLayout">
        <pc:chgData name="CAMPOS ZAMORA, Melissa" userId="4328921f-4451-4773-bb83-445ac24bfedf" providerId="ADAL" clId="{19BF3BEF-C0C7-1348-9769-D00552F62ADC}" dt="2023-03-01T15:33:40.180" v="37" actId="1076"/>
        <pc:sldMkLst>
          <pc:docMk/>
          <pc:sldMk cId="2888507080" sldId="409"/>
        </pc:sldMkLst>
        <pc:spChg chg="mod ord">
          <ac:chgData name="CAMPOS ZAMORA, Melissa" userId="4328921f-4451-4773-bb83-445ac24bfedf" providerId="ADAL" clId="{19BF3BEF-C0C7-1348-9769-D00552F62ADC}" dt="2023-03-01T15:33:40.180" v="37" actId="1076"/>
          <ac:spMkLst>
            <pc:docMk/>
            <pc:sldMk cId="2888507080" sldId="409"/>
            <ac:spMk id="2" creationId="{00000000-0000-0000-0000-000000000000}"/>
          </ac:spMkLst>
        </pc:spChg>
        <pc:spChg chg="add del mod ord">
          <ac:chgData name="CAMPOS ZAMORA, Melissa" userId="4328921f-4451-4773-bb83-445ac24bfedf" providerId="ADAL" clId="{19BF3BEF-C0C7-1348-9769-D00552F62ADC}" dt="2023-03-01T15:33:33.019" v="33" actId="478"/>
          <ac:spMkLst>
            <pc:docMk/>
            <pc:sldMk cId="2888507080" sldId="409"/>
            <ac:spMk id="3" creationId="{807A6D47-336E-0259-EE5B-DE2035118820}"/>
          </ac:spMkLst>
        </pc:spChg>
      </pc:sldChg>
      <pc:sldChg chg="addSp delSp modSp">
        <pc:chgData name="CAMPOS ZAMORA, Melissa" userId="4328921f-4451-4773-bb83-445ac24bfedf" providerId="ADAL" clId="{19BF3BEF-C0C7-1348-9769-D00552F62ADC}" dt="2023-03-01T15:13:28.225" v="2"/>
        <pc:sldMkLst>
          <pc:docMk/>
          <pc:sldMk cId="2571342970" sldId="412"/>
        </pc:sldMkLst>
        <pc:graphicFrameChg chg="add del mod">
          <ac:chgData name="CAMPOS ZAMORA, Melissa" userId="4328921f-4451-4773-bb83-445ac24bfedf" providerId="ADAL" clId="{19BF3BEF-C0C7-1348-9769-D00552F62ADC}" dt="2023-03-01T15:13:28.225" v="2"/>
          <ac:graphicFrameMkLst>
            <pc:docMk/>
            <pc:sldMk cId="2571342970" sldId="412"/>
            <ac:graphicFrameMk id="3" creationId="{6ED3DE10-3A07-2FBC-1303-F12D8FA7281E}"/>
          </ac:graphicFrameMkLst>
        </pc:graphicFrameChg>
        <pc:graphicFrameChg chg="add del mod">
          <ac:chgData name="CAMPOS ZAMORA, Melissa" userId="4328921f-4451-4773-bb83-445ac24bfedf" providerId="ADAL" clId="{19BF3BEF-C0C7-1348-9769-D00552F62ADC}" dt="2023-03-01T15:13:28.225" v="2"/>
          <ac:graphicFrameMkLst>
            <pc:docMk/>
            <pc:sldMk cId="2571342970" sldId="412"/>
            <ac:graphicFrameMk id="4" creationId="{70A1B843-6ACA-16C1-B81A-F8A5D94BEAD4}"/>
          </ac:graphicFrameMkLst>
        </pc:graphicFrameChg>
        <pc:graphicFrameChg chg="add del mod">
          <ac:chgData name="CAMPOS ZAMORA, Melissa" userId="4328921f-4451-4773-bb83-445ac24bfedf" providerId="ADAL" clId="{19BF3BEF-C0C7-1348-9769-D00552F62ADC}" dt="2023-03-01T15:13:28.225" v="2"/>
          <ac:graphicFrameMkLst>
            <pc:docMk/>
            <pc:sldMk cId="2571342970" sldId="412"/>
            <ac:graphicFrameMk id="5" creationId="{06B05B67-416E-7616-12FE-2D6CA7B76965}"/>
          </ac:graphicFrameMkLst>
        </pc:graphicFrameChg>
        <pc:graphicFrameChg chg="add del mod">
          <ac:chgData name="CAMPOS ZAMORA, Melissa" userId="4328921f-4451-4773-bb83-445ac24bfedf" providerId="ADAL" clId="{19BF3BEF-C0C7-1348-9769-D00552F62ADC}" dt="2023-03-01T15:13:28.225" v="2"/>
          <ac:graphicFrameMkLst>
            <pc:docMk/>
            <pc:sldMk cId="2571342970" sldId="412"/>
            <ac:graphicFrameMk id="6" creationId="{1A04CB15-C01B-2CE7-A468-E85F2944B9A4}"/>
          </ac:graphicFrameMkLst>
        </pc:graphicFrameChg>
      </pc:sldChg>
      <pc:sldChg chg="add del ord">
        <pc:chgData name="CAMPOS ZAMORA, Melissa" userId="4328921f-4451-4773-bb83-445ac24bfedf" providerId="ADAL" clId="{19BF3BEF-C0C7-1348-9769-D00552F62ADC}" dt="2023-03-01T15:13:58.501" v="12"/>
        <pc:sldMkLst>
          <pc:docMk/>
          <pc:sldMk cId="403609903" sldId="417"/>
        </pc:sldMkLst>
      </pc:sldChg>
      <pc:sldMasterChg chg="addSldLayout delSldLayout">
        <pc:chgData name="CAMPOS ZAMORA, Melissa" userId="4328921f-4451-4773-bb83-445ac24bfedf" providerId="ADAL" clId="{19BF3BEF-C0C7-1348-9769-D00552F62ADC}" dt="2023-03-01T15:13:55.426" v="9" actId="2696"/>
        <pc:sldMasterMkLst>
          <pc:docMk/>
          <pc:sldMasterMk cId="430243870" sldId="2147483648"/>
        </pc:sldMasterMkLst>
        <pc:sldLayoutChg chg="add del">
          <pc:chgData name="CAMPOS ZAMORA, Melissa" userId="4328921f-4451-4773-bb83-445ac24bfedf" providerId="ADAL" clId="{19BF3BEF-C0C7-1348-9769-D00552F62ADC}" dt="2023-03-01T15:13:55.426" v="9" actId="2696"/>
          <pc:sldLayoutMkLst>
            <pc:docMk/>
            <pc:sldMasterMk cId="3117478432" sldId="2147483724"/>
            <pc:sldLayoutMk cId="1916254059" sldId="2147483703"/>
          </pc:sldLayoutMkLst>
        </pc:sldLayoutChg>
      </pc:sldMasterChg>
    </pc:docChg>
  </pc:docChgLst>
  <pc:docChgLst>
    <pc:chgData name="Vera,  Juan (OS-)" userId="S::verajua_paho.org#ext#@worldhealthorg.onmicrosoft.com::d4a6bcd2-ec73-4ae3-9347-161d4b21fb1f" providerId="AD" clId="Web-{F671C993-C8C1-D6E6-C17A-743FB3D5EEF5}"/>
    <pc:docChg chg="addSld delSld modSld">
      <pc:chgData name="Vera,  Juan (OS-)" userId="S::verajua_paho.org#ext#@worldhealthorg.onmicrosoft.com::d4a6bcd2-ec73-4ae3-9347-161d4b21fb1f" providerId="AD" clId="Web-{F671C993-C8C1-D6E6-C17A-743FB3D5EEF5}" dt="2023-10-06T21:45:45.014" v="367" actId="20577"/>
      <pc:docMkLst>
        <pc:docMk/>
      </pc:docMkLst>
      <pc:sldChg chg="modSp">
        <pc:chgData name="Vera,  Juan (OS-)" userId="S::verajua_paho.org#ext#@worldhealthorg.onmicrosoft.com::d4a6bcd2-ec73-4ae3-9347-161d4b21fb1f" providerId="AD" clId="Web-{F671C993-C8C1-D6E6-C17A-743FB3D5EEF5}" dt="2023-10-06T15:34:48.171" v="1" actId="20577"/>
        <pc:sldMkLst>
          <pc:docMk/>
          <pc:sldMk cId="1564245638" sldId="257"/>
        </pc:sldMkLst>
        <pc:spChg chg="mod">
          <ac:chgData name="Vera,  Juan (OS-)" userId="S::verajua_paho.org#ext#@worldhealthorg.onmicrosoft.com::d4a6bcd2-ec73-4ae3-9347-161d4b21fb1f" providerId="AD" clId="Web-{F671C993-C8C1-D6E6-C17A-743FB3D5EEF5}" dt="2023-10-06T15:34:48.171" v="1" actId="20577"/>
          <ac:spMkLst>
            <pc:docMk/>
            <pc:sldMk cId="1564245638" sldId="257"/>
            <ac:spMk id="7" creationId="{A91792F2-D408-9231-F22E-19376BC857D3}"/>
          </ac:spMkLst>
        </pc:spChg>
      </pc:sldChg>
      <pc:sldChg chg="modSp">
        <pc:chgData name="Vera,  Juan (OS-)" userId="S::verajua_paho.org#ext#@worldhealthorg.onmicrosoft.com::d4a6bcd2-ec73-4ae3-9347-161d4b21fb1f" providerId="AD" clId="Web-{F671C993-C8C1-D6E6-C17A-743FB3D5EEF5}" dt="2023-10-06T21:40:10.507" v="313" actId="20577"/>
        <pc:sldMkLst>
          <pc:docMk/>
          <pc:sldMk cId="2449308160" sldId="340"/>
        </pc:sldMkLst>
        <pc:spChg chg="mod">
          <ac:chgData name="Vera,  Juan (OS-)" userId="S::verajua_paho.org#ext#@worldhealthorg.onmicrosoft.com::d4a6bcd2-ec73-4ae3-9347-161d4b21fb1f" providerId="AD" clId="Web-{F671C993-C8C1-D6E6-C17A-743FB3D5EEF5}" dt="2023-10-06T21:40:10.507" v="313" actId="20577"/>
          <ac:spMkLst>
            <pc:docMk/>
            <pc:sldMk cId="2449308160" sldId="340"/>
            <ac:spMk id="3" creationId="{00000000-0000-0000-0000-000000000000}"/>
          </ac:spMkLst>
        </pc:spChg>
        <pc:spChg chg="mod">
          <ac:chgData name="Vera,  Juan (OS-)" userId="S::verajua_paho.org#ext#@worldhealthorg.onmicrosoft.com::d4a6bcd2-ec73-4ae3-9347-161d4b21fb1f" providerId="AD" clId="Web-{F671C993-C8C1-D6E6-C17A-743FB3D5EEF5}" dt="2023-10-06T15:36:40.616" v="8"/>
          <ac:spMkLst>
            <pc:docMk/>
            <pc:sldMk cId="2449308160" sldId="340"/>
            <ac:spMk id="9" creationId="{00000000-0000-0000-0000-000000000000}"/>
          </ac:spMkLst>
        </pc:spChg>
      </pc:sldChg>
      <pc:sldChg chg="modSp">
        <pc:chgData name="Vera,  Juan (OS-)" userId="S::verajua_paho.org#ext#@worldhealthorg.onmicrosoft.com::d4a6bcd2-ec73-4ae3-9347-161d4b21fb1f" providerId="AD" clId="Web-{F671C993-C8C1-D6E6-C17A-743FB3D5EEF5}" dt="2023-10-06T15:35:35.330" v="2"/>
        <pc:sldMkLst>
          <pc:docMk/>
          <pc:sldMk cId="3138237353" sldId="349"/>
        </pc:sldMkLst>
        <pc:spChg chg="mod">
          <ac:chgData name="Vera,  Juan (OS-)" userId="S::verajua_paho.org#ext#@worldhealthorg.onmicrosoft.com::d4a6bcd2-ec73-4ae3-9347-161d4b21fb1f" providerId="AD" clId="Web-{F671C993-C8C1-D6E6-C17A-743FB3D5EEF5}" dt="2023-10-06T15:35:35.330" v="2"/>
          <ac:spMkLst>
            <pc:docMk/>
            <pc:sldMk cId="3138237353" sldId="349"/>
            <ac:spMk id="3" creationId="{00000000-0000-0000-0000-000000000000}"/>
          </ac:spMkLst>
        </pc:spChg>
      </pc:sldChg>
      <pc:sldChg chg="modSp">
        <pc:chgData name="Vera,  Juan (OS-)" userId="S::verajua_paho.org#ext#@worldhealthorg.onmicrosoft.com::d4a6bcd2-ec73-4ae3-9347-161d4b21fb1f" providerId="AD" clId="Web-{F671C993-C8C1-D6E6-C17A-743FB3D5EEF5}" dt="2023-10-06T15:36:26.709" v="6" actId="1076"/>
        <pc:sldMkLst>
          <pc:docMk/>
          <pc:sldMk cId="951726616" sldId="351"/>
        </pc:sldMkLst>
        <pc:spChg chg="mod">
          <ac:chgData name="Vera,  Juan (OS-)" userId="S::verajua_paho.org#ext#@worldhealthorg.onmicrosoft.com::d4a6bcd2-ec73-4ae3-9347-161d4b21fb1f" providerId="AD" clId="Web-{F671C993-C8C1-D6E6-C17A-743FB3D5EEF5}" dt="2023-10-06T15:36:26.709" v="6" actId="1076"/>
          <ac:spMkLst>
            <pc:docMk/>
            <pc:sldMk cId="951726616" sldId="351"/>
            <ac:spMk id="136" creationId="{00000000-0000-0000-0000-000000000000}"/>
          </ac:spMkLst>
        </pc:spChg>
      </pc:sldChg>
      <pc:sldChg chg="modSp">
        <pc:chgData name="Vera,  Juan (OS-)" userId="S::verajua_paho.org#ext#@worldhealthorg.onmicrosoft.com::d4a6bcd2-ec73-4ae3-9347-161d4b21fb1f" providerId="AD" clId="Web-{F671C993-C8C1-D6E6-C17A-743FB3D5EEF5}" dt="2023-10-06T21:40:29.101" v="316" actId="20577"/>
        <pc:sldMkLst>
          <pc:docMk/>
          <pc:sldMk cId="114621013" sldId="352"/>
        </pc:sldMkLst>
        <pc:spChg chg="mod">
          <ac:chgData name="Vera,  Juan (OS-)" userId="S::verajua_paho.org#ext#@worldhealthorg.onmicrosoft.com::d4a6bcd2-ec73-4ae3-9347-161d4b21fb1f" providerId="AD" clId="Web-{F671C993-C8C1-D6E6-C17A-743FB3D5EEF5}" dt="2023-10-06T21:40:27.836" v="315" actId="20577"/>
          <ac:spMkLst>
            <pc:docMk/>
            <pc:sldMk cId="114621013" sldId="352"/>
            <ac:spMk id="11" creationId="{00000000-0000-0000-0000-000000000000}"/>
          </ac:spMkLst>
        </pc:spChg>
        <pc:spChg chg="mod">
          <ac:chgData name="Vera,  Juan (OS-)" userId="S::verajua_paho.org#ext#@worldhealthorg.onmicrosoft.com::d4a6bcd2-ec73-4ae3-9347-161d4b21fb1f" providerId="AD" clId="Web-{F671C993-C8C1-D6E6-C17A-743FB3D5EEF5}" dt="2023-10-06T21:40:29.101" v="316" actId="20577"/>
          <ac:spMkLst>
            <pc:docMk/>
            <pc:sldMk cId="114621013" sldId="352"/>
            <ac:spMk id="16" creationId="{00000000-0000-0000-0000-000000000000}"/>
          </ac:spMkLst>
        </pc:spChg>
      </pc:sldChg>
      <pc:sldChg chg="modSp">
        <pc:chgData name="Vera,  Juan (OS-)" userId="S::verajua_paho.org#ext#@worldhealthorg.onmicrosoft.com::d4a6bcd2-ec73-4ae3-9347-161d4b21fb1f" providerId="AD" clId="Web-{F671C993-C8C1-D6E6-C17A-743FB3D5EEF5}" dt="2023-10-06T21:40:41.898" v="318" actId="1076"/>
        <pc:sldMkLst>
          <pc:docMk/>
          <pc:sldMk cId="2515641015" sldId="353"/>
        </pc:sldMkLst>
        <pc:spChg chg="mod">
          <ac:chgData name="Vera,  Juan (OS-)" userId="S::verajua_paho.org#ext#@worldhealthorg.onmicrosoft.com::d4a6bcd2-ec73-4ae3-9347-161d4b21fb1f" providerId="AD" clId="Web-{F671C993-C8C1-D6E6-C17A-743FB3D5EEF5}" dt="2023-10-06T21:40:41.898" v="318" actId="1076"/>
          <ac:spMkLst>
            <pc:docMk/>
            <pc:sldMk cId="2515641015" sldId="353"/>
            <ac:spMk id="496" creationId="{00000000-0000-0000-0000-000000000000}"/>
          </ac:spMkLst>
        </pc:spChg>
      </pc:sldChg>
      <pc:sldChg chg="modSp">
        <pc:chgData name="Vera,  Juan (OS-)" userId="S::verajua_paho.org#ext#@worldhealthorg.onmicrosoft.com::d4a6bcd2-ec73-4ae3-9347-161d4b21fb1f" providerId="AD" clId="Web-{F671C993-C8C1-D6E6-C17A-743FB3D5EEF5}" dt="2023-10-06T15:46:51.358" v="22"/>
        <pc:sldMkLst>
          <pc:docMk/>
          <pc:sldMk cId="3294564866" sldId="355"/>
        </pc:sldMkLst>
        <pc:spChg chg="mod">
          <ac:chgData name="Vera,  Juan (OS-)" userId="S::verajua_paho.org#ext#@worldhealthorg.onmicrosoft.com::d4a6bcd2-ec73-4ae3-9347-161d4b21fb1f" providerId="AD" clId="Web-{F671C993-C8C1-D6E6-C17A-743FB3D5EEF5}" dt="2023-10-06T15:46:51.358" v="22"/>
          <ac:spMkLst>
            <pc:docMk/>
            <pc:sldMk cId="3294564866" sldId="355"/>
            <ac:spMk id="5" creationId="{00000000-0000-0000-0000-000000000000}"/>
          </ac:spMkLst>
        </pc:spChg>
      </pc:sldChg>
      <pc:sldChg chg="modSp">
        <pc:chgData name="Vera,  Juan (OS-)" userId="S::verajua_paho.org#ext#@worldhealthorg.onmicrosoft.com::d4a6bcd2-ec73-4ae3-9347-161d4b21fb1f" providerId="AD" clId="Web-{F671C993-C8C1-D6E6-C17A-743FB3D5EEF5}" dt="2023-10-06T21:41:05.071" v="322" actId="20577"/>
        <pc:sldMkLst>
          <pc:docMk/>
          <pc:sldMk cId="2341906690" sldId="356"/>
        </pc:sldMkLst>
        <pc:spChg chg="mod">
          <ac:chgData name="Vera,  Juan (OS-)" userId="S::verajua_paho.org#ext#@worldhealthorg.onmicrosoft.com::d4a6bcd2-ec73-4ae3-9347-161d4b21fb1f" providerId="AD" clId="Web-{F671C993-C8C1-D6E6-C17A-743FB3D5EEF5}" dt="2023-10-06T21:41:05.071" v="322" actId="20577"/>
          <ac:spMkLst>
            <pc:docMk/>
            <pc:sldMk cId="2341906690" sldId="356"/>
            <ac:spMk id="5" creationId="{00000000-0000-0000-0000-000000000000}"/>
          </ac:spMkLst>
        </pc:spChg>
      </pc:sldChg>
      <pc:sldChg chg="modSp">
        <pc:chgData name="Vera,  Juan (OS-)" userId="S::verajua_paho.org#ext#@worldhealthorg.onmicrosoft.com::d4a6bcd2-ec73-4ae3-9347-161d4b21fb1f" providerId="AD" clId="Web-{F671C993-C8C1-D6E6-C17A-743FB3D5EEF5}" dt="2023-10-06T21:41:12.289" v="324" actId="20577"/>
        <pc:sldMkLst>
          <pc:docMk/>
          <pc:sldMk cId="1429376155" sldId="357"/>
        </pc:sldMkLst>
        <pc:spChg chg="mod">
          <ac:chgData name="Vera,  Juan (OS-)" userId="S::verajua_paho.org#ext#@worldhealthorg.onmicrosoft.com::d4a6bcd2-ec73-4ae3-9347-161d4b21fb1f" providerId="AD" clId="Web-{F671C993-C8C1-D6E6-C17A-743FB3D5EEF5}" dt="2023-10-06T21:41:12.289" v="324" actId="20577"/>
          <ac:spMkLst>
            <pc:docMk/>
            <pc:sldMk cId="1429376155" sldId="357"/>
            <ac:spMk id="5" creationId="{00000000-0000-0000-0000-000000000000}"/>
          </ac:spMkLst>
        </pc:spChg>
        <pc:spChg chg="mod">
          <ac:chgData name="Vera,  Juan (OS-)" userId="S::verajua_paho.org#ext#@worldhealthorg.onmicrosoft.com::d4a6bcd2-ec73-4ae3-9347-161d4b21fb1f" providerId="AD" clId="Web-{F671C993-C8C1-D6E6-C17A-743FB3D5EEF5}" dt="2023-10-06T15:47:39.393" v="27" actId="1076"/>
          <ac:spMkLst>
            <pc:docMk/>
            <pc:sldMk cId="1429376155" sldId="357"/>
            <ac:spMk id="11" creationId="{4FA92EB1-01EA-24E5-F9D1-54DDDE960694}"/>
          </ac:spMkLst>
        </pc:spChg>
      </pc:sldChg>
      <pc:sldChg chg="modSp">
        <pc:chgData name="Vera,  Juan (OS-)" userId="S::verajua_paho.org#ext#@worldhealthorg.onmicrosoft.com::d4a6bcd2-ec73-4ae3-9347-161d4b21fb1f" providerId="AD" clId="Web-{F671C993-C8C1-D6E6-C17A-743FB3D5EEF5}" dt="2023-10-06T21:41:26.384" v="327" actId="20577"/>
        <pc:sldMkLst>
          <pc:docMk/>
          <pc:sldMk cId="3604670443" sldId="359"/>
        </pc:sldMkLst>
        <pc:spChg chg="mod">
          <ac:chgData name="Vera,  Juan (OS-)" userId="S::verajua_paho.org#ext#@worldhealthorg.onmicrosoft.com::d4a6bcd2-ec73-4ae3-9347-161d4b21fb1f" providerId="AD" clId="Web-{F671C993-C8C1-D6E6-C17A-743FB3D5EEF5}" dt="2023-10-06T21:41:26.384" v="327" actId="20577"/>
          <ac:spMkLst>
            <pc:docMk/>
            <pc:sldMk cId="3604670443" sldId="359"/>
            <ac:spMk id="5" creationId="{00000000-0000-0000-0000-000000000000}"/>
          </ac:spMkLst>
        </pc:spChg>
      </pc:sldChg>
      <pc:sldChg chg="modSp">
        <pc:chgData name="Vera,  Juan (OS-)" userId="S::verajua_paho.org#ext#@worldhealthorg.onmicrosoft.com::d4a6bcd2-ec73-4ae3-9347-161d4b21fb1f" providerId="AD" clId="Web-{F671C993-C8C1-D6E6-C17A-743FB3D5EEF5}" dt="2023-10-06T15:48:02.722" v="28"/>
        <pc:sldMkLst>
          <pc:docMk/>
          <pc:sldMk cId="3178597280" sldId="360"/>
        </pc:sldMkLst>
        <pc:spChg chg="mod">
          <ac:chgData name="Vera,  Juan (OS-)" userId="S::verajua_paho.org#ext#@worldhealthorg.onmicrosoft.com::d4a6bcd2-ec73-4ae3-9347-161d4b21fb1f" providerId="AD" clId="Web-{F671C993-C8C1-D6E6-C17A-743FB3D5EEF5}" dt="2023-10-06T15:48:02.722" v="28"/>
          <ac:spMkLst>
            <pc:docMk/>
            <pc:sldMk cId="3178597280" sldId="360"/>
            <ac:spMk id="5" creationId="{00000000-0000-0000-0000-000000000000}"/>
          </ac:spMkLst>
        </pc:spChg>
      </pc:sldChg>
      <pc:sldChg chg="modSp">
        <pc:chgData name="Vera,  Juan (OS-)" userId="S::verajua_paho.org#ext#@worldhealthorg.onmicrosoft.com::d4a6bcd2-ec73-4ae3-9347-161d4b21fb1f" providerId="AD" clId="Web-{F671C993-C8C1-D6E6-C17A-743FB3D5EEF5}" dt="2023-10-06T21:41:53.322" v="334" actId="20577"/>
        <pc:sldMkLst>
          <pc:docMk/>
          <pc:sldMk cId="3045679283" sldId="361"/>
        </pc:sldMkLst>
        <pc:spChg chg="mod">
          <ac:chgData name="Vera,  Juan (OS-)" userId="S::verajua_paho.org#ext#@worldhealthorg.onmicrosoft.com::d4a6bcd2-ec73-4ae3-9347-161d4b21fb1f" providerId="AD" clId="Web-{F671C993-C8C1-D6E6-C17A-743FB3D5EEF5}" dt="2023-10-06T21:41:53.322" v="334" actId="20577"/>
          <ac:spMkLst>
            <pc:docMk/>
            <pc:sldMk cId="3045679283" sldId="361"/>
            <ac:spMk id="5" creationId="{00000000-0000-0000-0000-000000000000}"/>
          </ac:spMkLst>
        </pc:spChg>
      </pc:sldChg>
      <pc:sldChg chg="modSp">
        <pc:chgData name="Vera,  Juan (OS-)" userId="S::verajua_paho.org#ext#@worldhealthorg.onmicrosoft.com::d4a6bcd2-ec73-4ae3-9347-161d4b21fb1f" providerId="AD" clId="Web-{F671C993-C8C1-D6E6-C17A-743FB3D5EEF5}" dt="2023-10-06T15:49:00.367" v="31"/>
        <pc:sldMkLst>
          <pc:docMk/>
          <pc:sldMk cId="4254107039" sldId="363"/>
        </pc:sldMkLst>
        <pc:spChg chg="mod">
          <ac:chgData name="Vera,  Juan (OS-)" userId="S::verajua_paho.org#ext#@worldhealthorg.onmicrosoft.com::d4a6bcd2-ec73-4ae3-9347-161d4b21fb1f" providerId="AD" clId="Web-{F671C993-C8C1-D6E6-C17A-743FB3D5EEF5}" dt="2023-10-06T15:49:00.367" v="31"/>
          <ac:spMkLst>
            <pc:docMk/>
            <pc:sldMk cId="4254107039" sldId="363"/>
            <ac:spMk id="5" creationId="{00000000-0000-0000-0000-000000000000}"/>
          </ac:spMkLst>
        </pc:spChg>
      </pc:sldChg>
      <pc:sldChg chg="modSp">
        <pc:chgData name="Vera,  Juan (OS-)" userId="S::verajua_paho.org#ext#@worldhealthorg.onmicrosoft.com::d4a6bcd2-ec73-4ae3-9347-161d4b21fb1f" providerId="AD" clId="Web-{F671C993-C8C1-D6E6-C17A-743FB3D5EEF5}" dt="2023-10-06T21:42:02.884" v="337" actId="20577"/>
        <pc:sldMkLst>
          <pc:docMk/>
          <pc:sldMk cId="884187572" sldId="364"/>
        </pc:sldMkLst>
        <pc:spChg chg="mod">
          <ac:chgData name="Vera,  Juan (OS-)" userId="S::verajua_paho.org#ext#@worldhealthorg.onmicrosoft.com::d4a6bcd2-ec73-4ae3-9347-161d4b21fb1f" providerId="AD" clId="Web-{F671C993-C8C1-D6E6-C17A-743FB3D5EEF5}" dt="2023-10-06T21:42:02.884" v="337" actId="20577"/>
          <ac:spMkLst>
            <pc:docMk/>
            <pc:sldMk cId="884187572" sldId="364"/>
            <ac:spMk id="3" creationId="{00000000-0000-0000-0000-000000000000}"/>
          </ac:spMkLst>
        </pc:spChg>
      </pc:sldChg>
      <pc:sldChg chg="modSp">
        <pc:chgData name="Vera,  Juan (OS-)" userId="S::verajua_paho.org#ext#@worldhealthorg.onmicrosoft.com::d4a6bcd2-ec73-4ae3-9347-161d4b21fb1f" providerId="AD" clId="Web-{F671C993-C8C1-D6E6-C17A-743FB3D5EEF5}" dt="2023-10-06T21:42:06.400" v="338" actId="20577"/>
        <pc:sldMkLst>
          <pc:docMk/>
          <pc:sldMk cId="187711878" sldId="365"/>
        </pc:sldMkLst>
        <pc:spChg chg="mod">
          <ac:chgData name="Vera,  Juan (OS-)" userId="S::verajua_paho.org#ext#@worldhealthorg.onmicrosoft.com::d4a6bcd2-ec73-4ae3-9347-161d4b21fb1f" providerId="AD" clId="Web-{F671C993-C8C1-D6E6-C17A-743FB3D5EEF5}" dt="2023-10-06T21:42:06.400" v="338" actId="20577"/>
          <ac:spMkLst>
            <pc:docMk/>
            <pc:sldMk cId="187711878" sldId="365"/>
            <ac:spMk id="3" creationId="{00000000-0000-0000-0000-000000000000}"/>
          </ac:spMkLst>
        </pc:spChg>
      </pc:sldChg>
      <pc:sldChg chg="modSp">
        <pc:chgData name="Vera,  Juan (OS-)" userId="S::verajua_paho.org#ext#@worldhealthorg.onmicrosoft.com::d4a6bcd2-ec73-4ae3-9347-161d4b21fb1f" providerId="AD" clId="Web-{F671C993-C8C1-D6E6-C17A-743FB3D5EEF5}" dt="2023-10-06T15:49:57.120" v="37" actId="1076"/>
        <pc:sldMkLst>
          <pc:docMk/>
          <pc:sldMk cId="1028948218" sldId="367"/>
        </pc:sldMkLst>
        <pc:spChg chg="mod">
          <ac:chgData name="Vera,  Juan (OS-)" userId="S::verajua_paho.org#ext#@worldhealthorg.onmicrosoft.com::d4a6bcd2-ec73-4ae3-9347-161d4b21fb1f" providerId="AD" clId="Web-{F671C993-C8C1-D6E6-C17A-743FB3D5EEF5}" dt="2023-10-06T15:49:46.307" v="35"/>
          <ac:spMkLst>
            <pc:docMk/>
            <pc:sldMk cId="1028948218" sldId="367"/>
            <ac:spMk id="3" creationId="{00000000-0000-0000-0000-000000000000}"/>
          </ac:spMkLst>
        </pc:spChg>
        <pc:spChg chg="mod">
          <ac:chgData name="Vera,  Juan (OS-)" userId="S::verajua_paho.org#ext#@worldhealthorg.onmicrosoft.com::d4a6bcd2-ec73-4ae3-9347-161d4b21fb1f" providerId="AD" clId="Web-{F671C993-C8C1-D6E6-C17A-743FB3D5EEF5}" dt="2023-10-06T15:49:57.120" v="37" actId="1076"/>
          <ac:spMkLst>
            <pc:docMk/>
            <pc:sldMk cId="1028948218" sldId="367"/>
            <ac:spMk id="6" creationId="{34211193-7DB1-C4DE-EE91-97AB96E5D0A3}"/>
          </ac:spMkLst>
        </pc:spChg>
        <pc:picChg chg="mod">
          <ac:chgData name="Vera,  Juan (OS-)" userId="S::verajua_paho.org#ext#@worldhealthorg.onmicrosoft.com::d4a6bcd2-ec73-4ae3-9347-161d4b21fb1f" providerId="AD" clId="Web-{F671C993-C8C1-D6E6-C17A-743FB3D5EEF5}" dt="2023-10-06T15:49:54.855" v="36" actId="1076"/>
          <ac:picMkLst>
            <pc:docMk/>
            <pc:sldMk cId="1028948218" sldId="367"/>
            <ac:picMk id="5" creationId="{17E3D674-F8B2-2553-EDAA-4BE657A2D873}"/>
          </ac:picMkLst>
        </pc:picChg>
      </pc:sldChg>
      <pc:sldChg chg="modSp">
        <pc:chgData name="Vera,  Juan (OS-)" userId="S::verajua_paho.org#ext#@worldhealthorg.onmicrosoft.com::d4a6bcd2-ec73-4ae3-9347-161d4b21fb1f" providerId="AD" clId="Web-{F671C993-C8C1-D6E6-C17A-743FB3D5EEF5}" dt="2023-10-06T15:50:20.184" v="39" actId="1076"/>
        <pc:sldMkLst>
          <pc:docMk/>
          <pc:sldMk cId="2009265345" sldId="368"/>
        </pc:sldMkLst>
        <pc:spChg chg="mod">
          <ac:chgData name="Vera,  Juan (OS-)" userId="S::verajua_paho.org#ext#@worldhealthorg.onmicrosoft.com::d4a6bcd2-ec73-4ae3-9347-161d4b21fb1f" providerId="AD" clId="Web-{F671C993-C8C1-D6E6-C17A-743FB3D5EEF5}" dt="2023-10-06T15:50:20.184" v="39" actId="1076"/>
          <ac:spMkLst>
            <pc:docMk/>
            <pc:sldMk cId="2009265345" sldId="368"/>
            <ac:spMk id="3" creationId="{00000000-0000-0000-0000-000000000000}"/>
          </ac:spMkLst>
        </pc:spChg>
      </pc:sldChg>
      <pc:sldChg chg="modSp">
        <pc:chgData name="Vera,  Juan (OS-)" userId="S::verajua_paho.org#ext#@worldhealthorg.onmicrosoft.com::d4a6bcd2-ec73-4ae3-9347-161d4b21fb1f" providerId="AD" clId="Web-{F671C993-C8C1-D6E6-C17A-743FB3D5EEF5}" dt="2023-10-06T15:50:50.249" v="40"/>
        <pc:sldMkLst>
          <pc:docMk/>
          <pc:sldMk cId="113540419" sldId="369"/>
        </pc:sldMkLst>
        <pc:spChg chg="mod">
          <ac:chgData name="Vera,  Juan (OS-)" userId="S::verajua_paho.org#ext#@worldhealthorg.onmicrosoft.com::d4a6bcd2-ec73-4ae3-9347-161d4b21fb1f" providerId="AD" clId="Web-{F671C993-C8C1-D6E6-C17A-743FB3D5EEF5}" dt="2023-10-06T15:50:50.249" v="40"/>
          <ac:spMkLst>
            <pc:docMk/>
            <pc:sldMk cId="113540419" sldId="369"/>
            <ac:spMk id="3" creationId="{00000000-0000-0000-0000-000000000000}"/>
          </ac:spMkLst>
        </pc:spChg>
      </pc:sldChg>
      <pc:sldChg chg="modSp">
        <pc:chgData name="Vera,  Juan (OS-)" userId="S::verajua_paho.org#ext#@worldhealthorg.onmicrosoft.com::d4a6bcd2-ec73-4ae3-9347-161d4b21fb1f" providerId="AD" clId="Web-{F671C993-C8C1-D6E6-C17A-743FB3D5EEF5}" dt="2023-10-06T15:51:01.140" v="41"/>
        <pc:sldMkLst>
          <pc:docMk/>
          <pc:sldMk cId="514390030" sldId="371"/>
        </pc:sldMkLst>
        <pc:spChg chg="mod">
          <ac:chgData name="Vera,  Juan (OS-)" userId="S::verajua_paho.org#ext#@worldhealthorg.onmicrosoft.com::d4a6bcd2-ec73-4ae3-9347-161d4b21fb1f" providerId="AD" clId="Web-{F671C993-C8C1-D6E6-C17A-743FB3D5EEF5}" dt="2023-10-06T15:51:01.140" v="41"/>
          <ac:spMkLst>
            <pc:docMk/>
            <pc:sldMk cId="514390030" sldId="371"/>
            <ac:spMk id="3" creationId="{00000000-0000-0000-0000-000000000000}"/>
          </ac:spMkLst>
        </pc:spChg>
      </pc:sldChg>
      <pc:sldChg chg="modSp">
        <pc:chgData name="Vera,  Juan (OS-)" userId="S::verajua_paho.org#ext#@worldhealthorg.onmicrosoft.com::d4a6bcd2-ec73-4ae3-9347-161d4b21fb1f" providerId="AD" clId="Web-{F671C993-C8C1-D6E6-C17A-743FB3D5EEF5}" dt="2023-10-06T21:42:36.229" v="341" actId="20577"/>
        <pc:sldMkLst>
          <pc:docMk/>
          <pc:sldMk cId="3208951512" sldId="372"/>
        </pc:sldMkLst>
        <pc:spChg chg="mod">
          <ac:chgData name="Vera,  Juan (OS-)" userId="S::verajua_paho.org#ext#@worldhealthorg.onmicrosoft.com::d4a6bcd2-ec73-4ae3-9347-161d4b21fb1f" providerId="AD" clId="Web-{F671C993-C8C1-D6E6-C17A-743FB3D5EEF5}" dt="2023-10-06T21:42:36.229" v="341" actId="20577"/>
          <ac:spMkLst>
            <pc:docMk/>
            <pc:sldMk cId="3208951512" sldId="372"/>
            <ac:spMk id="3" creationId="{00000000-0000-0000-0000-000000000000}"/>
          </ac:spMkLst>
        </pc:spChg>
      </pc:sldChg>
      <pc:sldChg chg="modSp">
        <pc:chgData name="Vera,  Juan (OS-)" userId="S::verajua_paho.org#ext#@worldhealthorg.onmicrosoft.com::d4a6bcd2-ec73-4ae3-9347-161d4b21fb1f" providerId="AD" clId="Web-{F671C993-C8C1-D6E6-C17A-743FB3D5EEF5}" dt="2023-10-06T16:14:10.960" v="230"/>
        <pc:sldMkLst>
          <pc:docMk/>
          <pc:sldMk cId="289310832" sldId="374"/>
        </pc:sldMkLst>
        <pc:graphicFrameChg chg="mod modGraphic">
          <ac:chgData name="Vera,  Juan (OS-)" userId="S::verajua_paho.org#ext#@worldhealthorg.onmicrosoft.com::d4a6bcd2-ec73-4ae3-9347-161d4b21fb1f" providerId="AD" clId="Web-{F671C993-C8C1-D6E6-C17A-743FB3D5EEF5}" dt="2023-10-06T16:14:10.960" v="230"/>
          <ac:graphicFrameMkLst>
            <pc:docMk/>
            <pc:sldMk cId="289310832" sldId="374"/>
            <ac:graphicFrameMk id="9" creationId="{00000000-0000-0000-0000-000000000000}"/>
          </ac:graphicFrameMkLst>
        </pc:graphicFrameChg>
      </pc:sldChg>
      <pc:sldChg chg="modSp">
        <pc:chgData name="Vera,  Juan (OS-)" userId="S::verajua_paho.org#ext#@worldhealthorg.onmicrosoft.com::d4a6bcd2-ec73-4ae3-9347-161d4b21fb1f" providerId="AD" clId="Web-{F671C993-C8C1-D6E6-C17A-743FB3D5EEF5}" dt="2023-10-06T15:52:22.864" v="58"/>
        <pc:sldMkLst>
          <pc:docMk/>
          <pc:sldMk cId="2436111316" sldId="375"/>
        </pc:sldMkLst>
        <pc:graphicFrameChg chg="mod modGraphic">
          <ac:chgData name="Vera,  Juan (OS-)" userId="S::verajua_paho.org#ext#@worldhealthorg.onmicrosoft.com::d4a6bcd2-ec73-4ae3-9347-161d4b21fb1f" providerId="AD" clId="Web-{F671C993-C8C1-D6E6-C17A-743FB3D5EEF5}" dt="2023-10-06T15:52:22.864" v="58"/>
          <ac:graphicFrameMkLst>
            <pc:docMk/>
            <pc:sldMk cId="2436111316" sldId="375"/>
            <ac:graphicFrameMk id="6" creationId="{00000000-0000-0000-0000-000000000000}"/>
          </ac:graphicFrameMkLst>
        </pc:graphicFrameChg>
      </pc:sldChg>
      <pc:sldChg chg="modSp">
        <pc:chgData name="Vera,  Juan (OS-)" userId="S::verajua_paho.org#ext#@worldhealthorg.onmicrosoft.com::d4a6bcd2-ec73-4ae3-9347-161d4b21fb1f" providerId="AD" clId="Web-{F671C993-C8C1-D6E6-C17A-743FB3D5EEF5}" dt="2023-10-06T21:42:53.573" v="343"/>
        <pc:sldMkLst>
          <pc:docMk/>
          <pc:sldMk cId="3916220791" sldId="377"/>
        </pc:sldMkLst>
        <pc:graphicFrameChg chg="mod modGraphic">
          <ac:chgData name="Vera,  Juan (OS-)" userId="S::verajua_paho.org#ext#@worldhealthorg.onmicrosoft.com::d4a6bcd2-ec73-4ae3-9347-161d4b21fb1f" providerId="AD" clId="Web-{F671C993-C8C1-D6E6-C17A-743FB3D5EEF5}" dt="2023-10-06T21:42:53.573" v="343"/>
          <ac:graphicFrameMkLst>
            <pc:docMk/>
            <pc:sldMk cId="3916220791" sldId="377"/>
            <ac:graphicFrameMk id="6" creationId="{00000000-0000-0000-0000-000000000000}"/>
          </ac:graphicFrameMkLst>
        </pc:graphicFrameChg>
      </pc:sldChg>
      <pc:sldChg chg="modSp">
        <pc:chgData name="Vera,  Juan (OS-)" userId="S::verajua_paho.org#ext#@worldhealthorg.onmicrosoft.com::d4a6bcd2-ec73-4ae3-9347-161d4b21fb1f" providerId="AD" clId="Web-{F671C993-C8C1-D6E6-C17A-743FB3D5EEF5}" dt="2023-10-06T15:53:46.870" v="70"/>
        <pc:sldMkLst>
          <pc:docMk/>
          <pc:sldMk cId="2625513422" sldId="378"/>
        </pc:sldMkLst>
        <pc:spChg chg="mod">
          <ac:chgData name="Vera,  Juan (OS-)" userId="S::verajua_paho.org#ext#@worldhealthorg.onmicrosoft.com::d4a6bcd2-ec73-4ae3-9347-161d4b21fb1f" providerId="AD" clId="Web-{F671C993-C8C1-D6E6-C17A-743FB3D5EEF5}" dt="2023-10-06T15:53:38.932" v="67"/>
          <ac:spMkLst>
            <pc:docMk/>
            <pc:sldMk cId="2625513422" sldId="378"/>
            <ac:spMk id="3" creationId="{00000000-0000-0000-0000-000000000000}"/>
          </ac:spMkLst>
        </pc:spChg>
        <pc:graphicFrameChg chg="mod modGraphic">
          <ac:chgData name="Vera,  Juan (OS-)" userId="S::verajua_paho.org#ext#@worldhealthorg.onmicrosoft.com::d4a6bcd2-ec73-4ae3-9347-161d4b21fb1f" providerId="AD" clId="Web-{F671C993-C8C1-D6E6-C17A-743FB3D5EEF5}" dt="2023-10-06T15:53:46.870" v="70"/>
          <ac:graphicFrameMkLst>
            <pc:docMk/>
            <pc:sldMk cId="2625513422" sldId="378"/>
            <ac:graphicFrameMk id="6" creationId="{00000000-0000-0000-0000-000000000000}"/>
          </ac:graphicFrameMkLst>
        </pc:graphicFrameChg>
      </pc:sldChg>
      <pc:sldChg chg="modSp">
        <pc:chgData name="Vera,  Juan (OS-)" userId="S::verajua_paho.org#ext#@worldhealthorg.onmicrosoft.com::d4a6bcd2-ec73-4ae3-9347-161d4b21fb1f" providerId="AD" clId="Web-{F671C993-C8C1-D6E6-C17A-743FB3D5EEF5}" dt="2023-10-06T21:43:35.808" v="345" actId="20577"/>
        <pc:sldMkLst>
          <pc:docMk/>
          <pc:sldMk cId="1690477198" sldId="379"/>
        </pc:sldMkLst>
        <pc:spChg chg="mod">
          <ac:chgData name="Vera,  Juan (OS-)" userId="S::verajua_paho.org#ext#@worldhealthorg.onmicrosoft.com::d4a6bcd2-ec73-4ae3-9347-161d4b21fb1f" providerId="AD" clId="Web-{F671C993-C8C1-D6E6-C17A-743FB3D5EEF5}" dt="2023-10-06T21:43:35.808" v="345" actId="20577"/>
          <ac:spMkLst>
            <pc:docMk/>
            <pc:sldMk cId="1690477198" sldId="379"/>
            <ac:spMk id="3" creationId="{00000000-0000-0000-0000-000000000000}"/>
          </ac:spMkLst>
        </pc:spChg>
      </pc:sldChg>
      <pc:sldChg chg="modSp">
        <pc:chgData name="Vera,  Juan (OS-)" userId="S::verajua_paho.org#ext#@worldhealthorg.onmicrosoft.com::d4a6bcd2-ec73-4ae3-9347-161d4b21fb1f" providerId="AD" clId="Web-{F671C993-C8C1-D6E6-C17A-743FB3D5EEF5}" dt="2023-10-06T21:43:45.214" v="347" actId="20577"/>
        <pc:sldMkLst>
          <pc:docMk/>
          <pc:sldMk cId="236474333" sldId="382"/>
        </pc:sldMkLst>
        <pc:spChg chg="mod">
          <ac:chgData name="Vera,  Juan (OS-)" userId="S::verajua_paho.org#ext#@worldhealthorg.onmicrosoft.com::d4a6bcd2-ec73-4ae3-9347-161d4b21fb1f" providerId="AD" clId="Web-{F671C993-C8C1-D6E6-C17A-743FB3D5EEF5}" dt="2023-10-06T21:43:45.214" v="347" actId="20577"/>
          <ac:spMkLst>
            <pc:docMk/>
            <pc:sldMk cId="236474333" sldId="382"/>
            <ac:spMk id="8" creationId="{00000000-0000-0000-0000-000000000000}"/>
          </ac:spMkLst>
        </pc:spChg>
      </pc:sldChg>
      <pc:sldChg chg="modSp">
        <pc:chgData name="Vera,  Juan (OS-)" userId="S::verajua_paho.org#ext#@worldhealthorg.onmicrosoft.com::d4a6bcd2-ec73-4ae3-9347-161d4b21fb1f" providerId="AD" clId="Web-{F671C993-C8C1-D6E6-C17A-743FB3D5EEF5}" dt="2023-10-06T21:44:04.105" v="349" actId="20577"/>
        <pc:sldMkLst>
          <pc:docMk/>
          <pc:sldMk cId="28864830" sldId="385"/>
        </pc:sldMkLst>
        <pc:spChg chg="mod">
          <ac:chgData name="Vera,  Juan (OS-)" userId="S::verajua_paho.org#ext#@worldhealthorg.onmicrosoft.com::d4a6bcd2-ec73-4ae3-9347-161d4b21fb1f" providerId="AD" clId="Web-{F671C993-C8C1-D6E6-C17A-743FB3D5EEF5}" dt="2023-10-06T21:44:04.105" v="349" actId="20577"/>
          <ac:spMkLst>
            <pc:docMk/>
            <pc:sldMk cId="28864830" sldId="385"/>
            <ac:spMk id="7" creationId="{00000000-0000-0000-0000-000000000000}"/>
          </ac:spMkLst>
        </pc:spChg>
        <pc:graphicFrameChg chg="mod modGraphic">
          <ac:chgData name="Vera,  Juan (OS-)" userId="S::verajua_paho.org#ext#@worldhealthorg.onmicrosoft.com::d4a6bcd2-ec73-4ae3-9347-161d4b21fb1f" providerId="AD" clId="Web-{F671C993-C8C1-D6E6-C17A-743FB3D5EEF5}" dt="2023-10-06T15:55:53.394" v="81"/>
          <ac:graphicFrameMkLst>
            <pc:docMk/>
            <pc:sldMk cId="28864830" sldId="385"/>
            <ac:graphicFrameMk id="6" creationId="{00000000-0000-0000-0000-000000000000}"/>
          </ac:graphicFrameMkLst>
        </pc:graphicFrameChg>
      </pc:sldChg>
      <pc:sldChg chg="modSp">
        <pc:chgData name="Vera,  Juan (OS-)" userId="S::verajua_paho.org#ext#@worldhealthorg.onmicrosoft.com::d4a6bcd2-ec73-4ae3-9347-161d4b21fb1f" providerId="AD" clId="Web-{F671C993-C8C1-D6E6-C17A-743FB3D5EEF5}" dt="2023-10-06T21:44:14.137" v="350" actId="20577"/>
        <pc:sldMkLst>
          <pc:docMk/>
          <pc:sldMk cId="256851461" sldId="386"/>
        </pc:sldMkLst>
        <pc:spChg chg="mod">
          <ac:chgData name="Vera,  Juan (OS-)" userId="S::verajua_paho.org#ext#@worldhealthorg.onmicrosoft.com::d4a6bcd2-ec73-4ae3-9347-161d4b21fb1f" providerId="AD" clId="Web-{F671C993-C8C1-D6E6-C17A-743FB3D5EEF5}" dt="2023-10-06T21:44:14.137" v="350" actId="20577"/>
          <ac:spMkLst>
            <pc:docMk/>
            <pc:sldMk cId="256851461" sldId="386"/>
            <ac:spMk id="7" creationId="{00000000-0000-0000-0000-000000000000}"/>
          </ac:spMkLst>
        </pc:spChg>
        <pc:graphicFrameChg chg="mod modGraphic">
          <ac:chgData name="Vera,  Juan (OS-)" userId="S::verajua_paho.org#ext#@worldhealthorg.onmicrosoft.com::d4a6bcd2-ec73-4ae3-9347-161d4b21fb1f" providerId="AD" clId="Web-{F671C993-C8C1-D6E6-C17A-743FB3D5EEF5}" dt="2023-10-06T15:56:46.960" v="89" actId="1076"/>
          <ac:graphicFrameMkLst>
            <pc:docMk/>
            <pc:sldMk cId="256851461" sldId="386"/>
            <ac:graphicFrameMk id="6" creationId="{00000000-0000-0000-0000-000000000000}"/>
          </ac:graphicFrameMkLst>
        </pc:graphicFrameChg>
      </pc:sldChg>
      <pc:sldChg chg="modSp">
        <pc:chgData name="Vera,  Juan (OS-)" userId="S::verajua_paho.org#ext#@worldhealthorg.onmicrosoft.com::d4a6bcd2-ec73-4ae3-9347-161d4b21fb1f" providerId="AD" clId="Web-{F671C993-C8C1-D6E6-C17A-743FB3D5EEF5}" dt="2023-10-06T16:16:51.387" v="242"/>
        <pc:sldMkLst>
          <pc:docMk/>
          <pc:sldMk cId="3704044591" sldId="387"/>
        </pc:sldMkLst>
        <pc:spChg chg="mod">
          <ac:chgData name="Vera,  Juan (OS-)" userId="S::verajua_paho.org#ext#@worldhealthorg.onmicrosoft.com::d4a6bcd2-ec73-4ae3-9347-161d4b21fb1f" providerId="AD" clId="Web-{F671C993-C8C1-D6E6-C17A-743FB3D5EEF5}" dt="2023-10-06T16:16:51.387" v="242"/>
          <ac:spMkLst>
            <pc:docMk/>
            <pc:sldMk cId="3704044591" sldId="387"/>
            <ac:spMk id="7" creationId="{00000000-0000-0000-0000-000000000000}"/>
          </ac:spMkLst>
        </pc:spChg>
      </pc:sldChg>
      <pc:sldChg chg="modSp">
        <pc:chgData name="Vera,  Juan (OS-)" userId="S::verajua_paho.org#ext#@worldhealthorg.onmicrosoft.com::d4a6bcd2-ec73-4ae3-9347-161d4b21fb1f" providerId="AD" clId="Web-{F671C993-C8C1-D6E6-C17A-743FB3D5EEF5}" dt="2023-10-06T16:17:17.278" v="243"/>
        <pc:sldMkLst>
          <pc:docMk/>
          <pc:sldMk cId="2932391824" sldId="389"/>
        </pc:sldMkLst>
        <pc:spChg chg="mod">
          <ac:chgData name="Vera,  Juan (OS-)" userId="S::verajua_paho.org#ext#@worldhealthorg.onmicrosoft.com::d4a6bcd2-ec73-4ae3-9347-161d4b21fb1f" providerId="AD" clId="Web-{F671C993-C8C1-D6E6-C17A-743FB3D5EEF5}" dt="2023-10-06T16:17:17.278" v="243"/>
          <ac:spMkLst>
            <pc:docMk/>
            <pc:sldMk cId="2932391824" sldId="389"/>
            <ac:spMk id="8" creationId="{00000000-0000-0000-0000-000000000000}"/>
          </ac:spMkLst>
        </pc:spChg>
      </pc:sldChg>
      <pc:sldChg chg="modSp">
        <pc:chgData name="Vera,  Juan (OS-)" userId="S::verajua_paho.org#ext#@worldhealthorg.onmicrosoft.com::d4a6bcd2-ec73-4ae3-9347-161d4b21fb1f" providerId="AD" clId="Web-{F671C993-C8C1-D6E6-C17A-743FB3D5EEF5}" dt="2023-10-06T15:58:47.983" v="106"/>
        <pc:sldMkLst>
          <pc:docMk/>
          <pc:sldMk cId="3850008365" sldId="390"/>
        </pc:sldMkLst>
        <pc:graphicFrameChg chg="mod modGraphic">
          <ac:chgData name="Vera,  Juan (OS-)" userId="S::verajua_paho.org#ext#@worldhealthorg.onmicrosoft.com::d4a6bcd2-ec73-4ae3-9347-161d4b21fb1f" providerId="AD" clId="Web-{F671C993-C8C1-D6E6-C17A-743FB3D5EEF5}" dt="2023-10-06T15:58:47.983" v="106"/>
          <ac:graphicFrameMkLst>
            <pc:docMk/>
            <pc:sldMk cId="3850008365" sldId="390"/>
            <ac:graphicFrameMk id="6" creationId="{00000000-0000-0000-0000-000000000000}"/>
          </ac:graphicFrameMkLst>
        </pc:graphicFrameChg>
      </pc:sldChg>
      <pc:sldChg chg="modSp">
        <pc:chgData name="Vera,  Juan (OS-)" userId="S::verajua_paho.org#ext#@worldhealthorg.onmicrosoft.com::d4a6bcd2-ec73-4ae3-9347-161d4b21fb1f" providerId="AD" clId="Web-{F671C993-C8C1-D6E6-C17A-743FB3D5EEF5}" dt="2023-10-06T21:44:47.419" v="356" actId="20577"/>
        <pc:sldMkLst>
          <pc:docMk/>
          <pc:sldMk cId="3912347668" sldId="392"/>
        </pc:sldMkLst>
        <pc:spChg chg="mod">
          <ac:chgData name="Vera,  Juan (OS-)" userId="S::verajua_paho.org#ext#@worldhealthorg.onmicrosoft.com::d4a6bcd2-ec73-4ae3-9347-161d4b21fb1f" providerId="AD" clId="Web-{F671C993-C8C1-D6E6-C17A-743FB3D5EEF5}" dt="2023-10-06T21:44:47.419" v="356" actId="20577"/>
          <ac:spMkLst>
            <pc:docMk/>
            <pc:sldMk cId="3912347668" sldId="392"/>
            <ac:spMk id="3" creationId="{00000000-0000-0000-0000-000000000000}"/>
          </ac:spMkLst>
        </pc:spChg>
      </pc:sldChg>
      <pc:sldChg chg="modSp">
        <pc:chgData name="Vera,  Juan (OS-)" userId="S::verajua_paho.org#ext#@worldhealthorg.onmicrosoft.com::d4a6bcd2-ec73-4ae3-9347-161d4b21fb1f" providerId="AD" clId="Web-{F671C993-C8C1-D6E6-C17A-743FB3D5EEF5}" dt="2023-10-06T21:44:50.028" v="357" actId="20577"/>
        <pc:sldMkLst>
          <pc:docMk/>
          <pc:sldMk cId="2271066090" sldId="393"/>
        </pc:sldMkLst>
        <pc:spChg chg="mod">
          <ac:chgData name="Vera,  Juan (OS-)" userId="S::verajua_paho.org#ext#@worldhealthorg.onmicrosoft.com::d4a6bcd2-ec73-4ae3-9347-161d4b21fb1f" providerId="AD" clId="Web-{F671C993-C8C1-D6E6-C17A-743FB3D5EEF5}" dt="2023-10-06T21:44:50.028" v="357" actId="20577"/>
          <ac:spMkLst>
            <pc:docMk/>
            <pc:sldMk cId="2271066090" sldId="393"/>
            <ac:spMk id="3" creationId="{00000000-0000-0000-0000-000000000000}"/>
          </ac:spMkLst>
        </pc:spChg>
      </pc:sldChg>
      <pc:sldChg chg="modSp">
        <pc:chgData name="Vera,  Juan (OS-)" userId="S::verajua_paho.org#ext#@worldhealthorg.onmicrosoft.com::d4a6bcd2-ec73-4ae3-9347-161d4b21fb1f" providerId="AD" clId="Web-{F671C993-C8C1-D6E6-C17A-743FB3D5EEF5}" dt="2023-10-06T21:45:01.153" v="360" actId="20577"/>
        <pc:sldMkLst>
          <pc:docMk/>
          <pc:sldMk cId="3923984352" sldId="395"/>
        </pc:sldMkLst>
        <pc:spChg chg="mod">
          <ac:chgData name="Vera,  Juan (OS-)" userId="S::verajua_paho.org#ext#@worldhealthorg.onmicrosoft.com::d4a6bcd2-ec73-4ae3-9347-161d4b21fb1f" providerId="AD" clId="Web-{F671C993-C8C1-D6E6-C17A-743FB3D5EEF5}" dt="2023-10-06T21:45:01.153" v="360" actId="20577"/>
          <ac:spMkLst>
            <pc:docMk/>
            <pc:sldMk cId="3923984352" sldId="395"/>
            <ac:spMk id="3" creationId="{00000000-0000-0000-0000-000000000000}"/>
          </ac:spMkLst>
        </pc:spChg>
        <pc:spChg chg="mod">
          <ac:chgData name="Vera,  Juan (OS-)" userId="S::verajua_paho.org#ext#@worldhealthorg.onmicrosoft.com::d4a6bcd2-ec73-4ae3-9347-161d4b21fb1f" providerId="AD" clId="Web-{F671C993-C8C1-D6E6-C17A-743FB3D5EEF5}" dt="2023-10-06T21:44:58.497" v="359" actId="20577"/>
          <ac:spMkLst>
            <pc:docMk/>
            <pc:sldMk cId="3923984352" sldId="395"/>
            <ac:spMk id="5" creationId="{00000000-0000-0000-0000-000000000000}"/>
          </ac:spMkLst>
        </pc:spChg>
      </pc:sldChg>
      <pc:sldChg chg="modSp">
        <pc:chgData name="Vera,  Juan (OS-)" userId="S::verajua_paho.org#ext#@worldhealthorg.onmicrosoft.com::d4a6bcd2-ec73-4ae3-9347-161d4b21fb1f" providerId="AD" clId="Web-{F671C993-C8C1-D6E6-C17A-743FB3D5EEF5}" dt="2023-10-06T21:45:18.435" v="364" actId="20577"/>
        <pc:sldMkLst>
          <pc:docMk/>
          <pc:sldMk cId="4057725795" sldId="396"/>
        </pc:sldMkLst>
        <pc:spChg chg="mod">
          <ac:chgData name="Vera,  Juan (OS-)" userId="S::verajua_paho.org#ext#@worldhealthorg.onmicrosoft.com::d4a6bcd2-ec73-4ae3-9347-161d4b21fb1f" providerId="AD" clId="Web-{F671C993-C8C1-D6E6-C17A-743FB3D5EEF5}" dt="2023-10-06T21:45:18.435" v="364" actId="20577"/>
          <ac:spMkLst>
            <pc:docMk/>
            <pc:sldMk cId="4057725795" sldId="396"/>
            <ac:spMk id="5" creationId="{00000000-0000-0000-0000-000000000000}"/>
          </ac:spMkLst>
        </pc:spChg>
      </pc:sldChg>
      <pc:sldChg chg="modSp">
        <pc:chgData name="Vera,  Juan (OS-)" userId="S::verajua_paho.org#ext#@worldhealthorg.onmicrosoft.com::d4a6bcd2-ec73-4ae3-9347-161d4b21fb1f" providerId="AD" clId="Web-{F671C993-C8C1-D6E6-C17A-743FB3D5EEF5}" dt="2023-10-06T21:45:22.919" v="365" actId="20577"/>
        <pc:sldMkLst>
          <pc:docMk/>
          <pc:sldMk cId="4261638870" sldId="397"/>
        </pc:sldMkLst>
        <pc:spChg chg="mod">
          <ac:chgData name="Vera,  Juan (OS-)" userId="S::verajua_paho.org#ext#@worldhealthorg.onmicrosoft.com::d4a6bcd2-ec73-4ae3-9347-161d4b21fb1f" providerId="AD" clId="Web-{F671C993-C8C1-D6E6-C17A-743FB3D5EEF5}" dt="2023-10-06T21:45:22.919" v="365" actId="20577"/>
          <ac:spMkLst>
            <pc:docMk/>
            <pc:sldMk cId="4261638870" sldId="397"/>
            <ac:spMk id="5" creationId="{00000000-0000-0000-0000-000000000000}"/>
          </ac:spMkLst>
        </pc:spChg>
      </pc:sldChg>
      <pc:sldChg chg="modSp">
        <pc:chgData name="Vera,  Juan (OS-)" userId="S::verajua_paho.org#ext#@worldhealthorg.onmicrosoft.com::d4a6bcd2-ec73-4ae3-9347-161d4b21fb1f" providerId="AD" clId="Web-{F671C993-C8C1-D6E6-C17A-743FB3D5EEF5}" dt="2023-10-06T16:17:49.405" v="247"/>
        <pc:sldMkLst>
          <pc:docMk/>
          <pc:sldMk cId="2379211895" sldId="398"/>
        </pc:sldMkLst>
        <pc:spChg chg="mod">
          <ac:chgData name="Vera,  Juan (OS-)" userId="S::verajua_paho.org#ext#@worldhealthorg.onmicrosoft.com::d4a6bcd2-ec73-4ae3-9347-161d4b21fb1f" providerId="AD" clId="Web-{F671C993-C8C1-D6E6-C17A-743FB3D5EEF5}" dt="2023-10-06T16:07:08.008" v="129"/>
          <ac:spMkLst>
            <pc:docMk/>
            <pc:sldMk cId="2379211895" sldId="398"/>
            <ac:spMk id="5" creationId="{00000000-0000-0000-0000-000000000000}"/>
          </ac:spMkLst>
        </pc:spChg>
        <pc:spChg chg="mod">
          <ac:chgData name="Vera,  Juan (OS-)" userId="S::verajua_paho.org#ext#@worldhealthorg.onmicrosoft.com::d4a6bcd2-ec73-4ae3-9347-161d4b21fb1f" providerId="AD" clId="Web-{F671C993-C8C1-D6E6-C17A-743FB3D5EEF5}" dt="2023-10-06T16:17:49.405" v="247"/>
          <ac:spMkLst>
            <pc:docMk/>
            <pc:sldMk cId="2379211895" sldId="398"/>
            <ac:spMk id="8" creationId="{104122B0-75F4-EC06-842B-3272A6FB319A}"/>
          </ac:spMkLst>
        </pc:spChg>
        <pc:picChg chg="mod">
          <ac:chgData name="Vera,  Juan (OS-)" userId="S::verajua_paho.org#ext#@worldhealthorg.onmicrosoft.com::d4a6bcd2-ec73-4ae3-9347-161d4b21fb1f" providerId="AD" clId="Web-{F671C993-C8C1-D6E6-C17A-743FB3D5EEF5}" dt="2023-10-06T16:06:53.382" v="127" actId="1076"/>
          <ac:picMkLst>
            <pc:docMk/>
            <pc:sldMk cId="2379211895" sldId="398"/>
            <ac:picMk id="4" creationId="{947A6FC7-59BF-3E71-7773-9C6A4429E8C2}"/>
          </ac:picMkLst>
        </pc:picChg>
      </pc:sldChg>
      <pc:sldChg chg="modSp">
        <pc:chgData name="Vera,  Juan (OS-)" userId="S::verajua_paho.org#ext#@worldhealthorg.onmicrosoft.com::d4a6bcd2-ec73-4ae3-9347-161d4b21fb1f" providerId="AD" clId="Web-{F671C993-C8C1-D6E6-C17A-743FB3D5EEF5}" dt="2023-10-06T16:18:15.405" v="249" actId="20577"/>
        <pc:sldMkLst>
          <pc:docMk/>
          <pc:sldMk cId="1946631479" sldId="399"/>
        </pc:sldMkLst>
        <pc:spChg chg="mod">
          <ac:chgData name="Vera,  Juan (OS-)" userId="S::verajua_paho.org#ext#@worldhealthorg.onmicrosoft.com::d4a6bcd2-ec73-4ae3-9347-161d4b21fb1f" providerId="AD" clId="Web-{F671C993-C8C1-D6E6-C17A-743FB3D5EEF5}" dt="2023-10-06T16:18:15.405" v="249" actId="20577"/>
          <ac:spMkLst>
            <pc:docMk/>
            <pc:sldMk cId="1946631479" sldId="399"/>
            <ac:spMk id="5" creationId="{00000000-0000-0000-0000-000000000000}"/>
          </ac:spMkLst>
        </pc:spChg>
      </pc:sldChg>
      <pc:sldChg chg="modSp">
        <pc:chgData name="Vera,  Juan (OS-)" userId="S::verajua_paho.org#ext#@worldhealthorg.onmicrosoft.com::d4a6bcd2-ec73-4ae3-9347-161d4b21fb1f" providerId="AD" clId="Web-{F671C993-C8C1-D6E6-C17A-743FB3D5EEF5}" dt="2023-10-06T16:07:49.415" v="134" actId="1076"/>
        <pc:sldMkLst>
          <pc:docMk/>
          <pc:sldMk cId="3686239168" sldId="400"/>
        </pc:sldMkLst>
        <pc:spChg chg="mod">
          <ac:chgData name="Vera,  Juan (OS-)" userId="S::verajua_paho.org#ext#@worldhealthorg.onmicrosoft.com::d4a6bcd2-ec73-4ae3-9347-161d4b21fb1f" providerId="AD" clId="Web-{F671C993-C8C1-D6E6-C17A-743FB3D5EEF5}" dt="2023-10-06T16:07:49.415" v="134" actId="1076"/>
          <ac:spMkLst>
            <pc:docMk/>
            <pc:sldMk cId="3686239168" sldId="400"/>
            <ac:spMk id="5" creationId="{00000000-0000-0000-0000-000000000000}"/>
          </ac:spMkLst>
        </pc:spChg>
      </pc:sldChg>
      <pc:sldChg chg="modSp">
        <pc:chgData name="Vera,  Juan (OS-)" userId="S::verajua_paho.org#ext#@worldhealthorg.onmicrosoft.com::d4a6bcd2-ec73-4ae3-9347-161d4b21fb1f" providerId="AD" clId="Web-{F671C993-C8C1-D6E6-C17A-743FB3D5EEF5}" dt="2023-10-06T16:08:08.275" v="135"/>
        <pc:sldMkLst>
          <pc:docMk/>
          <pc:sldMk cId="2516161942" sldId="401"/>
        </pc:sldMkLst>
        <pc:spChg chg="mod">
          <ac:chgData name="Vera,  Juan (OS-)" userId="S::verajua_paho.org#ext#@worldhealthorg.onmicrosoft.com::d4a6bcd2-ec73-4ae3-9347-161d4b21fb1f" providerId="AD" clId="Web-{F671C993-C8C1-D6E6-C17A-743FB3D5EEF5}" dt="2023-10-06T16:08:08.275" v="135"/>
          <ac:spMkLst>
            <pc:docMk/>
            <pc:sldMk cId="2516161942" sldId="401"/>
            <ac:spMk id="5" creationId="{00000000-0000-0000-0000-000000000000}"/>
          </ac:spMkLst>
        </pc:spChg>
      </pc:sldChg>
      <pc:sldChg chg="modSp">
        <pc:chgData name="Vera,  Juan (OS-)" userId="S::verajua_paho.org#ext#@worldhealthorg.onmicrosoft.com::d4a6bcd2-ec73-4ae3-9347-161d4b21fb1f" providerId="AD" clId="Web-{F671C993-C8C1-D6E6-C17A-743FB3D5EEF5}" dt="2023-10-06T21:45:45.014" v="367" actId="20577"/>
        <pc:sldMkLst>
          <pc:docMk/>
          <pc:sldMk cId="354932558" sldId="404"/>
        </pc:sldMkLst>
        <pc:spChg chg="mod">
          <ac:chgData name="Vera,  Juan (OS-)" userId="S::verajua_paho.org#ext#@worldhealthorg.onmicrosoft.com::d4a6bcd2-ec73-4ae3-9347-161d4b21fb1f" providerId="AD" clId="Web-{F671C993-C8C1-D6E6-C17A-743FB3D5EEF5}" dt="2023-10-06T21:45:45.014" v="367" actId="20577"/>
          <ac:spMkLst>
            <pc:docMk/>
            <pc:sldMk cId="354932558" sldId="404"/>
            <ac:spMk id="3" creationId="{00000000-0000-0000-0000-000000000000}"/>
          </ac:spMkLst>
        </pc:spChg>
      </pc:sldChg>
      <pc:sldChg chg="modSp del">
        <pc:chgData name="Vera,  Juan (OS-)" userId="S::verajua_paho.org#ext#@worldhealthorg.onmicrosoft.com::d4a6bcd2-ec73-4ae3-9347-161d4b21fb1f" providerId="AD" clId="Web-{F671C993-C8C1-D6E6-C17A-743FB3D5EEF5}" dt="2023-10-06T16:24:38.325" v="286"/>
        <pc:sldMkLst>
          <pc:docMk/>
          <pc:sldMk cId="307459017" sldId="405"/>
        </pc:sldMkLst>
        <pc:graphicFrameChg chg="mod modGraphic">
          <ac:chgData name="Vera,  Juan (OS-)" userId="S::verajua_paho.org#ext#@worldhealthorg.onmicrosoft.com::d4a6bcd2-ec73-4ae3-9347-161d4b21fb1f" providerId="AD" clId="Web-{F671C993-C8C1-D6E6-C17A-743FB3D5EEF5}" dt="2023-10-06T16:19:29.767" v="257"/>
          <ac:graphicFrameMkLst>
            <pc:docMk/>
            <pc:sldMk cId="307459017" sldId="405"/>
            <ac:graphicFrameMk id="2" creationId="{00000000-0000-0000-0000-000000000000}"/>
          </ac:graphicFrameMkLst>
        </pc:graphicFrameChg>
      </pc:sldChg>
      <pc:sldChg chg="modSp">
        <pc:chgData name="Vera,  Juan (OS-)" userId="S::verajua_paho.org#ext#@worldhealthorg.onmicrosoft.com::d4a6bcd2-ec73-4ae3-9347-161d4b21fb1f" providerId="AD" clId="Web-{F671C993-C8C1-D6E6-C17A-743FB3D5EEF5}" dt="2023-10-06T16:11:42.845" v="216"/>
        <pc:sldMkLst>
          <pc:docMk/>
          <pc:sldMk cId="1565897635" sldId="407"/>
        </pc:sldMkLst>
        <pc:spChg chg="mod">
          <ac:chgData name="Vera,  Juan (OS-)" userId="S::verajua_paho.org#ext#@worldhealthorg.onmicrosoft.com::d4a6bcd2-ec73-4ae3-9347-161d4b21fb1f" providerId="AD" clId="Web-{F671C993-C8C1-D6E6-C17A-743FB3D5EEF5}" dt="2023-10-06T16:11:42.845" v="216"/>
          <ac:spMkLst>
            <pc:docMk/>
            <pc:sldMk cId="1565897635" sldId="407"/>
            <ac:spMk id="3" creationId="{00000000-0000-0000-0000-000000000000}"/>
          </ac:spMkLst>
        </pc:spChg>
      </pc:sldChg>
      <pc:sldChg chg="modSp">
        <pc:chgData name="Vera,  Juan (OS-)" userId="S::verajua_paho.org#ext#@worldhealthorg.onmicrosoft.com::d4a6bcd2-ec73-4ae3-9347-161d4b21fb1f" providerId="AD" clId="Web-{F671C993-C8C1-D6E6-C17A-743FB3D5EEF5}" dt="2023-10-06T21:43:42.230" v="346" actId="20577"/>
        <pc:sldMkLst>
          <pc:docMk/>
          <pc:sldMk cId="2379003922" sldId="414"/>
        </pc:sldMkLst>
        <pc:spChg chg="mod">
          <ac:chgData name="Vera,  Juan (OS-)" userId="S::verajua_paho.org#ext#@worldhealthorg.onmicrosoft.com::d4a6bcd2-ec73-4ae3-9347-161d4b21fb1f" providerId="AD" clId="Web-{F671C993-C8C1-D6E6-C17A-743FB3D5EEF5}" dt="2023-10-06T21:43:42.230" v="346" actId="20577"/>
          <ac:spMkLst>
            <pc:docMk/>
            <pc:sldMk cId="2379003922" sldId="414"/>
            <ac:spMk id="8" creationId="{00000000-0000-0000-0000-000000000000}"/>
          </ac:spMkLst>
        </pc:spChg>
      </pc:sldChg>
      <pc:sldChg chg="modSp">
        <pc:chgData name="Vera,  Juan (OS-)" userId="S::verajua_paho.org#ext#@worldhealthorg.onmicrosoft.com::d4a6bcd2-ec73-4ae3-9347-161d4b21fb1f" providerId="AD" clId="Web-{F671C993-C8C1-D6E6-C17A-743FB3D5EEF5}" dt="2023-10-06T16:15:26.572" v="233"/>
        <pc:sldMkLst>
          <pc:docMk/>
          <pc:sldMk cId="1474671627" sldId="415"/>
        </pc:sldMkLst>
        <pc:spChg chg="mod">
          <ac:chgData name="Vera,  Juan (OS-)" userId="S::verajua_paho.org#ext#@worldhealthorg.onmicrosoft.com::d4a6bcd2-ec73-4ae3-9347-161d4b21fb1f" providerId="AD" clId="Web-{F671C993-C8C1-D6E6-C17A-743FB3D5EEF5}" dt="2023-10-06T16:15:26.572" v="233"/>
          <ac:spMkLst>
            <pc:docMk/>
            <pc:sldMk cId="1474671627" sldId="415"/>
            <ac:spMk id="8" creationId="{00000000-0000-0000-0000-000000000000}"/>
          </ac:spMkLst>
        </pc:spChg>
      </pc:sldChg>
      <pc:sldChg chg="modSp">
        <pc:chgData name="Vera,  Juan (OS-)" userId="S::verajua_paho.org#ext#@worldhealthorg.onmicrosoft.com::d4a6bcd2-ec73-4ae3-9347-161d4b21fb1f" providerId="AD" clId="Web-{F671C993-C8C1-D6E6-C17A-743FB3D5EEF5}" dt="2023-10-06T21:43:54.902" v="348" actId="20577"/>
        <pc:sldMkLst>
          <pc:docMk/>
          <pc:sldMk cId="1966756059" sldId="416"/>
        </pc:sldMkLst>
        <pc:spChg chg="mod">
          <ac:chgData name="Vera,  Juan (OS-)" userId="S::verajua_paho.org#ext#@worldhealthorg.onmicrosoft.com::d4a6bcd2-ec73-4ae3-9347-161d4b21fb1f" providerId="AD" clId="Web-{F671C993-C8C1-D6E6-C17A-743FB3D5EEF5}" dt="2023-10-06T21:43:54.902" v="348" actId="20577"/>
          <ac:spMkLst>
            <pc:docMk/>
            <pc:sldMk cId="1966756059" sldId="416"/>
            <ac:spMk id="8" creationId="{00000000-0000-0000-0000-000000000000}"/>
          </ac:spMkLst>
        </pc:spChg>
      </pc:sldChg>
      <pc:sldChg chg="addSp delSp modSp del">
        <pc:chgData name="Vera,  Juan (OS-)" userId="S::verajua_paho.org#ext#@worldhealthorg.onmicrosoft.com::d4a6bcd2-ec73-4ae3-9347-161d4b21fb1f" providerId="AD" clId="Web-{F671C993-C8C1-D6E6-C17A-743FB3D5EEF5}" dt="2023-10-06T21:40:02.991" v="312"/>
        <pc:sldMkLst>
          <pc:docMk/>
          <pc:sldMk cId="1624476656" sldId="426"/>
        </pc:sldMkLst>
        <pc:spChg chg="del">
          <ac:chgData name="Vera,  Juan (OS-)" userId="S::verajua_paho.org#ext#@worldhealthorg.onmicrosoft.com::d4a6bcd2-ec73-4ae3-9347-161d4b21fb1f" providerId="AD" clId="Web-{F671C993-C8C1-D6E6-C17A-743FB3D5EEF5}" dt="2023-10-06T21:39:34.459" v="304"/>
          <ac:spMkLst>
            <pc:docMk/>
            <pc:sldMk cId="1624476656" sldId="426"/>
            <ac:spMk id="2" creationId="{0A2B7886-E354-A376-AF22-A7A59BBFFDAB}"/>
          </ac:spMkLst>
        </pc:spChg>
        <pc:spChg chg="del">
          <ac:chgData name="Vera,  Juan (OS-)" userId="S::verajua_paho.org#ext#@worldhealthorg.onmicrosoft.com::d4a6bcd2-ec73-4ae3-9347-161d4b21fb1f" providerId="AD" clId="Web-{F671C993-C8C1-D6E6-C17A-743FB3D5EEF5}" dt="2023-10-06T21:39:34.413" v="303"/>
          <ac:spMkLst>
            <pc:docMk/>
            <pc:sldMk cId="1624476656" sldId="426"/>
            <ac:spMk id="5" creationId="{BA56D17A-D809-F62A-EF09-0CC4585C5C1A}"/>
          </ac:spMkLst>
        </pc:spChg>
        <pc:spChg chg="add mod">
          <ac:chgData name="Vera,  Juan (OS-)" userId="S::verajua_paho.org#ext#@worldhealthorg.onmicrosoft.com::d4a6bcd2-ec73-4ae3-9347-161d4b21fb1f" providerId="AD" clId="Web-{F671C993-C8C1-D6E6-C17A-743FB3D5EEF5}" dt="2023-10-06T21:39:34.256" v="300"/>
          <ac:spMkLst>
            <pc:docMk/>
            <pc:sldMk cId="1624476656" sldId="426"/>
            <ac:spMk id="6" creationId="{E8D76138-F7EF-6560-E9C9-F0CF6D95EB83}"/>
          </ac:spMkLst>
        </pc:spChg>
        <pc:spChg chg="del mod">
          <ac:chgData name="Vera,  Juan (OS-)" userId="S::verajua_paho.org#ext#@worldhealthorg.onmicrosoft.com::d4a6bcd2-ec73-4ae3-9347-161d4b21fb1f" providerId="AD" clId="Web-{F671C993-C8C1-D6E6-C17A-743FB3D5EEF5}" dt="2023-10-06T21:39:34.366" v="302"/>
          <ac:spMkLst>
            <pc:docMk/>
            <pc:sldMk cId="1624476656" sldId="426"/>
            <ac:spMk id="7" creationId="{4CE74102-5DFE-B25C-21D4-646A1FBE913F}"/>
          </ac:spMkLst>
        </pc:spChg>
        <pc:spChg chg="del">
          <ac:chgData name="Vera,  Juan (OS-)" userId="S::verajua_paho.org#ext#@worldhealthorg.onmicrosoft.com::d4a6bcd2-ec73-4ae3-9347-161d4b21fb1f" providerId="AD" clId="Web-{F671C993-C8C1-D6E6-C17A-743FB3D5EEF5}" dt="2023-10-06T21:39:34.319" v="301"/>
          <ac:spMkLst>
            <pc:docMk/>
            <pc:sldMk cId="1624476656" sldId="426"/>
            <ac:spMk id="8" creationId="{AE0DFA16-964C-67E5-95D0-9916BB270672}"/>
          </ac:spMkLst>
        </pc:spChg>
        <pc:spChg chg="del">
          <ac:chgData name="Vera,  Juan (OS-)" userId="S::verajua_paho.org#ext#@worldhealthorg.onmicrosoft.com::d4a6bcd2-ec73-4ae3-9347-161d4b21fb1f" providerId="AD" clId="Web-{F671C993-C8C1-D6E6-C17A-743FB3D5EEF5}" dt="2023-10-06T21:39:34.209" v="298"/>
          <ac:spMkLst>
            <pc:docMk/>
            <pc:sldMk cId="1624476656" sldId="426"/>
            <ac:spMk id="9" creationId="{F19D1B5B-E02F-708F-3783-8F44447F78AE}"/>
          </ac:spMkLst>
        </pc:spChg>
        <pc:spChg chg="del mod">
          <ac:chgData name="Vera,  Juan (OS-)" userId="S::verajua_paho.org#ext#@worldhealthorg.onmicrosoft.com::d4a6bcd2-ec73-4ae3-9347-161d4b21fb1f" providerId="AD" clId="Web-{F671C993-C8C1-D6E6-C17A-743FB3D5EEF5}" dt="2023-10-06T21:39:34.256" v="300"/>
          <ac:spMkLst>
            <pc:docMk/>
            <pc:sldMk cId="1624476656" sldId="426"/>
            <ac:spMk id="10" creationId="{816EA0B0-23AE-CC55-40B1-95FC458B331D}"/>
          </ac:spMkLst>
        </pc:spChg>
        <pc:spChg chg="add mod">
          <ac:chgData name="Vera,  Juan (OS-)" userId="S::verajua_paho.org#ext#@worldhealthorg.onmicrosoft.com::d4a6bcd2-ec73-4ae3-9347-161d4b21fb1f" providerId="AD" clId="Web-{F671C993-C8C1-D6E6-C17A-743FB3D5EEF5}" dt="2023-10-06T21:39:34.319" v="301"/>
          <ac:spMkLst>
            <pc:docMk/>
            <pc:sldMk cId="1624476656" sldId="426"/>
            <ac:spMk id="12" creationId="{495E710B-43ED-16B6-8126-1D85BC748E36}"/>
          </ac:spMkLst>
        </pc:spChg>
        <pc:spChg chg="add mod">
          <ac:chgData name="Vera,  Juan (OS-)" userId="S::verajua_paho.org#ext#@worldhealthorg.onmicrosoft.com::d4a6bcd2-ec73-4ae3-9347-161d4b21fb1f" providerId="AD" clId="Web-{F671C993-C8C1-D6E6-C17A-743FB3D5EEF5}" dt="2023-10-06T21:39:34.366" v="302"/>
          <ac:spMkLst>
            <pc:docMk/>
            <pc:sldMk cId="1624476656" sldId="426"/>
            <ac:spMk id="14" creationId="{A3028129-1C94-F126-41CF-858C1E20A1E8}"/>
          </ac:spMkLst>
        </pc:spChg>
        <pc:spChg chg="add mod">
          <ac:chgData name="Vera,  Juan (OS-)" userId="S::verajua_paho.org#ext#@worldhealthorg.onmicrosoft.com::d4a6bcd2-ec73-4ae3-9347-161d4b21fb1f" providerId="AD" clId="Web-{F671C993-C8C1-D6E6-C17A-743FB3D5EEF5}" dt="2023-10-06T21:39:34.413" v="303"/>
          <ac:spMkLst>
            <pc:docMk/>
            <pc:sldMk cId="1624476656" sldId="426"/>
            <ac:spMk id="16" creationId="{6394C50C-CA96-E4A2-586C-473A1176EC08}"/>
          </ac:spMkLst>
        </pc:spChg>
        <pc:spChg chg="add mod">
          <ac:chgData name="Vera,  Juan (OS-)" userId="S::verajua_paho.org#ext#@worldhealthorg.onmicrosoft.com::d4a6bcd2-ec73-4ae3-9347-161d4b21fb1f" providerId="AD" clId="Web-{F671C993-C8C1-D6E6-C17A-743FB3D5EEF5}" dt="2023-10-06T21:39:34.459" v="304"/>
          <ac:spMkLst>
            <pc:docMk/>
            <pc:sldMk cId="1624476656" sldId="426"/>
            <ac:spMk id="18" creationId="{951D763F-2185-AE71-5D90-100E3E11EB3B}"/>
          </ac:spMkLst>
        </pc:spChg>
        <pc:picChg chg="del">
          <ac:chgData name="Vera,  Juan (OS-)" userId="S::verajua_paho.org#ext#@worldhealthorg.onmicrosoft.com::d4a6bcd2-ec73-4ae3-9347-161d4b21fb1f" providerId="AD" clId="Web-{F671C993-C8C1-D6E6-C17A-743FB3D5EEF5}" dt="2023-10-06T21:39:34.209" v="299"/>
          <ac:picMkLst>
            <pc:docMk/>
            <pc:sldMk cId="1624476656" sldId="426"/>
            <ac:picMk id="4" creationId="{BB48CB79-D958-A862-68C1-9531042502BC}"/>
          </ac:picMkLst>
        </pc:picChg>
      </pc:sldChg>
      <pc:sldChg chg="modSp">
        <pc:chgData name="Vera,  Juan (OS-)" userId="S::verajua_paho.org#ext#@worldhealthorg.onmicrosoft.com::d4a6bcd2-ec73-4ae3-9347-161d4b21fb1f" providerId="AD" clId="Web-{F671C993-C8C1-D6E6-C17A-743FB3D5EEF5}" dt="2023-10-06T21:40:46.930" v="319" actId="20577"/>
        <pc:sldMkLst>
          <pc:docMk/>
          <pc:sldMk cId="1749578158" sldId="427"/>
        </pc:sldMkLst>
        <pc:spChg chg="mod">
          <ac:chgData name="Vera,  Juan (OS-)" userId="S::verajua_paho.org#ext#@worldhealthorg.onmicrosoft.com::d4a6bcd2-ec73-4ae3-9347-161d4b21fb1f" providerId="AD" clId="Web-{F671C993-C8C1-D6E6-C17A-743FB3D5EEF5}" dt="2023-10-06T15:45:57.511" v="17" actId="20577"/>
          <ac:spMkLst>
            <pc:docMk/>
            <pc:sldMk cId="1749578158" sldId="427"/>
            <ac:spMk id="6" creationId="{A0542B99-8B9E-2997-6A00-CF512F1F575C}"/>
          </ac:spMkLst>
        </pc:spChg>
        <pc:spChg chg="mod">
          <ac:chgData name="Vera,  Juan (OS-)" userId="S::verajua_paho.org#ext#@worldhealthorg.onmicrosoft.com::d4a6bcd2-ec73-4ae3-9347-161d4b21fb1f" providerId="AD" clId="Web-{F671C993-C8C1-D6E6-C17A-743FB3D5EEF5}" dt="2023-10-06T21:40:46.930" v="319" actId="20577"/>
          <ac:spMkLst>
            <pc:docMk/>
            <pc:sldMk cId="1749578158" sldId="427"/>
            <ac:spMk id="9" creationId="{38937CF6-36F3-0D2D-F447-3828A5E2DE51}"/>
          </ac:spMkLst>
        </pc:spChg>
        <pc:spChg chg="mod">
          <ac:chgData name="Vera,  Juan (OS-)" userId="S::verajua_paho.org#ext#@worldhealthorg.onmicrosoft.com::d4a6bcd2-ec73-4ae3-9347-161d4b21fb1f" providerId="AD" clId="Web-{F671C993-C8C1-D6E6-C17A-743FB3D5EEF5}" dt="2023-10-06T15:46:03.183" v="18" actId="1076"/>
          <ac:spMkLst>
            <pc:docMk/>
            <pc:sldMk cId="1749578158" sldId="427"/>
            <ac:spMk id="23" creationId="{35DCFB60-C601-5E44-3546-F153396C9A53}"/>
          </ac:spMkLst>
        </pc:spChg>
        <pc:spChg chg="mod">
          <ac:chgData name="Vera,  Juan (OS-)" userId="S::verajua_paho.org#ext#@worldhealthorg.onmicrosoft.com::d4a6bcd2-ec73-4ae3-9347-161d4b21fb1f" providerId="AD" clId="Web-{F671C993-C8C1-D6E6-C17A-743FB3D5EEF5}" dt="2023-10-06T15:46:11.965" v="20"/>
          <ac:spMkLst>
            <pc:docMk/>
            <pc:sldMk cId="1749578158" sldId="427"/>
            <ac:spMk id="25" creationId="{21282A14-CF4D-AB60-E6FA-C891846B5723}"/>
          </ac:spMkLst>
        </pc:spChg>
      </pc:sldChg>
      <pc:sldChg chg="modSp">
        <pc:chgData name="Vera,  Juan (OS-)" userId="S::verajua_paho.org#ext#@worldhealthorg.onmicrosoft.com::d4a6bcd2-ec73-4ae3-9347-161d4b21fb1f" providerId="AD" clId="Web-{F671C993-C8C1-D6E6-C17A-743FB3D5EEF5}" dt="2023-10-06T21:41:43.212" v="331" actId="20577"/>
        <pc:sldMkLst>
          <pc:docMk/>
          <pc:sldMk cId="2940356488" sldId="428"/>
        </pc:sldMkLst>
        <pc:spChg chg="mod">
          <ac:chgData name="Vera,  Juan (OS-)" userId="S::verajua_paho.org#ext#@worldhealthorg.onmicrosoft.com::d4a6bcd2-ec73-4ae3-9347-161d4b21fb1f" providerId="AD" clId="Web-{F671C993-C8C1-D6E6-C17A-743FB3D5EEF5}" dt="2023-10-06T21:41:43.212" v="331" actId="20577"/>
          <ac:spMkLst>
            <pc:docMk/>
            <pc:sldMk cId="2940356488" sldId="428"/>
            <ac:spMk id="5" creationId="{00000000-0000-0000-0000-000000000000}"/>
          </ac:spMkLst>
        </pc:spChg>
      </pc:sldChg>
      <pc:sldChg chg="modSp">
        <pc:chgData name="Vera,  Juan (OS-)" userId="S::verajua_paho.org#ext#@worldhealthorg.onmicrosoft.com::d4a6bcd2-ec73-4ae3-9347-161d4b21fb1f" providerId="AD" clId="Web-{F671C993-C8C1-D6E6-C17A-743FB3D5EEF5}" dt="2023-10-06T16:12:16.362" v="218" actId="20577"/>
        <pc:sldMkLst>
          <pc:docMk/>
          <pc:sldMk cId="3948990934" sldId="431"/>
        </pc:sldMkLst>
        <pc:spChg chg="mod">
          <ac:chgData name="Vera,  Juan (OS-)" userId="S::verajua_paho.org#ext#@worldhealthorg.onmicrosoft.com::d4a6bcd2-ec73-4ae3-9347-161d4b21fb1f" providerId="AD" clId="Web-{F671C993-C8C1-D6E6-C17A-743FB3D5EEF5}" dt="2023-10-06T16:12:16.362" v="218" actId="20577"/>
          <ac:spMkLst>
            <pc:docMk/>
            <pc:sldMk cId="3948990934" sldId="431"/>
            <ac:spMk id="3" creationId="{4F0CAC0C-DCFB-0A9A-1E3F-07DEDA2CE5FD}"/>
          </ac:spMkLst>
        </pc:spChg>
      </pc:sldChg>
      <pc:sldChg chg="addSp delSp modSp add replId">
        <pc:chgData name="Vera,  Juan (OS-)" userId="S::verajua_paho.org#ext#@worldhealthorg.onmicrosoft.com::d4a6bcd2-ec73-4ae3-9347-161d4b21fb1f" providerId="AD" clId="Web-{F671C993-C8C1-D6E6-C17A-743FB3D5EEF5}" dt="2023-10-06T16:25:10.420" v="291" actId="1076"/>
        <pc:sldMkLst>
          <pc:docMk/>
          <pc:sldMk cId="3118998075" sldId="432"/>
        </pc:sldMkLst>
        <pc:spChg chg="add mod">
          <ac:chgData name="Vera,  Juan (OS-)" userId="S::verajua_paho.org#ext#@worldhealthorg.onmicrosoft.com::d4a6bcd2-ec73-4ae3-9347-161d4b21fb1f" providerId="AD" clId="Web-{F671C993-C8C1-D6E6-C17A-743FB3D5EEF5}" dt="2023-10-06T16:22:56.743" v="264"/>
          <ac:spMkLst>
            <pc:docMk/>
            <pc:sldMk cId="3118998075" sldId="432"/>
            <ac:spMk id="5" creationId="{7C73EA6E-60D7-1C0D-482C-C7C57F0C762B}"/>
          </ac:spMkLst>
        </pc:spChg>
        <pc:spChg chg="mod">
          <ac:chgData name="Vera,  Juan (OS-)" userId="S::verajua_paho.org#ext#@worldhealthorg.onmicrosoft.com::d4a6bcd2-ec73-4ae3-9347-161d4b21fb1f" providerId="AD" clId="Web-{F671C993-C8C1-D6E6-C17A-743FB3D5EEF5}" dt="2023-10-06T16:24:56.654" v="288" actId="1076"/>
          <ac:spMkLst>
            <pc:docMk/>
            <pc:sldMk cId="3118998075" sldId="432"/>
            <ac:spMk id="9" creationId="{00000000-0000-0000-0000-000000000000}"/>
          </ac:spMkLst>
        </pc:spChg>
        <pc:graphicFrameChg chg="del mod modGraphic">
          <ac:chgData name="Vera,  Juan (OS-)" userId="S::verajua_paho.org#ext#@worldhealthorg.onmicrosoft.com::d4a6bcd2-ec73-4ae3-9347-161d4b21fb1f" providerId="AD" clId="Web-{F671C993-C8C1-D6E6-C17A-743FB3D5EEF5}" dt="2023-10-06T16:22:48.649" v="261"/>
          <ac:graphicFrameMkLst>
            <pc:docMk/>
            <pc:sldMk cId="3118998075" sldId="432"/>
            <ac:graphicFrameMk id="2" creationId="{00000000-0000-0000-0000-000000000000}"/>
          </ac:graphicFrameMkLst>
        </pc:graphicFrameChg>
        <pc:graphicFrameChg chg="add mod modGraphic">
          <ac:chgData name="Vera,  Juan (OS-)" userId="S::verajua_paho.org#ext#@worldhealthorg.onmicrosoft.com::d4a6bcd2-ec73-4ae3-9347-161d4b21fb1f" providerId="AD" clId="Web-{F671C993-C8C1-D6E6-C17A-743FB3D5EEF5}" dt="2023-10-06T16:25:10.420" v="291" actId="1076"/>
          <ac:graphicFrameMkLst>
            <pc:docMk/>
            <pc:sldMk cId="3118998075" sldId="432"/>
            <ac:graphicFrameMk id="4" creationId="{146A25CE-DAF0-C6BB-766B-F3FF212FCD20}"/>
          </ac:graphicFrameMkLst>
        </pc:graphicFrameChg>
      </pc:sldChg>
      <pc:sldChg chg="addSp delSp modSp add replId">
        <pc:chgData name="Vera,  Juan (OS-)" userId="S::verajua_paho.org#ext#@worldhealthorg.onmicrosoft.com::d4a6bcd2-ec73-4ae3-9347-161d4b21fb1f" providerId="AD" clId="Web-{F671C993-C8C1-D6E6-C17A-743FB3D5EEF5}" dt="2023-10-06T21:39:57.101" v="311"/>
        <pc:sldMkLst>
          <pc:docMk/>
          <pc:sldMk cId="1150140522" sldId="433"/>
        </pc:sldMkLst>
        <pc:spChg chg="del">
          <ac:chgData name="Vera,  Juan (OS-)" userId="S::verajua_paho.org#ext#@worldhealthorg.onmicrosoft.com::d4a6bcd2-ec73-4ae3-9347-161d4b21fb1f" providerId="AD" clId="Web-{F671C993-C8C1-D6E6-C17A-743FB3D5EEF5}" dt="2023-10-06T21:39:18.553" v="297"/>
          <ac:spMkLst>
            <pc:docMk/>
            <pc:sldMk cId="1150140522" sldId="433"/>
            <ac:spMk id="2" creationId="{00000000-0000-0000-0000-000000000000}"/>
          </ac:spMkLst>
        </pc:spChg>
        <pc:spChg chg="del mod">
          <ac:chgData name="Vera,  Juan (OS-)" userId="S::verajua_paho.org#ext#@worldhealthorg.onmicrosoft.com::d4a6bcd2-ec73-4ae3-9347-161d4b21fb1f" providerId="AD" clId="Web-{F671C993-C8C1-D6E6-C17A-743FB3D5EEF5}" dt="2023-10-06T21:39:07.318" v="294"/>
          <ac:spMkLst>
            <pc:docMk/>
            <pc:sldMk cId="1150140522" sldId="433"/>
            <ac:spMk id="3" creationId="{00000000-0000-0000-0000-000000000000}"/>
          </ac:spMkLst>
        </pc:spChg>
        <pc:spChg chg="add del mod">
          <ac:chgData name="Vera,  Juan (OS-)" userId="S::verajua_paho.org#ext#@worldhealthorg.onmicrosoft.com::d4a6bcd2-ec73-4ae3-9347-161d4b21fb1f" providerId="AD" clId="Web-{F671C993-C8C1-D6E6-C17A-743FB3D5EEF5}" dt="2023-10-06T21:39:57.101" v="311"/>
          <ac:spMkLst>
            <pc:docMk/>
            <pc:sldMk cId="1150140522" sldId="433"/>
            <ac:spMk id="5" creationId="{411CD188-DD9A-DDA4-C36F-5D52E3435550}"/>
          </ac:spMkLst>
        </pc:spChg>
        <pc:spChg chg="del">
          <ac:chgData name="Vera,  Juan (OS-)" userId="S::verajua_paho.org#ext#@worldhealthorg.onmicrosoft.com::d4a6bcd2-ec73-4ae3-9347-161d4b21fb1f" providerId="AD" clId="Web-{F671C993-C8C1-D6E6-C17A-743FB3D5EEF5}" dt="2023-10-06T21:39:10.381" v="296"/>
          <ac:spMkLst>
            <pc:docMk/>
            <pc:sldMk cId="1150140522" sldId="433"/>
            <ac:spMk id="6" creationId="{ACE4D7EC-055D-540B-8141-B0BA812A7313}"/>
          </ac:spMkLst>
        </pc:spChg>
        <pc:spChg chg="add del mod">
          <ac:chgData name="Vera,  Juan (OS-)" userId="S::verajua_paho.org#ext#@worldhealthorg.onmicrosoft.com::d4a6bcd2-ec73-4ae3-9347-161d4b21fb1f" providerId="AD" clId="Web-{F671C993-C8C1-D6E6-C17A-743FB3D5EEF5}" dt="2023-10-06T21:39:44.132" v="307"/>
          <ac:spMkLst>
            <pc:docMk/>
            <pc:sldMk cId="1150140522" sldId="433"/>
            <ac:spMk id="9" creationId="{880892AD-9AAB-30CB-319D-73DC53DDF7C3}"/>
          </ac:spMkLst>
        </pc:spChg>
        <pc:spChg chg="add mod">
          <ac:chgData name="Vera,  Juan (OS-)" userId="S::verajua_paho.org#ext#@worldhealthorg.onmicrosoft.com::d4a6bcd2-ec73-4ae3-9347-161d4b21fb1f" providerId="AD" clId="Web-{F671C993-C8C1-D6E6-C17A-743FB3D5EEF5}" dt="2023-10-06T21:39:54.366" v="310" actId="1076"/>
          <ac:spMkLst>
            <pc:docMk/>
            <pc:sldMk cId="1150140522" sldId="433"/>
            <ac:spMk id="10" creationId="{412B377B-F37E-1310-221C-9606D55A21B4}"/>
          </ac:spMkLst>
        </pc:spChg>
        <pc:spChg chg="add">
          <ac:chgData name="Vera,  Juan (OS-)" userId="S::verajua_paho.org#ext#@worldhealthorg.onmicrosoft.com::d4a6bcd2-ec73-4ae3-9347-161d4b21fb1f" providerId="AD" clId="Web-{F671C993-C8C1-D6E6-C17A-743FB3D5EEF5}" dt="2023-10-06T21:39:37.022" v="305"/>
          <ac:spMkLst>
            <pc:docMk/>
            <pc:sldMk cId="1150140522" sldId="433"/>
            <ac:spMk id="11" creationId="{67F97B69-AAB5-5951-ACEE-0BEB095A2FF7}"/>
          </ac:spMkLst>
        </pc:spChg>
        <pc:spChg chg="add">
          <ac:chgData name="Vera,  Juan (OS-)" userId="S::verajua_paho.org#ext#@worldhealthorg.onmicrosoft.com::d4a6bcd2-ec73-4ae3-9347-161d4b21fb1f" providerId="AD" clId="Web-{F671C993-C8C1-D6E6-C17A-743FB3D5EEF5}" dt="2023-10-06T21:39:37.022" v="305"/>
          <ac:spMkLst>
            <pc:docMk/>
            <pc:sldMk cId="1150140522" sldId="433"/>
            <ac:spMk id="12" creationId="{8552E5A6-F2A1-8946-C78B-747CC6512993}"/>
          </ac:spMkLst>
        </pc:spChg>
        <pc:spChg chg="add mod">
          <ac:chgData name="Vera,  Juan (OS-)" userId="S::verajua_paho.org#ext#@worldhealthorg.onmicrosoft.com::d4a6bcd2-ec73-4ae3-9347-161d4b21fb1f" providerId="AD" clId="Web-{F671C993-C8C1-D6E6-C17A-743FB3D5EEF5}" dt="2023-10-06T21:39:49.725" v="309" actId="1076"/>
          <ac:spMkLst>
            <pc:docMk/>
            <pc:sldMk cId="1150140522" sldId="433"/>
            <ac:spMk id="13" creationId="{32852435-85DA-602A-5BB0-818593D38EBB}"/>
          </ac:spMkLst>
        </pc:spChg>
        <pc:spChg chg="add">
          <ac:chgData name="Vera,  Juan (OS-)" userId="S::verajua_paho.org#ext#@worldhealthorg.onmicrosoft.com::d4a6bcd2-ec73-4ae3-9347-161d4b21fb1f" providerId="AD" clId="Web-{F671C993-C8C1-D6E6-C17A-743FB3D5EEF5}" dt="2023-10-06T21:39:37.022" v="305"/>
          <ac:spMkLst>
            <pc:docMk/>
            <pc:sldMk cId="1150140522" sldId="433"/>
            <ac:spMk id="14" creationId="{D7F0B6FA-49B0-65A1-94CA-2ACEAABF8FFF}"/>
          </ac:spMkLst>
        </pc:spChg>
        <pc:spChg chg="add">
          <ac:chgData name="Vera,  Juan (OS-)" userId="S::verajua_paho.org#ext#@worldhealthorg.onmicrosoft.com::d4a6bcd2-ec73-4ae3-9347-161d4b21fb1f" providerId="AD" clId="Web-{F671C993-C8C1-D6E6-C17A-743FB3D5EEF5}" dt="2023-10-06T21:39:37.022" v="305"/>
          <ac:spMkLst>
            <pc:docMk/>
            <pc:sldMk cId="1150140522" sldId="433"/>
            <ac:spMk id="16" creationId="{D5C48E4F-FA49-D9A4-2735-1F604291F031}"/>
          </ac:spMkLst>
        </pc:spChg>
        <pc:picChg chg="del">
          <ac:chgData name="Vera,  Juan (OS-)" userId="S::verajua_paho.org#ext#@worldhealthorg.onmicrosoft.com::d4a6bcd2-ec73-4ae3-9347-161d4b21fb1f" providerId="AD" clId="Web-{F671C993-C8C1-D6E6-C17A-743FB3D5EEF5}" dt="2023-10-06T21:39:08.943" v="295"/>
          <ac:picMkLst>
            <pc:docMk/>
            <pc:sldMk cId="1150140522" sldId="433"/>
            <ac:picMk id="7" creationId="{3B1A71F7-04F6-3924-7E9A-E76A3606CFBE}"/>
          </ac:picMkLst>
        </pc:picChg>
        <pc:picChg chg="add">
          <ac:chgData name="Vera,  Juan (OS-)" userId="S::verajua_paho.org#ext#@worldhealthorg.onmicrosoft.com::d4a6bcd2-ec73-4ae3-9347-161d4b21fb1f" providerId="AD" clId="Web-{F671C993-C8C1-D6E6-C17A-743FB3D5EEF5}" dt="2023-10-06T21:39:37.022" v="305"/>
          <ac:picMkLst>
            <pc:docMk/>
            <pc:sldMk cId="1150140522" sldId="433"/>
            <ac:picMk id="15" creationId="{5F716D70-79FC-0639-0B53-E4939B75837E}"/>
          </ac:picMkLst>
        </pc:picChg>
      </pc:sldChg>
    </pc:docChg>
  </pc:docChgLst>
  <pc:docChgLst>
    <pc:chgData name="CAMPOS ZAMORA, Melissa" userId="S::mcampos@who.int::4328921f-4451-4773-bb83-445ac24bfedf" providerId="AD" clId="Web-{38680204-DDC3-E47B-9395-9CF92F6DA321}"/>
    <pc:docChg chg="modSld">
      <pc:chgData name="CAMPOS ZAMORA, Melissa" userId="S::mcampos@who.int::4328921f-4451-4773-bb83-445ac24bfedf" providerId="AD" clId="Web-{38680204-DDC3-E47B-9395-9CF92F6DA321}" dt="2023-10-16T19:20:49.533" v="121" actId="20577"/>
      <pc:docMkLst>
        <pc:docMk/>
      </pc:docMkLst>
      <pc:sldChg chg="modSp">
        <pc:chgData name="CAMPOS ZAMORA, Melissa" userId="S::mcampos@who.int::4328921f-4451-4773-bb83-445ac24bfedf" providerId="AD" clId="Web-{38680204-DDC3-E47B-9395-9CF92F6DA321}" dt="2023-10-16T19:20:49.533" v="121" actId="20577"/>
        <pc:sldMkLst>
          <pc:docMk/>
          <pc:sldMk cId="3178597280" sldId="360"/>
        </pc:sldMkLst>
        <pc:spChg chg="mod">
          <ac:chgData name="CAMPOS ZAMORA, Melissa" userId="S::mcampos@who.int::4328921f-4451-4773-bb83-445ac24bfedf" providerId="AD" clId="Web-{38680204-DDC3-E47B-9395-9CF92F6DA321}" dt="2023-10-16T19:20:49.533" v="121" actId="20577"/>
          <ac:spMkLst>
            <pc:docMk/>
            <pc:sldMk cId="3178597280" sldId="360"/>
            <ac:spMk id="5" creationId="{00000000-0000-0000-0000-000000000000}"/>
          </ac:spMkLst>
        </pc:spChg>
      </pc:sldChg>
    </pc:docChg>
  </pc:docChgLst>
  <pc:docChgLst>
    <pc:chgData name="CAMPOS ZAMORA, Melissa" userId="4328921f-4451-4773-bb83-445ac24bfedf" providerId="ADAL" clId="{A20380B9-A6DE-0E4E-A0E9-AFBE6451E96E}"/>
    <pc:docChg chg="undo custSel addSld delSld modSld sldOrd modMainMaster">
      <pc:chgData name="CAMPOS ZAMORA, Melissa" userId="4328921f-4451-4773-bb83-445ac24bfedf" providerId="ADAL" clId="{A20380B9-A6DE-0E4E-A0E9-AFBE6451E96E}" dt="2023-07-18T18:06:31.863" v="2874" actId="167"/>
      <pc:docMkLst>
        <pc:docMk/>
      </pc:docMkLst>
      <pc:sldChg chg="addSp modSp mod">
        <pc:chgData name="CAMPOS ZAMORA, Melissa" userId="4328921f-4451-4773-bb83-445ac24bfedf" providerId="ADAL" clId="{A20380B9-A6DE-0E4E-A0E9-AFBE6451E96E}" dt="2023-07-15T05:40:27.560" v="177" actId="1076"/>
        <pc:sldMkLst>
          <pc:docMk/>
          <pc:sldMk cId="1564245638" sldId="257"/>
        </pc:sldMkLst>
        <pc:spChg chg="mod">
          <ac:chgData name="CAMPOS ZAMORA, Melissa" userId="4328921f-4451-4773-bb83-445ac24bfedf" providerId="ADAL" clId="{A20380B9-A6DE-0E4E-A0E9-AFBE6451E96E}" dt="2023-07-14T21:14:30.898" v="123" actId="2711"/>
          <ac:spMkLst>
            <pc:docMk/>
            <pc:sldMk cId="1564245638" sldId="257"/>
            <ac:spMk id="2" creationId="{00000000-0000-0000-0000-000000000000}"/>
          </ac:spMkLst>
        </pc:spChg>
        <pc:spChg chg="add mod">
          <ac:chgData name="CAMPOS ZAMORA, Melissa" userId="4328921f-4451-4773-bb83-445ac24bfedf" providerId="ADAL" clId="{A20380B9-A6DE-0E4E-A0E9-AFBE6451E96E}" dt="2023-07-14T21:13:51.402" v="121"/>
          <ac:spMkLst>
            <pc:docMk/>
            <pc:sldMk cId="1564245638" sldId="257"/>
            <ac:spMk id="3" creationId="{95032FBE-822F-7639-763B-27E8EFB98B7C}"/>
          </ac:spMkLst>
        </pc:spChg>
        <pc:spChg chg="mod">
          <ac:chgData name="CAMPOS ZAMORA, Melissa" userId="4328921f-4451-4773-bb83-445ac24bfedf" providerId="ADAL" clId="{A20380B9-A6DE-0E4E-A0E9-AFBE6451E96E}" dt="2023-07-15T05:40:27.560" v="177" actId="1076"/>
          <ac:spMkLst>
            <pc:docMk/>
            <pc:sldMk cId="1564245638" sldId="257"/>
            <ac:spMk id="7" creationId="{A91792F2-D408-9231-F22E-19376BC857D3}"/>
          </ac:spMkLst>
        </pc:spChg>
      </pc:sldChg>
      <pc:sldChg chg="del">
        <pc:chgData name="CAMPOS ZAMORA, Melissa" userId="4328921f-4451-4773-bb83-445ac24bfedf" providerId="ADAL" clId="{A20380B9-A6DE-0E4E-A0E9-AFBE6451E96E}" dt="2023-07-14T21:15:27.790" v="127" actId="2696"/>
        <pc:sldMkLst>
          <pc:docMk/>
          <pc:sldMk cId="1203235686" sldId="283"/>
        </pc:sldMkLst>
      </pc:sldChg>
      <pc:sldChg chg="modSp add del mod modNotesTx">
        <pc:chgData name="CAMPOS ZAMORA, Melissa" userId="4328921f-4451-4773-bb83-445ac24bfedf" providerId="ADAL" clId="{A20380B9-A6DE-0E4E-A0E9-AFBE6451E96E}" dt="2023-07-14T21:13:41.048" v="118"/>
        <pc:sldMkLst>
          <pc:docMk/>
          <pc:sldMk cId="692489105" sldId="300"/>
        </pc:sldMkLst>
        <pc:spChg chg="mod">
          <ac:chgData name="CAMPOS ZAMORA, Melissa" userId="4328921f-4451-4773-bb83-445ac24bfedf" providerId="ADAL" clId="{A20380B9-A6DE-0E4E-A0E9-AFBE6451E96E}" dt="2023-07-14T21:13:35.901" v="117"/>
          <ac:spMkLst>
            <pc:docMk/>
            <pc:sldMk cId="692489105" sldId="300"/>
            <ac:spMk id="98" creationId="{00000000-0000-0000-0000-000000000000}"/>
          </ac:spMkLst>
        </pc:spChg>
      </pc:sldChg>
      <pc:sldChg chg="addSp delSp modSp mod ord">
        <pc:chgData name="CAMPOS ZAMORA, Melissa" userId="4328921f-4451-4773-bb83-445ac24bfedf" providerId="ADAL" clId="{A20380B9-A6DE-0E4E-A0E9-AFBE6451E96E}" dt="2023-07-18T15:15:37.882" v="2789" actId="1035"/>
        <pc:sldMkLst>
          <pc:docMk/>
          <pc:sldMk cId="844637471" sldId="338"/>
        </pc:sldMkLst>
        <pc:spChg chg="mod">
          <ac:chgData name="CAMPOS ZAMORA, Melissa" userId="4328921f-4451-4773-bb83-445ac24bfedf" providerId="ADAL" clId="{A20380B9-A6DE-0E4E-A0E9-AFBE6451E96E}" dt="2023-07-18T15:11:59.291" v="2700" actId="790"/>
          <ac:spMkLst>
            <pc:docMk/>
            <pc:sldMk cId="844637471" sldId="338"/>
            <ac:spMk id="2" creationId="{00000000-0000-0000-0000-000000000000}"/>
          </ac:spMkLst>
        </pc:spChg>
        <pc:spChg chg="del mod">
          <ac:chgData name="CAMPOS ZAMORA, Melissa" userId="4328921f-4451-4773-bb83-445ac24bfedf" providerId="ADAL" clId="{A20380B9-A6DE-0E4E-A0E9-AFBE6451E96E}" dt="2023-07-17T19:38:42.318" v="920" actId="478"/>
          <ac:spMkLst>
            <pc:docMk/>
            <pc:sldMk cId="844637471" sldId="338"/>
            <ac:spMk id="3" creationId="{00000000-0000-0000-0000-000000000000}"/>
          </ac:spMkLst>
        </pc:spChg>
        <pc:spChg chg="del mod">
          <ac:chgData name="CAMPOS ZAMORA, Melissa" userId="4328921f-4451-4773-bb83-445ac24bfedf" providerId="ADAL" clId="{A20380B9-A6DE-0E4E-A0E9-AFBE6451E96E}" dt="2023-07-18T15:11:51.881" v="2692" actId="478"/>
          <ac:spMkLst>
            <pc:docMk/>
            <pc:sldMk cId="844637471" sldId="338"/>
            <ac:spMk id="4" creationId="{E727B5A8-BC2A-CD41-B40B-207BC76EA20A}"/>
          </ac:spMkLst>
        </pc:spChg>
        <pc:spChg chg="add mod">
          <ac:chgData name="CAMPOS ZAMORA, Melissa" userId="4328921f-4451-4773-bb83-445ac24bfedf" providerId="ADAL" clId="{A20380B9-A6DE-0E4E-A0E9-AFBE6451E96E}" dt="2023-07-18T15:14:42.421" v="2764" actId="20577"/>
          <ac:spMkLst>
            <pc:docMk/>
            <pc:sldMk cId="844637471" sldId="338"/>
            <ac:spMk id="14" creationId="{35EC112C-525C-44E9-527F-DC3235BF9B53}"/>
          </ac:spMkLst>
        </pc:spChg>
        <pc:spChg chg="add mod">
          <ac:chgData name="CAMPOS ZAMORA, Melissa" userId="4328921f-4451-4773-bb83-445ac24bfedf" providerId="ADAL" clId="{A20380B9-A6DE-0E4E-A0E9-AFBE6451E96E}" dt="2023-07-18T15:15:37.882" v="2789" actId="1035"/>
          <ac:spMkLst>
            <pc:docMk/>
            <pc:sldMk cId="844637471" sldId="338"/>
            <ac:spMk id="15" creationId="{B55FE0B9-5EEA-38B6-1FE1-2AE4088ADAB6}"/>
          </ac:spMkLst>
        </pc:spChg>
        <pc:spChg chg="add mod">
          <ac:chgData name="CAMPOS ZAMORA, Melissa" userId="4328921f-4451-4773-bb83-445ac24bfedf" providerId="ADAL" clId="{A20380B9-A6DE-0E4E-A0E9-AFBE6451E96E}" dt="2023-07-18T15:15:33.703" v="2780" actId="1035"/>
          <ac:spMkLst>
            <pc:docMk/>
            <pc:sldMk cId="844637471" sldId="338"/>
            <ac:spMk id="16" creationId="{378B5372-172B-8856-272A-BC34F7F85566}"/>
          </ac:spMkLst>
        </pc:spChg>
        <pc:spChg chg="add mod">
          <ac:chgData name="CAMPOS ZAMORA, Melissa" userId="4328921f-4451-4773-bb83-445ac24bfedf" providerId="ADAL" clId="{A20380B9-A6DE-0E4E-A0E9-AFBE6451E96E}" dt="2023-07-18T15:12:50.083" v="2720" actId="1076"/>
          <ac:spMkLst>
            <pc:docMk/>
            <pc:sldMk cId="844637471" sldId="338"/>
            <ac:spMk id="17" creationId="{0C0F861B-F5A6-70AD-3F67-E5837D468E19}"/>
          </ac:spMkLst>
        </pc:spChg>
        <pc:spChg chg="add mod">
          <ac:chgData name="CAMPOS ZAMORA, Melissa" userId="4328921f-4451-4773-bb83-445ac24bfedf" providerId="ADAL" clId="{A20380B9-A6DE-0E4E-A0E9-AFBE6451E96E}" dt="2023-07-18T15:15:15.653" v="2771" actId="208"/>
          <ac:spMkLst>
            <pc:docMk/>
            <pc:sldMk cId="844637471" sldId="338"/>
            <ac:spMk id="18" creationId="{CFF94DE3-B407-B5EA-CC01-5A3679C3B26A}"/>
          </ac:spMkLst>
        </pc:spChg>
        <pc:spChg chg="add mod">
          <ac:chgData name="CAMPOS ZAMORA, Melissa" userId="4328921f-4451-4773-bb83-445ac24bfedf" providerId="ADAL" clId="{A20380B9-A6DE-0E4E-A0E9-AFBE6451E96E}" dt="2023-07-18T15:15:15.653" v="2771" actId="208"/>
          <ac:spMkLst>
            <pc:docMk/>
            <pc:sldMk cId="844637471" sldId="338"/>
            <ac:spMk id="19" creationId="{C6F5D157-89E6-1E79-50B6-83ECB926492F}"/>
          </ac:spMkLst>
        </pc:spChg>
        <pc:spChg chg="add mod">
          <ac:chgData name="CAMPOS ZAMORA, Melissa" userId="4328921f-4451-4773-bb83-445ac24bfedf" providerId="ADAL" clId="{A20380B9-A6DE-0E4E-A0E9-AFBE6451E96E}" dt="2023-07-18T15:15:15.653" v="2771" actId="208"/>
          <ac:spMkLst>
            <pc:docMk/>
            <pc:sldMk cId="844637471" sldId="338"/>
            <ac:spMk id="20" creationId="{50746183-20DD-361A-12B7-9B90616FDE5E}"/>
          </ac:spMkLst>
        </pc:spChg>
        <pc:spChg chg="add mod">
          <ac:chgData name="CAMPOS ZAMORA, Melissa" userId="4328921f-4451-4773-bb83-445ac24bfedf" providerId="ADAL" clId="{A20380B9-A6DE-0E4E-A0E9-AFBE6451E96E}" dt="2023-07-18T15:15:15.653" v="2771" actId="208"/>
          <ac:spMkLst>
            <pc:docMk/>
            <pc:sldMk cId="844637471" sldId="338"/>
            <ac:spMk id="21" creationId="{C51DFA27-B4F5-9A9A-025B-B73AAB7A5BEF}"/>
          </ac:spMkLst>
        </pc:spChg>
        <pc:spChg chg="add mod">
          <ac:chgData name="CAMPOS ZAMORA, Melissa" userId="4328921f-4451-4773-bb83-445ac24bfedf" providerId="ADAL" clId="{A20380B9-A6DE-0E4E-A0E9-AFBE6451E96E}" dt="2023-07-18T15:15:15.653" v="2771" actId="208"/>
          <ac:spMkLst>
            <pc:docMk/>
            <pc:sldMk cId="844637471" sldId="338"/>
            <ac:spMk id="22" creationId="{3237A9D7-6658-DA51-51E4-7BE1B98C246F}"/>
          </ac:spMkLst>
        </pc:spChg>
        <pc:spChg chg="add mod">
          <ac:chgData name="CAMPOS ZAMORA, Melissa" userId="4328921f-4451-4773-bb83-445ac24bfedf" providerId="ADAL" clId="{A20380B9-A6DE-0E4E-A0E9-AFBE6451E96E}" dt="2023-07-18T15:15:33.703" v="2780" actId="1035"/>
          <ac:spMkLst>
            <pc:docMk/>
            <pc:sldMk cId="844637471" sldId="338"/>
            <ac:spMk id="23" creationId="{A8A02315-018B-AD83-8E77-69394D1FF85C}"/>
          </ac:spMkLst>
        </pc:spChg>
        <pc:graphicFrameChg chg="add del mod">
          <ac:chgData name="CAMPOS ZAMORA, Melissa" userId="4328921f-4451-4773-bb83-445ac24bfedf" providerId="ADAL" clId="{A20380B9-A6DE-0E4E-A0E9-AFBE6451E96E}" dt="2023-07-18T13:29:02.348" v="935"/>
          <ac:graphicFrameMkLst>
            <pc:docMk/>
            <pc:sldMk cId="844637471" sldId="338"/>
            <ac:graphicFrameMk id="12" creationId="{A182A929-D345-A69B-2DF8-AD0CEEA58FB4}"/>
          </ac:graphicFrameMkLst>
        </pc:graphicFrameChg>
        <pc:picChg chg="del">
          <ac:chgData name="CAMPOS ZAMORA, Melissa" userId="4328921f-4451-4773-bb83-445ac24bfedf" providerId="ADAL" clId="{A20380B9-A6DE-0E4E-A0E9-AFBE6451E96E}" dt="2023-07-17T19:38:40.592" v="919" actId="478"/>
          <ac:picMkLst>
            <pc:docMk/>
            <pc:sldMk cId="844637471" sldId="338"/>
            <ac:picMk id="5" creationId="{00000000-0000-0000-0000-000000000000}"/>
          </ac:picMkLst>
        </pc:picChg>
        <pc:picChg chg="del mod">
          <ac:chgData name="CAMPOS ZAMORA, Melissa" userId="4328921f-4451-4773-bb83-445ac24bfedf" providerId="ADAL" clId="{A20380B9-A6DE-0E4E-A0E9-AFBE6451E96E}" dt="2023-07-18T13:28:55.536" v="933" actId="478"/>
          <ac:picMkLst>
            <pc:docMk/>
            <pc:sldMk cId="844637471" sldId="338"/>
            <ac:picMk id="6" creationId="{00000000-0000-0000-0000-000000000000}"/>
          </ac:picMkLst>
        </pc:picChg>
        <pc:picChg chg="add mod">
          <ac:chgData name="CAMPOS ZAMORA, Melissa" userId="4328921f-4451-4773-bb83-445ac24bfedf" providerId="ADAL" clId="{A20380B9-A6DE-0E4E-A0E9-AFBE6451E96E}" dt="2023-07-18T15:12:08.457" v="2701" actId="1076"/>
          <ac:picMkLst>
            <pc:docMk/>
            <pc:sldMk cId="844637471" sldId="338"/>
            <ac:picMk id="7" creationId="{7333B588-32EA-B408-6298-91908F35C5F4}"/>
          </ac:picMkLst>
        </pc:picChg>
        <pc:picChg chg="add mod">
          <ac:chgData name="CAMPOS ZAMORA, Melissa" userId="4328921f-4451-4773-bb83-445ac24bfedf" providerId="ADAL" clId="{A20380B9-A6DE-0E4E-A0E9-AFBE6451E96E}" dt="2023-07-18T15:12:08.457" v="2701" actId="1076"/>
          <ac:picMkLst>
            <pc:docMk/>
            <pc:sldMk cId="844637471" sldId="338"/>
            <ac:picMk id="8" creationId="{A7B6B8FC-B96E-F380-75A8-D9E3C8A9408E}"/>
          </ac:picMkLst>
        </pc:picChg>
        <pc:picChg chg="add mod">
          <ac:chgData name="CAMPOS ZAMORA, Melissa" userId="4328921f-4451-4773-bb83-445ac24bfedf" providerId="ADAL" clId="{A20380B9-A6DE-0E4E-A0E9-AFBE6451E96E}" dt="2023-07-18T15:12:50.083" v="2720" actId="1076"/>
          <ac:picMkLst>
            <pc:docMk/>
            <pc:sldMk cId="844637471" sldId="338"/>
            <ac:picMk id="9" creationId="{7E45608C-C444-37C0-79C8-3207CD90AD37}"/>
          </ac:picMkLst>
        </pc:picChg>
        <pc:picChg chg="add mod">
          <ac:chgData name="CAMPOS ZAMORA, Melissa" userId="4328921f-4451-4773-bb83-445ac24bfedf" providerId="ADAL" clId="{A20380B9-A6DE-0E4E-A0E9-AFBE6451E96E}" dt="2023-07-18T15:12:50.083" v="2720" actId="1076"/>
          <ac:picMkLst>
            <pc:docMk/>
            <pc:sldMk cId="844637471" sldId="338"/>
            <ac:picMk id="10" creationId="{34218B07-A220-BCC9-8E80-67ED62F28EA5}"/>
          </ac:picMkLst>
        </pc:picChg>
        <pc:picChg chg="add mod">
          <ac:chgData name="CAMPOS ZAMORA, Melissa" userId="4328921f-4451-4773-bb83-445ac24bfedf" providerId="ADAL" clId="{A20380B9-A6DE-0E4E-A0E9-AFBE6451E96E}" dt="2023-07-18T15:12:50.083" v="2720" actId="1076"/>
          <ac:picMkLst>
            <pc:docMk/>
            <pc:sldMk cId="844637471" sldId="338"/>
            <ac:picMk id="11" creationId="{DF75469B-3A45-17FD-0FA0-E60C0DCB984E}"/>
          </ac:picMkLst>
        </pc:picChg>
      </pc:sldChg>
      <pc:sldChg chg="addSp delSp modSp mod">
        <pc:chgData name="CAMPOS ZAMORA, Melissa" userId="4328921f-4451-4773-bb83-445ac24bfedf" providerId="ADAL" clId="{A20380B9-A6DE-0E4E-A0E9-AFBE6451E96E}" dt="2023-07-17T19:36:11.639" v="780" actId="2711"/>
        <pc:sldMkLst>
          <pc:docMk/>
          <pc:sldMk cId="2449308160" sldId="340"/>
        </pc:sldMkLst>
        <pc:spChg chg="mod">
          <ac:chgData name="CAMPOS ZAMORA, Melissa" userId="4328921f-4451-4773-bb83-445ac24bfedf" providerId="ADAL" clId="{A20380B9-A6DE-0E4E-A0E9-AFBE6451E96E}" dt="2023-07-17T19:35:21.686" v="717" actId="790"/>
          <ac:spMkLst>
            <pc:docMk/>
            <pc:sldMk cId="2449308160" sldId="340"/>
            <ac:spMk id="3" creationId="{00000000-0000-0000-0000-000000000000}"/>
          </ac:spMkLst>
        </pc:spChg>
        <pc:spChg chg="mod">
          <ac:chgData name="CAMPOS ZAMORA, Melissa" userId="4328921f-4451-4773-bb83-445ac24bfedf" providerId="ADAL" clId="{A20380B9-A6DE-0E4E-A0E9-AFBE6451E96E}" dt="2023-07-17T19:35:49.165" v="775" actId="313"/>
          <ac:spMkLst>
            <pc:docMk/>
            <pc:sldMk cId="2449308160" sldId="340"/>
            <ac:spMk id="9" creationId="{00000000-0000-0000-0000-000000000000}"/>
          </ac:spMkLst>
        </pc:spChg>
        <pc:spChg chg="mod">
          <ac:chgData name="CAMPOS ZAMORA, Melissa" userId="4328921f-4451-4773-bb83-445ac24bfedf" providerId="ADAL" clId="{A20380B9-A6DE-0E4E-A0E9-AFBE6451E96E}" dt="2023-07-17T19:36:11.639" v="780" actId="2711"/>
          <ac:spMkLst>
            <pc:docMk/>
            <pc:sldMk cId="2449308160" sldId="340"/>
            <ac:spMk id="12" creationId="{00000000-0000-0000-0000-000000000000}"/>
          </ac:spMkLst>
        </pc:spChg>
        <pc:picChg chg="add mod">
          <ac:chgData name="CAMPOS ZAMORA, Melissa" userId="4328921f-4451-4773-bb83-445ac24bfedf" providerId="ADAL" clId="{A20380B9-A6DE-0E4E-A0E9-AFBE6451E96E}" dt="2023-07-17T19:34:58.967" v="684" actId="1076"/>
          <ac:picMkLst>
            <pc:docMk/>
            <pc:sldMk cId="2449308160" sldId="340"/>
            <ac:picMk id="2" creationId="{68BA9108-27EA-6684-E751-EF5B88F05EAD}"/>
          </ac:picMkLst>
        </pc:picChg>
        <pc:picChg chg="add mod">
          <ac:chgData name="CAMPOS ZAMORA, Melissa" userId="4328921f-4451-4773-bb83-445ac24bfedf" providerId="ADAL" clId="{A20380B9-A6DE-0E4E-A0E9-AFBE6451E96E}" dt="2023-07-17T19:34:58.967" v="684" actId="1076"/>
          <ac:picMkLst>
            <pc:docMk/>
            <pc:sldMk cId="2449308160" sldId="340"/>
            <ac:picMk id="4" creationId="{61B5D991-1638-5E87-CA17-05787F445FE4}"/>
          </ac:picMkLst>
        </pc:picChg>
        <pc:picChg chg="add mod">
          <ac:chgData name="CAMPOS ZAMORA, Melissa" userId="4328921f-4451-4773-bb83-445ac24bfedf" providerId="ADAL" clId="{A20380B9-A6DE-0E4E-A0E9-AFBE6451E96E}" dt="2023-07-17T19:34:58.967" v="684" actId="1076"/>
          <ac:picMkLst>
            <pc:docMk/>
            <pc:sldMk cId="2449308160" sldId="340"/>
            <ac:picMk id="5" creationId="{924EA080-C086-175B-5089-D9E45786A810}"/>
          </ac:picMkLst>
        </pc:picChg>
        <pc:picChg chg="del">
          <ac:chgData name="CAMPOS ZAMORA, Melissa" userId="4328921f-4451-4773-bb83-445ac24bfedf" providerId="ADAL" clId="{A20380B9-A6DE-0E4E-A0E9-AFBE6451E96E}" dt="2023-07-17T19:34:47.005" v="681" actId="478"/>
          <ac:picMkLst>
            <pc:docMk/>
            <pc:sldMk cId="2449308160" sldId="340"/>
            <ac:picMk id="7" creationId="{00000000-0000-0000-0000-000000000000}"/>
          </ac:picMkLst>
        </pc:picChg>
        <pc:picChg chg="del">
          <ac:chgData name="CAMPOS ZAMORA, Melissa" userId="4328921f-4451-4773-bb83-445ac24bfedf" providerId="ADAL" clId="{A20380B9-A6DE-0E4E-A0E9-AFBE6451E96E}" dt="2023-07-17T19:34:41.180" v="679" actId="478"/>
          <ac:picMkLst>
            <pc:docMk/>
            <pc:sldMk cId="2449308160" sldId="340"/>
            <ac:picMk id="8" creationId="{00000000-0000-0000-0000-000000000000}"/>
          </ac:picMkLst>
        </pc:picChg>
        <pc:picChg chg="del">
          <ac:chgData name="CAMPOS ZAMORA, Melissa" userId="4328921f-4451-4773-bb83-445ac24bfedf" providerId="ADAL" clId="{A20380B9-A6DE-0E4E-A0E9-AFBE6451E96E}" dt="2023-07-17T19:34:41.180" v="679" actId="478"/>
          <ac:picMkLst>
            <pc:docMk/>
            <pc:sldMk cId="2449308160" sldId="340"/>
            <ac:picMk id="13" creationId="{00000000-0000-0000-0000-000000000000}"/>
          </ac:picMkLst>
        </pc:picChg>
        <pc:picChg chg="del">
          <ac:chgData name="CAMPOS ZAMORA, Melissa" userId="4328921f-4451-4773-bb83-445ac24bfedf" providerId="ADAL" clId="{A20380B9-A6DE-0E4E-A0E9-AFBE6451E96E}" dt="2023-07-17T19:34:41.180" v="679" actId="478"/>
          <ac:picMkLst>
            <pc:docMk/>
            <pc:sldMk cId="2449308160" sldId="340"/>
            <ac:picMk id="14" creationId="{00000000-0000-0000-0000-000000000000}"/>
          </ac:picMkLst>
        </pc:picChg>
      </pc:sldChg>
      <pc:sldChg chg="modSp mod">
        <pc:chgData name="CAMPOS ZAMORA, Melissa" userId="4328921f-4451-4773-bb83-445ac24bfedf" providerId="ADAL" clId="{A20380B9-A6DE-0E4E-A0E9-AFBE6451E96E}" dt="2023-07-17T19:36:37.160" v="790" actId="1076"/>
        <pc:sldMkLst>
          <pc:docMk/>
          <pc:sldMk cId="2143982567" sldId="347"/>
        </pc:sldMkLst>
        <pc:spChg chg="mod">
          <ac:chgData name="CAMPOS ZAMORA, Melissa" userId="4328921f-4451-4773-bb83-445ac24bfedf" providerId="ADAL" clId="{A20380B9-A6DE-0E4E-A0E9-AFBE6451E96E}" dt="2023-07-15T13:12:59.205" v="311" actId="1037"/>
          <ac:spMkLst>
            <pc:docMk/>
            <pc:sldMk cId="2143982567" sldId="347"/>
            <ac:spMk id="3" creationId="{00000000-0000-0000-0000-000000000000}"/>
          </ac:spMkLst>
        </pc:spChg>
        <pc:spChg chg="mod">
          <ac:chgData name="CAMPOS ZAMORA, Melissa" userId="4328921f-4451-4773-bb83-445ac24bfedf" providerId="ADAL" clId="{A20380B9-A6DE-0E4E-A0E9-AFBE6451E96E}" dt="2023-07-17T19:36:37.160" v="790" actId="1076"/>
          <ac:spMkLst>
            <pc:docMk/>
            <pc:sldMk cId="2143982567" sldId="347"/>
            <ac:spMk id="113" creationId="{00000000-0000-0000-0000-000000000000}"/>
          </ac:spMkLst>
        </pc:spChg>
        <pc:spChg chg="mod">
          <ac:chgData name="CAMPOS ZAMORA, Melissa" userId="4328921f-4451-4773-bb83-445ac24bfedf" providerId="ADAL" clId="{A20380B9-A6DE-0E4E-A0E9-AFBE6451E96E}" dt="2023-07-15T13:14:14.254" v="431" actId="20577"/>
          <ac:spMkLst>
            <pc:docMk/>
            <pc:sldMk cId="2143982567" sldId="347"/>
            <ac:spMk id="114" creationId="{00000000-0000-0000-0000-000000000000}"/>
          </ac:spMkLst>
        </pc:spChg>
      </pc:sldChg>
      <pc:sldChg chg="modSp mod">
        <pc:chgData name="CAMPOS ZAMORA, Melissa" userId="4328921f-4451-4773-bb83-445ac24bfedf" providerId="ADAL" clId="{A20380B9-A6DE-0E4E-A0E9-AFBE6451E96E}" dt="2023-07-17T19:36:31.296" v="788" actId="113"/>
        <pc:sldMkLst>
          <pc:docMk/>
          <pc:sldMk cId="3465916121" sldId="348"/>
        </pc:sldMkLst>
        <pc:spChg chg="mod">
          <ac:chgData name="CAMPOS ZAMORA, Melissa" userId="4328921f-4451-4773-bb83-445ac24bfedf" providerId="ADAL" clId="{A20380B9-A6DE-0E4E-A0E9-AFBE6451E96E}" dt="2023-07-17T12:07:14.470" v="438" actId="15"/>
          <ac:spMkLst>
            <pc:docMk/>
            <pc:sldMk cId="3465916121" sldId="348"/>
            <ac:spMk id="4" creationId="{00000000-0000-0000-0000-000000000000}"/>
          </ac:spMkLst>
        </pc:spChg>
        <pc:spChg chg="mod">
          <ac:chgData name="CAMPOS ZAMORA, Melissa" userId="4328921f-4451-4773-bb83-445ac24bfedf" providerId="ADAL" clId="{A20380B9-A6DE-0E4E-A0E9-AFBE6451E96E}" dt="2023-07-17T19:36:31.296" v="788" actId="113"/>
          <ac:spMkLst>
            <pc:docMk/>
            <pc:sldMk cId="3465916121" sldId="348"/>
            <ac:spMk id="113" creationId="{00000000-0000-0000-0000-000000000000}"/>
          </ac:spMkLst>
        </pc:spChg>
        <pc:spChg chg="mod">
          <ac:chgData name="CAMPOS ZAMORA, Melissa" userId="4328921f-4451-4773-bb83-445ac24bfedf" providerId="ADAL" clId="{A20380B9-A6DE-0E4E-A0E9-AFBE6451E96E}" dt="2023-07-17T12:06:51.359" v="433" actId="790"/>
          <ac:spMkLst>
            <pc:docMk/>
            <pc:sldMk cId="3465916121" sldId="348"/>
            <ac:spMk id="114" creationId="{00000000-0000-0000-0000-000000000000}"/>
          </ac:spMkLst>
        </pc:spChg>
      </pc:sldChg>
      <pc:sldChg chg="addSp delSp modSp mod modNotesTx">
        <pc:chgData name="CAMPOS ZAMORA, Melissa" userId="4328921f-4451-4773-bb83-445ac24bfedf" providerId="ADAL" clId="{A20380B9-A6DE-0E4E-A0E9-AFBE6451E96E}" dt="2023-07-17T19:36:27.173" v="785" actId="113"/>
        <pc:sldMkLst>
          <pc:docMk/>
          <pc:sldMk cId="3138237353" sldId="349"/>
        </pc:sldMkLst>
        <pc:spChg chg="mod">
          <ac:chgData name="CAMPOS ZAMORA, Melissa" userId="4328921f-4451-4773-bb83-445ac24bfedf" providerId="ADAL" clId="{A20380B9-A6DE-0E4E-A0E9-AFBE6451E96E}" dt="2023-07-17T19:36:27.173" v="785" actId="113"/>
          <ac:spMkLst>
            <pc:docMk/>
            <pc:sldMk cId="3138237353" sldId="349"/>
            <ac:spMk id="2" creationId="{00000000-0000-0000-0000-000000000000}"/>
          </ac:spMkLst>
        </pc:spChg>
        <pc:spChg chg="mod">
          <ac:chgData name="CAMPOS ZAMORA, Melissa" userId="4328921f-4451-4773-bb83-445ac24bfedf" providerId="ADAL" clId="{A20380B9-A6DE-0E4E-A0E9-AFBE6451E96E}" dt="2023-07-17T19:31:52.253" v="627" actId="6549"/>
          <ac:spMkLst>
            <pc:docMk/>
            <pc:sldMk cId="3138237353" sldId="349"/>
            <ac:spMk id="3" creationId="{00000000-0000-0000-0000-000000000000}"/>
          </ac:spMkLst>
        </pc:spChg>
        <pc:spChg chg="del">
          <ac:chgData name="CAMPOS ZAMORA, Melissa" userId="4328921f-4451-4773-bb83-445ac24bfedf" providerId="ADAL" clId="{A20380B9-A6DE-0E4E-A0E9-AFBE6451E96E}" dt="2023-07-17T19:27:56.008" v="468" actId="478"/>
          <ac:spMkLst>
            <pc:docMk/>
            <pc:sldMk cId="3138237353" sldId="349"/>
            <ac:spMk id="4" creationId="{00000000-0000-0000-0000-000000000000}"/>
          </ac:spMkLst>
        </pc:spChg>
        <pc:spChg chg="add mod">
          <ac:chgData name="CAMPOS ZAMORA, Melissa" userId="4328921f-4451-4773-bb83-445ac24bfedf" providerId="ADAL" clId="{A20380B9-A6DE-0E4E-A0E9-AFBE6451E96E}" dt="2023-07-17T19:28:00.106" v="471" actId="1076"/>
          <ac:spMkLst>
            <pc:docMk/>
            <pc:sldMk cId="3138237353" sldId="349"/>
            <ac:spMk id="6" creationId="{ACE4D7EC-055D-540B-8141-B0BA812A7313}"/>
          </ac:spMkLst>
        </pc:spChg>
        <pc:picChg chg="del">
          <ac:chgData name="CAMPOS ZAMORA, Melissa" userId="4328921f-4451-4773-bb83-445ac24bfedf" providerId="ADAL" clId="{A20380B9-A6DE-0E4E-A0E9-AFBE6451E96E}" dt="2023-07-17T19:27:27.804" v="439" actId="478"/>
          <ac:picMkLst>
            <pc:docMk/>
            <pc:sldMk cId="3138237353" sldId="349"/>
            <ac:picMk id="5" creationId="{00000000-0000-0000-0000-000000000000}"/>
          </ac:picMkLst>
        </pc:picChg>
        <pc:picChg chg="add mod">
          <ac:chgData name="CAMPOS ZAMORA, Melissa" userId="4328921f-4451-4773-bb83-445ac24bfedf" providerId="ADAL" clId="{A20380B9-A6DE-0E4E-A0E9-AFBE6451E96E}" dt="2023-07-17T19:28:03.296" v="473" actId="14100"/>
          <ac:picMkLst>
            <pc:docMk/>
            <pc:sldMk cId="3138237353" sldId="349"/>
            <ac:picMk id="7" creationId="{3B1A71F7-04F6-3924-7E9A-E76A3606CFBE}"/>
          </ac:picMkLst>
        </pc:picChg>
      </pc:sldChg>
      <pc:sldChg chg="modSp del mod">
        <pc:chgData name="CAMPOS ZAMORA, Melissa" userId="4328921f-4451-4773-bb83-445ac24bfedf" providerId="ADAL" clId="{A20380B9-A6DE-0E4E-A0E9-AFBE6451E96E}" dt="2023-07-17T19:33:25.439" v="672" actId="2696"/>
        <pc:sldMkLst>
          <pc:docMk/>
          <pc:sldMk cId="1388612706" sldId="350"/>
        </pc:sldMkLst>
        <pc:spChg chg="mod">
          <ac:chgData name="CAMPOS ZAMORA, Melissa" userId="4328921f-4451-4773-bb83-445ac24bfedf" providerId="ADAL" clId="{A20380B9-A6DE-0E4E-A0E9-AFBE6451E96E}" dt="2023-07-17T19:32:08.744" v="628" actId="21"/>
          <ac:spMkLst>
            <pc:docMk/>
            <pc:sldMk cId="1388612706" sldId="350"/>
            <ac:spMk id="6" creationId="{00000000-0000-0000-0000-000000000000}"/>
          </ac:spMkLst>
        </pc:spChg>
      </pc:sldChg>
      <pc:sldChg chg="modSp mod">
        <pc:chgData name="CAMPOS ZAMORA, Melissa" userId="4328921f-4451-4773-bb83-445ac24bfedf" providerId="ADAL" clId="{A20380B9-A6DE-0E4E-A0E9-AFBE6451E96E}" dt="2023-07-17T19:36:50.738" v="792" actId="2711"/>
        <pc:sldMkLst>
          <pc:docMk/>
          <pc:sldMk cId="951726616" sldId="351"/>
        </pc:sldMkLst>
        <pc:spChg chg="mod">
          <ac:chgData name="CAMPOS ZAMORA, Melissa" userId="4328921f-4451-4773-bb83-445ac24bfedf" providerId="ADAL" clId="{A20380B9-A6DE-0E4E-A0E9-AFBE6451E96E}" dt="2023-07-17T19:36:50.738" v="792" actId="2711"/>
          <ac:spMkLst>
            <pc:docMk/>
            <pc:sldMk cId="951726616" sldId="351"/>
            <ac:spMk id="135" creationId="{00000000-0000-0000-0000-000000000000}"/>
          </ac:spMkLst>
        </pc:spChg>
        <pc:spChg chg="mod">
          <ac:chgData name="CAMPOS ZAMORA, Melissa" userId="4328921f-4451-4773-bb83-445ac24bfedf" providerId="ADAL" clId="{A20380B9-A6DE-0E4E-A0E9-AFBE6451E96E}" dt="2023-07-14T21:12:04.657" v="38"/>
          <ac:spMkLst>
            <pc:docMk/>
            <pc:sldMk cId="951726616" sldId="351"/>
            <ac:spMk id="136" creationId="{00000000-0000-0000-0000-000000000000}"/>
          </ac:spMkLst>
        </pc:spChg>
      </pc:sldChg>
      <pc:sldChg chg="addSp delSp modSp mod">
        <pc:chgData name="CAMPOS ZAMORA, Melissa" userId="4328921f-4451-4773-bb83-445ac24bfedf" providerId="ADAL" clId="{A20380B9-A6DE-0E4E-A0E9-AFBE6451E96E}" dt="2023-07-17T19:38:31.014" v="917" actId="1076"/>
        <pc:sldMkLst>
          <pc:docMk/>
          <pc:sldMk cId="114621013" sldId="352"/>
        </pc:sldMkLst>
        <pc:spChg chg="del mod">
          <ac:chgData name="CAMPOS ZAMORA, Melissa" userId="4328921f-4451-4773-bb83-445ac24bfedf" providerId="ADAL" clId="{A20380B9-A6DE-0E4E-A0E9-AFBE6451E96E}" dt="2023-07-17T19:36:55.518" v="793" actId="478"/>
          <ac:spMkLst>
            <pc:docMk/>
            <pc:sldMk cId="114621013" sldId="352"/>
            <ac:spMk id="2" creationId="{00000000-0000-0000-0000-000000000000}"/>
          </ac:spMkLst>
        </pc:spChg>
        <pc:spChg chg="mod">
          <ac:chgData name="CAMPOS ZAMORA, Melissa" userId="4328921f-4451-4773-bb83-445ac24bfedf" providerId="ADAL" clId="{A20380B9-A6DE-0E4E-A0E9-AFBE6451E96E}" dt="2023-07-17T19:37:38.358" v="830" actId="20577"/>
          <ac:spMkLst>
            <pc:docMk/>
            <pc:sldMk cId="114621013" sldId="352"/>
            <ac:spMk id="6" creationId="{00000000-0000-0000-0000-000000000000}"/>
          </ac:spMkLst>
        </pc:spChg>
        <pc:spChg chg="add del mod">
          <ac:chgData name="CAMPOS ZAMORA, Melissa" userId="4328921f-4451-4773-bb83-445ac24bfedf" providerId="ADAL" clId="{A20380B9-A6DE-0E4E-A0E9-AFBE6451E96E}" dt="2023-07-17T19:36:57.333" v="794" actId="478"/>
          <ac:spMkLst>
            <pc:docMk/>
            <pc:sldMk cId="114621013" sldId="352"/>
            <ac:spMk id="7" creationId="{5F1B8176-F8FA-8420-FE3C-4B8C126DC7A2}"/>
          </ac:spMkLst>
        </pc:spChg>
        <pc:spChg chg="add mod">
          <ac:chgData name="CAMPOS ZAMORA, Melissa" userId="4328921f-4451-4773-bb83-445ac24bfedf" providerId="ADAL" clId="{A20380B9-A6DE-0E4E-A0E9-AFBE6451E96E}" dt="2023-07-17T19:37:01.910" v="795"/>
          <ac:spMkLst>
            <pc:docMk/>
            <pc:sldMk cId="114621013" sldId="352"/>
            <ac:spMk id="8" creationId="{043F513E-4BAD-FA0A-E069-E7439A1D49E0}"/>
          </ac:spMkLst>
        </pc:spChg>
        <pc:spChg chg="mod">
          <ac:chgData name="CAMPOS ZAMORA, Melissa" userId="4328921f-4451-4773-bb83-445ac24bfedf" providerId="ADAL" clId="{A20380B9-A6DE-0E4E-A0E9-AFBE6451E96E}" dt="2023-07-17T19:38:29.596" v="916" actId="790"/>
          <ac:spMkLst>
            <pc:docMk/>
            <pc:sldMk cId="114621013" sldId="352"/>
            <ac:spMk id="11" creationId="{00000000-0000-0000-0000-000000000000}"/>
          </ac:spMkLst>
        </pc:spChg>
        <pc:spChg chg="add mod">
          <ac:chgData name="CAMPOS ZAMORA, Melissa" userId="4328921f-4451-4773-bb83-445ac24bfedf" providerId="ADAL" clId="{A20380B9-A6DE-0E4E-A0E9-AFBE6451E96E}" dt="2023-07-17T19:38:31.014" v="917" actId="1076"/>
          <ac:spMkLst>
            <pc:docMk/>
            <pc:sldMk cId="114621013" sldId="352"/>
            <ac:spMk id="12" creationId="{43375CE1-83BF-6045-3675-ABE0C26028F6}"/>
          </ac:spMkLst>
        </pc:spChg>
        <pc:spChg chg="mod">
          <ac:chgData name="CAMPOS ZAMORA, Melissa" userId="4328921f-4451-4773-bb83-445ac24bfedf" providerId="ADAL" clId="{A20380B9-A6DE-0E4E-A0E9-AFBE6451E96E}" dt="2023-07-17T19:38:29.596" v="916" actId="790"/>
          <ac:spMkLst>
            <pc:docMk/>
            <pc:sldMk cId="114621013" sldId="352"/>
            <ac:spMk id="16" creationId="{00000000-0000-0000-0000-000000000000}"/>
          </ac:spMkLst>
        </pc:spChg>
        <pc:spChg chg="del">
          <ac:chgData name="CAMPOS ZAMORA, Melissa" userId="4328921f-4451-4773-bb83-445ac24bfedf" providerId="ADAL" clId="{A20380B9-A6DE-0E4E-A0E9-AFBE6451E96E}" dt="2023-07-17T19:37:08.824" v="796" actId="478"/>
          <ac:spMkLst>
            <pc:docMk/>
            <pc:sldMk cId="114621013" sldId="352"/>
            <ac:spMk id="18" creationId="{00000000-0000-0000-0000-000000000000}"/>
          </ac:spMkLst>
        </pc:spChg>
        <pc:picChg chg="add mod">
          <ac:chgData name="CAMPOS ZAMORA, Melissa" userId="4328921f-4451-4773-bb83-445ac24bfedf" providerId="ADAL" clId="{A20380B9-A6DE-0E4E-A0E9-AFBE6451E96E}" dt="2023-07-17T19:36:04.002" v="778" actId="1076"/>
          <ac:picMkLst>
            <pc:docMk/>
            <pc:sldMk cId="114621013" sldId="352"/>
            <ac:picMk id="3" creationId="{6915D5F1-4892-EBBA-889A-8E75A4420B19}"/>
          </ac:picMkLst>
        </pc:picChg>
        <pc:picChg chg="add mod">
          <ac:chgData name="CAMPOS ZAMORA, Melissa" userId="4328921f-4451-4773-bb83-445ac24bfedf" providerId="ADAL" clId="{A20380B9-A6DE-0E4E-A0E9-AFBE6451E96E}" dt="2023-07-17T19:38:19.562" v="913" actId="1076"/>
          <ac:picMkLst>
            <pc:docMk/>
            <pc:sldMk cId="114621013" sldId="352"/>
            <ac:picMk id="4" creationId="{3BA1A743-1210-E0B7-1CFD-BC8A4BF045E4}"/>
          </ac:picMkLst>
        </pc:picChg>
        <pc:picChg chg="del">
          <ac:chgData name="CAMPOS ZAMORA, Melissa" userId="4328921f-4451-4773-bb83-445ac24bfedf" providerId="ADAL" clId="{A20380B9-A6DE-0E4E-A0E9-AFBE6451E96E}" dt="2023-07-17T19:36:01.846" v="776" actId="478"/>
          <ac:picMkLst>
            <pc:docMk/>
            <pc:sldMk cId="114621013" sldId="352"/>
            <ac:picMk id="9" creationId="{00000000-0000-0000-0000-000000000000}"/>
          </ac:picMkLst>
        </pc:picChg>
        <pc:picChg chg="del">
          <ac:chgData name="CAMPOS ZAMORA, Melissa" userId="4328921f-4451-4773-bb83-445ac24bfedf" providerId="ADAL" clId="{A20380B9-A6DE-0E4E-A0E9-AFBE6451E96E}" dt="2023-07-17T19:36:01.846" v="776" actId="478"/>
          <ac:picMkLst>
            <pc:docMk/>
            <pc:sldMk cId="114621013" sldId="352"/>
            <ac:picMk id="10" creationId="{00000000-0000-0000-0000-000000000000}"/>
          </ac:picMkLst>
        </pc:picChg>
      </pc:sldChg>
      <pc:sldChg chg="addSp delSp modSp mod">
        <pc:chgData name="CAMPOS ZAMORA, Melissa" userId="4328921f-4451-4773-bb83-445ac24bfedf" providerId="ADAL" clId="{A20380B9-A6DE-0E4E-A0E9-AFBE6451E96E}" dt="2023-07-18T15:15:55.542" v="2792" actId="208"/>
        <pc:sldMkLst>
          <pc:docMk/>
          <pc:sldMk cId="2515641015" sldId="353"/>
        </pc:sldMkLst>
        <pc:spChg chg="add mod">
          <ac:chgData name="CAMPOS ZAMORA, Melissa" userId="4328921f-4451-4773-bb83-445ac24bfedf" providerId="ADAL" clId="{A20380B9-A6DE-0E4E-A0E9-AFBE6451E96E}" dt="2023-07-18T15:15:55.542" v="2792" actId="208"/>
          <ac:spMkLst>
            <pc:docMk/>
            <pc:sldMk cId="2515641015" sldId="353"/>
            <ac:spMk id="2" creationId="{A15C146D-3335-050F-6C9A-E17A767295E1}"/>
          </ac:spMkLst>
        </pc:spChg>
        <pc:spChg chg="mod">
          <ac:chgData name="CAMPOS ZAMORA, Melissa" userId="4328921f-4451-4773-bb83-445ac24bfedf" providerId="ADAL" clId="{A20380B9-A6DE-0E4E-A0E9-AFBE6451E96E}" dt="2023-07-18T13:56:13.422" v="1320" actId="1076"/>
          <ac:spMkLst>
            <pc:docMk/>
            <pc:sldMk cId="2515641015" sldId="353"/>
            <ac:spMk id="496" creationId="{00000000-0000-0000-0000-000000000000}"/>
          </ac:spMkLst>
        </pc:spChg>
        <pc:picChg chg="del">
          <ac:chgData name="CAMPOS ZAMORA, Melissa" userId="4328921f-4451-4773-bb83-445ac24bfedf" providerId="ADAL" clId="{A20380B9-A6DE-0E4E-A0E9-AFBE6451E96E}" dt="2023-07-18T13:55:25.471" v="1292" actId="478"/>
          <ac:picMkLst>
            <pc:docMk/>
            <pc:sldMk cId="2515641015" sldId="353"/>
            <ac:picMk id="497" creationId="{00000000-0000-0000-0000-000000000000}"/>
          </ac:picMkLst>
        </pc:picChg>
      </pc:sldChg>
      <pc:sldChg chg="addSp delSp modSp mod">
        <pc:chgData name="CAMPOS ZAMORA, Melissa" userId="4328921f-4451-4773-bb83-445ac24bfedf" providerId="ADAL" clId="{A20380B9-A6DE-0E4E-A0E9-AFBE6451E96E}" dt="2023-07-18T15:17:08.653" v="2822" actId="1076"/>
        <pc:sldMkLst>
          <pc:docMk/>
          <pc:sldMk cId="3294564866" sldId="355"/>
        </pc:sldMkLst>
        <pc:spChg chg="del mod">
          <ac:chgData name="CAMPOS ZAMORA, Melissa" userId="4328921f-4451-4773-bb83-445ac24bfedf" providerId="ADAL" clId="{A20380B9-A6DE-0E4E-A0E9-AFBE6451E96E}" dt="2023-07-18T14:53:54.983" v="2207" actId="478"/>
          <ac:spMkLst>
            <pc:docMk/>
            <pc:sldMk cId="3294564866" sldId="355"/>
            <ac:spMk id="2" creationId="{00000000-0000-0000-0000-000000000000}"/>
          </ac:spMkLst>
        </pc:spChg>
        <pc:spChg chg="mod">
          <ac:chgData name="CAMPOS ZAMORA, Melissa" userId="4328921f-4451-4773-bb83-445ac24bfedf" providerId="ADAL" clId="{A20380B9-A6DE-0E4E-A0E9-AFBE6451E96E}" dt="2023-07-18T15:17:08.653" v="2822" actId="1076"/>
          <ac:spMkLst>
            <pc:docMk/>
            <pc:sldMk cId="3294564866" sldId="355"/>
            <ac:spMk id="5" creationId="{00000000-0000-0000-0000-000000000000}"/>
          </ac:spMkLst>
        </pc:spChg>
        <pc:spChg chg="del">
          <ac:chgData name="CAMPOS ZAMORA, Melissa" userId="4328921f-4451-4773-bb83-445ac24bfedf" providerId="ADAL" clId="{A20380B9-A6DE-0E4E-A0E9-AFBE6451E96E}" dt="2023-07-18T14:20:09.137" v="1568" actId="478"/>
          <ac:spMkLst>
            <pc:docMk/>
            <pc:sldMk cId="3294564866" sldId="355"/>
            <ac:spMk id="7" creationId="{00000000-0000-0000-0000-000000000000}"/>
          </ac:spMkLst>
        </pc:spChg>
        <pc:spChg chg="add mod">
          <ac:chgData name="CAMPOS ZAMORA, Melissa" userId="4328921f-4451-4773-bb83-445ac24bfedf" providerId="ADAL" clId="{A20380B9-A6DE-0E4E-A0E9-AFBE6451E96E}" dt="2023-07-18T14:20:13.018" v="1571" actId="1076"/>
          <ac:spMkLst>
            <pc:docMk/>
            <pc:sldMk cId="3294564866" sldId="355"/>
            <ac:spMk id="9" creationId="{D1066D15-5362-28F2-B9C7-F308BBE488BA}"/>
          </ac:spMkLst>
        </pc:spChg>
        <pc:spChg chg="add del mod">
          <ac:chgData name="CAMPOS ZAMORA, Melissa" userId="4328921f-4451-4773-bb83-445ac24bfedf" providerId="ADAL" clId="{A20380B9-A6DE-0E4E-A0E9-AFBE6451E96E}" dt="2023-07-18T14:53:56.856" v="2208" actId="478"/>
          <ac:spMkLst>
            <pc:docMk/>
            <pc:sldMk cId="3294564866" sldId="355"/>
            <ac:spMk id="11" creationId="{C4585DB1-E210-EE36-D8BC-E30C4BD55E68}"/>
          </ac:spMkLst>
        </pc:spChg>
        <pc:spChg chg="add mod">
          <ac:chgData name="CAMPOS ZAMORA, Melissa" userId="4328921f-4451-4773-bb83-445ac24bfedf" providerId="ADAL" clId="{A20380B9-A6DE-0E4E-A0E9-AFBE6451E96E}" dt="2023-07-18T14:53:57.205" v="2209"/>
          <ac:spMkLst>
            <pc:docMk/>
            <pc:sldMk cId="3294564866" sldId="355"/>
            <ac:spMk id="12" creationId="{6D9326E3-BF6A-8AC7-08A8-F74B0DD443DC}"/>
          </ac:spMkLst>
        </pc:spChg>
        <pc:picChg chg="del">
          <ac:chgData name="CAMPOS ZAMORA, Melissa" userId="4328921f-4451-4773-bb83-445ac24bfedf" providerId="ADAL" clId="{A20380B9-A6DE-0E4E-A0E9-AFBE6451E96E}" dt="2023-07-18T14:20:06.260" v="1567" actId="478"/>
          <ac:picMkLst>
            <pc:docMk/>
            <pc:sldMk cId="3294564866" sldId="355"/>
            <ac:picMk id="3" creationId="{00000000-0000-0000-0000-000000000000}"/>
          </ac:picMkLst>
        </pc:picChg>
        <pc:picChg chg="add mod">
          <ac:chgData name="CAMPOS ZAMORA, Melissa" userId="4328921f-4451-4773-bb83-445ac24bfedf" providerId="ADAL" clId="{A20380B9-A6DE-0E4E-A0E9-AFBE6451E96E}" dt="2023-07-18T14:19:35.808" v="1561"/>
          <ac:picMkLst>
            <pc:docMk/>
            <pc:sldMk cId="3294564866" sldId="355"/>
            <ac:picMk id="4" creationId="{D0B47F96-14F6-2DA9-BCB5-B42C0567B204}"/>
          </ac:picMkLst>
        </pc:picChg>
        <pc:picChg chg="add mod">
          <ac:chgData name="CAMPOS ZAMORA, Melissa" userId="4328921f-4451-4773-bb83-445ac24bfedf" providerId="ADAL" clId="{A20380B9-A6DE-0E4E-A0E9-AFBE6451E96E}" dt="2023-07-18T14:20:19.459" v="1574" actId="14100"/>
          <ac:picMkLst>
            <pc:docMk/>
            <pc:sldMk cId="3294564866" sldId="355"/>
            <ac:picMk id="6" creationId="{44CAB3D1-83F0-48CA-F21E-F3F206527CB2}"/>
          </ac:picMkLst>
        </pc:picChg>
        <pc:picChg chg="del mod">
          <ac:chgData name="CAMPOS ZAMORA, Melissa" userId="4328921f-4451-4773-bb83-445ac24bfedf" providerId="ADAL" clId="{A20380B9-A6DE-0E4E-A0E9-AFBE6451E96E}" dt="2023-07-18T14:19:38.997" v="1562" actId="478"/>
          <ac:picMkLst>
            <pc:docMk/>
            <pc:sldMk cId="3294564866" sldId="355"/>
            <ac:picMk id="8" creationId="{00000000-0000-0000-0000-000000000000}"/>
          </ac:picMkLst>
        </pc:picChg>
      </pc:sldChg>
      <pc:sldChg chg="addSp delSp modSp mod">
        <pc:chgData name="CAMPOS ZAMORA, Melissa" userId="4328921f-4451-4773-bb83-445ac24bfedf" providerId="ADAL" clId="{A20380B9-A6DE-0E4E-A0E9-AFBE6451E96E}" dt="2023-07-18T18:06:31.863" v="2874" actId="167"/>
        <pc:sldMkLst>
          <pc:docMk/>
          <pc:sldMk cId="2341906690" sldId="356"/>
        </pc:sldMkLst>
        <pc:spChg chg="mod">
          <ac:chgData name="CAMPOS ZAMORA, Melissa" userId="4328921f-4451-4773-bb83-445ac24bfedf" providerId="ADAL" clId="{A20380B9-A6DE-0E4E-A0E9-AFBE6451E96E}" dt="2023-07-18T14:22:24.151" v="1609" actId="1076"/>
          <ac:spMkLst>
            <pc:docMk/>
            <pc:sldMk cId="2341906690" sldId="356"/>
            <ac:spMk id="2" creationId="{00000000-0000-0000-0000-000000000000}"/>
          </ac:spMkLst>
        </pc:spChg>
        <pc:spChg chg="add del">
          <ac:chgData name="CAMPOS ZAMORA, Melissa" userId="4328921f-4451-4773-bb83-445ac24bfedf" providerId="ADAL" clId="{A20380B9-A6DE-0E4E-A0E9-AFBE6451E96E}" dt="2023-07-18T14:21:59.874" v="1600" actId="22"/>
          <ac:spMkLst>
            <pc:docMk/>
            <pc:sldMk cId="2341906690" sldId="356"/>
            <ac:spMk id="4" creationId="{413E3E8C-4BAB-D4A6-335D-8E0F05555A25}"/>
          </ac:spMkLst>
        </pc:spChg>
        <pc:spChg chg="mod">
          <ac:chgData name="CAMPOS ZAMORA, Melissa" userId="4328921f-4451-4773-bb83-445ac24bfedf" providerId="ADAL" clId="{A20380B9-A6DE-0E4E-A0E9-AFBE6451E96E}" dt="2023-07-18T15:22:43.328" v="2858" actId="20577"/>
          <ac:spMkLst>
            <pc:docMk/>
            <pc:sldMk cId="2341906690" sldId="356"/>
            <ac:spMk id="5" creationId="{00000000-0000-0000-0000-000000000000}"/>
          </ac:spMkLst>
        </pc:spChg>
        <pc:spChg chg="add del">
          <ac:chgData name="CAMPOS ZAMORA, Melissa" userId="4328921f-4451-4773-bb83-445ac24bfedf" providerId="ADAL" clId="{A20380B9-A6DE-0E4E-A0E9-AFBE6451E96E}" dt="2023-07-18T14:22:02.085" v="1602" actId="22"/>
          <ac:spMkLst>
            <pc:docMk/>
            <pc:sldMk cId="2341906690" sldId="356"/>
            <ac:spMk id="7" creationId="{E078E1E8-EEF1-7F55-6403-8E96B727D419}"/>
          </ac:spMkLst>
        </pc:spChg>
        <pc:spChg chg="mod">
          <ac:chgData name="CAMPOS ZAMORA, Melissa" userId="4328921f-4451-4773-bb83-445ac24bfedf" providerId="ADAL" clId="{A20380B9-A6DE-0E4E-A0E9-AFBE6451E96E}" dt="2023-07-18T18:06:24.049" v="2872" actId="1076"/>
          <ac:spMkLst>
            <pc:docMk/>
            <pc:sldMk cId="2341906690" sldId="356"/>
            <ac:spMk id="14" creationId="{00000000-0000-0000-0000-000000000000}"/>
          </ac:spMkLst>
        </pc:spChg>
        <pc:spChg chg="mod">
          <ac:chgData name="CAMPOS ZAMORA, Melissa" userId="4328921f-4451-4773-bb83-445ac24bfedf" providerId="ADAL" clId="{A20380B9-A6DE-0E4E-A0E9-AFBE6451E96E}" dt="2023-07-18T14:29:52.399" v="1626" actId="1076"/>
          <ac:spMkLst>
            <pc:docMk/>
            <pc:sldMk cId="2341906690" sldId="356"/>
            <ac:spMk id="15" creationId="{00000000-0000-0000-0000-000000000000}"/>
          </ac:spMkLst>
        </pc:spChg>
        <pc:spChg chg="mod">
          <ac:chgData name="CAMPOS ZAMORA, Melissa" userId="4328921f-4451-4773-bb83-445ac24bfedf" providerId="ADAL" clId="{A20380B9-A6DE-0E4E-A0E9-AFBE6451E96E}" dt="2023-07-18T14:34:54.383" v="1734" actId="1076"/>
          <ac:spMkLst>
            <pc:docMk/>
            <pc:sldMk cId="2341906690" sldId="356"/>
            <ac:spMk id="16" creationId="{00000000-0000-0000-0000-000000000000}"/>
          </ac:spMkLst>
        </pc:spChg>
        <pc:spChg chg="mod">
          <ac:chgData name="CAMPOS ZAMORA, Melissa" userId="4328921f-4451-4773-bb83-445ac24bfedf" providerId="ADAL" clId="{A20380B9-A6DE-0E4E-A0E9-AFBE6451E96E}" dt="2023-07-18T14:29:46.699" v="1624" actId="1076"/>
          <ac:spMkLst>
            <pc:docMk/>
            <pc:sldMk cId="2341906690" sldId="356"/>
            <ac:spMk id="17" creationId="{00000000-0000-0000-0000-000000000000}"/>
          </ac:spMkLst>
        </pc:spChg>
        <pc:picChg chg="add mod">
          <ac:chgData name="CAMPOS ZAMORA, Melissa" userId="4328921f-4451-4773-bb83-445ac24bfedf" providerId="ADAL" clId="{A20380B9-A6DE-0E4E-A0E9-AFBE6451E96E}" dt="2023-07-18T14:22:05.467" v="1603"/>
          <ac:picMkLst>
            <pc:docMk/>
            <pc:sldMk cId="2341906690" sldId="356"/>
            <ac:picMk id="8" creationId="{17656CBD-992E-BAAC-0524-289BB0A1FB57}"/>
          </ac:picMkLst>
        </pc:picChg>
        <pc:picChg chg="mod">
          <ac:chgData name="CAMPOS ZAMORA, Melissa" userId="4328921f-4451-4773-bb83-445ac24bfedf" providerId="ADAL" clId="{A20380B9-A6DE-0E4E-A0E9-AFBE6451E96E}" dt="2023-07-18T14:34:54.383" v="1734" actId="1076"/>
          <ac:picMkLst>
            <pc:docMk/>
            <pc:sldMk cId="2341906690" sldId="356"/>
            <ac:picMk id="9" creationId="{00000000-0000-0000-0000-000000000000}"/>
          </ac:picMkLst>
        </pc:picChg>
        <pc:picChg chg="mod">
          <ac:chgData name="CAMPOS ZAMORA, Melissa" userId="4328921f-4451-4773-bb83-445ac24bfedf" providerId="ADAL" clId="{A20380B9-A6DE-0E4E-A0E9-AFBE6451E96E}" dt="2023-07-18T14:29:44.691" v="1623" actId="1076"/>
          <ac:picMkLst>
            <pc:docMk/>
            <pc:sldMk cId="2341906690" sldId="356"/>
            <ac:picMk id="10" creationId="{00000000-0000-0000-0000-000000000000}"/>
          </ac:picMkLst>
        </pc:picChg>
        <pc:picChg chg="mod">
          <ac:chgData name="CAMPOS ZAMORA, Melissa" userId="4328921f-4451-4773-bb83-445ac24bfedf" providerId="ADAL" clId="{A20380B9-A6DE-0E4E-A0E9-AFBE6451E96E}" dt="2023-07-18T18:06:31.863" v="2874" actId="167"/>
          <ac:picMkLst>
            <pc:docMk/>
            <pc:sldMk cId="2341906690" sldId="356"/>
            <ac:picMk id="12" creationId="{00000000-0000-0000-0000-000000000000}"/>
          </ac:picMkLst>
        </pc:picChg>
        <pc:picChg chg="mod">
          <ac:chgData name="CAMPOS ZAMORA, Melissa" userId="4328921f-4451-4773-bb83-445ac24bfedf" providerId="ADAL" clId="{A20380B9-A6DE-0E4E-A0E9-AFBE6451E96E}" dt="2023-07-18T14:29:52.399" v="1626" actId="1076"/>
          <ac:picMkLst>
            <pc:docMk/>
            <pc:sldMk cId="2341906690" sldId="356"/>
            <ac:picMk id="13" creationId="{00000000-0000-0000-0000-000000000000}"/>
          </ac:picMkLst>
        </pc:picChg>
        <pc:picChg chg="del">
          <ac:chgData name="CAMPOS ZAMORA, Melissa" userId="4328921f-4451-4773-bb83-445ac24bfedf" providerId="ADAL" clId="{A20380B9-A6DE-0E4E-A0E9-AFBE6451E96E}" dt="2023-07-18T14:22:12.218" v="1604" actId="478"/>
          <ac:picMkLst>
            <pc:docMk/>
            <pc:sldMk cId="2341906690" sldId="356"/>
            <ac:picMk id="18" creationId="{00000000-0000-0000-0000-000000000000}"/>
          </ac:picMkLst>
        </pc:picChg>
      </pc:sldChg>
      <pc:sldChg chg="addSp delSp modSp mod">
        <pc:chgData name="CAMPOS ZAMORA, Melissa" userId="4328921f-4451-4773-bb83-445ac24bfedf" providerId="ADAL" clId="{A20380B9-A6DE-0E4E-A0E9-AFBE6451E96E}" dt="2023-07-18T14:33:14.376" v="1712" actId="1076"/>
        <pc:sldMkLst>
          <pc:docMk/>
          <pc:sldMk cId="1429376155" sldId="357"/>
        </pc:sldMkLst>
        <pc:spChg chg="del">
          <ac:chgData name="CAMPOS ZAMORA, Melissa" userId="4328921f-4451-4773-bb83-445ac24bfedf" providerId="ADAL" clId="{A20380B9-A6DE-0E4E-A0E9-AFBE6451E96E}" dt="2023-07-18T14:30:31.026" v="1647" actId="478"/>
          <ac:spMkLst>
            <pc:docMk/>
            <pc:sldMk cId="1429376155" sldId="357"/>
            <ac:spMk id="2" creationId="{00000000-0000-0000-0000-000000000000}"/>
          </ac:spMkLst>
        </pc:spChg>
        <pc:spChg chg="mod">
          <ac:chgData name="CAMPOS ZAMORA, Melissa" userId="4328921f-4451-4773-bb83-445ac24bfedf" providerId="ADAL" clId="{A20380B9-A6DE-0E4E-A0E9-AFBE6451E96E}" dt="2023-07-18T14:33:14.376" v="1712" actId="1076"/>
          <ac:spMkLst>
            <pc:docMk/>
            <pc:sldMk cId="1429376155" sldId="357"/>
            <ac:spMk id="5" creationId="{00000000-0000-0000-0000-000000000000}"/>
          </ac:spMkLst>
        </pc:spChg>
        <pc:spChg chg="add del mod">
          <ac:chgData name="CAMPOS ZAMORA, Melissa" userId="4328921f-4451-4773-bb83-445ac24bfedf" providerId="ADAL" clId="{A20380B9-A6DE-0E4E-A0E9-AFBE6451E96E}" dt="2023-07-18T14:30:33.312" v="1649" actId="478"/>
          <ac:spMkLst>
            <pc:docMk/>
            <pc:sldMk cId="1429376155" sldId="357"/>
            <ac:spMk id="7" creationId="{B8BF28F0-DEFE-80DE-52B1-1050962D85D7}"/>
          </ac:spMkLst>
        </pc:spChg>
        <pc:spChg chg="add mod">
          <ac:chgData name="CAMPOS ZAMORA, Melissa" userId="4328921f-4451-4773-bb83-445ac24bfedf" providerId="ADAL" clId="{A20380B9-A6DE-0E4E-A0E9-AFBE6451E96E}" dt="2023-07-18T14:30:35.486" v="1652" actId="20577"/>
          <ac:spMkLst>
            <pc:docMk/>
            <pc:sldMk cId="1429376155" sldId="357"/>
            <ac:spMk id="8" creationId="{FDEF4531-65D2-A347-E681-6CB2EBD0B1E3}"/>
          </ac:spMkLst>
        </pc:spChg>
        <pc:spChg chg="add mod">
          <ac:chgData name="CAMPOS ZAMORA, Melissa" userId="4328921f-4451-4773-bb83-445ac24bfedf" providerId="ADAL" clId="{A20380B9-A6DE-0E4E-A0E9-AFBE6451E96E}" dt="2023-07-18T14:31:58.084" v="1659" actId="1076"/>
          <ac:spMkLst>
            <pc:docMk/>
            <pc:sldMk cId="1429376155" sldId="357"/>
            <ac:spMk id="10" creationId="{AC3DB85D-6668-6219-5367-8FD2BC6E8FEF}"/>
          </ac:spMkLst>
        </pc:spChg>
        <pc:spChg chg="add mod">
          <ac:chgData name="CAMPOS ZAMORA, Melissa" userId="4328921f-4451-4773-bb83-445ac24bfedf" providerId="ADAL" clId="{A20380B9-A6DE-0E4E-A0E9-AFBE6451E96E}" dt="2023-07-18T14:32:22.653" v="1689" actId="1076"/>
          <ac:spMkLst>
            <pc:docMk/>
            <pc:sldMk cId="1429376155" sldId="357"/>
            <ac:spMk id="11" creationId="{4FA92EB1-01EA-24E5-F9D1-54DDDE960694}"/>
          </ac:spMkLst>
        </pc:spChg>
        <pc:picChg chg="add mod">
          <ac:chgData name="CAMPOS ZAMORA, Melissa" userId="4328921f-4451-4773-bb83-445ac24bfedf" providerId="ADAL" clId="{A20380B9-A6DE-0E4E-A0E9-AFBE6451E96E}" dt="2023-07-18T14:22:26.089" v="1610"/>
          <ac:picMkLst>
            <pc:docMk/>
            <pc:sldMk cId="1429376155" sldId="357"/>
            <ac:picMk id="3" creationId="{EDA48E8F-550F-C29F-B2D7-F021B66A9F34}"/>
          </ac:picMkLst>
        </pc:picChg>
        <pc:picChg chg="del">
          <ac:chgData name="CAMPOS ZAMORA, Melissa" userId="4328921f-4451-4773-bb83-445ac24bfedf" providerId="ADAL" clId="{A20380B9-A6DE-0E4E-A0E9-AFBE6451E96E}" dt="2023-07-18T14:22:30.295" v="1611" actId="478"/>
          <ac:picMkLst>
            <pc:docMk/>
            <pc:sldMk cId="1429376155" sldId="357"/>
            <ac:picMk id="6" creationId="{00000000-0000-0000-0000-000000000000}"/>
          </ac:picMkLst>
        </pc:picChg>
        <pc:picChg chg="add mod">
          <ac:chgData name="CAMPOS ZAMORA, Melissa" userId="4328921f-4451-4773-bb83-445ac24bfedf" providerId="ADAL" clId="{A20380B9-A6DE-0E4E-A0E9-AFBE6451E96E}" dt="2023-07-18T14:31:58.084" v="1659" actId="1076"/>
          <ac:picMkLst>
            <pc:docMk/>
            <pc:sldMk cId="1429376155" sldId="357"/>
            <ac:picMk id="9" creationId="{45390BAB-528D-9E6D-E9FC-58E33407C33B}"/>
          </ac:picMkLst>
        </pc:picChg>
      </pc:sldChg>
      <pc:sldChg chg="delSp del mod">
        <pc:chgData name="CAMPOS ZAMORA, Melissa" userId="4328921f-4451-4773-bb83-445ac24bfedf" providerId="ADAL" clId="{A20380B9-A6DE-0E4E-A0E9-AFBE6451E96E}" dt="2023-07-14T21:17:19.891" v="149" actId="2696"/>
        <pc:sldMkLst>
          <pc:docMk/>
          <pc:sldMk cId="3242075697" sldId="358"/>
        </pc:sldMkLst>
        <pc:spChg chg="del">
          <ac:chgData name="CAMPOS ZAMORA, Melissa" userId="4328921f-4451-4773-bb83-445ac24bfedf" providerId="ADAL" clId="{A20380B9-A6DE-0E4E-A0E9-AFBE6451E96E}" dt="2023-07-14T21:16:54.317" v="141" actId="21"/>
          <ac:spMkLst>
            <pc:docMk/>
            <pc:sldMk cId="3242075697" sldId="358"/>
            <ac:spMk id="6" creationId="{00000000-0000-0000-0000-000000000000}"/>
          </ac:spMkLst>
        </pc:spChg>
        <pc:spChg chg="del">
          <ac:chgData name="CAMPOS ZAMORA, Melissa" userId="4328921f-4451-4773-bb83-445ac24bfedf" providerId="ADAL" clId="{A20380B9-A6DE-0E4E-A0E9-AFBE6451E96E}" dt="2023-07-14T21:16:54.317" v="141" actId="21"/>
          <ac:spMkLst>
            <pc:docMk/>
            <pc:sldMk cId="3242075697" sldId="358"/>
            <ac:spMk id="7" creationId="{00000000-0000-0000-0000-000000000000}"/>
          </ac:spMkLst>
        </pc:spChg>
        <pc:picChg chg="del">
          <ac:chgData name="CAMPOS ZAMORA, Melissa" userId="4328921f-4451-4773-bb83-445ac24bfedf" providerId="ADAL" clId="{A20380B9-A6DE-0E4E-A0E9-AFBE6451E96E}" dt="2023-07-14T21:16:54.317" v="141" actId="21"/>
          <ac:picMkLst>
            <pc:docMk/>
            <pc:sldMk cId="3242075697" sldId="358"/>
            <ac:picMk id="8" creationId="{00000000-0000-0000-0000-000000000000}"/>
          </ac:picMkLst>
        </pc:picChg>
      </pc:sldChg>
      <pc:sldChg chg="addSp delSp modSp mod">
        <pc:chgData name="CAMPOS ZAMORA, Melissa" userId="4328921f-4451-4773-bb83-445ac24bfedf" providerId="ADAL" clId="{A20380B9-A6DE-0E4E-A0E9-AFBE6451E96E}" dt="2023-07-18T14:38:43.924" v="1777" actId="1076"/>
        <pc:sldMkLst>
          <pc:docMk/>
          <pc:sldMk cId="3604670443" sldId="359"/>
        </pc:sldMkLst>
        <pc:spChg chg="mod">
          <ac:chgData name="CAMPOS ZAMORA, Melissa" userId="4328921f-4451-4773-bb83-445ac24bfedf" providerId="ADAL" clId="{A20380B9-A6DE-0E4E-A0E9-AFBE6451E96E}" dt="2023-07-18T14:36:19.366" v="1744" actId="790"/>
          <ac:spMkLst>
            <pc:docMk/>
            <pc:sldMk cId="3604670443" sldId="359"/>
            <ac:spMk id="2" creationId="{00000000-0000-0000-0000-000000000000}"/>
          </ac:spMkLst>
        </pc:spChg>
        <pc:spChg chg="mod">
          <ac:chgData name="CAMPOS ZAMORA, Melissa" userId="4328921f-4451-4773-bb83-445ac24bfedf" providerId="ADAL" clId="{A20380B9-A6DE-0E4E-A0E9-AFBE6451E96E}" dt="2023-07-18T14:38:42.082" v="1776" actId="1076"/>
          <ac:spMkLst>
            <pc:docMk/>
            <pc:sldMk cId="3604670443" sldId="359"/>
            <ac:spMk id="5" creationId="{00000000-0000-0000-0000-000000000000}"/>
          </ac:spMkLst>
        </pc:spChg>
        <pc:spChg chg="del">
          <ac:chgData name="CAMPOS ZAMORA, Melissa" userId="4328921f-4451-4773-bb83-445ac24bfedf" providerId="ADAL" clId="{A20380B9-A6DE-0E4E-A0E9-AFBE6451E96E}" dt="2023-07-18T14:36:30.295" v="1746" actId="478"/>
          <ac:spMkLst>
            <pc:docMk/>
            <pc:sldMk cId="3604670443" sldId="359"/>
            <ac:spMk id="8" creationId="{00000000-0000-0000-0000-000000000000}"/>
          </ac:spMkLst>
        </pc:spChg>
        <pc:picChg chg="add mod">
          <ac:chgData name="CAMPOS ZAMORA, Melissa" userId="4328921f-4451-4773-bb83-445ac24bfedf" providerId="ADAL" clId="{A20380B9-A6DE-0E4E-A0E9-AFBE6451E96E}" dt="2023-07-18T14:36:09.093" v="1741"/>
          <ac:picMkLst>
            <pc:docMk/>
            <pc:sldMk cId="3604670443" sldId="359"/>
            <ac:picMk id="3" creationId="{8F745749-0D24-E99F-FC37-E8048EC92912}"/>
          </ac:picMkLst>
        </pc:picChg>
        <pc:picChg chg="add mod">
          <ac:chgData name="CAMPOS ZAMORA, Melissa" userId="4328921f-4451-4773-bb83-445ac24bfedf" providerId="ADAL" clId="{A20380B9-A6DE-0E4E-A0E9-AFBE6451E96E}" dt="2023-07-18T14:38:43.924" v="1777" actId="1076"/>
          <ac:picMkLst>
            <pc:docMk/>
            <pc:sldMk cId="3604670443" sldId="359"/>
            <ac:picMk id="4" creationId="{AB9887FF-E107-EC39-ED2C-87E079F18032}"/>
          </ac:picMkLst>
        </pc:picChg>
        <pc:picChg chg="del">
          <ac:chgData name="CAMPOS ZAMORA, Melissa" userId="4328921f-4451-4773-bb83-445ac24bfedf" providerId="ADAL" clId="{A20380B9-A6DE-0E4E-A0E9-AFBE6451E96E}" dt="2023-07-18T14:36:08.446" v="1740" actId="478"/>
          <ac:picMkLst>
            <pc:docMk/>
            <pc:sldMk cId="3604670443" sldId="359"/>
            <ac:picMk id="7" creationId="{00000000-0000-0000-0000-000000000000}"/>
          </ac:picMkLst>
        </pc:picChg>
      </pc:sldChg>
      <pc:sldChg chg="addSp delSp modSp mod">
        <pc:chgData name="CAMPOS ZAMORA, Melissa" userId="4328921f-4451-4773-bb83-445ac24bfedf" providerId="ADAL" clId="{A20380B9-A6DE-0E4E-A0E9-AFBE6451E96E}" dt="2023-07-18T14:40:41.774" v="1821" actId="948"/>
        <pc:sldMkLst>
          <pc:docMk/>
          <pc:sldMk cId="3178597280" sldId="360"/>
        </pc:sldMkLst>
        <pc:spChg chg="del">
          <ac:chgData name="CAMPOS ZAMORA, Melissa" userId="4328921f-4451-4773-bb83-445ac24bfedf" providerId="ADAL" clId="{A20380B9-A6DE-0E4E-A0E9-AFBE6451E96E}" dt="2023-07-18T14:39:10.468" v="1782" actId="478"/>
          <ac:spMkLst>
            <pc:docMk/>
            <pc:sldMk cId="3178597280" sldId="360"/>
            <ac:spMk id="2" creationId="{00000000-0000-0000-0000-000000000000}"/>
          </ac:spMkLst>
        </pc:spChg>
        <pc:spChg chg="mod">
          <ac:chgData name="CAMPOS ZAMORA, Melissa" userId="4328921f-4451-4773-bb83-445ac24bfedf" providerId="ADAL" clId="{A20380B9-A6DE-0E4E-A0E9-AFBE6451E96E}" dt="2023-07-18T14:40:41.774" v="1821" actId="948"/>
          <ac:spMkLst>
            <pc:docMk/>
            <pc:sldMk cId="3178597280" sldId="360"/>
            <ac:spMk id="5" creationId="{00000000-0000-0000-0000-000000000000}"/>
          </ac:spMkLst>
        </pc:spChg>
        <pc:spChg chg="add del mod">
          <ac:chgData name="CAMPOS ZAMORA, Melissa" userId="4328921f-4451-4773-bb83-445ac24bfedf" providerId="ADAL" clId="{A20380B9-A6DE-0E4E-A0E9-AFBE6451E96E}" dt="2023-07-18T14:39:12.012" v="1783" actId="478"/>
          <ac:spMkLst>
            <pc:docMk/>
            <pc:sldMk cId="3178597280" sldId="360"/>
            <ac:spMk id="7" creationId="{77EA9BC3-1823-0DEB-0DEE-878FFAB2B142}"/>
          </ac:spMkLst>
        </pc:spChg>
        <pc:spChg chg="add mod">
          <ac:chgData name="CAMPOS ZAMORA, Melissa" userId="4328921f-4451-4773-bb83-445ac24bfedf" providerId="ADAL" clId="{A20380B9-A6DE-0E4E-A0E9-AFBE6451E96E}" dt="2023-07-18T14:39:16.290" v="1784"/>
          <ac:spMkLst>
            <pc:docMk/>
            <pc:sldMk cId="3178597280" sldId="360"/>
            <ac:spMk id="8" creationId="{CC126E85-A0F7-ABEB-51A9-870213F98E26}"/>
          </ac:spMkLst>
        </pc:spChg>
        <pc:spChg chg="add mod">
          <ac:chgData name="CAMPOS ZAMORA, Melissa" userId="4328921f-4451-4773-bb83-445ac24bfedf" providerId="ADAL" clId="{A20380B9-A6DE-0E4E-A0E9-AFBE6451E96E}" dt="2023-07-18T14:39:54.417" v="1791" actId="1076"/>
          <ac:spMkLst>
            <pc:docMk/>
            <pc:sldMk cId="3178597280" sldId="360"/>
            <ac:spMk id="11" creationId="{D2F1490B-27D8-CEFA-A488-DE8EFDB3144E}"/>
          </ac:spMkLst>
        </pc:spChg>
        <pc:spChg chg="add mod">
          <ac:chgData name="CAMPOS ZAMORA, Melissa" userId="4328921f-4451-4773-bb83-445ac24bfedf" providerId="ADAL" clId="{A20380B9-A6DE-0E4E-A0E9-AFBE6451E96E}" dt="2023-07-18T14:40:01.960" v="1797" actId="20577"/>
          <ac:spMkLst>
            <pc:docMk/>
            <pc:sldMk cId="3178597280" sldId="360"/>
            <ac:spMk id="12" creationId="{6ADFD828-A2E6-32CF-6A62-EF7ECA566BE1}"/>
          </ac:spMkLst>
        </pc:spChg>
        <pc:picChg chg="add del mod">
          <ac:chgData name="CAMPOS ZAMORA, Melissa" userId="4328921f-4451-4773-bb83-445ac24bfedf" providerId="ADAL" clId="{A20380B9-A6DE-0E4E-A0E9-AFBE6451E96E}" dt="2023-07-18T14:39:03.752" v="1780" actId="478"/>
          <ac:picMkLst>
            <pc:docMk/>
            <pc:sldMk cId="3178597280" sldId="360"/>
            <ac:picMk id="3" creationId="{AF71D5DE-B7FE-E26E-AAEC-186BCDF5EB3D}"/>
          </ac:picMkLst>
        </pc:picChg>
        <pc:picChg chg="add mod">
          <ac:chgData name="CAMPOS ZAMORA, Melissa" userId="4328921f-4451-4773-bb83-445ac24bfedf" providerId="ADAL" clId="{A20380B9-A6DE-0E4E-A0E9-AFBE6451E96E}" dt="2023-07-18T14:39:08.076" v="1781"/>
          <ac:picMkLst>
            <pc:docMk/>
            <pc:sldMk cId="3178597280" sldId="360"/>
            <ac:picMk id="4" creationId="{161A1AB3-1D28-C541-CD3E-7B1A6B9D739E}"/>
          </ac:picMkLst>
        </pc:picChg>
        <pc:picChg chg="del">
          <ac:chgData name="CAMPOS ZAMORA, Melissa" userId="4328921f-4451-4773-bb83-445ac24bfedf" providerId="ADAL" clId="{A20380B9-A6DE-0E4E-A0E9-AFBE6451E96E}" dt="2023-07-18T14:39:01.935" v="1778" actId="478"/>
          <ac:picMkLst>
            <pc:docMk/>
            <pc:sldMk cId="3178597280" sldId="360"/>
            <ac:picMk id="9" creationId="{00000000-0000-0000-0000-000000000000}"/>
          </ac:picMkLst>
        </pc:picChg>
        <pc:picChg chg="add mod">
          <ac:chgData name="CAMPOS ZAMORA, Melissa" userId="4328921f-4451-4773-bb83-445ac24bfedf" providerId="ADAL" clId="{A20380B9-A6DE-0E4E-A0E9-AFBE6451E96E}" dt="2023-07-18T14:39:54.417" v="1791" actId="1076"/>
          <ac:picMkLst>
            <pc:docMk/>
            <pc:sldMk cId="3178597280" sldId="360"/>
            <ac:picMk id="10" creationId="{037DD45C-7DE3-5239-5DA0-91A4533BF8C4}"/>
          </ac:picMkLst>
        </pc:picChg>
      </pc:sldChg>
      <pc:sldChg chg="addSp delSp modSp mod">
        <pc:chgData name="CAMPOS ZAMORA, Melissa" userId="4328921f-4451-4773-bb83-445ac24bfedf" providerId="ADAL" clId="{A20380B9-A6DE-0E4E-A0E9-AFBE6451E96E}" dt="2023-07-18T14:48:51.557" v="2096" actId="948"/>
        <pc:sldMkLst>
          <pc:docMk/>
          <pc:sldMk cId="3045679283" sldId="361"/>
        </pc:sldMkLst>
        <pc:spChg chg="del">
          <ac:chgData name="CAMPOS ZAMORA, Melissa" userId="4328921f-4451-4773-bb83-445ac24bfedf" providerId="ADAL" clId="{A20380B9-A6DE-0E4E-A0E9-AFBE6451E96E}" dt="2023-07-18T14:40:58.463" v="1823" actId="478"/>
          <ac:spMkLst>
            <pc:docMk/>
            <pc:sldMk cId="3045679283" sldId="361"/>
            <ac:spMk id="2" creationId="{00000000-0000-0000-0000-000000000000}"/>
          </ac:spMkLst>
        </pc:spChg>
        <pc:spChg chg="add del mod">
          <ac:chgData name="CAMPOS ZAMORA, Melissa" userId="4328921f-4451-4773-bb83-445ac24bfedf" providerId="ADAL" clId="{A20380B9-A6DE-0E4E-A0E9-AFBE6451E96E}" dt="2023-07-18T14:41:00.486" v="1824" actId="478"/>
          <ac:spMkLst>
            <pc:docMk/>
            <pc:sldMk cId="3045679283" sldId="361"/>
            <ac:spMk id="4" creationId="{4643460D-A0EA-A459-AD07-177E010F7E9F}"/>
          </ac:spMkLst>
        </pc:spChg>
        <pc:spChg chg="mod">
          <ac:chgData name="CAMPOS ZAMORA, Melissa" userId="4328921f-4451-4773-bb83-445ac24bfedf" providerId="ADAL" clId="{A20380B9-A6DE-0E4E-A0E9-AFBE6451E96E}" dt="2023-07-18T14:48:51.557" v="2096" actId="948"/>
          <ac:spMkLst>
            <pc:docMk/>
            <pc:sldMk cId="3045679283" sldId="361"/>
            <ac:spMk id="5" creationId="{00000000-0000-0000-0000-000000000000}"/>
          </ac:spMkLst>
        </pc:spChg>
        <pc:spChg chg="del">
          <ac:chgData name="CAMPOS ZAMORA, Melissa" userId="4328921f-4451-4773-bb83-445ac24bfedf" providerId="ADAL" clId="{A20380B9-A6DE-0E4E-A0E9-AFBE6451E96E}" dt="2023-07-18T14:44:00.414" v="1907" actId="478"/>
          <ac:spMkLst>
            <pc:docMk/>
            <pc:sldMk cId="3045679283" sldId="361"/>
            <ac:spMk id="8" creationId="{00000000-0000-0000-0000-000000000000}"/>
          </ac:spMkLst>
        </pc:spChg>
        <pc:spChg chg="add mod">
          <ac:chgData name="CAMPOS ZAMORA, Melissa" userId="4328921f-4451-4773-bb83-445ac24bfedf" providerId="ADAL" clId="{A20380B9-A6DE-0E4E-A0E9-AFBE6451E96E}" dt="2023-07-18T14:41:05.062" v="1838" actId="20577"/>
          <ac:spMkLst>
            <pc:docMk/>
            <pc:sldMk cId="3045679283" sldId="361"/>
            <ac:spMk id="9" creationId="{B7043821-F45D-ED5B-9F7A-0BEFDD74EDA5}"/>
          </ac:spMkLst>
        </pc:spChg>
        <pc:spChg chg="add mod">
          <ac:chgData name="CAMPOS ZAMORA, Melissa" userId="4328921f-4451-4773-bb83-445ac24bfedf" providerId="ADAL" clId="{A20380B9-A6DE-0E4E-A0E9-AFBE6451E96E}" dt="2023-07-18T14:48:43.005" v="2095" actId="1076"/>
          <ac:spMkLst>
            <pc:docMk/>
            <pc:sldMk cId="3045679283" sldId="361"/>
            <ac:spMk id="10" creationId="{88B9965B-A75D-7FBB-415C-B49389A03105}"/>
          </ac:spMkLst>
        </pc:spChg>
        <pc:picChg chg="add mod">
          <ac:chgData name="CAMPOS ZAMORA, Melissa" userId="4328921f-4451-4773-bb83-445ac24bfedf" providerId="ADAL" clId="{A20380B9-A6DE-0E4E-A0E9-AFBE6451E96E}" dt="2023-07-18T14:41:00.839" v="1825"/>
          <ac:picMkLst>
            <pc:docMk/>
            <pc:sldMk cId="3045679283" sldId="361"/>
            <ac:picMk id="6" creationId="{69EDA08B-5223-B17D-032E-157F936E4626}"/>
          </ac:picMkLst>
        </pc:picChg>
        <pc:picChg chg="del">
          <ac:chgData name="CAMPOS ZAMORA, Melissa" userId="4328921f-4451-4773-bb83-445ac24bfedf" providerId="ADAL" clId="{A20380B9-A6DE-0E4E-A0E9-AFBE6451E96E}" dt="2023-07-18T14:40:52.513" v="1822" actId="478"/>
          <ac:picMkLst>
            <pc:docMk/>
            <pc:sldMk cId="3045679283" sldId="361"/>
            <ac:picMk id="7" creationId="{00000000-0000-0000-0000-000000000000}"/>
          </ac:picMkLst>
        </pc:picChg>
        <pc:picChg chg="add mod">
          <ac:chgData name="CAMPOS ZAMORA, Melissa" userId="4328921f-4451-4773-bb83-445ac24bfedf" providerId="ADAL" clId="{A20380B9-A6DE-0E4E-A0E9-AFBE6451E96E}" dt="2023-07-18T14:48:43.005" v="2095" actId="1076"/>
          <ac:picMkLst>
            <pc:docMk/>
            <pc:sldMk cId="3045679283" sldId="361"/>
            <ac:picMk id="11" creationId="{5B4DFBCB-86C0-D793-B8F1-3B4F09D12BE3}"/>
          </ac:picMkLst>
        </pc:picChg>
      </pc:sldChg>
      <pc:sldChg chg="delSp del mod">
        <pc:chgData name="CAMPOS ZAMORA, Melissa" userId="4328921f-4451-4773-bb83-445ac24bfedf" providerId="ADAL" clId="{A20380B9-A6DE-0E4E-A0E9-AFBE6451E96E}" dt="2023-07-14T21:17:58.418" v="165" actId="2696"/>
        <pc:sldMkLst>
          <pc:docMk/>
          <pc:sldMk cId="4172581499" sldId="362"/>
        </pc:sldMkLst>
        <pc:spChg chg="del">
          <ac:chgData name="CAMPOS ZAMORA, Melissa" userId="4328921f-4451-4773-bb83-445ac24bfedf" providerId="ADAL" clId="{A20380B9-A6DE-0E4E-A0E9-AFBE6451E96E}" dt="2023-07-14T21:17:54.812" v="162" actId="21"/>
          <ac:spMkLst>
            <pc:docMk/>
            <pc:sldMk cId="4172581499" sldId="362"/>
            <ac:spMk id="6" creationId="{00000000-0000-0000-0000-000000000000}"/>
          </ac:spMkLst>
        </pc:spChg>
        <pc:picChg chg="del">
          <ac:chgData name="CAMPOS ZAMORA, Melissa" userId="4328921f-4451-4773-bb83-445ac24bfedf" providerId="ADAL" clId="{A20380B9-A6DE-0E4E-A0E9-AFBE6451E96E}" dt="2023-07-14T21:17:54.812" v="162" actId="21"/>
          <ac:picMkLst>
            <pc:docMk/>
            <pc:sldMk cId="4172581499" sldId="362"/>
            <ac:picMk id="9" creationId="{00000000-0000-0000-0000-000000000000}"/>
          </ac:picMkLst>
        </pc:picChg>
      </pc:sldChg>
      <pc:sldChg chg="addSp delSp modSp mod">
        <pc:chgData name="CAMPOS ZAMORA, Melissa" userId="4328921f-4451-4773-bb83-445ac24bfedf" providerId="ADAL" clId="{A20380B9-A6DE-0E4E-A0E9-AFBE6451E96E}" dt="2023-07-18T14:52:57.623" v="2170" actId="1076"/>
        <pc:sldMkLst>
          <pc:docMk/>
          <pc:sldMk cId="4254107039" sldId="363"/>
        </pc:sldMkLst>
        <pc:spChg chg="mod">
          <ac:chgData name="CAMPOS ZAMORA, Melissa" userId="4328921f-4451-4773-bb83-445ac24bfedf" providerId="ADAL" clId="{A20380B9-A6DE-0E4E-A0E9-AFBE6451E96E}" dt="2023-07-18T14:49:59.215" v="2125" actId="790"/>
          <ac:spMkLst>
            <pc:docMk/>
            <pc:sldMk cId="4254107039" sldId="363"/>
            <ac:spMk id="2" creationId="{00000000-0000-0000-0000-000000000000}"/>
          </ac:spMkLst>
        </pc:spChg>
        <pc:spChg chg="mod">
          <ac:chgData name="CAMPOS ZAMORA, Melissa" userId="4328921f-4451-4773-bb83-445ac24bfedf" providerId="ADAL" clId="{A20380B9-A6DE-0E4E-A0E9-AFBE6451E96E}" dt="2023-07-18T14:52:57.623" v="2170" actId="1076"/>
          <ac:spMkLst>
            <pc:docMk/>
            <pc:sldMk cId="4254107039" sldId="363"/>
            <ac:spMk id="5" creationId="{00000000-0000-0000-0000-000000000000}"/>
          </ac:spMkLst>
        </pc:spChg>
        <pc:spChg chg="mod">
          <ac:chgData name="CAMPOS ZAMORA, Melissa" userId="4328921f-4451-4773-bb83-445ac24bfedf" providerId="ADAL" clId="{A20380B9-A6DE-0E4E-A0E9-AFBE6451E96E}" dt="2023-07-18T14:52:36.514" v="2154" actId="20577"/>
          <ac:spMkLst>
            <pc:docMk/>
            <pc:sldMk cId="4254107039" sldId="363"/>
            <ac:spMk id="6" creationId="{00000000-0000-0000-0000-000000000000}"/>
          </ac:spMkLst>
        </pc:spChg>
        <pc:spChg chg="add mod">
          <ac:chgData name="CAMPOS ZAMORA, Melissa" userId="4328921f-4451-4773-bb83-445ac24bfedf" providerId="ADAL" clId="{A20380B9-A6DE-0E4E-A0E9-AFBE6451E96E}" dt="2023-07-18T14:52:54.965" v="2169" actId="1076"/>
          <ac:spMkLst>
            <pc:docMk/>
            <pc:sldMk cId="4254107039" sldId="363"/>
            <ac:spMk id="7" creationId="{75DC4DD0-D9F7-D96D-C366-7C9ECCF7C3D3}"/>
          </ac:spMkLst>
        </pc:spChg>
        <pc:picChg chg="add mod">
          <ac:chgData name="CAMPOS ZAMORA, Melissa" userId="4328921f-4451-4773-bb83-445ac24bfedf" providerId="ADAL" clId="{A20380B9-A6DE-0E4E-A0E9-AFBE6451E96E}" dt="2023-07-18T14:52:51.808" v="2167" actId="1076"/>
          <ac:picMkLst>
            <pc:docMk/>
            <pc:sldMk cId="4254107039" sldId="363"/>
            <ac:picMk id="3" creationId="{AC3FDF9E-557D-7C7A-9837-1979EE5FE84B}"/>
          </ac:picMkLst>
        </pc:picChg>
        <pc:picChg chg="add mod">
          <ac:chgData name="CAMPOS ZAMORA, Melissa" userId="4328921f-4451-4773-bb83-445ac24bfedf" providerId="ADAL" clId="{A20380B9-A6DE-0E4E-A0E9-AFBE6451E96E}" dt="2023-07-18T14:52:08.043" v="2126"/>
          <ac:picMkLst>
            <pc:docMk/>
            <pc:sldMk cId="4254107039" sldId="363"/>
            <ac:picMk id="4" creationId="{4BB72701-7C96-8EFA-0DAC-0F5C38DB3C03}"/>
          </ac:picMkLst>
        </pc:picChg>
        <pc:picChg chg="del mod">
          <ac:chgData name="CAMPOS ZAMORA, Melissa" userId="4328921f-4451-4773-bb83-445ac24bfedf" providerId="ADAL" clId="{A20380B9-A6DE-0E4E-A0E9-AFBE6451E96E}" dt="2023-07-18T14:49:45.875" v="2119" actId="478"/>
          <ac:picMkLst>
            <pc:docMk/>
            <pc:sldMk cId="4254107039" sldId="363"/>
            <ac:picMk id="9" creationId="{00000000-0000-0000-0000-000000000000}"/>
          </ac:picMkLst>
        </pc:picChg>
      </pc:sldChg>
      <pc:sldChg chg="addSp delSp modSp mod">
        <pc:chgData name="CAMPOS ZAMORA, Melissa" userId="4328921f-4451-4773-bb83-445ac24bfedf" providerId="ADAL" clId="{A20380B9-A6DE-0E4E-A0E9-AFBE6451E96E}" dt="2023-07-18T14:55:22.009" v="2266" actId="20577"/>
        <pc:sldMkLst>
          <pc:docMk/>
          <pc:sldMk cId="884187572" sldId="364"/>
        </pc:sldMkLst>
        <pc:spChg chg="del">
          <ac:chgData name="CAMPOS ZAMORA, Melissa" userId="4328921f-4451-4773-bb83-445ac24bfedf" providerId="ADAL" clId="{A20380B9-A6DE-0E4E-A0E9-AFBE6451E96E}" dt="2023-07-18T14:53:05.338" v="2172" actId="478"/>
          <ac:spMkLst>
            <pc:docMk/>
            <pc:sldMk cId="884187572" sldId="364"/>
            <ac:spMk id="2" creationId="{00000000-0000-0000-0000-000000000000}"/>
          </ac:spMkLst>
        </pc:spChg>
        <pc:spChg chg="mod">
          <ac:chgData name="CAMPOS ZAMORA, Melissa" userId="4328921f-4451-4773-bb83-445ac24bfedf" providerId="ADAL" clId="{A20380B9-A6DE-0E4E-A0E9-AFBE6451E96E}" dt="2023-07-18T14:55:22.009" v="2266" actId="20577"/>
          <ac:spMkLst>
            <pc:docMk/>
            <pc:sldMk cId="884187572" sldId="364"/>
            <ac:spMk id="3" creationId="{00000000-0000-0000-0000-000000000000}"/>
          </ac:spMkLst>
        </pc:spChg>
        <pc:spChg chg="add del mod">
          <ac:chgData name="CAMPOS ZAMORA, Melissa" userId="4328921f-4451-4773-bb83-445ac24bfedf" providerId="ADAL" clId="{A20380B9-A6DE-0E4E-A0E9-AFBE6451E96E}" dt="2023-07-18T14:53:06.947" v="2173" actId="478"/>
          <ac:spMkLst>
            <pc:docMk/>
            <pc:sldMk cId="884187572" sldId="364"/>
            <ac:spMk id="5" creationId="{E7BFA81A-6B5E-A56C-9D54-DF0B6883C5E4}"/>
          </ac:spMkLst>
        </pc:spChg>
        <pc:spChg chg="add mod">
          <ac:chgData name="CAMPOS ZAMORA, Melissa" userId="4328921f-4451-4773-bb83-445ac24bfedf" providerId="ADAL" clId="{A20380B9-A6DE-0E4E-A0E9-AFBE6451E96E}" dt="2023-07-18T14:53:08.719" v="2174"/>
          <ac:spMkLst>
            <pc:docMk/>
            <pc:sldMk cId="884187572" sldId="364"/>
            <ac:spMk id="7" creationId="{517D52DB-7947-699D-0CCA-9AB3CDD79835}"/>
          </ac:spMkLst>
        </pc:spChg>
        <pc:spChg chg="add mod">
          <ac:chgData name="CAMPOS ZAMORA, Melissa" userId="4328921f-4451-4773-bb83-445ac24bfedf" providerId="ADAL" clId="{A20380B9-A6DE-0E4E-A0E9-AFBE6451E96E}" dt="2023-07-18T14:54:16.364" v="2211" actId="1076"/>
          <ac:spMkLst>
            <pc:docMk/>
            <pc:sldMk cId="884187572" sldId="364"/>
            <ac:spMk id="11" creationId="{FE53C8FB-DDA2-0777-9965-1A2D29B77641}"/>
          </ac:spMkLst>
        </pc:spChg>
        <pc:picChg chg="del">
          <ac:chgData name="CAMPOS ZAMORA, Melissa" userId="4328921f-4451-4773-bb83-445ac24bfedf" providerId="ADAL" clId="{A20380B9-A6DE-0E4E-A0E9-AFBE6451E96E}" dt="2023-07-18T14:53:03.346" v="2171" actId="478"/>
          <ac:picMkLst>
            <pc:docMk/>
            <pc:sldMk cId="884187572" sldId="364"/>
            <ac:picMk id="6" creationId="{00000000-0000-0000-0000-000000000000}"/>
          </ac:picMkLst>
        </pc:picChg>
        <pc:picChg chg="add mod">
          <ac:chgData name="CAMPOS ZAMORA, Melissa" userId="4328921f-4451-4773-bb83-445ac24bfedf" providerId="ADAL" clId="{A20380B9-A6DE-0E4E-A0E9-AFBE6451E96E}" dt="2023-07-18T14:53:08.719" v="2174"/>
          <ac:picMkLst>
            <pc:docMk/>
            <pc:sldMk cId="884187572" sldId="364"/>
            <ac:picMk id="9" creationId="{B04F5A2A-8E9F-3EFF-0FCD-AB8FB2931BAD}"/>
          </ac:picMkLst>
        </pc:picChg>
        <pc:picChg chg="add mod">
          <ac:chgData name="CAMPOS ZAMORA, Melissa" userId="4328921f-4451-4773-bb83-445ac24bfedf" providerId="ADAL" clId="{A20380B9-A6DE-0E4E-A0E9-AFBE6451E96E}" dt="2023-07-18T14:54:19.206" v="2212" actId="14100"/>
          <ac:picMkLst>
            <pc:docMk/>
            <pc:sldMk cId="884187572" sldId="364"/>
            <ac:picMk id="10" creationId="{A69D551B-0FD7-5625-A366-60A165D6DFFD}"/>
          </ac:picMkLst>
        </pc:picChg>
      </pc:sldChg>
      <pc:sldChg chg="addSp delSp modSp mod">
        <pc:chgData name="CAMPOS ZAMORA, Melissa" userId="4328921f-4451-4773-bb83-445ac24bfedf" providerId="ADAL" clId="{A20380B9-A6DE-0E4E-A0E9-AFBE6451E96E}" dt="2023-07-18T14:57:56.591" v="2361" actId="1076"/>
        <pc:sldMkLst>
          <pc:docMk/>
          <pc:sldMk cId="187711878" sldId="365"/>
        </pc:sldMkLst>
        <pc:spChg chg="del">
          <ac:chgData name="CAMPOS ZAMORA, Melissa" userId="4328921f-4451-4773-bb83-445ac24bfedf" providerId="ADAL" clId="{A20380B9-A6DE-0E4E-A0E9-AFBE6451E96E}" dt="2023-07-18T14:53:21.123" v="2176" actId="478"/>
          <ac:spMkLst>
            <pc:docMk/>
            <pc:sldMk cId="187711878" sldId="365"/>
            <ac:spMk id="2" creationId="{00000000-0000-0000-0000-000000000000}"/>
          </ac:spMkLst>
        </pc:spChg>
        <pc:spChg chg="mod">
          <ac:chgData name="CAMPOS ZAMORA, Melissa" userId="4328921f-4451-4773-bb83-445ac24bfedf" providerId="ADAL" clId="{A20380B9-A6DE-0E4E-A0E9-AFBE6451E96E}" dt="2023-07-18T14:57:56.591" v="2361" actId="1076"/>
          <ac:spMkLst>
            <pc:docMk/>
            <pc:sldMk cId="187711878" sldId="365"/>
            <ac:spMk id="3" creationId="{00000000-0000-0000-0000-000000000000}"/>
          </ac:spMkLst>
        </pc:spChg>
        <pc:spChg chg="add del mod">
          <ac:chgData name="CAMPOS ZAMORA, Melissa" userId="4328921f-4451-4773-bb83-445ac24bfedf" providerId="ADAL" clId="{A20380B9-A6DE-0E4E-A0E9-AFBE6451E96E}" dt="2023-07-18T14:53:23.380" v="2177" actId="478"/>
          <ac:spMkLst>
            <pc:docMk/>
            <pc:sldMk cId="187711878" sldId="365"/>
            <ac:spMk id="5" creationId="{A0DBB79F-41F9-9C92-02F3-B81BAF858299}"/>
          </ac:spMkLst>
        </pc:spChg>
        <pc:spChg chg="add mod">
          <ac:chgData name="CAMPOS ZAMORA, Melissa" userId="4328921f-4451-4773-bb83-445ac24bfedf" providerId="ADAL" clId="{A20380B9-A6DE-0E4E-A0E9-AFBE6451E96E}" dt="2023-07-18T14:53:33.456" v="2201" actId="20577"/>
          <ac:spMkLst>
            <pc:docMk/>
            <pc:sldMk cId="187711878" sldId="365"/>
            <ac:spMk id="7" creationId="{8F5DFD44-7309-772E-9D78-FFF84CBE8F28}"/>
          </ac:spMkLst>
        </pc:spChg>
        <pc:spChg chg="add mod">
          <ac:chgData name="CAMPOS ZAMORA, Melissa" userId="4328921f-4451-4773-bb83-445ac24bfedf" providerId="ADAL" clId="{A20380B9-A6DE-0E4E-A0E9-AFBE6451E96E}" dt="2023-07-18T14:57:49.464" v="2358" actId="1076"/>
          <ac:spMkLst>
            <pc:docMk/>
            <pc:sldMk cId="187711878" sldId="365"/>
            <ac:spMk id="11" creationId="{7AA506F7-C479-D5B0-DFA9-F8BBED60AFC3}"/>
          </ac:spMkLst>
        </pc:spChg>
        <pc:picChg chg="del">
          <ac:chgData name="CAMPOS ZAMORA, Melissa" userId="4328921f-4451-4773-bb83-445ac24bfedf" providerId="ADAL" clId="{A20380B9-A6DE-0E4E-A0E9-AFBE6451E96E}" dt="2023-07-18T14:53:18.649" v="2175" actId="478"/>
          <ac:picMkLst>
            <pc:docMk/>
            <pc:sldMk cId="187711878" sldId="365"/>
            <ac:picMk id="6" creationId="{00000000-0000-0000-0000-000000000000}"/>
          </ac:picMkLst>
        </pc:picChg>
        <pc:picChg chg="add mod">
          <ac:chgData name="CAMPOS ZAMORA, Melissa" userId="4328921f-4451-4773-bb83-445ac24bfedf" providerId="ADAL" clId="{A20380B9-A6DE-0E4E-A0E9-AFBE6451E96E}" dt="2023-07-18T14:53:23.868" v="2178"/>
          <ac:picMkLst>
            <pc:docMk/>
            <pc:sldMk cId="187711878" sldId="365"/>
            <ac:picMk id="9" creationId="{20C74782-D884-1EB6-105A-568B97FFD8C2}"/>
          </ac:picMkLst>
        </pc:picChg>
        <pc:picChg chg="add mod">
          <ac:chgData name="CAMPOS ZAMORA, Melissa" userId="4328921f-4451-4773-bb83-445ac24bfedf" providerId="ADAL" clId="{A20380B9-A6DE-0E4E-A0E9-AFBE6451E96E}" dt="2023-07-18T14:57:49.464" v="2358" actId="1076"/>
          <ac:picMkLst>
            <pc:docMk/>
            <pc:sldMk cId="187711878" sldId="365"/>
            <ac:picMk id="10" creationId="{0D5D2B1A-69B0-383B-BE58-0AA1DA4A17C0}"/>
          </ac:picMkLst>
        </pc:picChg>
      </pc:sldChg>
      <pc:sldChg chg="delSp del mod">
        <pc:chgData name="CAMPOS ZAMORA, Melissa" userId="4328921f-4451-4773-bb83-445ac24bfedf" providerId="ADAL" clId="{A20380B9-A6DE-0E4E-A0E9-AFBE6451E96E}" dt="2023-07-14T21:18:14.245" v="171" actId="2696"/>
        <pc:sldMkLst>
          <pc:docMk/>
          <pc:sldMk cId="2257458590" sldId="366"/>
        </pc:sldMkLst>
        <pc:spChg chg="del">
          <ac:chgData name="CAMPOS ZAMORA, Melissa" userId="4328921f-4451-4773-bb83-445ac24bfedf" providerId="ADAL" clId="{A20380B9-A6DE-0E4E-A0E9-AFBE6451E96E}" dt="2023-07-14T21:18:07.105" v="167" actId="21"/>
          <ac:spMkLst>
            <pc:docMk/>
            <pc:sldMk cId="2257458590" sldId="366"/>
            <ac:spMk id="6" creationId="{00000000-0000-0000-0000-000000000000}"/>
          </ac:spMkLst>
        </pc:spChg>
        <pc:picChg chg="del">
          <ac:chgData name="CAMPOS ZAMORA, Melissa" userId="4328921f-4451-4773-bb83-445ac24bfedf" providerId="ADAL" clId="{A20380B9-A6DE-0E4E-A0E9-AFBE6451E96E}" dt="2023-07-14T21:18:07.105" v="167" actId="21"/>
          <ac:picMkLst>
            <pc:docMk/>
            <pc:sldMk cId="2257458590" sldId="366"/>
            <ac:picMk id="8" creationId="{00000000-0000-0000-0000-000000000000}"/>
          </ac:picMkLst>
        </pc:picChg>
      </pc:sldChg>
      <pc:sldChg chg="addSp delSp modSp mod">
        <pc:chgData name="CAMPOS ZAMORA, Melissa" userId="4328921f-4451-4773-bb83-445ac24bfedf" providerId="ADAL" clId="{A20380B9-A6DE-0E4E-A0E9-AFBE6451E96E}" dt="2023-07-18T15:04:28.532" v="2505" actId="14100"/>
        <pc:sldMkLst>
          <pc:docMk/>
          <pc:sldMk cId="1028948218" sldId="367"/>
        </pc:sldMkLst>
        <pc:spChg chg="mod">
          <ac:chgData name="CAMPOS ZAMORA, Melissa" userId="4328921f-4451-4773-bb83-445ac24bfedf" providerId="ADAL" clId="{A20380B9-A6DE-0E4E-A0E9-AFBE6451E96E}" dt="2023-07-18T15:02:01.469" v="2384" actId="1076"/>
          <ac:spMkLst>
            <pc:docMk/>
            <pc:sldMk cId="1028948218" sldId="367"/>
            <ac:spMk id="2" creationId="{00000000-0000-0000-0000-000000000000}"/>
          </ac:spMkLst>
        </pc:spChg>
        <pc:spChg chg="mod">
          <ac:chgData name="CAMPOS ZAMORA, Melissa" userId="4328921f-4451-4773-bb83-445ac24bfedf" providerId="ADAL" clId="{A20380B9-A6DE-0E4E-A0E9-AFBE6451E96E}" dt="2023-07-18T15:04:19.462" v="2502" actId="20577"/>
          <ac:spMkLst>
            <pc:docMk/>
            <pc:sldMk cId="1028948218" sldId="367"/>
            <ac:spMk id="3" creationId="{00000000-0000-0000-0000-000000000000}"/>
          </ac:spMkLst>
        </pc:spChg>
        <pc:spChg chg="add mod">
          <ac:chgData name="CAMPOS ZAMORA, Melissa" userId="4328921f-4451-4773-bb83-445ac24bfedf" providerId="ADAL" clId="{A20380B9-A6DE-0E4E-A0E9-AFBE6451E96E}" dt="2023-07-18T15:04:26.808" v="2504" actId="1076"/>
          <ac:spMkLst>
            <pc:docMk/>
            <pc:sldMk cId="1028948218" sldId="367"/>
            <ac:spMk id="6" creationId="{34211193-7DB1-C4DE-EE91-97AB96E5D0A3}"/>
          </ac:spMkLst>
        </pc:spChg>
        <pc:picChg chg="add mod">
          <ac:chgData name="CAMPOS ZAMORA, Melissa" userId="4328921f-4451-4773-bb83-445ac24bfedf" providerId="ADAL" clId="{A20380B9-A6DE-0E4E-A0E9-AFBE6451E96E}" dt="2023-07-18T14:58:38.156" v="2370"/>
          <ac:picMkLst>
            <pc:docMk/>
            <pc:sldMk cId="1028948218" sldId="367"/>
            <ac:picMk id="4" creationId="{7196704E-320C-6B5D-9229-9A35FB909370}"/>
          </ac:picMkLst>
        </pc:picChg>
        <pc:picChg chg="add mod">
          <ac:chgData name="CAMPOS ZAMORA, Melissa" userId="4328921f-4451-4773-bb83-445ac24bfedf" providerId="ADAL" clId="{A20380B9-A6DE-0E4E-A0E9-AFBE6451E96E}" dt="2023-07-18T15:04:28.532" v="2505" actId="14100"/>
          <ac:picMkLst>
            <pc:docMk/>
            <pc:sldMk cId="1028948218" sldId="367"/>
            <ac:picMk id="5" creationId="{17E3D674-F8B2-2553-EDAA-4BE657A2D873}"/>
          </ac:picMkLst>
        </pc:picChg>
        <pc:picChg chg="del">
          <ac:chgData name="CAMPOS ZAMORA, Melissa" userId="4328921f-4451-4773-bb83-445ac24bfedf" providerId="ADAL" clId="{A20380B9-A6DE-0E4E-A0E9-AFBE6451E96E}" dt="2023-07-18T15:01:51.706" v="2380" actId="478"/>
          <ac:picMkLst>
            <pc:docMk/>
            <pc:sldMk cId="1028948218" sldId="367"/>
            <ac:picMk id="7" creationId="{00000000-0000-0000-0000-000000000000}"/>
          </ac:picMkLst>
        </pc:picChg>
      </pc:sldChg>
      <pc:sldChg chg="addSp delSp modSp mod">
        <pc:chgData name="CAMPOS ZAMORA, Melissa" userId="4328921f-4451-4773-bb83-445ac24bfedf" providerId="ADAL" clId="{A20380B9-A6DE-0E4E-A0E9-AFBE6451E96E}" dt="2023-07-18T15:06:52.369" v="2569" actId="948"/>
        <pc:sldMkLst>
          <pc:docMk/>
          <pc:sldMk cId="2009265345" sldId="368"/>
        </pc:sldMkLst>
        <pc:spChg chg="del mod">
          <ac:chgData name="CAMPOS ZAMORA, Melissa" userId="4328921f-4451-4773-bb83-445ac24bfedf" providerId="ADAL" clId="{A20380B9-A6DE-0E4E-A0E9-AFBE6451E96E}" dt="2023-07-18T15:02:04.874" v="2386" actId="478"/>
          <ac:spMkLst>
            <pc:docMk/>
            <pc:sldMk cId="2009265345" sldId="368"/>
            <ac:spMk id="2" creationId="{00000000-0000-0000-0000-000000000000}"/>
          </ac:spMkLst>
        </pc:spChg>
        <pc:spChg chg="mod">
          <ac:chgData name="CAMPOS ZAMORA, Melissa" userId="4328921f-4451-4773-bb83-445ac24bfedf" providerId="ADAL" clId="{A20380B9-A6DE-0E4E-A0E9-AFBE6451E96E}" dt="2023-07-18T15:06:52.369" v="2569" actId="948"/>
          <ac:spMkLst>
            <pc:docMk/>
            <pc:sldMk cId="2009265345" sldId="368"/>
            <ac:spMk id="3" creationId="{00000000-0000-0000-0000-000000000000}"/>
          </ac:spMkLst>
        </pc:spChg>
        <pc:spChg chg="add del mod">
          <ac:chgData name="CAMPOS ZAMORA, Melissa" userId="4328921f-4451-4773-bb83-445ac24bfedf" providerId="ADAL" clId="{A20380B9-A6DE-0E4E-A0E9-AFBE6451E96E}" dt="2023-07-18T15:02:06.250" v="2387" actId="478"/>
          <ac:spMkLst>
            <pc:docMk/>
            <pc:sldMk cId="2009265345" sldId="368"/>
            <ac:spMk id="9" creationId="{23951431-E01D-EC43-A8AD-10A0C8371769}"/>
          </ac:spMkLst>
        </pc:spChg>
        <pc:spChg chg="add mod">
          <ac:chgData name="CAMPOS ZAMORA, Melissa" userId="4328921f-4451-4773-bb83-445ac24bfedf" providerId="ADAL" clId="{A20380B9-A6DE-0E4E-A0E9-AFBE6451E96E}" dt="2023-07-18T15:02:09.470" v="2399" actId="20577"/>
          <ac:spMkLst>
            <pc:docMk/>
            <pc:sldMk cId="2009265345" sldId="368"/>
            <ac:spMk id="10" creationId="{07704674-9B47-04A0-598D-C76E1845DD79}"/>
          </ac:spMkLst>
        </pc:spChg>
        <pc:spChg chg="add mod">
          <ac:chgData name="CAMPOS ZAMORA, Melissa" userId="4328921f-4451-4773-bb83-445ac24bfedf" providerId="ADAL" clId="{A20380B9-A6DE-0E4E-A0E9-AFBE6451E96E}" dt="2023-07-18T15:04:40.561" v="2508" actId="1076"/>
          <ac:spMkLst>
            <pc:docMk/>
            <pc:sldMk cId="2009265345" sldId="368"/>
            <ac:spMk id="11" creationId="{30C18C35-C612-DC2C-6128-E7534405D48B}"/>
          </ac:spMkLst>
        </pc:spChg>
        <pc:picChg chg="del">
          <ac:chgData name="CAMPOS ZAMORA, Melissa" userId="4328921f-4451-4773-bb83-445ac24bfedf" providerId="ADAL" clId="{A20380B9-A6DE-0E4E-A0E9-AFBE6451E96E}" dt="2023-07-18T15:04:37.711" v="2506" actId="478"/>
          <ac:picMkLst>
            <pc:docMk/>
            <pc:sldMk cId="2009265345" sldId="368"/>
            <ac:picMk id="4" creationId="{00000000-0000-0000-0000-000000000000}"/>
          </ac:picMkLst>
        </pc:picChg>
        <pc:picChg chg="add mod">
          <ac:chgData name="CAMPOS ZAMORA, Melissa" userId="4328921f-4451-4773-bb83-445ac24bfedf" providerId="ADAL" clId="{A20380B9-A6DE-0E4E-A0E9-AFBE6451E96E}" dt="2023-07-18T14:58:40.099" v="2371"/>
          <ac:picMkLst>
            <pc:docMk/>
            <pc:sldMk cId="2009265345" sldId="368"/>
            <ac:picMk id="5" creationId="{952BE31B-0A7C-F3AF-46F8-7321529E99E0}"/>
          </ac:picMkLst>
        </pc:picChg>
        <pc:picChg chg="del">
          <ac:chgData name="CAMPOS ZAMORA, Melissa" userId="4328921f-4451-4773-bb83-445ac24bfedf" providerId="ADAL" clId="{A20380B9-A6DE-0E4E-A0E9-AFBE6451E96E}" dt="2023-07-18T15:02:03.669" v="2385" actId="478"/>
          <ac:picMkLst>
            <pc:docMk/>
            <pc:sldMk cId="2009265345" sldId="368"/>
            <ac:picMk id="7" creationId="{00000000-0000-0000-0000-000000000000}"/>
          </ac:picMkLst>
        </pc:picChg>
        <pc:picChg chg="add mod">
          <ac:chgData name="CAMPOS ZAMORA, Melissa" userId="4328921f-4451-4773-bb83-445ac24bfedf" providerId="ADAL" clId="{A20380B9-A6DE-0E4E-A0E9-AFBE6451E96E}" dt="2023-07-18T15:04:43.125" v="2509" actId="1076"/>
          <ac:picMkLst>
            <pc:docMk/>
            <pc:sldMk cId="2009265345" sldId="368"/>
            <ac:picMk id="12" creationId="{8ECE0302-8F46-1F91-5A73-94D28AB27D62}"/>
          </ac:picMkLst>
        </pc:picChg>
      </pc:sldChg>
      <pc:sldChg chg="addSp delSp modSp mod">
        <pc:chgData name="CAMPOS ZAMORA, Melissa" userId="4328921f-4451-4773-bb83-445ac24bfedf" providerId="ADAL" clId="{A20380B9-A6DE-0E4E-A0E9-AFBE6451E96E}" dt="2023-07-18T15:08:46.025" v="2624" actId="14100"/>
        <pc:sldMkLst>
          <pc:docMk/>
          <pc:sldMk cId="113540419" sldId="369"/>
        </pc:sldMkLst>
        <pc:spChg chg="del mod">
          <ac:chgData name="CAMPOS ZAMORA, Melissa" userId="4328921f-4451-4773-bb83-445ac24bfedf" providerId="ADAL" clId="{A20380B9-A6DE-0E4E-A0E9-AFBE6451E96E}" dt="2023-07-18T15:02:14.719" v="2401" actId="478"/>
          <ac:spMkLst>
            <pc:docMk/>
            <pc:sldMk cId="113540419" sldId="369"/>
            <ac:spMk id="2" creationId="{00000000-0000-0000-0000-000000000000}"/>
          </ac:spMkLst>
        </pc:spChg>
        <pc:spChg chg="mod">
          <ac:chgData name="CAMPOS ZAMORA, Melissa" userId="4328921f-4451-4773-bb83-445ac24bfedf" providerId="ADAL" clId="{A20380B9-A6DE-0E4E-A0E9-AFBE6451E96E}" dt="2023-07-18T15:08:46.025" v="2624" actId="14100"/>
          <ac:spMkLst>
            <pc:docMk/>
            <pc:sldMk cId="113540419" sldId="369"/>
            <ac:spMk id="3" creationId="{00000000-0000-0000-0000-000000000000}"/>
          </ac:spMkLst>
        </pc:spChg>
        <pc:spChg chg="add del mod">
          <ac:chgData name="CAMPOS ZAMORA, Melissa" userId="4328921f-4451-4773-bb83-445ac24bfedf" providerId="ADAL" clId="{A20380B9-A6DE-0E4E-A0E9-AFBE6451E96E}" dt="2023-07-18T15:02:17.597" v="2402" actId="478"/>
          <ac:spMkLst>
            <pc:docMk/>
            <pc:sldMk cId="113540419" sldId="369"/>
            <ac:spMk id="6" creationId="{DF2A7AB5-9F92-EFCC-FD72-4EEA2A3CA5CD}"/>
          </ac:spMkLst>
        </pc:spChg>
        <pc:spChg chg="add mod">
          <ac:chgData name="CAMPOS ZAMORA, Melissa" userId="4328921f-4451-4773-bb83-445ac24bfedf" providerId="ADAL" clId="{A20380B9-A6DE-0E4E-A0E9-AFBE6451E96E}" dt="2023-07-18T15:02:17.997" v="2403"/>
          <ac:spMkLst>
            <pc:docMk/>
            <pc:sldMk cId="113540419" sldId="369"/>
            <ac:spMk id="9" creationId="{715AD465-C3CA-4237-B837-F9CEDA983FB0}"/>
          </ac:spMkLst>
        </pc:spChg>
        <pc:spChg chg="add mod">
          <ac:chgData name="CAMPOS ZAMORA, Melissa" userId="4328921f-4451-4773-bb83-445ac24bfedf" providerId="ADAL" clId="{A20380B9-A6DE-0E4E-A0E9-AFBE6451E96E}" dt="2023-07-18T15:08:30.372" v="2613" actId="1076"/>
          <ac:spMkLst>
            <pc:docMk/>
            <pc:sldMk cId="113540419" sldId="369"/>
            <ac:spMk id="11" creationId="{71258572-AFA3-9843-36F8-5BFDC30002AC}"/>
          </ac:spMkLst>
        </pc:spChg>
        <pc:spChg chg="add mod">
          <ac:chgData name="CAMPOS ZAMORA, Melissa" userId="4328921f-4451-4773-bb83-445ac24bfedf" providerId="ADAL" clId="{A20380B9-A6DE-0E4E-A0E9-AFBE6451E96E}" dt="2023-07-18T15:08:30.372" v="2613" actId="1076"/>
          <ac:spMkLst>
            <pc:docMk/>
            <pc:sldMk cId="113540419" sldId="369"/>
            <ac:spMk id="13" creationId="{568BE729-3A1F-F87A-189A-E598E3B52A79}"/>
          </ac:spMkLst>
        </pc:spChg>
        <pc:picChg chg="add mod">
          <ac:chgData name="CAMPOS ZAMORA, Melissa" userId="4328921f-4451-4773-bb83-445ac24bfedf" providerId="ADAL" clId="{A20380B9-A6DE-0E4E-A0E9-AFBE6451E96E}" dt="2023-07-18T14:58:41.276" v="2372"/>
          <ac:picMkLst>
            <pc:docMk/>
            <pc:sldMk cId="113540419" sldId="369"/>
            <ac:picMk id="4" creationId="{411F210D-03B8-4C42-3DA0-B2DACBA9E479}"/>
          </ac:picMkLst>
        </pc:picChg>
        <pc:picChg chg="del">
          <ac:chgData name="CAMPOS ZAMORA, Melissa" userId="4328921f-4451-4773-bb83-445ac24bfedf" providerId="ADAL" clId="{A20380B9-A6DE-0E4E-A0E9-AFBE6451E96E}" dt="2023-07-18T15:02:13.418" v="2400" actId="478"/>
          <ac:picMkLst>
            <pc:docMk/>
            <pc:sldMk cId="113540419" sldId="369"/>
            <ac:picMk id="7" creationId="{00000000-0000-0000-0000-000000000000}"/>
          </ac:picMkLst>
        </pc:picChg>
        <pc:picChg chg="add mod">
          <ac:chgData name="CAMPOS ZAMORA, Melissa" userId="4328921f-4451-4773-bb83-445ac24bfedf" providerId="ADAL" clId="{A20380B9-A6DE-0E4E-A0E9-AFBE6451E96E}" dt="2023-07-18T15:08:30.372" v="2613" actId="1076"/>
          <ac:picMkLst>
            <pc:docMk/>
            <pc:sldMk cId="113540419" sldId="369"/>
            <ac:picMk id="10" creationId="{F34B5C1E-2F20-840D-8ABC-A84B79BFF51B}"/>
          </ac:picMkLst>
        </pc:picChg>
        <pc:picChg chg="add mod">
          <ac:chgData name="CAMPOS ZAMORA, Melissa" userId="4328921f-4451-4773-bb83-445ac24bfedf" providerId="ADAL" clId="{A20380B9-A6DE-0E4E-A0E9-AFBE6451E96E}" dt="2023-07-18T15:08:30.372" v="2613" actId="1076"/>
          <ac:picMkLst>
            <pc:docMk/>
            <pc:sldMk cId="113540419" sldId="369"/>
            <ac:picMk id="12" creationId="{5788B4C8-90F1-93F6-437E-B7A2E6D8B8D5}"/>
          </ac:picMkLst>
        </pc:picChg>
      </pc:sldChg>
      <pc:sldChg chg="delSp del mod">
        <pc:chgData name="CAMPOS ZAMORA, Melissa" userId="4328921f-4451-4773-bb83-445ac24bfedf" providerId="ADAL" clId="{A20380B9-A6DE-0E4E-A0E9-AFBE6451E96E}" dt="2023-07-14T21:17:45.158" v="160" actId="2696"/>
        <pc:sldMkLst>
          <pc:docMk/>
          <pc:sldMk cId="1706967683" sldId="370"/>
        </pc:sldMkLst>
        <pc:spChg chg="del">
          <ac:chgData name="CAMPOS ZAMORA, Melissa" userId="4328921f-4451-4773-bb83-445ac24bfedf" providerId="ADAL" clId="{A20380B9-A6DE-0E4E-A0E9-AFBE6451E96E}" dt="2023-07-14T21:17:41.011" v="157" actId="21"/>
          <ac:spMkLst>
            <pc:docMk/>
            <pc:sldMk cId="1706967683" sldId="370"/>
            <ac:spMk id="6" creationId="{00000000-0000-0000-0000-000000000000}"/>
          </ac:spMkLst>
        </pc:spChg>
        <pc:picChg chg="del">
          <ac:chgData name="CAMPOS ZAMORA, Melissa" userId="4328921f-4451-4773-bb83-445ac24bfedf" providerId="ADAL" clId="{A20380B9-A6DE-0E4E-A0E9-AFBE6451E96E}" dt="2023-07-14T21:17:41.011" v="157" actId="21"/>
          <ac:picMkLst>
            <pc:docMk/>
            <pc:sldMk cId="1706967683" sldId="370"/>
            <ac:picMk id="9" creationId="{00000000-0000-0000-0000-000000000000}"/>
          </ac:picMkLst>
        </pc:picChg>
      </pc:sldChg>
      <pc:sldChg chg="addSp delSp modSp mod">
        <pc:chgData name="CAMPOS ZAMORA, Melissa" userId="4328921f-4451-4773-bb83-445ac24bfedf" providerId="ADAL" clId="{A20380B9-A6DE-0E4E-A0E9-AFBE6451E96E}" dt="2023-07-18T15:10:59.970" v="2674" actId="5793"/>
        <pc:sldMkLst>
          <pc:docMk/>
          <pc:sldMk cId="514390030" sldId="371"/>
        </pc:sldMkLst>
        <pc:spChg chg="mod">
          <ac:chgData name="CAMPOS ZAMORA, Melissa" userId="4328921f-4451-4773-bb83-445ac24bfedf" providerId="ADAL" clId="{A20380B9-A6DE-0E4E-A0E9-AFBE6451E96E}" dt="2023-07-18T15:09:28.632" v="2633" actId="790"/>
          <ac:spMkLst>
            <pc:docMk/>
            <pc:sldMk cId="514390030" sldId="371"/>
            <ac:spMk id="2" creationId="{00000000-0000-0000-0000-000000000000}"/>
          </ac:spMkLst>
        </pc:spChg>
        <pc:spChg chg="mod">
          <ac:chgData name="CAMPOS ZAMORA, Melissa" userId="4328921f-4451-4773-bb83-445ac24bfedf" providerId="ADAL" clId="{A20380B9-A6DE-0E4E-A0E9-AFBE6451E96E}" dt="2023-07-18T15:10:59.970" v="2674" actId="5793"/>
          <ac:spMkLst>
            <pc:docMk/>
            <pc:sldMk cId="514390030" sldId="371"/>
            <ac:spMk id="3" creationId="{00000000-0000-0000-0000-000000000000}"/>
          </ac:spMkLst>
        </pc:spChg>
        <pc:spChg chg="add mod">
          <ac:chgData name="CAMPOS ZAMORA, Melissa" userId="4328921f-4451-4773-bb83-445ac24bfedf" providerId="ADAL" clId="{A20380B9-A6DE-0E4E-A0E9-AFBE6451E96E}" dt="2023-07-18T15:10:57.010" v="2673" actId="1076"/>
          <ac:spMkLst>
            <pc:docMk/>
            <pc:sldMk cId="514390030" sldId="371"/>
            <ac:spMk id="5" creationId="{19B3B08D-FF27-5247-ED96-AC46605396B2}"/>
          </ac:spMkLst>
        </pc:spChg>
        <pc:picChg chg="add mod">
          <ac:chgData name="CAMPOS ZAMORA, Melissa" userId="4328921f-4451-4773-bb83-445ac24bfedf" providerId="ADAL" clId="{A20380B9-A6DE-0E4E-A0E9-AFBE6451E96E}" dt="2023-07-18T15:09:38.464" v="2636"/>
          <ac:picMkLst>
            <pc:docMk/>
            <pc:sldMk cId="514390030" sldId="371"/>
            <ac:picMk id="4" creationId="{59E04E37-F67B-9640-289F-4A5F59A34177}"/>
          </ac:picMkLst>
        </pc:picChg>
        <pc:picChg chg="del">
          <ac:chgData name="CAMPOS ZAMORA, Melissa" userId="4328921f-4451-4773-bb83-445ac24bfedf" providerId="ADAL" clId="{A20380B9-A6DE-0E4E-A0E9-AFBE6451E96E}" dt="2023-07-18T15:09:07.178" v="2625" actId="478"/>
          <ac:picMkLst>
            <pc:docMk/>
            <pc:sldMk cId="514390030" sldId="371"/>
            <ac:picMk id="6" creationId="{00000000-0000-0000-0000-000000000000}"/>
          </ac:picMkLst>
        </pc:picChg>
        <pc:picChg chg="add mod">
          <ac:chgData name="CAMPOS ZAMORA, Melissa" userId="4328921f-4451-4773-bb83-445ac24bfedf" providerId="ADAL" clId="{A20380B9-A6DE-0E4E-A0E9-AFBE6451E96E}" dt="2023-07-18T15:10:57.010" v="2673" actId="1076"/>
          <ac:picMkLst>
            <pc:docMk/>
            <pc:sldMk cId="514390030" sldId="371"/>
            <ac:picMk id="7" creationId="{B8C8CE27-DFAD-A385-78F5-CEDC56C20FA7}"/>
          </ac:picMkLst>
        </pc:picChg>
      </pc:sldChg>
      <pc:sldChg chg="addSp delSp modSp mod">
        <pc:chgData name="CAMPOS ZAMORA, Melissa" userId="4328921f-4451-4773-bb83-445ac24bfedf" providerId="ADAL" clId="{A20380B9-A6DE-0E4E-A0E9-AFBE6451E96E}" dt="2023-07-18T15:09:59.382" v="2649" actId="1038"/>
        <pc:sldMkLst>
          <pc:docMk/>
          <pc:sldMk cId="3208951512" sldId="372"/>
        </pc:sldMkLst>
        <pc:spChg chg="mod">
          <ac:chgData name="CAMPOS ZAMORA, Melissa" userId="4328921f-4451-4773-bb83-445ac24bfedf" providerId="ADAL" clId="{A20380B9-A6DE-0E4E-A0E9-AFBE6451E96E}" dt="2023-07-18T15:09:59.382" v="2649" actId="1038"/>
          <ac:spMkLst>
            <pc:docMk/>
            <pc:sldMk cId="3208951512" sldId="372"/>
            <ac:spMk id="2" creationId="{00000000-0000-0000-0000-000000000000}"/>
          </ac:spMkLst>
        </pc:spChg>
        <pc:picChg chg="add mod">
          <ac:chgData name="CAMPOS ZAMORA, Melissa" userId="4328921f-4451-4773-bb83-445ac24bfedf" providerId="ADAL" clId="{A20380B9-A6DE-0E4E-A0E9-AFBE6451E96E}" dt="2023-07-18T15:09:39.981" v="2637"/>
          <ac:picMkLst>
            <pc:docMk/>
            <pc:sldMk cId="3208951512" sldId="372"/>
            <ac:picMk id="4" creationId="{41013502-4E28-56EC-9804-1DADA9EFC33B}"/>
          </ac:picMkLst>
        </pc:picChg>
        <pc:picChg chg="del">
          <ac:chgData name="CAMPOS ZAMORA, Melissa" userId="4328921f-4451-4773-bb83-445ac24bfedf" providerId="ADAL" clId="{A20380B9-A6DE-0E4E-A0E9-AFBE6451E96E}" dt="2023-07-18T15:09:09.871" v="2626" actId="478"/>
          <ac:picMkLst>
            <pc:docMk/>
            <pc:sldMk cId="3208951512" sldId="372"/>
            <ac:picMk id="6" creationId="{00000000-0000-0000-0000-000000000000}"/>
          </ac:picMkLst>
        </pc:picChg>
      </pc:sldChg>
      <pc:sldChg chg="delSp del mod">
        <pc:chgData name="CAMPOS ZAMORA, Melissa" userId="4328921f-4451-4773-bb83-445ac24bfedf" providerId="ADAL" clId="{A20380B9-A6DE-0E4E-A0E9-AFBE6451E96E}" dt="2023-07-14T21:18:27.293" v="176" actId="2696"/>
        <pc:sldMkLst>
          <pc:docMk/>
          <pc:sldMk cId="592181385" sldId="373"/>
        </pc:sldMkLst>
        <pc:spChg chg="del">
          <ac:chgData name="CAMPOS ZAMORA, Melissa" userId="4328921f-4451-4773-bb83-445ac24bfedf" providerId="ADAL" clId="{A20380B9-A6DE-0E4E-A0E9-AFBE6451E96E}" dt="2023-07-14T21:18:25.011" v="174" actId="21"/>
          <ac:spMkLst>
            <pc:docMk/>
            <pc:sldMk cId="592181385" sldId="373"/>
            <ac:spMk id="6" creationId="{00000000-0000-0000-0000-000000000000}"/>
          </ac:spMkLst>
        </pc:spChg>
        <pc:picChg chg="del">
          <ac:chgData name="CAMPOS ZAMORA, Melissa" userId="4328921f-4451-4773-bb83-445ac24bfedf" providerId="ADAL" clId="{A20380B9-A6DE-0E4E-A0E9-AFBE6451E96E}" dt="2023-07-14T21:18:25.011" v="174" actId="21"/>
          <ac:picMkLst>
            <pc:docMk/>
            <pc:sldMk cId="592181385" sldId="373"/>
            <ac:picMk id="8" creationId="{00000000-0000-0000-0000-000000000000}"/>
          </ac:picMkLst>
        </pc:picChg>
      </pc:sldChg>
      <pc:sldChg chg="modSp mod">
        <pc:chgData name="CAMPOS ZAMORA, Melissa" userId="4328921f-4451-4773-bb83-445ac24bfedf" providerId="ADAL" clId="{A20380B9-A6DE-0E4E-A0E9-AFBE6451E96E}" dt="2023-07-14T21:12:04.657" v="38"/>
        <pc:sldMkLst>
          <pc:docMk/>
          <pc:sldMk cId="289310832" sldId="374"/>
        </pc:sldMkLst>
        <pc:spChg chg="mod">
          <ac:chgData name="CAMPOS ZAMORA, Melissa" userId="4328921f-4451-4773-bb83-445ac24bfedf" providerId="ADAL" clId="{A20380B9-A6DE-0E4E-A0E9-AFBE6451E96E}" dt="2023-07-14T21:12:04.657" v="38"/>
          <ac:spMkLst>
            <pc:docMk/>
            <pc:sldMk cId="289310832" sldId="374"/>
            <ac:spMk id="2" creationId="{00000000-0000-0000-0000-000000000000}"/>
          </ac:spMkLst>
        </pc:spChg>
      </pc:sldChg>
      <pc:sldChg chg="modSp mod">
        <pc:chgData name="CAMPOS ZAMORA, Melissa" userId="4328921f-4451-4773-bb83-445ac24bfedf" providerId="ADAL" clId="{A20380B9-A6DE-0E4E-A0E9-AFBE6451E96E}" dt="2023-07-14T21:12:04.743" v="46" actId="27636"/>
        <pc:sldMkLst>
          <pc:docMk/>
          <pc:sldMk cId="2436111316" sldId="375"/>
        </pc:sldMkLst>
        <pc:spChg chg="mod">
          <ac:chgData name="CAMPOS ZAMORA, Melissa" userId="4328921f-4451-4773-bb83-445ac24bfedf" providerId="ADAL" clId="{A20380B9-A6DE-0E4E-A0E9-AFBE6451E96E}" dt="2023-07-14T21:12:04.743" v="46" actId="27636"/>
          <ac:spMkLst>
            <pc:docMk/>
            <pc:sldMk cId="2436111316" sldId="375"/>
            <ac:spMk id="2" creationId="{00000000-0000-0000-0000-000000000000}"/>
          </ac:spMkLst>
        </pc:spChg>
      </pc:sldChg>
      <pc:sldChg chg="modSp mod">
        <pc:chgData name="CAMPOS ZAMORA, Melissa" userId="4328921f-4451-4773-bb83-445ac24bfedf" providerId="ADAL" clId="{A20380B9-A6DE-0E4E-A0E9-AFBE6451E96E}" dt="2023-07-14T21:12:04.746" v="47" actId="27636"/>
        <pc:sldMkLst>
          <pc:docMk/>
          <pc:sldMk cId="1395544534" sldId="376"/>
        </pc:sldMkLst>
        <pc:spChg chg="mod">
          <ac:chgData name="CAMPOS ZAMORA, Melissa" userId="4328921f-4451-4773-bb83-445ac24bfedf" providerId="ADAL" clId="{A20380B9-A6DE-0E4E-A0E9-AFBE6451E96E}" dt="2023-07-14T21:12:04.746" v="47" actId="27636"/>
          <ac:spMkLst>
            <pc:docMk/>
            <pc:sldMk cId="1395544534" sldId="376"/>
            <ac:spMk id="2" creationId="{00000000-0000-0000-0000-000000000000}"/>
          </ac:spMkLst>
        </pc:spChg>
      </pc:sldChg>
      <pc:sldChg chg="modSp mod">
        <pc:chgData name="CAMPOS ZAMORA, Melissa" userId="4328921f-4451-4773-bb83-445ac24bfedf" providerId="ADAL" clId="{A20380B9-A6DE-0E4E-A0E9-AFBE6451E96E}" dt="2023-07-14T21:12:04.747" v="48" actId="27636"/>
        <pc:sldMkLst>
          <pc:docMk/>
          <pc:sldMk cId="2625513422" sldId="378"/>
        </pc:sldMkLst>
        <pc:spChg chg="mod">
          <ac:chgData name="CAMPOS ZAMORA, Melissa" userId="4328921f-4451-4773-bb83-445ac24bfedf" providerId="ADAL" clId="{A20380B9-A6DE-0E4E-A0E9-AFBE6451E96E}" dt="2023-07-14T21:12:04.747" v="48" actId="27636"/>
          <ac:spMkLst>
            <pc:docMk/>
            <pc:sldMk cId="2625513422" sldId="378"/>
            <ac:spMk id="2" creationId="{00000000-0000-0000-0000-000000000000}"/>
          </ac:spMkLst>
        </pc:spChg>
      </pc:sldChg>
      <pc:sldChg chg="modSp mod">
        <pc:chgData name="CAMPOS ZAMORA, Melissa" userId="4328921f-4451-4773-bb83-445ac24bfedf" providerId="ADAL" clId="{A20380B9-A6DE-0E4E-A0E9-AFBE6451E96E}" dt="2023-07-14T21:12:04.755" v="50" actId="27636"/>
        <pc:sldMkLst>
          <pc:docMk/>
          <pc:sldMk cId="236474333" sldId="382"/>
        </pc:sldMkLst>
        <pc:spChg chg="mod">
          <ac:chgData name="CAMPOS ZAMORA, Melissa" userId="4328921f-4451-4773-bb83-445ac24bfedf" providerId="ADAL" clId="{A20380B9-A6DE-0E4E-A0E9-AFBE6451E96E}" dt="2023-07-14T21:12:04.755" v="50" actId="27636"/>
          <ac:spMkLst>
            <pc:docMk/>
            <pc:sldMk cId="236474333" sldId="382"/>
            <ac:spMk id="2" creationId="{00000000-0000-0000-0000-000000000000}"/>
          </ac:spMkLst>
        </pc:spChg>
      </pc:sldChg>
      <pc:sldChg chg="modSp mod">
        <pc:chgData name="CAMPOS ZAMORA, Melissa" userId="4328921f-4451-4773-bb83-445ac24bfedf" providerId="ADAL" clId="{A20380B9-A6DE-0E4E-A0E9-AFBE6451E96E}" dt="2023-07-14T21:12:04.763" v="53" actId="27636"/>
        <pc:sldMkLst>
          <pc:docMk/>
          <pc:sldMk cId="3878076635" sldId="384"/>
        </pc:sldMkLst>
        <pc:spChg chg="mod">
          <ac:chgData name="CAMPOS ZAMORA, Melissa" userId="4328921f-4451-4773-bb83-445ac24bfedf" providerId="ADAL" clId="{A20380B9-A6DE-0E4E-A0E9-AFBE6451E96E}" dt="2023-07-14T21:12:04.763" v="53" actId="27636"/>
          <ac:spMkLst>
            <pc:docMk/>
            <pc:sldMk cId="3878076635" sldId="384"/>
            <ac:spMk id="2" creationId="{00000000-0000-0000-0000-000000000000}"/>
          </ac:spMkLst>
        </pc:spChg>
      </pc:sldChg>
      <pc:sldChg chg="modSp mod">
        <pc:chgData name="CAMPOS ZAMORA, Melissa" userId="4328921f-4451-4773-bb83-445ac24bfedf" providerId="ADAL" clId="{A20380B9-A6DE-0E4E-A0E9-AFBE6451E96E}" dt="2023-07-14T21:12:04.770" v="54" actId="27636"/>
        <pc:sldMkLst>
          <pc:docMk/>
          <pc:sldMk cId="28864830" sldId="385"/>
        </pc:sldMkLst>
        <pc:spChg chg="mod">
          <ac:chgData name="CAMPOS ZAMORA, Melissa" userId="4328921f-4451-4773-bb83-445ac24bfedf" providerId="ADAL" clId="{A20380B9-A6DE-0E4E-A0E9-AFBE6451E96E}" dt="2023-07-14T21:12:04.770" v="54" actId="27636"/>
          <ac:spMkLst>
            <pc:docMk/>
            <pc:sldMk cId="28864830" sldId="385"/>
            <ac:spMk id="2" creationId="{00000000-0000-0000-0000-000000000000}"/>
          </ac:spMkLst>
        </pc:spChg>
      </pc:sldChg>
      <pc:sldChg chg="modSp mod">
        <pc:chgData name="CAMPOS ZAMORA, Melissa" userId="4328921f-4451-4773-bb83-445ac24bfedf" providerId="ADAL" clId="{A20380B9-A6DE-0E4E-A0E9-AFBE6451E96E}" dt="2023-07-14T21:12:04.772" v="55" actId="27636"/>
        <pc:sldMkLst>
          <pc:docMk/>
          <pc:sldMk cId="256851461" sldId="386"/>
        </pc:sldMkLst>
        <pc:spChg chg="mod">
          <ac:chgData name="CAMPOS ZAMORA, Melissa" userId="4328921f-4451-4773-bb83-445ac24bfedf" providerId="ADAL" clId="{A20380B9-A6DE-0E4E-A0E9-AFBE6451E96E}" dt="2023-07-14T21:12:04.772" v="55" actId="27636"/>
          <ac:spMkLst>
            <pc:docMk/>
            <pc:sldMk cId="256851461" sldId="386"/>
            <ac:spMk id="2" creationId="{00000000-0000-0000-0000-000000000000}"/>
          </ac:spMkLst>
        </pc:spChg>
      </pc:sldChg>
      <pc:sldChg chg="modSp mod">
        <pc:chgData name="CAMPOS ZAMORA, Melissa" userId="4328921f-4451-4773-bb83-445ac24bfedf" providerId="ADAL" clId="{A20380B9-A6DE-0E4E-A0E9-AFBE6451E96E}" dt="2023-07-14T21:12:04.774" v="56" actId="27636"/>
        <pc:sldMkLst>
          <pc:docMk/>
          <pc:sldMk cId="3850008365" sldId="390"/>
        </pc:sldMkLst>
        <pc:spChg chg="mod">
          <ac:chgData name="CAMPOS ZAMORA, Melissa" userId="4328921f-4451-4773-bb83-445ac24bfedf" providerId="ADAL" clId="{A20380B9-A6DE-0E4E-A0E9-AFBE6451E96E}" dt="2023-07-14T21:12:04.774" v="56" actId="27636"/>
          <ac:spMkLst>
            <pc:docMk/>
            <pc:sldMk cId="3850008365" sldId="390"/>
            <ac:spMk id="2" creationId="{00000000-0000-0000-0000-000000000000}"/>
          </ac:spMkLst>
        </pc:spChg>
      </pc:sldChg>
      <pc:sldChg chg="modSp mod">
        <pc:chgData name="CAMPOS ZAMORA, Melissa" userId="4328921f-4451-4773-bb83-445ac24bfedf" providerId="ADAL" clId="{A20380B9-A6DE-0E4E-A0E9-AFBE6451E96E}" dt="2023-07-14T21:12:04.775" v="57" actId="27636"/>
        <pc:sldMkLst>
          <pc:docMk/>
          <pc:sldMk cId="1935106992" sldId="391"/>
        </pc:sldMkLst>
        <pc:spChg chg="mod">
          <ac:chgData name="CAMPOS ZAMORA, Melissa" userId="4328921f-4451-4773-bb83-445ac24bfedf" providerId="ADAL" clId="{A20380B9-A6DE-0E4E-A0E9-AFBE6451E96E}" dt="2023-07-14T21:12:04.775" v="57" actId="27636"/>
          <ac:spMkLst>
            <pc:docMk/>
            <pc:sldMk cId="1935106992" sldId="391"/>
            <ac:spMk id="2" creationId="{00000000-0000-0000-0000-000000000000}"/>
          </ac:spMkLst>
        </pc:spChg>
      </pc:sldChg>
      <pc:sldChg chg="modSp mod">
        <pc:chgData name="CAMPOS ZAMORA, Melissa" userId="4328921f-4451-4773-bb83-445ac24bfedf" providerId="ADAL" clId="{A20380B9-A6DE-0E4E-A0E9-AFBE6451E96E}" dt="2023-07-14T21:12:04.781" v="58" actId="27636"/>
        <pc:sldMkLst>
          <pc:docMk/>
          <pc:sldMk cId="2271066090" sldId="393"/>
        </pc:sldMkLst>
        <pc:spChg chg="mod">
          <ac:chgData name="CAMPOS ZAMORA, Melissa" userId="4328921f-4451-4773-bb83-445ac24bfedf" providerId="ADAL" clId="{A20380B9-A6DE-0E4E-A0E9-AFBE6451E96E}" dt="2023-07-14T21:12:04.781" v="58" actId="27636"/>
          <ac:spMkLst>
            <pc:docMk/>
            <pc:sldMk cId="2271066090" sldId="393"/>
            <ac:spMk id="2" creationId="{00000000-0000-0000-0000-000000000000}"/>
          </ac:spMkLst>
        </pc:spChg>
      </pc:sldChg>
      <pc:sldChg chg="modSp mod">
        <pc:chgData name="CAMPOS ZAMORA, Melissa" userId="4328921f-4451-4773-bb83-445ac24bfedf" providerId="ADAL" clId="{A20380B9-A6DE-0E4E-A0E9-AFBE6451E96E}" dt="2023-07-14T21:12:04.783" v="59" actId="27636"/>
        <pc:sldMkLst>
          <pc:docMk/>
          <pc:sldMk cId="3087170168" sldId="394"/>
        </pc:sldMkLst>
        <pc:spChg chg="mod">
          <ac:chgData name="CAMPOS ZAMORA, Melissa" userId="4328921f-4451-4773-bb83-445ac24bfedf" providerId="ADAL" clId="{A20380B9-A6DE-0E4E-A0E9-AFBE6451E96E}" dt="2023-07-14T21:12:04.783" v="59" actId="27636"/>
          <ac:spMkLst>
            <pc:docMk/>
            <pc:sldMk cId="3087170168" sldId="394"/>
            <ac:spMk id="2" creationId="{00000000-0000-0000-0000-000000000000}"/>
          </ac:spMkLst>
        </pc:spChg>
      </pc:sldChg>
      <pc:sldChg chg="modSp mod">
        <pc:chgData name="CAMPOS ZAMORA, Melissa" userId="4328921f-4451-4773-bb83-445ac24bfedf" providerId="ADAL" clId="{A20380B9-A6DE-0E4E-A0E9-AFBE6451E96E}" dt="2023-07-14T21:12:04.784" v="60" actId="27636"/>
        <pc:sldMkLst>
          <pc:docMk/>
          <pc:sldMk cId="3923984352" sldId="395"/>
        </pc:sldMkLst>
        <pc:spChg chg="mod">
          <ac:chgData name="CAMPOS ZAMORA, Melissa" userId="4328921f-4451-4773-bb83-445ac24bfedf" providerId="ADAL" clId="{A20380B9-A6DE-0E4E-A0E9-AFBE6451E96E}" dt="2023-07-14T21:12:04.784" v="60" actId="27636"/>
          <ac:spMkLst>
            <pc:docMk/>
            <pc:sldMk cId="3923984352" sldId="395"/>
            <ac:spMk id="2" creationId="{00000000-0000-0000-0000-000000000000}"/>
          </ac:spMkLst>
        </pc:spChg>
      </pc:sldChg>
      <pc:sldChg chg="modSp mod">
        <pc:chgData name="CAMPOS ZAMORA, Melissa" userId="4328921f-4451-4773-bb83-445ac24bfedf" providerId="ADAL" clId="{A20380B9-A6DE-0E4E-A0E9-AFBE6451E96E}" dt="2023-07-14T21:12:04.786" v="61" actId="27636"/>
        <pc:sldMkLst>
          <pc:docMk/>
          <pc:sldMk cId="4057725795" sldId="396"/>
        </pc:sldMkLst>
        <pc:spChg chg="mod">
          <ac:chgData name="CAMPOS ZAMORA, Melissa" userId="4328921f-4451-4773-bb83-445ac24bfedf" providerId="ADAL" clId="{A20380B9-A6DE-0E4E-A0E9-AFBE6451E96E}" dt="2023-07-14T21:12:04.786" v="61" actId="27636"/>
          <ac:spMkLst>
            <pc:docMk/>
            <pc:sldMk cId="4057725795" sldId="396"/>
            <ac:spMk id="2" creationId="{00000000-0000-0000-0000-000000000000}"/>
          </ac:spMkLst>
        </pc:spChg>
      </pc:sldChg>
      <pc:sldChg chg="modSp mod">
        <pc:chgData name="CAMPOS ZAMORA, Melissa" userId="4328921f-4451-4773-bb83-445ac24bfedf" providerId="ADAL" clId="{A20380B9-A6DE-0E4E-A0E9-AFBE6451E96E}" dt="2023-07-14T21:16:25.319" v="136" actId="1076"/>
        <pc:sldMkLst>
          <pc:docMk/>
          <pc:sldMk cId="4261638870" sldId="397"/>
        </pc:sldMkLst>
        <pc:spChg chg="mod">
          <ac:chgData name="CAMPOS ZAMORA, Melissa" userId="4328921f-4451-4773-bb83-445ac24bfedf" providerId="ADAL" clId="{A20380B9-A6DE-0E4E-A0E9-AFBE6451E96E}" dt="2023-07-14T21:12:04.787" v="62" actId="27636"/>
          <ac:spMkLst>
            <pc:docMk/>
            <pc:sldMk cId="4261638870" sldId="397"/>
            <ac:spMk id="2" creationId="{00000000-0000-0000-0000-000000000000}"/>
          </ac:spMkLst>
        </pc:spChg>
        <pc:spChg chg="mod">
          <ac:chgData name="CAMPOS ZAMORA, Melissa" userId="4328921f-4451-4773-bb83-445ac24bfedf" providerId="ADAL" clId="{A20380B9-A6DE-0E4E-A0E9-AFBE6451E96E}" dt="2023-07-14T21:16:25.319" v="136" actId="1076"/>
          <ac:spMkLst>
            <pc:docMk/>
            <pc:sldMk cId="4261638870" sldId="397"/>
            <ac:spMk id="5" creationId="{00000000-0000-0000-0000-000000000000}"/>
          </ac:spMkLst>
        </pc:spChg>
      </pc:sldChg>
      <pc:sldChg chg="modSp mod">
        <pc:chgData name="CAMPOS ZAMORA, Melissa" userId="4328921f-4451-4773-bb83-445ac24bfedf" providerId="ADAL" clId="{A20380B9-A6DE-0E4E-A0E9-AFBE6451E96E}" dt="2023-07-14T21:12:04.791" v="63" actId="27636"/>
        <pc:sldMkLst>
          <pc:docMk/>
          <pc:sldMk cId="2379211895" sldId="398"/>
        </pc:sldMkLst>
        <pc:spChg chg="mod">
          <ac:chgData name="CAMPOS ZAMORA, Melissa" userId="4328921f-4451-4773-bb83-445ac24bfedf" providerId="ADAL" clId="{A20380B9-A6DE-0E4E-A0E9-AFBE6451E96E}" dt="2023-07-14T21:12:04.791" v="63" actId="27636"/>
          <ac:spMkLst>
            <pc:docMk/>
            <pc:sldMk cId="2379211895" sldId="398"/>
            <ac:spMk id="2" creationId="{00000000-0000-0000-0000-000000000000}"/>
          </ac:spMkLst>
        </pc:spChg>
      </pc:sldChg>
      <pc:sldChg chg="modSp mod">
        <pc:chgData name="CAMPOS ZAMORA, Melissa" userId="4328921f-4451-4773-bb83-445ac24bfedf" providerId="ADAL" clId="{A20380B9-A6DE-0E4E-A0E9-AFBE6451E96E}" dt="2023-07-14T21:12:04.798" v="64" actId="27636"/>
        <pc:sldMkLst>
          <pc:docMk/>
          <pc:sldMk cId="1946631479" sldId="399"/>
        </pc:sldMkLst>
        <pc:spChg chg="mod">
          <ac:chgData name="CAMPOS ZAMORA, Melissa" userId="4328921f-4451-4773-bb83-445ac24bfedf" providerId="ADAL" clId="{A20380B9-A6DE-0E4E-A0E9-AFBE6451E96E}" dt="2023-07-14T21:12:04.798" v="64" actId="27636"/>
          <ac:spMkLst>
            <pc:docMk/>
            <pc:sldMk cId="1946631479" sldId="399"/>
            <ac:spMk id="2" creationId="{00000000-0000-0000-0000-000000000000}"/>
          </ac:spMkLst>
        </pc:spChg>
      </pc:sldChg>
      <pc:sldChg chg="modSp mod">
        <pc:chgData name="CAMPOS ZAMORA, Melissa" userId="4328921f-4451-4773-bb83-445ac24bfedf" providerId="ADAL" clId="{A20380B9-A6DE-0E4E-A0E9-AFBE6451E96E}" dt="2023-07-14T21:12:04.799" v="65" actId="27636"/>
        <pc:sldMkLst>
          <pc:docMk/>
          <pc:sldMk cId="3686239168" sldId="400"/>
        </pc:sldMkLst>
        <pc:spChg chg="mod">
          <ac:chgData name="CAMPOS ZAMORA, Melissa" userId="4328921f-4451-4773-bb83-445ac24bfedf" providerId="ADAL" clId="{A20380B9-A6DE-0E4E-A0E9-AFBE6451E96E}" dt="2023-07-14T21:12:04.799" v="65" actId="27636"/>
          <ac:spMkLst>
            <pc:docMk/>
            <pc:sldMk cId="3686239168" sldId="400"/>
            <ac:spMk id="2" creationId="{00000000-0000-0000-0000-000000000000}"/>
          </ac:spMkLst>
        </pc:spChg>
      </pc:sldChg>
      <pc:sldChg chg="modSp mod">
        <pc:chgData name="CAMPOS ZAMORA, Melissa" userId="4328921f-4451-4773-bb83-445ac24bfedf" providerId="ADAL" clId="{A20380B9-A6DE-0E4E-A0E9-AFBE6451E96E}" dt="2023-07-14T21:16:10.567" v="135" actId="1076"/>
        <pc:sldMkLst>
          <pc:docMk/>
          <pc:sldMk cId="780037895" sldId="402"/>
        </pc:sldMkLst>
        <pc:spChg chg="mod">
          <ac:chgData name="CAMPOS ZAMORA, Melissa" userId="4328921f-4451-4773-bb83-445ac24bfedf" providerId="ADAL" clId="{A20380B9-A6DE-0E4E-A0E9-AFBE6451E96E}" dt="2023-07-14T21:12:04.800" v="66" actId="27636"/>
          <ac:spMkLst>
            <pc:docMk/>
            <pc:sldMk cId="780037895" sldId="402"/>
            <ac:spMk id="2" creationId="{00000000-0000-0000-0000-000000000000}"/>
          </ac:spMkLst>
        </pc:spChg>
        <pc:picChg chg="mod">
          <ac:chgData name="CAMPOS ZAMORA, Melissa" userId="4328921f-4451-4773-bb83-445ac24bfedf" providerId="ADAL" clId="{A20380B9-A6DE-0E4E-A0E9-AFBE6451E96E}" dt="2023-07-14T21:16:10.567" v="135" actId="1076"/>
          <ac:picMkLst>
            <pc:docMk/>
            <pc:sldMk cId="780037895" sldId="402"/>
            <ac:picMk id="5" creationId="{00000000-0000-0000-0000-000000000000}"/>
          </ac:picMkLst>
        </pc:picChg>
      </pc:sldChg>
      <pc:sldChg chg="modSp mod">
        <pc:chgData name="CAMPOS ZAMORA, Melissa" userId="4328921f-4451-4773-bb83-445ac24bfedf" providerId="ADAL" clId="{A20380B9-A6DE-0E4E-A0E9-AFBE6451E96E}" dt="2023-07-14T21:12:04.803" v="67" actId="27636"/>
        <pc:sldMkLst>
          <pc:docMk/>
          <pc:sldMk cId="4061464181" sldId="406"/>
        </pc:sldMkLst>
        <pc:spChg chg="mod">
          <ac:chgData name="CAMPOS ZAMORA, Melissa" userId="4328921f-4451-4773-bb83-445ac24bfedf" providerId="ADAL" clId="{A20380B9-A6DE-0E4E-A0E9-AFBE6451E96E}" dt="2023-07-14T21:12:04.803" v="67" actId="27636"/>
          <ac:spMkLst>
            <pc:docMk/>
            <pc:sldMk cId="4061464181" sldId="406"/>
            <ac:spMk id="2" creationId="{00000000-0000-0000-0000-000000000000}"/>
          </ac:spMkLst>
        </pc:spChg>
      </pc:sldChg>
      <pc:sldChg chg="modSp mod">
        <pc:chgData name="CAMPOS ZAMORA, Melissa" userId="4328921f-4451-4773-bb83-445ac24bfedf" providerId="ADAL" clId="{A20380B9-A6DE-0E4E-A0E9-AFBE6451E96E}" dt="2023-07-14T21:12:04.657" v="38"/>
        <pc:sldMkLst>
          <pc:docMk/>
          <pc:sldMk cId="1565897635" sldId="407"/>
        </pc:sldMkLst>
        <pc:spChg chg="mod">
          <ac:chgData name="CAMPOS ZAMORA, Melissa" userId="4328921f-4451-4773-bb83-445ac24bfedf" providerId="ADAL" clId="{A20380B9-A6DE-0E4E-A0E9-AFBE6451E96E}" dt="2023-07-14T21:12:04.657" v="38"/>
          <ac:spMkLst>
            <pc:docMk/>
            <pc:sldMk cId="1565897635" sldId="407"/>
            <ac:spMk id="2" creationId="{00000000-0000-0000-0000-000000000000}"/>
          </ac:spMkLst>
        </pc:spChg>
        <pc:spChg chg="mod">
          <ac:chgData name="CAMPOS ZAMORA, Melissa" userId="4328921f-4451-4773-bb83-445ac24bfedf" providerId="ADAL" clId="{A20380B9-A6DE-0E4E-A0E9-AFBE6451E96E}" dt="2023-07-14T21:12:04.657" v="38"/>
          <ac:spMkLst>
            <pc:docMk/>
            <pc:sldMk cId="1565897635" sldId="407"/>
            <ac:spMk id="3" creationId="{00000000-0000-0000-0000-000000000000}"/>
          </ac:spMkLst>
        </pc:spChg>
      </pc:sldChg>
      <pc:sldChg chg="addSp delSp modSp mod modClrScheme chgLayout">
        <pc:chgData name="CAMPOS ZAMORA, Melissa" userId="4328921f-4451-4773-bb83-445ac24bfedf" providerId="ADAL" clId="{A20380B9-A6DE-0E4E-A0E9-AFBE6451E96E}" dt="2023-07-14T21:15:38.010" v="131" actId="478"/>
        <pc:sldMkLst>
          <pc:docMk/>
          <pc:sldMk cId="2888507080" sldId="409"/>
        </pc:sldMkLst>
        <pc:spChg chg="del mod ord">
          <ac:chgData name="CAMPOS ZAMORA, Melissa" userId="4328921f-4451-4773-bb83-445ac24bfedf" providerId="ADAL" clId="{A20380B9-A6DE-0E4E-A0E9-AFBE6451E96E}" dt="2023-07-14T21:15:38.010" v="131" actId="478"/>
          <ac:spMkLst>
            <pc:docMk/>
            <pc:sldMk cId="2888507080" sldId="409"/>
            <ac:spMk id="2" creationId="{00000000-0000-0000-0000-000000000000}"/>
          </ac:spMkLst>
        </pc:spChg>
        <pc:spChg chg="add mod ord">
          <ac:chgData name="CAMPOS ZAMORA, Melissa" userId="4328921f-4451-4773-bb83-445ac24bfedf" providerId="ADAL" clId="{A20380B9-A6DE-0E4E-A0E9-AFBE6451E96E}" dt="2023-07-14T21:15:36.563" v="130"/>
          <ac:spMkLst>
            <pc:docMk/>
            <pc:sldMk cId="2888507080" sldId="409"/>
            <ac:spMk id="3" creationId="{B4913799-7111-675C-AE08-A9746C636B93}"/>
          </ac:spMkLst>
        </pc:spChg>
      </pc:sldChg>
      <pc:sldChg chg="del">
        <pc:chgData name="CAMPOS ZAMORA, Melissa" userId="4328921f-4451-4773-bb83-445ac24bfedf" providerId="ADAL" clId="{A20380B9-A6DE-0E4E-A0E9-AFBE6451E96E}" dt="2023-07-18T14:19:17.752" v="1558" actId="2696"/>
        <pc:sldMkLst>
          <pc:docMk/>
          <pc:sldMk cId="1822358520" sldId="413"/>
        </pc:sldMkLst>
      </pc:sldChg>
      <pc:sldChg chg="modSp mod">
        <pc:chgData name="CAMPOS ZAMORA, Melissa" userId="4328921f-4451-4773-bb83-445ac24bfedf" providerId="ADAL" clId="{A20380B9-A6DE-0E4E-A0E9-AFBE6451E96E}" dt="2023-07-14T21:12:04.749" v="49" actId="27636"/>
        <pc:sldMkLst>
          <pc:docMk/>
          <pc:sldMk cId="2379003922" sldId="414"/>
        </pc:sldMkLst>
        <pc:spChg chg="mod">
          <ac:chgData name="CAMPOS ZAMORA, Melissa" userId="4328921f-4451-4773-bb83-445ac24bfedf" providerId="ADAL" clId="{A20380B9-A6DE-0E4E-A0E9-AFBE6451E96E}" dt="2023-07-14T21:12:04.749" v="49" actId="27636"/>
          <ac:spMkLst>
            <pc:docMk/>
            <pc:sldMk cId="2379003922" sldId="414"/>
            <ac:spMk id="2" creationId="{00000000-0000-0000-0000-000000000000}"/>
          </ac:spMkLst>
        </pc:spChg>
      </pc:sldChg>
      <pc:sldChg chg="modSp mod">
        <pc:chgData name="CAMPOS ZAMORA, Melissa" userId="4328921f-4451-4773-bb83-445ac24bfedf" providerId="ADAL" clId="{A20380B9-A6DE-0E4E-A0E9-AFBE6451E96E}" dt="2023-07-14T21:12:04.757" v="51" actId="27636"/>
        <pc:sldMkLst>
          <pc:docMk/>
          <pc:sldMk cId="1474671627" sldId="415"/>
        </pc:sldMkLst>
        <pc:spChg chg="mod">
          <ac:chgData name="CAMPOS ZAMORA, Melissa" userId="4328921f-4451-4773-bb83-445ac24bfedf" providerId="ADAL" clId="{A20380B9-A6DE-0E4E-A0E9-AFBE6451E96E}" dt="2023-07-14T21:12:04.757" v="51" actId="27636"/>
          <ac:spMkLst>
            <pc:docMk/>
            <pc:sldMk cId="1474671627" sldId="415"/>
            <ac:spMk id="2" creationId="{00000000-0000-0000-0000-000000000000}"/>
          </ac:spMkLst>
        </pc:spChg>
      </pc:sldChg>
      <pc:sldChg chg="modSp mod">
        <pc:chgData name="CAMPOS ZAMORA, Melissa" userId="4328921f-4451-4773-bb83-445ac24bfedf" providerId="ADAL" clId="{A20380B9-A6DE-0E4E-A0E9-AFBE6451E96E}" dt="2023-07-14T21:12:04.759" v="52" actId="27636"/>
        <pc:sldMkLst>
          <pc:docMk/>
          <pc:sldMk cId="1966756059" sldId="416"/>
        </pc:sldMkLst>
        <pc:spChg chg="mod">
          <ac:chgData name="CAMPOS ZAMORA, Melissa" userId="4328921f-4451-4773-bb83-445ac24bfedf" providerId="ADAL" clId="{A20380B9-A6DE-0E4E-A0E9-AFBE6451E96E}" dt="2023-07-14T21:12:04.759" v="52" actId="27636"/>
          <ac:spMkLst>
            <pc:docMk/>
            <pc:sldMk cId="1966756059" sldId="416"/>
            <ac:spMk id="2" creationId="{00000000-0000-0000-0000-000000000000}"/>
          </ac:spMkLst>
        </pc:spChg>
      </pc:sldChg>
      <pc:sldChg chg="add">
        <pc:chgData name="CAMPOS ZAMORA, Melissa" userId="4328921f-4451-4773-bb83-445ac24bfedf" providerId="ADAL" clId="{A20380B9-A6DE-0E4E-A0E9-AFBE6451E96E}" dt="2023-07-14T21:15:26.339" v="126"/>
        <pc:sldMkLst>
          <pc:docMk/>
          <pc:sldMk cId="2351737884" sldId="417"/>
        </pc:sldMkLst>
      </pc:sldChg>
      <pc:sldChg chg="modSp del mod">
        <pc:chgData name="CAMPOS ZAMORA, Melissa" userId="4328921f-4451-4773-bb83-445ac24bfedf" providerId="ADAL" clId="{A20380B9-A6DE-0E4E-A0E9-AFBE6451E96E}" dt="2023-07-14T21:13:42.177" v="119" actId="2696"/>
        <pc:sldMkLst>
          <pc:docMk/>
          <pc:sldMk cId="4020402444" sldId="417"/>
        </pc:sldMkLst>
        <pc:spChg chg="mod">
          <ac:chgData name="CAMPOS ZAMORA, Melissa" userId="4328921f-4451-4773-bb83-445ac24bfedf" providerId="ADAL" clId="{A20380B9-A6DE-0E4E-A0E9-AFBE6451E96E}" dt="2023-07-14T21:13:32.370" v="116" actId="21"/>
          <ac:spMkLst>
            <pc:docMk/>
            <pc:sldMk cId="4020402444" sldId="417"/>
            <ac:spMk id="98" creationId="{00000000-0000-0000-0000-000000000000}"/>
          </ac:spMkLst>
        </pc:spChg>
      </pc:sldChg>
      <pc:sldChg chg="add del">
        <pc:chgData name="CAMPOS ZAMORA, Melissa" userId="4328921f-4451-4773-bb83-445ac24bfedf" providerId="ADAL" clId="{A20380B9-A6DE-0E4E-A0E9-AFBE6451E96E}" dt="2023-07-14T21:17:32.933" v="155" actId="2696"/>
        <pc:sldMkLst>
          <pc:docMk/>
          <pc:sldMk cId="87259951" sldId="418"/>
        </pc:sldMkLst>
      </pc:sldChg>
      <pc:sldChg chg="add del">
        <pc:chgData name="CAMPOS ZAMORA, Melissa" userId="4328921f-4451-4773-bb83-445ac24bfedf" providerId="ADAL" clId="{A20380B9-A6DE-0E4E-A0E9-AFBE6451E96E}" dt="2023-07-14T21:13:43.584" v="120" actId="2696"/>
        <pc:sldMkLst>
          <pc:docMk/>
          <pc:sldMk cId="1042303786" sldId="418"/>
        </pc:sldMkLst>
      </pc:sldChg>
      <pc:sldChg chg="add del">
        <pc:chgData name="CAMPOS ZAMORA, Melissa" userId="4328921f-4451-4773-bb83-445ac24bfedf" providerId="ADAL" clId="{A20380B9-A6DE-0E4E-A0E9-AFBE6451E96E}" dt="2023-07-14T21:11:44.882" v="1"/>
        <pc:sldMkLst>
          <pc:docMk/>
          <pc:sldMk cId="3802044033" sldId="418"/>
        </pc:sldMkLst>
      </pc:sldChg>
      <pc:sldChg chg="add del">
        <pc:chgData name="CAMPOS ZAMORA, Melissa" userId="4328921f-4451-4773-bb83-445ac24bfedf" providerId="ADAL" clId="{A20380B9-A6DE-0E4E-A0E9-AFBE6451E96E}" dt="2023-07-14T21:17:30.202" v="152" actId="2696"/>
        <pc:sldMkLst>
          <pc:docMk/>
          <pc:sldMk cId="4197283991" sldId="419"/>
        </pc:sldMkLst>
      </pc:sldChg>
      <pc:sldChg chg="addSp delSp modSp add mod">
        <pc:chgData name="CAMPOS ZAMORA, Melissa" userId="4328921f-4451-4773-bb83-445ac24bfedf" providerId="ADAL" clId="{A20380B9-A6DE-0E4E-A0E9-AFBE6451E96E}" dt="2023-07-18T14:34:17.399" v="1733" actId="1036"/>
        <pc:sldMkLst>
          <pc:docMk/>
          <pc:sldMk cId="3983576239" sldId="420"/>
        </pc:sldMkLst>
        <pc:spChg chg="add del mod">
          <ac:chgData name="CAMPOS ZAMORA, Melissa" userId="4328921f-4451-4773-bb83-445ac24bfedf" providerId="ADAL" clId="{A20380B9-A6DE-0E4E-A0E9-AFBE6451E96E}" dt="2023-07-18T14:33:23.330" v="1714" actId="478"/>
          <ac:spMkLst>
            <pc:docMk/>
            <pc:sldMk cId="3983576239" sldId="420"/>
            <ac:spMk id="3" creationId="{535B824A-4783-BC21-89E5-7CAC7FC7D9AE}"/>
          </ac:spMkLst>
        </pc:spChg>
        <pc:spChg chg="add del mod">
          <ac:chgData name="CAMPOS ZAMORA, Melissa" userId="4328921f-4451-4773-bb83-445ac24bfedf" providerId="ADAL" clId="{A20380B9-A6DE-0E4E-A0E9-AFBE6451E96E}" dt="2023-07-14T21:17:01.118" v="143" actId="478"/>
          <ac:spMkLst>
            <pc:docMk/>
            <pc:sldMk cId="3983576239" sldId="420"/>
            <ac:spMk id="4" creationId="{32CDAA37-3C53-87D8-B582-D74B92FCCC85}"/>
          </ac:spMkLst>
        </pc:spChg>
        <pc:spChg chg="add del mod">
          <ac:chgData name="CAMPOS ZAMORA, Melissa" userId="4328921f-4451-4773-bb83-445ac24bfedf" providerId="ADAL" clId="{A20380B9-A6DE-0E4E-A0E9-AFBE6451E96E}" dt="2023-07-18T14:33:32.177" v="1716" actId="478"/>
          <ac:spMkLst>
            <pc:docMk/>
            <pc:sldMk cId="3983576239" sldId="420"/>
            <ac:spMk id="9" creationId="{2CDE73C3-5872-EADD-FD14-26552A6D9EA9}"/>
          </ac:spMkLst>
        </pc:spChg>
        <pc:spChg chg="add mod">
          <ac:chgData name="CAMPOS ZAMORA, Melissa" userId="4328921f-4451-4773-bb83-445ac24bfedf" providerId="ADAL" clId="{A20380B9-A6DE-0E4E-A0E9-AFBE6451E96E}" dt="2023-07-18T14:34:17.399" v="1733" actId="1036"/>
          <ac:spMkLst>
            <pc:docMk/>
            <pc:sldMk cId="3983576239" sldId="420"/>
            <ac:spMk id="10" creationId="{6DE4724D-E391-0946-8667-C7A1F05404AB}"/>
          </ac:spMkLst>
        </pc:spChg>
        <pc:picChg chg="mod">
          <ac:chgData name="CAMPOS ZAMORA, Melissa" userId="4328921f-4451-4773-bb83-445ac24bfedf" providerId="ADAL" clId="{A20380B9-A6DE-0E4E-A0E9-AFBE6451E96E}" dt="2023-07-18T14:22:59.006" v="1615" actId="207"/>
          <ac:picMkLst>
            <pc:docMk/>
            <pc:sldMk cId="3983576239" sldId="420"/>
            <ac:picMk id="5" creationId="{0F7A68C7-EA12-5636-42D8-0EF9183417F9}"/>
          </ac:picMkLst>
        </pc:picChg>
        <pc:picChg chg="mod">
          <ac:chgData name="CAMPOS ZAMORA, Melissa" userId="4328921f-4451-4773-bb83-445ac24bfedf" providerId="ADAL" clId="{A20380B9-A6DE-0E4E-A0E9-AFBE6451E96E}" dt="2023-07-18T14:22:59.006" v="1615" actId="207"/>
          <ac:picMkLst>
            <pc:docMk/>
            <pc:sldMk cId="3983576239" sldId="420"/>
            <ac:picMk id="6" creationId="{F3FB05E8-658B-5DC1-AF1B-8818522773CD}"/>
          </ac:picMkLst>
        </pc:picChg>
        <pc:picChg chg="add del mod">
          <ac:chgData name="CAMPOS ZAMORA, Melissa" userId="4328921f-4451-4773-bb83-445ac24bfedf" providerId="ADAL" clId="{A20380B9-A6DE-0E4E-A0E9-AFBE6451E96E}" dt="2023-07-18T14:22:46.259" v="1612" actId="478"/>
          <ac:picMkLst>
            <pc:docMk/>
            <pc:sldMk cId="3983576239" sldId="420"/>
            <ac:picMk id="7" creationId="{B7FB9A5A-793A-CFE0-8FC0-974965DA0599}"/>
          </ac:picMkLst>
        </pc:picChg>
        <pc:picChg chg="add mod">
          <ac:chgData name="CAMPOS ZAMORA, Melissa" userId="4328921f-4451-4773-bb83-445ac24bfedf" providerId="ADAL" clId="{A20380B9-A6DE-0E4E-A0E9-AFBE6451E96E}" dt="2023-07-18T14:22:50.095" v="1614"/>
          <ac:picMkLst>
            <pc:docMk/>
            <pc:sldMk cId="3983576239" sldId="420"/>
            <ac:picMk id="8" creationId="{F374910E-62B4-E56B-65BF-680425157E44}"/>
          </ac:picMkLst>
        </pc:picChg>
      </pc:sldChg>
      <pc:sldChg chg="addSp delSp modSp add mod">
        <pc:chgData name="CAMPOS ZAMORA, Melissa" userId="4328921f-4451-4773-bb83-445ac24bfedf" providerId="ADAL" clId="{A20380B9-A6DE-0E4E-A0E9-AFBE6451E96E}" dt="2023-07-18T14:49:38.692" v="2117" actId="207"/>
        <pc:sldMkLst>
          <pc:docMk/>
          <pc:sldMk cId="31923404" sldId="421"/>
        </pc:sldMkLst>
        <pc:spChg chg="del">
          <ac:chgData name="CAMPOS ZAMORA, Melissa" userId="4328921f-4451-4773-bb83-445ac24bfedf" providerId="ADAL" clId="{A20380B9-A6DE-0E4E-A0E9-AFBE6451E96E}" dt="2023-07-14T21:17:56.706" v="163" actId="478"/>
          <ac:spMkLst>
            <pc:docMk/>
            <pc:sldMk cId="31923404" sldId="421"/>
            <ac:spMk id="3" creationId="{535B824A-4783-BC21-89E5-7CAC7FC7D9AE}"/>
          </ac:spMkLst>
        </pc:spChg>
        <pc:spChg chg="add del mod">
          <ac:chgData name="CAMPOS ZAMORA, Melissa" userId="4328921f-4451-4773-bb83-445ac24bfedf" providerId="ADAL" clId="{A20380B9-A6DE-0E4E-A0E9-AFBE6451E96E}" dt="2023-07-18T14:49:04.449" v="2098" actId="478"/>
          <ac:spMkLst>
            <pc:docMk/>
            <pc:sldMk cId="31923404" sldId="421"/>
            <ac:spMk id="4" creationId="{853A5A8E-5856-382D-6E6C-0BC40A454255}"/>
          </ac:spMkLst>
        </pc:spChg>
        <pc:spChg chg="add mod">
          <ac:chgData name="CAMPOS ZAMORA, Melissa" userId="4328921f-4451-4773-bb83-445ac24bfedf" providerId="ADAL" clId="{A20380B9-A6DE-0E4E-A0E9-AFBE6451E96E}" dt="2023-07-18T14:49:34.032" v="2116" actId="1035"/>
          <ac:spMkLst>
            <pc:docMk/>
            <pc:sldMk cId="31923404" sldId="421"/>
            <ac:spMk id="9" creationId="{3BC84AB7-9CB0-360B-702A-04DA2C68F09F}"/>
          </ac:spMkLst>
        </pc:spChg>
        <pc:picChg chg="mod">
          <ac:chgData name="CAMPOS ZAMORA, Melissa" userId="4328921f-4451-4773-bb83-445ac24bfedf" providerId="ADAL" clId="{A20380B9-A6DE-0E4E-A0E9-AFBE6451E96E}" dt="2023-07-18T14:49:38.692" v="2117" actId="207"/>
          <ac:picMkLst>
            <pc:docMk/>
            <pc:sldMk cId="31923404" sldId="421"/>
            <ac:picMk id="5" creationId="{0F7A68C7-EA12-5636-42D8-0EF9183417F9}"/>
          </ac:picMkLst>
        </pc:picChg>
        <pc:picChg chg="mod">
          <ac:chgData name="CAMPOS ZAMORA, Melissa" userId="4328921f-4451-4773-bb83-445ac24bfedf" providerId="ADAL" clId="{A20380B9-A6DE-0E4E-A0E9-AFBE6451E96E}" dt="2023-07-18T14:49:38.692" v="2117" actId="207"/>
          <ac:picMkLst>
            <pc:docMk/>
            <pc:sldMk cId="31923404" sldId="421"/>
            <ac:picMk id="6" creationId="{F3FB05E8-658B-5DC1-AF1B-8818522773CD}"/>
          </ac:picMkLst>
        </pc:picChg>
        <pc:picChg chg="del">
          <ac:chgData name="CAMPOS ZAMORA, Melissa" userId="4328921f-4451-4773-bb83-445ac24bfedf" providerId="ADAL" clId="{A20380B9-A6DE-0E4E-A0E9-AFBE6451E96E}" dt="2023-07-14T21:17:56.706" v="163" actId="478"/>
          <ac:picMkLst>
            <pc:docMk/>
            <pc:sldMk cId="31923404" sldId="421"/>
            <ac:picMk id="7" creationId="{B7FB9A5A-793A-CFE0-8FC0-974965DA0599}"/>
          </ac:picMkLst>
        </pc:picChg>
        <pc:picChg chg="add del mod">
          <ac:chgData name="CAMPOS ZAMORA, Melissa" userId="4328921f-4451-4773-bb83-445ac24bfedf" providerId="ADAL" clId="{A20380B9-A6DE-0E4E-A0E9-AFBE6451E96E}" dt="2023-07-18T14:49:01.959" v="2097" actId="478"/>
          <ac:picMkLst>
            <pc:docMk/>
            <pc:sldMk cId="31923404" sldId="421"/>
            <ac:picMk id="8" creationId="{7C1130DF-5CB7-97A3-83E6-066248D1C7A5}"/>
          </ac:picMkLst>
        </pc:picChg>
      </pc:sldChg>
      <pc:sldChg chg="add del">
        <pc:chgData name="CAMPOS ZAMORA, Melissa" userId="4328921f-4451-4773-bb83-445ac24bfedf" providerId="ADAL" clId="{A20380B9-A6DE-0E4E-A0E9-AFBE6451E96E}" dt="2023-07-14T21:17:26.264" v="150" actId="2696"/>
        <pc:sldMkLst>
          <pc:docMk/>
          <pc:sldMk cId="567114544" sldId="421"/>
        </pc:sldMkLst>
      </pc:sldChg>
      <pc:sldChg chg="addSp delSp modSp add mod">
        <pc:chgData name="CAMPOS ZAMORA, Melissa" userId="4328921f-4451-4773-bb83-445ac24bfedf" providerId="ADAL" clId="{A20380B9-A6DE-0E4E-A0E9-AFBE6451E96E}" dt="2023-07-18T14:58:25.595" v="2369" actId="207"/>
        <pc:sldMkLst>
          <pc:docMk/>
          <pc:sldMk cId="389001699" sldId="422"/>
        </pc:sldMkLst>
        <pc:spChg chg="del">
          <ac:chgData name="CAMPOS ZAMORA, Melissa" userId="4328921f-4451-4773-bb83-445ac24bfedf" providerId="ADAL" clId="{A20380B9-A6DE-0E4E-A0E9-AFBE6451E96E}" dt="2023-07-14T21:18:10.505" v="168" actId="478"/>
          <ac:spMkLst>
            <pc:docMk/>
            <pc:sldMk cId="389001699" sldId="422"/>
            <ac:spMk id="3" creationId="{535B824A-4783-BC21-89E5-7CAC7FC7D9AE}"/>
          </ac:spMkLst>
        </pc:spChg>
        <pc:spChg chg="add del mod">
          <ac:chgData name="CAMPOS ZAMORA, Melissa" userId="4328921f-4451-4773-bb83-445ac24bfedf" providerId="ADAL" clId="{A20380B9-A6DE-0E4E-A0E9-AFBE6451E96E}" dt="2023-07-18T14:58:02.826" v="2362" actId="478"/>
          <ac:spMkLst>
            <pc:docMk/>
            <pc:sldMk cId="389001699" sldId="422"/>
            <ac:spMk id="4" creationId="{7CE7BBFD-B37E-106F-AC38-203730605DD2}"/>
          </ac:spMkLst>
        </pc:spChg>
        <pc:spChg chg="add mod">
          <ac:chgData name="CAMPOS ZAMORA, Melissa" userId="4328921f-4451-4773-bb83-445ac24bfedf" providerId="ADAL" clId="{A20380B9-A6DE-0E4E-A0E9-AFBE6451E96E}" dt="2023-07-18T14:58:19.314" v="2368" actId="1076"/>
          <ac:spMkLst>
            <pc:docMk/>
            <pc:sldMk cId="389001699" sldId="422"/>
            <ac:spMk id="9" creationId="{EFD8D944-273B-33BA-9B6E-AE7D3BFAE0A1}"/>
          </ac:spMkLst>
        </pc:spChg>
        <pc:picChg chg="mod">
          <ac:chgData name="CAMPOS ZAMORA, Melissa" userId="4328921f-4451-4773-bb83-445ac24bfedf" providerId="ADAL" clId="{A20380B9-A6DE-0E4E-A0E9-AFBE6451E96E}" dt="2023-07-18T14:58:25.595" v="2369" actId="207"/>
          <ac:picMkLst>
            <pc:docMk/>
            <pc:sldMk cId="389001699" sldId="422"/>
            <ac:picMk id="5" creationId="{0F7A68C7-EA12-5636-42D8-0EF9183417F9}"/>
          </ac:picMkLst>
        </pc:picChg>
        <pc:picChg chg="mod">
          <ac:chgData name="CAMPOS ZAMORA, Melissa" userId="4328921f-4451-4773-bb83-445ac24bfedf" providerId="ADAL" clId="{A20380B9-A6DE-0E4E-A0E9-AFBE6451E96E}" dt="2023-07-18T14:58:25.595" v="2369" actId="207"/>
          <ac:picMkLst>
            <pc:docMk/>
            <pc:sldMk cId="389001699" sldId="422"/>
            <ac:picMk id="6" creationId="{F3FB05E8-658B-5DC1-AF1B-8818522773CD}"/>
          </ac:picMkLst>
        </pc:picChg>
        <pc:picChg chg="del">
          <ac:chgData name="CAMPOS ZAMORA, Melissa" userId="4328921f-4451-4773-bb83-445ac24bfedf" providerId="ADAL" clId="{A20380B9-A6DE-0E4E-A0E9-AFBE6451E96E}" dt="2023-07-14T21:18:10.505" v="168" actId="478"/>
          <ac:picMkLst>
            <pc:docMk/>
            <pc:sldMk cId="389001699" sldId="422"/>
            <ac:picMk id="7" creationId="{B7FB9A5A-793A-CFE0-8FC0-974965DA0599}"/>
          </ac:picMkLst>
        </pc:picChg>
        <pc:picChg chg="add del mod">
          <ac:chgData name="CAMPOS ZAMORA, Melissa" userId="4328921f-4451-4773-bb83-445ac24bfedf" providerId="ADAL" clId="{A20380B9-A6DE-0E4E-A0E9-AFBE6451E96E}" dt="2023-07-18T14:58:03.255" v="2363" actId="478"/>
          <ac:picMkLst>
            <pc:docMk/>
            <pc:sldMk cId="389001699" sldId="422"/>
            <ac:picMk id="8" creationId="{FF855719-2E66-AE29-1089-1484DD04612D}"/>
          </ac:picMkLst>
        </pc:picChg>
        <pc:picChg chg="add mod">
          <ac:chgData name="CAMPOS ZAMORA, Melissa" userId="4328921f-4451-4773-bb83-445ac24bfedf" providerId="ADAL" clId="{A20380B9-A6DE-0E4E-A0E9-AFBE6451E96E}" dt="2023-07-18T14:58:04.157" v="2364"/>
          <ac:picMkLst>
            <pc:docMk/>
            <pc:sldMk cId="389001699" sldId="422"/>
            <ac:picMk id="10" creationId="{27876196-CE22-B333-CABC-5A14CF526062}"/>
          </ac:picMkLst>
        </pc:picChg>
      </pc:sldChg>
      <pc:sldChg chg="addSp delSp modSp add mod">
        <pc:chgData name="CAMPOS ZAMORA, Melissa" userId="4328921f-4451-4773-bb83-445ac24bfedf" providerId="ADAL" clId="{A20380B9-A6DE-0E4E-A0E9-AFBE6451E96E}" dt="2023-07-18T15:10:39.080" v="2667" actId="207"/>
        <pc:sldMkLst>
          <pc:docMk/>
          <pc:sldMk cId="4085574268" sldId="423"/>
        </pc:sldMkLst>
        <pc:spChg chg="del">
          <ac:chgData name="CAMPOS ZAMORA, Melissa" userId="4328921f-4451-4773-bb83-445ac24bfedf" providerId="ADAL" clId="{A20380B9-A6DE-0E4E-A0E9-AFBE6451E96E}" dt="2023-07-14T21:18:22.439" v="173" actId="478"/>
          <ac:spMkLst>
            <pc:docMk/>
            <pc:sldMk cId="4085574268" sldId="423"/>
            <ac:spMk id="3" creationId="{535B824A-4783-BC21-89E5-7CAC7FC7D9AE}"/>
          </ac:spMkLst>
        </pc:spChg>
        <pc:spChg chg="add del mod">
          <ac:chgData name="CAMPOS ZAMORA, Melissa" userId="4328921f-4451-4773-bb83-445ac24bfedf" providerId="ADAL" clId="{A20380B9-A6DE-0E4E-A0E9-AFBE6451E96E}" dt="2023-07-18T15:09:44.192" v="2640" actId="478"/>
          <ac:spMkLst>
            <pc:docMk/>
            <pc:sldMk cId="4085574268" sldId="423"/>
            <ac:spMk id="4" creationId="{03A82357-7DC4-D276-4738-4B4CF38E5C5B}"/>
          </ac:spMkLst>
        </pc:spChg>
        <pc:spChg chg="add mod">
          <ac:chgData name="CAMPOS ZAMORA, Melissa" userId="4328921f-4451-4773-bb83-445ac24bfedf" providerId="ADAL" clId="{A20380B9-A6DE-0E4E-A0E9-AFBE6451E96E}" dt="2023-07-18T15:10:35.993" v="2666" actId="1035"/>
          <ac:spMkLst>
            <pc:docMk/>
            <pc:sldMk cId="4085574268" sldId="423"/>
            <ac:spMk id="10" creationId="{A18129E0-3B84-ACB5-FE7B-C9DF0009732A}"/>
          </ac:spMkLst>
        </pc:spChg>
        <pc:picChg chg="mod">
          <ac:chgData name="CAMPOS ZAMORA, Melissa" userId="4328921f-4451-4773-bb83-445ac24bfedf" providerId="ADAL" clId="{A20380B9-A6DE-0E4E-A0E9-AFBE6451E96E}" dt="2023-07-18T15:10:39.080" v="2667" actId="207"/>
          <ac:picMkLst>
            <pc:docMk/>
            <pc:sldMk cId="4085574268" sldId="423"/>
            <ac:picMk id="5" creationId="{0F7A68C7-EA12-5636-42D8-0EF9183417F9}"/>
          </ac:picMkLst>
        </pc:picChg>
        <pc:picChg chg="mod">
          <ac:chgData name="CAMPOS ZAMORA, Melissa" userId="4328921f-4451-4773-bb83-445ac24bfedf" providerId="ADAL" clId="{A20380B9-A6DE-0E4E-A0E9-AFBE6451E96E}" dt="2023-07-18T15:10:39.080" v="2667" actId="207"/>
          <ac:picMkLst>
            <pc:docMk/>
            <pc:sldMk cId="4085574268" sldId="423"/>
            <ac:picMk id="6" creationId="{F3FB05E8-658B-5DC1-AF1B-8818522773CD}"/>
          </ac:picMkLst>
        </pc:picChg>
        <pc:picChg chg="del">
          <ac:chgData name="CAMPOS ZAMORA, Melissa" userId="4328921f-4451-4773-bb83-445ac24bfedf" providerId="ADAL" clId="{A20380B9-A6DE-0E4E-A0E9-AFBE6451E96E}" dt="2023-07-14T21:18:19.955" v="172" actId="478"/>
          <ac:picMkLst>
            <pc:docMk/>
            <pc:sldMk cId="4085574268" sldId="423"/>
            <ac:picMk id="7" creationId="{B7FB9A5A-793A-CFE0-8FC0-974965DA0599}"/>
          </ac:picMkLst>
        </pc:picChg>
        <pc:picChg chg="add del mod">
          <ac:chgData name="CAMPOS ZAMORA, Melissa" userId="4328921f-4451-4773-bb83-445ac24bfedf" providerId="ADAL" clId="{A20380B9-A6DE-0E4E-A0E9-AFBE6451E96E}" dt="2023-07-18T15:09:43.104" v="2639" actId="478"/>
          <ac:picMkLst>
            <pc:docMk/>
            <pc:sldMk cId="4085574268" sldId="423"/>
            <ac:picMk id="8" creationId="{4BB96DF8-ACD9-9C35-D97F-059F2E201FC0}"/>
          </ac:picMkLst>
        </pc:picChg>
        <pc:picChg chg="add mod">
          <ac:chgData name="CAMPOS ZAMORA, Melissa" userId="4328921f-4451-4773-bb83-445ac24bfedf" providerId="ADAL" clId="{A20380B9-A6DE-0E4E-A0E9-AFBE6451E96E}" dt="2023-07-18T15:09:40.899" v="2638"/>
          <ac:picMkLst>
            <pc:docMk/>
            <pc:sldMk cId="4085574268" sldId="423"/>
            <ac:picMk id="9" creationId="{B72E1E64-DC07-3159-2445-9152669173F2}"/>
          </ac:picMkLst>
        </pc:picChg>
      </pc:sldChg>
      <pc:sldChg chg="addSp delSp modSp add mod">
        <pc:chgData name="CAMPOS ZAMORA, Melissa" userId="4328921f-4451-4773-bb83-445ac24bfedf" providerId="ADAL" clId="{A20380B9-A6DE-0E4E-A0E9-AFBE6451E96E}" dt="2023-07-18T14:58:58.174" v="2379" actId="207"/>
        <pc:sldMkLst>
          <pc:docMk/>
          <pc:sldMk cId="2100174723" sldId="424"/>
        </pc:sldMkLst>
        <pc:spChg chg="del">
          <ac:chgData name="CAMPOS ZAMORA, Melissa" userId="4328921f-4451-4773-bb83-445ac24bfedf" providerId="ADAL" clId="{A20380B9-A6DE-0E4E-A0E9-AFBE6451E96E}" dt="2023-07-14T21:17:43.664" v="158" actId="478"/>
          <ac:spMkLst>
            <pc:docMk/>
            <pc:sldMk cId="2100174723" sldId="424"/>
            <ac:spMk id="3" creationId="{535B824A-4783-BC21-89E5-7CAC7FC7D9AE}"/>
          </ac:spMkLst>
        </pc:spChg>
        <pc:spChg chg="add mod">
          <ac:chgData name="CAMPOS ZAMORA, Melissa" userId="4328921f-4451-4773-bb83-445ac24bfedf" providerId="ADAL" clId="{A20380B9-A6DE-0E4E-A0E9-AFBE6451E96E}" dt="2023-07-18T14:58:54.097" v="2378" actId="790"/>
          <ac:spMkLst>
            <pc:docMk/>
            <pc:sldMk cId="2100174723" sldId="424"/>
            <ac:spMk id="4" creationId="{7B1C2E91-600C-EAD5-FD2B-2DA0B1BB3C6B}"/>
          </ac:spMkLst>
        </pc:spChg>
        <pc:picChg chg="mod">
          <ac:chgData name="CAMPOS ZAMORA, Melissa" userId="4328921f-4451-4773-bb83-445ac24bfedf" providerId="ADAL" clId="{A20380B9-A6DE-0E4E-A0E9-AFBE6451E96E}" dt="2023-07-18T14:58:58.174" v="2379" actId="207"/>
          <ac:picMkLst>
            <pc:docMk/>
            <pc:sldMk cId="2100174723" sldId="424"/>
            <ac:picMk id="5" creationId="{0F7A68C7-EA12-5636-42D8-0EF9183417F9}"/>
          </ac:picMkLst>
        </pc:picChg>
        <pc:picChg chg="mod">
          <ac:chgData name="CAMPOS ZAMORA, Melissa" userId="4328921f-4451-4773-bb83-445ac24bfedf" providerId="ADAL" clId="{A20380B9-A6DE-0E4E-A0E9-AFBE6451E96E}" dt="2023-07-18T14:58:58.174" v="2379" actId="207"/>
          <ac:picMkLst>
            <pc:docMk/>
            <pc:sldMk cId="2100174723" sldId="424"/>
            <ac:picMk id="6" creationId="{F3FB05E8-658B-5DC1-AF1B-8818522773CD}"/>
          </ac:picMkLst>
        </pc:picChg>
        <pc:picChg chg="del">
          <ac:chgData name="CAMPOS ZAMORA, Melissa" userId="4328921f-4451-4773-bb83-445ac24bfedf" providerId="ADAL" clId="{A20380B9-A6DE-0E4E-A0E9-AFBE6451E96E}" dt="2023-07-14T21:17:43.664" v="158" actId="478"/>
          <ac:picMkLst>
            <pc:docMk/>
            <pc:sldMk cId="2100174723" sldId="424"/>
            <ac:picMk id="7" creationId="{B7FB9A5A-793A-CFE0-8FC0-974965DA0599}"/>
          </ac:picMkLst>
        </pc:picChg>
        <pc:picChg chg="add del mod">
          <ac:chgData name="CAMPOS ZAMORA, Melissa" userId="4328921f-4451-4773-bb83-445ac24bfedf" providerId="ADAL" clId="{A20380B9-A6DE-0E4E-A0E9-AFBE6451E96E}" dt="2023-07-18T14:58:45.127" v="2374" actId="478"/>
          <ac:picMkLst>
            <pc:docMk/>
            <pc:sldMk cId="2100174723" sldId="424"/>
            <ac:picMk id="8" creationId="{7A07149A-CC06-F0E8-90D2-6B58C201E013}"/>
          </ac:picMkLst>
        </pc:picChg>
        <pc:picChg chg="add mod">
          <ac:chgData name="CAMPOS ZAMORA, Melissa" userId="4328921f-4451-4773-bb83-445ac24bfedf" providerId="ADAL" clId="{A20380B9-A6DE-0E4E-A0E9-AFBE6451E96E}" dt="2023-07-18T14:58:43.339" v="2373"/>
          <ac:picMkLst>
            <pc:docMk/>
            <pc:sldMk cId="2100174723" sldId="424"/>
            <ac:picMk id="9" creationId="{DCCC4F0F-9657-D1B6-4D02-13FD6C5AF51D}"/>
          </ac:picMkLst>
        </pc:picChg>
      </pc:sldChg>
      <pc:sldChg chg="modSp add mod">
        <pc:chgData name="CAMPOS ZAMORA, Melissa" userId="4328921f-4451-4773-bb83-445ac24bfedf" providerId="ADAL" clId="{A20380B9-A6DE-0E4E-A0E9-AFBE6451E96E}" dt="2023-07-15T05:41:01" v="231" actId="20577"/>
        <pc:sldMkLst>
          <pc:docMk/>
          <pc:sldMk cId="770157722" sldId="425"/>
        </pc:sldMkLst>
        <pc:spChg chg="mod">
          <ac:chgData name="CAMPOS ZAMORA, Melissa" userId="4328921f-4451-4773-bb83-445ac24bfedf" providerId="ADAL" clId="{A20380B9-A6DE-0E4E-A0E9-AFBE6451E96E}" dt="2023-07-15T05:41:01" v="231" actId="20577"/>
          <ac:spMkLst>
            <pc:docMk/>
            <pc:sldMk cId="770157722" sldId="425"/>
            <ac:spMk id="6" creationId="{00266D8A-DEA9-BEE5-DAD6-7EFD3F2B67A0}"/>
          </ac:spMkLst>
        </pc:spChg>
      </pc:sldChg>
      <pc:sldChg chg="modSp add mod modNotesTx">
        <pc:chgData name="CAMPOS ZAMORA, Melissa" userId="4328921f-4451-4773-bb83-445ac24bfedf" providerId="ADAL" clId="{A20380B9-A6DE-0E4E-A0E9-AFBE6451E96E}" dt="2023-07-17T19:36:46.438" v="791" actId="1076"/>
        <pc:sldMkLst>
          <pc:docMk/>
          <pc:sldMk cId="1624476656" sldId="426"/>
        </pc:sldMkLst>
        <pc:spChg chg="mod">
          <ac:chgData name="CAMPOS ZAMORA, Melissa" userId="4328921f-4451-4773-bb83-445ac24bfedf" providerId="ADAL" clId="{A20380B9-A6DE-0E4E-A0E9-AFBE6451E96E}" dt="2023-07-17T19:36:46.438" v="791" actId="1076"/>
          <ac:spMkLst>
            <pc:docMk/>
            <pc:sldMk cId="1624476656" sldId="426"/>
            <ac:spMk id="2" creationId="{0A2B7886-E354-A376-AF22-A7A59BBFFDAB}"/>
          </ac:spMkLst>
        </pc:spChg>
        <pc:spChg chg="mod">
          <ac:chgData name="CAMPOS ZAMORA, Melissa" userId="4328921f-4451-4773-bb83-445ac24bfedf" providerId="ADAL" clId="{A20380B9-A6DE-0E4E-A0E9-AFBE6451E96E}" dt="2023-07-17T19:34:12.980" v="678" actId="2711"/>
          <ac:spMkLst>
            <pc:docMk/>
            <pc:sldMk cId="1624476656" sldId="426"/>
            <ac:spMk id="5" creationId="{BA56D17A-D809-F62A-EF09-0CC4585C5C1A}"/>
          </ac:spMkLst>
        </pc:spChg>
        <pc:spChg chg="mod">
          <ac:chgData name="CAMPOS ZAMORA, Melissa" userId="4328921f-4451-4773-bb83-445ac24bfedf" providerId="ADAL" clId="{A20380B9-A6DE-0E4E-A0E9-AFBE6451E96E}" dt="2023-07-17T19:34:12.980" v="678" actId="2711"/>
          <ac:spMkLst>
            <pc:docMk/>
            <pc:sldMk cId="1624476656" sldId="426"/>
            <ac:spMk id="7" creationId="{4CE74102-5DFE-B25C-21D4-646A1FBE913F}"/>
          </ac:spMkLst>
        </pc:spChg>
        <pc:spChg chg="mod">
          <ac:chgData name="CAMPOS ZAMORA, Melissa" userId="4328921f-4451-4773-bb83-445ac24bfedf" providerId="ADAL" clId="{A20380B9-A6DE-0E4E-A0E9-AFBE6451E96E}" dt="2023-07-17T19:34:12.980" v="678" actId="2711"/>
          <ac:spMkLst>
            <pc:docMk/>
            <pc:sldMk cId="1624476656" sldId="426"/>
            <ac:spMk id="8" creationId="{AE0DFA16-964C-67E5-95D0-9916BB270672}"/>
          </ac:spMkLst>
        </pc:spChg>
        <pc:spChg chg="mod">
          <ac:chgData name="CAMPOS ZAMORA, Melissa" userId="4328921f-4451-4773-bb83-445ac24bfedf" providerId="ADAL" clId="{A20380B9-A6DE-0E4E-A0E9-AFBE6451E96E}" dt="2023-07-17T19:34:12.980" v="678" actId="2711"/>
          <ac:spMkLst>
            <pc:docMk/>
            <pc:sldMk cId="1624476656" sldId="426"/>
            <ac:spMk id="9" creationId="{F19D1B5B-E02F-708F-3783-8F44447F78AE}"/>
          </ac:spMkLst>
        </pc:spChg>
        <pc:spChg chg="mod">
          <ac:chgData name="CAMPOS ZAMORA, Melissa" userId="4328921f-4451-4773-bb83-445ac24bfedf" providerId="ADAL" clId="{A20380B9-A6DE-0E4E-A0E9-AFBE6451E96E}" dt="2023-07-17T19:34:12.980" v="678" actId="2711"/>
          <ac:spMkLst>
            <pc:docMk/>
            <pc:sldMk cId="1624476656" sldId="426"/>
            <ac:spMk id="10" creationId="{816EA0B0-23AE-CC55-40B1-95FC458B331D}"/>
          </ac:spMkLst>
        </pc:spChg>
        <pc:picChg chg="mod">
          <ac:chgData name="CAMPOS ZAMORA, Melissa" userId="4328921f-4451-4773-bb83-445ac24bfedf" providerId="ADAL" clId="{A20380B9-A6DE-0E4E-A0E9-AFBE6451E96E}" dt="2023-07-17T19:30:33.694" v="572" actId="1076"/>
          <ac:picMkLst>
            <pc:docMk/>
            <pc:sldMk cId="1624476656" sldId="426"/>
            <ac:picMk id="4" creationId="{BB48CB79-D958-A862-68C1-9531042502BC}"/>
          </ac:picMkLst>
        </pc:picChg>
      </pc:sldChg>
      <pc:sldChg chg="addSp delSp modSp add mod ord">
        <pc:chgData name="CAMPOS ZAMORA, Melissa" userId="4328921f-4451-4773-bb83-445ac24bfedf" providerId="ADAL" clId="{A20380B9-A6DE-0E4E-A0E9-AFBE6451E96E}" dt="2023-07-18T15:16:41.874" v="2809" actId="1076"/>
        <pc:sldMkLst>
          <pc:docMk/>
          <pc:sldMk cId="1749578158" sldId="427"/>
        </pc:sldMkLst>
        <pc:spChg chg="del">
          <ac:chgData name="CAMPOS ZAMORA, Melissa" userId="4328921f-4451-4773-bb83-445ac24bfedf" providerId="ADAL" clId="{A20380B9-A6DE-0E4E-A0E9-AFBE6451E96E}" dt="2023-07-18T14:00:05.197" v="1323" actId="478"/>
          <ac:spMkLst>
            <pc:docMk/>
            <pc:sldMk cId="1749578158" sldId="427"/>
            <ac:spMk id="2" creationId="{00000000-0000-0000-0000-000000000000}"/>
          </ac:spMkLst>
        </pc:spChg>
        <pc:spChg chg="mod">
          <ac:chgData name="CAMPOS ZAMORA, Melissa" userId="4328921f-4451-4773-bb83-445ac24bfedf" providerId="ADAL" clId="{A20380B9-A6DE-0E4E-A0E9-AFBE6451E96E}" dt="2023-07-18T15:16:21.025" v="2803" actId="14100"/>
          <ac:spMkLst>
            <pc:docMk/>
            <pc:sldMk cId="1749578158" sldId="427"/>
            <ac:spMk id="5" creationId="{2CED09D4-E013-070E-9C74-296BF00136B0}"/>
          </ac:spMkLst>
        </pc:spChg>
        <pc:spChg chg="mod">
          <ac:chgData name="CAMPOS ZAMORA, Melissa" userId="4328921f-4451-4773-bb83-445ac24bfedf" providerId="ADAL" clId="{A20380B9-A6DE-0E4E-A0E9-AFBE6451E96E}" dt="2023-07-18T14:03:16.438" v="1453" actId="790"/>
          <ac:spMkLst>
            <pc:docMk/>
            <pc:sldMk cId="1749578158" sldId="427"/>
            <ac:spMk id="6" creationId="{A0542B99-8B9E-2997-6A00-CF512F1F575C}"/>
          </ac:spMkLst>
        </pc:spChg>
        <pc:spChg chg="add del mod">
          <ac:chgData name="CAMPOS ZAMORA, Melissa" userId="4328921f-4451-4773-bb83-445ac24bfedf" providerId="ADAL" clId="{A20380B9-A6DE-0E4E-A0E9-AFBE6451E96E}" dt="2023-07-18T14:00:08.072" v="1326" actId="478"/>
          <ac:spMkLst>
            <pc:docMk/>
            <pc:sldMk cId="1749578158" sldId="427"/>
            <ac:spMk id="7" creationId="{14D58368-7BCE-5E8D-AF1C-8C65A106B0E9}"/>
          </ac:spMkLst>
        </pc:spChg>
        <pc:spChg chg="add del mod">
          <ac:chgData name="CAMPOS ZAMORA, Melissa" userId="4328921f-4451-4773-bb83-445ac24bfedf" providerId="ADAL" clId="{A20380B9-A6DE-0E4E-A0E9-AFBE6451E96E}" dt="2023-07-18T14:00:06.873" v="1325"/>
          <ac:spMkLst>
            <pc:docMk/>
            <pc:sldMk cId="1749578158" sldId="427"/>
            <ac:spMk id="8" creationId="{51BDA234-2327-5F2E-1CE6-B00410FEE635}"/>
          </ac:spMkLst>
        </pc:spChg>
        <pc:spChg chg="add del mod">
          <ac:chgData name="CAMPOS ZAMORA, Melissa" userId="4328921f-4451-4773-bb83-445ac24bfedf" providerId="ADAL" clId="{A20380B9-A6DE-0E4E-A0E9-AFBE6451E96E}" dt="2023-07-18T15:16:36.594" v="2808" actId="208"/>
          <ac:spMkLst>
            <pc:docMk/>
            <pc:sldMk cId="1749578158" sldId="427"/>
            <ac:spMk id="9" creationId="{38937CF6-36F3-0D2D-F447-3828A5E2DE51}"/>
          </ac:spMkLst>
        </pc:spChg>
        <pc:spChg chg="add mod">
          <ac:chgData name="CAMPOS ZAMORA, Melissa" userId="4328921f-4451-4773-bb83-445ac24bfedf" providerId="ADAL" clId="{A20380B9-A6DE-0E4E-A0E9-AFBE6451E96E}" dt="2023-07-18T14:53:47.040" v="2206" actId="20577"/>
          <ac:spMkLst>
            <pc:docMk/>
            <pc:sldMk cId="1749578158" sldId="427"/>
            <ac:spMk id="10" creationId="{2AD92E65-68E7-07E5-D0B0-530EB3150ECD}"/>
          </ac:spMkLst>
        </pc:spChg>
        <pc:spChg chg="mod">
          <ac:chgData name="CAMPOS ZAMORA, Melissa" userId="4328921f-4451-4773-bb83-445ac24bfedf" providerId="ADAL" clId="{A20380B9-A6DE-0E4E-A0E9-AFBE6451E96E}" dt="2023-07-18T15:16:41.874" v="2809" actId="1076"/>
          <ac:spMkLst>
            <pc:docMk/>
            <pc:sldMk cId="1749578158" sldId="427"/>
            <ac:spMk id="13" creationId="{A4913693-AA39-C07F-0097-F030EE055493}"/>
          </ac:spMkLst>
        </pc:spChg>
        <pc:spChg chg="mod">
          <ac:chgData name="CAMPOS ZAMORA, Melissa" userId="4328921f-4451-4773-bb83-445ac24bfedf" providerId="ADAL" clId="{A20380B9-A6DE-0E4E-A0E9-AFBE6451E96E}" dt="2023-07-18T15:16:07.920" v="2795" actId="2085"/>
          <ac:spMkLst>
            <pc:docMk/>
            <pc:sldMk cId="1749578158" sldId="427"/>
            <ac:spMk id="23" creationId="{35DCFB60-C601-5E44-3546-F153396C9A53}"/>
          </ac:spMkLst>
        </pc:spChg>
        <pc:spChg chg="mod">
          <ac:chgData name="CAMPOS ZAMORA, Melissa" userId="4328921f-4451-4773-bb83-445ac24bfedf" providerId="ADAL" clId="{A20380B9-A6DE-0E4E-A0E9-AFBE6451E96E}" dt="2023-07-18T14:16:46.095" v="1515" actId="790"/>
          <ac:spMkLst>
            <pc:docMk/>
            <pc:sldMk cId="1749578158" sldId="427"/>
            <ac:spMk id="24" creationId="{0A82C456-302E-6243-2E14-FEEF2DB8CBDF}"/>
          </ac:spMkLst>
        </pc:spChg>
        <pc:spChg chg="mod">
          <ac:chgData name="CAMPOS ZAMORA, Melissa" userId="4328921f-4451-4773-bb83-445ac24bfedf" providerId="ADAL" clId="{A20380B9-A6DE-0E4E-A0E9-AFBE6451E96E}" dt="2023-07-18T15:16:07.920" v="2795" actId="2085"/>
          <ac:spMkLst>
            <pc:docMk/>
            <pc:sldMk cId="1749578158" sldId="427"/>
            <ac:spMk id="25" creationId="{21282A14-CF4D-AB60-E6FA-C891846B5723}"/>
          </ac:spMkLst>
        </pc:spChg>
        <pc:spChg chg="mod">
          <ac:chgData name="CAMPOS ZAMORA, Melissa" userId="4328921f-4451-4773-bb83-445ac24bfedf" providerId="ADAL" clId="{A20380B9-A6DE-0E4E-A0E9-AFBE6451E96E}" dt="2023-07-18T14:03:21.587" v="1454" actId="1076"/>
          <ac:spMkLst>
            <pc:docMk/>
            <pc:sldMk cId="1749578158" sldId="427"/>
            <ac:spMk id="26" creationId="{71FA662D-DA9C-14DA-8526-149BD323744F}"/>
          </ac:spMkLst>
        </pc:spChg>
        <pc:spChg chg="del mod">
          <ac:chgData name="CAMPOS ZAMORA, Melissa" userId="4328921f-4451-4773-bb83-445ac24bfedf" providerId="ADAL" clId="{A20380B9-A6DE-0E4E-A0E9-AFBE6451E96E}" dt="2023-07-18T14:17:20.715" v="1556" actId="478"/>
          <ac:spMkLst>
            <pc:docMk/>
            <pc:sldMk cId="1749578158" sldId="427"/>
            <ac:spMk id="29" creationId="{191B2C19-E0AC-FDB2-39E4-27C872C609A3}"/>
          </ac:spMkLst>
        </pc:spChg>
        <pc:picChg chg="mod">
          <ac:chgData name="CAMPOS ZAMORA, Melissa" userId="4328921f-4451-4773-bb83-445ac24bfedf" providerId="ADAL" clId="{A20380B9-A6DE-0E4E-A0E9-AFBE6451E96E}" dt="2023-07-18T14:19:24.879" v="1560" actId="1076"/>
          <ac:picMkLst>
            <pc:docMk/>
            <pc:sldMk cId="1749578158" sldId="427"/>
            <ac:picMk id="4" creationId="{40FE71BE-91A5-A5F1-94E5-42FCDE5D30E1}"/>
          </ac:picMkLst>
        </pc:picChg>
        <pc:picChg chg="mod">
          <ac:chgData name="CAMPOS ZAMORA, Melissa" userId="4328921f-4451-4773-bb83-445ac24bfedf" providerId="ADAL" clId="{A20380B9-A6DE-0E4E-A0E9-AFBE6451E96E}" dt="2023-07-18T14:03:21.587" v="1454" actId="1076"/>
          <ac:picMkLst>
            <pc:docMk/>
            <pc:sldMk cId="1749578158" sldId="427"/>
            <ac:picMk id="28" creationId="{6EE21FEB-4805-1A95-5AA1-E5F016CD98A9}"/>
          </ac:picMkLst>
        </pc:picChg>
      </pc:sldChg>
      <pc:sldChg chg="addSp delSp modSp add mod ord">
        <pc:chgData name="CAMPOS ZAMORA, Melissa" userId="4328921f-4451-4773-bb83-445ac24bfedf" providerId="ADAL" clId="{A20380B9-A6DE-0E4E-A0E9-AFBE6451E96E}" dt="2023-07-18T14:43:51.897" v="1906" actId="20578"/>
        <pc:sldMkLst>
          <pc:docMk/>
          <pc:sldMk cId="2940356488" sldId="428"/>
        </pc:sldMkLst>
        <pc:spChg chg="add mod">
          <ac:chgData name="CAMPOS ZAMORA, Melissa" userId="4328921f-4451-4773-bb83-445ac24bfedf" providerId="ADAL" clId="{A20380B9-A6DE-0E4E-A0E9-AFBE6451E96E}" dt="2023-07-18T14:43:42.244" v="1903" actId="1076"/>
          <ac:spMkLst>
            <pc:docMk/>
            <pc:sldMk cId="2940356488" sldId="428"/>
            <ac:spMk id="3" creationId="{57DD1F0D-4DFB-528A-D97B-AF3F2A9B0C34}"/>
          </ac:spMkLst>
        </pc:spChg>
        <pc:spChg chg="mod">
          <ac:chgData name="CAMPOS ZAMORA, Melissa" userId="4328921f-4451-4773-bb83-445ac24bfedf" providerId="ADAL" clId="{A20380B9-A6DE-0E4E-A0E9-AFBE6451E96E}" dt="2023-07-18T14:43:38.231" v="1901" actId="1076"/>
          <ac:spMkLst>
            <pc:docMk/>
            <pc:sldMk cId="2940356488" sldId="428"/>
            <ac:spMk id="5" creationId="{00000000-0000-0000-0000-000000000000}"/>
          </ac:spMkLst>
        </pc:spChg>
        <pc:spChg chg="del">
          <ac:chgData name="CAMPOS ZAMORA, Melissa" userId="4328921f-4451-4773-bb83-445ac24bfedf" providerId="ADAL" clId="{A20380B9-A6DE-0E4E-A0E9-AFBE6451E96E}" dt="2023-07-18T14:41:53.396" v="1845" actId="478"/>
          <ac:spMkLst>
            <pc:docMk/>
            <pc:sldMk cId="2940356488" sldId="428"/>
            <ac:spMk id="8" creationId="{00000000-0000-0000-0000-000000000000}"/>
          </ac:spMkLst>
        </pc:spChg>
        <pc:picChg chg="add mod">
          <ac:chgData name="CAMPOS ZAMORA, Melissa" userId="4328921f-4451-4773-bb83-445ac24bfedf" providerId="ADAL" clId="{A20380B9-A6DE-0E4E-A0E9-AFBE6451E96E}" dt="2023-07-18T14:43:45.406" v="1905" actId="14100"/>
          <ac:picMkLst>
            <pc:docMk/>
            <pc:sldMk cId="2940356488" sldId="428"/>
            <ac:picMk id="2" creationId="{84BD9EC8-2ECB-D86D-6F1E-F91AFADB2084}"/>
          </ac:picMkLst>
        </pc:picChg>
      </pc:sldChg>
      <pc:sldMasterChg chg="delSldLayout modSldLayout">
        <pc:chgData name="CAMPOS ZAMORA, Melissa" userId="4328921f-4451-4773-bb83-445ac24bfedf" providerId="ADAL" clId="{A20380B9-A6DE-0E4E-A0E9-AFBE6451E96E}" dt="2023-07-14T21:18:27.293" v="176" actId="2696"/>
        <pc:sldMasterMkLst>
          <pc:docMk/>
          <pc:sldMasterMk cId="3117478432" sldId="2147483724"/>
        </pc:sldMasterMkLst>
        <pc:sldLayoutChg chg="modSp del">
          <pc:chgData name="CAMPOS ZAMORA, Melissa" userId="4328921f-4451-4773-bb83-445ac24bfedf" providerId="ADAL" clId="{A20380B9-A6DE-0E4E-A0E9-AFBE6451E96E}" dt="2023-07-14T21:12:14.960" v="70" actId="2696"/>
          <pc:sldLayoutMkLst>
            <pc:docMk/>
            <pc:sldMasterMk cId="3117478432" sldId="2147483724"/>
            <pc:sldLayoutMk cId="1048328611" sldId="2147483665"/>
          </pc:sldLayoutMkLst>
          <pc:spChg chg="mod">
            <ac:chgData name="CAMPOS ZAMORA, Melissa" userId="4328921f-4451-4773-bb83-445ac24bfedf" providerId="ADAL" clId="{A20380B9-A6DE-0E4E-A0E9-AFBE6451E96E}" dt="2023-07-14T21:12:04.657" v="38"/>
            <ac:spMkLst>
              <pc:docMk/>
              <pc:sldMasterMk cId="3117478432" sldId="2147483724"/>
              <pc:sldLayoutMk cId="1048328611" sldId="2147483665"/>
              <ac:spMk id="5" creationId="{887851D9-B58C-E14B-8E26-15AD7279E7D0}"/>
            </ac:spMkLst>
          </pc:spChg>
          <pc:spChg chg="mod">
            <ac:chgData name="CAMPOS ZAMORA, Melissa" userId="4328921f-4451-4773-bb83-445ac24bfedf" providerId="ADAL" clId="{A20380B9-A6DE-0E4E-A0E9-AFBE6451E96E}" dt="2023-07-14T21:12:04.657" v="38"/>
            <ac:spMkLst>
              <pc:docMk/>
              <pc:sldMasterMk cId="3117478432" sldId="2147483724"/>
              <pc:sldLayoutMk cId="1048328611" sldId="2147483665"/>
              <ac:spMk id="6" creationId="{4575BC04-F0CE-8849-A980-148AB3F0DCBE}"/>
            </ac:spMkLst>
          </pc:spChg>
        </pc:sldLayoutChg>
        <pc:sldLayoutChg chg="modSp del">
          <pc:chgData name="CAMPOS ZAMORA, Melissa" userId="4328921f-4451-4773-bb83-445ac24bfedf" providerId="ADAL" clId="{A20380B9-A6DE-0E4E-A0E9-AFBE6451E96E}" dt="2023-07-14T21:12:15.272" v="71" actId="2696"/>
          <pc:sldLayoutMkLst>
            <pc:docMk/>
            <pc:sldMasterMk cId="3117478432" sldId="2147483724"/>
            <pc:sldLayoutMk cId="2760906375" sldId="2147483666"/>
          </pc:sldLayoutMkLst>
          <pc:spChg chg="mod">
            <ac:chgData name="CAMPOS ZAMORA, Melissa" userId="4328921f-4451-4773-bb83-445ac24bfedf" providerId="ADAL" clId="{A20380B9-A6DE-0E4E-A0E9-AFBE6451E96E}" dt="2023-07-14T21:12:04.657" v="38"/>
            <ac:spMkLst>
              <pc:docMk/>
              <pc:sldMasterMk cId="3117478432" sldId="2147483724"/>
              <pc:sldLayoutMk cId="2760906375" sldId="2147483666"/>
              <ac:spMk id="5" creationId="{887851D9-B58C-E14B-8E26-15AD7279E7D0}"/>
            </ac:spMkLst>
          </pc:spChg>
          <pc:spChg chg="mod">
            <ac:chgData name="CAMPOS ZAMORA, Melissa" userId="4328921f-4451-4773-bb83-445ac24bfedf" providerId="ADAL" clId="{A20380B9-A6DE-0E4E-A0E9-AFBE6451E96E}" dt="2023-07-14T21:12:04.657" v="38"/>
            <ac:spMkLst>
              <pc:docMk/>
              <pc:sldMasterMk cId="3117478432" sldId="2147483724"/>
              <pc:sldLayoutMk cId="2760906375" sldId="2147483666"/>
              <ac:spMk id="6" creationId="{4575BC04-F0CE-8849-A980-148AB3F0DCBE}"/>
            </ac:spMkLst>
          </pc:spChg>
        </pc:sldLayoutChg>
        <pc:sldLayoutChg chg="modSp del">
          <pc:chgData name="CAMPOS ZAMORA, Melissa" userId="4328921f-4451-4773-bb83-445ac24bfedf" providerId="ADAL" clId="{A20380B9-A6DE-0E4E-A0E9-AFBE6451E96E}" dt="2023-07-14T21:12:15.610" v="72" actId="2696"/>
          <pc:sldLayoutMkLst>
            <pc:docMk/>
            <pc:sldMasterMk cId="3117478432" sldId="2147483724"/>
            <pc:sldLayoutMk cId="2870460165" sldId="2147483669"/>
          </pc:sldLayoutMkLst>
          <pc:spChg chg="mod">
            <ac:chgData name="CAMPOS ZAMORA, Melissa" userId="4328921f-4451-4773-bb83-445ac24bfedf" providerId="ADAL" clId="{A20380B9-A6DE-0E4E-A0E9-AFBE6451E96E}" dt="2023-07-14T21:12:04.657" v="38"/>
            <ac:spMkLst>
              <pc:docMk/>
              <pc:sldMasterMk cId="3117478432" sldId="2147483724"/>
              <pc:sldLayoutMk cId="2870460165" sldId="2147483669"/>
              <ac:spMk id="5" creationId="{887851D9-B58C-E14B-8E26-15AD7279E7D0}"/>
            </ac:spMkLst>
          </pc:spChg>
          <pc:spChg chg="mod">
            <ac:chgData name="CAMPOS ZAMORA, Melissa" userId="4328921f-4451-4773-bb83-445ac24bfedf" providerId="ADAL" clId="{A20380B9-A6DE-0E4E-A0E9-AFBE6451E96E}" dt="2023-07-14T21:12:04.657" v="38"/>
            <ac:spMkLst>
              <pc:docMk/>
              <pc:sldMasterMk cId="3117478432" sldId="2147483724"/>
              <pc:sldLayoutMk cId="2870460165" sldId="2147483669"/>
              <ac:spMk id="6" creationId="{4575BC04-F0CE-8849-A980-148AB3F0DCBE}"/>
            </ac:spMkLst>
          </pc:spChg>
        </pc:sldLayoutChg>
        <pc:sldLayoutChg chg="modSp del">
          <pc:chgData name="CAMPOS ZAMORA, Melissa" userId="4328921f-4451-4773-bb83-445ac24bfedf" providerId="ADAL" clId="{A20380B9-A6DE-0E4E-A0E9-AFBE6451E96E}" dt="2023-07-14T21:12:15.821" v="73" actId="2696"/>
          <pc:sldLayoutMkLst>
            <pc:docMk/>
            <pc:sldMasterMk cId="3117478432" sldId="2147483724"/>
            <pc:sldLayoutMk cId="2730598163" sldId="2147483670"/>
          </pc:sldLayoutMkLst>
          <pc:spChg chg="mod">
            <ac:chgData name="CAMPOS ZAMORA, Melissa" userId="4328921f-4451-4773-bb83-445ac24bfedf" providerId="ADAL" clId="{A20380B9-A6DE-0E4E-A0E9-AFBE6451E96E}" dt="2023-07-14T21:12:04.657" v="38"/>
            <ac:spMkLst>
              <pc:docMk/>
              <pc:sldMasterMk cId="3117478432" sldId="2147483724"/>
              <pc:sldLayoutMk cId="2730598163" sldId="2147483670"/>
              <ac:spMk id="5" creationId="{887851D9-B58C-E14B-8E26-15AD7279E7D0}"/>
            </ac:spMkLst>
          </pc:spChg>
          <pc:spChg chg="mod">
            <ac:chgData name="CAMPOS ZAMORA, Melissa" userId="4328921f-4451-4773-bb83-445ac24bfedf" providerId="ADAL" clId="{A20380B9-A6DE-0E4E-A0E9-AFBE6451E96E}" dt="2023-07-14T21:12:04.657" v="38"/>
            <ac:spMkLst>
              <pc:docMk/>
              <pc:sldMasterMk cId="3117478432" sldId="2147483724"/>
              <pc:sldLayoutMk cId="2730598163" sldId="2147483670"/>
              <ac:spMk id="6" creationId="{4575BC04-F0CE-8849-A980-148AB3F0DCBE}"/>
            </ac:spMkLst>
          </pc:spChg>
        </pc:sldLayoutChg>
        <pc:sldLayoutChg chg="modSp del">
          <pc:chgData name="CAMPOS ZAMORA, Melissa" userId="4328921f-4451-4773-bb83-445ac24bfedf" providerId="ADAL" clId="{A20380B9-A6DE-0E4E-A0E9-AFBE6451E96E}" dt="2023-07-14T21:12:15.964" v="74" actId="2696"/>
          <pc:sldLayoutMkLst>
            <pc:docMk/>
            <pc:sldMasterMk cId="3117478432" sldId="2147483724"/>
            <pc:sldLayoutMk cId="52924108" sldId="2147483671"/>
          </pc:sldLayoutMkLst>
          <pc:spChg chg="mod">
            <ac:chgData name="CAMPOS ZAMORA, Melissa" userId="4328921f-4451-4773-bb83-445ac24bfedf" providerId="ADAL" clId="{A20380B9-A6DE-0E4E-A0E9-AFBE6451E96E}" dt="2023-07-14T21:12:04.657" v="38"/>
            <ac:spMkLst>
              <pc:docMk/>
              <pc:sldMasterMk cId="3117478432" sldId="2147483724"/>
              <pc:sldLayoutMk cId="52924108" sldId="2147483671"/>
              <ac:spMk id="5" creationId="{887851D9-B58C-E14B-8E26-15AD7279E7D0}"/>
            </ac:spMkLst>
          </pc:spChg>
          <pc:spChg chg="mod">
            <ac:chgData name="CAMPOS ZAMORA, Melissa" userId="4328921f-4451-4773-bb83-445ac24bfedf" providerId="ADAL" clId="{A20380B9-A6DE-0E4E-A0E9-AFBE6451E96E}" dt="2023-07-14T21:12:04.657" v="38"/>
            <ac:spMkLst>
              <pc:docMk/>
              <pc:sldMasterMk cId="3117478432" sldId="2147483724"/>
              <pc:sldLayoutMk cId="52924108" sldId="2147483671"/>
              <ac:spMk id="6" creationId="{4575BC04-F0CE-8849-A980-148AB3F0DCBE}"/>
            </ac:spMkLst>
          </pc:spChg>
        </pc:sldLayoutChg>
        <pc:sldLayoutChg chg="modSp del">
          <pc:chgData name="CAMPOS ZAMORA, Melissa" userId="4328921f-4451-4773-bb83-445ac24bfedf" providerId="ADAL" clId="{A20380B9-A6DE-0E4E-A0E9-AFBE6451E96E}" dt="2023-07-14T21:12:16.097" v="75" actId="2696"/>
          <pc:sldLayoutMkLst>
            <pc:docMk/>
            <pc:sldMasterMk cId="3117478432" sldId="2147483724"/>
            <pc:sldLayoutMk cId="2657550319" sldId="2147483672"/>
          </pc:sldLayoutMkLst>
          <pc:spChg chg="mod">
            <ac:chgData name="CAMPOS ZAMORA, Melissa" userId="4328921f-4451-4773-bb83-445ac24bfedf" providerId="ADAL" clId="{A20380B9-A6DE-0E4E-A0E9-AFBE6451E96E}" dt="2023-07-14T21:12:04.657" v="38"/>
            <ac:spMkLst>
              <pc:docMk/>
              <pc:sldMasterMk cId="3117478432" sldId="2147483724"/>
              <pc:sldLayoutMk cId="2657550319" sldId="2147483672"/>
              <ac:spMk id="5" creationId="{887851D9-B58C-E14B-8E26-15AD7279E7D0}"/>
            </ac:spMkLst>
          </pc:spChg>
          <pc:spChg chg="mod">
            <ac:chgData name="CAMPOS ZAMORA, Melissa" userId="4328921f-4451-4773-bb83-445ac24bfedf" providerId="ADAL" clId="{A20380B9-A6DE-0E4E-A0E9-AFBE6451E96E}" dt="2023-07-14T21:12:04.657" v="38"/>
            <ac:spMkLst>
              <pc:docMk/>
              <pc:sldMasterMk cId="3117478432" sldId="2147483724"/>
              <pc:sldLayoutMk cId="2657550319" sldId="2147483672"/>
              <ac:spMk id="6" creationId="{4575BC04-F0CE-8849-A980-148AB3F0DCBE}"/>
            </ac:spMkLst>
          </pc:spChg>
        </pc:sldLayoutChg>
        <pc:sldLayoutChg chg="modSp del">
          <pc:chgData name="CAMPOS ZAMORA, Melissa" userId="4328921f-4451-4773-bb83-445ac24bfedf" providerId="ADAL" clId="{A20380B9-A6DE-0E4E-A0E9-AFBE6451E96E}" dt="2023-07-14T21:12:16.262" v="76" actId="2696"/>
          <pc:sldLayoutMkLst>
            <pc:docMk/>
            <pc:sldMasterMk cId="3117478432" sldId="2147483724"/>
            <pc:sldLayoutMk cId="4077448414" sldId="2147483673"/>
          </pc:sldLayoutMkLst>
          <pc:spChg chg="mod">
            <ac:chgData name="CAMPOS ZAMORA, Melissa" userId="4328921f-4451-4773-bb83-445ac24bfedf" providerId="ADAL" clId="{A20380B9-A6DE-0E4E-A0E9-AFBE6451E96E}" dt="2023-07-14T21:12:04.657" v="38"/>
            <ac:spMkLst>
              <pc:docMk/>
              <pc:sldMasterMk cId="3117478432" sldId="2147483724"/>
              <pc:sldLayoutMk cId="4077448414" sldId="2147483673"/>
              <ac:spMk id="5" creationId="{887851D9-B58C-E14B-8E26-15AD7279E7D0}"/>
            </ac:spMkLst>
          </pc:spChg>
          <pc:spChg chg="mod">
            <ac:chgData name="CAMPOS ZAMORA, Melissa" userId="4328921f-4451-4773-bb83-445ac24bfedf" providerId="ADAL" clId="{A20380B9-A6DE-0E4E-A0E9-AFBE6451E96E}" dt="2023-07-14T21:12:04.657" v="38"/>
            <ac:spMkLst>
              <pc:docMk/>
              <pc:sldMasterMk cId="3117478432" sldId="2147483724"/>
              <pc:sldLayoutMk cId="4077448414" sldId="2147483673"/>
              <ac:spMk id="6" creationId="{4575BC04-F0CE-8849-A980-148AB3F0DCBE}"/>
            </ac:spMkLst>
          </pc:spChg>
        </pc:sldLayoutChg>
        <pc:sldLayoutChg chg="modSp del">
          <pc:chgData name="CAMPOS ZAMORA, Melissa" userId="4328921f-4451-4773-bb83-445ac24bfedf" providerId="ADAL" clId="{A20380B9-A6DE-0E4E-A0E9-AFBE6451E96E}" dt="2023-07-14T21:12:16.408" v="77" actId="2696"/>
          <pc:sldLayoutMkLst>
            <pc:docMk/>
            <pc:sldMasterMk cId="3117478432" sldId="2147483724"/>
            <pc:sldLayoutMk cId="1328645094" sldId="2147483674"/>
          </pc:sldLayoutMkLst>
          <pc:spChg chg="mod">
            <ac:chgData name="CAMPOS ZAMORA, Melissa" userId="4328921f-4451-4773-bb83-445ac24bfedf" providerId="ADAL" clId="{A20380B9-A6DE-0E4E-A0E9-AFBE6451E96E}" dt="2023-07-14T21:12:04.657" v="38"/>
            <ac:spMkLst>
              <pc:docMk/>
              <pc:sldMasterMk cId="3117478432" sldId="2147483724"/>
              <pc:sldLayoutMk cId="1328645094" sldId="2147483674"/>
              <ac:spMk id="5" creationId="{887851D9-B58C-E14B-8E26-15AD7279E7D0}"/>
            </ac:spMkLst>
          </pc:spChg>
          <pc:spChg chg="mod">
            <ac:chgData name="CAMPOS ZAMORA, Melissa" userId="4328921f-4451-4773-bb83-445ac24bfedf" providerId="ADAL" clId="{A20380B9-A6DE-0E4E-A0E9-AFBE6451E96E}" dt="2023-07-14T21:12:04.657" v="38"/>
            <ac:spMkLst>
              <pc:docMk/>
              <pc:sldMasterMk cId="3117478432" sldId="2147483724"/>
              <pc:sldLayoutMk cId="1328645094" sldId="2147483674"/>
              <ac:spMk id="6" creationId="{4575BC04-F0CE-8849-A980-148AB3F0DCBE}"/>
            </ac:spMkLst>
          </pc:spChg>
        </pc:sldLayoutChg>
        <pc:sldLayoutChg chg="modSp del">
          <pc:chgData name="CAMPOS ZAMORA, Melissa" userId="4328921f-4451-4773-bb83-445ac24bfedf" providerId="ADAL" clId="{A20380B9-A6DE-0E4E-A0E9-AFBE6451E96E}" dt="2023-07-14T21:12:16.547" v="78" actId="2696"/>
          <pc:sldLayoutMkLst>
            <pc:docMk/>
            <pc:sldMasterMk cId="3117478432" sldId="2147483724"/>
            <pc:sldLayoutMk cId="3007500584" sldId="2147483675"/>
          </pc:sldLayoutMkLst>
          <pc:spChg chg="mod">
            <ac:chgData name="CAMPOS ZAMORA, Melissa" userId="4328921f-4451-4773-bb83-445ac24bfedf" providerId="ADAL" clId="{A20380B9-A6DE-0E4E-A0E9-AFBE6451E96E}" dt="2023-07-14T21:12:04.657" v="38"/>
            <ac:spMkLst>
              <pc:docMk/>
              <pc:sldMasterMk cId="3117478432" sldId="2147483724"/>
              <pc:sldLayoutMk cId="3007500584" sldId="2147483675"/>
              <ac:spMk id="5" creationId="{887851D9-B58C-E14B-8E26-15AD7279E7D0}"/>
            </ac:spMkLst>
          </pc:spChg>
          <pc:spChg chg="mod">
            <ac:chgData name="CAMPOS ZAMORA, Melissa" userId="4328921f-4451-4773-bb83-445ac24bfedf" providerId="ADAL" clId="{A20380B9-A6DE-0E4E-A0E9-AFBE6451E96E}" dt="2023-07-14T21:12:04.657" v="38"/>
            <ac:spMkLst>
              <pc:docMk/>
              <pc:sldMasterMk cId="3117478432" sldId="2147483724"/>
              <pc:sldLayoutMk cId="3007500584" sldId="2147483675"/>
              <ac:spMk id="6" creationId="{4575BC04-F0CE-8849-A980-148AB3F0DCBE}"/>
            </ac:spMkLst>
          </pc:spChg>
        </pc:sldLayoutChg>
        <pc:sldLayoutChg chg="modSp del">
          <pc:chgData name="CAMPOS ZAMORA, Melissa" userId="4328921f-4451-4773-bb83-445ac24bfedf" providerId="ADAL" clId="{A20380B9-A6DE-0E4E-A0E9-AFBE6451E96E}" dt="2023-07-14T21:12:16.724" v="79" actId="2696"/>
          <pc:sldLayoutMkLst>
            <pc:docMk/>
            <pc:sldMasterMk cId="3117478432" sldId="2147483724"/>
            <pc:sldLayoutMk cId="1999885494" sldId="2147483676"/>
          </pc:sldLayoutMkLst>
          <pc:spChg chg="mod">
            <ac:chgData name="CAMPOS ZAMORA, Melissa" userId="4328921f-4451-4773-bb83-445ac24bfedf" providerId="ADAL" clId="{A20380B9-A6DE-0E4E-A0E9-AFBE6451E96E}" dt="2023-07-14T21:12:04.657" v="38"/>
            <ac:spMkLst>
              <pc:docMk/>
              <pc:sldMasterMk cId="3117478432" sldId="2147483724"/>
              <pc:sldLayoutMk cId="1999885494" sldId="2147483676"/>
              <ac:spMk id="5" creationId="{887851D9-B58C-E14B-8E26-15AD7279E7D0}"/>
            </ac:spMkLst>
          </pc:spChg>
          <pc:spChg chg="mod">
            <ac:chgData name="CAMPOS ZAMORA, Melissa" userId="4328921f-4451-4773-bb83-445ac24bfedf" providerId="ADAL" clId="{A20380B9-A6DE-0E4E-A0E9-AFBE6451E96E}" dt="2023-07-14T21:12:04.657" v="38"/>
            <ac:spMkLst>
              <pc:docMk/>
              <pc:sldMasterMk cId="3117478432" sldId="2147483724"/>
              <pc:sldLayoutMk cId="1999885494" sldId="2147483676"/>
              <ac:spMk id="6" creationId="{4575BC04-F0CE-8849-A980-148AB3F0DCBE}"/>
            </ac:spMkLst>
          </pc:spChg>
        </pc:sldLayoutChg>
        <pc:sldLayoutChg chg="modSp del">
          <pc:chgData name="CAMPOS ZAMORA, Melissa" userId="4328921f-4451-4773-bb83-445ac24bfedf" providerId="ADAL" clId="{A20380B9-A6DE-0E4E-A0E9-AFBE6451E96E}" dt="2023-07-14T21:12:16.875" v="80" actId="2696"/>
          <pc:sldLayoutMkLst>
            <pc:docMk/>
            <pc:sldMasterMk cId="3117478432" sldId="2147483724"/>
            <pc:sldLayoutMk cId="3229268854" sldId="2147483677"/>
          </pc:sldLayoutMkLst>
          <pc:spChg chg="mod">
            <ac:chgData name="CAMPOS ZAMORA, Melissa" userId="4328921f-4451-4773-bb83-445ac24bfedf" providerId="ADAL" clId="{A20380B9-A6DE-0E4E-A0E9-AFBE6451E96E}" dt="2023-07-14T21:12:04.657" v="38"/>
            <ac:spMkLst>
              <pc:docMk/>
              <pc:sldMasterMk cId="3117478432" sldId="2147483724"/>
              <pc:sldLayoutMk cId="3229268854" sldId="2147483677"/>
              <ac:spMk id="5" creationId="{887851D9-B58C-E14B-8E26-15AD7279E7D0}"/>
            </ac:spMkLst>
          </pc:spChg>
          <pc:spChg chg="mod">
            <ac:chgData name="CAMPOS ZAMORA, Melissa" userId="4328921f-4451-4773-bb83-445ac24bfedf" providerId="ADAL" clId="{A20380B9-A6DE-0E4E-A0E9-AFBE6451E96E}" dt="2023-07-14T21:12:04.657" v="38"/>
            <ac:spMkLst>
              <pc:docMk/>
              <pc:sldMasterMk cId="3117478432" sldId="2147483724"/>
              <pc:sldLayoutMk cId="3229268854" sldId="2147483677"/>
              <ac:spMk id="6" creationId="{4575BC04-F0CE-8849-A980-148AB3F0DCBE}"/>
            </ac:spMkLst>
          </pc:spChg>
        </pc:sldLayoutChg>
        <pc:sldLayoutChg chg="modSp del">
          <pc:chgData name="CAMPOS ZAMORA, Melissa" userId="4328921f-4451-4773-bb83-445ac24bfedf" providerId="ADAL" clId="{A20380B9-A6DE-0E4E-A0E9-AFBE6451E96E}" dt="2023-07-14T21:12:17.031" v="81" actId="2696"/>
          <pc:sldLayoutMkLst>
            <pc:docMk/>
            <pc:sldMasterMk cId="3117478432" sldId="2147483724"/>
            <pc:sldLayoutMk cId="3357885887" sldId="2147483678"/>
          </pc:sldLayoutMkLst>
          <pc:spChg chg="mod">
            <ac:chgData name="CAMPOS ZAMORA, Melissa" userId="4328921f-4451-4773-bb83-445ac24bfedf" providerId="ADAL" clId="{A20380B9-A6DE-0E4E-A0E9-AFBE6451E96E}" dt="2023-07-14T21:12:04.657" v="38"/>
            <ac:spMkLst>
              <pc:docMk/>
              <pc:sldMasterMk cId="3117478432" sldId="2147483724"/>
              <pc:sldLayoutMk cId="3357885887" sldId="2147483678"/>
              <ac:spMk id="5" creationId="{887851D9-B58C-E14B-8E26-15AD7279E7D0}"/>
            </ac:spMkLst>
          </pc:spChg>
          <pc:spChg chg="mod">
            <ac:chgData name="CAMPOS ZAMORA, Melissa" userId="4328921f-4451-4773-bb83-445ac24bfedf" providerId="ADAL" clId="{A20380B9-A6DE-0E4E-A0E9-AFBE6451E96E}" dt="2023-07-14T21:12:04.657" v="38"/>
            <ac:spMkLst>
              <pc:docMk/>
              <pc:sldMasterMk cId="3117478432" sldId="2147483724"/>
              <pc:sldLayoutMk cId="3357885887" sldId="2147483678"/>
              <ac:spMk id="6" creationId="{4575BC04-F0CE-8849-A980-148AB3F0DCBE}"/>
            </ac:spMkLst>
          </pc:spChg>
        </pc:sldLayoutChg>
        <pc:sldLayoutChg chg="modSp del">
          <pc:chgData name="CAMPOS ZAMORA, Melissa" userId="4328921f-4451-4773-bb83-445ac24bfedf" providerId="ADAL" clId="{A20380B9-A6DE-0E4E-A0E9-AFBE6451E96E}" dt="2023-07-14T21:12:17.185" v="82" actId="2696"/>
          <pc:sldLayoutMkLst>
            <pc:docMk/>
            <pc:sldMasterMk cId="3117478432" sldId="2147483724"/>
            <pc:sldLayoutMk cId="517991027" sldId="2147483679"/>
          </pc:sldLayoutMkLst>
          <pc:spChg chg="mod">
            <ac:chgData name="CAMPOS ZAMORA, Melissa" userId="4328921f-4451-4773-bb83-445ac24bfedf" providerId="ADAL" clId="{A20380B9-A6DE-0E4E-A0E9-AFBE6451E96E}" dt="2023-07-14T21:12:04.657" v="38"/>
            <ac:spMkLst>
              <pc:docMk/>
              <pc:sldMasterMk cId="3117478432" sldId="2147483724"/>
              <pc:sldLayoutMk cId="517991027" sldId="2147483679"/>
              <ac:spMk id="5" creationId="{887851D9-B58C-E14B-8E26-15AD7279E7D0}"/>
            </ac:spMkLst>
          </pc:spChg>
          <pc:spChg chg="mod">
            <ac:chgData name="CAMPOS ZAMORA, Melissa" userId="4328921f-4451-4773-bb83-445ac24bfedf" providerId="ADAL" clId="{A20380B9-A6DE-0E4E-A0E9-AFBE6451E96E}" dt="2023-07-14T21:12:04.657" v="38"/>
            <ac:spMkLst>
              <pc:docMk/>
              <pc:sldMasterMk cId="3117478432" sldId="2147483724"/>
              <pc:sldLayoutMk cId="517991027" sldId="2147483679"/>
              <ac:spMk id="6" creationId="{4575BC04-F0CE-8849-A980-148AB3F0DCBE}"/>
            </ac:spMkLst>
          </pc:spChg>
        </pc:sldLayoutChg>
        <pc:sldLayoutChg chg="modSp del">
          <pc:chgData name="CAMPOS ZAMORA, Melissa" userId="4328921f-4451-4773-bb83-445ac24bfedf" providerId="ADAL" clId="{A20380B9-A6DE-0E4E-A0E9-AFBE6451E96E}" dt="2023-07-14T21:12:17.365" v="83" actId="2696"/>
          <pc:sldLayoutMkLst>
            <pc:docMk/>
            <pc:sldMasterMk cId="3117478432" sldId="2147483724"/>
            <pc:sldLayoutMk cId="1023942961" sldId="2147483680"/>
          </pc:sldLayoutMkLst>
          <pc:spChg chg="mod">
            <ac:chgData name="CAMPOS ZAMORA, Melissa" userId="4328921f-4451-4773-bb83-445ac24bfedf" providerId="ADAL" clId="{A20380B9-A6DE-0E4E-A0E9-AFBE6451E96E}" dt="2023-07-14T21:12:04.657" v="38"/>
            <ac:spMkLst>
              <pc:docMk/>
              <pc:sldMasterMk cId="3117478432" sldId="2147483724"/>
              <pc:sldLayoutMk cId="1023942961" sldId="2147483680"/>
              <ac:spMk id="5" creationId="{887851D9-B58C-E14B-8E26-15AD7279E7D0}"/>
            </ac:spMkLst>
          </pc:spChg>
          <pc:spChg chg="mod">
            <ac:chgData name="CAMPOS ZAMORA, Melissa" userId="4328921f-4451-4773-bb83-445ac24bfedf" providerId="ADAL" clId="{A20380B9-A6DE-0E4E-A0E9-AFBE6451E96E}" dt="2023-07-14T21:12:04.657" v="38"/>
            <ac:spMkLst>
              <pc:docMk/>
              <pc:sldMasterMk cId="3117478432" sldId="2147483724"/>
              <pc:sldLayoutMk cId="1023942961" sldId="2147483680"/>
              <ac:spMk id="6" creationId="{4575BC04-F0CE-8849-A980-148AB3F0DCBE}"/>
            </ac:spMkLst>
          </pc:spChg>
        </pc:sldLayoutChg>
        <pc:sldLayoutChg chg="modSp del">
          <pc:chgData name="CAMPOS ZAMORA, Melissa" userId="4328921f-4451-4773-bb83-445ac24bfedf" providerId="ADAL" clId="{A20380B9-A6DE-0E4E-A0E9-AFBE6451E96E}" dt="2023-07-14T21:12:17.538" v="84" actId="2696"/>
          <pc:sldLayoutMkLst>
            <pc:docMk/>
            <pc:sldMasterMk cId="3117478432" sldId="2147483724"/>
            <pc:sldLayoutMk cId="1208760010" sldId="2147483681"/>
          </pc:sldLayoutMkLst>
          <pc:spChg chg="mod">
            <ac:chgData name="CAMPOS ZAMORA, Melissa" userId="4328921f-4451-4773-bb83-445ac24bfedf" providerId="ADAL" clId="{A20380B9-A6DE-0E4E-A0E9-AFBE6451E96E}" dt="2023-07-14T21:12:04.657" v="38"/>
            <ac:spMkLst>
              <pc:docMk/>
              <pc:sldMasterMk cId="3117478432" sldId="2147483724"/>
              <pc:sldLayoutMk cId="1208760010" sldId="2147483681"/>
              <ac:spMk id="5" creationId="{887851D9-B58C-E14B-8E26-15AD7279E7D0}"/>
            </ac:spMkLst>
          </pc:spChg>
          <pc:spChg chg="mod">
            <ac:chgData name="CAMPOS ZAMORA, Melissa" userId="4328921f-4451-4773-bb83-445ac24bfedf" providerId="ADAL" clId="{A20380B9-A6DE-0E4E-A0E9-AFBE6451E96E}" dt="2023-07-14T21:12:04.657" v="38"/>
            <ac:spMkLst>
              <pc:docMk/>
              <pc:sldMasterMk cId="3117478432" sldId="2147483724"/>
              <pc:sldLayoutMk cId="1208760010" sldId="2147483681"/>
              <ac:spMk id="6" creationId="{4575BC04-F0CE-8849-A980-148AB3F0DCBE}"/>
            </ac:spMkLst>
          </pc:spChg>
        </pc:sldLayoutChg>
        <pc:sldLayoutChg chg="modSp del">
          <pc:chgData name="CAMPOS ZAMORA, Melissa" userId="4328921f-4451-4773-bb83-445ac24bfedf" providerId="ADAL" clId="{A20380B9-A6DE-0E4E-A0E9-AFBE6451E96E}" dt="2023-07-14T21:12:17.701" v="85" actId="2696"/>
          <pc:sldLayoutMkLst>
            <pc:docMk/>
            <pc:sldMasterMk cId="3117478432" sldId="2147483724"/>
            <pc:sldLayoutMk cId="3997804915" sldId="2147483682"/>
          </pc:sldLayoutMkLst>
          <pc:spChg chg="mod">
            <ac:chgData name="CAMPOS ZAMORA, Melissa" userId="4328921f-4451-4773-bb83-445ac24bfedf" providerId="ADAL" clId="{A20380B9-A6DE-0E4E-A0E9-AFBE6451E96E}" dt="2023-07-14T21:12:04.657" v="38"/>
            <ac:spMkLst>
              <pc:docMk/>
              <pc:sldMasterMk cId="3117478432" sldId="2147483724"/>
              <pc:sldLayoutMk cId="3997804915" sldId="2147483682"/>
              <ac:spMk id="5" creationId="{887851D9-B58C-E14B-8E26-15AD7279E7D0}"/>
            </ac:spMkLst>
          </pc:spChg>
          <pc:spChg chg="mod">
            <ac:chgData name="CAMPOS ZAMORA, Melissa" userId="4328921f-4451-4773-bb83-445ac24bfedf" providerId="ADAL" clId="{A20380B9-A6DE-0E4E-A0E9-AFBE6451E96E}" dt="2023-07-14T21:12:04.657" v="38"/>
            <ac:spMkLst>
              <pc:docMk/>
              <pc:sldMasterMk cId="3117478432" sldId="2147483724"/>
              <pc:sldLayoutMk cId="3997804915" sldId="2147483682"/>
              <ac:spMk id="6" creationId="{4575BC04-F0CE-8849-A980-148AB3F0DCBE}"/>
            </ac:spMkLst>
          </pc:spChg>
        </pc:sldLayoutChg>
        <pc:sldLayoutChg chg="modSp del">
          <pc:chgData name="CAMPOS ZAMORA, Melissa" userId="4328921f-4451-4773-bb83-445ac24bfedf" providerId="ADAL" clId="{A20380B9-A6DE-0E4E-A0E9-AFBE6451E96E}" dt="2023-07-14T21:12:17.874" v="86" actId="2696"/>
          <pc:sldLayoutMkLst>
            <pc:docMk/>
            <pc:sldMasterMk cId="3117478432" sldId="2147483724"/>
            <pc:sldLayoutMk cId="3181029994" sldId="2147483683"/>
          </pc:sldLayoutMkLst>
          <pc:spChg chg="mod">
            <ac:chgData name="CAMPOS ZAMORA, Melissa" userId="4328921f-4451-4773-bb83-445ac24bfedf" providerId="ADAL" clId="{A20380B9-A6DE-0E4E-A0E9-AFBE6451E96E}" dt="2023-07-14T21:12:04.657" v="38"/>
            <ac:spMkLst>
              <pc:docMk/>
              <pc:sldMasterMk cId="3117478432" sldId="2147483724"/>
              <pc:sldLayoutMk cId="3181029994" sldId="2147483683"/>
              <ac:spMk id="5" creationId="{887851D9-B58C-E14B-8E26-15AD7279E7D0}"/>
            </ac:spMkLst>
          </pc:spChg>
          <pc:spChg chg="mod">
            <ac:chgData name="CAMPOS ZAMORA, Melissa" userId="4328921f-4451-4773-bb83-445ac24bfedf" providerId="ADAL" clId="{A20380B9-A6DE-0E4E-A0E9-AFBE6451E96E}" dt="2023-07-14T21:12:04.657" v="38"/>
            <ac:spMkLst>
              <pc:docMk/>
              <pc:sldMasterMk cId="3117478432" sldId="2147483724"/>
              <pc:sldLayoutMk cId="3181029994" sldId="2147483683"/>
              <ac:spMk id="6" creationId="{4575BC04-F0CE-8849-A980-148AB3F0DCBE}"/>
            </ac:spMkLst>
          </pc:spChg>
        </pc:sldLayoutChg>
        <pc:sldLayoutChg chg="modSp del">
          <pc:chgData name="CAMPOS ZAMORA, Melissa" userId="4328921f-4451-4773-bb83-445ac24bfedf" providerId="ADAL" clId="{A20380B9-A6DE-0E4E-A0E9-AFBE6451E96E}" dt="2023-07-14T21:12:18.039" v="87" actId="2696"/>
          <pc:sldLayoutMkLst>
            <pc:docMk/>
            <pc:sldMasterMk cId="3117478432" sldId="2147483724"/>
            <pc:sldLayoutMk cId="66965571" sldId="2147483684"/>
          </pc:sldLayoutMkLst>
          <pc:spChg chg="mod">
            <ac:chgData name="CAMPOS ZAMORA, Melissa" userId="4328921f-4451-4773-bb83-445ac24bfedf" providerId="ADAL" clId="{A20380B9-A6DE-0E4E-A0E9-AFBE6451E96E}" dt="2023-07-14T21:12:04.657" v="38"/>
            <ac:spMkLst>
              <pc:docMk/>
              <pc:sldMasterMk cId="3117478432" sldId="2147483724"/>
              <pc:sldLayoutMk cId="66965571" sldId="2147483684"/>
              <ac:spMk id="5" creationId="{887851D9-B58C-E14B-8E26-15AD7279E7D0}"/>
            </ac:spMkLst>
          </pc:spChg>
          <pc:spChg chg="mod">
            <ac:chgData name="CAMPOS ZAMORA, Melissa" userId="4328921f-4451-4773-bb83-445ac24bfedf" providerId="ADAL" clId="{A20380B9-A6DE-0E4E-A0E9-AFBE6451E96E}" dt="2023-07-14T21:12:04.657" v="38"/>
            <ac:spMkLst>
              <pc:docMk/>
              <pc:sldMasterMk cId="3117478432" sldId="2147483724"/>
              <pc:sldLayoutMk cId="66965571" sldId="2147483684"/>
              <ac:spMk id="6" creationId="{4575BC04-F0CE-8849-A980-148AB3F0DCBE}"/>
            </ac:spMkLst>
          </pc:spChg>
        </pc:sldLayoutChg>
        <pc:sldLayoutChg chg="modSp del">
          <pc:chgData name="CAMPOS ZAMORA, Melissa" userId="4328921f-4451-4773-bb83-445ac24bfedf" providerId="ADAL" clId="{A20380B9-A6DE-0E4E-A0E9-AFBE6451E96E}" dt="2023-07-14T21:12:18.200" v="88" actId="2696"/>
          <pc:sldLayoutMkLst>
            <pc:docMk/>
            <pc:sldMasterMk cId="3117478432" sldId="2147483724"/>
            <pc:sldLayoutMk cId="2644144811" sldId="2147483685"/>
          </pc:sldLayoutMkLst>
          <pc:spChg chg="mod">
            <ac:chgData name="CAMPOS ZAMORA, Melissa" userId="4328921f-4451-4773-bb83-445ac24bfedf" providerId="ADAL" clId="{A20380B9-A6DE-0E4E-A0E9-AFBE6451E96E}" dt="2023-07-14T21:12:04.657" v="38"/>
            <ac:spMkLst>
              <pc:docMk/>
              <pc:sldMasterMk cId="3117478432" sldId="2147483724"/>
              <pc:sldLayoutMk cId="2644144811" sldId="2147483685"/>
              <ac:spMk id="5" creationId="{887851D9-B58C-E14B-8E26-15AD7279E7D0}"/>
            </ac:spMkLst>
          </pc:spChg>
          <pc:spChg chg="mod">
            <ac:chgData name="CAMPOS ZAMORA, Melissa" userId="4328921f-4451-4773-bb83-445ac24bfedf" providerId="ADAL" clId="{A20380B9-A6DE-0E4E-A0E9-AFBE6451E96E}" dt="2023-07-14T21:12:04.657" v="38"/>
            <ac:spMkLst>
              <pc:docMk/>
              <pc:sldMasterMk cId="3117478432" sldId="2147483724"/>
              <pc:sldLayoutMk cId="2644144811" sldId="2147483685"/>
              <ac:spMk id="6" creationId="{4575BC04-F0CE-8849-A980-148AB3F0DCBE}"/>
            </ac:spMkLst>
          </pc:spChg>
        </pc:sldLayoutChg>
        <pc:sldLayoutChg chg="modSp del">
          <pc:chgData name="CAMPOS ZAMORA, Melissa" userId="4328921f-4451-4773-bb83-445ac24bfedf" providerId="ADAL" clId="{A20380B9-A6DE-0E4E-A0E9-AFBE6451E96E}" dt="2023-07-14T21:12:18.392" v="89" actId="2696"/>
          <pc:sldLayoutMkLst>
            <pc:docMk/>
            <pc:sldMasterMk cId="3117478432" sldId="2147483724"/>
            <pc:sldLayoutMk cId="481872680" sldId="2147483686"/>
          </pc:sldLayoutMkLst>
          <pc:spChg chg="mod">
            <ac:chgData name="CAMPOS ZAMORA, Melissa" userId="4328921f-4451-4773-bb83-445ac24bfedf" providerId="ADAL" clId="{A20380B9-A6DE-0E4E-A0E9-AFBE6451E96E}" dt="2023-07-14T21:12:04.657" v="38"/>
            <ac:spMkLst>
              <pc:docMk/>
              <pc:sldMasterMk cId="3117478432" sldId="2147483724"/>
              <pc:sldLayoutMk cId="481872680" sldId="2147483686"/>
              <ac:spMk id="5" creationId="{887851D9-B58C-E14B-8E26-15AD7279E7D0}"/>
            </ac:spMkLst>
          </pc:spChg>
          <pc:spChg chg="mod">
            <ac:chgData name="CAMPOS ZAMORA, Melissa" userId="4328921f-4451-4773-bb83-445ac24bfedf" providerId="ADAL" clId="{A20380B9-A6DE-0E4E-A0E9-AFBE6451E96E}" dt="2023-07-14T21:12:04.657" v="38"/>
            <ac:spMkLst>
              <pc:docMk/>
              <pc:sldMasterMk cId="3117478432" sldId="2147483724"/>
              <pc:sldLayoutMk cId="481872680" sldId="2147483686"/>
              <ac:spMk id="6" creationId="{4575BC04-F0CE-8849-A980-148AB3F0DCBE}"/>
            </ac:spMkLst>
          </pc:spChg>
        </pc:sldLayoutChg>
        <pc:sldLayoutChg chg="modSp del">
          <pc:chgData name="CAMPOS ZAMORA, Melissa" userId="4328921f-4451-4773-bb83-445ac24bfedf" providerId="ADAL" clId="{A20380B9-A6DE-0E4E-A0E9-AFBE6451E96E}" dt="2023-07-14T21:12:18.897" v="90" actId="2696"/>
          <pc:sldLayoutMkLst>
            <pc:docMk/>
            <pc:sldMasterMk cId="3117478432" sldId="2147483724"/>
            <pc:sldLayoutMk cId="599993813" sldId="2147483688"/>
          </pc:sldLayoutMkLst>
          <pc:spChg chg="mod">
            <ac:chgData name="CAMPOS ZAMORA, Melissa" userId="4328921f-4451-4773-bb83-445ac24bfedf" providerId="ADAL" clId="{A20380B9-A6DE-0E4E-A0E9-AFBE6451E96E}" dt="2023-07-14T21:12:04.657" v="38"/>
            <ac:spMkLst>
              <pc:docMk/>
              <pc:sldMasterMk cId="3117478432" sldId="2147483724"/>
              <pc:sldLayoutMk cId="599993813" sldId="2147483688"/>
              <ac:spMk id="5" creationId="{6BEB427A-B671-5046-997C-FBCC440F9598}"/>
            </ac:spMkLst>
          </pc:spChg>
          <pc:spChg chg="mod">
            <ac:chgData name="CAMPOS ZAMORA, Melissa" userId="4328921f-4451-4773-bb83-445ac24bfedf" providerId="ADAL" clId="{A20380B9-A6DE-0E4E-A0E9-AFBE6451E96E}" dt="2023-07-14T21:12:04.657" v="38"/>
            <ac:spMkLst>
              <pc:docMk/>
              <pc:sldMasterMk cId="3117478432" sldId="2147483724"/>
              <pc:sldLayoutMk cId="599993813" sldId="2147483688"/>
              <ac:spMk id="6" creationId="{BAEF5830-4E1F-5A49-AE5A-AC956905C58E}"/>
            </ac:spMkLst>
          </pc:spChg>
        </pc:sldLayoutChg>
        <pc:sldLayoutChg chg="modSp del">
          <pc:chgData name="CAMPOS ZAMORA, Melissa" userId="4328921f-4451-4773-bb83-445ac24bfedf" providerId="ADAL" clId="{A20380B9-A6DE-0E4E-A0E9-AFBE6451E96E}" dt="2023-07-14T21:12:19.639" v="91" actId="2696"/>
          <pc:sldLayoutMkLst>
            <pc:docMk/>
            <pc:sldMasterMk cId="3117478432" sldId="2147483724"/>
            <pc:sldLayoutMk cId="319262876" sldId="2147483689"/>
          </pc:sldLayoutMkLst>
          <pc:spChg chg="mod">
            <ac:chgData name="CAMPOS ZAMORA, Melissa" userId="4328921f-4451-4773-bb83-445ac24bfedf" providerId="ADAL" clId="{A20380B9-A6DE-0E4E-A0E9-AFBE6451E96E}" dt="2023-07-14T21:12:04.657" v="38"/>
            <ac:spMkLst>
              <pc:docMk/>
              <pc:sldMasterMk cId="3117478432" sldId="2147483724"/>
              <pc:sldLayoutMk cId="319262876" sldId="2147483689"/>
              <ac:spMk id="5" creationId="{6BEB427A-B671-5046-997C-FBCC440F9598}"/>
            </ac:spMkLst>
          </pc:spChg>
          <pc:spChg chg="mod">
            <ac:chgData name="CAMPOS ZAMORA, Melissa" userId="4328921f-4451-4773-bb83-445ac24bfedf" providerId="ADAL" clId="{A20380B9-A6DE-0E4E-A0E9-AFBE6451E96E}" dt="2023-07-14T21:12:04.657" v="38"/>
            <ac:spMkLst>
              <pc:docMk/>
              <pc:sldMasterMk cId="3117478432" sldId="2147483724"/>
              <pc:sldLayoutMk cId="319262876" sldId="2147483689"/>
              <ac:spMk id="6" creationId="{BAEF5830-4E1F-5A49-AE5A-AC956905C58E}"/>
            </ac:spMkLst>
          </pc:spChg>
        </pc:sldLayoutChg>
        <pc:sldLayoutChg chg="modSp del">
          <pc:chgData name="CAMPOS ZAMORA, Melissa" userId="4328921f-4451-4773-bb83-445ac24bfedf" providerId="ADAL" clId="{A20380B9-A6DE-0E4E-A0E9-AFBE6451E96E}" dt="2023-07-14T21:12:19.925" v="92" actId="2696"/>
          <pc:sldLayoutMkLst>
            <pc:docMk/>
            <pc:sldMasterMk cId="3117478432" sldId="2147483724"/>
            <pc:sldLayoutMk cId="3802128680" sldId="2147483693"/>
          </pc:sldLayoutMkLst>
          <pc:spChg chg="mod">
            <ac:chgData name="CAMPOS ZAMORA, Melissa" userId="4328921f-4451-4773-bb83-445ac24bfedf" providerId="ADAL" clId="{A20380B9-A6DE-0E4E-A0E9-AFBE6451E96E}" dt="2023-07-14T21:12:04.657" v="38"/>
            <ac:spMkLst>
              <pc:docMk/>
              <pc:sldMasterMk cId="3117478432" sldId="2147483724"/>
              <pc:sldLayoutMk cId="3802128680" sldId="2147483693"/>
              <ac:spMk id="6" creationId="{7D88FECC-C832-1C43-B845-8E730059BC25}"/>
            </ac:spMkLst>
          </pc:spChg>
          <pc:spChg chg="mod">
            <ac:chgData name="CAMPOS ZAMORA, Melissa" userId="4328921f-4451-4773-bb83-445ac24bfedf" providerId="ADAL" clId="{A20380B9-A6DE-0E4E-A0E9-AFBE6451E96E}" dt="2023-07-14T21:12:04.657" v="38"/>
            <ac:spMkLst>
              <pc:docMk/>
              <pc:sldMasterMk cId="3117478432" sldId="2147483724"/>
              <pc:sldLayoutMk cId="3802128680" sldId="2147483693"/>
              <ac:spMk id="7" creationId="{295C3B43-C9D7-D149-A035-216CDF583946}"/>
            </ac:spMkLst>
          </pc:spChg>
        </pc:sldLayoutChg>
        <pc:sldLayoutChg chg="modSp del">
          <pc:chgData name="CAMPOS ZAMORA, Melissa" userId="4328921f-4451-4773-bb83-445ac24bfedf" providerId="ADAL" clId="{A20380B9-A6DE-0E4E-A0E9-AFBE6451E96E}" dt="2023-07-14T21:12:50.474" v="100" actId="2696"/>
          <pc:sldLayoutMkLst>
            <pc:docMk/>
            <pc:sldMasterMk cId="3117478432" sldId="2147483724"/>
            <pc:sldLayoutMk cId="3308213188" sldId="2147483694"/>
          </pc:sldLayoutMkLst>
          <pc:spChg chg="mod">
            <ac:chgData name="CAMPOS ZAMORA, Melissa" userId="4328921f-4451-4773-bb83-445ac24bfedf" providerId="ADAL" clId="{A20380B9-A6DE-0E4E-A0E9-AFBE6451E96E}" dt="2023-07-14T21:12:04.657" v="38"/>
            <ac:spMkLst>
              <pc:docMk/>
              <pc:sldMasterMk cId="3117478432" sldId="2147483724"/>
              <pc:sldLayoutMk cId="3308213188" sldId="2147483694"/>
              <ac:spMk id="6" creationId="{7D88FECC-C832-1C43-B845-8E730059BC25}"/>
            </ac:spMkLst>
          </pc:spChg>
          <pc:spChg chg="mod">
            <ac:chgData name="CAMPOS ZAMORA, Melissa" userId="4328921f-4451-4773-bb83-445ac24bfedf" providerId="ADAL" clId="{A20380B9-A6DE-0E4E-A0E9-AFBE6451E96E}" dt="2023-07-14T21:12:04.657" v="38"/>
            <ac:spMkLst>
              <pc:docMk/>
              <pc:sldMasterMk cId="3117478432" sldId="2147483724"/>
              <pc:sldLayoutMk cId="3308213188" sldId="2147483694"/>
              <ac:spMk id="7" creationId="{295C3B43-C9D7-D149-A035-216CDF583946}"/>
            </ac:spMkLst>
          </pc:spChg>
        </pc:sldLayoutChg>
        <pc:sldLayoutChg chg="modSp del">
          <pc:chgData name="CAMPOS ZAMORA, Melissa" userId="4328921f-4451-4773-bb83-445ac24bfedf" providerId="ADAL" clId="{A20380B9-A6DE-0E4E-A0E9-AFBE6451E96E}" dt="2023-07-14T21:12:50.664" v="101" actId="2696"/>
          <pc:sldLayoutMkLst>
            <pc:docMk/>
            <pc:sldMasterMk cId="3117478432" sldId="2147483724"/>
            <pc:sldLayoutMk cId="4289944653" sldId="2147483695"/>
          </pc:sldLayoutMkLst>
          <pc:spChg chg="mod">
            <ac:chgData name="CAMPOS ZAMORA, Melissa" userId="4328921f-4451-4773-bb83-445ac24bfedf" providerId="ADAL" clId="{A20380B9-A6DE-0E4E-A0E9-AFBE6451E96E}" dt="2023-07-14T21:12:04.657" v="38"/>
            <ac:spMkLst>
              <pc:docMk/>
              <pc:sldMasterMk cId="3117478432" sldId="2147483724"/>
              <pc:sldLayoutMk cId="4289944653" sldId="2147483695"/>
              <ac:spMk id="6" creationId="{7D88FECC-C832-1C43-B845-8E730059BC25}"/>
            </ac:spMkLst>
          </pc:spChg>
          <pc:spChg chg="mod">
            <ac:chgData name="CAMPOS ZAMORA, Melissa" userId="4328921f-4451-4773-bb83-445ac24bfedf" providerId="ADAL" clId="{A20380B9-A6DE-0E4E-A0E9-AFBE6451E96E}" dt="2023-07-14T21:12:04.657" v="38"/>
            <ac:spMkLst>
              <pc:docMk/>
              <pc:sldMasterMk cId="3117478432" sldId="2147483724"/>
              <pc:sldLayoutMk cId="4289944653" sldId="2147483695"/>
              <ac:spMk id="7" creationId="{295C3B43-C9D7-D149-A035-216CDF583946}"/>
            </ac:spMkLst>
          </pc:spChg>
        </pc:sldLayoutChg>
        <pc:sldLayoutChg chg="modSp del">
          <pc:chgData name="CAMPOS ZAMORA, Melissa" userId="4328921f-4451-4773-bb83-445ac24bfedf" providerId="ADAL" clId="{A20380B9-A6DE-0E4E-A0E9-AFBE6451E96E}" dt="2023-07-14T21:12:50.884" v="102" actId="2696"/>
          <pc:sldLayoutMkLst>
            <pc:docMk/>
            <pc:sldMasterMk cId="3117478432" sldId="2147483724"/>
            <pc:sldLayoutMk cId="3765751533" sldId="2147483696"/>
          </pc:sldLayoutMkLst>
          <pc:spChg chg="mod">
            <ac:chgData name="CAMPOS ZAMORA, Melissa" userId="4328921f-4451-4773-bb83-445ac24bfedf" providerId="ADAL" clId="{A20380B9-A6DE-0E4E-A0E9-AFBE6451E96E}" dt="2023-07-14T21:12:04.657" v="38"/>
            <ac:spMkLst>
              <pc:docMk/>
              <pc:sldMasterMk cId="3117478432" sldId="2147483724"/>
              <pc:sldLayoutMk cId="3765751533" sldId="2147483696"/>
              <ac:spMk id="6" creationId="{7D88FECC-C832-1C43-B845-8E730059BC25}"/>
            </ac:spMkLst>
          </pc:spChg>
          <pc:spChg chg="mod">
            <ac:chgData name="CAMPOS ZAMORA, Melissa" userId="4328921f-4451-4773-bb83-445ac24bfedf" providerId="ADAL" clId="{A20380B9-A6DE-0E4E-A0E9-AFBE6451E96E}" dt="2023-07-14T21:12:04.657" v="38"/>
            <ac:spMkLst>
              <pc:docMk/>
              <pc:sldMasterMk cId="3117478432" sldId="2147483724"/>
              <pc:sldLayoutMk cId="3765751533" sldId="2147483696"/>
              <ac:spMk id="7" creationId="{295C3B43-C9D7-D149-A035-216CDF583946}"/>
            </ac:spMkLst>
          </pc:spChg>
        </pc:sldLayoutChg>
        <pc:sldLayoutChg chg="modSp del">
          <pc:chgData name="CAMPOS ZAMORA, Melissa" userId="4328921f-4451-4773-bb83-445ac24bfedf" providerId="ADAL" clId="{A20380B9-A6DE-0E4E-A0E9-AFBE6451E96E}" dt="2023-07-14T21:12:51.185" v="103" actId="2696"/>
          <pc:sldLayoutMkLst>
            <pc:docMk/>
            <pc:sldMasterMk cId="3117478432" sldId="2147483724"/>
            <pc:sldLayoutMk cId="3120382420" sldId="2147483697"/>
          </pc:sldLayoutMkLst>
          <pc:spChg chg="mod">
            <ac:chgData name="CAMPOS ZAMORA, Melissa" userId="4328921f-4451-4773-bb83-445ac24bfedf" providerId="ADAL" clId="{A20380B9-A6DE-0E4E-A0E9-AFBE6451E96E}" dt="2023-07-14T21:12:04.657" v="38"/>
            <ac:spMkLst>
              <pc:docMk/>
              <pc:sldMasterMk cId="3117478432" sldId="2147483724"/>
              <pc:sldLayoutMk cId="3120382420" sldId="2147483697"/>
              <ac:spMk id="6" creationId="{7D88FECC-C832-1C43-B845-8E730059BC25}"/>
            </ac:spMkLst>
          </pc:spChg>
          <pc:spChg chg="mod">
            <ac:chgData name="CAMPOS ZAMORA, Melissa" userId="4328921f-4451-4773-bb83-445ac24bfedf" providerId="ADAL" clId="{A20380B9-A6DE-0E4E-A0E9-AFBE6451E96E}" dt="2023-07-14T21:12:04.657" v="38"/>
            <ac:spMkLst>
              <pc:docMk/>
              <pc:sldMasterMk cId="3117478432" sldId="2147483724"/>
              <pc:sldLayoutMk cId="3120382420" sldId="2147483697"/>
              <ac:spMk id="7" creationId="{295C3B43-C9D7-D149-A035-216CDF583946}"/>
            </ac:spMkLst>
          </pc:spChg>
        </pc:sldLayoutChg>
        <pc:sldLayoutChg chg="modSp del">
          <pc:chgData name="CAMPOS ZAMORA, Melissa" userId="4328921f-4451-4773-bb83-445ac24bfedf" providerId="ADAL" clId="{A20380B9-A6DE-0E4E-A0E9-AFBE6451E96E}" dt="2023-07-14T21:12:51.497" v="104" actId="2696"/>
          <pc:sldLayoutMkLst>
            <pc:docMk/>
            <pc:sldMasterMk cId="3117478432" sldId="2147483724"/>
            <pc:sldLayoutMk cId="1592292903" sldId="2147483698"/>
          </pc:sldLayoutMkLst>
          <pc:spChg chg="mod">
            <ac:chgData name="CAMPOS ZAMORA, Melissa" userId="4328921f-4451-4773-bb83-445ac24bfedf" providerId="ADAL" clId="{A20380B9-A6DE-0E4E-A0E9-AFBE6451E96E}" dt="2023-07-14T21:12:04.657" v="38"/>
            <ac:spMkLst>
              <pc:docMk/>
              <pc:sldMasterMk cId="3117478432" sldId="2147483724"/>
              <pc:sldLayoutMk cId="1592292903" sldId="2147483698"/>
              <ac:spMk id="8" creationId="{1CAD4A73-8602-F84A-9C68-0647084B0CC7}"/>
            </ac:spMkLst>
          </pc:spChg>
          <pc:spChg chg="mod">
            <ac:chgData name="CAMPOS ZAMORA, Melissa" userId="4328921f-4451-4773-bb83-445ac24bfedf" providerId="ADAL" clId="{A20380B9-A6DE-0E4E-A0E9-AFBE6451E96E}" dt="2023-07-14T21:12:04.657" v="38"/>
            <ac:spMkLst>
              <pc:docMk/>
              <pc:sldMasterMk cId="3117478432" sldId="2147483724"/>
              <pc:sldLayoutMk cId="1592292903" sldId="2147483698"/>
              <ac:spMk id="9" creationId="{14F68175-0DD6-164B-8823-0BB395D927AB}"/>
            </ac:spMkLst>
          </pc:spChg>
        </pc:sldLayoutChg>
        <pc:sldLayoutChg chg="modSp del">
          <pc:chgData name="CAMPOS ZAMORA, Melissa" userId="4328921f-4451-4773-bb83-445ac24bfedf" providerId="ADAL" clId="{A20380B9-A6DE-0E4E-A0E9-AFBE6451E96E}" dt="2023-07-14T21:12:51.709" v="105" actId="2696"/>
          <pc:sldLayoutMkLst>
            <pc:docMk/>
            <pc:sldMasterMk cId="3117478432" sldId="2147483724"/>
            <pc:sldLayoutMk cId="1916254059" sldId="2147483703"/>
          </pc:sldLayoutMkLst>
          <pc:spChg chg="mod">
            <ac:chgData name="CAMPOS ZAMORA, Melissa" userId="4328921f-4451-4773-bb83-445ac24bfedf" providerId="ADAL" clId="{A20380B9-A6DE-0E4E-A0E9-AFBE6451E96E}" dt="2023-07-14T21:12:04.657" v="38"/>
            <ac:spMkLst>
              <pc:docMk/>
              <pc:sldMasterMk cId="3117478432" sldId="2147483724"/>
              <pc:sldLayoutMk cId="1916254059" sldId="2147483703"/>
              <ac:spMk id="5" creationId="{887851D9-B58C-E14B-8E26-15AD7279E7D0}"/>
            </ac:spMkLst>
          </pc:spChg>
          <pc:spChg chg="mod">
            <ac:chgData name="CAMPOS ZAMORA, Melissa" userId="4328921f-4451-4773-bb83-445ac24bfedf" providerId="ADAL" clId="{A20380B9-A6DE-0E4E-A0E9-AFBE6451E96E}" dt="2023-07-14T21:12:04.657" v="38"/>
            <ac:spMkLst>
              <pc:docMk/>
              <pc:sldMasterMk cId="3117478432" sldId="2147483724"/>
              <pc:sldLayoutMk cId="1916254059" sldId="2147483703"/>
              <ac:spMk id="6" creationId="{4575BC04-F0CE-8849-A980-148AB3F0DCBE}"/>
            </ac:spMkLst>
          </pc:spChg>
        </pc:sldLayoutChg>
        <pc:sldLayoutChg chg="modSp del">
          <pc:chgData name="CAMPOS ZAMORA, Melissa" userId="4328921f-4451-4773-bb83-445ac24bfedf" providerId="ADAL" clId="{A20380B9-A6DE-0E4E-A0E9-AFBE6451E96E}" dt="2023-07-14T21:12:49.075" v="97" actId="2696"/>
          <pc:sldLayoutMkLst>
            <pc:docMk/>
            <pc:sldMasterMk cId="3117478432" sldId="2147483724"/>
            <pc:sldLayoutMk cId="431094427" sldId="2147483705"/>
          </pc:sldLayoutMkLst>
          <pc:spChg chg="mod">
            <ac:chgData name="CAMPOS ZAMORA, Melissa" userId="4328921f-4451-4773-bb83-445ac24bfedf" providerId="ADAL" clId="{A20380B9-A6DE-0E4E-A0E9-AFBE6451E96E}" dt="2023-07-14T21:12:04.657" v="38"/>
            <ac:spMkLst>
              <pc:docMk/>
              <pc:sldMasterMk cId="3117478432" sldId="2147483724"/>
              <pc:sldLayoutMk cId="431094427" sldId="2147483705"/>
              <ac:spMk id="4" creationId="{967511F8-C154-AFD5-D954-B368F85BE104}"/>
            </ac:spMkLst>
          </pc:spChg>
          <pc:spChg chg="mod">
            <ac:chgData name="CAMPOS ZAMORA, Melissa" userId="4328921f-4451-4773-bb83-445ac24bfedf" providerId="ADAL" clId="{A20380B9-A6DE-0E4E-A0E9-AFBE6451E96E}" dt="2023-07-14T21:12:04.657" v="38"/>
            <ac:spMkLst>
              <pc:docMk/>
              <pc:sldMasterMk cId="3117478432" sldId="2147483724"/>
              <pc:sldLayoutMk cId="431094427" sldId="2147483705"/>
              <ac:spMk id="5" creationId="{2B3C7668-E834-3C6A-0340-3B29A5D7410F}"/>
            </ac:spMkLst>
          </pc:spChg>
          <pc:spChg chg="mod">
            <ac:chgData name="CAMPOS ZAMORA, Melissa" userId="4328921f-4451-4773-bb83-445ac24bfedf" providerId="ADAL" clId="{A20380B9-A6DE-0E4E-A0E9-AFBE6451E96E}" dt="2023-07-14T21:12:04.657" v="38"/>
            <ac:spMkLst>
              <pc:docMk/>
              <pc:sldMasterMk cId="3117478432" sldId="2147483724"/>
              <pc:sldLayoutMk cId="431094427" sldId="2147483705"/>
              <ac:spMk id="6" creationId="{4C12BA68-3C0E-75AE-11D6-2256CF93C233}"/>
            </ac:spMkLst>
          </pc:spChg>
        </pc:sldLayoutChg>
        <pc:sldLayoutChg chg="modSp del">
          <pc:chgData name="CAMPOS ZAMORA, Melissa" userId="4328921f-4451-4773-bb83-445ac24bfedf" providerId="ADAL" clId="{A20380B9-A6DE-0E4E-A0E9-AFBE6451E96E}" dt="2023-07-14T21:12:49.713" v="98" actId="2696"/>
          <pc:sldLayoutMkLst>
            <pc:docMk/>
            <pc:sldMasterMk cId="3117478432" sldId="2147483724"/>
            <pc:sldLayoutMk cId="2853924536" sldId="2147483711"/>
          </pc:sldLayoutMkLst>
          <pc:spChg chg="mod">
            <ac:chgData name="CAMPOS ZAMORA, Melissa" userId="4328921f-4451-4773-bb83-445ac24bfedf" providerId="ADAL" clId="{A20380B9-A6DE-0E4E-A0E9-AFBE6451E96E}" dt="2023-07-14T21:12:04.657" v="38"/>
            <ac:spMkLst>
              <pc:docMk/>
              <pc:sldMasterMk cId="3117478432" sldId="2147483724"/>
              <pc:sldLayoutMk cId="2853924536" sldId="2147483711"/>
              <ac:spMk id="5" creationId="{F070E166-F192-FA83-C96D-16B27BDE2DA7}"/>
            </ac:spMkLst>
          </pc:spChg>
          <pc:spChg chg="mod">
            <ac:chgData name="CAMPOS ZAMORA, Melissa" userId="4328921f-4451-4773-bb83-445ac24bfedf" providerId="ADAL" clId="{A20380B9-A6DE-0E4E-A0E9-AFBE6451E96E}" dt="2023-07-14T21:12:04.657" v="38"/>
            <ac:spMkLst>
              <pc:docMk/>
              <pc:sldMasterMk cId="3117478432" sldId="2147483724"/>
              <pc:sldLayoutMk cId="2853924536" sldId="2147483711"/>
              <ac:spMk id="6" creationId="{ADA7E0CD-965B-6AA7-87E5-FBFB6BDE7581}"/>
            </ac:spMkLst>
          </pc:spChg>
        </pc:sldLayoutChg>
        <pc:sldLayoutChg chg="del">
          <pc:chgData name="CAMPOS ZAMORA, Melissa" userId="4328921f-4451-4773-bb83-445ac24bfedf" providerId="ADAL" clId="{A20380B9-A6DE-0E4E-A0E9-AFBE6451E96E}" dt="2023-07-14T21:12:49.975" v="99" actId="2696"/>
          <pc:sldLayoutMkLst>
            <pc:docMk/>
            <pc:sldMasterMk cId="3117478432" sldId="2147483724"/>
            <pc:sldLayoutMk cId="894473791" sldId="2147483720"/>
          </pc:sldLayoutMkLst>
        </pc:sldLayoutChg>
        <pc:sldLayoutChg chg="del">
          <pc:chgData name="CAMPOS ZAMORA, Melissa" userId="4328921f-4451-4773-bb83-445ac24bfedf" providerId="ADAL" clId="{A20380B9-A6DE-0E4E-A0E9-AFBE6451E96E}" dt="2023-07-14T21:12:13.111" v="68" actId="2696"/>
          <pc:sldLayoutMkLst>
            <pc:docMk/>
            <pc:sldMasterMk cId="3117478432" sldId="2147483724"/>
            <pc:sldLayoutMk cId="1274000333" sldId="2147483721"/>
          </pc:sldLayoutMkLst>
        </pc:sldLayoutChg>
        <pc:sldLayoutChg chg="del">
          <pc:chgData name="CAMPOS ZAMORA, Melissa" userId="4328921f-4451-4773-bb83-445ac24bfedf" providerId="ADAL" clId="{A20380B9-A6DE-0E4E-A0E9-AFBE6451E96E}" dt="2023-07-14T21:12:14.588" v="69" actId="2696"/>
          <pc:sldLayoutMkLst>
            <pc:docMk/>
            <pc:sldMasterMk cId="3117478432" sldId="2147483724"/>
            <pc:sldLayoutMk cId="3916584072" sldId="2147483722"/>
          </pc:sldLayoutMkLst>
        </pc:sldLayoutChg>
        <pc:sldLayoutChg chg="addSp delSp modSp mod">
          <pc:chgData name="CAMPOS ZAMORA, Melissa" userId="4328921f-4451-4773-bb83-445ac24bfedf" providerId="ADAL" clId="{A20380B9-A6DE-0E4E-A0E9-AFBE6451E96E}" dt="2023-07-14T21:15:52.116" v="133"/>
          <pc:sldLayoutMkLst>
            <pc:docMk/>
            <pc:sldMasterMk cId="3117478432" sldId="2147483724"/>
            <pc:sldLayoutMk cId="1942412814" sldId="2147483725"/>
          </pc:sldLayoutMkLst>
          <pc:spChg chg="add mod">
            <ac:chgData name="CAMPOS ZAMORA, Melissa" userId="4328921f-4451-4773-bb83-445ac24bfedf" providerId="ADAL" clId="{A20380B9-A6DE-0E4E-A0E9-AFBE6451E96E}" dt="2023-07-14T21:15:52.116" v="133"/>
            <ac:spMkLst>
              <pc:docMk/>
              <pc:sldMasterMk cId="3117478432" sldId="2147483724"/>
              <pc:sldLayoutMk cId="1942412814" sldId="2147483725"/>
              <ac:spMk id="2" creationId="{25759E5B-10C9-857D-AB18-730826F3E362}"/>
            </ac:spMkLst>
          </pc:spChg>
          <pc:spChg chg="del">
            <ac:chgData name="CAMPOS ZAMORA, Melissa" userId="4328921f-4451-4773-bb83-445ac24bfedf" providerId="ADAL" clId="{A20380B9-A6DE-0E4E-A0E9-AFBE6451E96E}" dt="2023-07-14T21:15:51.771" v="132" actId="478"/>
            <ac:spMkLst>
              <pc:docMk/>
              <pc:sldMasterMk cId="3117478432" sldId="2147483724"/>
              <pc:sldLayoutMk cId="1942412814" sldId="2147483725"/>
              <ac:spMk id="6" creationId="{F4964FAA-0E6A-808A-84E8-E634832FE3A1}"/>
            </ac:spMkLst>
          </pc:spChg>
        </pc:sldLayoutChg>
        <pc:sldLayoutChg chg="addSp delSp modSp del mod">
          <pc:chgData name="CAMPOS ZAMORA, Melissa" userId="4328921f-4451-4773-bb83-445ac24bfedf" providerId="ADAL" clId="{A20380B9-A6DE-0E4E-A0E9-AFBE6451E96E}" dt="2023-07-14T21:12:54.160" v="106" actId="2696"/>
          <pc:sldLayoutMkLst>
            <pc:docMk/>
            <pc:sldMasterMk cId="3117478432" sldId="2147483724"/>
            <pc:sldLayoutMk cId="3373648573" sldId="2147483731"/>
          </pc:sldLayoutMkLst>
          <pc:picChg chg="add mod">
            <ac:chgData name="CAMPOS ZAMORA, Melissa" userId="4328921f-4451-4773-bb83-445ac24bfedf" providerId="ADAL" clId="{A20380B9-A6DE-0E4E-A0E9-AFBE6451E96E}" dt="2023-07-14T21:12:42.169" v="95"/>
            <ac:picMkLst>
              <pc:docMk/>
              <pc:sldMasterMk cId="3117478432" sldId="2147483724"/>
              <pc:sldLayoutMk cId="3373648573" sldId="2147483731"/>
              <ac:picMk id="4" creationId="{579A61C7-E947-7D51-F980-8BCBC4F46BD5}"/>
            </ac:picMkLst>
          </pc:picChg>
          <pc:picChg chg="del">
            <ac:chgData name="CAMPOS ZAMORA, Melissa" userId="4328921f-4451-4773-bb83-445ac24bfedf" providerId="ADAL" clId="{A20380B9-A6DE-0E4E-A0E9-AFBE6451E96E}" dt="2023-07-14T21:12:30.887" v="93" actId="478"/>
            <ac:picMkLst>
              <pc:docMk/>
              <pc:sldMasterMk cId="3117478432" sldId="2147483724"/>
              <pc:sldLayoutMk cId="3373648573" sldId="2147483731"/>
              <ac:picMk id="9" creationId="{8D1B0992-9F08-4D46-9772-C6DCA591D5B0}"/>
            </ac:picMkLst>
          </pc:picChg>
        </pc:sldLayoutChg>
        <pc:sldLayoutChg chg="del">
          <pc:chgData name="CAMPOS ZAMORA, Melissa" userId="4328921f-4451-4773-bb83-445ac24bfedf" providerId="ADAL" clId="{A20380B9-A6DE-0E4E-A0E9-AFBE6451E96E}" dt="2023-07-14T21:12:45.299" v="96" actId="2696"/>
          <pc:sldLayoutMkLst>
            <pc:docMk/>
            <pc:sldMasterMk cId="3117478432" sldId="2147483724"/>
            <pc:sldLayoutMk cId="3237779038" sldId="2147483732"/>
          </pc:sldLayoutMkLst>
        </pc:sldLayoutChg>
        <pc:sldLayoutChg chg="addSp delSp modSp del mod">
          <pc:chgData name="CAMPOS ZAMORA, Melissa" userId="4328921f-4451-4773-bb83-445ac24bfedf" providerId="ADAL" clId="{A20380B9-A6DE-0E4E-A0E9-AFBE6451E96E}" dt="2023-07-14T21:18:27.293" v="176" actId="2696"/>
          <pc:sldLayoutMkLst>
            <pc:docMk/>
            <pc:sldMasterMk cId="3117478432" sldId="2147483724"/>
            <pc:sldLayoutMk cId="1947456619" sldId="2147483735"/>
          </pc:sldLayoutMkLst>
          <pc:spChg chg="mod">
            <ac:chgData name="CAMPOS ZAMORA, Melissa" userId="4328921f-4451-4773-bb83-445ac24bfedf" providerId="ADAL" clId="{A20380B9-A6DE-0E4E-A0E9-AFBE6451E96E}" dt="2023-07-14T21:13:24.339" v="113" actId="14100"/>
            <ac:spMkLst>
              <pc:docMk/>
              <pc:sldMasterMk cId="3117478432" sldId="2147483724"/>
              <pc:sldLayoutMk cId="1947456619" sldId="2147483735"/>
              <ac:spMk id="2" creationId="{5EA7EC86-78C9-4D4A-AF51-6E9B4717964B}"/>
            </ac:spMkLst>
          </pc:spChg>
          <pc:spChg chg="add mod">
            <ac:chgData name="CAMPOS ZAMORA, Melissa" userId="4328921f-4451-4773-bb83-445ac24bfedf" providerId="ADAL" clId="{A20380B9-A6DE-0E4E-A0E9-AFBE6451E96E}" dt="2023-07-14T21:13:27.601" v="115" actId="1076"/>
            <ac:spMkLst>
              <pc:docMk/>
              <pc:sldMasterMk cId="3117478432" sldId="2147483724"/>
              <pc:sldLayoutMk cId="1947456619" sldId="2147483735"/>
              <ac:spMk id="4" creationId="{303E2E29-406B-300D-A868-F83B59303BAF}"/>
            </ac:spMkLst>
          </pc:spChg>
          <pc:spChg chg="del">
            <ac:chgData name="CAMPOS ZAMORA, Melissa" userId="4328921f-4451-4773-bb83-445ac24bfedf" providerId="ADAL" clId="{A20380B9-A6DE-0E4E-A0E9-AFBE6451E96E}" dt="2023-07-14T21:13:15.212" v="112" actId="478"/>
            <ac:spMkLst>
              <pc:docMk/>
              <pc:sldMasterMk cId="3117478432" sldId="2147483724"/>
              <pc:sldLayoutMk cId="1947456619" sldId="2147483735"/>
              <ac:spMk id="5" creationId="{887851D9-B58C-E14B-8E26-15AD7279E7D0}"/>
            </ac:spMkLst>
          </pc:spChg>
          <pc:spChg chg="del mod">
            <ac:chgData name="CAMPOS ZAMORA, Melissa" userId="4328921f-4451-4773-bb83-445ac24bfedf" providerId="ADAL" clId="{A20380B9-A6DE-0E4E-A0E9-AFBE6451E96E}" dt="2023-07-14T21:13:15.212" v="112" actId="478"/>
            <ac:spMkLst>
              <pc:docMk/>
              <pc:sldMasterMk cId="3117478432" sldId="2147483724"/>
              <pc:sldLayoutMk cId="1947456619" sldId="2147483735"/>
              <ac:spMk id="6" creationId="{4575BC04-F0CE-8849-A980-148AB3F0DCBE}"/>
            </ac:spMkLst>
          </pc:spChg>
          <pc:picChg chg="add mod">
            <ac:chgData name="CAMPOS ZAMORA, Melissa" userId="4328921f-4451-4773-bb83-445ac24bfedf" providerId="ADAL" clId="{A20380B9-A6DE-0E4E-A0E9-AFBE6451E96E}" dt="2023-07-14T21:13:06.725" v="109"/>
            <ac:picMkLst>
              <pc:docMk/>
              <pc:sldMasterMk cId="3117478432" sldId="2147483724"/>
              <pc:sldLayoutMk cId="1947456619" sldId="2147483735"/>
              <ac:picMk id="3" creationId="{4F6E8E77-A4AE-A982-488C-39139A9A51FA}"/>
            </ac:picMkLst>
          </pc:picChg>
          <pc:picChg chg="del">
            <ac:chgData name="CAMPOS ZAMORA, Melissa" userId="4328921f-4451-4773-bb83-445ac24bfedf" providerId="ADAL" clId="{A20380B9-A6DE-0E4E-A0E9-AFBE6451E96E}" dt="2023-07-14T21:13:00.814" v="107" actId="478"/>
            <ac:picMkLst>
              <pc:docMk/>
              <pc:sldMasterMk cId="3117478432" sldId="2147483724"/>
              <pc:sldLayoutMk cId="1947456619" sldId="2147483735"/>
              <ac:picMk id="9" creationId="{8D1B0992-9F08-4D46-9772-C6DCA591D5B0}"/>
            </ac:picMkLst>
          </pc:picChg>
        </pc:sldLayoutChg>
      </pc:sldMasterChg>
    </pc:docChg>
  </pc:docChgLst>
  <pc:docChgLst>
    <pc:chgData name="CAMPOS ZAMORA, Melissa" userId="4328921f-4451-4773-bb83-445ac24bfedf" providerId="ADAL" clId="{35E9CC3D-7B40-1F40-B8B2-096006D3B098}"/>
    <pc:docChg chg="undo custSel addSld delSld modSld sldOrd">
      <pc:chgData name="CAMPOS ZAMORA, Melissa" userId="4328921f-4451-4773-bb83-445ac24bfedf" providerId="ADAL" clId="{35E9CC3D-7B40-1F40-B8B2-096006D3B098}" dt="2023-06-21T22:56:11.073" v="66" actId="790"/>
      <pc:docMkLst>
        <pc:docMk/>
      </pc:docMkLst>
      <pc:sldChg chg="addSp delSp modSp add del mod">
        <pc:chgData name="CAMPOS ZAMORA, Melissa" userId="4328921f-4451-4773-bb83-445ac24bfedf" providerId="ADAL" clId="{35E9CC3D-7B40-1F40-B8B2-096006D3B098}" dt="2023-06-21T22:56:11.073" v="66" actId="790"/>
        <pc:sldMkLst>
          <pc:docMk/>
          <pc:sldMk cId="1564245638" sldId="257"/>
        </pc:sldMkLst>
        <pc:spChg chg="add del mod">
          <ac:chgData name="CAMPOS ZAMORA, Melissa" userId="4328921f-4451-4773-bb83-445ac24bfedf" providerId="ADAL" clId="{35E9CC3D-7B40-1F40-B8B2-096006D3B098}" dt="2023-06-21T22:55:33.529" v="49" actId="20577"/>
          <ac:spMkLst>
            <pc:docMk/>
            <pc:sldMk cId="1564245638" sldId="257"/>
            <ac:spMk id="2" creationId="{00000000-0000-0000-0000-000000000000}"/>
          </ac:spMkLst>
        </pc:spChg>
        <pc:spChg chg="del">
          <ac:chgData name="CAMPOS ZAMORA, Melissa" userId="4328921f-4451-4773-bb83-445ac24bfedf" providerId="ADAL" clId="{35E9CC3D-7B40-1F40-B8B2-096006D3B098}" dt="2023-06-21T22:55:21.850" v="36" actId="478"/>
          <ac:spMkLst>
            <pc:docMk/>
            <pc:sldMk cId="1564245638" sldId="257"/>
            <ac:spMk id="3" creationId="{00000000-0000-0000-0000-000000000000}"/>
          </ac:spMkLst>
        </pc:spChg>
        <pc:spChg chg="add del mod">
          <ac:chgData name="CAMPOS ZAMORA, Melissa" userId="4328921f-4451-4773-bb83-445ac24bfedf" providerId="ADAL" clId="{35E9CC3D-7B40-1F40-B8B2-096006D3B098}" dt="2023-06-21T22:55:29.063" v="40" actId="478"/>
          <ac:spMkLst>
            <pc:docMk/>
            <pc:sldMk cId="1564245638" sldId="257"/>
            <ac:spMk id="6" creationId="{13721D2E-00BD-A789-E0C6-C93ADF2D1A82}"/>
          </ac:spMkLst>
        </pc:spChg>
        <pc:spChg chg="add mod">
          <ac:chgData name="CAMPOS ZAMORA, Melissa" userId="4328921f-4451-4773-bb83-445ac24bfedf" providerId="ADAL" clId="{35E9CC3D-7B40-1F40-B8B2-096006D3B098}" dt="2023-06-21T22:56:11.073" v="66" actId="790"/>
          <ac:spMkLst>
            <pc:docMk/>
            <pc:sldMk cId="1564245638" sldId="257"/>
            <ac:spMk id="7" creationId="{A91792F2-D408-9231-F22E-19376BC857D3}"/>
          </ac:spMkLst>
        </pc:spChg>
        <pc:picChg chg="del">
          <ac:chgData name="CAMPOS ZAMORA, Melissa" userId="4328921f-4451-4773-bb83-445ac24bfedf" providerId="ADAL" clId="{35E9CC3D-7B40-1F40-B8B2-096006D3B098}" dt="2023-06-21T22:55:19.855" v="35" actId="478"/>
          <ac:picMkLst>
            <pc:docMk/>
            <pc:sldMk cId="1564245638" sldId="257"/>
            <ac:picMk id="5" creationId="{2495DB09-7393-F0C2-B183-2B1177E4338F}"/>
          </ac:picMkLst>
        </pc:picChg>
      </pc:sldChg>
      <pc:sldChg chg="addSp delSp modSp del mod">
        <pc:chgData name="CAMPOS ZAMORA, Melissa" userId="4328921f-4451-4773-bb83-445ac24bfedf" providerId="ADAL" clId="{35E9CC3D-7B40-1F40-B8B2-096006D3B098}" dt="2023-06-21T22:52:42.519" v="26" actId="2696"/>
        <pc:sldMkLst>
          <pc:docMk/>
          <pc:sldMk cId="4100555252" sldId="293"/>
        </pc:sldMkLst>
        <pc:picChg chg="add del mod">
          <ac:chgData name="CAMPOS ZAMORA, Melissa" userId="4328921f-4451-4773-bb83-445ac24bfedf" providerId="ADAL" clId="{35E9CC3D-7B40-1F40-B8B2-096006D3B098}" dt="2023-06-21T22:51:11.190" v="1" actId="478"/>
          <ac:picMkLst>
            <pc:docMk/>
            <pc:sldMk cId="4100555252" sldId="293"/>
            <ac:picMk id="2" creationId="{CCFC6E36-C143-958B-1E6E-00A5306FE898}"/>
          </ac:picMkLst>
        </pc:picChg>
        <pc:picChg chg="add del mod">
          <ac:chgData name="CAMPOS ZAMORA, Melissa" userId="4328921f-4451-4773-bb83-445ac24bfedf" providerId="ADAL" clId="{35E9CC3D-7B40-1F40-B8B2-096006D3B098}" dt="2023-06-21T22:51:21.661" v="3" actId="478"/>
          <ac:picMkLst>
            <pc:docMk/>
            <pc:sldMk cId="4100555252" sldId="293"/>
            <ac:picMk id="3" creationId="{D47984C9-5B84-E595-7BAC-B9688BABBB14}"/>
          </ac:picMkLst>
        </pc:picChg>
      </pc:sldChg>
      <pc:sldChg chg="addSp delSp modSp del mod modClrScheme chgLayout">
        <pc:chgData name="CAMPOS ZAMORA, Melissa" userId="4328921f-4451-4773-bb83-445ac24bfedf" providerId="ADAL" clId="{35E9CC3D-7B40-1F40-B8B2-096006D3B098}" dt="2023-06-21T22:55:39.310" v="52" actId="2696"/>
        <pc:sldMkLst>
          <pc:docMk/>
          <pc:sldMk cId="4151615492" sldId="337"/>
        </pc:sldMkLst>
        <pc:spChg chg="mod ord">
          <ac:chgData name="CAMPOS ZAMORA, Melissa" userId="4328921f-4451-4773-bb83-445ac24bfedf" providerId="ADAL" clId="{35E9CC3D-7B40-1F40-B8B2-096006D3B098}" dt="2023-06-21T22:53:37.743" v="30" actId="1076"/>
          <ac:spMkLst>
            <pc:docMk/>
            <pc:sldMk cId="4151615492" sldId="337"/>
            <ac:spMk id="2" creationId="{00000000-0000-0000-0000-000000000000}"/>
          </ac:spMkLst>
        </pc:spChg>
        <pc:spChg chg="del mod ord">
          <ac:chgData name="CAMPOS ZAMORA, Melissa" userId="4328921f-4451-4773-bb83-445ac24bfedf" providerId="ADAL" clId="{35E9CC3D-7B40-1F40-B8B2-096006D3B098}" dt="2023-06-21T22:55:36.683" v="50" actId="21"/>
          <ac:spMkLst>
            <pc:docMk/>
            <pc:sldMk cId="4151615492" sldId="337"/>
            <ac:spMk id="3" creationId="{00000000-0000-0000-0000-000000000000}"/>
          </ac:spMkLst>
        </pc:spChg>
        <pc:spChg chg="add mod">
          <ac:chgData name="CAMPOS ZAMORA, Melissa" userId="4328921f-4451-4773-bb83-445ac24bfedf" providerId="ADAL" clId="{35E9CC3D-7B40-1F40-B8B2-096006D3B098}" dt="2023-06-21T22:55:36.683" v="50" actId="21"/>
          <ac:spMkLst>
            <pc:docMk/>
            <pc:sldMk cId="4151615492" sldId="337"/>
            <ac:spMk id="6" creationId="{D5AFB600-565B-DE03-BD99-69AAFA9E0F56}"/>
          </ac:spMkLst>
        </pc:spChg>
        <pc:picChg chg="del">
          <ac:chgData name="CAMPOS ZAMORA, Melissa" userId="4328921f-4451-4773-bb83-445ac24bfedf" providerId="ADAL" clId="{35E9CC3D-7B40-1F40-B8B2-096006D3B098}" dt="2023-06-21T22:54:24.129" v="31" actId="478"/>
          <ac:picMkLst>
            <pc:docMk/>
            <pc:sldMk cId="4151615492" sldId="337"/>
            <ac:picMk id="5" creationId="{00000000-0000-0000-0000-000000000000}"/>
          </ac:picMkLst>
        </pc:picChg>
      </pc:sldChg>
      <pc:sldChg chg="modSp add del mod ord">
        <pc:chgData name="CAMPOS ZAMORA, Melissa" userId="4328921f-4451-4773-bb83-445ac24bfedf" providerId="ADAL" clId="{35E9CC3D-7B40-1F40-B8B2-096006D3B098}" dt="2023-06-21T22:52:36.026" v="25" actId="1038"/>
        <pc:sldMkLst>
          <pc:docMk/>
          <pc:sldMk cId="4020402444" sldId="417"/>
        </pc:sldMkLst>
        <pc:spChg chg="mod">
          <ac:chgData name="CAMPOS ZAMORA, Melissa" userId="4328921f-4451-4773-bb83-445ac24bfedf" providerId="ADAL" clId="{35E9CC3D-7B40-1F40-B8B2-096006D3B098}" dt="2023-06-21T22:52:36.026" v="25" actId="1038"/>
          <ac:spMkLst>
            <pc:docMk/>
            <pc:sldMk cId="4020402444" sldId="417"/>
            <ac:spMk id="7" creationId="{CD118F75-F65B-C1DC-4DF4-6F8B90A993C3}"/>
          </ac:spMkLst>
        </pc:spChg>
        <pc:spChg chg="mod">
          <ac:chgData name="CAMPOS ZAMORA, Melissa" userId="4328921f-4451-4773-bb83-445ac24bfedf" providerId="ADAL" clId="{35E9CC3D-7B40-1F40-B8B2-096006D3B098}" dt="2023-06-21T22:52:04.549" v="15" actId="790"/>
          <ac:spMkLst>
            <pc:docMk/>
            <pc:sldMk cId="4020402444" sldId="417"/>
            <ac:spMk id="98" creationId="{00000000-0000-0000-0000-000000000000}"/>
          </ac:spMkLst>
        </pc:spChg>
      </pc:sldChg>
      <pc:sldChg chg="new del">
        <pc:chgData name="CAMPOS ZAMORA, Melissa" userId="4328921f-4451-4773-bb83-445ac24bfedf" providerId="ADAL" clId="{35E9CC3D-7B40-1F40-B8B2-096006D3B098}" dt="2023-06-21T22:53:14.986" v="28" actId="2696"/>
        <pc:sldMkLst>
          <pc:docMk/>
          <pc:sldMk cId="2763074732" sldId="418"/>
        </pc:sldMkLst>
      </pc:sldChg>
    </pc:docChg>
  </pc:docChgLst>
  <pc:docChgLst>
    <pc:chgData name="Menendez, Dr. Edgardo (OS-)" userId="S::menendeedg_paho.org#ext#@worldhealthorg.onmicrosoft.com::da97b6a9-1890-44d9-a71b-4dc02ddfdb22" providerId="AD" clId="Web-{79CDD943-BF21-91A7-CF87-829AD327985D}"/>
    <pc:docChg chg="modSld">
      <pc:chgData name="Menendez, Dr. Edgardo (OS-)" userId="S::menendeedg_paho.org#ext#@worldhealthorg.onmicrosoft.com::da97b6a9-1890-44d9-a71b-4dc02ddfdb22" providerId="AD" clId="Web-{79CDD943-BF21-91A7-CF87-829AD327985D}" dt="2023-08-19T23:29:30.639" v="13" actId="20577"/>
      <pc:docMkLst>
        <pc:docMk/>
      </pc:docMkLst>
      <pc:sldChg chg="modSp">
        <pc:chgData name="Menendez, Dr. Edgardo (OS-)" userId="S::menendeedg_paho.org#ext#@worldhealthorg.onmicrosoft.com::da97b6a9-1890-44d9-a71b-4dc02ddfdb22" providerId="AD" clId="Web-{79CDD943-BF21-91A7-CF87-829AD327985D}" dt="2023-08-19T23:25:21.013" v="12" actId="20577"/>
        <pc:sldMkLst>
          <pc:docMk/>
          <pc:sldMk cId="4261638870" sldId="397"/>
        </pc:sldMkLst>
        <pc:spChg chg="mod">
          <ac:chgData name="Menendez, Dr. Edgardo (OS-)" userId="S::menendeedg_paho.org#ext#@worldhealthorg.onmicrosoft.com::da97b6a9-1890-44d9-a71b-4dc02ddfdb22" providerId="AD" clId="Web-{79CDD943-BF21-91A7-CF87-829AD327985D}" dt="2023-08-19T23:25:21.013" v="12" actId="20577"/>
          <ac:spMkLst>
            <pc:docMk/>
            <pc:sldMk cId="4261638870" sldId="397"/>
            <ac:spMk id="5" creationId="{00000000-0000-0000-0000-000000000000}"/>
          </ac:spMkLst>
        </pc:spChg>
      </pc:sldChg>
      <pc:sldChg chg="modSp">
        <pc:chgData name="Menendez, Dr. Edgardo (OS-)" userId="S::menendeedg_paho.org#ext#@worldhealthorg.onmicrosoft.com::da97b6a9-1890-44d9-a71b-4dc02ddfdb22" providerId="AD" clId="Web-{79CDD943-BF21-91A7-CF87-829AD327985D}" dt="2023-08-19T22:42:44.523" v="2" actId="20577"/>
        <pc:sldMkLst>
          <pc:docMk/>
          <pc:sldMk cId="1624476656" sldId="426"/>
        </pc:sldMkLst>
        <pc:spChg chg="mod">
          <ac:chgData name="Menendez, Dr. Edgardo (OS-)" userId="S::menendeedg_paho.org#ext#@worldhealthorg.onmicrosoft.com::da97b6a9-1890-44d9-a71b-4dc02ddfdb22" providerId="AD" clId="Web-{79CDD943-BF21-91A7-CF87-829AD327985D}" dt="2023-08-19T22:42:44.523" v="2" actId="20577"/>
          <ac:spMkLst>
            <pc:docMk/>
            <pc:sldMk cId="1624476656" sldId="426"/>
            <ac:spMk id="7" creationId="{4CE74102-5DFE-B25C-21D4-646A1FBE913F}"/>
          </ac:spMkLst>
        </pc:spChg>
      </pc:sldChg>
      <pc:sldChg chg="modSp">
        <pc:chgData name="Menendez, Dr. Edgardo (OS-)" userId="S::menendeedg_paho.org#ext#@worldhealthorg.onmicrosoft.com::da97b6a9-1890-44d9-a71b-4dc02ddfdb22" providerId="AD" clId="Web-{79CDD943-BF21-91A7-CF87-829AD327985D}" dt="2023-08-19T23:29:30.639" v="13" actId="20577"/>
        <pc:sldMkLst>
          <pc:docMk/>
          <pc:sldMk cId="3948990934" sldId="431"/>
        </pc:sldMkLst>
        <pc:spChg chg="mod">
          <ac:chgData name="Menendez, Dr. Edgardo (OS-)" userId="S::menendeedg_paho.org#ext#@worldhealthorg.onmicrosoft.com::da97b6a9-1890-44d9-a71b-4dc02ddfdb22" providerId="AD" clId="Web-{79CDD943-BF21-91A7-CF87-829AD327985D}" dt="2023-08-19T23:29:30.639" v="13" actId="20577"/>
          <ac:spMkLst>
            <pc:docMk/>
            <pc:sldMk cId="3948990934" sldId="431"/>
            <ac:spMk id="3" creationId="{4F0CAC0C-DCFB-0A9A-1E3F-07DEDA2CE5FD}"/>
          </ac:spMkLst>
        </pc:spChg>
      </pc:sldChg>
    </pc:docChg>
  </pc:docChgLst>
  <pc:docChgLst>
    <pc:chgData name="mrodriguezm@bomberos.go.cr" userId="S::urn:spo:guest#mrodriguezm@bomberos.go.cr::" providerId="AD" clId="Web-{796C607E-B4E9-5004-A252-7E95B6C914A8}"/>
    <pc:docChg chg="addSld delSld modSld sldOrd">
      <pc:chgData name="mrodriguezm@bomberos.go.cr" userId="S::urn:spo:guest#mrodriguezm@bomberos.go.cr::" providerId="AD" clId="Web-{796C607E-B4E9-5004-A252-7E95B6C914A8}" dt="2023-09-23T18:00:14.517" v="312" actId="1076"/>
      <pc:docMkLst>
        <pc:docMk/>
      </pc:docMkLst>
      <pc:sldChg chg="ord">
        <pc:chgData name="mrodriguezm@bomberos.go.cr" userId="S::urn:spo:guest#mrodriguezm@bomberos.go.cr::" providerId="AD" clId="Web-{796C607E-B4E9-5004-A252-7E95B6C914A8}" dt="2023-09-22T20:43:24.740" v="64"/>
        <pc:sldMkLst>
          <pc:docMk/>
          <pc:sldMk cId="692489105" sldId="300"/>
        </pc:sldMkLst>
      </pc:sldChg>
      <pc:sldChg chg="modSp modTransition">
        <pc:chgData name="mrodriguezm@bomberos.go.cr" userId="S::urn:spo:guest#mrodriguezm@bomberos.go.cr::" providerId="AD" clId="Web-{796C607E-B4E9-5004-A252-7E95B6C914A8}" dt="2023-09-22T17:27:31.089" v="14" actId="20577"/>
        <pc:sldMkLst>
          <pc:docMk/>
          <pc:sldMk cId="2143982567" sldId="347"/>
        </pc:sldMkLst>
        <pc:spChg chg="mod">
          <ac:chgData name="mrodriguezm@bomberos.go.cr" userId="S::urn:spo:guest#mrodriguezm@bomberos.go.cr::" providerId="AD" clId="Web-{796C607E-B4E9-5004-A252-7E95B6C914A8}" dt="2023-09-22T17:27:31.089" v="14" actId="20577"/>
          <ac:spMkLst>
            <pc:docMk/>
            <pc:sldMk cId="2143982567" sldId="347"/>
            <ac:spMk id="3" creationId="{00000000-0000-0000-0000-000000000000}"/>
          </ac:spMkLst>
        </pc:spChg>
        <pc:spChg chg="mod">
          <ac:chgData name="mrodriguezm@bomberos.go.cr" userId="S::urn:spo:guest#mrodriguezm@bomberos.go.cr::" providerId="AD" clId="Web-{796C607E-B4E9-5004-A252-7E95B6C914A8}" dt="2023-09-22T17:25:27.022" v="1" actId="20577"/>
          <ac:spMkLst>
            <pc:docMk/>
            <pc:sldMk cId="2143982567" sldId="347"/>
            <ac:spMk id="113" creationId="{00000000-0000-0000-0000-000000000000}"/>
          </ac:spMkLst>
        </pc:spChg>
        <pc:spChg chg="mod">
          <ac:chgData name="mrodriguezm@bomberos.go.cr" userId="S::urn:spo:guest#mrodriguezm@bomberos.go.cr::" providerId="AD" clId="Web-{796C607E-B4E9-5004-A252-7E95B6C914A8}" dt="2023-09-22T17:26:49.338" v="12" actId="20577"/>
          <ac:spMkLst>
            <pc:docMk/>
            <pc:sldMk cId="2143982567" sldId="347"/>
            <ac:spMk id="114" creationId="{00000000-0000-0000-0000-000000000000}"/>
          </ac:spMkLst>
        </pc:spChg>
      </pc:sldChg>
      <pc:sldChg chg="modSp modTransition">
        <pc:chgData name="mrodriguezm@bomberos.go.cr" userId="S::urn:spo:guest#mrodriguezm@bomberos.go.cr::" providerId="AD" clId="Web-{796C607E-B4E9-5004-A252-7E95B6C914A8}" dt="2023-09-22T17:29:57.704" v="53" actId="20577"/>
        <pc:sldMkLst>
          <pc:docMk/>
          <pc:sldMk cId="3465916121" sldId="348"/>
        </pc:sldMkLst>
        <pc:spChg chg="mod">
          <ac:chgData name="mrodriguezm@bomberos.go.cr" userId="S::urn:spo:guest#mrodriguezm@bomberos.go.cr::" providerId="AD" clId="Web-{796C607E-B4E9-5004-A252-7E95B6C914A8}" dt="2023-09-22T17:29:57.704" v="53" actId="20577"/>
          <ac:spMkLst>
            <pc:docMk/>
            <pc:sldMk cId="3465916121" sldId="348"/>
            <ac:spMk id="4" creationId="{00000000-0000-0000-0000-000000000000}"/>
          </ac:spMkLst>
        </pc:spChg>
        <pc:spChg chg="mod">
          <ac:chgData name="mrodriguezm@bomberos.go.cr" userId="S::urn:spo:guest#mrodriguezm@bomberos.go.cr::" providerId="AD" clId="Web-{796C607E-B4E9-5004-A252-7E95B6C914A8}" dt="2023-09-22T17:28:23.576" v="32" actId="20577"/>
          <ac:spMkLst>
            <pc:docMk/>
            <pc:sldMk cId="3465916121" sldId="348"/>
            <ac:spMk id="114" creationId="{00000000-0000-0000-0000-000000000000}"/>
          </ac:spMkLst>
        </pc:spChg>
      </pc:sldChg>
      <pc:sldChg chg="modSp modTransition">
        <pc:chgData name="mrodriguezm@bomberos.go.cr" userId="S::urn:spo:guest#mrodriguezm@bomberos.go.cr::" providerId="AD" clId="Web-{796C607E-B4E9-5004-A252-7E95B6C914A8}" dt="2023-09-22T17:31:28.051" v="63" actId="1076"/>
        <pc:sldMkLst>
          <pc:docMk/>
          <pc:sldMk cId="951726616" sldId="351"/>
        </pc:sldMkLst>
        <pc:picChg chg="mod">
          <ac:chgData name="mrodriguezm@bomberos.go.cr" userId="S::urn:spo:guest#mrodriguezm@bomberos.go.cr::" providerId="AD" clId="Web-{796C607E-B4E9-5004-A252-7E95B6C914A8}" dt="2023-09-22T17:31:28.051" v="63" actId="1076"/>
          <ac:picMkLst>
            <pc:docMk/>
            <pc:sldMk cId="951726616" sldId="351"/>
            <ac:picMk id="7" creationId="{00000000-0000-0000-0000-000000000000}"/>
          </ac:picMkLst>
        </pc:picChg>
      </pc:sldChg>
      <pc:sldChg chg="modSp">
        <pc:chgData name="mrodriguezm@bomberos.go.cr" userId="S::urn:spo:guest#mrodriguezm@bomberos.go.cr::" providerId="AD" clId="Web-{796C607E-B4E9-5004-A252-7E95B6C914A8}" dt="2023-09-22T21:09:43.824" v="72" actId="20577"/>
        <pc:sldMkLst>
          <pc:docMk/>
          <pc:sldMk cId="114621013" sldId="352"/>
        </pc:sldMkLst>
        <pc:spChg chg="mod">
          <ac:chgData name="mrodriguezm@bomberos.go.cr" userId="S::urn:spo:guest#mrodriguezm@bomberos.go.cr::" providerId="AD" clId="Web-{796C607E-B4E9-5004-A252-7E95B6C914A8}" dt="2023-09-22T21:09:43.824" v="72" actId="20577"/>
          <ac:spMkLst>
            <pc:docMk/>
            <pc:sldMk cId="114621013" sldId="352"/>
            <ac:spMk id="11" creationId="{00000000-0000-0000-0000-000000000000}"/>
          </ac:spMkLst>
        </pc:spChg>
      </pc:sldChg>
      <pc:sldChg chg="modTransition">
        <pc:chgData name="mrodriguezm@bomberos.go.cr" userId="S::urn:spo:guest#mrodriguezm@bomberos.go.cr::" providerId="AD" clId="Web-{796C607E-B4E9-5004-A252-7E95B6C914A8}" dt="2023-09-22T16:54:47.502" v="0"/>
        <pc:sldMkLst>
          <pc:docMk/>
          <pc:sldMk cId="2515641015" sldId="353"/>
        </pc:sldMkLst>
      </pc:sldChg>
      <pc:sldChg chg="modSp">
        <pc:chgData name="mrodriguezm@bomberos.go.cr" userId="S::urn:spo:guest#mrodriguezm@bomberos.go.cr::" providerId="AD" clId="Web-{796C607E-B4E9-5004-A252-7E95B6C914A8}" dt="2023-09-23T17:17:51.569" v="77" actId="20577"/>
        <pc:sldMkLst>
          <pc:docMk/>
          <pc:sldMk cId="2341906690" sldId="356"/>
        </pc:sldMkLst>
        <pc:spChg chg="mod">
          <ac:chgData name="mrodriguezm@bomberos.go.cr" userId="S::urn:spo:guest#mrodriguezm@bomberos.go.cr::" providerId="AD" clId="Web-{796C607E-B4E9-5004-A252-7E95B6C914A8}" dt="2023-09-23T17:17:51.569" v="77" actId="20577"/>
          <ac:spMkLst>
            <pc:docMk/>
            <pc:sldMk cId="2341906690" sldId="356"/>
            <ac:spMk id="5" creationId="{00000000-0000-0000-0000-000000000000}"/>
          </ac:spMkLst>
        </pc:spChg>
      </pc:sldChg>
      <pc:sldChg chg="modSp">
        <pc:chgData name="mrodriguezm@bomberos.go.cr" userId="S::urn:spo:guest#mrodriguezm@bomberos.go.cr::" providerId="AD" clId="Web-{796C607E-B4E9-5004-A252-7E95B6C914A8}" dt="2023-09-23T17:19:53.650" v="94" actId="20577"/>
        <pc:sldMkLst>
          <pc:docMk/>
          <pc:sldMk cId="1429376155" sldId="357"/>
        </pc:sldMkLst>
        <pc:spChg chg="mod">
          <ac:chgData name="mrodriguezm@bomberos.go.cr" userId="S::urn:spo:guest#mrodriguezm@bomberos.go.cr::" providerId="AD" clId="Web-{796C607E-B4E9-5004-A252-7E95B6C914A8}" dt="2023-09-23T17:19:53.650" v="94" actId="20577"/>
          <ac:spMkLst>
            <pc:docMk/>
            <pc:sldMk cId="1429376155" sldId="357"/>
            <ac:spMk id="5" creationId="{00000000-0000-0000-0000-000000000000}"/>
          </ac:spMkLst>
        </pc:spChg>
        <pc:spChg chg="mod">
          <ac:chgData name="mrodriguezm@bomberos.go.cr" userId="S::urn:spo:guest#mrodriguezm@bomberos.go.cr::" providerId="AD" clId="Web-{796C607E-B4E9-5004-A252-7E95B6C914A8}" dt="2023-09-23T17:18:12.210" v="79" actId="1076"/>
          <ac:spMkLst>
            <pc:docMk/>
            <pc:sldMk cId="1429376155" sldId="357"/>
            <ac:spMk id="8" creationId="{FDEF4531-65D2-A347-E681-6CB2EBD0B1E3}"/>
          </ac:spMkLst>
        </pc:spChg>
        <pc:spChg chg="mod">
          <ac:chgData name="mrodriguezm@bomberos.go.cr" userId="S::urn:spo:guest#mrodriguezm@bomberos.go.cr::" providerId="AD" clId="Web-{796C607E-B4E9-5004-A252-7E95B6C914A8}" dt="2023-09-23T17:18:30.538" v="83" actId="1076"/>
          <ac:spMkLst>
            <pc:docMk/>
            <pc:sldMk cId="1429376155" sldId="357"/>
            <ac:spMk id="10" creationId="{AC3DB85D-6668-6219-5367-8FD2BC6E8FEF}"/>
          </ac:spMkLst>
        </pc:spChg>
        <pc:spChg chg="mod">
          <ac:chgData name="mrodriguezm@bomberos.go.cr" userId="S::urn:spo:guest#mrodriguezm@bomberos.go.cr::" providerId="AD" clId="Web-{796C607E-B4E9-5004-A252-7E95B6C914A8}" dt="2023-09-23T17:18:39.773" v="85" actId="1076"/>
          <ac:spMkLst>
            <pc:docMk/>
            <pc:sldMk cId="1429376155" sldId="357"/>
            <ac:spMk id="11" creationId="{4FA92EB1-01EA-24E5-F9D1-54DDDE960694}"/>
          </ac:spMkLst>
        </pc:spChg>
        <pc:picChg chg="mod">
          <ac:chgData name="mrodriguezm@bomberos.go.cr" userId="S::urn:spo:guest#mrodriguezm@bomberos.go.cr::" providerId="AD" clId="Web-{796C607E-B4E9-5004-A252-7E95B6C914A8}" dt="2023-09-23T17:18:34.023" v="84" actId="1076"/>
          <ac:picMkLst>
            <pc:docMk/>
            <pc:sldMk cId="1429376155" sldId="357"/>
            <ac:picMk id="9" creationId="{45390BAB-528D-9E6D-E9FC-58E33407C33B}"/>
          </ac:picMkLst>
        </pc:picChg>
      </pc:sldChg>
      <pc:sldChg chg="modSp">
        <pc:chgData name="mrodriguezm@bomberos.go.cr" userId="S::urn:spo:guest#mrodriguezm@bomberos.go.cr::" providerId="AD" clId="Web-{796C607E-B4E9-5004-A252-7E95B6C914A8}" dt="2023-09-23T17:20:48.042" v="100"/>
        <pc:sldMkLst>
          <pc:docMk/>
          <pc:sldMk cId="3604670443" sldId="359"/>
        </pc:sldMkLst>
        <pc:picChg chg="mod modCrop">
          <ac:chgData name="mrodriguezm@bomberos.go.cr" userId="S::urn:spo:guest#mrodriguezm@bomberos.go.cr::" providerId="AD" clId="Web-{796C607E-B4E9-5004-A252-7E95B6C914A8}" dt="2023-09-23T17:20:48.042" v="100"/>
          <ac:picMkLst>
            <pc:docMk/>
            <pc:sldMk cId="3604670443" sldId="359"/>
            <ac:picMk id="4" creationId="{AB9887FF-E107-EC39-ED2C-87E079F18032}"/>
          </ac:picMkLst>
        </pc:picChg>
      </pc:sldChg>
      <pc:sldChg chg="ord">
        <pc:chgData name="mrodriguezm@bomberos.go.cr" userId="S::urn:spo:guest#mrodriguezm@bomberos.go.cr::" providerId="AD" clId="Web-{796C607E-B4E9-5004-A252-7E95B6C914A8}" dt="2023-09-23T17:21:22.386" v="101"/>
        <pc:sldMkLst>
          <pc:docMk/>
          <pc:sldMk cId="3178597280" sldId="360"/>
        </pc:sldMkLst>
      </pc:sldChg>
      <pc:sldChg chg="modSp">
        <pc:chgData name="mrodriguezm@bomberos.go.cr" userId="S::urn:spo:guest#mrodriguezm@bomberos.go.cr::" providerId="AD" clId="Web-{796C607E-B4E9-5004-A252-7E95B6C914A8}" dt="2023-09-23T17:23:21.920" v="114" actId="20577"/>
        <pc:sldMkLst>
          <pc:docMk/>
          <pc:sldMk cId="3045679283" sldId="361"/>
        </pc:sldMkLst>
        <pc:spChg chg="mod">
          <ac:chgData name="mrodriguezm@bomberos.go.cr" userId="S::urn:spo:guest#mrodriguezm@bomberos.go.cr::" providerId="AD" clId="Web-{796C607E-B4E9-5004-A252-7E95B6C914A8}" dt="2023-09-23T17:23:21.920" v="114" actId="20577"/>
          <ac:spMkLst>
            <pc:docMk/>
            <pc:sldMk cId="3045679283" sldId="361"/>
            <ac:spMk id="5" creationId="{00000000-0000-0000-0000-000000000000}"/>
          </ac:spMkLst>
        </pc:spChg>
      </pc:sldChg>
      <pc:sldChg chg="modSp">
        <pc:chgData name="mrodriguezm@bomberos.go.cr" userId="S::urn:spo:guest#mrodriguezm@bomberos.go.cr::" providerId="AD" clId="Web-{796C607E-B4E9-5004-A252-7E95B6C914A8}" dt="2023-09-23T17:31:35.915" v="127" actId="20577"/>
        <pc:sldMkLst>
          <pc:docMk/>
          <pc:sldMk cId="187711878" sldId="365"/>
        </pc:sldMkLst>
        <pc:spChg chg="mod">
          <ac:chgData name="mrodriguezm@bomberos.go.cr" userId="S::urn:spo:guest#mrodriguezm@bomberos.go.cr::" providerId="AD" clId="Web-{796C607E-B4E9-5004-A252-7E95B6C914A8}" dt="2023-09-23T17:31:35.915" v="127" actId="20577"/>
          <ac:spMkLst>
            <pc:docMk/>
            <pc:sldMk cId="187711878" sldId="365"/>
            <ac:spMk id="3" creationId="{00000000-0000-0000-0000-000000000000}"/>
          </ac:spMkLst>
        </pc:spChg>
        <pc:spChg chg="mod">
          <ac:chgData name="mrodriguezm@bomberos.go.cr" userId="S::urn:spo:guest#mrodriguezm@bomberos.go.cr::" providerId="AD" clId="Web-{796C607E-B4E9-5004-A252-7E95B6C914A8}" dt="2023-09-23T17:31:05.743" v="124" actId="1076"/>
          <ac:spMkLst>
            <pc:docMk/>
            <pc:sldMk cId="187711878" sldId="365"/>
            <ac:spMk id="11" creationId="{7AA506F7-C479-D5B0-DFA9-F8BBED60AFC3}"/>
          </ac:spMkLst>
        </pc:spChg>
        <pc:picChg chg="mod">
          <ac:chgData name="mrodriguezm@bomberos.go.cr" userId="S::urn:spo:guest#mrodriguezm@bomberos.go.cr::" providerId="AD" clId="Web-{796C607E-B4E9-5004-A252-7E95B6C914A8}" dt="2023-09-23T17:31:08.884" v="125" actId="14100"/>
          <ac:picMkLst>
            <pc:docMk/>
            <pc:sldMk cId="187711878" sldId="365"/>
            <ac:picMk id="10" creationId="{0D5D2B1A-69B0-383B-BE58-0AA1DA4A17C0}"/>
          </ac:picMkLst>
        </pc:picChg>
      </pc:sldChg>
      <pc:sldChg chg="modSp">
        <pc:chgData name="mrodriguezm@bomberos.go.cr" userId="S::urn:spo:guest#mrodriguezm@bomberos.go.cr::" providerId="AD" clId="Web-{796C607E-B4E9-5004-A252-7E95B6C914A8}" dt="2023-09-23T17:34:53.545" v="157" actId="20577"/>
        <pc:sldMkLst>
          <pc:docMk/>
          <pc:sldMk cId="2009265345" sldId="368"/>
        </pc:sldMkLst>
        <pc:spChg chg="mod">
          <ac:chgData name="mrodriguezm@bomberos.go.cr" userId="S::urn:spo:guest#mrodriguezm@bomberos.go.cr::" providerId="AD" clId="Web-{796C607E-B4E9-5004-A252-7E95B6C914A8}" dt="2023-09-23T17:34:53.545" v="157" actId="20577"/>
          <ac:spMkLst>
            <pc:docMk/>
            <pc:sldMk cId="2009265345" sldId="368"/>
            <ac:spMk id="3" creationId="{00000000-0000-0000-0000-000000000000}"/>
          </ac:spMkLst>
        </pc:spChg>
      </pc:sldChg>
      <pc:sldChg chg="modSp">
        <pc:chgData name="mrodriguezm@bomberos.go.cr" userId="S::urn:spo:guest#mrodriguezm@bomberos.go.cr::" providerId="AD" clId="Web-{796C607E-B4E9-5004-A252-7E95B6C914A8}" dt="2023-09-23T17:36:32.532" v="168" actId="20577"/>
        <pc:sldMkLst>
          <pc:docMk/>
          <pc:sldMk cId="113540419" sldId="369"/>
        </pc:sldMkLst>
        <pc:spChg chg="mod">
          <ac:chgData name="mrodriguezm@bomberos.go.cr" userId="S::urn:spo:guest#mrodriguezm@bomberos.go.cr::" providerId="AD" clId="Web-{796C607E-B4E9-5004-A252-7E95B6C914A8}" dt="2023-09-23T17:36:32.532" v="168" actId="20577"/>
          <ac:spMkLst>
            <pc:docMk/>
            <pc:sldMk cId="113540419" sldId="369"/>
            <ac:spMk id="3" creationId="{00000000-0000-0000-0000-000000000000}"/>
          </ac:spMkLst>
        </pc:spChg>
      </pc:sldChg>
      <pc:sldChg chg="modSp">
        <pc:chgData name="mrodriguezm@bomberos.go.cr" userId="S::urn:spo:guest#mrodriguezm@bomberos.go.cr::" providerId="AD" clId="Web-{796C607E-B4E9-5004-A252-7E95B6C914A8}" dt="2023-09-23T17:37:45.752" v="174" actId="1076"/>
        <pc:sldMkLst>
          <pc:docMk/>
          <pc:sldMk cId="514390030" sldId="371"/>
        </pc:sldMkLst>
        <pc:spChg chg="mod">
          <ac:chgData name="mrodriguezm@bomberos.go.cr" userId="S::urn:spo:guest#mrodriguezm@bomberos.go.cr::" providerId="AD" clId="Web-{796C607E-B4E9-5004-A252-7E95B6C914A8}" dt="2023-09-23T17:37:36.752" v="172" actId="20577"/>
          <ac:spMkLst>
            <pc:docMk/>
            <pc:sldMk cId="514390030" sldId="371"/>
            <ac:spMk id="3" creationId="{00000000-0000-0000-0000-000000000000}"/>
          </ac:spMkLst>
        </pc:spChg>
        <pc:spChg chg="mod">
          <ac:chgData name="mrodriguezm@bomberos.go.cr" userId="S::urn:spo:guest#mrodriguezm@bomberos.go.cr::" providerId="AD" clId="Web-{796C607E-B4E9-5004-A252-7E95B6C914A8}" dt="2023-09-23T17:37:45.752" v="174" actId="1076"/>
          <ac:spMkLst>
            <pc:docMk/>
            <pc:sldMk cId="514390030" sldId="371"/>
            <ac:spMk id="5" creationId="{19B3B08D-FF27-5247-ED96-AC46605396B2}"/>
          </ac:spMkLst>
        </pc:spChg>
        <pc:picChg chg="mod">
          <ac:chgData name="mrodriguezm@bomberos.go.cr" userId="S::urn:spo:guest#mrodriguezm@bomberos.go.cr::" providerId="AD" clId="Web-{796C607E-B4E9-5004-A252-7E95B6C914A8}" dt="2023-09-23T17:37:41.596" v="173" actId="14100"/>
          <ac:picMkLst>
            <pc:docMk/>
            <pc:sldMk cId="514390030" sldId="371"/>
            <ac:picMk id="7" creationId="{B8C8CE27-DFAD-A385-78F5-CEDC56C20FA7}"/>
          </ac:picMkLst>
        </pc:picChg>
      </pc:sldChg>
      <pc:sldChg chg="modSp">
        <pc:chgData name="mrodriguezm@bomberos.go.cr" userId="S::urn:spo:guest#mrodriguezm@bomberos.go.cr::" providerId="AD" clId="Web-{796C607E-B4E9-5004-A252-7E95B6C914A8}" dt="2023-09-23T17:39:00.254" v="182" actId="20577"/>
        <pc:sldMkLst>
          <pc:docMk/>
          <pc:sldMk cId="3208951512" sldId="372"/>
        </pc:sldMkLst>
        <pc:spChg chg="mod">
          <ac:chgData name="mrodriguezm@bomberos.go.cr" userId="S::urn:spo:guest#mrodriguezm@bomberos.go.cr::" providerId="AD" clId="Web-{796C607E-B4E9-5004-A252-7E95B6C914A8}" dt="2023-09-23T17:39:00.254" v="182" actId="20577"/>
          <ac:spMkLst>
            <pc:docMk/>
            <pc:sldMk cId="3208951512" sldId="372"/>
            <ac:spMk id="3" creationId="{00000000-0000-0000-0000-000000000000}"/>
          </ac:spMkLst>
        </pc:spChg>
      </pc:sldChg>
      <pc:sldChg chg="modSp">
        <pc:chgData name="mrodriguezm@bomberos.go.cr" userId="S::urn:spo:guest#mrodriguezm@bomberos.go.cr::" providerId="AD" clId="Web-{796C607E-B4E9-5004-A252-7E95B6C914A8}" dt="2023-09-23T17:42:19.618" v="203"/>
        <pc:sldMkLst>
          <pc:docMk/>
          <pc:sldMk cId="2436111316" sldId="375"/>
        </pc:sldMkLst>
        <pc:spChg chg="mod">
          <ac:chgData name="mrodriguezm@bomberos.go.cr" userId="S::urn:spo:guest#mrodriguezm@bomberos.go.cr::" providerId="AD" clId="Web-{796C607E-B4E9-5004-A252-7E95B6C914A8}" dt="2023-09-23T17:40:45.381" v="189" actId="20577"/>
          <ac:spMkLst>
            <pc:docMk/>
            <pc:sldMk cId="2436111316" sldId="375"/>
            <ac:spMk id="2" creationId="{00000000-0000-0000-0000-000000000000}"/>
          </ac:spMkLst>
        </pc:spChg>
        <pc:graphicFrameChg chg="mod modGraphic">
          <ac:chgData name="mrodriguezm@bomberos.go.cr" userId="S::urn:spo:guest#mrodriguezm@bomberos.go.cr::" providerId="AD" clId="Web-{796C607E-B4E9-5004-A252-7E95B6C914A8}" dt="2023-09-23T17:42:19.618" v="203"/>
          <ac:graphicFrameMkLst>
            <pc:docMk/>
            <pc:sldMk cId="2436111316" sldId="375"/>
            <ac:graphicFrameMk id="6" creationId="{00000000-0000-0000-0000-000000000000}"/>
          </ac:graphicFrameMkLst>
        </pc:graphicFrameChg>
      </pc:sldChg>
      <pc:sldChg chg="modSp">
        <pc:chgData name="mrodriguezm@bomberos.go.cr" userId="S::urn:spo:guest#mrodriguezm@bomberos.go.cr::" providerId="AD" clId="Web-{796C607E-B4E9-5004-A252-7E95B6C914A8}" dt="2023-09-23T17:44:50.512" v="220"/>
        <pc:sldMkLst>
          <pc:docMk/>
          <pc:sldMk cId="1395544534" sldId="376"/>
        </pc:sldMkLst>
        <pc:spChg chg="mod">
          <ac:chgData name="mrodriguezm@bomberos.go.cr" userId="S::urn:spo:guest#mrodriguezm@bomberos.go.cr::" providerId="AD" clId="Web-{796C607E-B4E9-5004-A252-7E95B6C914A8}" dt="2023-09-23T17:44:15.011" v="212" actId="20577"/>
          <ac:spMkLst>
            <pc:docMk/>
            <pc:sldMk cId="1395544534" sldId="376"/>
            <ac:spMk id="3" creationId="{00000000-0000-0000-0000-000000000000}"/>
          </ac:spMkLst>
        </pc:spChg>
        <pc:graphicFrameChg chg="mod modGraphic">
          <ac:chgData name="mrodriguezm@bomberos.go.cr" userId="S::urn:spo:guest#mrodriguezm@bomberos.go.cr::" providerId="AD" clId="Web-{796C607E-B4E9-5004-A252-7E95B6C914A8}" dt="2023-09-23T17:44:50.512" v="220"/>
          <ac:graphicFrameMkLst>
            <pc:docMk/>
            <pc:sldMk cId="1395544534" sldId="376"/>
            <ac:graphicFrameMk id="6" creationId="{00000000-0000-0000-0000-000000000000}"/>
          </ac:graphicFrameMkLst>
        </pc:graphicFrameChg>
      </pc:sldChg>
      <pc:sldChg chg="modSp">
        <pc:chgData name="mrodriguezm@bomberos.go.cr" userId="S::urn:spo:guest#mrodriguezm@bomberos.go.cr::" providerId="AD" clId="Web-{796C607E-B4E9-5004-A252-7E95B6C914A8}" dt="2023-09-23T17:48:15.516" v="253" actId="14100"/>
        <pc:sldMkLst>
          <pc:docMk/>
          <pc:sldMk cId="3916220791" sldId="377"/>
        </pc:sldMkLst>
        <pc:spChg chg="mod">
          <ac:chgData name="mrodriguezm@bomberos.go.cr" userId="S::urn:spo:guest#mrodriguezm@bomberos.go.cr::" providerId="AD" clId="Web-{796C607E-B4E9-5004-A252-7E95B6C914A8}" dt="2023-09-23T17:46:26.342" v="230" actId="20577"/>
          <ac:spMkLst>
            <pc:docMk/>
            <pc:sldMk cId="3916220791" sldId="377"/>
            <ac:spMk id="2" creationId="{00000000-0000-0000-0000-000000000000}"/>
          </ac:spMkLst>
        </pc:spChg>
        <pc:spChg chg="mod">
          <ac:chgData name="mrodriguezm@bomberos.go.cr" userId="S::urn:spo:guest#mrodriguezm@bomberos.go.cr::" providerId="AD" clId="Web-{796C607E-B4E9-5004-A252-7E95B6C914A8}" dt="2023-09-23T17:48:12.063" v="252" actId="1076"/>
          <ac:spMkLst>
            <pc:docMk/>
            <pc:sldMk cId="3916220791" sldId="377"/>
            <ac:spMk id="7" creationId="{E6347FD8-2DC8-B097-B54C-23B69585F82A}"/>
          </ac:spMkLst>
        </pc:spChg>
        <pc:graphicFrameChg chg="mod modGraphic">
          <ac:chgData name="mrodriguezm@bomberos.go.cr" userId="S::urn:spo:guest#mrodriguezm@bomberos.go.cr::" providerId="AD" clId="Web-{796C607E-B4E9-5004-A252-7E95B6C914A8}" dt="2023-09-23T17:48:01.907" v="250"/>
          <ac:graphicFrameMkLst>
            <pc:docMk/>
            <pc:sldMk cId="3916220791" sldId="377"/>
            <ac:graphicFrameMk id="6" creationId="{00000000-0000-0000-0000-000000000000}"/>
          </ac:graphicFrameMkLst>
        </pc:graphicFrameChg>
        <pc:picChg chg="mod">
          <ac:chgData name="mrodriguezm@bomberos.go.cr" userId="S::urn:spo:guest#mrodriguezm@bomberos.go.cr::" providerId="AD" clId="Web-{796C607E-B4E9-5004-A252-7E95B6C914A8}" dt="2023-09-23T17:48:15.516" v="253" actId="14100"/>
          <ac:picMkLst>
            <pc:docMk/>
            <pc:sldMk cId="3916220791" sldId="377"/>
            <ac:picMk id="4" creationId="{BCB3C68C-7004-5B5C-9BBE-09C021FD0A22}"/>
          </ac:picMkLst>
        </pc:picChg>
      </pc:sldChg>
      <pc:sldChg chg="modSp">
        <pc:chgData name="mrodriguezm@bomberos.go.cr" userId="S::urn:spo:guest#mrodriguezm@bomberos.go.cr::" providerId="AD" clId="Web-{796C607E-B4E9-5004-A252-7E95B6C914A8}" dt="2023-09-23T17:50:40.504" v="269"/>
        <pc:sldMkLst>
          <pc:docMk/>
          <pc:sldMk cId="2625513422" sldId="378"/>
        </pc:sldMkLst>
        <pc:spChg chg="mod">
          <ac:chgData name="mrodriguezm@bomberos.go.cr" userId="S::urn:spo:guest#mrodriguezm@bomberos.go.cr::" providerId="AD" clId="Web-{796C607E-B4E9-5004-A252-7E95B6C914A8}" dt="2023-09-23T17:49:32.752" v="254" actId="20577"/>
          <ac:spMkLst>
            <pc:docMk/>
            <pc:sldMk cId="2625513422" sldId="378"/>
            <ac:spMk id="2" creationId="{00000000-0000-0000-0000-000000000000}"/>
          </ac:spMkLst>
        </pc:spChg>
        <pc:spChg chg="mod">
          <ac:chgData name="mrodriguezm@bomberos.go.cr" userId="S::urn:spo:guest#mrodriguezm@bomberos.go.cr::" providerId="AD" clId="Web-{796C607E-B4E9-5004-A252-7E95B6C914A8}" dt="2023-09-23T17:50:40.504" v="269"/>
          <ac:spMkLst>
            <pc:docMk/>
            <pc:sldMk cId="2625513422" sldId="378"/>
            <ac:spMk id="3" creationId="{00000000-0000-0000-0000-000000000000}"/>
          </ac:spMkLst>
        </pc:spChg>
        <pc:graphicFrameChg chg="mod modGraphic">
          <ac:chgData name="mrodriguezm@bomberos.go.cr" userId="S::urn:spo:guest#mrodriguezm@bomberos.go.cr::" providerId="AD" clId="Web-{796C607E-B4E9-5004-A252-7E95B6C914A8}" dt="2023-09-23T17:50:30.316" v="268"/>
          <ac:graphicFrameMkLst>
            <pc:docMk/>
            <pc:sldMk cId="2625513422" sldId="378"/>
            <ac:graphicFrameMk id="6" creationId="{00000000-0000-0000-0000-000000000000}"/>
          </ac:graphicFrameMkLst>
        </pc:graphicFrameChg>
      </pc:sldChg>
      <pc:sldChg chg="modSp">
        <pc:chgData name="mrodriguezm@bomberos.go.cr" userId="S::urn:spo:guest#mrodriguezm@bomberos.go.cr::" providerId="AD" clId="Web-{796C607E-B4E9-5004-A252-7E95B6C914A8}" dt="2023-09-23T17:52:10.475" v="273" actId="20577"/>
        <pc:sldMkLst>
          <pc:docMk/>
          <pc:sldMk cId="1690477198" sldId="379"/>
        </pc:sldMkLst>
        <pc:spChg chg="mod">
          <ac:chgData name="mrodriguezm@bomberos.go.cr" userId="S::urn:spo:guest#mrodriguezm@bomberos.go.cr::" providerId="AD" clId="Web-{796C607E-B4E9-5004-A252-7E95B6C914A8}" dt="2023-09-23T17:50:49.301" v="270" actId="1076"/>
          <ac:spMkLst>
            <pc:docMk/>
            <pc:sldMk cId="1690477198" sldId="379"/>
            <ac:spMk id="2" creationId="{3E475180-CAF9-5F6E-3784-60A604E76359}"/>
          </ac:spMkLst>
        </pc:spChg>
        <pc:spChg chg="mod">
          <ac:chgData name="mrodriguezm@bomberos.go.cr" userId="S::urn:spo:guest#mrodriguezm@bomberos.go.cr::" providerId="AD" clId="Web-{796C607E-B4E9-5004-A252-7E95B6C914A8}" dt="2023-09-23T17:52:10.475" v="273" actId="20577"/>
          <ac:spMkLst>
            <pc:docMk/>
            <pc:sldMk cId="1690477198" sldId="379"/>
            <ac:spMk id="3" creationId="{00000000-0000-0000-0000-000000000000}"/>
          </ac:spMkLst>
        </pc:spChg>
        <pc:picChg chg="mod">
          <ac:chgData name="mrodriguezm@bomberos.go.cr" userId="S::urn:spo:guest#mrodriguezm@bomberos.go.cr::" providerId="AD" clId="Web-{796C607E-B4E9-5004-A252-7E95B6C914A8}" dt="2023-09-23T17:51:05.598" v="271" actId="14100"/>
          <ac:picMkLst>
            <pc:docMk/>
            <pc:sldMk cId="1690477198" sldId="379"/>
            <ac:picMk id="4" creationId="{0BA771F7-9EE4-3962-659C-2254A1CB4AD7}"/>
          </ac:picMkLst>
        </pc:picChg>
      </pc:sldChg>
      <pc:sldChg chg="modSp">
        <pc:chgData name="mrodriguezm@bomberos.go.cr" userId="S::urn:spo:guest#mrodriguezm@bomberos.go.cr::" providerId="AD" clId="Web-{796C607E-B4E9-5004-A252-7E95B6C914A8}" dt="2023-09-23T18:00:14.517" v="312" actId="1076"/>
        <pc:sldMkLst>
          <pc:docMk/>
          <pc:sldMk cId="3878076635" sldId="384"/>
        </pc:sldMkLst>
        <pc:spChg chg="mod">
          <ac:chgData name="mrodriguezm@bomberos.go.cr" userId="S::urn:spo:guest#mrodriguezm@bomberos.go.cr::" providerId="AD" clId="Web-{796C607E-B4E9-5004-A252-7E95B6C914A8}" dt="2023-09-23T18:00:14.517" v="312" actId="1076"/>
          <ac:spMkLst>
            <pc:docMk/>
            <pc:sldMk cId="3878076635" sldId="384"/>
            <ac:spMk id="7" creationId="{73F400A7-210C-9881-D32C-88114A0CF565}"/>
          </ac:spMkLst>
        </pc:spChg>
        <pc:graphicFrameChg chg="mod modGraphic">
          <ac:chgData name="mrodriguezm@bomberos.go.cr" userId="S::urn:spo:guest#mrodriguezm@bomberos.go.cr::" providerId="AD" clId="Web-{796C607E-B4E9-5004-A252-7E95B6C914A8}" dt="2023-09-23T18:00:09.173" v="311"/>
          <ac:graphicFrameMkLst>
            <pc:docMk/>
            <pc:sldMk cId="3878076635" sldId="384"/>
            <ac:graphicFrameMk id="6" creationId="{00000000-0000-0000-0000-000000000000}"/>
          </ac:graphicFrameMkLst>
        </pc:graphicFrameChg>
      </pc:sldChg>
      <pc:sldChg chg="modTransition">
        <pc:chgData name="mrodriguezm@bomberos.go.cr" userId="S::urn:spo:guest#mrodriguezm@bomberos.go.cr::" providerId="AD" clId="Web-{796C607E-B4E9-5004-A252-7E95B6C914A8}" dt="2023-09-22T16:54:47.502" v="0"/>
        <pc:sldMkLst>
          <pc:docMk/>
          <pc:sldMk cId="307459017" sldId="405"/>
        </pc:sldMkLst>
      </pc:sldChg>
      <pc:sldChg chg="modSp">
        <pc:chgData name="mrodriguezm@bomberos.go.cr" userId="S::urn:spo:guest#mrodriguezm@bomberos.go.cr::" providerId="AD" clId="Web-{796C607E-B4E9-5004-A252-7E95B6C914A8}" dt="2023-09-23T17:53:25.726" v="294"/>
        <pc:sldMkLst>
          <pc:docMk/>
          <pc:sldMk cId="2379003922" sldId="414"/>
        </pc:sldMkLst>
        <pc:spChg chg="mod">
          <ac:chgData name="mrodriguezm@bomberos.go.cr" userId="S::urn:spo:guest#mrodriguezm@bomberos.go.cr::" providerId="AD" clId="Web-{796C607E-B4E9-5004-A252-7E95B6C914A8}" dt="2023-09-23T17:52:21.522" v="274" actId="20577"/>
          <ac:spMkLst>
            <pc:docMk/>
            <pc:sldMk cId="2379003922" sldId="414"/>
            <ac:spMk id="8" creationId="{00000000-0000-0000-0000-000000000000}"/>
          </ac:spMkLst>
        </pc:spChg>
        <pc:graphicFrameChg chg="mod modGraphic">
          <ac:chgData name="mrodriguezm@bomberos.go.cr" userId="S::urn:spo:guest#mrodriguezm@bomberos.go.cr::" providerId="AD" clId="Web-{796C607E-B4E9-5004-A252-7E95B6C914A8}" dt="2023-09-23T17:53:25.726" v="294"/>
          <ac:graphicFrameMkLst>
            <pc:docMk/>
            <pc:sldMk cId="2379003922" sldId="414"/>
            <ac:graphicFrameMk id="6" creationId="{00000000-0000-0000-0000-000000000000}"/>
          </ac:graphicFrameMkLst>
        </pc:graphicFrameChg>
      </pc:sldChg>
      <pc:sldChg chg="modSp">
        <pc:chgData name="mrodriguezm@bomberos.go.cr" userId="S::urn:spo:guest#mrodriguezm@bomberos.go.cr::" providerId="AD" clId="Web-{796C607E-B4E9-5004-A252-7E95B6C914A8}" dt="2023-09-23T17:54:29.228" v="295" actId="1076"/>
        <pc:sldMkLst>
          <pc:docMk/>
          <pc:sldMk cId="1474671627" sldId="415"/>
        </pc:sldMkLst>
        <pc:spChg chg="mod">
          <ac:chgData name="mrodriguezm@bomberos.go.cr" userId="S::urn:spo:guest#mrodriguezm@bomberos.go.cr::" providerId="AD" clId="Web-{796C607E-B4E9-5004-A252-7E95B6C914A8}" dt="2023-09-23T17:54:29.228" v="295" actId="1076"/>
          <ac:spMkLst>
            <pc:docMk/>
            <pc:sldMk cId="1474671627" sldId="415"/>
            <ac:spMk id="8" creationId="{00000000-0000-0000-0000-000000000000}"/>
          </ac:spMkLst>
        </pc:spChg>
      </pc:sldChg>
      <pc:sldChg chg="modSp">
        <pc:chgData name="mrodriguezm@bomberos.go.cr" userId="S::urn:spo:guest#mrodriguezm@bomberos.go.cr::" providerId="AD" clId="Web-{796C607E-B4E9-5004-A252-7E95B6C914A8}" dt="2023-09-23T17:59:40.094" v="307"/>
        <pc:sldMkLst>
          <pc:docMk/>
          <pc:sldMk cId="1966756059" sldId="416"/>
        </pc:sldMkLst>
        <pc:graphicFrameChg chg="mod modGraphic">
          <ac:chgData name="mrodriguezm@bomberos.go.cr" userId="S::urn:spo:guest#mrodriguezm@bomberos.go.cr::" providerId="AD" clId="Web-{796C607E-B4E9-5004-A252-7E95B6C914A8}" dt="2023-09-23T17:59:40.094" v="307"/>
          <ac:graphicFrameMkLst>
            <pc:docMk/>
            <pc:sldMk cId="1966756059" sldId="416"/>
            <ac:graphicFrameMk id="6" creationId="{00000000-0000-0000-0000-000000000000}"/>
          </ac:graphicFrameMkLst>
        </pc:graphicFrameChg>
      </pc:sldChg>
      <pc:sldChg chg="modSp modTransition">
        <pc:chgData name="mrodriguezm@bomberos.go.cr" userId="S::urn:spo:guest#mrodriguezm@bomberos.go.cr::" providerId="AD" clId="Web-{796C607E-B4E9-5004-A252-7E95B6C914A8}" dt="2023-09-22T17:31:14.722" v="62" actId="1076"/>
        <pc:sldMkLst>
          <pc:docMk/>
          <pc:sldMk cId="1624476656" sldId="426"/>
        </pc:sldMkLst>
        <pc:spChg chg="mod">
          <ac:chgData name="mrodriguezm@bomberos.go.cr" userId="S::urn:spo:guest#mrodriguezm@bomberos.go.cr::" providerId="AD" clId="Web-{796C607E-B4E9-5004-A252-7E95B6C914A8}" dt="2023-09-22T17:30:54.315" v="58" actId="1076"/>
          <ac:spMkLst>
            <pc:docMk/>
            <pc:sldMk cId="1624476656" sldId="426"/>
            <ac:spMk id="5" creationId="{BA56D17A-D809-F62A-EF09-0CC4585C5C1A}"/>
          </ac:spMkLst>
        </pc:spChg>
        <pc:spChg chg="mod">
          <ac:chgData name="mrodriguezm@bomberos.go.cr" userId="S::urn:spo:guest#mrodriguezm@bomberos.go.cr::" providerId="AD" clId="Web-{796C607E-B4E9-5004-A252-7E95B6C914A8}" dt="2023-09-22T17:31:00.206" v="59" actId="1076"/>
          <ac:spMkLst>
            <pc:docMk/>
            <pc:sldMk cId="1624476656" sldId="426"/>
            <ac:spMk id="7" creationId="{4CE74102-5DFE-B25C-21D4-646A1FBE913F}"/>
          </ac:spMkLst>
        </pc:spChg>
        <pc:spChg chg="mod">
          <ac:chgData name="mrodriguezm@bomberos.go.cr" userId="S::urn:spo:guest#mrodriguezm@bomberos.go.cr::" providerId="AD" clId="Web-{796C607E-B4E9-5004-A252-7E95B6C914A8}" dt="2023-09-22T17:30:35.424" v="54" actId="1076"/>
          <ac:spMkLst>
            <pc:docMk/>
            <pc:sldMk cId="1624476656" sldId="426"/>
            <ac:spMk id="8" creationId="{AE0DFA16-964C-67E5-95D0-9916BB270672}"/>
          </ac:spMkLst>
        </pc:spChg>
        <pc:spChg chg="mod">
          <ac:chgData name="mrodriguezm@bomberos.go.cr" userId="S::urn:spo:guest#mrodriguezm@bomberos.go.cr::" providerId="AD" clId="Web-{796C607E-B4E9-5004-A252-7E95B6C914A8}" dt="2023-09-22T17:31:14.722" v="62" actId="1076"/>
          <ac:spMkLst>
            <pc:docMk/>
            <pc:sldMk cId="1624476656" sldId="426"/>
            <ac:spMk id="9" creationId="{F19D1B5B-E02F-708F-3783-8F44447F78AE}"/>
          </ac:spMkLst>
        </pc:spChg>
        <pc:spChg chg="mod">
          <ac:chgData name="mrodriguezm@bomberos.go.cr" userId="S::urn:spo:guest#mrodriguezm@bomberos.go.cr::" providerId="AD" clId="Web-{796C607E-B4E9-5004-A252-7E95B6C914A8}" dt="2023-09-22T17:30:38.737" v="55" actId="1076"/>
          <ac:spMkLst>
            <pc:docMk/>
            <pc:sldMk cId="1624476656" sldId="426"/>
            <ac:spMk id="10" creationId="{816EA0B0-23AE-CC55-40B1-95FC458B331D}"/>
          </ac:spMkLst>
        </pc:spChg>
        <pc:picChg chg="mod">
          <ac:chgData name="mrodriguezm@bomberos.go.cr" userId="S::urn:spo:guest#mrodriguezm@bomberos.go.cr::" providerId="AD" clId="Web-{796C607E-B4E9-5004-A252-7E95B6C914A8}" dt="2023-09-22T17:31:09.394" v="61" actId="14100"/>
          <ac:picMkLst>
            <pc:docMk/>
            <pc:sldMk cId="1624476656" sldId="426"/>
            <ac:picMk id="4" creationId="{BB48CB79-D958-A862-68C1-9531042502BC}"/>
          </ac:picMkLst>
        </pc:picChg>
      </pc:sldChg>
      <pc:sldChg chg="modSp">
        <pc:chgData name="mrodriguezm@bomberos.go.cr" userId="S::urn:spo:guest#mrodriguezm@bomberos.go.cr::" providerId="AD" clId="Web-{796C607E-B4E9-5004-A252-7E95B6C914A8}" dt="2023-09-23T14:52:59.116" v="74" actId="20577"/>
        <pc:sldMkLst>
          <pc:docMk/>
          <pc:sldMk cId="1749578158" sldId="427"/>
        </pc:sldMkLst>
        <pc:spChg chg="mod">
          <ac:chgData name="mrodriguezm@bomberos.go.cr" userId="S::urn:spo:guest#mrodriguezm@bomberos.go.cr::" providerId="AD" clId="Web-{796C607E-B4E9-5004-A252-7E95B6C914A8}" dt="2023-09-23T14:52:59.116" v="74" actId="20577"/>
          <ac:spMkLst>
            <pc:docMk/>
            <pc:sldMk cId="1749578158" sldId="427"/>
            <ac:spMk id="9" creationId="{38937CF6-36F3-0D2D-F447-3828A5E2DE51}"/>
          </ac:spMkLst>
        </pc:spChg>
      </pc:sldChg>
      <pc:sldChg chg="del">
        <pc:chgData name="mrodriguezm@bomberos.go.cr" userId="S::urn:spo:guest#mrodriguezm@bomberos.go.cr::" providerId="AD" clId="Web-{796C607E-B4E9-5004-A252-7E95B6C914A8}" dt="2023-09-22T20:58:31.697" v="65"/>
        <pc:sldMkLst>
          <pc:docMk/>
          <pc:sldMk cId="2488282088" sldId="432"/>
        </pc:sldMkLst>
      </pc:sldChg>
      <pc:sldChg chg="new del">
        <pc:chgData name="mrodriguezm@bomberos.go.cr" userId="S::urn:spo:guest#mrodriguezm@bomberos.go.cr::" providerId="AD" clId="Web-{796C607E-B4E9-5004-A252-7E95B6C914A8}" dt="2023-09-22T20:58:42.604" v="67"/>
        <pc:sldMkLst>
          <pc:docMk/>
          <pc:sldMk cId="4033028107" sldId="432"/>
        </pc:sldMkLst>
      </pc:sldChg>
    </pc:docChg>
  </pc:docChgLst>
  <pc:docChgLst>
    <pc:chgData name="CAMPOS ZAMORA, Melissa" userId="S::mcampos@who.int::4328921f-4451-4773-bb83-445ac24bfedf" providerId="AD" clId="Web-{3E4ED4FD-C5BD-960B-125F-C5443FCC1F63}"/>
    <pc:docChg chg="modSld">
      <pc:chgData name="CAMPOS ZAMORA, Melissa" userId="S::mcampos@who.int::4328921f-4451-4773-bb83-445ac24bfedf" providerId="AD" clId="Web-{3E4ED4FD-C5BD-960B-125F-C5443FCC1F63}" dt="2023-10-26T16:58:18.834" v="0" actId="20577"/>
      <pc:docMkLst>
        <pc:docMk/>
      </pc:docMkLst>
      <pc:sldChg chg="modSp">
        <pc:chgData name="CAMPOS ZAMORA, Melissa" userId="S::mcampos@who.int::4328921f-4451-4773-bb83-445ac24bfedf" providerId="AD" clId="Web-{3E4ED4FD-C5BD-960B-125F-C5443FCC1F63}" dt="2023-10-26T16:58:18.834" v="0" actId="20577"/>
        <pc:sldMkLst>
          <pc:docMk/>
          <pc:sldMk cId="2143982567" sldId="347"/>
        </pc:sldMkLst>
        <pc:spChg chg="mod">
          <ac:chgData name="CAMPOS ZAMORA, Melissa" userId="S::mcampos@who.int::4328921f-4451-4773-bb83-445ac24bfedf" providerId="AD" clId="Web-{3E4ED4FD-C5BD-960B-125F-C5443FCC1F63}" dt="2023-10-26T16:58:18.834" v="0" actId="20577"/>
          <ac:spMkLst>
            <pc:docMk/>
            <pc:sldMk cId="2143982567" sldId="347"/>
            <ac:spMk id="3" creationId="{00000000-0000-0000-0000-000000000000}"/>
          </ac:spMkLst>
        </pc:spChg>
      </pc:sldChg>
    </pc:docChg>
  </pc:docChgLst>
  <pc:docChgLst>
    <pc:chgData name="CAMPOS ZAMORA, Melissa" userId="S::mcampos@who.int::4328921f-4451-4773-bb83-445ac24bfedf" providerId="AD" clId="Web-{2FF6DAAF-515F-39E1-0F17-5B87F3404D7E}"/>
    <pc:docChg chg="addSld delSld">
      <pc:chgData name="CAMPOS ZAMORA, Melissa" userId="S::mcampos@who.int::4328921f-4451-4773-bb83-445ac24bfedf" providerId="AD" clId="Web-{2FF6DAAF-515F-39E1-0F17-5B87F3404D7E}" dt="2023-10-26T16:57:50.648" v="1"/>
      <pc:docMkLst>
        <pc:docMk/>
      </pc:docMkLst>
      <pc:sldChg chg="del">
        <pc:chgData name="CAMPOS ZAMORA, Melissa" userId="S::mcampos@who.int::4328921f-4451-4773-bb83-445ac24bfedf" providerId="AD" clId="Web-{2FF6DAAF-515F-39E1-0F17-5B87F3404D7E}" dt="2023-10-26T16:57:50.648" v="1"/>
        <pc:sldMkLst>
          <pc:docMk/>
          <pc:sldMk cId="2351737884" sldId="417"/>
        </pc:sldMkLst>
      </pc:sldChg>
      <pc:sldChg chg="add">
        <pc:chgData name="CAMPOS ZAMORA, Melissa" userId="S::mcampos@who.int::4328921f-4451-4773-bb83-445ac24bfedf" providerId="AD" clId="Web-{2FF6DAAF-515F-39E1-0F17-5B87F3404D7E}" dt="2023-10-26T16:57:47.132" v="0"/>
        <pc:sldMkLst>
          <pc:docMk/>
          <pc:sldMk cId="734797434" sldId="434"/>
        </pc:sldMkLst>
      </pc:sldChg>
      <pc:sldMasterChg chg="addSldLayout">
        <pc:chgData name="CAMPOS ZAMORA, Melissa" userId="S::mcampos@who.int::4328921f-4451-4773-bb83-445ac24bfedf" providerId="AD" clId="Web-{2FF6DAAF-515F-39E1-0F17-5B87F3404D7E}" dt="2023-10-26T16:57:47.132" v="0"/>
        <pc:sldMasterMkLst>
          <pc:docMk/>
          <pc:sldMasterMk cId="3117478432" sldId="2147483724"/>
        </pc:sldMasterMkLst>
        <pc:sldLayoutChg chg="add">
          <pc:chgData name="CAMPOS ZAMORA, Melissa" userId="S::mcampos@who.int::4328921f-4451-4773-bb83-445ac24bfedf" providerId="AD" clId="Web-{2FF6DAAF-515F-39E1-0F17-5B87F3404D7E}" dt="2023-10-26T16:57:47.132" v="0"/>
          <pc:sldLayoutMkLst>
            <pc:docMk/>
            <pc:sldMasterMk cId="3117478432" sldId="2147483724"/>
            <pc:sldLayoutMk cId="1378240464" sldId="2147483684"/>
          </pc:sldLayoutMkLst>
        </pc:sldLayoutChg>
        <pc:sldLayoutChg chg="add">
          <pc:chgData name="CAMPOS ZAMORA, Melissa" userId="S::mcampos@who.int::4328921f-4451-4773-bb83-445ac24bfedf" providerId="AD" clId="Web-{2FF6DAAF-515F-39E1-0F17-5B87F3404D7E}" dt="2023-10-26T16:57:47.132" v="0"/>
          <pc:sldLayoutMkLst>
            <pc:docMk/>
            <pc:sldMasterMk cId="3117478432" sldId="2147483724"/>
            <pc:sldLayoutMk cId="3781682167" sldId="2147483704"/>
          </pc:sldLayoutMkLst>
        </pc:sldLayoutChg>
        <pc:sldLayoutChg chg="add">
          <pc:chgData name="CAMPOS ZAMORA, Melissa" userId="S::mcampos@who.int::4328921f-4451-4773-bb83-445ac24bfedf" providerId="AD" clId="Web-{2FF6DAAF-515F-39E1-0F17-5B87F3404D7E}" dt="2023-10-26T16:57:47.132" v="0"/>
          <pc:sldLayoutMkLst>
            <pc:docMk/>
            <pc:sldMasterMk cId="3117478432" sldId="2147483724"/>
            <pc:sldLayoutMk cId="1167108053" sldId="2147483705"/>
          </pc:sldLayoutMkLst>
        </pc:sldLayoutChg>
        <pc:sldLayoutChg chg="add">
          <pc:chgData name="CAMPOS ZAMORA, Melissa" userId="S::mcampos@who.int::4328921f-4451-4773-bb83-445ac24bfedf" providerId="AD" clId="Web-{2FF6DAAF-515F-39E1-0F17-5B87F3404D7E}" dt="2023-10-26T16:57:47.132" v="0"/>
          <pc:sldLayoutMkLst>
            <pc:docMk/>
            <pc:sldMasterMk cId="3117478432" sldId="2147483724"/>
            <pc:sldLayoutMk cId="2736726227" sldId="2147483715"/>
          </pc:sldLayoutMkLst>
        </pc:sldLayoutChg>
      </pc:sldMasterChg>
    </pc:docChg>
  </pc:docChgLst>
  <pc:docChgLst>
    <pc:chgData name="CAMPOS ZAMORA, Melissa" userId="4328921f-4451-4773-bb83-445ac24bfedf" providerId="ADAL" clId="{FFB167D0-7508-F24E-B3A2-F989DF33F932}"/>
    <pc:docChg chg="addSld modSld sldOrd">
      <pc:chgData name="CAMPOS ZAMORA, Melissa" userId="4328921f-4451-4773-bb83-445ac24bfedf" providerId="ADAL" clId="{FFB167D0-7508-F24E-B3A2-F989DF33F932}" dt="2023-09-18T13:30:22.725" v="1" actId="20578"/>
      <pc:docMkLst>
        <pc:docMk/>
      </pc:docMkLst>
      <pc:sldChg chg="add ord">
        <pc:chgData name="CAMPOS ZAMORA, Melissa" userId="4328921f-4451-4773-bb83-445ac24bfedf" providerId="ADAL" clId="{FFB167D0-7508-F24E-B3A2-F989DF33F932}" dt="2023-09-18T13:30:22.725" v="1" actId="20578"/>
        <pc:sldMkLst>
          <pc:docMk/>
          <pc:sldMk cId="3181674701" sldId="306"/>
        </pc:sldMkLst>
      </pc:sldChg>
    </pc:docChg>
  </pc:docChgLst>
  <pc:docChgLst>
    <pc:chgData name="Vera,  Juan (OS-)" userId="S::verajua_paho.org#ext#@worldhealthorg.onmicrosoft.com::d4a6bcd2-ec73-4ae3-9347-161d4b21fb1f" providerId="AD" clId="Web-{FB32BD31-E2B6-C875-7679-8959EEC0E89F}"/>
    <pc:docChg chg="modSld">
      <pc:chgData name="Vera,  Juan (OS-)" userId="S::verajua_paho.org#ext#@worldhealthorg.onmicrosoft.com::d4a6bcd2-ec73-4ae3-9347-161d4b21fb1f" providerId="AD" clId="Web-{FB32BD31-E2B6-C875-7679-8959EEC0E89F}" dt="2023-10-26T02:20:10.455" v="10" actId="20577"/>
      <pc:docMkLst>
        <pc:docMk/>
      </pc:docMkLst>
      <pc:sldChg chg="modSp">
        <pc:chgData name="Vera,  Juan (OS-)" userId="S::verajua_paho.org#ext#@worldhealthorg.onmicrosoft.com::d4a6bcd2-ec73-4ae3-9347-161d4b21fb1f" providerId="AD" clId="Web-{FB32BD31-E2B6-C875-7679-8959EEC0E89F}" dt="2023-10-26T02:16:17.884" v="0" actId="20577"/>
        <pc:sldMkLst>
          <pc:docMk/>
          <pc:sldMk cId="2625513422" sldId="378"/>
        </pc:sldMkLst>
        <pc:spChg chg="mod">
          <ac:chgData name="Vera,  Juan (OS-)" userId="S::verajua_paho.org#ext#@worldhealthorg.onmicrosoft.com::d4a6bcd2-ec73-4ae3-9347-161d4b21fb1f" providerId="AD" clId="Web-{FB32BD31-E2B6-C875-7679-8959EEC0E89F}" dt="2023-10-26T02:16:17.884" v="0" actId="20577"/>
          <ac:spMkLst>
            <pc:docMk/>
            <pc:sldMk cId="2625513422" sldId="378"/>
            <ac:spMk id="2" creationId="{00000000-0000-0000-0000-000000000000}"/>
          </ac:spMkLst>
        </pc:spChg>
      </pc:sldChg>
      <pc:sldChg chg="modSp">
        <pc:chgData name="Vera,  Juan (OS-)" userId="S::verajua_paho.org#ext#@worldhealthorg.onmicrosoft.com::d4a6bcd2-ec73-4ae3-9347-161d4b21fb1f" providerId="AD" clId="Web-{FB32BD31-E2B6-C875-7679-8959EEC0E89F}" dt="2023-10-26T02:18:43.545" v="3" actId="20577"/>
        <pc:sldMkLst>
          <pc:docMk/>
          <pc:sldMk cId="4261638870" sldId="397"/>
        </pc:sldMkLst>
        <pc:spChg chg="mod">
          <ac:chgData name="Vera,  Juan (OS-)" userId="S::verajua_paho.org#ext#@worldhealthorg.onmicrosoft.com::d4a6bcd2-ec73-4ae3-9347-161d4b21fb1f" providerId="AD" clId="Web-{FB32BD31-E2B6-C875-7679-8959EEC0E89F}" dt="2023-10-26T02:18:43.545" v="3" actId="20577"/>
          <ac:spMkLst>
            <pc:docMk/>
            <pc:sldMk cId="4261638870" sldId="397"/>
            <ac:spMk id="5" creationId="{00000000-0000-0000-0000-000000000000}"/>
          </ac:spMkLst>
        </pc:spChg>
      </pc:sldChg>
      <pc:sldChg chg="modSp">
        <pc:chgData name="Vera,  Juan (OS-)" userId="S::verajua_paho.org#ext#@worldhealthorg.onmicrosoft.com::d4a6bcd2-ec73-4ae3-9347-161d4b21fb1f" providerId="AD" clId="Web-{FB32BD31-E2B6-C875-7679-8959EEC0E89F}" dt="2023-10-26T02:18:54.452" v="4" actId="20577"/>
        <pc:sldMkLst>
          <pc:docMk/>
          <pc:sldMk cId="2379211895" sldId="398"/>
        </pc:sldMkLst>
        <pc:spChg chg="mod">
          <ac:chgData name="Vera,  Juan (OS-)" userId="S::verajua_paho.org#ext#@worldhealthorg.onmicrosoft.com::d4a6bcd2-ec73-4ae3-9347-161d4b21fb1f" providerId="AD" clId="Web-{FB32BD31-E2B6-C875-7679-8959EEC0E89F}" dt="2023-10-26T02:18:54.452" v="4" actId="20577"/>
          <ac:spMkLst>
            <pc:docMk/>
            <pc:sldMk cId="2379211895" sldId="398"/>
            <ac:spMk id="8" creationId="{104122B0-75F4-EC06-842B-3272A6FB319A}"/>
          </ac:spMkLst>
        </pc:spChg>
      </pc:sldChg>
      <pc:sldChg chg="modSp">
        <pc:chgData name="Vera,  Juan (OS-)" userId="S::verajua_paho.org#ext#@worldhealthorg.onmicrosoft.com::d4a6bcd2-ec73-4ae3-9347-161d4b21fb1f" providerId="AD" clId="Web-{FB32BD31-E2B6-C875-7679-8959EEC0E89F}" dt="2023-10-26T02:19:08.828" v="6" actId="20577"/>
        <pc:sldMkLst>
          <pc:docMk/>
          <pc:sldMk cId="2516161942" sldId="401"/>
        </pc:sldMkLst>
        <pc:spChg chg="mod">
          <ac:chgData name="Vera,  Juan (OS-)" userId="S::verajua_paho.org#ext#@worldhealthorg.onmicrosoft.com::d4a6bcd2-ec73-4ae3-9347-161d4b21fb1f" providerId="AD" clId="Web-{FB32BD31-E2B6-C875-7679-8959EEC0E89F}" dt="2023-10-26T02:19:08.828" v="6" actId="20577"/>
          <ac:spMkLst>
            <pc:docMk/>
            <pc:sldMk cId="2516161942" sldId="401"/>
            <ac:spMk id="4" creationId="{00000000-0000-0000-0000-000000000000}"/>
          </ac:spMkLst>
        </pc:spChg>
      </pc:sldChg>
      <pc:sldChg chg="modSp">
        <pc:chgData name="Vera,  Juan (OS-)" userId="S::verajua_paho.org#ext#@worldhealthorg.onmicrosoft.com::d4a6bcd2-ec73-4ae3-9347-161d4b21fb1f" providerId="AD" clId="Web-{FB32BD31-E2B6-C875-7679-8959EEC0E89F}" dt="2023-10-26T02:19:24.031" v="8"/>
        <pc:sldMkLst>
          <pc:docMk/>
          <pc:sldMk cId="169598175" sldId="403"/>
        </pc:sldMkLst>
        <pc:graphicFrameChg chg="mod modGraphic">
          <ac:chgData name="Vera,  Juan (OS-)" userId="S::verajua_paho.org#ext#@worldhealthorg.onmicrosoft.com::d4a6bcd2-ec73-4ae3-9347-161d4b21fb1f" providerId="AD" clId="Web-{FB32BD31-E2B6-C875-7679-8959EEC0E89F}" dt="2023-10-26T02:19:24.031" v="8"/>
          <ac:graphicFrameMkLst>
            <pc:docMk/>
            <pc:sldMk cId="169598175" sldId="403"/>
            <ac:graphicFrameMk id="6" creationId="{00000000-0000-0000-0000-000000000000}"/>
          </ac:graphicFrameMkLst>
        </pc:graphicFrameChg>
      </pc:sldChg>
      <pc:sldChg chg="modSp">
        <pc:chgData name="Vera,  Juan (OS-)" userId="S::verajua_paho.org#ext#@worldhealthorg.onmicrosoft.com::d4a6bcd2-ec73-4ae3-9347-161d4b21fb1f" providerId="AD" clId="Web-{FB32BD31-E2B6-C875-7679-8959EEC0E89F}" dt="2023-10-26T02:19:45.438" v="9" actId="20577"/>
        <pc:sldMkLst>
          <pc:docMk/>
          <pc:sldMk cId="2888507080" sldId="409"/>
        </pc:sldMkLst>
        <pc:spChg chg="mod">
          <ac:chgData name="Vera,  Juan (OS-)" userId="S::verajua_paho.org#ext#@worldhealthorg.onmicrosoft.com::d4a6bcd2-ec73-4ae3-9347-161d4b21fb1f" providerId="AD" clId="Web-{FB32BD31-E2B6-C875-7679-8959EEC0E89F}" dt="2023-10-26T02:19:45.438" v="9" actId="20577"/>
          <ac:spMkLst>
            <pc:docMk/>
            <pc:sldMk cId="2888507080" sldId="409"/>
            <ac:spMk id="3" creationId="{B4913799-7111-675C-AE08-A9746C636B93}"/>
          </ac:spMkLst>
        </pc:spChg>
      </pc:sldChg>
      <pc:sldChg chg="modSp">
        <pc:chgData name="Vera,  Juan (OS-)" userId="S::verajua_paho.org#ext#@worldhealthorg.onmicrosoft.com::d4a6bcd2-ec73-4ae3-9347-161d4b21fb1f" providerId="AD" clId="Web-{FB32BD31-E2B6-C875-7679-8959EEC0E89F}" dt="2023-10-26T02:20:10.455" v="10" actId="20577"/>
        <pc:sldMkLst>
          <pc:docMk/>
          <pc:sldMk cId="3948990934" sldId="431"/>
        </pc:sldMkLst>
        <pc:spChg chg="mod">
          <ac:chgData name="Vera,  Juan (OS-)" userId="S::verajua_paho.org#ext#@worldhealthorg.onmicrosoft.com::d4a6bcd2-ec73-4ae3-9347-161d4b21fb1f" providerId="AD" clId="Web-{FB32BD31-E2B6-C875-7679-8959EEC0E89F}" dt="2023-10-26T02:20:10.455" v="10" actId="20577"/>
          <ac:spMkLst>
            <pc:docMk/>
            <pc:sldMk cId="3948990934" sldId="431"/>
            <ac:spMk id="2" creationId="{1D2F9BEB-6D29-4FA1-30CF-FC0438A8AD3B}"/>
          </ac:spMkLst>
        </pc:spChg>
      </pc:sldChg>
    </pc:docChg>
  </pc:docChgLst>
  <pc:docChgLst>
    <pc:chgData name="Vera,  Juan (OS-)" userId="S::verajua_paho.org#ext#@worldhealthorg.onmicrosoft.com::d4a6bcd2-ec73-4ae3-9347-161d4b21fb1f" providerId="AD" clId="Web-{84186F70-7DFB-287D-C289-1561C8CDA7A3}"/>
    <pc:docChg chg="modSld sldOrd">
      <pc:chgData name="Vera,  Juan (OS-)" userId="S::verajua_paho.org#ext#@worldhealthorg.onmicrosoft.com::d4a6bcd2-ec73-4ae3-9347-161d4b21fb1f" providerId="AD" clId="Web-{84186F70-7DFB-287D-C289-1561C8CDA7A3}" dt="2023-10-06T05:53:40.149" v="1893"/>
      <pc:docMkLst>
        <pc:docMk/>
      </pc:docMkLst>
      <pc:sldChg chg="modSp">
        <pc:chgData name="Vera,  Juan (OS-)" userId="S::verajua_paho.org#ext#@worldhealthorg.onmicrosoft.com::d4a6bcd2-ec73-4ae3-9347-161d4b21fb1f" providerId="AD" clId="Web-{84186F70-7DFB-287D-C289-1561C8CDA7A3}" dt="2023-10-06T05:53:40.149" v="1893"/>
        <pc:sldMkLst>
          <pc:docMk/>
          <pc:sldMk cId="1564245638" sldId="257"/>
        </pc:sldMkLst>
        <pc:spChg chg="mod">
          <ac:chgData name="Vera,  Juan (OS-)" userId="S::verajua_paho.org#ext#@worldhealthorg.onmicrosoft.com::d4a6bcd2-ec73-4ae3-9347-161d4b21fb1f" providerId="AD" clId="Web-{84186F70-7DFB-287D-C289-1561C8CDA7A3}" dt="2023-10-06T05:53:40.149" v="1893"/>
          <ac:spMkLst>
            <pc:docMk/>
            <pc:sldMk cId="1564245638" sldId="257"/>
            <ac:spMk id="7" creationId="{A91792F2-D408-9231-F22E-19376BC857D3}"/>
          </ac:spMkLst>
        </pc:spChg>
      </pc:sldChg>
      <pc:sldChg chg="modSp">
        <pc:chgData name="Vera,  Juan (OS-)" userId="S::verajua_paho.org#ext#@worldhealthorg.onmicrosoft.com::d4a6bcd2-ec73-4ae3-9347-161d4b21fb1f" providerId="AD" clId="Web-{84186F70-7DFB-287D-C289-1561C8CDA7A3}" dt="2023-10-05T20:03:23.668" v="122" actId="20577"/>
        <pc:sldMkLst>
          <pc:docMk/>
          <pc:sldMk cId="844637471" sldId="338"/>
        </pc:sldMkLst>
        <pc:spChg chg="mod">
          <ac:chgData name="Vera,  Juan (OS-)" userId="S::verajua_paho.org#ext#@worldhealthorg.onmicrosoft.com::d4a6bcd2-ec73-4ae3-9347-161d4b21fb1f" providerId="AD" clId="Web-{84186F70-7DFB-287D-C289-1561C8CDA7A3}" dt="2023-10-05T20:03:23.668" v="122" actId="20577"/>
          <ac:spMkLst>
            <pc:docMk/>
            <pc:sldMk cId="844637471" sldId="338"/>
            <ac:spMk id="14" creationId="{35EC112C-525C-44E9-527F-DC3235BF9B53}"/>
          </ac:spMkLst>
        </pc:spChg>
      </pc:sldChg>
      <pc:sldChg chg="modSp">
        <pc:chgData name="Vera,  Juan (OS-)" userId="S::verajua_paho.org#ext#@worldhealthorg.onmicrosoft.com::d4a6bcd2-ec73-4ae3-9347-161d4b21fb1f" providerId="AD" clId="Web-{84186F70-7DFB-287D-C289-1561C8CDA7A3}" dt="2023-10-05T20:01:34.834" v="107" actId="1076"/>
        <pc:sldMkLst>
          <pc:docMk/>
          <pc:sldMk cId="2449308160" sldId="340"/>
        </pc:sldMkLst>
        <pc:spChg chg="mod">
          <ac:chgData name="Vera,  Juan (OS-)" userId="S::verajua_paho.org#ext#@worldhealthorg.onmicrosoft.com::d4a6bcd2-ec73-4ae3-9347-161d4b21fb1f" providerId="AD" clId="Web-{84186F70-7DFB-287D-C289-1561C8CDA7A3}" dt="2023-10-05T20:01:31.224" v="106" actId="20577"/>
          <ac:spMkLst>
            <pc:docMk/>
            <pc:sldMk cId="2449308160" sldId="340"/>
            <ac:spMk id="3" creationId="{00000000-0000-0000-0000-000000000000}"/>
          </ac:spMkLst>
        </pc:spChg>
        <pc:spChg chg="mod">
          <ac:chgData name="Vera,  Juan (OS-)" userId="S::verajua_paho.org#ext#@worldhealthorg.onmicrosoft.com::d4a6bcd2-ec73-4ae3-9347-161d4b21fb1f" providerId="AD" clId="Web-{84186F70-7DFB-287D-C289-1561C8CDA7A3}" dt="2023-10-05T20:00:40.893" v="95" actId="20577"/>
          <ac:spMkLst>
            <pc:docMk/>
            <pc:sldMk cId="2449308160" sldId="340"/>
            <ac:spMk id="9" creationId="{00000000-0000-0000-0000-000000000000}"/>
          </ac:spMkLst>
        </pc:spChg>
        <pc:picChg chg="mod">
          <ac:chgData name="Vera,  Juan (OS-)" userId="S::verajua_paho.org#ext#@worldhealthorg.onmicrosoft.com::d4a6bcd2-ec73-4ae3-9347-161d4b21fb1f" providerId="AD" clId="Web-{84186F70-7DFB-287D-C289-1561C8CDA7A3}" dt="2023-10-05T20:01:34.834" v="107" actId="1076"/>
          <ac:picMkLst>
            <pc:docMk/>
            <pc:sldMk cId="2449308160" sldId="340"/>
            <ac:picMk id="5" creationId="{924EA080-C086-175B-5089-D9E45786A810}"/>
          </ac:picMkLst>
        </pc:picChg>
      </pc:sldChg>
      <pc:sldChg chg="modSp">
        <pc:chgData name="Vera,  Juan (OS-)" userId="S::verajua_paho.org#ext#@worldhealthorg.onmicrosoft.com::d4a6bcd2-ec73-4ae3-9347-161d4b21fb1f" providerId="AD" clId="Web-{84186F70-7DFB-287D-C289-1561C8CDA7A3}" dt="2023-10-05T19:52:42.582" v="29" actId="20577"/>
        <pc:sldMkLst>
          <pc:docMk/>
          <pc:sldMk cId="2143982567" sldId="347"/>
        </pc:sldMkLst>
        <pc:spChg chg="mod">
          <ac:chgData name="Vera,  Juan (OS-)" userId="S::verajua_paho.org#ext#@worldhealthorg.onmicrosoft.com::d4a6bcd2-ec73-4ae3-9347-161d4b21fb1f" providerId="AD" clId="Web-{84186F70-7DFB-287D-C289-1561C8CDA7A3}" dt="2023-10-05T19:52:42.582" v="29" actId="20577"/>
          <ac:spMkLst>
            <pc:docMk/>
            <pc:sldMk cId="2143982567" sldId="347"/>
            <ac:spMk id="3" creationId="{00000000-0000-0000-0000-000000000000}"/>
          </ac:spMkLst>
        </pc:spChg>
        <pc:spChg chg="mod">
          <ac:chgData name="Vera,  Juan (OS-)" userId="S::verajua_paho.org#ext#@worldhealthorg.onmicrosoft.com::d4a6bcd2-ec73-4ae3-9347-161d4b21fb1f" providerId="AD" clId="Web-{84186F70-7DFB-287D-C289-1561C8CDA7A3}" dt="2023-10-05T19:51:38.984" v="21" actId="20577"/>
          <ac:spMkLst>
            <pc:docMk/>
            <pc:sldMk cId="2143982567" sldId="347"/>
            <ac:spMk id="114" creationId="{00000000-0000-0000-0000-000000000000}"/>
          </ac:spMkLst>
        </pc:spChg>
      </pc:sldChg>
      <pc:sldChg chg="modSp">
        <pc:chgData name="Vera,  Juan (OS-)" userId="S::verajua_paho.org#ext#@worldhealthorg.onmicrosoft.com::d4a6bcd2-ec73-4ae3-9347-161d4b21fb1f" providerId="AD" clId="Web-{84186F70-7DFB-287D-C289-1561C8CDA7A3}" dt="2023-10-05T19:55:00.106" v="44" actId="20577"/>
        <pc:sldMkLst>
          <pc:docMk/>
          <pc:sldMk cId="3465916121" sldId="348"/>
        </pc:sldMkLst>
        <pc:spChg chg="mod">
          <ac:chgData name="Vera,  Juan (OS-)" userId="S::verajua_paho.org#ext#@worldhealthorg.onmicrosoft.com::d4a6bcd2-ec73-4ae3-9347-161d4b21fb1f" providerId="AD" clId="Web-{84186F70-7DFB-287D-C289-1561C8CDA7A3}" dt="2023-10-05T19:55:00.106" v="44" actId="20577"/>
          <ac:spMkLst>
            <pc:docMk/>
            <pc:sldMk cId="3465916121" sldId="348"/>
            <ac:spMk id="4" creationId="{00000000-0000-0000-0000-000000000000}"/>
          </ac:spMkLst>
        </pc:spChg>
        <pc:spChg chg="mod">
          <ac:chgData name="Vera,  Juan (OS-)" userId="S::verajua_paho.org#ext#@worldhealthorg.onmicrosoft.com::d4a6bcd2-ec73-4ae3-9347-161d4b21fb1f" providerId="AD" clId="Web-{84186F70-7DFB-287D-C289-1561C8CDA7A3}" dt="2023-10-05T19:54:45.183" v="41" actId="20577"/>
          <ac:spMkLst>
            <pc:docMk/>
            <pc:sldMk cId="3465916121" sldId="348"/>
            <ac:spMk id="114" creationId="{00000000-0000-0000-0000-000000000000}"/>
          </ac:spMkLst>
        </pc:spChg>
      </pc:sldChg>
      <pc:sldChg chg="modSp">
        <pc:chgData name="Vera,  Juan (OS-)" userId="S::verajua_paho.org#ext#@worldhealthorg.onmicrosoft.com::d4a6bcd2-ec73-4ae3-9347-161d4b21fb1f" providerId="AD" clId="Web-{84186F70-7DFB-287D-C289-1561C8CDA7A3}" dt="2023-10-05T19:55:44.249" v="47" actId="20577"/>
        <pc:sldMkLst>
          <pc:docMk/>
          <pc:sldMk cId="3138237353" sldId="349"/>
        </pc:sldMkLst>
        <pc:spChg chg="mod">
          <ac:chgData name="Vera,  Juan (OS-)" userId="S::verajua_paho.org#ext#@worldhealthorg.onmicrosoft.com::d4a6bcd2-ec73-4ae3-9347-161d4b21fb1f" providerId="AD" clId="Web-{84186F70-7DFB-287D-C289-1561C8CDA7A3}" dt="2023-10-05T19:55:44.249" v="47" actId="20577"/>
          <ac:spMkLst>
            <pc:docMk/>
            <pc:sldMk cId="3138237353" sldId="349"/>
            <ac:spMk id="3" creationId="{00000000-0000-0000-0000-000000000000}"/>
          </ac:spMkLst>
        </pc:spChg>
      </pc:sldChg>
      <pc:sldChg chg="modSp">
        <pc:chgData name="Vera,  Juan (OS-)" userId="S::verajua_paho.org#ext#@worldhealthorg.onmicrosoft.com::d4a6bcd2-ec73-4ae3-9347-161d4b21fb1f" providerId="AD" clId="Web-{84186F70-7DFB-287D-C289-1561C8CDA7A3}" dt="2023-10-05T19:57:42.022" v="76" actId="20577"/>
        <pc:sldMkLst>
          <pc:docMk/>
          <pc:sldMk cId="951726616" sldId="351"/>
        </pc:sldMkLst>
        <pc:spChg chg="mod">
          <ac:chgData name="Vera,  Juan (OS-)" userId="S::verajua_paho.org#ext#@worldhealthorg.onmicrosoft.com::d4a6bcd2-ec73-4ae3-9347-161d4b21fb1f" providerId="AD" clId="Web-{84186F70-7DFB-287D-C289-1561C8CDA7A3}" dt="2023-10-05T19:57:42.022" v="76" actId="20577"/>
          <ac:spMkLst>
            <pc:docMk/>
            <pc:sldMk cId="951726616" sldId="351"/>
            <ac:spMk id="136" creationId="{00000000-0000-0000-0000-000000000000}"/>
          </ac:spMkLst>
        </pc:spChg>
      </pc:sldChg>
      <pc:sldChg chg="modSp">
        <pc:chgData name="Vera,  Juan (OS-)" userId="S::verajua_paho.org#ext#@worldhealthorg.onmicrosoft.com::d4a6bcd2-ec73-4ae3-9347-161d4b21fb1f" providerId="AD" clId="Web-{84186F70-7DFB-287D-C289-1561C8CDA7A3}" dt="2023-10-05T20:02:31.025" v="114" actId="20577"/>
        <pc:sldMkLst>
          <pc:docMk/>
          <pc:sldMk cId="114621013" sldId="352"/>
        </pc:sldMkLst>
        <pc:spChg chg="mod">
          <ac:chgData name="Vera,  Juan (OS-)" userId="S::verajua_paho.org#ext#@worldhealthorg.onmicrosoft.com::d4a6bcd2-ec73-4ae3-9347-161d4b21fb1f" providerId="AD" clId="Web-{84186F70-7DFB-287D-C289-1561C8CDA7A3}" dt="2023-10-05T20:02:31.025" v="114" actId="20577"/>
          <ac:spMkLst>
            <pc:docMk/>
            <pc:sldMk cId="114621013" sldId="352"/>
            <ac:spMk id="6" creationId="{00000000-0000-0000-0000-000000000000}"/>
          </ac:spMkLst>
        </pc:spChg>
        <pc:spChg chg="mod">
          <ac:chgData name="Vera,  Juan (OS-)" userId="S::verajua_paho.org#ext#@worldhealthorg.onmicrosoft.com::d4a6bcd2-ec73-4ae3-9347-161d4b21fb1f" providerId="AD" clId="Web-{84186F70-7DFB-287D-C289-1561C8CDA7A3}" dt="2023-10-05T20:02:02.038" v="110" actId="20577"/>
          <ac:spMkLst>
            <pc:docMk/>
            <pc:sldMk cId="114621013" sldId="352"/>
            <ac:spMk id="11" creationId="{00000000-0000-0000-0000-000000000000}"/>
          </ac:spMkLst>
        </pc:spChg>
        <pc:spChg chg="mod">
          <ac:chgData name="Vera,  Juan (OS-)" userId="S::verajua_paho.org#ext#@worldhealthorg.onmicrosoft.com::d4a6bcd2-ec73-4ae3-9347-161d4b21fb1f" providerId="AD" clId="Web-{84186F70-7DFB-287D-C289-1561C8CDA7A3}" dt="2023-10-05T20:02:18.211" v="113" actId="20577"/>
          <ac:spMkLst>
            <pc:docMk/>
            <pc:sldMk cId="114621013" sldId="352"/>
            <ac:spMk id="16" creationId="{00000000-0000-0000-0000-000000000000}"/>
          </ac:spMkLst>
        </pc:spChg>
      </pc:sldChg>
      <pc:sldChg chg="modSp">
        <pc:chgData name="Vera,  Juan (OS-)" userId="S::verajua_paho.org#ext#@worldhealthorg.onmicrosoft.com::d4a6bcd2-ec73-4ae3-9347-161d4b21fb1f" providerId="AD" clId="Web-{84186F70-7DFB-287D-C289-1561C8CDA7A3}" dt="2023-10-05T20:04:25.735" v="128"/>
        <pc:sldMkLst>
          <pc:docMk/>
          <pc:sldMk cId="2515641015" sldId="353"/>
        </pc:sldMkLst>
        <pc:spChg chg="mod">
          <ac:chgData name="Vera,  Juan (OS-)" userId="S::verajua_paho.org#ext#@worldhealthorg.onmicrosoft.com::d4a6bcd2-ec73-4ae3-9347-161d4b21fb1f" providerId="AD" clId="Web-{84186F70-7DFB-287D-C289-1561C8CDA7A3}" dt="2023-10-05T20:04:25.735" v="128"/>
          <ac:spMkLst>
            <pc:docMk/>
            <pc:sldMk cId="2515641015" sldId="353"/>
            <ac:spMk id="2" creationId="{A15C146D-3335-050F-6C9A-E17A767295E1}"/>
          </ac:spMkLst>
        </pc:spChg>
        <pc:spChg chg="mod">
          <ac:chgData name="Vera,  Juan (OS-)" userId="S::verajua_paho.org#ext#@worldhealthorg.onmicrosoft.com::d4a6bcd2-ec73-4ae3-9347-161d4b21fb1f" providerId="AD" clId="Web-{84186F70-7DFB-287D-C289-1561C8CDA7A3}" dt="2023-10-05T20:04:00.749" v="127" actId="1076"/>
          <ac:spMkLst>
            <pc:docMk/>
            <pc:sldMk cId="2515641015" sldId="353"/>
            <ac:spMk id="496" creationId="{00000000-0000-0000-0000-000000000000}"/>
          </ac:spMkLst>
        </pc:spChg>
      </pc:sldChg>
      <pc:sldChg chg="modSp">
        <pc:chgData name="Vera,  Juan (OS-)" userId="S::verajua_paho.org#ext#@worldhealthorg.onmicrosoft.com::d4a6bcd2-ec73-4ae3-9347-161d4b21fb1f" providerId="AD" clId="Web-{84186F70-7DFB-287D-C289-1561C8CDA7A3}" dt="2023-10-05T20:09:06.846" v="179" actId="20577"/>
        <pc:sldMkLst>
          <pc:docMk/>
          <pc:sldMk cId="3294564866" sldId="355"/>
        </pc:sldMkLst>
        <pc:spChg chg="mod">
          <ac:chgData name="Vera,  Juan (OS-)" userId="S::verajua_paho.org#ext#@worldhealthorg.onmicrosoft.com::d4a6bcd2-ec73-4ae3-9347-161d4b21fb1f" providerId="AD" clId="Web-{84186F70-7DFB-287D-C289-1561C8CDA7A3}" dt="2023-10-05T20:09:06.846" v="179" actId="20577"/>
          <ac:spMkLst>
            <pc:docMk/>
            <pc:sldMk cId="3294564866" sldId="355"/>
            <ac:spMk id="5" creationId="{00000000-0000-0000-0000-000000000000}"/>
          </ac:spMkLst>
        </pc:spChg>
      </pc:sldChg>
      <pc:sldChg chg="addSp delSp modSp">
        <pc:chgData name="Vera,  Juan (OS-)" userId="S::verajua_paho.org#ext#@worldhealthorg.onmicrosoft.com::d4a6bcd2-ec73-4ae3-9347-161d4b21fb1f" providerId="AD" clId="Web-{84186F70-7DFB-287D-C289-1561C8CDA7A3}" dt="2023-10-05T20:14:13.990" v="236" actId="20577"/>
        <pc:sldMkLst>
          <pc:docMk/>
          <pc:sldMk cId="2341906690" sldId="356"/>
        </pc:sldMkLst>
        <pc:spChg chg="add">
          <ac:chgData name="Vera,  Juan (OS-)" userId="S::verajua_paho.org#ext#@worldhealthorg.onmicrosoft.com::d4a6bcd2-ec73-4ae3-9347-161d4b21fb1f" providerId="AD" clId="Web-{84186F70-7DFB-287D-C289-1561C8CDA7A3}" dt="2023-10-05T20:10:51.837" v="189"/>
          <ac:spMkLst>
            <pc:docMk/>
            <pc:sldMk cId="2341906690" sldId="356"/>
            <ac:spMk id="4" creationId="{2BF7F0F0-12F2-7BB8-F882-303A0123D3B8}"/>
          </ac:spMkLst>
        </pc:spChg>
        <pc:spChg chg="mod">
          <ac:chgData name="Vera,  Juan (OS-)" userId="S::verajua_paho.org#ext#@worldhealthorg.onmicrosoft.com::d4a6bcd2-ec73-4ae3-9347-161d4b21fb1f" providerId="AD" clId="Web-{84186F70-7DFB-287D-C289-1561C8CDA7A3}" dt="2023-10-05T20:14:13.990" v="236" actId="20577"/>
          <ac:spMkLst>
            <pc:docMk/>
            <pc:sldMk cId="2341906690" sldId="356"/>
            <ac:spMk id="5" creationId="{00000000-0000-0000-0000-000000000000}"/>
          </ac:spMkLst>
        </pc:spChg>
        <pc:spChg chg="del">
          <ac:chgData name="Vera,  Juan (OS-)" userId="S::verajua_paho.org#ext#@worldhealthorg.onmicrosoft.com::d4a6bcd2-ec73-4ae3-9347-161d4b21fb1f" providerId="AD" clId="Web-{84186F70-7DFB-287D-C289-1561C8CDA7A3}" dt="2023-10-05T20:10:32.008" v="182"/>
          <ac:spMkLst>
            <pc:docMk/>
            <pc:sldMk cId="2341906690" sldId="356"/>
            <ac:spMk id="14" creationId="{00000000-0000-0000-0000-000000000000}"/>
          </ac:spMkLst>
        </pc:spChg>
        <pc:spChg chg="del">
          <ac:chgData name="Vera,  Juan (OS-)" userId="S::verajua_paho.org#ext#@worldhealthorg.onmicrosoft.com::d4a6bcd2-ec73-4ae3-9347-161d4b21fb1f" providerId="AD" clId="Web-{84186F70-7DFB-287D-C289-1561C8CDA7A3}" dt="2023-10-05T20:10:33.023" v="183"/>
          <ac:spMkLst>
            <pc:docMk/>
            <pc:sldMk cId="2341906690" sldId="356"/>
            <ac:spMk id="15" creationId="{00000000-0000-0000-0000-000000000000}"/>
          </ac:spMkLst>
        </pc:spChg>
        <pc:spChg chg="del">
          <ac:chgData name="Vera,  Juan (OS-)" userId="S::verajua_paho.org#ext#@worldhealthorg.onmicrosoft.com::d4a6bcd2-ec73-4ae3-9347-161d4b21fb1f" providerId="AD" clId="Web-{84186F70-7DFB-287D-C289-1561C8CDA7A3}" dt="2023-10-05T20:10:35.430" v="185"/>
          <ac:spMkLst>
            <pc:docMk/>
            <pc:sldMk cId="2341906690" sldId="356"/>
            <ac:spMk id="16" creationId="{00000000-0000-0000-0000-000000000000}"/>
          </ac:spMkLst>
        </pc:spChg>
        <pc:spChg chg="del">
          <ac:chgData name="Vera,  Juan (OS-)" userId="S::verajua_paho.org#ext#@worldhealthorg.onmicrosoft.com::d4a6bcd2-ec73-4ae3-9347-161d4b21fb1f" providerId="AD" clId="Web-{84186F70-7DFB-287D-C289-1561C8CDA7A3}" dt="2023-10-05T20:10:38.446" v="187"/>
          <ac:spMkLst>
            <pc:docMk/>
            <pc:sldMk cId="2341906690" sldId="356"/>
            <ac:spMk id="17" creationId="{00000000-0000-0000-0000-000000000000}"/>
          </ac:spMkLst>
        </pc:spChg>
        <pc:picChg chg="add">
          <ac:chgData name="Vera,  Juan (OS-)" userId="S::verajua_paho.org#ext#@worldhealthorg.onmicrosoft.com::d4a6bcd2-ec73-4ae3-9347-161d4b21fb1f" providerId="AD" clId="Web-{84186F70-7DFB-287D-C289-1561C8CDA7A3}" dt="2023-10-05T20:10:51.837" v="189"/>
          <ac:picMkLst>
            <pc:docMk/>
            <pc:sldMk cId="2341906690" sldId="356"/>
            <ac:picMk id="3" creationId="{48E33618-D241-0D19-632E-F1D7FE552528}"/>
          </ac:picMkLst>
        </pc:picChg>
        <pc:picChg chg="del">
          <ac:chgData name="Vera,  Juan (OS-)" userId="S::verajua_paho.org#ext#@worldhealthorg.onmicrosoft.com::d4a6bcd2-ec73-4ae3-9347-161d4b21fb1f" providerId="AD" clId="Web-{84186F70-7DFB-287D-C289-1561C8CDA7A3}" dt="2023-10-05T20:10:33.742" v="184"/>
          <ac:picMkLst>
            <pc:docMk/>
            <pc:sldMk cId="2341906690" sldId="356"/>
            <ac:picMk id="9" creationId="{00000000-0000-0000-0000-000000000000}"/>
          </ac:picMkLst>
        </pc:picChg>
        <pc:picChg chg="del">
          <ac:chgData name="Vera,  Juan (OS-)" userId="S::verajua_paho.org#ext#@worldhealthorg.onmicrosoft.com::d4a6bcd2-ec73-4ae3-9347-161d4b21fb1f" providerId="AD" clId="Web-{84186F70-7DFB-287D-C289-1561C8CDA7A3}" dt="2023-10-05T20:10:36.211" v="186"/>
          <ac:picMkLst>
            <pc:docMk/>
            <pc:sldMk cId="2341906690" sldId="356"/>
            <ac:picMk id="10" creationId="{00000000-0000-0000-0000-000000000000}"/>
          </ac:picMkLst>
        </pc:picChg>
        <pc:picChg chg="del">
          <ac:chgData name="Vera,  Juan (OS-)" userId="S::verajua_paho.org#ext#@worldhealthorg.onmicrosoft.com::d4a6bcd2-ec73-4ae3-9347-161d4b21fb1f" providerId="AD" clId="Web-{84186F70-7DFB-287D-C289-1561C8CDA7A3}" dt="2023-10-05T20:09:56.943" v="180"/>
          <ac:picMkLst>
            <pc:docMk/>
            <pc:sldMk cId="2341906690" sldId="356"/>
            <ac:picMk id="12" creationId="{00000000-0000-0000-0000-000000000000}"/>
          </ac:picMkLst>
        </pc:picChg>
        <pc:picChg chg="del">
          <ac:chgData name="Vera,  Juan (OS-)" userId="S::verajua_paho.org#ext#@worldhealthorg.onmicrosoft.com::d4a6bcd2-ec73-4ae3-9347-161d4b21fb1f" providerId="AD" clId="Web-{84186F70-7DFB-287D-C289-1561C8CDA7A3}" dt="2023-10-05T20:10:30.336" v="181"/>
          <ac:picMkLst>
            <pc:docMk/>
            <pc:sldMk cId="2341906690" sldId="356"/>
            <ac:picMk id="13" creationId="{00000000-0000-0000-0000-000000000000}"/>
          </ac:picMkLst>
        </pc:picChg>
      </pc:sldChg>
      <pc:sldChg chg="modSp">
        <pc:chgData name="Vera,  Juan (OS-)" userId="S::verajua_paho.org#ext#@worldhealthorg.onmicrosoft.com::d4a6bcd2-ec73-4ae3-9347-161d4b21fb1f" providerId="AD" clId="Web-{84186F70-7DFB-287D-C289-1561C8CDA7A3}" dt="2023-10-05T20:14:42.039" v="240" actId="20577"/>
        <pc:sldMkLst>
          <pc:docMk/>
          <pc:sldMk cId="1429376155" sldId="357"/>
        </pc:sldMkLst>
        <pc:spChg chg="mod">
          <ac:chgData name="Vera,  Juan (OS-)" userId="S::verajua_paho.org#ext#@worldhealthorg.onmicrosoft.com::d4a6bcd2-ec73-4ae3-9347-161d4b21fb1f" providerId="AD" clId="Web-{84186F70-7DFB-287D-C289-1561C8CDA7A3}" dt="2023-10-05T20:14:42.039" v="240" actId="20577"/>
          <ac:spMkLst>
            <pc:docMk/>
            <pc:sldMk cId="1429376155" sldId="357"/>
            <ac:spMk id="5" creationId="{00000000-0000-0000-0000-000000000000}"/>
          </ac:spMkLst>
        </pc:spChg>
      </pc:sldChg>
      <pc:sldChg chg="modSp">
        <pc:chgData name="Vera,  Juan (OS-)" userId="S::verajua_paho.org#ext#@worldhealthorg.onmicrosoft.com::d4a6bcd2-ec73-4ae3-9347-161d4b21fb1f" providerId="AD" clId="Web-{84186F70-7DFB-287D-C289-1561C8CDA7A3}" dt="2023-10-05T20:16:52.594" v="245" actId="20577"/>
        <pc:sldMkLst>
          <pc:docMk/>
          <pc:sldMk cId="3604670443" sldId="359"/>
        </pc:sldMkLst>
        <pc:spChg chg="mod">
          <ac:chgData name="Vera,  Juan (OS-)" userId="S::verajua_paho.org#ext#@worldhealthorg.onmicrosoft.com::d4a6bcd2-ec73-4ae3-9347-161d4b21fb1f" providerId="AD" clId="Web-{84186F70-7DFB-287D-C289-1561C8CDA7A3}" dt="2023-10-05T20:16:52.594" v="245" actId="20577"/>
          <ac:spMkLst>
            <pc:docMk/>
            <pc:sldMk cId="3604670443" sldId="359"/>
            <ac:spMk id="5" creationId="{00000000-0000-0000-0000-000000000000}"/>
          </ac:spMkLst>
        </pc:spChg>
      </pc:sldChg>
      <pc:sldChg chg="modSp ord">
        <pc:chgData name="Vera,  Juan (OS-)" userId="S::verajua_paho.org#ext#@worldhealthorg.onmicrosoft.com::d4a6bcd2-ec73-4ae3-9347-161d4b21fb1f" providerId="AD" clId="Web-{84186F70-7DFB-287D-C289-1561C8CDA7A3}" dt="2023-10-05T20:24:08.418" v="258" actId="20577"/>
        <pc:sldMkLst>
          <pc:docMk/>
          <pc:sldMk cId="3178597280" sldId="360"/>
        </pc:sldMkLst>
        <pc:spChg chg="mod">
          <ac:chgData name="Vera,  Juan (OS-)" userId="S::verajua_paho.org#ext#@worldhealthorg.onmicrosoft.com::d4a6bcd2-ec73-4ae3-9347-161d4b21fb1f" providerId="AD" clId="Web-{84186F70-7DFB-287D-C289-1561C8CDA7A3}" dt="2023-10-05T20:24:08.418" v="258" actId="20577"/>
          <ac:spMkLst>
            <pc:docMk/>
            <pc:sldMk cId="3178597280" sldId="360"/>
            <ac:spMk id="5" creationId="{00000000-0000-0000-0000-000000000000}"/>
          </ac:spMkLst>
        </pc:spChg>
      </pc:sldChg>
      <pc:sldChg chg="modSp">
        <pc:chgData name="Vera,  Juan (OS-)" userId="S::verajua_paho.org#ext#@worldhealthorg.onmicrosoft.com::d4a6bcd2-ec73-4ae3-9347-161d4b21fb1f" providerId="AD" clId="Web-{84186F70-7DFB-287D-C289-1561C8CDA7A3}" dt="2023-10-05T20:30:44.818" v="276" actId="20577"/>
        <pc:sldMkLst>
          <pc:docMk/>
          <pc:sldMk cId="3045679283" sldId="361"/>
        </pc:sldMkLst>
        <pc:spChg chg="mod">
          <ac:chgData name="Vera,  Juan (OS-)" userId="S::verajua_paho.org#ext#@worldhealthorg.onmicrosoft.com::d4a6bcd2-ec73-4ae3-9347-161d4b21fb1f" providerId="AD" clId="Web-{84186F70-7DFB-287D-C289-1561C8CDA7A3}" dt="2023-10-05T20:30:44.818" v="276" actId="20577"/>
          <ac:spMkLst>
            <pc:docMk/>
            <pc:sldMk cId="3045679283" sldId="361"/>
            <ac:spMk id="5" creationId="{00000000-0000-0000-0000-000000000000}"/>
          </ac:spMkLst>
        </pc:spChg>
      </pc:sldChg>
      <pc:sldChg chg="modSp">
        <pc:chgData name="Vera,  Juan (OS-)" userId="S::verajua_paho.org#ext#@worldhealthorg.onmicrosoft.com::d4a6bcd2-ec73-4ae3-9347-161d4b21fb1f" providerId="AD" clId="Web-{84186F70-7DFB-287D-C289-1561C8CDA7A3}" dt="2023-10-05T20:34:45.254" v="294" actId="20577"/>
        <pc:sldMkLst>
          <pc:docMk/>
          <pc:sldMk cId="4254107039" sldId="363"/>
        </pc:sldMkLst>
        <pc:spChg chg="mod">
          <ac:chgData name="Vera,  Juan (OS-)" userId="S::verajua_paho.org#ext#@worldhealthorg.onmicrosoft.com::d4a6bcd2-ec73-4ae3-9347-161d4b21fb1f" providerId="AD" clId="Web-{84186F70-7DFB-287D-C289-1561C8CDA7A3}" dt="2023-10-05T20:34:45.254" v="294" actId="20577"/>
          <ac:spMkLst>
            <pc:docMk/>
            <pc:sldMk cId="4254107039" sldId="363"/>
            <ac:spMk id="5" creationId="{00000000-0000-0000-0000-000000000000}"/>
          </ac:spMkLst>
        </pc:spChg>
      </pc:sldChg>
      <pc:sldChg chg="modSp">
        <pc:chgData name="Vera,  Juan (OS-)" userId="S::verajua_paho.org#ext#@worldhealthorg.onmicrosoft.com::d4a6bcd2-ec73-4ae3-9347-161d4b21fb1f" providerId="AD" clId="Web-{84186F70-7DFB-287D-C289-1561C8CDA7A3}" dt="2023-10-05T20:37:06.232" v="323" actId="20577"/>
        <pc:sldMkLst>
          <pc:docMk/>
          <pc:sldMk cId="884187572" sldId="364"/>
        </pc:sldMkLst>
        <pc:spChg chg="mod">
          <ac:chgData name="Vera,  Juan (OS-)" userId="S::verajua_paho.org#ext#@worldhealthorg.onmicrosoft.com::d4a6bcd2-ec73-4ae3-9347-161d4b21fb1f" providerId="AD" clId="Web-{84186F70-7DFB-287D-C289-1561C8CDA7A3}" dt="2023-10-05T20:37:06.232" v="323" actId="20577"/>
          <ac:spMkLst>
            <pc:docMk/>
            <pc:sldMk cId="884187572" sldId="364"/>
            <ac:spMk id="3" creationId="{00000000-0000-0000-0000-000000000000}"/>
          </ac:spMkLst>
        </pc:spChg>
      </pc:sldChg>
      <pc:sldChg chg="modSp">
        <pc:chgData name="Vera,  Juan (OS-)" userId="S::verajua_paho.org#ext#@worldhealthorg.onmicrosoft.com::d4a6bcd2-ec73-4ae3-9347-161d4b21fb1f" providerId="AD" clId="Web-{84186F70-7DFB-287D-C289-1561C8CDA7A3}" dt="2023-10-05T20:51:00.190" v="324"/>
        <pc:sldMkLst>
          <pc:docMk/>
          <pc:sldMk cId="187711878" sldId="365"/>
        </pc:sldMkLst>
        <pc:spChg chg="mod">
          <ac:chgData name="Vera,  Juan (OS-)" userId="S::verajua_paho.org#ext#@worldhealthorg.onmicrosoft.com::d4a6bcd2-ec73-4ae3-9347-161d4b21fb1f" providerId="AD" clId="Web-{84186F70-7DFB-287D-C289-1561C8CDA7A3}" dt="2023-10-05T20:51:00.190" v="324"/>
          <ac:spMkLst>
            <pc:docMk/>
            <pc:sldMk cId="187711878" sldId="365"/>
            <ac:spMk id="3" creationId="{00000000-0000-0000-0000-000000000000}"/>
          </ac:spMkLst>
        </pc:spChg>
      </pc:sldChg>
      <pc:sldChg chg="modSp">
        <pc:chgData name="Vera,  Juan (OS-)" userId="S::verajua_paho.org#ext#@worldhealthorg.onmicrosoft.com::d4a6bcd2-ec73-4ae3-9347-161d4b21fb1f" providerId="AD" clId="Web-{84186F70-7DFB-287D-C289-1561C8CDA7A3}" dt="2023-10-06T02:55:15.267" v="338" actId="1076"/>
        <pc:sldMkLst>
          <pc:docMk/>
          <pc:sldMk cId="2009265345" sldId="368"/>
        </pc:sldMkLst>
        <pc:spChg chg="mod">
          <ac:chgData name="Vera,  Juan (OS-)" userId="S::verajua_paho.org#ext#@worldhealthorg.onmicrosoft.com::d4a6bcd2-ec73-4ae3-9347-161d4b21fb1f" providerId="AD" clId="Web-{84186F70-7DFB-287D-C289-1561C8CDA7A3}" dt="2023-10-06T02:55:08.657" v="336" actId="20577"/>
          <ac:spMkLst>
            <pc:docMk/>
            <pc:sldMk cId="2009265345" sldId="368"/>
            <ac:spMk id="3" creationId="{00000000-0000-0000-0000-000000000000}"/>
          </ac:spMkLst>
        </pc:spChg>
        <pc:spChg chg="mod">
          <ac:chgData name="Vera,  Juan (OS-)" userId="S::verajua_paho.org#ext#@worldhealthorg.onmicrosoft.com::d4a6bcd2-ec73-4ae3-9347-161d4b21fb1f" providerId="AD" clId="Web-{84186F70-7DFB-287D-C289-1561C8CDA7A3}" dt="2023-10-06T02:55:15.267" v="338" actId="1076"/>
          <ac:spMkLst>
            <pc:docMk/>
            <pc:sldMk cId="2009265345" sldId="368"/>
            <ac:spMk id="11" creationId="{30C18C35-C612-DC2C-6128-E7534405D48B}"/>
          </ac:spMkLst>
        </pc:spChg>
        <pc:picChg chg="mod">
          <ac:chgData name="Vera,  Juan (OS-)" userId="S::verajua_paho.org#ext#@worldhealthorg.onmicrosoft.com::d4a6bcd2-ec73-4ae3-9347-161d4b21fb1f" providerId="AD" clId="Web-{84186F70-7DFB-287D-C289-1561C8CDA7A3}" dt="2023-10-06T02:55:10.282" v="337" actId="1076"/>
          <ac:picMkLst>
            <pc:docMk/>
            <pc:sldMk cId="2009265345" sldId="368"/>
            <ac:picMk id="12" creationId="{8ECE0302-8F46-1F91-5A73-94D28AB27D62}"/>
          </ac:picMkLst>
        </pc:picChg>
      </pc:sldChg>
      <pc:sldChg chg="modSp">
        <pc:chgData name="Vera,  Juan (OS-)" userId="S::verajua_paho.org#ext#@worldhealthorg.onmicrosoft.com::d4a6bcd2-ec73-4ae3-9347-161d4b21fb1f" providerId="AD" clId="Web-{84186F70-7DFB-287D-C289-1561C8CDA7A3}" dt="2023-10-06T02:58:24.086" v="342" actId="20577"/>
        <pc:sldMkLst>
          <pc:docMk/>
          <pc:sldMk cId="113540419" sldId="369"/>
        </pc:sldMkLst>
        <pc:spChg chg="mod">
          <ac:chgData name="Vera,  Juan (OS-)" userId="S::verajua_paho.org#ext#@worldhealthorg.onmicrosoft.com::d4a6bcd2-ec73-4ae3-9347-161d4b21fb1f" providerId="AD" clId="Web-{84186F70-7DFB-287D-C289-1561C8CDA7A3}" dt="2023-10-06T02:58:24.086" v="342" actId="20577"/>
          <ac:spMkLst>
            <pc:docMk/>
            <pc:sldMk cId="113540419" sldId="369"/>
            <ac:spMk id="3" creationId="{00000000-0000-0000-0000-000000000000}"/>
          </ac:spMkLst>
        </pc:spChg>
      </pc:sldChg>
      <pc:sldChg chg="modSp">
        <pc:chgData name="Vera,  Juan (OS-)" userId="S::verajua_paho.org#ext#@worldhealthorg.onmicrosoft.com::d4a6bcd2-ec73-4ae3-9347-161d4b21fb1f" providerId="AD" clId="Web-{84186F70-7DFB-287D-C289-1561C8CDA7A3}" dt="2023-10-06T03:00:52.420" v="354" actId="1076"/>
        <pc:sldMkLst>
          <pc:docMk/>
          <pc:sldMk cId="3208951512" sldId="372"/>
        </pc:sldMkLst>
        <pc:spChg chg="mod">
          <ac:chgData name="Vera,  Juan (OS-)" userId="S::verajua_paho.org#ext#@worldhealthorg.onmicrosoft.com::d4a6bcd2-ec73-4ae3-9347-161d4b21fb1f" providerId="AD" clId="Web-{84186F70-7DFB-287D-C289-1561C8CDA7A3}" dt="2023-10-06T03:00:23.309" v="352"/>
          <ac:spMkLst>
            <pc:docMk/>
            <pc:sldMk cId="3208951512" sldId="372"/>
            <ac:spMk id="3" creationId="{00000000-0000-0000-0000-000000000000}"/>
          </ac:spMkLst>
        </pc:spChg>
        <pc:spChg chg="mod">
          <ac:chgData name="Vera,  Juan (OS-)" userId="S::verajua_paho.org#ext#@worldhealthorg.onmicrosoft.com::d4a6bcd2-ec73-4ae3-9347-161d4b21fb1f" providerId="AD" clId="Web-{84186F70-7DFB-287D-C289-1561C8CDA7A3}" dt="2023-10-06T03:00:52.420" v="354" actId="1076"/>
          <ac:spMkLst>
            <pc:docMk/>
            <pc:sldMk cId="3208951512" sldId="372"/>
            <ac:spMk id="5" creationId="{7CCA75B2-EC5A-3820-B068-398D83A6AB6B}"/>
          </ac:spMkLst>
        </pc:spChg>
        <pc:picChg chg="mod">
          <ac:chgData name="Vera,  Juan (OS-)" userId="S::verajua_paho.org#ext#@worldhealthorg.onmicrosoft.com::d4a6bcd2-ec73-4ae3-9347-161d4b21fb1f" providerId="AD" clId="Web-{84186F70-7DFB-287D-C289-1561C8CDA7A3}" dt="2023-10-06T03:00:48.498" v="353" actId="1076"/>
          <ac:picMkLst>
            <pc:docMk/>
            <pc:sldMk cId="3208951512" sldId="372"/>
            <ac:picMk id="6" creationId="{6F3F6778-C344-4DA8-C1E1-F5BCB4F723DF}"/>
          </ac:picMkLst>
        </pc:picChg>
      </pc:sldChg>
      <pc:sldChg chg="modSp">
        <pc:chgData name="Vera,  Juan (OS-)" userId="S::verajua_paho.org#ext#@worldhealthorg.onmicrosoft.com::d4a6bcd2-ec73-4ae3-9347-161d4b21fb1f" providerId="AD" clId="Web-{84186F70-7DFB-287D-C289-1561C8CDA7A3}" dt="2023-10-06T03:03:36.254" v="374"/>
        <pc:sldMkLst>
          <pc:docMk/>
          <pc:sldMk cId="289310832" sldId="374"/>
        </pc:sldMkLst>
        <pc:spChg chg="mod">
          <ac:chgData name="Vera,  Juan (OS-)" userId="S::verajua_paho.org#ext#@worldhealthorg.onmicrosoft.com::d4a6bcd2-ec73-4ae3-9347-161d4b21fb1f" providerId="AD" clId="Web-{84186F70-7DFB-287D-C289-1561C8CDA7A3}" dt="2023-10-06T03:02:44.502" v="364" actId="1076"/>
          <ac:spMkLst>
            <pc:docMk/>
            <pc:sldMk cId="289310832" sldId="374"/>
            <ac:spMk id="2" creationId="{00000000-0000-0000-0000-000000000000}"/>
          </ac:spMkLst>
        </pc:spChg>
        <pc:graphicFrameChg chg="mod modGraphic">
          <ac:chgData name="Vera,  Juan (OS-)" userId="S::verajua_paho.org#ext#@worldhealthorg.onmicrosoft.com::d4a6bcd2-ec73-4ae3-9347-161d4b21fb1f" providerId="AD" clId="Web-{84186F70-7DFB-287D-C289-1561C8CDA7A3}" dt="2023-10-06T03:03:36.254" v="374"/>
          <ac:graphicFrameMkLst>
            <pc:docMk/>
            <pc:sldMk cId="289310832" sldId="374"/>
            <ac:graphicFrameMk id="9" creationId="{00000000-0000-0000-0000-000000000000}"/>
          </ac:graphicFrameMkLst>
        </pc:graphicFrameChg>
        <pc:picChg chg="mod">
          <ac:chgData name="Vera,  Juan (OS-)" userId="S::verajua_paho.org#ext#@worldhealthorg.onmicrosoft.com::d4a6bcd2-ec73-4ae3-9347-161d4b21fb1f" providerId="AD" clId="Web-{84186F70-7DFB-287D-C289-1561C8CDA7A3}" dt="2023-10-06T03:02:30.314" v="356" actId="1076"/>
          <ac:picMkLst>
            <pc:docMk/>
            <pc:sldMk cId="289310832" sldId="374"/>
            <ac:picMk id="3" creationId="{87048EC8-C442-52BF-3BEA-499FE7F982AD}"/>
          </ac:picMkLst>
        </pc:picChg>
        <pc:picChg chg="mod">
          <ac:chgData name="Vera,  Juan (OS-)" userId="S::verajua_paho.org#ext#@worldhealthorg.onmicrosoft.com::d4a6bcd2-ec73-4ae3-9347-161d4b21fb1f" providerId="AD" clId="Web-{84186F70-7DFB-287D-C289-1561C8CDA7A3}" dt="2023-10-06T03:02:30.345" v="357" actId="1076"/>
          <ac:picMkLst>
            <pc:docMk/>
            <pc:sldMk cId="289310832" sldId="374"/>
            <ac:picMk id="4" creationId="{F582BD9E-66DD-DFC9-66E8-00D7D0A12F7D}"/>
          </ac:picMkLst>
        </pc:picChg>
        <pc:picChg chg="mod">
          <ac:chgData name="Vera,  Juan (OS-)" userId="S::verajua_paho.org#ext#@worldhealthorg.onmicrosoft.com::d4a6bcd2-ec73-4ae3-9347-161d4b21fb1f" providerId="AD" clId="Web-{84186F70-7DFB-287D-C289-1561C8CDA7A3}" dt="2023-10-06T03:02:30.361" v="358" actId="1076"/>
          <ac:picMkLst>
            <pc:docMk/>
            <pc:sldMk cId="289310832" sldId="374"/>
            <ac:picMk id="5" creationId="{1F5A3A27-89B0-B748-793D-2B5BF1977A8A}"/>
          </ac:picMkLst>
        </pc:picChg>
        <pc:picChg chg="mod">
          <ac:chgData name="Vera,  Juan (OS-)" userId="S::verajua_paho.org#ext#@worldhealthorg.onmicrosoft.com::d4a6bcd2-ec73-4ae3-9347-161d4b21fb1f" providerId="AD" clId="Web-{84186F70-7DFB-287D-C289-1561C8CDA7A3}" dt="2023-10-06T03:02:30.377" v="359" actId="1076"/>
          <ac:picMkLst>
            <pc:docMk/>
            <pc:sldMk cId="289310832" sldId="374"/>
            <ac:picMk id="6" creationId="{5466AA3C-BA1C-AD88-B0F0-755F567FD527}"/>
          </ac:picMkLst>
        </pc:picChg>
        <pc:picChg chg="mod">
          <ac:chgData name="Vera,  Juan (OS-)" userId="S::verajua_paho.org#ext#@worldhealthorg.onmicrosoft.com::d4a6bcd2-ec73-4ae3-9347-161d4b21fb1f" providerId="AD" clId="Web-{84186F70-7DFB-287D-C289-1561C8CDA7A3}" dt="2023-10-06T03:02:30.392" v="360" actId="1076"/>
          <ac:picMkLst>
            <pc:docMk/>
            <pc:sldMk cId="289310832" sldId="374"/>
            <ac:picMk id="7" creationId="{581BE4F3-B3B1-A75F-2EE2-9908EF56BA10}"/>
          </ac:picMkLst>
        </pc:picChg>
      </pc:sldChg>
      <pc:sldChg chg="modSp">
        <pc:chgData name="Vera,  Juan (OS-)" userId="S::verajua_paho.org#ext#@worldhealthorg.onmicrosoft.com::d4a6bcd2-ec73-4ae3-9347-161d4b21fb1f" providerId="AD" clId="Web-{84186F70-7DFB-287D-C289-1561C8CDA7A3}" dt="2023-10-06T03:06:40.464" v="398"/>
        <pc:sldMkLst>
          <pc:docMk/>
          <pc:sldMk cId="2436111316" sldId="375"/>
        </pc:sldMkLst>
        <pc:graphicFrameChg chg="mod modGraphic">
          <ac:chgData name="Vera,  Juan (OS-)" userId="S::verajua_paho.org#ext#@worldhealthorg.onmicrosoft.com::d4a6bcd2-ec73-4ae3-9347-161d4b21fb1f" providerId="AD" clId="Web-{84186F70-7DFB-287D-C289-1561C8CDA7A3}" dt="2023-10-06T03:06:40.464" v="398"/>
          <ac:graphicFrameMkLst>
            <pc:docMk/>
            <pc:sldMk cId="2436111316" sldId="375"/>
            <ac:graphicFrameMk id="6" creationId="{00000000-0000-0000-0000-000000000000}"/>
          </ac:graphicFrameMkLst>
        </pc:graphicFrameChg>
      </pc:sldChg>
      <pc:sldChg chg="modSp">
        <pc:chgData name="Vera,  Juan (OS-)" userId="S::verajua_paho.org#ext#@worldhealthorg.onmicrosoft.com::d4a6bcd2-ec73-4ae3-9347-161d4b21fb1f" providerId="AD" clId="Web-{84186F70-7DFB-287D-C289-1561C8CDA7A3}" dt="2023-10-06T03:08:16.296" v="420"/>
        <pc:sldMkLst>
          <pc:docMk/>
          <pc:sldMk cId="1395544534" sldId="376"/>
        </pc:sldMkLst>
        <pc:graphicFrameChg chg="mod modGraphic">
          <ac:chgData name="Vera,  Juan (OS-)" userId="S::verajua_paho.org#ext#@worldhealthorg.onmicrosoft.com::d4a6bcd2-ec73-4ae3-9347-161d4b21fb1f" providerId="AD" clId="Web-{84186F70-7DFB-287D-C289-1561C8CDA7A3}" dt="2023-10-06T03:08:16.296" v="420"/>
          <ac:graphicFrameMkLst>
            <pc:docMk/>
            <pc:sldMk cId="1395544534" sldId="376"/>
            <ac:graphicFrameMk id="6" creationId="{00000000-0000-0000-0000-000000000000}"/>
          </ac:graphicFrameMkLst>
        </pc:graphicFrameChg>
      </pc:sldChg>
      <pc:sldChg chg="modSp">
        <pc:chgData name="Vera,  Juan (OS-)" userId="S::verajua_paho.org#ext#@worldhealthorg.onmicrosoft.com::d4a6bcd2-ec73-4ae3-9347-161d4b21fb1f" providerId="AD" clId="Web-{84186F70-7DFB-287D-C289-1561C8CDA7A3}" dt="2023-10-06T03:23:53.846" v="698"/>
        <pc:sldMkLst>
          <pc:docMk/>
          <pc:sldMk cId="3916220791" sldId="377"/>
        </pc:sldMkLst>
        <pc:spChg chg="mod">
          <ac:chgData name="Vera,  Juan (OS-)" userId="S::verajua_paho.org#ext#@worldhealthorg.onmicrosoft.com::d4a6bcd2-ec73-4ae3-9347-161d4b21fb1f" providerId="AD" clId="Web-{84186F70-7DFB-287D-C289-1561C8CDA7A3}" dt="2023-10-06T03:18:09.443" v="584" actId="1076"/>
          <ac:spMkLst>
            <pc:docMk/>
            <pc:sldMk cId="3916220791" sldId="377"/>
            <ac:spMk id="7" creationId="{E6347FD8-2DC8-B097-B54C-23B69585F82A}"/>
          </ac:spMkLst>
        </pc:spChg>
        <pc:graphicFrameChg chg="mod modGraphic">
          <ac:chgData name="Vera,  Juan (OS-)" userId="S::verajua_paho.org#ext#@worldhealthorg.onmicrosoft.com::d4a6bcd2-ec73-4ae3-9347-161d4b21fb1f" providerId="AD" clId="Web-{84186F70-7DFB-287D-C289-1561C8CDA7A3}" dt="2023-10-06T03:23:53.846" v="698"/>
          <ac:graphicFrameMkLst>
            <pc:docMk/>
            <pc:sldMk cId="3916220791" sldId="377"/>
            <ac:graphicFrameMk id="6" creationId="{00000000-0000-0000-0000-000000000000}"/>
          </ac:graphicFrameMkLst>
        </pc:graphicFrameChg>
        <pc:picChg chg="mod">
          <ac:chgData name="Vera,  Juan (OS-)" userId="S::verajua_paho.org#ext#@worldhealthorg.onmicrosoft.com::d4a6bcd2-ec73-4ae3-9347-161d4b21fb1f" providerId="AD" clId="Web-{84186F70-7DFB-287D-C289-1561C8CDA7A3}" dt="2023-10-06T03:18:04.161" v="583" actId="1076"/>
          <ac:picMkLst>
            <pc:docMk/>
            <pc:sldMk cId="3916220791" sldId="377"/>
            <ac:picMk id="4" creationId="{BCB3C68C-7004-5B5C-9BBE-09C021FD0A22}"/>
          </ac:picMkLst>
        </pc:picChg>
      </pc:sldChg>
      <pc:sldChg chg="modSp">
        <pc:chgData name="Vera,  Juan (OS-)" userId="S::verajua_paho.org#ext#@worldhealthorg.onmicrosoft.com::d4a6bcd2-ec73-4ae3-9347-161d4b21fb1f" providerId="AD" clId="Web-{84186F70-7DFB-287D-C289-1561C8CDA7A3}" dt="2023-10-06T03:28:45.872" v="743" actId="1076"/>
        <pc:sldMkLst>
          <pc:docMk/>
          <pc:sldMk cId="2625513422" sldId="378"/>
        </pc:sldMkLst>
        <pc:spChg chg="mod">
          <ac:chgData name="Vera,  Juan (OS-)" userId="S::verajua_paho.org#ext#@worldhealthorg.onmicrosoft.com::d4a6bcd2-ec73-4ae3-9347-161d4b21fb1f" providerId="AD" clId="Web-{84186F70-7DFB-287D-C289-1561C8CDA7A3}" dt="2023-10-06T03:24:29.191" v="702" actId="20577"/>
          <ac:spMkLst>
            <pc:docMk/>
            <pc:sldMk cId="2625513422" sldId="378"/>
            <ac:spMk id="2" creationId="{00000000-0000-0000-0000-000000000000}"/>
          </ac:spMkLst>
        </pc:spChg>
        <pc:spChg chg="mod">
          <ac:chgData name="Vera,  Juan (OS-)" userId="S::verajua_paho.org#ext#@worldhealthorg.onmicrosoft.com::d4a6bcd2-ec73-4ae3-9347-161d4b21fb1f" providerId="AD" clId="Web-{84186F70-7DFB-287D-C289-1561C8CDA7A3}" dt="2023-10-06T03:28:45.872" v="743" actId="1076"/>
          <ac:spMkLst>
            <pc:docMk/>
            <pc:sldMk cId="2625513422" sldId="378"/>
            <ac:spMk id="3" creationId="{00000000-0000-0000-0000-000000000000}"/>
          </ac:spMkLst>
        </pc:spChg>
        <pc:graphicFrameChg chg="mod modGraphic">
          <ac:chgData name="Vera,  Juan (OS-)" userId="S::verajua_paho.org#ext#@worldhealthorg.onmicrosoft.com::d4a6bcd2-ec73-4ae3-9347-161d4b21fb1f" providerId="AD" clId="Web-{84186F70-7DFB-287D-C289-1561C8CDA7A3}" dt="2023-10-06T03:25:51.366" v="732"/>
          <ac:graphicFrameMkLst>
            <pc:docMk/>
            <pc:sldMk cId="2625513422" sldId="378"/>
            <ac:graphicFrameMk id="6" creationId="{00000000-0000-0000-0000-000000000000}"/>
          </ac:graphicFrameMkLst>
        </pc:graphicFrameChg>
      </pc:sldChg>
      <pc:sldChg chg="modSp">
        <pc:chgData name="Vera,  Juan (OS-)" userId="S::verajua_paho.org#ext#@worldhealthorg.onmicrosoft.com::d4a6bcd2-ec73-4ae3-9347-161d4b21fb1f" providerId="AD" clId="Web-{84186F70-7DFB-287D-C289-1561C8CDA7A3}" dt="2023-10-06T03:33:24.836" v="797" actId="1076"/>
        <pc:sldMkLst>
          <pc:docMk/>
          <pc:sldMk cId="1690477198" sldId="379"/>
        </pc:sldMkLst>
        <pc:spChg chg="mod">
          <ac:chgData name="Vera,  Juan (OS-)" userId="S::verajua_paho.org#ext#@worldhealthorg.onmicrosoft.com::d4a6bcd2-ec73-4ae3-9347-161d4b21fb1f" providerId="AD" clId="Web-{84186F70-7DFB-287D-C289-1561C8CDA7A3}" dt="2023-10-06T03:33:24.836" v="797" actId="1076"/>
          <ac:spMkLst>
            <pc:docMk/>
            <pc:sldMk cId="1690477198" sldId="379"/>
            <ac:spMk id="2" creationId="{3E475180-CAF9-5F6E-3784-60A604E76359}"/>
          </ac:spMkLst>
        </pc:spChg>
        <pc:spChg chg="mod">
          <ac:chgData name="Vera,  Juan (OS-)" userId="S::verajua_paho.org#ext#@worldhealthorg.onmicrosoft.com::d4a6bcd2-ec73-4ae3-9347-161d4b21fb1f" providerId="AD" clId="Web-{84186F70-7DFB-287D-C289-1561C8CDA7A3}" dt="2023-10-06T03:33:21.742" v="796" actId="1076"/>
          <ac:spMkLst>
            <pc:docMk/>
            <pc:sldMk cId="1690477198" sldId="379"/>
            <ac:spMk id="3" creationId="{00000000-0000-0000-0000-000000000000}"/>
          </ac:spMkLst>
        </pc:spChg>
      </pc:sldChg>
      <pc:sldChg chg="modSp">
        <pc:chgData name="Vera,  Juan (OS-)" userId="S::verajua_paho.org#ext#@worldhealthorg.onmicrosoft.com::d4a6bcd2-ec73-4ae3-9347-161d4b21fb1f" providerId="AD" clId="Web-{84186F70-7DFB-287D-C289-1561C8CDA7A3}" dt="2023-10-06T03:41:08.103" v="867"/>
        <pc:sldMkLst>
          <pc:docMk/>
          <pc:sldMk cId="236474333" sldId="382"/>
        </pc:sldMkLst>
        <pc:graphicFrameChg chg="mod modGraphic">
          <ac:chgData name="Vera,  Juan (OS-)" userId="S::verajua_paho.org#ext#@worldhealthorg.onmicrosoft.com::d4a6bcd2-ec73-4ae3-9347-161d4b21fb1f" providerId="AD" clId="Web-{84186F70-7DFB-287D-C289-1561C8CDA7A3}" dt="2023-10-06T03:41:08.103" v="867"/>
          <ac:graphicFrameMkLst>
            <pc:docMk/>
            <pc:sldMk cId="236474333" sldId="382"/>
            <ac:graphicFrameMk id="6" creationId="{00000000-0000-0000-0000-000000000000}"/>
          </ac:graphicFrameMkLst>
        </pc:graphicFrameChg>
      </pc:sldChg>
      <pc:sldChg chg="modSp">
        <pc:chgData name="Vera,  Juan (OS-)" userId="S::verajua_paho.org#ext#@worldhealthorg.onmicrosoft.com::d4a6bcd2-ec73-4ae3-9347-161d4b21fb1f" providerId="AD" clId="Web-{84186F70-7DFB-287D-C289-1561C8CDA7A3}" dt="2023-10-06T03:47:44.775" v="976"/>
        <pc:sldMkLst>
          <pc:docMk/>
          <pc:sldMk cId="3878076635" sldId="384"/>
        </pc:sldMkLst>
        <pc:graphicFrameChg chg="mod modGraphic">
          <ac:chgData name="Vera,  Juan (OS-)" userId="S::verajua_paho.org#ext#@worldhealthorg.onmicrosoft.com::d4a6bcd2-ec73-4ae3-9347-161d4b21fb1f" providerId="AD" clId="Web-{84186F70-7DFB-287D-C289-1561C8CDA7A3}" dt="2023-10-06T03:47:44.775" v="976"/>
          <ac:graphicFrameMkLst>
            <pc:docMk/>
            <pc:sldMk cId="3878076635" sldId="384"/>
            <ac:graphicFrameMk id="6" creationId="{00000000-0000-0000-0000-000000000000}"/>
          </ac:graphicFrameMkLst>
        </pc:graphicFrameChg>
      </pc:sldChg>
      <pc:sldChg chg="modSp">
        <pc:chgData name="Vera,  Juan (OS-)" userId="S::verajua_paho.org#ext#@worldhealthorg.onmicrosoft.com::d4a6bcd2-ec73-4ae3-9347-161d4b21fb1f" providerId="AD" clId="Web-{84186F70-7DFB-287D-C289-1561C8CDA7A3}" dt="2023-10-06T03:54:52.635" v="1025" actId="20577"/>
        <pc:sldMkLst>
          <pc:docMk/>
          <pc:sldMk cId="28864830" sldId="385"/>
        </pc:sldMkLst>
        <pc:spChg chg="mod">
          <ac:chgData name="Vera,  Juan (OS-)" userId="S::verajua_paho.org#ext#@worldhealthorg.onmicrosoft.com::d4a6bcd2-ec73-4ae3-9347-161d4b21fb1f" providerId="AD" clId="Web-{84186F70-7DFB-287D-C289-1561C8CDA7A3}" dt="2023-10-06T03:54:52.635" v="1025" actId="20577"/>
          <ac:spMkLst>
            <pc:docMk/>
            <pc:sldMk cId="28864830" sldId="385"/>
            <ac:spMk id="7" creationId="{00000000-0000-0000-0000-000000000000}"/>
          </ac:spMkLst>
        </pc:spChg>
        <pc:graphicFrameChg chg="mod modGraphic">
          <ac:chgData name="Vera,  Juan (OS-)" userId="S::verajua_paho.org#ext#@worldhealthorg.onmicrosoft.com::d4a6bcd2-ec73-4ae3-9347-161d4b21fb1f" providerId="AD" clId="Web-{84186F70-7DFB-287D-C289-1561C8CDA7A3}" dt="2023-10-06T03:49:44.983" v="978"/>
          <ac:graphicFrameMkLst>
            <pc:docMk/>
            <pc:sldMk cId="28864830" sldId="385"/>
            <ac:graphicFrameMk id="6" creationId="{00000000-0000-0000-0000-000000000000}"/>
          </ac:graphicFrameMkLst>
        </pc:graphicFrameChg>
      </pc:sldChg>
      <pc:sldChg chg="modSp">
        <pc:chgData name="Vera,  Juan (OS-)" userId="S::verajua_paho.org#ext#@worldhealthorg.onmicrosoft.com::d4a6bcd2-ec73-4ae3-9347-161d4b21fb1f" providerId="AD" clId="Web-{84186F70-7DFB-287D-C289-1561C8CDA7A3}" dt="2023-10-06T03:59:44.614" v="1057"/>
        <pc:sldMkLst>
          <pc:docMk/>
          <pc:sldMk cId="256851461" sldId="386"/>
        </pc:sldMkLst>
        <pc:spChg chg="mod">
          <ac:chgData name="Vera,  Juan (OS-)" userId="S::verajua_paho.org#ext#@worldhealthorg.onmicrosoft.com::d4a6bcd2-ec73-4ae3-9347-161d4b21fb1f" providerId="AD" clId="Web-{84186F70-7DFB-287D-C289-1561C8CDA7A3}" dt="2023-10-06T03:59:44.614" v="1057"/>
          <ac:spMkLst>
            <pc:docMk/>
            <pc:sldMk cId="256851461" sldId="386"/>
            <ac:spMk id="7" creationId="{00000000-0000-0000-0000-000000000000}"/>
          </ac:spMkLst>
        </pc:spChg>
        <pc:graphicFrameChg chg="mod modGraphic">
          <ac:chgData name="Vera,  Juan (OS-)" userId="S::verajua_paho.org#ext#@worldhealthorg.onmicrosoft.com::d4a6bcd2-ec73-4ae3-9347-161d4b21fb1f" providerId="AD" clId="Web-{84186F70-7DFB-287D-C289-1561C8CDA7A3}" dt="2023-10-06T03:57:47.501" v="1052"/>
          <ac:graphicFrameMkLst>
            <pc:docMk/>
            <pc:sldMk cId="256851461" sldId="386"/>
            <ac:graphicFrameMk id="6" creationId="{00000000-0000-0000-0000-000000000000}"/>
          </ac:graphicFrameMkLst>
        </pc:graphicFrameChg>
      </pc:sldChg>
      <pc:sldChg chg="modSp">
        <pc:chgData name="Vera,  Juan (OS-)" userId="S::verajua_paho.org#ext#@worldhealthorg.onmicrosoft.com::d4a6bcd2-ec73-4ae3-9347-161d4b21fb1f" providerId="AD" clId="Web-{84186F70-7DFB-287D-C289-1561C8CDA7A3}" dt="2023-10-06T04:11:59.175" v="1080"/>
        <pc:sldMkLst>
          <pc:docMk/>
          <pc:sldMk cId="3704044591" sldId="387"/>
        </pc:sldMkLst>
        <pc:spChg chg="mod">
          <ac:chgData name="Vera,  Juan (OS-)" userId="S::verajua_paho.org#ext#@worldhealthorg.onmicrosoft.com::d4a6bcd2-ec73-4ae3-9347-161d4b21fb1f" providerId="AD" clId="Web-{84186F70-7DFB-287D-C289-1561C8CDA7A3}" dt="2023-10-06T04:11:59.175" v="1080"/>
          <ac:spMkLst>
            <pc:docMk/>
            <pc:sldMk cId="3704044591" sldId="387"/>
            <ac:spMk id="7" creationId="{00000000-0000-0000-0000-000000000000}"/>
          </ac:spMkLst>
        </pc:spChg>
        <pc:graphicFrameChg chg="mod modGraphic">
          <ac:chgData name="Vera,  Juan (OS-)" userId="S::verajua_paho.org#ext#@worldhealthorg.onmicrosoft.com::d4a6bcd2-ec73-4ae3-9347-161d4b21fb1f" providerId="AD" clId="Web-{84186F70-7DFB-287D-C289-1561C8CDA7A3}" dt="2023-10-06T04:10:25.484" v="1077"/>
          <ac:graphicFrameMkLst>
            <pc:docMk/>
            <pc:sldMk cId="3704044591" sldId="387"/>
            <ac:graphicFrameMk id="6" creationId="{00000000-0000-0000-0000-000000000000}"/>
          </ac:graphicFrameMkLst>
        </pc:graphicFrameChg>
      </pc:sldChg>
      <pc:sldChg chg="modSp">
        <pc:chgData name="Vera,  Juan (OS-)" userId="S::verajua_paho.org#ext#@worldhealthorg.onmicrosoft.com::d4a6bcd2-ec73-4ae3-9347-161d4b21fb1f" providerId="AD" clId="Web-{84186F70-7DFB-287D-C289-1561C8CDA7A3}" dt="2023-10-06T04:15:30.995" v="1202"/>
        <pc:sldMkLst>
          <pc:docMk/>
          <pc:sldMk cId="416538409" sldId="388"/>
        </pc:sldMkLst>
        <pc:spChg chg="mod">
          <ac:chgData name="Vera,  Juan (OS-)" userId="S::verajua_paho.org#ext#@worldhealthorg.onmicrosoft.com::d4a6bcd2-ec73-4ae3-9347-161d4b21fb1f" providerId="AD" clId="Web-{84186F70-7DFB-287D-C289-1561C8CDA7A3}" dt="2023-10-06T04:13:43.288" v="1182" actId="1076"/>
          <ac:spMkLst>
            <pc:docMk/>
            <pc:sldMk cId="416538409" sldId="388"/>
            <ac:spMk id="5" creationId="{31C92CA1-AF6D-19CD-DAE9-E3CEF29861DF}"/>
          </ac:spMkLst>
        </pc:spChg>
        <pc:graphicFrameChg chg="mod modGraphic">
          <ac:chgData name="Vera,  Juan (OS-)" userId="S::verajua_paho.org#ext#@worldhealthorg.onmicrosoft.com::d4a6bcd2-ec73-4ae3-9347-161d4b21fb1f" providerId="AD" clId="Web-{84186F70-7DFB-287D-C289-1561C8CDA7A3}" dt="2023-10-06T04:15:30.995" v="1202"/>
          <ac:graphicFrameMkLst>
            <pc:docMk/>
            <pc:sldMk cId="416538409" sldId="388"/>
            <ac:graphicFrameMk id="6" creationId="{00000000-0000-0000-0000-000000000000}"/>
          </ac:graphicFrameMkLst>
        </pc:graphicFrameChg>
        <pc:picChg chg="mod">
          <ac:chgData name="Vera,  Juan (OS-)" userId="S::verajua_paho.org#ext#@worldhealthorg.onmicrosoft.com::d4a6bcd2-ec73-4ae3-9347-161d4b21fb1f" providerId="AD" clId="Web-{84186F70-7DFB-287D-C289-1561C8CDA7A3}" dt="2023-10-06T04:13:43.273" v="1181" actId="1076"/>
          <ac:picMkLst>
            <pc:docMk/>
            <pc:sldMk cId="416538409" sldId="388"/>
            <ac:picMk id="4" creationId="{D4FA792B-A114-F113-A407-6091EC0B9355}"/>
          </ac:picMkLst>
        </pc:picChg>
      </pc:sldChg>
      <pc:sldChg chg="modSp">
        <pc:chgData name="Vera,  Juan (OS-)" userId="S::verajua_paho.org#ext#@worldhealthorg.onmicrosoft.com::d4a6bcd2-ec73-4ae3-9347-161d4b21fb1f" providerId="AD" clId="Web-{84186F70-7DFB-287D-C289-1561C8CDA7A3}" dt="2023-10-06T04:19:07.035" v="1210" actId="20577"/>
        <pc:sldMkLst>
          <pc:docMk/>
          <pc:sldMk cId="2932391824" sldId="389"/>
        </pc:sldMkLst>
        <pc:spChg chg="mod">
          <ac:chgData name="Vera,  Juan (OS-)" userId="S::verajua_paho.org#ext#@worldhealthorg.onmicrosoft.com::d4a6bcd2-ec73-4ae3-9347-161d4b21fb1f" providerId="AD" clId="Web-{84186F70-7DFB-287D-C289-1561C8CDA7A3}" dt="2023-10-06T04:19:07.035" v="1210" actId="20577"/>
          <ac:spMkLst>
            <pc:docMk/>
            <pc:sldMk cId="2932391824" sldId="389"/>
            <ac:spMk id="8" creationId="{00000000-0000-0000-0000-000000000000}"/>
          </ac:spMkLst>
        </pc:spChg>
      </pc:sldChg>
      <pc:sldChg chg="modSp">
        <pc:chgData name="Vera,  Juan (OS-)" userId="S::verajua_paho.org#ext#@worldhealthorg.onmicrosoft.com::d4a6bcd2-ec73-4ae3-9347-161d4b21fb1f" providerId="AD" clId="Web-{84186F70-7DFB-287D-C289-1561C8CDA7A3}" dt="2023-10-06T04:39:24.238" v="1260"/>
        <pc:sldMkLst>
          <pc:docMk/>
          <pc:sldMk cId="3850008365" sldId="390"/>
        </pc:sldMkLst>
        <pc:graphicFrameChg chg="mod modGraphic">
          <ac:chgData name="Vera,  Juan (OS-)" userId="S::verajua_paho.org#ext#@worldhealthorg.onmicrosoft.com::d4a6bcd2-ec73-4ae3-9347-161d4b21fb1f" providerId="AD" clId="Web-{84186F70-7DFB-287D-C289-1561C8CDA7A3}" dt="2023-10-06T04:39:24.238" v="1260"/>
          <ac:graphicFrameMkLst>
            <pc:docMk/>
            <pc:sldMk cId="3850008365" sldId="390"/>
            <ac:graphicFrameMk id="6" creationId="{00000000-0000-0000-0000-000000000000}"/>
          </ac:graphicFrameMkLst>
        </pc:graphicFrameChg>
      </pc:sldChg>
      <pc:sldChg chg="modSp">
        <pc:chgData name="Vera,  Juan (OS-)" userId="S::verajua_paho.org#ext#@worldhealthorg.onmicrosoft.com::d4a6bcd2-ec73-4ae3-9347-161d4b21fb1f" providerId="AD" clId="Web-{84186F70-7DFB-287D-C289-1561C8CDA7A3}" dt="2023-10-06T04:42:37.542" v="1328"/>
        <pc:sldMkLst>
          <pc:docMk/>
          <pc:sldMk cId="1935106992" sldId="391"/>
        </pc:sldMkLst>
        <pc:graphicFrameChg chg="mod modGraphic">
          <ac:chgData name="Vera,  Juan (OS-)" userId="S::verajua_paho.org#ext#@worldhealthorg.onmicrosoft.com::d4a6bcd2-ec73-4ae3-9347-161d4b21fb1f" providerId="AD" clId="Web-{84186F70-7DFB-287D-C289-1561C8CDA7A3}" dt="2023-10-06T04:42:37.542" v="1328"/>
          <ac:graphicFrameMkLst>
            <pc:docMk/>
            <pc:sldMk cId="1935106992" sldId="391"/>
            <ac:graphicFrameMk id="6" creationId="{00000000-0000-0000-0000-000000000000}"/>
          </ac:graphicFrameMkLst>
        </pc:graphicFrameChg>
      </pc:sldChg>
      <pc:sldChg chg="modSp">
        <pc:chgData name="Vera,  Juan (OS-)" userId="S::verajua_paho.org#ext#@worldhealthorg.onmicrosoft.com::d4a6bcd2-ec73-4ae3-9347-161d4b21fb1f" providerId="AD" clId="Web-{84186F70-7DFB-287D-C289-1561C8CDA7A3}" dt="2023-10-06T04:59:14.546" v="1331" actId="20577"/>
        <pc:sldMkLst>
          <pc:docMk/>
          <pc:sldMk cId="3912347668" sldId="392"/>
        </pc:sldMkLst>
        <pc:spChg chg="mod">
          <ac:chgData name="Vera,  Juan (OS-)" userId="S::verajua_paho.org#ext#@worldhealthorg.onmicrosoft.com::d4a6bcd2-ec73-4ae3-9347-161d4b21fb1f" providerId="AD" clId="Web-{84186F70-7DFB-287D-C289-1561C8CDA7A3}" dt="2023-10-06T04:59:14.546" v="1331" actId="20577"/>
          <ac:spMkLst>
            <pc:docMk/>
            <pc:sldMk cId="3912347668" sldId="392"/>
            <ac:spMk id="3" creationId="{00000000-0000-0000-0000-000000000000}"/>
          </ac:spMkLst>
        </pc:spChg>
      </pc:sldChg>
      <pc:sldChg chg="addSp delSp modSp">
        <pc:chgData name="Vera,  Juan (OS-)" userId="S::verajua_paho.org#ext#@worldhealthorg.onmicrosoft.com::d4a6bcd2-ec73-4ae3-9347-161d4b21fb1f" providerId="AD" clId="Web-{84186F70-7DFB-287D-C289-1561C8CDA7A3}" dt="2023-10-06T05:02:33.849" v="1337" actId="20577"/>
        <pc:sldMkLst>
          <pc:docMk/>
          <pc:sldMk cId="3923984352" sldId="395"/>
        </pc:sldMkLst>
        <pc:spChg chg="mod">
          <ac:chgData name="Vera,  Juan (OS-)" userId="S::verajua_paho.org#ext#@worldhealthorg.onmicrosoft.com::d4a6bcd2-ec73-4ae3-9347-161d4b21fb1f" providerId="AD" clId="Web-{84186F70-7DFB-287D-C289-1561C8CDA7A3}" dt="2023-10-06T05:02:33.849" v="1337" actId="20577"/>
          <ac:spMkLst>
            <pc:docMk/>
            <pc:sldMk cId="3923984352" sldId="395"/>
            <ac:spMk id="5" creationId="{00000000-0000-0000-0000-000000000000}"/>
          </ac:spMkLst>
        </pc:spChg>
        <pc:picChg chg="add del">
          <ac:chgData name="Vera,  Juan (OS-)" userId="S::verajua_paho.org#ext#@worldhealthorg.onmicrosoft.com::d4a6bcd2-ec73-4ae3-9347-161d4b21fb1f" providerId="AD" clId="Web-{84186F70-7DFB-287D-C289-1561C8CDA7A3}" dt="2023-10-06T05:00:56.033" v="1334"/>
          <ac:picMkLst>
            <pc:docMk/>
            <pc:sldMk cId="3923984352" sldId="395"/>
            <ac:picMk id="6" creationId="{00000000-0000-0000-0000-000000000000}"/>
          </ac:picMkLst>
        </pc:picChg>
      </pc:sldChg>
      <pc:sldChg chg="modSp">
        <pc:chgData name="Vera,  Juan (OS-)" userId="S::verajua_paho.org#ext#@worldhealthorg.onmicrosoft.com::d4a6bcd2-ec73-4ae3-9347-161d4b21fb1f" providerId="AD" clId="Web-{84186F70-7DFB-287D-C289-1561C8CDA7A3}" dt="2023-10-06T05:09:35.570" v="1345" actId="20577"/>
        <pc:sldMkLst>
          <pc:docMk/>
          <pc:sldMk cId="4261638870" sldId="397"/>
        </pc:sldMkLst>
        <pc:spChg chg="mod">
          <ac:chgData name="Vera,  Juan (OS-)" userId="S::verajua_paho.org#ext#@worldhealthorg.onmicrosoft.com::d4a6bcd2-ec73-4ae3-9347-161d4b21fb1f" providerId="AD" clId="Web-{84186F70-7DFB-287D-C289-1561C8CDA7A3}" dt="2023-10-06T05:09:35.570" v="1345" actId="20577"/>
          <ac:spMkLst>
            <pc:docMk/>
            <pc:sldMk cId="4261638870" sldId="397"/>
            <ac:spMk id="5" creationId="{00000000-0000-0000-0000-000000000000}"/>
          </ac:spMkLst>
        </pc:spChg>
      </pc:sldChg>
      <pc:sldChg chg="addSp delSp modSp">
        <pc:chgData name="Vera,  Juan (OS-)" userId="S::verajua_paho.org#ext#@worldhealthorg.onmicrosoft.com::d4a6bcd2-ec73-4ae3-9347-161d4b21fb1f" providerId="AD" clId="Web-{84186F70-7DFB-287D-C289-1561C8CDA7A3}" dt="2023-10-06T05:14:16.923" v="1405"/>
        <pc:sldMkLst>
          <pc:docMk/>
          <pc:sldMk cId="2379211895" sldId="398"/>
        </pc:sldMkLst>
        <pc:spChg chg="mod">
          <ac:chgData name="Vera,  Juan (OS-)" userId="S::verajua_paho.org#ext#@worldhealthorg.onmicrosoft.com::d4a6bcd2-ec73-4ae3-9347-161d4b21fb1f" providerId="AD" clId="Web-{84186F70-7DFB-287D-C289-1561C8CDA7A3}" dt="2023-10-06T05:13:47.969" v="1399" actId="20577"/>
          <ac:spMkLst>
            <pc:docMk/>
            <pc:sldMk cId="2379211895" sldId="398"/>
            <ac:spMk id="5" creationId="{00000000-0000-0000-0000-000000000000}"/>
          </ac:spMkLst>
        </pc:spChg>
        <pc:spChg chg="add del mod">
          <ac:chgData name="Vera,  Juan (OS-)" userId="S::verajua_paho.org#ext#@worldhealthorg.onmicrosoft.com::d4a6bcd2-ec73-4ae3-9347-161d4b21fb1f" providerId="AD" clId="Web-{84186F70-7DFB-287D-C289-1561C8CDA7A3}" dt="2023-10-06T05:13:15.093" v="1391"/>
          <ac:spMkLst>
            <pc:docMk/>
            <pc:sldMk cId="2379211895" sldId="398"/>
            <ac:spMk id="6" creationId="{A35BBFEB-93A9-8024-0903-8E1E2B8E993A}"/>
          </ac:spMkLst>
        </pc:spChg>
        <pc:spChg chg="add mod">
          <ac:chgData name="Vera,  Juan (OS-)" userId="S::verajua_paho.org#ext#@worldhealthorg.onmicrosoft.com::d4a6bcd2-ec73-4ae3-9347-161d4b21fb1f" providerId="AD" clId="Web-{84186F70-7DFB-287D-C289-1561C8CDA7A3}" dt="2023-10-06T05:14:16.923" v="1405"/>
          <ac:spMkLst>
            <pc:docMk/>
            <pc:sldMk cId="2379211895" sldId="398"/>
            <ac:spMk id="8" creationId="{104122B0-75F4-EC06-842B-3272A6FB319A}"/>
          </ac:spMkLst>
        </pc:spChg>
        <pc:picChg chg="mod">
          <ac:chgData name="Vera,  Juan (OS-)" userId="S::verajua_paho.org#ext#@worldhealthorg.onmicrosoft.com::d4a6bcd2-ec73-4ae3-9347-161d4b21fb1f" providerId="AD" clId="Web-{84186F70-7DFB-287D-C289-1561C8CDA7A3}" dt="2023-10-06T05:11:14.167" v="1376" actId="1076"/>
          <ac:picMkLst>
            <pc:docMk/>
            <pc:sldMk cId="2379211895" sldId="398"/>
            <ac:picMk id="4" creationId="{947A6FC7-59BF-3E71-7773-9C6A4429E8C2}"/>
          </ac:picMkLst>
        </pc:picChg>
      </pc:sldChg>
      <pc:sldChg chg="modSp">
        <pc:chgData name="Vera,  Juan (OS-)" userId="S::verajua_paho.org#ext#@worldhealthorg.onmicrosoft.com::d4a6bcd2-ec73-4ae3-9347-161d4b21fb1f" providerId="AD" clId="Web-{84186F70-7DFB-287D-C289-1561C8CDA7A3}" dt="2023-10-06T05:17:21.164" v="1420" actId="20577"/>
        <pc:sldMkLst>
          <pc:docMk/>
          <pc:sldMk cId="1946631479" sldId="399"/>
        </pc:sldMkLst>
        <pc:spChg chg="mod">
          <ac:chgData name="Vera,  Juan (OS-)" userId="S::verajua_paho.org#ext#@worldhealthorg.onmicrosoft.com::d4a6bcd2-ec73-4ae3-9347-161d4b21fb1f" providerId="AD" clId="Web-{84186F70-7DFB-287D-C289-1561C8CDA7A3}" dt="2023-10-06T05:17:21.164" v="1420" actId="20577"/>
          <ac:spMkLst>
            <pc:docMk/>
            <pc:sldMk cId="1946631479" sldId="399"/>
            <ac:spMk id="5" creationId="{00000000-0000-0000-0000-000000000000}"/>
          </ac:spMkLst>
        </pc:spChg>
      </pc:sldChg>
      <pc:sldChg chg="modSp">
        <pc:chgData name="Vera,  Juan (OS-)" userId="S::verajua_paho.org#ext#@worldhealthorg.onmicrosoft.com::d4a6bcd2-ec73-4ae3-9347-161d4b21fb1f" providerId="AD" clId="Web-{84186F70-7DFB-287D-C289-1561C8CDA7A3}" dt="2023-10-06T05:22:26.330" v="1473" actId="20577"/>
        <pc:sldMkLst>
          <pc:docMk/>
          <pc:sldMk cId="3686239168" sldId="400"/>
        </pc:sldMkLst>
        <pc:spChg chg="mod">
          <ac:chgData name="Vera,  Juan (OS-)" userId="S::verajua_paho.org#ext#@worldhealthorg.onmicrosoft.com::d4a6bcd2-ec73-4ae3-9347-161d4b21fb1f" providerId="AD" clId="Web-{84186F70-7DFB-287D-C289-1561C8CDA7A3}" dt="2023-10-06T05:22:26.330" v="1473" actId="20577"/>
          <ac:spMkLst>
            <pc:docMk/>
            <pc:sldMk cId="3686239168" sldId="400"/>
            <ac:spMk id="5" creationId="{00000000-0000-0000-0000-000000000000}"/>
          </ac:spMkLst>
        </pc:spChg>
      </pc:sldChg>
      <pc:sldChg chg="modSp">
        <pc:chgData name="Vera,  Juan (OS-)" userId="S::verajua_paho.org#ext#@worldhealthorg.onmicrosoft.com::d4a6bcd2-ec73-4ae3-9347-161d4b21fb1f" providerId="AD" clId="Web-{84186F70-7DFB-287D-C289-1561C8CDA7A3}" dt="2023-10-06T05:25:59.134" v="1527"/>
        <pc:sldMkLst>
          <pc:docMk/>
          <pc:sldMk cId="169598175" sldId="403"/>
        </pc:sldMkLst>
        <pc:graphicFrameChg chg="mod modGraphic">
          <ac:chgData name="Vera,  Juan (OS-)" userId="S::verajua_paho.org#ext#@worldhealthorg.onmicrosoft.com::d4a6bcd2-ec73-4ae3-9347-161d4b21fb1f" providerId="AD" clId="Web-{84186F70-7DFB-287D-C289-1561C8CDA7A3}" dt="2023-10-06T05:25:59.134" v="1527"/>
          <ac:graphicFrameMkLst>
            <pc:docMk/>
            <pc:sldMk cId="169598175" sldId="403"/>
            <ac:graphicFrameMk id="6" creationId="{00000000-0000-0000-0000-000000000000}"/>
          </ac:graphicFrameMkLst>
        </pc:graphicFrameChg>
      </pc:sldChg>
      <pc:sldChg chg="modSp">
        <pc:chgData name="Vera,  Juan (OS-)" userId="S::verajua_paho.org#ext#@worldhealthorg.onmicrosoft.com::d4a6bcd2-ec73-4ae3-9347-161d4b21fb1f" providerId="AD" clId="Web-{84186F70-7DFB-287D-C289-1561C8CDA7A3}" dt="2023-10-06T05:29:41.270" v="1583" actId="20577"/>
        <pc:sldMkLst>
          <pc:docMk/>
          <pc:sldMk cId="354932558" sldId="404"/>
        </pc:sldMkLst>
        <pc:spChg chg="mod">
          <ac:chgData name="Vera,  Juan (OS-)" userId="S::verajua_paho.org#ext#@worldhealthorg.onmicrosoft.com::d4a6bcd2-ec73-4ae3-9347-161d4b21fb1f" providerId="AD" clId="Web-{84186F70-7DFB-287D-C289-1561C8CDA7A3}" dt="2023-10-06T05:29:41.270" v="1583" actId="20577"/>
          <ac:spMkLst>
            <pc:docMk/>
            <pc:sldMk cId="354932558" sldId="404"/>
            <ac:spMk id="3" creationId="{00000000-0000-0000-0000-000000000000}"/>
          </ac:spMkLst>
        </pc:spChg>
      </pc:sldChg>
      <pc:sldChg chg="modSp">
        <pc:chgData name="Vera,  Juan (OS-)" userId="S::verajua_paho.org#ext#@worldhealthorg.onmicrosoft.com::d4a6bcd2-ec73-4ae3-9347-161d4b21fb1f" providerId="AD" clId="Web-{84186F70-7DFB-287D-C289-1561C8CDA7A3}" dt="2023-10-06T05:38:58.804" v="1770"/>
        <pc:sldMkLst>
          <pc:docMk/>
          <pc:sldMk cId="307459017" sldId="405"/>
        </pc:sldMkLst>
        <pc:graphicFrameChg chg="mod modGraphic">
          <ac:chgData name="Vera,  Juan (OS-)" userId="S::verajua_paho.org#ext#@worldhealthorg.onmicrosoft.com::d4a6bcd2-ec73-4ae3-9347-161d4b21fb1f" providerId="AD" clId="Web-{84186F70-7DFB-287D-C289-1561C8CDA7A3}" dt="2023-10-06T05:38:58.804" v="1770"/>
          <ac:graphicFrameMkLst>
            <pc:docMk/>
            <pc:sldMk cId="307459017" sldId="405"/>
            <ac:graphicFrameMk id="2" creationId="{00000000-0000-0000-0000-000000000000}"/>
          </ac:graphicFrameMkLst>
        </pc:graphicFrameChg>
      </pc:sldChg>
      <pc:sldChg chg="modSp">
        <pc:chgData name="Vera,  Juan (OS-)" userId="S::verajua_paho.org#ext#@worldhealthorg.onmicrosoft.com::d4a6bcd2-ec73-4ae3-9347-161d4b21fb1f" providerId="AD" clId="Web-{84186F70-7DFB-287D-C289-1561C8CDA7A3}" dt="2023-10-06T05:44:24.830" v="1814" actId="20577"/>
        <pc:sldMkLst>
          <pc:docMk/>
          <pc:sldMk cId="1565897635" sldId="407"/>
        </pc:sldMkLst>
        <pc:spChg chg="mod">
          <ac:chgData name="Vera,  Juan (OS-)" userId="S::verajua_paho.org#ext#@worldhealthorg.onmicrosoft.com::d4a6bcd2-ec73-4ae3-9347-161d4b21fb1f" providerId="AD" clId="Web-{84186F70-7DFB-287D-C289-1561C8CDA7A3}" dt="2023-10-06T05:42:59.624" v="1799" actId="20577"/>
          <ac:spMkLst>
            <pc:docMk/>
            <pc:sldMk cId="1565897635" sldId="407"/>
            <ac:spMk id="3" creationId="{00000000-0000-0000-0000-000000000000}"/>
          </ac:spMkLst>
        </pc:spChg>
        <pc:spChg chg="mod">
          <ac:chgData name="Vera,  Juan (OS-)" userId="S::verajua_paho.org#ext#@worldhealthorg.onmicrosoft.com::d4a6bcd2-ec73-4ae3-9347-161d4b21fb1f" providerId="AD" clId="Web-{84186F70-7DFB-287D-C289-1561C8CDA7A3}" dt="2023-10-06T05:44:24.830" v="1814" actId="20577"/>
          <ac:spMkLst>
            <pc:docMk/>
            <pc:sldMk cId="1565897635" sldId="407"/>
            <ac:spMk id="5" creationId="{3A6747DA-6C28-4482-40BB-799C8A3E5FBD}"/>
          </ac:spMkLst>
        </pc:spChg>
      </pc:sldChg>
      <pc:sldChg chg="modSp">
        <pc:chgData name="Vera,  Juan (OS-)" userId="S::verajua_paho.org#ext#@worldhealthorg.onmicrosoft.com::d4a6bcd2-ec73-4ae3-9347-161d4b21fb1f" providerId="AD" clId="Web-{84186F70-7DFB-287D-C289-1561C8CDA7A3}" dt="2023-10-06T05:52:21.865" v="1892" actId="1076"/>
        <pc:sldMkLst>
          <pc:docMk/>
          <pc:sldMk cId="2379003922" sldId="414"/>
        </pc:sldMkLst>
        <pc:spChg chg="mod">
          <ac:chgData name="Vera,  Juan (OS-)" userId="S::verajua_paho.org#ext#@worldhealthorg.onmicrosoft.com::d4a6bcd2-ec73-4ae3-9347-161d4b21fb1f" providerId="AD" clId="Web-{84186F70-7DFB-287D-C289-1561C8CDA7A3}" dt="2023-10-06T05:52:21.865" v="1892" actId="1076"/>
          <ac:spMkLst>
            <pc:docMk/>
            <pc:sldMk cId="2379003922" sldId="414"/>
            <ac:spMk id="9" creationId="{4EE0C6F9-58FB-AEAE-0B33-EFE6E53519CA}"/>
          </ac:spMkLst>
        </pc:spChg>
        <pc:graphicFrameChg chg="mod modGraphic">
          <ac:chgData name="Vera,  Juan (OS-)" userId="S::verajua_paho.org#ext#@worldhealthorg.onmicrosoft.com::d4a6bcd2-ec73-4ae3-9347-161d4b21fb1f" providerId="AD" clId="Web-{84186F70-7DFB-287D-C289-1561C8CDA7A3}" dt="2023-10-06T05:52:13.068" v="1890"/>
          <ac:graphicFrameMkLst>
            <pc:docMk/>
            <pc:sldMk cId="2379003922" sldId="414"/>
            <ac:graphicFrameMk id="6" creationId="{00000000-0000-0000-0000-000000000000}"/>
          </ac:graphicFrameMkLst>
        </pc:graphicFrameChg>
        <pc:picChg chg="mod">
          <ac:chgData name="Vera,  Juan (OS-)" userId="S::verajua_paho.org#ext#@worldhealthorg.onmicrosoft.com::d4a6bcd2-ec73-4ae3-9347-161d4b21fb1f" providerId="AD" clId="Web-{84186F70-7DFB-287D-C289-1561C8CDA7A3}" dt="2023-10-06T05:52:16.990" v="1891" actId="1076"/>
          <ac:picMkLst>
            <pc:docMk/>
            <pc:sldMk cId="2379003922" sldId="414"/>
            <ac:picMk id="4" creationId="{1695DD81-6330-7D6D-9B03-CFFA586CB7CA}"/>
          </ac:picMkLst>
        </pc:picChg>
      </pc:sldChg>
      <pc:sldChg chg="modSp">
        <pc:chgData name="Vera,  Juan (OS-)" userId="S::verajua_paho.org#ext#@worldhealthorg.onmicrosoft.com::d4a6bcd2-ec73-4ae3-9347-161d4b21fb1f" providerId="AD" clId="Web-{84186F70-7DFB-287D-C289-1561C8CDA7A3}" dt="2023-10-06T03:42:54.952" v="874" actId="20577"/>
        <pc:sldMkLst>
          <pc:docMk/>
          <pc:sldMk cId="1474671627" sldId="415"/>
        </pc:sldMkLst>
        <pc:spChg chg="mod">
          <ac:chgData name="Vera,  Juan (OS-)" userId="S::verajua_paho.org#ext#@worldhealthorg.onmicrosoft.com::d4a6bcd2-ec73-4ae3-9347-161d4b21fb1f" providerId="AD" clId="Web-{84186F70-7DFB-287D-C289-1561C8CDA7A3}" dt="2023-10-06T03:42:54.952" v="874" actId="20577"/>
          <ac:spMkLst>
            <pc:docMk/>
            <pc:sldMk cId="1474671627" sldId="415"/>
            <ac:spMk id="2" creationId="{00000000-0000-0000-0000-000000000000}"/>
          </ac:spMkLst>
        </pc:spChg>
      </pc:sldChg>
      <pc:sldChg chg="modSp">
        <pc:chgData name="Vera,  Juan (OS-)" userId="S::verajua_paho.org#ext#@worldhealthorg.onmicrosoft.com::d4a6bcd2-ec73-4ae3-9347-161d4b21fb1f" providerId="AD" clId="Web-{84186F70-7DFB-287D-C289-1561C8CDA7A3}" dt="2023-10-06T03:47:25.571" v="968" actId="20577"/>
        <pc:sldMkLst>
          <pc:docMk/>
          <pc:sldMk cId="1966756059" sldId="416"/>
        </pc:sldMkLst>
        <pc:spChg chg="mod">
          <ac:chgData name="Vera,  Juan (OS-)" userId="S::verajua_paho.org#ext#@worldhealthorg.onmicrosoft.com::d4a6bcd2-ec73-4ae3-9347-161d4b21fb1f" providerId="AD" clId="Web-{84186F70-7DFB-287D-C289-1561C8CDA7A3}" dt="2023-10-06T03:47:25.571" v="968" actId="20577"/>
          <ac:spMkLst>
            <pc:docMk/>
            <pc:sldMk cId="1966756059" sldId="416"/>
            <ac:spMk id="8" creationId="{00000000-0000-0000-0000-000000000000}"/>
          </ac:spMkLst>
        </pc:spChg>
        <pc:graphicFrameChg chg="mod modGraphic">
          <ac:chgData name="Vera,  Juan (OS-)" userId="S::verajua_paho.org#ext#@worldhealthorg.onmicrosoft.com::d4a6bcd2-ec73-4ae3-9347-161d4b21fb1f" providerId="AD" clId="Web-{84186F70-7DFB-287D-C289-1561C8CDA7A3}" dt="2023-10-06T03:45:58.209" v="966"/>
          <ac:graphicFrameMkLst>
            <pc:docMk/>
            <pc:sldMk cId="1966756059" sldId="416"/>
            <ac:graphicFrameMk id="6" creationId="{00000000-0000-0000-0000-000000000000}"/>
          </ac:graphicFrameMkLst>
        </pc:graphicFrameChg>
      </pc:sldChg>
      <pc:sldChg chg="modSp">
        <pc:chgData name="Vera,  Juan (OS-)" userId="S::verajua_paho.org#ext#@worldhealthorg.onmicrosoft.com::d4a6bcd2-ec73-4ae3-9347-161d4b21fb1f" providerId="AD" clId="Web-{84186F70-7DFB-287D-C289-1561C8CDA7A3}" dt="2023-10-05T19:57:15.302" v="72" actId="20577"/>
        <pc:sldMkLst>
          <pc:docMk/>
          <pc:sldMk cId="1624476656" sldId="426"/>
        </pc:sldMkLst>
        <pc:spChg chg="mod">
          <ac:chgData name="Vera,  Juan (OS-)" userId="S::verajua_paho.org#ext#@worldhealthorg.onmicrosoft.com::d4a6bcd2-ec73-4ae3-9347-161d4b21fb1f" providerId="AD" clId="Web-{84186F70-7DFB-287D-C289-1561C8CDA7A3}" dt="2023-10-05T19:57:15.302" v="72" actId="20577"/>
          <ac:spMkLst>
            <pc:docMk/>
            <pc:sldMk cId="1624476656" sldId="426"/>
            <ac:spMk id="7" creationId="{4CE74102-5DFE-B25C-21D4-646A1FBE913F}"/>
          </ac:spMkLst>
        </pc:spChg>
      </pc:sldChg>
      <pc:sldChg chg="modSp">
        <pc:chgData name="Vera,  Juan (OS-)" userId="S::verajua_paho.org#ext#@worldhealthorg.onmicrosoft.com::d4a6bcd2-ec73-4ae3-9347-161d4b21fb1f" providerId="AD" clId="Web-{84186F70-7DFB-287D-C289-1561C8CDA7A3}" dt="2023-10-05T20:07:04.713" v="135"/>
        <pc:sldMkLst>
          <pc:docMk/>
          <pc:sldMk cId="1749578158" sldId="427"/>
        </pc:sldMkLst>
        <pc:spChg chg="mod">
          <ac:chgData name="Vera,  Juan (OS-)" userId="S::verajua_paho.org#ext#@worldhealthorg.onmicrosoft.com::d4a6bcd2-ec73-4ae3-9347-161d4b21fb1f" providerId="AD" clId="Web-{84186F70-7DFB-287D-C289-1561C8CDA7A3}" dt="2023-10-05T20:07:04.713" v="135"/>
          <ac:spMkLst>
            <pc:docMk/>
            <pc:sldMk cId="1749578158" sldId="427"/>
            <ac:spMk id="9" creationId="{38937CF6-36F3-0D2D-F447-3828A5E2DE51}"/>
          </ac:spMkLst>
        </pc:spChg>
        <pc:spChg chg="mod">
          <ac:chgData name="Vera,  Juan (OS-)" userId="S::verajua_paho.org#ext#@worldhealthorg.onmicrosoft.com::d4a6bcd2-ec73-4ae3-9347-161d4b21fb1f" providerId="AD" clId="Web-{84186F70-7DFB-287D-C289-1561C8CDA7A3}" dt="2023-10-05T20:06:31.727" v="134"/>
          <ac:spMkLst>
            <pc:docMk/>
            <pc:sldMk cId="1749578158" sldId="427"/>
            <ac:spMk id="23" creationId="{35DCFB60-C601-5E44-3546-F153396C9A53}"/>
          </ac:spMkLst>
        </pc:spChg>
      </pc:sldChg>
      <pc:sldChg chg="modSp">
        <pc:chgData name="Vera,  Juan (OS-)" userId="S::verajua_paho.org#ext#@worldhealthorg.onmicrosoft.com::d4a6bcd2-ec73-4ae3-9347-161d4b21fb1f" providerId="AD" clId="Web-{84186F70-7DFB-287D-C289-1561C8CDA7A3}" dt="2023-10-05T20:28:02.198" v="266" actId="1076"/>
        <pc:sldMkLst>
          <pc:docMk/>
          <pc:sldMk cId="2940356488" sldId="428"/>
        </pc:sldMkLst>
        <pc:spChg chg="mod">
          <ac:chgData name="Vera,  Juan (OS-)" userId="S::verajua_paho.org#ext#@worldhealthorg.onmicrosoft.com::d4a6bcd2-ec73-4ae3-9347-161d4b21fb1f" providerId="AD" clId="Web-{84186F70-7DFB-287D-C289-1561C8CDA7A3}" dt="2023-10-05T20:28:02.198" v="266" actId="1076"/>
          <ac:spMkLst>
            <pc:docMk/>
            <pc:sldMk cId="2940356488" sldId="428"/>
            <ac:spMk id="5" creationId="{00000000-0000-0000-0000-000000000000}"/>
          </ac:spMkLst>
        </pc:spChg>
      </pc:sldChg>
      <pc:sldChg chg="modSp">
        <pc:chgData name="Vera,  Juan (OS-)" userId="S::verajua_paho.org#ext#@worldhealthorg.onmicrosoft.com::d4a6bcd2-ec73-4ae3-9347-161d4b21fb1f" providerId="AD" clId="Web-{84186F70-7DFB-287D-C289-1561C8CDA7A3}" dt="2023-10-06T05:49:52.219" v="1880" actId="20577"/>
        <pc:sldMkLst>
          <pc:docMk/>
          <pc:sldMk cId="3948990934" sldId="431"/>
        </pc:sldMkLst>
        <pc:spChg chg="mod">
          <ac:chgData name="Vera,  Juan (OS-)" userId="S::verajua_paho.org#ext#@worldhealthorg.onmicrosoft.com::d4a6bcd2-ec73-4ae3-9347-161d4b21fb1f" providerId="AD" clId="Web-{84186F70-7DFB-287D-C289-1561C8CDA7A3}" dt="2023-10-06T05:49:52.219" v="1880" actId="20577"/>
          <ac:spMkLst>
            <pc:docMk/>
            <pc:sldMk cId="3948990934" sldId="431"/>
            <ac:spMk id="2" creationId="{1D2F9BEB-6D29-4FA1-30CF-FC0438A8AD3B}"/>
          </ac:spMkLst>
        </pc:spChg>
        <pc:spChg chg="mod">
          <ac:chgData name="Vera,  Juan (OS-)" userId="S::verajua_paho.org#ext#@worldhealthorg.onmicrosoft.com::d4a6bcd2-ec73-4ae3-9347-161d4b21fb1f" providerId="AD" clId="Web-{84186F70-7DFB-287D-C289-1561C8CDA7A3}" dt="2023-10-06T05:49:31.719" v="1879" actId="20577"/>
          <ac:spMkLst>
            <pc:docMk/>
            <pc:sldMk cId="3948990934" sldId="431"/>
            <ac:spMk id="3" creationId="{4F0CAC0C-DCFB-0A9A-1E3F-07DEDA2CE5FD}"/>
          </ac:spMkLst>
        </pc:spChg>
      </pc:sldChg>
    </pc:docChg>
  </pc:docChgLst>
  <pc:docChgLst>
    <pc:chgData name="CAMPOS ZAMORA, Melissa" userId="4328921f-4451-4773-bb83-445ac24bfedf" providerId="ADAL" clId="{0F38224F-DFCB-DB40-A427-716250C30032}"/>
    <pc:docChg chg="undo custSel addSld delSld modSld sldOrd">
      <pc:chgData name="CAMPOS ZAMORA, Melissa" userId="4328921f-4451-4773-bb83-445ac24bfedf" providerId="ADAL" clId="{0F38224F-DFCB-DB40-A427-716250C30032}" dt="2023-01-29T20:59:28.099" v="43" actId="113"/>
      <pc:docMkLst>
        <pc:docMk/>
      </pc:docMkLst>
      <pc:sldChg chg="add del ord">
        <pc:chgData name="CAMPOS ZAMORA, Melissa" userId="4328921f-4451-4773-bb83-445ac24bfedf" providerId="ADAL" clId="{0F38224F-DFCB-DB40-A427-716250C30032}" dt="2023-01-29T20:50:23.312" v="3" actId="20578"/>
        <pc:sldMkLst>
          <pc:docMk/>
          <pc:sldMk cId="3150687905" sldId="264"/>
        </pc:sldMkLst>
      </pc:sldChg>
      <pc:sldChg chg="modSp add del mod">
        <pc:chgData name="CAMPOS ZAMORA, Melissa" userId="4328921f-4451-4773-bb83-445ac24bfedf" providerId="ADAL" clId="{0F38224F-DFCB-DB40-A427-716250C30032}" dt="2023-01-29T20:59:28.099" v="43" actId="113"/>
        <pc:sldMkLst>
          <pc:docMk/>
          <pc:sldMk cId="4100555252" sldId="293"/>
        </pc:sldMkLst>
        <pc:spChg chg="mod">
          <ac:chgData name="CAMPOS ZAMORA, Melissa" userId="4328921f-4451-4773-bb83-445ac24bfedf" providerId="ADAL" clId="{0F38224F-DFCB-DB40-A427-716250C30032}" dt="2023-01-29T20:59:28.099" v="43" actId="113"/>
          <ac:spMkLst>
            <pc:docMk/>
            <pc:sldMk cId="4100555252" sldId="293"/>
            <ac:spMk id="4" creationId="{A8EBD582-E737-6846-86C8-870D9A86981E}"/>
          </ac:spMkLst>
        </pc:spChg>
      </pc:sldChg>
      <pc:sldChg chg="del">
        <pc:chgData name="CAMPOS ZAMORA, Melissa" userId="4328921f-4451-4773-bb83-445ac24bfedf" providerId="ADAL" clId="{0F38224F-DFCB-DB40-A427-716250C30032}" dt="2023-01-29T20:52:07.278" v="18" actId="2696"/>
        <pc:sldMkLst>
          <pc:docMk/>
          <pc:sldMk cId="2299740356" sldId="336"/>
        </pc:sldMkLst>
      </pc:sldChg>
      <pc:sldChg chg="modSp mod delCm">
        <pc:chgData name="CAMPOS ZAMORA, Melissa" userId="4328921f-4451-4773-bb83-445ac24bfedf" providerId="ADAL" clId="{0F38224F-DFCB-DB40-A427-716250C30032}" dt="2023-01-29T20:53:21.710" v="35" actId="1076"/>
        <pc:sldMkLst>
          <pc:docMk/>
          <pc:sldMk cId="3138237353" sldId="349"/>
        </pc:sldMkLst>
        <pc:spChg chg="mod">
          <ac:chgData name="CAMPOS ZAMORA, Melissa" userId="4328921f-4451-4773-bb83-445ac24bfedf" providerId="ADAL" clId="{0F38224F-DFCB-DB40-A427-716250C30032}" dt="2023-01-29T20:53:18.740" v="34" actId="1035"/>
          <ac:spMkLst>
            <pc:docMk/>
            <pc:sldMk cId="3138237353" sldId="349"/>
            <ac:spMk id="2" creationId="{00000000-0000-0000-0000-000000000000}"/>
          </ac:spMkLst>
        </pc:spChg>
        <pc:spChg chg="mod">
          <ac:chgData name="CAMPOS ZAMORA, Melissa" userId="4328921f-4451-4773-bb83-445ac24bfedf" providerId="ADAL" clId="{0F38224F-DFCB-DB40-A427-716250C30032}" dt="2023-01-29T20:53:21.710" v="35" actId="1076"/>
          <ac:spMkLst>
            <pc:docMk/>
            <pc:sldMk cId="3138237353" sldId="349"/>
            <ac:spMk id="3" creationId="{00000000-0000-0000-0000-000000000000}"/>
          </ac:spMkLst>
        </pc:spChg>
        <pc:extLst>
          <p:ext xmlns:p="http://schemas.openxmlformats.org/presentationml/2006/main" uri="{D6D511B9-2390-475A-947B-AFAB55BFBCF1}">
            <pc226:cmChg xmlns:pc226="http://schemas.microsoft.com/office/powerpoint/2022/06/main/command" chg="del">
              <pc226:chgData name="CAMPOS ZAMORA, Melissa" userId="4328921f-4451-4773-bb83-445ac24bfedf" providerId="ADAL" clId="{0F38224F-DFCB-DB40-A427-716250C30032}" dt="2023-01-29T20:53:01.976" v="19"/>
              <pc2:cmMkLst xmlns:pc2="http://schemas.microsoft.com/office/powerpoint/2019/9/main/command">
                <pc:docMk/>
                <pc:sldMk cId="3138237353" sldId="349"/>
                <pc2:cmMk id="{AE0EE05D-DA0D-9749-A50C-9139421096AF}"/>
              </pc2:cmMkLst>
            </pc226:cmChg>
          </p:ext>
        </pc:extLst>
      </pc:sldChg>
      <pc:sldChg chg="modSp mod">
        <pc:chgData name="CAMPOS ZAMORA, Melissa" userId="4328921f-4451-4773-bb83-445ac24bfedf" providerId="ADAL" clId="{0F38224F-DFCB-DB40-A427-716250C30032}" dt="2023-01-29T20:53:39.519" v="36" actId="790"/>
        <pc:sldMkLst>
          <pc:docMk/>
          <pc:sldMk cId="951726616" sldId="351"/>
        </pc:sldMkLst>
        <pc:spChg chg="mod">
          <ac:chgData name="CAMPOS ZAMORA, Melissa" userId="4328921f-4451-4773-bb83-445ac24bfedf" providerId="ADAL" clId="{0F38224F-DFCB-DB40-A427-716250C30032}" dt="2023-01-29T20:53:39.519" v="36" actId="790"/>
          <ac:spMkLst>
            <pc:docMk/>
            <pc:sldMk cId="951726616" sldId="351"/>
            <ac:spMk id="135" creationId="{00000000-0000-0000-0000-000000000000}"/>
          </ac:spMkLst>
        </pc:spChg>
      </pc:sldChg>
      <pc:sldChg chg="modSp mod modClrScheme chgLayout">
        <pc:chgData name="CAMPOS ZAMORA, Melissa" userId="4328921f-4451-4773-bb83-445ac24bfedf" providerId="ADAL" clId="{0F38224F-DFCB-DB40-A427-716250C30032}" dt="2023-01-29T20:53:55.628" v="42" actId="1076"/>
        <pc:sldMkLst>
          <pc:docMk/>
          <pc:sldMk cId="2888507080" sldId="409"/>
        </pc:sldMkLst>
        <pc:spChg chg="mod ord">
          <ac:chgData name="CAMPOS ZAMORA, Melissa" userId="4328921f-4451-4773-bb83-445ac24bfedf" providerId="ADAL" clId="{0F38224F-DFCB-DB40-A427-716250C30032}" dt="2023-01-29T20:53:55.628" v="42" actId="1076"/>
          <ac:spMkLst>
            <pc:docMk/>
            <pc:sldMk cId="2888507080" sldId="409"/>
            <ac:spMk id="2" creationId="{00000000-0000-0000-0000-000000000000}"/>
          </ac:spMkLst>
        </pc:spChg>
      </pc:sldChg>
    </pc:docChg>
  </pc:docChgLst>
  <pc:docChgLst>
    <pc:chgData name="CAMPOS ZAMORA, Melissa" userId="4328921f-4451-4773-bb83-445ac24bfedf" providerId="ADAL" clId="{E008439C-6133-5244-8F93-216BFE64813C}"/>
    <pc:docChg chg="undo custSel delSld modSld sldOrd">
      <pc:chgData name="CAMPOS ZAMORA, Melissa" userId="4328921f-4451-4773-bb83-445ac24bfedf" providerId="ADAL" clId="{E008439C-6133-5244-8F93-216BFE64813C}" dt="2023-10-16T19:43:07.331" v="865"/>
      <pc:docMkLst>
        <pc:docMk/>
      </pc:docMkLst>
      <pc:sldChg chg="modSp mod">
        <pc:chgData name="CAMPOS ZAMORA, Melissa" userId="4328921f-4451-4773-bb83-445ac24bfedf" providerId="ADAL" clId="{E008439C-6133-5244-8F93-216BFE64813C}" dt="2023-10-05T13:00:26.034" v="431" actId="1076"/>
        <pc:sldMkLst>
          <pc:docMk/>
          <pc:sldMk cId="1564245638" sldId="257"/>
        </pc:sldMkLst>
        <pc:spChg chg="mod">
          <ac:chgData name="CAMPOS ZAMORA, Melissa" userId="4328921f-4451-4773-bb83-445ac24bfedf" providerId="ADAL" clId="{E008439C-6133-5244-8F93-216BFE64813C}" dt="2023-10-05T13:00:26.034" v="431" actId="1076"/>
          <ac:spMkLst>
            <pc:docMk/>
            <pc:sldMk cId="1564245638" sldId="257"/>
            <ac:spMk id="7" creationId="{A91792F2-D408-9231-F22E-19376BC857D3}"/>
          </ac:spMkLst>
        </pc:spChg>
      </pc:sldChg>
      <pc:sldChg chg="ord">
        <pc:chgData name="CAMPOS ZAMORA, Melissa" userId="4328921f-4451-4773-bb83-445ac24bfedf" providerId="ADAL" clId="{E008439C-6133-5244-8F93-216BFE64813C}" dt="2023-10-05T12:54:33.833" v="0" actId="20578"/>
        <pc:sldMkLst>
          <pc:docMk/>
          <pc:sldMk cId="692489105" sldId="300"/>
        </pc:sldMkLst>
      </pc:sldChg>
      <pc:sldChg chg="del">
        <pc:chgData name="CAMPOS ZAMORA, Melissa" userId="4328921f-4451-4773-bb83-445ac24bfedf" providerId="ADAL" clId="{E008439C-6133-5244-8F93-216BFE64813C}" dt="2023-10-05T12:54:35.313" v="1" actId="2696"/>
        <pc:sldMkLst>
          <pc:docMk/>
          <pc:sldMk cId="3181674701" sldId="306"/>
        </pc:sldMkLst>
      </pc:sldChg>
      <pc:sldChg chg="modSp mod">
        <pc:chgData name="CAMPOS ZAMORA, Melissa" userId="4328921f-4451-4773-bb83-445ac24bfedf" providerId="ADAL" clId="{E008439C-6133-5244-8F93-216BFE64813C}" dt="2023-10-05T13:03:27.185" v="576" actId="6549"/>
        <pc:sldMkLst>
          <pc:docMk/>
          <pc:sldMk cId="3465916121" sldId="348"/>
        </pc:sldMkLst>
        <pc:spChg chg="mod">
          <ac:chgData name="CAMPOS ZAMORA, Melissa" userId="4328921f-4451-4773-bb83-445ac24bfedf" providerId="ADAL" clId="{E008439C-6133-5244-8F93-216BFE64813C}" dt="2023-10-05T13:02:41.059" v="508" actId="1076"/>
          <ac:spMkLst>
            <pc:docMk/>
            <pc:sldMk cId="3465916121" sldId="348"/>
            <ac:spMk id="4" creationId="{00000000-0000-0000-0000-000000000000}"/>
          </ac:spMkLst>
        </pc:spChg>
        <pc:spChg chg="mod">
          <ac:chgData name="CAMPOS ZAMORA, Melissa" userId="4328921f-4451-4773-bb83-445ac24bfedf" providerId="ADAL" clId="{E008439C-6133-5244-8F93-216BFE64813C}" dt="2023-10-05T13:03:27.185" v="576" actId="6549"/>
          <ac:spMkLst>
            <pc:docMk/>
            <pc:sldMk cId="3465916121" sldId="348"/>
            <ac:spMk id="113" creationId="{00000000-0000-0000-0000-000000000000}"/>
          </ac:spMkLst>
        </pc:spChg>
        <pc:spChg chg="mod">
          <ac:chgData name="CAMPOS ZAMORA, Melissa" userId="4328921f-4451-4773-bb83-445ac24bfedf" providerId="ADAL" clId="{E008439C-6133-5244-8F93-216BFE64813C}" dt="2023-10-05T13:03:15.505" v="566" actId="255"/>
          <ac:spMkLst>
            <pc:docMk/>
            <pc:sldMk cId="3465916121" sldId="348"/>
            <ac:spMk id="114" creationId="{00000000-0000-0000-0000-000000000000}"/>
          </ac:spMkLst>
        </pc:spChg>
      </pc:sldChg>
      <pc:sldChg chg="modSp mod">
        <pc:chgData name="CAMPOS ZAMORA, Melissa" userId="4328921f-4451-4773-bb83-445ac24bfedf" providerId="ADAL" clId="{E008439C-6133-5244-8F93-216BFE64813C}" dt="2023-10-16T19:27:35.506" v="587" actId="404"/>
        <pc:sldMkLst>
          <pc:docMk/>
          <pc:sldMk cId="3604670443" sldId="359"/>
        </pc:sldMkLst>
        <pc:spChg chg="mod">
          <ac:chgData name="CAMPOS ZAMORA, Melissa" userId="4328921f-4451-4773-bb83-445ac24bfedf" providerId="ADAL" clId="{E008439C-6133-5244-8F93-216BFE64813C}" dt="2023-10-16T19:27:35.506" v="587" actId="404"/>
          <ac:spMkLst>
            <pc:docMk/>
            <pc:sldMk cId="3604670443" sldId="359"/>
            <ac:spMk id="5" creationId="{00000000-0000-0000-0000-000000000000}"/>
          </ac:spMkLst>
        </pc:spChg>
      </pc:sldChg>
      <pc:sldChg chg="modSp mod">
        <pc:chgData name="CAMPOS ZAMORA, Melissa" userId="4328921f-4451-4773-bb83-445ac24bfedf" providerId="ADAL" clId="{E008439C-6133-5244-8F93-216BFE64813C}" dt="2023-10-16T19:28:37.116" v="603" actId="1076"/>
        <pc:sldMkLst>
          <pc:docMk/>
          <pc:sldMk cId="3178597280" sldId="360"/>
        </pc:sldMkLst>
        <pc:spChg chg="mod">
          <ac:chgData name="CAMPOS ZAMORA, Melissa" userId="4328921f-4451-4773-bb83-445ac24bfedf" providerId="ADAL" clId="{E008439C-6133-5244-8F93-216BFE64813C}" dt="2023-10-16T19:28:37.116" v="603" actId="1076"/>
          <ac:spMkLst>
            <pc:docMk/>
            <pc:sldMk cId="3178597280" sldId="360"/>
            <ac:spMk id="5" creationId="{00000000-0000-0000-0000-000000000000}"/>
          </ac:spMkLst>
        </pc:spChg>
        <pc:spChg chg="mod">
          <ac:chgData name="CAMPOS ZAMORA, Melissa" userId="4328921f-4451-4773-bb83-445ac24bfedf" providerId="ADAL" clId="{E008439C-6133-5244-8F93-216BFE64813C}" dt="2023-10-16T19:28:29.042" v="600" actId="1076"/>
          <ac:spMkLst>
            <pc:docMk/>
            <pc:sldMk cId="3178597280" sldId="360"/>
            <ac:spMk id="11" creationId="{D2F1490B-27D8-CEFA-A488-DE8EFDB3144E}"/>
          </ac:spMkLst>
        </pc:spChg>
        <pc:spChg chg="mod">
          <ac:chgData name="CAMPOS ZAMORA, Melissa" userId="4328921f-4451-4773-bb83-445ac24bfedf" providerId="ADAL" clId="{E008439C-6133-5244-8F93-216BFE64813C}" dt="2023-10-16T19:28:24.933" v="598" actId="1076"/>
          <ac:spMkLst>
            <pc:docMk/>
            <pc:sldMk cId="3178597280" sldId="360"/>
            <ac:spMk id="12" creationId="{6ADFD828-A2E6-32CF-6A62-EF7ECA566BE1}"/>
          </ac:spMkLst>
        </pc:spChg>
        <pc:picChg chg="mod">
          <ac:chgData name="CAMPOS ZAMORA, Melissa" userId="4328921f-4451-4773-bb83-445ac24bfedf" providerId="ADAL" clId="{E008439C-6133-5244-8F93-216BFE64813C}" dt="2023-10-16T19:28:26.211" v="599" actId="1076"/>
          <ac:picMkLst>
            <pc:docMk/>
            <pc:sldMk cId="3178597280" sldId="360"/>
            <ac:picMk id="10" creationId="{037DD45C-7DE3-5239-5DA0-91A4533BF8C4}"/>
          </ac:picMkLst>
        </pc:picChg>
      </pc:sldChg>
      <pc:sldChg chg="modSp mod">
        <pc:chgData name="CAMPOS ZAMORA, Melissa" userId="4328921f-4451-4773-bb83-445ac24bfedf" providerId="ADAL" clId="{E008439C-6133-5244-8F93-216BFE64813C}" dt="2023-10-16T19:30:42.256" v="607" actId="115"/>
        <pc:sldMkLst>
          <pc:docMk/>
          <pc:sldMk cId="2436111316" sldId="375"/>
        </pc:sldMkLst>
        <pc:graphicFrameChg chg="modGraphic">
          <ac:chgData name="CAMPOS ZAMORA, Melissa" userId="4328921f-4451-4773-bb83-445ac24bfedf" providerId="ADAL" clId="{E008439C-6133-5244-8F93-216BFE64813C}" dt="2023-10-16T19:30:42.256" v="607" actId="115"/>
          <ac:graphicFrameMkLst>
            <pc:docMk/>
            <pc:sldMk cId="2436111316" sldId="375"/>
            <ac:graphicFrameMk id="6" creationId="{00000000-0000-0000-0000-000000000000}"/>
          </ac:graphicFrameMkLst>
        </pc:graphicFrameChg>
      </pc:sldChg>
      <pc:sldChg chg="modSp mod">
        <pc:chgData name="CAMPOS ZAMORA, Melissa" userId="4328921f-4451-4773-bb83-445ac24bfedf" providerId="ADAL" clId="{E008439C-6133-5244-8F93-216BFE64813C}" dt="2023-10-16T19:29:49.573" v="606"/>
        <pc:sldMkLst>
          <pc:docMk/>
          <pc:sldMk cId="1395544534" sldId="376"/>
        </pc:sldMkLst>
        <pc:graphicFrameChg chg="mod modGraphic">
          <ac:chgData name="CAMPOS ZAMORA, Melissa" userId="4328921f-4451-4773-bb83-445ac24bfedf" providerId="ADAL" clId="{E008439C-6133-5244-8F93-216BFE64813C}" dt="2023-10-16T19:29:49.573" v="606"/>
          <ac:graphicFrameMkLst>
            <pc:docMk/>
            <pc:sldMk cId="1395544534" sldId="376"/>
            <ac:graphicFrameMk id="6" creationId="{00000000-0000-0000-0000-000000000000}"/>
          </ac:graphicFrameMkLst>
        </pc:graphicFrameChg>
      </pc:sldChg>
      <pc:sldChg chg="modSp mod">
        <pc:chgData name="CAMPOS ZAMORA, Melissa" userId="4328921f-4451-4773-bb83-445ac24bfedf" providerId="ADAL" clId="{E008439C-6133-5244-8F93-216BFE64813C}" dt="2023-10-16T19:33:32.048" v="666"/>
        <pc:sldMkLst>
          <pc:docMk/>
          <pc:sldMk cId="3916220791" sldId="377"/>
        </pc:sldMkLst>
        <pc:graphicFrameChg chg="mod modGraphic">
          <ac:chgData name="CAMPOS ZAMORA, Melissa" userId="4328921f-4451-4773-bb83-445ac24bfedf" providerId="ADAL" clId="{E008439C-6133-5244-8F93-216BFE64813C}" dt="2023-10-16T19:33:32.048" v="666"/>
          <ac:graphicFrameMkLst>
            <pc:docMk/>
            <pc:sldMk cId="3916220791" sldId="377"/>
            <ac:graphicFrameMk id="6" creationId="{00000000-0000-0000-0000-000000000000}"/>
          </ac:graphicFrameMkLst>
        </pc:graphicFrameChg>
      </pc:sldChg>
      <pc:sldChg chg="modSp mod">
        <pc:chgData name="CAMPOS ZAMORA, Melissa" userId="4328921f-4451-4773-bb83-445ac24bfedf" providerId="ADAL" clId="{E008439C-6133-5244-8F93-216BFE64813C}" dt="2023-10-16T19:35:19.988" v="691" actId="14100"/>
        <pc:sldMkLst>
          <pc:docMk/>
          <pc:sldMk cId="2625513422" sldId="378"/>
        </pc:sldMkLst>
        <pc:spChg chg="mod">
          <ac:chgData name="CAMPOS ZAMORA, Melissa" userId="4328921f-4451-4773-bb83-445ac24bfedf" providerId="ADAL" clId="{E008439C-6133-5244-8F93-216BFE64813C}" dt="2023-10-16T19:35:19.988" v="691" actId="14100"/>
          <ac:spMkLst>
            <pc:docMk/>
            <pc:sldMk cId="2625513422" sldId="378"/>
            <ac:spMk id="3" creationId="{00000000-0000-0000-0000-000000000000}"/>
          </ac:spMkLst>
        </pc:spChg>
        <pc:graphicFrameChg chg="mod modGraphic">
          <ac:chgData name="CAMPOS ZAMORA, Melissa" userId="4328921f-4451-4773-bb83-445ac24bfedf" providerId="ADAL" clId="{E008439C-6133-5244-8F93-216BFE64813C}" dt="2023-10-16T19:35:04.372" v="690"/>
          <ac:graphicFrameMkLst>
            <pc:docMk/>
            <pc:sldMk cId="2625513422" sldId="378"/>
            <ac:graphicFrameMk id="6" creationId="{00000000-0000-0000-0000-000000000000}"/>
          </ac:graphicFrameMkLst>
        </pc:graphicFrameChg>
      </pc:sldChg>
      <pc:sldChg chg="modSp mod">
        <pc:chgData name="CAMPOS ZAMORA, Melissa" userId="4328921f-4451-4773-bb83-445ac24bfedf" providerId="ADAL" clId="{E008439C-6133-5244-8F93-216BFE64813C}" dt="2023-10-16T19:38:53.765" v="821" actId="15"/>
        <pc:sldMkLst>
          <pc:docMk/>
          <pc:sldMk cId="416538409" sldId="388"/>
        </pc:sldMkLst>
        <pc:graphicFrameChg chg="modGraphic">
          <ac:chgData name="CAMPOS ZAMORA, Melissa" userId="4328921f-4451-4773-bb83-445ac24bfedf" providerId="ADAL" clId="{E008439C-6133-5244-8F93-216BFE64813C}" dt="2023-10-16T19:38:53.765" v="821" actId="15"/>
          <ac:graphicFrameMkLst>
            <pc:docMk/>
            <pc:sldMk cId="416538409" sldId="388"/>
            <ac:graphicFrameMk id="6" creationId="{00000000-0000-0000-0000-000000000000}"/>
          </ac:graphicFrameMkLst>
        </pc:graphicFrameChg>
      </pc:sldChg>
      <pc:sldChg chg="modSp mod">
        <pc:chgData name="CAMPOS ZAMORA, Melissa" userId="4328921f-4451-4773-bb83-445ac24bfedf" providerId="ADAL" clId="{E008439C-6133-5244-8F93-216BFE64813C}" dt="2023-10-16T19:40:04.917" v="840" actId="20577"/>
        <pc:sldMkLst>
          <pc:docMk/>
          <pc:sldMk cId="3850008365" sldId="390"/>
        </pc:sldMkLst>
        <pc:graphicFrameChg chg="mod modGraphic">
          <ac:chgData name="CAMPOS ZAMORA, Melissa" userId="4328921f-4451-4773-bb83-445ac24bfedf" providerId="ADAL" clId="{E008439C-6133-5244-8F93-216BFE64813C}" dt="2023-10-16T19:40:04.917" v="840" actId="20577"/>
          <ac:graphicFrameMkLst>
            <pc:docMk/>
            <pc:sldMk cId="3850008365" sldId="390"/>
            <ac:graphicFrameMk id="6" creationId="{00000000-0000-0000-0000-000000000000}"/>
          </ac:graphicFrameMkLst>
        </pc:graphicFrameChg>
      </pc:sldChg>
      <pc:sldChg chg="modSp mod">
        <pc:chgData name="CAMPOS ZAMORA, Melissa" userId="4328921f-4451-4773-bb83-445ac24bfedf" providerId="ADAL" clId="{E008439C-6133-5244-8F93-216BFE64813C}" dt="2023-10-16T19:40:33.341" v="851" actId="113"/>
        <pc:sldMkLst>
          <pc:docMk/>
          <pc:sldMk cId="1935106992" sldId="391"/>
        </pc:sldMkLst>
        <pc:graphicFrameChg chg="mod modGraphic">
          <ac:chgData name="CAMPOS ZAMORA, Melissa" userId="4328921f-4451-4773-bb83-445ac24bfedf" providerId="ADAL" clId="{E008439C-6133-5244-8F93-216BFE64813C}" dt="2023-10-16T19:40:33.341" v="851" actId="113"/>
          <ac:graphicFrameMkLst>
            <pc:docMk/>
            <pc:sldMk cId="1935106992" sldId="391"/>
            <ac:graphicFrameMk id="6" creationId="{00000000-0000-0000-0000-000000000000}"/>
          </ac:graphicFrameMkLst>
        </pc:graphicFrameChg>
      </pc:sldChg>
      <pc:sldChg chg="addSp modSp mod">
        <pc:chgData name="CAMPOS ZAMORA, Melissa" userId="4328921f-4451-4773-bb83-445ac24bfedf" providerId="ADAL" clId="{E008439C-6133-5244-8F93-216BFE64813C}" dt="2023-10-16T19:41:31.234" v="864" actId="1076"/>
        <pc:sldMkLst>
          <pc:docMk/>
          <pc:sldMk cId="3912347668" sldId="392"/>
        </pc:sldMkLst>
        <pc:spChg chg="mod">
          <ac:chgData name="CAMPOS ZAMORA, Melissa" userId="4328921f-4451-4773-bb83-445ac24bfedf" providerId="ADAL" clId="{E008439C-6133-5244-8F93-216BFE64813C}" dt="2023-10-16T19:40:54.655" v="855" actId="1076"/>
          <ac:spMkLst>
            <pc:docMk/>
            <pc:sldMk cId="3912347668" sldId="392"/>
            <ac:spMk id="2" creationId="{F067CAF0-4BD4-7E27-2589-015671C561F5}"/>
          </ac:spMkLst>
        </pc:spChg>
        <pc:spChg chg="mod">
          <ac:chgData name="CAMPOS ZAMORA, Melissa" userId="4328921f-4451-4773-bb83-445ac24bfedf" providerId="ADAL" clId="{E008439C-6133-5244-8F93-216BFE64813C}" dt="2023-10-16T19:40:59.354" v="857" actId="14100"/>
          <ac:spMkLst>
            <pc:docMk/>
            <pc:sldMk cId="3912347668" sldId="392"/>
            <ac:spMk id="3" creationId="{00000000-0000-0000-0000-000000000000}"/>
          </ac:spMkLst>
        </pc:spChg>
        <pc:spChg chg="add mod">
          <ac:chgData name="CAMPOS ZAMORA, Melissa" userId="4328921f-4451-4773-bb83-445ac24bfedf" providerId="ADAL" clId="{E008439C-6133-5244-8F93-216BFE64813C}" dt="2023-10-16T19:41:31.234" v="864" actId="1076"/>
          <ac:spMkLst>
            <pc:docMk/>
            <pc:sldMk cId="3912347668" sldId="392"/>
            <ac:spMk id="5" creationId="{B8F9FC2F-84B9-4F89-41D1-D59A605277FD}"/>
          </ac:spMkLst>
        </pc:spChg>
      </pc:sldChg>
      <pc:sldChg chg="delCm">
        <pc:chgData name="CAMPOS ZAMORA, Melissa" userId="4328921f-4451-4773-bb83-445ac24bfedf" providerId="ADAL" clId="{E008439C-6133-5244-8F93-216BFE64813C}" dt="2023-10-16T19:43:07.331" v="865"/>
        <pc:sldMkLst>
          <pc:docMk/>
          <pc:sldMk cId="169598175" sldId="403"/>
        </pc:sldMkLst>
        <pc:extLst>
          <p:ext xmlns:p="http://schemas.openxmlformats.org/presentationml/2006/main" uri="{D6D511B9-2390-475A-947B-AFAB55BFBCF1}">
            <pc226:cmChg xmlns:pc226="http://schemas.microsoft.com/office/powerpoint/2022/06/main/command" chg="del">
              <pc226:chgData name="CAMPOS ZAMORA, Melissa" userId="4328921f-4451-4773-bb83-445ac24bfedf" providerId="ADAL" clId="{E008439C-6133-5244-8F93-216BFE64813C}" dt="2023-10-16T19:43:07.331" v="865"/>
              <pc2:cmMkLst xmlns:pc2="http://schemas.microsoft.com/office/powerpoint/2019/9/main/command">
                <pc:docMk/>
                <pc:sldMk cId="169598175" sldId="403"/>
                <pc2:cmMk id="{65805DFD-9363-9A4A-BFB2-45AFF6F73E3F}"/>
              </pc2:cmMkLst>
            </pc226:cmChg>
          </p:ext>
        </pc:extLst>
      </pc:sldChg>
      <pc:sldChg chg="modSp mod">
        <pc:chgData name="CAMPOS ZAMORA, Melissa" userId="4328921f-4451-4773-bb83-445ac24bfedf" providerId="ADAL" clId="{E008439C-6133-5244-8F93-216BFE64813C}" dt="2023-10-16T19:38:07.319" v="813" actId="13926"/>
        <pc:sldMkLst>
          <pc:docMk/>
          <pc:sldMk cId="2379003922" sldId="414"/>
        </pc:sldMkLst>
        <pc:spChg chg="mod">
          <ac:chgData name="CAMPOS ZAMORA, Melissa" userId="4328921f-4451-4773-bb83-445ac24bfedf" providerId="ADAL" clId="{E008439C-6133-5244-8F93-216BFE64813C}" dt="2023-10-16T19:36:24.270" v="714" actId="790"/>
          <ac:spMkLst>
            <pc:docMk/>
            <pc:sldMk cId="2379003922" sldId="414"/>
            <ac:spMk id="2" creationId="{00000000-0000-0000-0000-000000000000}"/>
          </ac:spMkLst>
        </pc:spChg>
        <pc:graphicFrameChg chg="mod modGraphic">
          <ac:chgData name="CAMPOS ZAMORA, Melissa" userId="4328921f-4451-4773-bb83-445ac24bfedf" providerId="ADAL" clId="{E008439C-6133-5244-8F93-216BFE64813C}" dt="2023-10-16T19:38:07.319" v="813" actId="13926"/>
          <ac:graphicFrameMkLst>
            <pc:docMk/>
            <pc:sldMk cId="2379003922" sldId="414"/>
            <ac:graphicFrameMk id="6" creationId="{00000000-0000-0000-0000-000000000000}"/>
          </ac:graphicFrameMkLst>
        </pc:graphicFrameChg>
      </pc:sldChg>
      <pc:sldChg chg="modSp mod">
        <pc:chgData name="CAMPOS ZAMORA, Melissa" userId="4328921f-4451-4773-bb83-445ac24bfedf" providerId="ADAL" clId="{E008439C-6133-5244-8F93-216BFE64813C}" dt="2023-10-05T16:59:55.968" v="577" actId="12"/>
        <pc:sldMkLst>
          <pc:docMk/>
          <pc:sldMk cId="3948990934" sldId="431"/>
        </pc:sldMkLst>
        <pc:spChg chg="mod">
          <ac:chgData name="CAMPOS ZAMORA, Melissa" userId="4328921f-4451-4773-bb83-445ac24bfedf" providerId="ADAL" clId="{E008439C-6133-5244-8F93-216BFE64813C}" dt="2023-10-05T16:59:55.968" v="577" actId="12"/>
          <ac:spMkLst>
            <pc:docMk/>
            <pc:sldMk cId="3948990934" sldId="431"/>
            <ac:spMk id="3" creationId="{4F0CAC0C-DCFB-0A9A-1E3F-07DEDA2CE5FD}"/>
          </ac:spMkLst>
        </pc:spChg>
      </pc:sldChg>
      <pc:sldMasterChg chg="delSldLayout">
        <pc:chgData name="CAMPOS ZAMORA, Melissa" userId="4328921f-4451-4773-bb83-445ac24bfedf" providerId="ADAL" clId="{E008439C-6133-5244-8F93-216BFE64813C}" dt="2023-10-05T12:54:35.313" v="1" actId="2696"/>
        <pc:sldMasterMkLst>
          <pc:docMk/>
          <pc:sldMasterMk cId="3117478432" sldId="2147483724"/>
        </pc:sldMasterMkLst>
        <pc:sldLayoutChg chg="del">
          <pc:chgData name="CAMPOS ZAMORA, Melissa" userId="4328921f-4451-4773-bb83-445ac24bfedf" providerId="ADAL" clId="{E008439C-6133-5244-8F93-216BFE64813C}" dt="2023-10-05T12:54:35.313" v="1" actId="2696"/>
          <pc:sldLayoutMkLst>
            <pc:docMk/>
            <pc:sldMasterMk cId="3117478432" sldId="2147483724"/>
            <pc:sldLayoutMk cId="1077459661" sldId="2147483738"/>
          </pc:sldLayoutMkLst>
        </pc:sldLayoutChg>
      </pc:sldMasterChg>
    </pc:docChg>
  </pc:docChgLst>
  <pc:docChgLst>
    <pc:chgData name="CAMPOS ZAMORA, Melissa" userId="4328921f-4451-4773-bb83-445ac24bfedf" providerId="ADAL" clId="{1429E7F7-FD2E-8241-83B4-6A7DD693A5EA}"/>
    <pc:docChg chg="undo redo custSel addSld modSld modMainMaster">
      <pc:chgData name="CAMPOS ZAMORA, Melissa" userId="4328921f-4451-4773-bb83-445ac24bfedf" providerId="ADAL" clId="{1429E7F7-FD2E-8241-83B4-6A7DD693A5EA}" dt="2023-08-02T16:55:26.979" v="3687" actId="20577"/>
      <pc:docMkLst>
        <pc:docMk/>
      </pc:docMkLst>
      <pc:sldChg chg="modSp mod">
        <pc:chgData name="CAMPOS ZAMORA, Melissa" userId="4328921f-4451-4773-bb83-445ac24bfedf" providerId="ADAL" clId="{1429E7F7-FD2E-8241-83B4-6A7DD693A5EA}" dt="2023-08-02T15:40:07.705" v="880" actId="1076"/>
        <pc:sldMkLst>
          <pc:docMk/>
          <pc:sldMk cId="1564245638" sldId="257"/>
        </pc:sldMkLst>
        <pc:spChg chg="mod">
          <ac:chgData name="CAMPOS ZAMORA, Melissa" userId="4328921f-4451-4773-bb83-445ac24bfedf" providerId="ADAL" clId="{1429E7F7-FD2E-8241-83B4-6A7DD693A5EA}" dt="2023-07-31T18:44:57.578" v="0" actId="2085"/>
          <ac:spMkLst>
            <pc:docMk/>
            <pc:sldMk cId="1564245638" sldId="257"/>
            <ac:spMk id="3" creationId="{95032FBE-822F-7639-763B-27E8EFB98B7C}"/>
          </ac:spMkLst>
        </pc:spChg>
        <pc:spChg chg="mod">
          <ac:chgData name="CAMPOS ZAMORA, Melissa" userId="4328921f-4451-4773-bb83-445ac24bfedf" providerId="ADAL" clId="{1429E7F7-FD2E-8241-83B4-6A7DD693A5EA}" dt="2023-08-02T15:40:07.705" v="880" actId="1076"/>
          <ac:spMkLst>
            <pc:docMk/>
            <pc:sldMk cId="1564245638" sldId="257"/>
            <ac:spMk id="7" creationId="{A91792F2-D408-9231-F22E-19376BC857D3}"/>
          </ac:spMkLst>
        </pc:spChg>
      </pc:sldChg>
      <pc:sldChg chg="modNotesTx">
        <pc:chgData name="CAMPOS ZAMORA, Melissa" userId="4328921f-4451-4773-bb83-445ac24bfedf" providerId="ADAL" clId="{1429E7F7-FD2E-8241-83B4-6A7DD693A5EA}" dt="2023-07-31T18:45:44.736" v="1" actId="20577"/>
        <pc:sldMkLst>
          <pc:docMk/>
          <pc:sldMk cId="692489105" sldId="300"/>
        </pc:sldMkLst>
      </pc:sldChg>
      <pc:sldChg chg="modSp mod">
        <pc:chgData name="CAMPOS ZAMORA, Melissa" userId="4328921f-4451-4773-bb83-445ac24bfedf" providerId="ADAL" clId="{1429E7F7-FD2E-8241-83B4-6A7DD693A5EA}" dt="2023-08-02T15:46:36.821" v="968" actId="14100"/>
        <pc:sldMkLst>
          <pc:docMk/>
          <pc:sldMk cId="844637471" sldId="338"/>
        </pc:sldMkLst>
        <pc:spChg chg="mod">
          <ac:chgData name="CAMPOS ZAMORA, Melissa" userId="4328921f-4451-4773-bb83-445ac24bfedf" providerId="ADAL" clId="{1429E7F7-FD2E-8241-83B4-6A7DD693A5EA}" dt="2023-08-02T15:45:39.923" v="923" actId="20577"/>
          <ac:spMkLst>
            <pc:docMk/>
            <pc:sldMk cId="844637471" sldId="338"/>
            <ac:spMk id="14" creationId="{35EC112C-525C-44E9-527F-DC3235BF9B53}"/>
          </ac:spMkLst>
        </pc:spChg>
        <pc:spChg chg="mod">
          <ac:chgData name="CAMPOS ZAMORA, Melissa" userId="4328921f-4451-4773-bb83-445ac24bfedf" providerId="ADAL" clId="{1429E7F7-FD2E-8241-83B4-6A7DD693A5EA}" dt="2023-08-02T15:45:10.082" v="910" actId="255"/>
          <ac:spMkLst>
            <pc:docMk/>
            <pc:sldMk cId="844637471" sldId="338"/>
            <ac:spMk id="16" creationId="{378B5372-172B-8856-272A-BC34F7F85566}"/>
          </ac:spMkLst>
        </pc:spChg>
        <pc:spChg chg="mod">
          <ac:chgData name="CAMPOS ZAMORA, Melissa" userId="4328921f-4451-4773-bb83-445ac24bfedf" providerId="ADAL" clId="{1429E7F7-FD2E-8241-83B4-6A7DD693A5EA}" dt="2023-08-02T15:46:32.153" v="967" actId="1038"/>
          <ac:spMkLst>
            <pc:docMk/>
            <pc:sldMk cId="844637471" sldId="338"/>
            <ac:spMk id="17" creationId="{0C0F861B-F5A6-70AD-3F67-E5837D468E19}"/>
          </ac:spMkLst>
        </pc:spChg>
        <pc:spChg chg="mod">
          <ac:chgData name="CAMPOS ZAMORA, Melissa" userId="4328921f-4451-4773-bb83-445ac24bfedf" providerId="ADAL" clId="{1429E7F7-FD2E-8241-83B4-6A7DD693A5EA}" dt="2023-08-02T15:45:29.673" v="919" actId="14100"/>
          <ac:spMkLst>
            <pc:docMk/>
            <pc:sldMk cId="844637471" sldId="338"/>
            <ac:spMk id="18" creationId="{CFF94DE3-B407-B5EA-CC01-5A3679C3B26A}"/>
          </ac:spMkLst>
        </pc:spChg>
        <pc:spChg chg="mod">
          <ac:chgData name="CAMPOS ZAMORA, Melissa" userId="4328921f-4451-4773-bb83-445ac24bfedf" providerId="ADAL" clId="{1429E7F7-FD2E-8241-83B4-6A7DD693A5EA}" dt="2023-08-02T15:45:34.384" v="921" actId="14100"/>
          <ac:spMkLst>
            <pc:docMk/>
            <pc:sldMk cId="844637471" sldId="338"/>
            <ac:spMk id="19" creationId="{C6F5D157-89E6-1E79-50B6-83ECB926492F}"/>
          </ac:spMkLst>
        </pc:spChg>
        <pc:spChg chg="mod">
          <ac:chgData name="CAMPOS ZAMORA, Melissa" userId="4328921f-4451-4773-bb83-445ac24bfedf" providerId="ADAL" clId="{1429E7F7-FD2E-8241-83B4-6A7DD693A5EA}" dt="2023-08-02T15:45:10.082" v="910" actId="255"/>
          <ac:spMkLst>
            <pc:docMk/>
            <pc:sldMk cId="844637471" sldId="338"/>
            <ac:spMk id="20" creationId="{50746183-20DD-361A-12B7-9B90616FDE5E}"/>
          </ac:spMkLst>
        </pc:spChg>
        <pc:spChg chg="mod">
          <ac:chgData name="CAMPOS ZAMORA, Melissa" userId="4328921f-4451-4773-bb83-445ac24bfedf" providerId="ADAL" clId="{1429E7F7-FD2E-8241-83B4-6A7DD693A5EA}" dt="2023-08-02T15:45:10.082" v="910" actId="255"/>
          <ac:spMkLst>
            <pc:docMk/>
            <pc:sldMk cId="844637471" sldId="338"/>
            <ac:spMk id="21" creationId="{C51DFA27-B4F5-9A9A-025B-B73AAB7A5BEF}"/>
          </ac:spMkLst>
        </pc:spChg>
        <pc:spChg chg="mod">
          <ac:chgData name="CAMPOS ZAMORA, Melissa" userId="4328921f-4451-4773-bb83-445ac24bfedf" providerId="ADAL" clId="{1429E7F7-FD2E-8241-83B4-6A7DD693A5EA}" dt="2023-08-02T15:46:27.332" v="965" actId="14100"/>
          <ac:spMkLst>
            <pc:docMk/>
            <pc:sldMk cId="844637471" sldId="338"/>
            <ac:spMk id="22" creationId="{3237A9D7-6658-DA51-51E4-7BE1B98C246F}"/>
          </ac:spMkLst>
        </pc:spChg>
        <pc:spChg chg="mod">
          <ac:chgData name="CAMPOS ZAMORA, Melissa" userId="4328921f-4451-4773-bb83-445ac24bfedf" providerId="ADAL" clId="{1429E7F7-FD2E-8241-83B4-6A7DD693A5EA}" dt="2023-08-02T15:46:36.821" v="968" actId="14100"/>
          <ac:spMkLst>
            <pc:docMk/>
            <pc:sldMk cId="844637471" sldId="338"/>
            <ac:spMk id="23" creationId="{A8A02315-018B-AD83-8E77-69394D1FF85C}"/>
          </ac:spMkLst>
        </pc:spChg>
      </pc:sldChg>
      <pc:sldChg chg="modSp mod">
        <pc:chgData name="CAMPOS ZAMORA, Melissa" userId="4328921f-4451-4773-bb83-445ac24bfedf" providerId="ADAL" clId="{1429E7F7-FD2E-8241-83B4-6A7DD693A5EA}" dt="2023-08-02T15:44:06.561" v="901" actId="2711"/>
        <pc:sldMkLst>
          <pc:docMk/>
          <pc:sldMk cId="2449308160" sldId="340"/>
        </pc:sldMkLst>
        <pc:spChg chg="mod">
          <ac:chgData name="CAMPOS ZAMORA, Melissa" userId="4328921f-4451-4773-bb83-445ac24bfedf" providerId="ADAL" clId="{1429E7F7-FD2E-8241-83B4-6A7DD693A5EA}" dt="2023-08-02T15:44:03.658" v="900" actId="2711"/>
          <ac:spMkLst>
            <pc:docMk/>
            <pc:sldMk cId="2449308160" sldId="340"/>
            <ac:spMk id="3" creationId="{00000000-0000-0000-0000-000000000000}"/>
          </ac:spMkLst>
        </pc:spChg>
        <pc:spChg chg="mod">
          <ac:chgData name="CAMPOS ZAMORA, Melissa" userId="4328921f-4451-4773-bb83-445ac24bfedf" providerId="ADAL" clId="{1429E7F7-FD2E-8241-83B4-6A7DD693A5EA}" dt="2023-08-02T15:44:06.561" v="901" actId="2711"/>
          <ac:spMkLst>
            <pc:docMk/>
            <pc:sldMk cId="2449308160" sldId="340"/>
            <ac:spMk id="9" creationId="{00000000-0000-0000-0000-000000000000}"/>
          </ac:spMkLst>
        </pc:spChg>
      </pc:sldChg>
      <pc:sldChg chg="modSp mod">
        <pc:chgData name="CAMPOS ZAMORA, Melissa" userId="4328921f-4451-4773-bb83-445ac24bfedf" providerId="ADAL" clId="{1429E7F7-FD2E-8241-83B4-6A7DD693A5EA}" dt="2023-08-02T15:40:13.511" v="881" actId="2711"/>
        <pc:sldMkLst>
          <pc:docMk/>
          <pc:sldMk cId="2143982567" sldId="347"/>
        </pc:sldMkLst>
        <pc:spChg chg="mod">
          <ac:chgData name="CAMPOS ZAMORA, Melissa" userId="4328921f-4451-4773-bb83-445ac24bfedf" providerId="ADAL" clId="{1429E7F7-FD2E-8241-83B4-6A7DD693A5EA}" dt="2023-08-02T15:40:13.511" v="881" actId="2711"/>
          <ac:spMkLst>
            <pc:docMk/>
            <pc:sldMk cId="2143982567" sldId="347"/>
            <ac:spMk id="114" creationId="{00000000-0000-0000-0000-000000000000}"/>
          </ac:spMkLst>
        </pc:spChg>
      </pc:sldChg>
      <pc:sldChg chg="modSp mod">
        <pc:chgData name="CAMPOS ZAMORA, Melissa" userId="4328921f-4451-4773-bb83-445ac24bfedf" providerId="ADAL" clId="{1429E7F7-FD2E-8241-83B4-6A7DD693A5EA}" dt="2023-08-02T15:42:31.511" v="891" actId="313"/>
        <pc:sldMkLst>
          <pc:docMk/>
          <pc:sldMk cId="3465916121" sldId="348"/>
        </pc:sldMkLst>
        <pc:spChg chg="mod">
          <ac:chgData name="CAMPOS ZAMORA, Melissa" userId="4328921f-4451-4773-bb83-445ac24bfedf" providerId="ADAL" clId="{1429E7F7-FD2E-8241-83B4-6A7DD693A5EA}" dt="2023-08-02T15:42:31.511" v="891" actId="313"/>
          <ac:spMkLst>
            <pc:docMk/>
            <pc:sldMk cId="3465916121" sldId="348"/>
            <ac:spMk id="114" creationId="{00000000-0000-0000-0000-000000000000}"/>
          </ac:spMkLst>
        </pc:spChg>
      </pc:sldChg>
      <pc:sldChg chg="modSp mod">
        <pc:chgData name="CAMPOS ZAMORA, Melissa" userId="4328921f-4451-4773-bb83-445ac24bfedf" providerId="ADAL" clId="{1429E7F7-FD2E-8241-83B4-6A7DD693A5EA}" dt="2023-08-02T15:43:42.292" v="895" actId="2711"/>
        <pc:sldMkLst>
          <pc:docMk/>
          <pc:sldMk cId="3138237353" sldId="349"/>
        </pc:sldMkLst>
        <pc:spChg chg="mod">
          <ac:chgData name="CAMPOS ZAMORA, Melissa" userId="4328921f-4451-4773-bb83-445ac24bfedf" providerId="ADAL" clId="{1429E7F7-FD2E-8241-83B4-6A7DD693A5EA}" dt="2023-08-02T15:43:42.292" v="895" actId="2711"/>
          <ac:spMkLst>
            <pc:docMk/>
            <pc:sldMk cId="3138237353" sldId="349"/>
            <ac:spMk id="3" creationId="{00000000-0000-0000-0000-000000000000}"/>
          </ac:spMkLst>
        </pc:spChg>
      </pc:sldChg>
      <pc:sldChg chg="modSp mod">
        <pc:chgData name="CAMPOS ZAMORA, Melissa" userId="4328921f-4451-4773-bb83-445ac24bfedf" providerId="ADAL" clId="{1429E7F7-FD2E-8241-83B4-6A7DD693A5EA}" dt="2023-08-02T15:43:55.368" v="898" actId="2711"/>
        <pc:sldMkLst>
          <pc:docMk/>
          <pc:sldMk cId="951726616" sldId="351"/>
        </pc:sldMkLst>
        <pc:spChg chg="mod">
          <ac:chgData name="CAMPOS ZAMORA, Melissa" userId="4328921f-4451-4773-bb83-445ac24bfedf" providerId="ADAL" clId="{1429E7F7-FD2E-8241-83B4-6A7DD693A5EA}" dt="2023-08-02T15:43:55.368" v="898" actId="2711"/>
          <ac:spMkLst>
            <pc:docMk/>
            <pc:sldMk cId="951726616" sldId="351"/>
            <ac:spMk id="136" creationId="{00000000-0000-0000-0000-000000000000}"/>
          </ac:spMkLst>
        </pc:spChg>
      </pc:sldChg>
      <pc:sldChg chg="modSp mod">
        <pc:chgData name="CAMPOS ZAMORA, Melissa" userId="4328921f-4451-4773-bb83-445ac24bfedf" providerId="ADAL" clId="{1429E7F7-FD2E-8241-83B4-6A7DD693A5EA}" dt="2023-08-02T15:44:26.604" v="908" actId="404"/>
        <pc:sldMkLst>
          <pc:docMk/>
          <pc:sldMk cId="114621013" sldId="352"/>
        </pc:sldMkLst>
        <pc:spChg chg="mod">
          <ac:chgData name="CAMPOS ZAMORA, Melissa" userId="4328921f-4451-4773-bb83-445ac24bfedf" providerId="ADAL" clId="{1429E7F7-FD2E-8241-83B4-6A7DD693A5EA}" dt="2023-08-02T15:44:26.604" v="908" actId="404"/>
          <ac:spMkLst>
            <pc:docMk/>
            <pc:sldMk cId="114621013" sldId="352"/>
            <ac:spMk id="6" creationId="{00000000-0000-0000-0000-000000000000}"/>
          </ac:spMkLst>
        </pc:spChg>
        <pc:spChg chg="mod">
          <ac:chgData name="CAMPOS ZAMORA, Melissa" userId="4328921f-4451-4773-bb83-445ac24bfedf" providerId="ADAL" clId="{1429E7F7-FD2E-8241-83B4-6A7DD693A5EA}" dt="2023-08-02T15:44:15.481" v="903" actId="2711"/>
          <ac:spMkLst>
            <pc:docMk/>
            <pc:sldMk cId="114621013" sldId="352"/>
            <ac:spMk id="11" creationId="{00000000-0000-0000-0000-000000000000}"/>
          </ac:spMkLst>
        </pc:spChg>
        <pc:spChg chg="mod">
          <ac:chgData name="CAMPOS ZAMORA, Melissa" userId="4328921f-4451-4773-bb83-445ac24bfedf" providerId="ADAL" clId="{1429E7F7-FD2E-8241-83B4-6A7DD693A5EA}" dt="2023-08-02T15:44:10.711" v="902" actId="2711"/>
          <ac:spMkLst>
            <pc:docMk/>
            <pc:sldMk cId="114621013" sldId="352"/>
            <ac:spMk id="16" creationId="{00000000-0000-0000-0000-000000000000}"/>
          </ac:spMkLst>
        </pc:spChg>
      </pc:sldChg>
      <pc:sldChg chg="modSp mod">
        <pc:chgData name="CAMPOS ZAMORA, Melissa" userId="4328921f-4451-4773-bb83-445ac24bfedf" providerId="ADAL" clId="{1429E7F7-FD2E-8241-83B4-6A7DD693A5EA}" dt="2023-08-02T15:47:20.646" v="976" actId="2711"/>
        <pc:sldMkLst>
          <pc:docMk/>
          <pc:sldMk cId="3294564866" sldId="355"/>
        </pc:sldMkLst>
        <pc:spChg chg="mod">
          <ac:chgData name="CAMPOS ZAMORA, Melissa" userId="4328921f-4451-4773-bb83-445ac24bfedf" providerId="ADAL" clId="{1429E7F7-FD2E-8241-83B4-6A7DD693A5EA}" dt="2023-08-02T15:47:20.646" v="976" actId="2711"/>
          <ac:spMkLst>
            <pc:docMk/>
            <pc:sldMk cId="3294564866" sldId="355"/>
            <ac:spMk id="5" creationId="{00000000-0000-0000-0000-000000000000}"/>
          </ac:spMkLst>
        </pc:spChg>
      </pc:sldChg>
      <pc:sldChg chg="modSp mod">
        <pc:chgData name="CAMPOS ZAMORA, Melissa" userId="4328921f-4451-4773-bb83-445ac24bfedf" providerId="ADAL" clId="{1429E7F7-FD2E-8241-83B4-6A7DD693A5EA}" dt="2023-08-02T15:47:40.485" v="986" actId="1076"/>
        <pc:sldMkLst>
          <pc:docMk/>
          <pc:sldMk cId="2341906690" sldId="356"/>
        </pc:sldMkLst>
        <pc:spChg chg="mod">
          <ac:chgData name="CAMPOS ZAMORA, Melissa" userId="4328921f-4451-4773-bb83-445ac24bfedf" providerId="ADAL" clId="{1429E7F7-FD2E-8241-83B4-6A7DD693A5EA}" dt="2023-08-02T15:47:40.485" v="986" actId="1076"/>
          <ac:spMkLst>
            <pc:docMk/>
            <pc:sldMk cId="2341906690" sldId="356"/>
            <ac:spMk id="5" creationId="{00000000-0000-0000-0000-000000000000}"/>
          </ac:spMkLst>
        </pc:spChg>
      </pc:sldChg>
      <pc:sldChg chg="modSp mod">
        <pc:chgData name="CAMPOS ZAMORA, Melissa" userId="4328921f-4451-4773-bb83-445ac24bfedf" providerId="ADAL" clId="{1429E7F7-FD2E-8241-83B4-6A7DD693A5EA}" dt="2023-08-02T15:50:16.336" v="1016" actId="113"/>
        <pc:sldMkLst>
          <pc:docMk/>
          <pc:sldMk cId="1429376155" sldId="357"/>
        </pc:sldMkLst>
        <pc:spChg chg="mod">
          <ac:chgData name="CAMPOS ZAMORA, Melissa" userId="4328921f-4451-4773-bb83-445ac24bfedf" providerId="ADAL" clId="{1429E7F7-FD2E-8241-83B4-6A7DD693A5EA}" dt="2023-08-02T15:50:16.336" v="1016" actId="113"/>
          <ac:spMkLst>
            <pc:docMk/>
            <pc:sldMk cId="1429376155" sldId="357"/>
            <ac:spMk id="5" creationId="{00000000-0000-0000-0000-000000000000}"/>
          </ac:spMkLst>
        </pc:spChg>
      </pc:sldChg>
      <pc:sldChg chg="modSp mod modNotesTx">
        <pc:chgData name="CAMPOS ZAMORA, Melissa" userId="4328921f-4451-4773-bb83-445ac24bfedf" providerId="ADAL" clId="{1429E7F7-FD2E-8241-83B4-6A7DD693A5EA}" dt="2023-08-02T15:51:34.333" v="1030" actId="20577"/>
        <pc:sldMkLst>
          <pc:docMk/>
          <pc:sldMk cId="3604670443" sldId="359"/>
        </pc:sldMkLst>
        <pc:spChg chg="mod">
          <ac:chgData name="CAMPOS ZAMORA, Melissa" userId="4328921f-4451-4773-bb83-445ac24bfedf" providerId="ADAL" clId="{1429E7F7-FD2E-8241-83B4-6A7DD693A5EA}" dt="2023-08-02T15:51:12.515" v="1028" actId="948"/>
          <ac:spMkLst>
            <pc:docMk/>
            <pc:sldMk cId="3604670443" sldId="359"/>
            <ac:spMk id="5" creationId="{00000000-0000-0000-0000-000000000000}"/>
          </ac:spMkLst>
        </pc:spChg>
      </pc:sldChg>
      <pc:sldChg chg="modSp mod">
        <pc:chgData name="CAMPOS ZAMORA, Melissa" userId="4328921f-4451-4773-bb83-445ac24bfedf" providerId="ADAL" clId="{1429E7F7-FD2E-8241-83B4-6A7DD693A5EA}" dt="2023-08-02T15:53:17.857" v="1033" actId="2711"/>
        <pc:sldMkLst>
          <pc:docMk/>
          <pc:sldMk cId="3178597280" sldId="360"/>
        </pc:sldMkLst>
        <pc:spChg chg="mod">
          <ac:chgData name="CAMPOS ZAMORA, Melissa" userId="4328921f-4451-4773-bb83-445ac24bfedf" providerId="ADAL" clId="{1429E7F7-FD2E-8241-83B4-6A7DD693A5EA}" dt="2023-08-02T15:53:17.857" v="1033" actId="2711"/>
          <ac:spMkLst>
            <pc:docMk/>
            <pc:sldMk cId="3178597280" sldId="360"/>
            <ac:spMk id="5" creationId="{00000000-0000-0000-0000-000000000000}"/>
          </ac:spMkLst>
        </pc:spChg>
      </pc:sldChg>
      <pc:sldChg chg="modSp mod">
        <pc:chgData name="CAMPOS ZAMORA, Melissa" userId="4328921f-4451-4773-bb83-445ac24bfedf" providerId="ADAL" clId="{1429E7F7-FD2E-8241-83B4-6A7DD693A5EA}" dt="2023-08-02T15:53:50.440" v="1040" actId="2711"/>
        <pc:sldMkLst>
          <pc:docMk/>
          <pc:sldMk cId="3045679283" sldId="361"/>
        </pc:sldMkLst>
        <pc:spChg chg="mod">
          <ac:chgData name="CAMPOS ZAMORA, Melissa" userId="4328921f-4451-4773-bb83-445ac24bfedf" providerId="ADAL" clId="{1429E7F7-FD2E-8241-83B4-6A7DD693A5EA}" dt="2023-08-02T15:53:50.440" v="1040" actId="2711"/>
          <ac:spMkLst>
            <pc:docMk/>
            <pc:sldMk cId="3045679283" sldId="361"/>
            <ac:spMk id="5" creationId="{00000000-0000-0000-0000-000000000000}"/>
          </ac:spMkLst>
        </pc:spChg>
      </pc:sldChg>
      <pc:sldChg chg="modSp mod">
        <pc:chgData name="CAMPOS ZAMORA, Melissa" userId="4328921f-4451-4773-bb83-445ac24bfedf" providerId="ADAL" clId="{1429E7F7-FD2E-8241-83B4-6A7DD693A5EA}" dt="2023-08-02T15:54:03.367" v="1041" actId="2711"/>
        <pc:sldMkLst>
          <pc:docMk/>
          <pc:sldMk cId="4254107039" sldId="363"/>
        </pc:sldMkLst>
        <pc:spChg chg="mod">
          <ac:chgData name="CAMPOS ZAMORA, Melissa" userId="4328921f-4451-4773-bb83-445ac24bfedf" providerId="ADAL" clId="{1429E7F7-FD2E-8241-83B4-6A7DD693A5EA}" dt="2023-08-02T15:54:03.367" v="1041" actId="2711"/>
          <ac:spMkLst>
            <pc:docMk/>
            <pc:sldMk cId="4254107039" sldId="363"/>
            <ac:spMk id="5" creationId="{00000000-0000-0000-0000-000000000000}"/>
          </ac:spMkLst>
        </pc:spChg>
      </pc:sldChg>
      <pc:sldChg chg="modSp mod">
        <pc:chgData name="CAMPOS ZAMORA, Melissa" userId="4328921f-4451-4773-bb83-445ac24bfedf" providerId="ADAL" clId="{1429E7F7-FD2E-8241-83B4-6A7DD693A5EA}" dt="2023-08-02T15:54:11.014" v="1043" actId="2711"/>
        <pc:sldMkLst>
          <pc:docMk/>
          <pc:sldMk cId="884187572" sldId="364"/>
        </pc:sldMkLst>
        <pc:spChg chg="mod">
          <ac:chgData name="CAMPOS ZAMORA, Melissa" userId="4328921f-4451-4773-bb83-445ac24bfedf" providerId="ADAL" clId="{1429E7F7-FD2E-8241-83B4-6A7DD693A5EA}" dt="2023-08-02T15:54:11.014" v="1043" actId="2711"/>
          <ac:spMkLst>
            <pc:docMk/>
            <pc:sldMk cId="884187572" sldId="364"/>
            <ac:spMk id="3" creationId="{00000000-0000-0000-0000-000000000000}"/>
          </ac:spMkLst>
        </pc:spChg>
      </pc:sldChg>
      <pc:sldChg chg="modSp mod">
        <pc:chgData name="CAMPOS ZAMORA, Melissa" userId="4328921f-4451-4773-bb83-445ac24bfedf" providerId="ADAL" clId="{1429E7F7-FD2E-8241-83B4-6A7DD693A5EA}" dt="2023-08-02T15:54:20.710" v="1047" actId="1076"/>
        <pc:sldMkLst>
          <pc:docMk/>
          <pc:sldMk cId="187711878" sldId="365"/>
        </pc:sldMkLst>
        <pc:spChg chg="mod">
          <ac:chgData name="CAMPOS ZAMORA, Melissa" userId="4328921f-4451-4773-bb83-445ac24bfedf" providerId="ADAL" clId="{1429E7F7-FD2E-8241-83B4-6A7DD693A5EA}" dt="2023-08-02T15:54:20.710" v="1047" actId="1076"/>
          <ac:spMkLst>
            <pc:docMk/>
            <pc:sldMk cId="187711878" sldId="365"/>
            <ac:spMk id="3" creationId="{00000000-0000-0000-0000-000000000000}"/>
          </ac:spMkLst>
        </pc:spChg>
      </pc:sldChg>
      <pc:sldChg chg="modSp mod">
        <pc:chgData name="CAMPOS ZAMORA, Melissa" userId="4328921f-4451-4773-bb83-445ac24bfedf" providerId="ADAL" clId="{1429E7F7-FD2E-8241-83B4-6A7DD693A5EA}" dt="2023-08-02T15:54:39.266" v="1052" actId="2711"/>
        <pc:sldMkLst>
          <pc:docMk/>
          <pc:sldMk cId="1028948218" sldId="367"/>
        </pc:sldMkLst>
        <pc:spChg chg="mod">
          <ac:chgData name="CAMPOS ZAMORA, Melissa" userId="4328921f-4451-4773-bb83-445ac24bfedf" providerId="ADAL" clId="{1429E7F7-FD2E-8241-83B4-6A7DD693A5EA}" dt="2023-08-02T15:54:39.266" v="1052" actId="2711"/>
          <ac:spMkLst>
            <pc:docMk/>
            <pc:sldMk cId="1028948218" sldId="367"/>
            <ac:spMk id="3" creationId="{00000000-0000-0000-0000-000000000000}"/>
          </ac:spMkLst>
        </pc:spChg>
      </pc:sldChg>
      <pc:sldChg chg="modSp mod">
        <pc:chgData name="CAMPOS ZAMORA, Melissa" userId="4328921f-4451-4773-bb83-445ac24bfedf" providerId="ADAL" clId="{1429E7F7-FD2E-8241-83B4-6A7DD693A5EA}" dt="2023-08-02T15:54:47.825" v="1054" actId="1076"/>
        <pc:sldMkLst>
          <pc:docMk/>
          <pc:sldMk cId="2009265345" sldId="368"/>
        </pc:sldMkLst>
        <pc:spChg chg="mod">
          <ac:chgData name="CAMPOS ZAMORA, Melissa" userId="4328921f-4451-4773-bb83-445ac24bfedf" providerId="ADAL" clId="{1429E7F7-FD2E-8241-83B4-6A7DD693A5EA}" dt="2023-08-02T15:54:47.825" v="1054" actId="1076"/>
          <ac:spMkLst>
            <pc:docMk/>
            <pc:sldMk cId="2009265345" sldId="368"/>
            <ac:spMk id="3" creationId="{00000000-0000-0000-0000-000000000000}"/>
          </ac:spMkLst>
        </pc:spChg>
      </pc:sldChg>
      <pc:sldChg chg="addSp modSp mod">
        <pc:chgData name="CAMPOS ZAMORA, Melissa" userId="4328921f-4451-4773-bb83-445ac24bfedf" providerId="ADAL" clId="{1429E7F7-FD2E-8241-83B4-6A7DD693A5EA}" dt="2023-08-01T23:16:36.690" v="138" actId="948"/>
        <pc:sldMkLst>
          <pc:docMk/>
          <pc:sldMk cId="3208951512" sldId="372"/>
        </pc:sldMkLst>
        <pc:spChg chg="mod">
          <ac:chgData name="CAMPOS ZAMORA, Melissa" userId="4328921f-4451-4773-bb83-445ac24bfedf" providerId="ADAL" clId="{1429E7F7-FD2E-8241-83B4-6A7DD693A5EA}" dt="2023-08-01T23:16:36.690" v="138" actId="948"/>
          <ac:spMkLst>
            <pc:docMk/>
            <pc:sldMk cId="3208951512" sldId="372"/>
            <ac:spMk id="3" creationId="{00000000-0000-0000-0000-000000000000}"/>
          </ac:spMkLst>
        </pc:spChg>
        <pc:spChg chg="add mod">
          <ac:chgData name="CAMPOS ZAMORA, Melissa" userId="4328921f-4451-4773-bb83-445ac24bfedf" providerId="ADAL" clId="{1429E7F7-FD2E-8241-83B4-6A7DD693A5EA}" dt="2023-08-01T23:16:00.087" v="127" actId="1076"/>
          <ac:spMkLst>
            <pc:docMk/>
            <pc:sldMk cId="3208951512" sldId="372"/>
            <ac:spMk id="5" creationId="{7CCA75B2-EC5A-3820-B068-398D83A6AB6B}"/>
          </ac:spMkLst>
        </pc:spChg>
        <pc:picChg chg="add mod">
          <ac:chgData name="CAMPOS ZAMORA, Melissa" userId="4328921f-4451-4773-bb83-445ac24bfedf" providerId="ADAL" clId="{1429E7F7-FD2E-8241-83B4-6A7DD693A5EA}" dt="2023-08-01T23:16:00.087" v="127" actId="1076"/>
          <ac:picMkLst>
            <pc:docMk/>
            <pc:sldMk cId="3208951512" sldId="372"/>
            <ac:picMk id="6" creationId="{6F3F6778-C344-4DA8-C1E1-F5BCB4F723DF}"/>
          </ac:picMkLst>
        </pc:picChg>
      </pc:sldChg>
      <pc:sldChg chg="addSp delSp modSp mod addCm delCm">
        <pc:chgData name="CAMPOS ZAMORA, Melissa" userId="4328921f-4451-4773-bb83-445ac24bfedf" providerId="ADAL" clId="{1429E7F7-FD2E-8241-83B4-6A7DD693A5EA}" dt="2023-08-02T15:55:41.208" v="1072" actId="1035"/>
        <pc:sldMkLst>
          <pc:docMk/>
          <pc:sldMk cId="289310832" sldId="374"/>
        </pc:sldMkLst>
        <pc:spChg chg="mod">
          <ac:chgData name="CAMPOS ZAMORA, Melissa" userId="4328921f-4451-4773-bb83-445ac24bfedf" providerId="ADAL" clId="{1429E7F7-FD2E-8241-83B4-6A7DD693A5EA}" dt="2023-08-01T23:30:39.519" v="277" actId="1076"/>
          <ac:spMkLst>
            <pc:docMk/>
            <pc:sldMk cId="289310832" sldId="374"/>
            <ac:spMk id="2" creationId="{00000000-0000-0000-0000-000000000000}"/>
          </ac:spMkLst>
        </pc:spChg>
        <pc:graphicFrameChg chg="mod modGraphic">
          <ac:chgData name="CAMPOS ZAMORA, Melissa" userId="4328921f-4451-4773-bb83-445ac24bfedf" providerId="ADAL" clId="{1429E7F7-FD2E-8241-83B4-6A7DD693A5EA}" dt="2023-08-02T15:55:41.208" v="1072" actId="1035"/>
          <ac:graphicFrameMkLst>
            <pc:docMk/>
            <pc:sldMk cId="289310832" sldId="374"/>
            <ac:graphicFrameMk id="9" creationId="{00000000-0000-0000-0000-000000000000}"/>
          </ac:graphicFrameMkLst>
        </pc:graphicFrameChg>
        <pc:picChg chg="add mod">
          <ac:chgData name="CAMPOS ZAMORA, Melissa" userId="4328921f-4451-4773-bb83-445ac24bfedf" providerId="ADAL" clId="{1429E7F7-FD2E-8241-83B4-6A7DD693A5EA}" dt="2023-08-02T15:55:41.208" v="1072" actId="1035"/>
          <ac:picMkLst>
            <pc:docMk/>
            <pc:sldMk cId="289310832" sldId="374"/>
            <ac:picMk id="3" creationId="{87048EC8-C442-52BF-3BEA-499FE7F982AD}"/>
          </ac:picMkLst>
        </pc:picChg>
        <pc:picChg chg="add mod">
          <ac:chgData name="CAMPOS ZAMORA, Melissa" userId="4328921f-4451-4773-bb83-445ac24bfedf" providerId="ADAL" clId="{1429E7F7-FD2E-8241-83B4-6A7DD693A5EA}" dt="2023-08-02T15:55:41.208" v="1072" actId="1035"/>
          <ac:picMkLst>
            <pc:docMk/>
            <pc:sldMk cId="289310832" sldId="374"/>
            <ac:picMk id="4" creationId="{F582BD9E-66DD-DFC9-66E8-00D7D0A12F7D}"/>
          </ac:picMkLst>
        </pc:picChg>
        <pc:picChg chg="add mod">
          <ac:chgData name="CAMPOS ZAMORA, Melissa" userId="4328921f-4451-4773-bb83-445ac24bfedf" providerId="ADAL" clId="{1429E7F7-FD2E-8241-83B4-6A7DD693A5EA}" dt="2023-08-02T15:55:41.208" v="1072" actId="1035"/>
          <ac:picMkLst>
            <pc:docMk/>
            <pc:sldMk cId="289310832" sldId="374"/>
            <ac:picMk id="5" creationId="{1F5A3A27-89B0-B748-793D-2B5BF1977A8A}"/>
          </ac:picMkLst>
        </pc:picChg>
        <pc:picChg chg="add mod">
          <ac:chgData name="CAMPOS ZAMORA, Melissa" userId="4328921f-4451-4773-bb83-445ac24bfedf" providerId="ADAL" clId="{1429E7F7-FD2E-8241-83B4-6A7DD693A5EA}" dt="2023-08-02T15:55:41.208" v="1072" actId="1035"/>
          <ac:picMkLst>
            <pc:docMk/>
            <pc:sldMk cId="289310832" sldId="374"/>
            <ac:picMk id="6" creationId="{5466AA3C-BA1C-AD88-B0F0-755F567FD527}"/>
          </ac:picMkLst>
        </pc:picChg>
        <pc:picChg chg="add mod">
          <ac:chgData name="CAMPOS ZAMORA, Melissa" userId="4328921f-4451-4773-bb83-445ac24bfedf" providerId="ADAL" clId="{1429E7F7-FD2E-8241-83B4-6A7DD693A5EA}" dt="2023-08-02T15:55:41.208" v="1072" actId="1035"/>
          <ac:picMkLst>
            <pc:docMk/>
            <pc:sldMk cId="289310832" sldId="374"/>
            <ac:picMk id="7" creationId="{581BE4F3-B3B1-A75F-2EE2-9908EF56BA10}"/>
          </ac:picMkLst>
        </pc:picChg>
        <pc:picChg chg="del">
          <ac:chgData name="CAMPOS ZAMORA, Melissa" userId="4328921f-4451-4773-bb83-445ac24bfedf" providerId="ADAL" clId="{1429E7F7-FD2E-8241-83B4-6A7DD693A5EA}" dt="2023-08-01T23:29:17.655" v="197" actId="478"/>
          <ac:picMkLst>
            <pc:docMk/>
            <pc:sldMk cId="289310832" sldId="374"/>
            <ac:picMk id="10" creationId="{00000000-0000-0000-0000-000000000000}"/>
          </ac:picMkLst>
        </pc:picChg>
        <pc:picChg chg="del">
          <ac:chgData name="CAMPOS ZAMORA, Melissa" userId="4328921f-4451-4773-bb83-445ac24bfedf" providerId="ADAL" clId="{1429E7F7-FD2E-8241-83B4-6A7DD693A5EA}" dt="2023-08-01T23:29:17.655" v="197" actId="478"/>
          <ac:picMkLst>
            <pc:docMk/>
            <pc:sldMk cId="289310832" sldId="374"/>
            <ac:picMk id="11" creationId="{00000000-0000-0000-0000-000000000000}"/>
          </ac:picMkLst>
        </pc:picChg>
        <pc:picChg chg="del">
          <ac:chgData name="CAMPOS ZAMORA, Melissa" userId="4328921f-4451-4773-bb83-445ac24bfedf" providerId="ADAL" clId="{1429E7F7-FD2E-8241-83B4-6A7DD693A5EA}" dt="2023-08-01T23:29:17.655" v="197" actId="478"/>
          <ac:picMkLst>
            <pc:docMk/>
            <pc:sldMk cId="289310832" sldId="374"/>
            <ac:picMk id="12" creationId="{00000000-0000-0000-0000-000000000000}"/>
          </ac:picMkLst>
        </pc:picChg>
        <pc:picChg chg="del">
          <ac:chgData name="CAMPOS ZAMORA, Melissa" userId="4328921f-4451-4773-bb83-445ac24bfedf" providerId="ADAL" clId="{1429E7F7-FD2E-8241-83B4-6A7DD693A5EA}" dt="2023-08-01T23:29:17.655" v="197" actId="478"/>
          <ac:picMkLst>
            <pc:docMk/>
            <pc:sldMk cId="289310832" sldId="374"/>
            <ac:picMk id="13" creationId="{00000000-0000-0000-0000-000000000000}"/>
          </ac:picMkLst>
        </pc:picChg>
        <pc:picChg chg="del">
          <ac:chgData name="CAMPOS ZAMORA, Melissa" userId="4328921f-4451-4773-bb83-445ac24bfedf" providerId="ADAL" clId="{1429E7F7-FD2E-8241-83B4-6A7DD693A5EA}" dt="2023-08-01T23:29:17.655" v="197" actId="478"/>
          <ac:picMkLst>
            <pc:docMk/>
            <pc:sldMk cId="289310832" sldId="374"/>
            <ac:picMk id="14" creationId="{00000000-0000-0000-0000-000000000000}"/>
          </ac:picMkLst>
        </pc:picChg>
        <pc:extLst>
          <p:ext xmlns:p="http://schemas.openxmlformats.org/presentationml/2006/main" uri="{D6D511B9-2390-475A-947B-AFAB55BFBCF1}">
            <pc226:cmChg xmlns:pc226="http://schemas.microsoft.com/office/powerpoint/2022/06/main/command" chg="add del">
              <pc226:chgData name="CAMPOS ZAMORA, Melissa" userId="4328921f-4451-4773-bb83-445ac24bfedf" providerId="ADAL" clId="{1429E7F7-FD2E-8241-83B4-6A7DD693A5EA}" dt="2023-08-01T23:28:36.684" v="196"/>
              <pc2:cmMkLst xmlns:pc2="http://schemas.microsoft.com/office/powerpoint/2019/9/main/command">
                <pc:docMk/>
                <pc:sldMk cId="289310832" sldId="374"/>
                <pc2:cmMk id="{0FA9CE0A-D093-A847-AF80-AE345CABB7BF}"/>
              </pc2:cmMkLst>
            </pc226:cmChg>
          </p:ext>
        </pc:extLst>
      </pc:sldChg>
      <pc:sldChg chg="addSp delSp modSp mod">
        <pc:chgData name="CAMPOS ZAMORA, Melissa" userId="4328921f-4451-4773-bb83-445ac24bfedf" providerId="ADAL" clId="{1429E7F7-FD2E-8241-83B4-6A7DD693A5EA}" dt="2023-08-02T15:56:15.396" v="1077" actId="2711"/>
        <pc:sldMkLst>
          <pc:docMk/>
          <pc:sldMk cId="2436111316" sldId="375"/>
        </pc:sldMkLst>
        <pc:spChg chg="mod">
          <ac:chgData name="CAMPOS ZAMORA, Melissa" userId="4328921f-4451-4773-bb83-445ac24bfedf" providerId="ADAL" clId="{1429E7F7-FD2E-8241-83B4-6A7DD693A5EA}" dt="2023-08-01T23:31:14.024" v="304" actId="790"/>
          <ac:spMkLst>
            <pc:docMk/>
            <pc:sldMk cId="2436111316" sldId="375"/>
            <ac:spMk id="2" creationId="{00000000-0000-0000-0000-000000000000}"/>
          </ac:spMkLst>
        </pc:spChg>
        <pc:spChg chg="add mod">
          <ac:chgData name="CAMPOS ZAMORA, Melissa" userId="4328921f-4451-4773-bb83-445ac24bfedf" providerId="ADAL" clId="{1429E7F7-FD2E-8241-83B4-6A7DD693A5EA}" dt="2023-08-01T23:39:10.864" v="450" actId="1037"/>
          <ac:spMkLst>
            <pc:docMk/>
            <pc:sldMk cId="2436111316" sldId="375"/>
            <ac:spMk id="7" creationId="{DBF1B78B-29CE-8FEF-EF0F-EFB2060A10AD}"/>
          </ac:spMkLst>
        </pc:spChg>
        <pc:graphicFrameChg chg="mod modGraphic">
          <ac:chgData name="CAMPOS ZAMORA, Melissa" userId="4328921f-4451-4773-bb83-445ac24bfedf" providerId="ADAL" clId="{1429E7F7-FD2E-8241-83B4-6A7DD693A5EA}" dt="2023-08-02T15:56:15.396" v="1077" actId="2711"/>
          <ac:graphicFrameMkLst>
            <pc:docMk/>
            <pc:sldMk cId="2436111316" sldId="375"/>
            <ac:graphicFrameMk id="6" creationId="{00000000-0000-0000-0000-000000000000}"/>
          </ac:graphicFrameMkLst>
        </pc:graphicFrameChg>
        <pc:picChg chg="add mod">
          <ac:chgData name="CAMPOS ZAMORA, Melissa" userId="4328921f-4451-4773-bb83-445ac24bfedf" providerId="ADAL" clId="{1429E7F7-FD2E-8241-83B4-6A7DD693A5EA}" dt="2023-08-01T23:36:59.196" v="375" actId="1076"/>
          <ac:picMkLst>
            <pc:docMk/>
            <pc:sldMk cId="2436111316" sldId="375"/>
            <ac:picMk id="3" creationId="{9E98BCF1-68AA-CFDB-1DE6-DF279305BBE4}"/>
          </ac:picMkLst>
        </pc:picChg>
        <pc:picChg chg="add mod">
          <ac:chgData name="CAMPOS ZAMORA, Melissa" userId="4328921f-4451-4773-bb83-445ac24bfedf" providerId="ADAL" clId="{1429E7F7-FD2E-8241-83B4-6A7DD693A5EA}" dt="2023-08-01T23:39:07.716" v="444" actId="1037"/>
          <ac:picMkLst>
            <pc:docMk/>
            <pc:sldMk cId="2436111316" sldId="375"/>
            <ac:picMk id="4" creationId="{21F9CAC0-7F41-3CF2-68BA-9FF32A108CB9}"/>
          </ac:picMkLst>
        </pc:picChg>
        <pc:picChg chg="del">
          <ac:chgData name="CAMPOS ZAMORA, Melissa" userId="4328921f-4451-4773-bb83-445ac24bfedf" providerId="ADAL" clId="{1429E7F7-FD2E-8241-83B4-6A7DD693A5EA}" dt="2023-08-01T23:30:50.974" v="278" actId="478"/>
          <ac:picMkLst>
            <pc:docMk/>
            <pc:sldMk cId="2436111316" sldId="375"/>
            <ac:picMk id="5" creationId="{00000000-0000-0000-0000-000000000000}"/>
          </ac:picMkLst>
        </pc:picChg>
      </pc:sldChg>
      <pc:sldChg chg="addSp delSp modSp mod">
        <pc:chgData name="CAMPOS ZAMORA, Melissa" userId="4328921f-4451-4773-bb83-445ac24bfedf" providerId="ADAL" clId="{1429E7F7-FD2E-8241-83B4-6A7DD693A5EA}" dt="2023-08-02T15:56:11.889" v="1076" actId="2711"/>
        <pc:sldMkLst>
          <pc:docMk/>
          <pc:sldMk cId="1395544534" sldId="376"/>
        </pc:sldMkLst>
        <pc:spChg chg="mod">
          <ac:chgData name="CAMPOS ZAMORA, Melissa" userId="4328921f-4451-4773-bb83-445ac24bfedf" providerId="ADAL" clId="{1429E7F7-FD2E-8241-83B4-6A7DD693A5EA}" dt="2023-08-01T23:36:52.604" v="373" actId="790"/>
          <ac:spMkLst>
            <pc:docMk/>
            <pc:sldMk cId="1395544534" sldId="376"/>
            <ac:spMk id="2" creationId="{00000000-0000-0000-0000-000000000000}"/>
          </ac:spMkLst>
        </pc:spChg>
        <pc:spChg chg="add mod">
          <ac:chgData name="CAMPOS ZAMORA, Melissa" userId="4328921f-4451-4773-bb83-445ac24bfedf" providerId="ADAL" clId="{1429E7F7-FD2E-8241-83B4-6A7DD693A5EA}" dt="2023-08-01T23:39:20.630" v="452" actId="1076"/>
          <ac:spMkLst>
            <pc:docMk/>
            <pc:sldMk cId="1395544534" sldId="376"/>
            <ac:spMk id="7" creationId="{95C57936-E334-4565-C712-3DD2F8CA1382}"/>
          </ac:spMkLst>
        </pc:spChg>
        <pc:graphicFrameChg chg="modGraphic">
          <ac:chgData name="CAMPOS ZAMORA, Melissa" userId="4328921f-4451-4773-bb83-445ac24bfedf" providerId="ADAL" clId="{1429E7F7-FD2E-8241-83B4-6A7DD693A5EA}" dt="2023-08-02T15:56:11.889" v="1076" actId="2711"/>
          <ac:graphicFrameMkLst>
            <pc:docMk/>
            <pc:sldMk cId="1395544534" sldId="376"/>
            <ac:graphicFrameMk id="6" creationId="{00000000-0000-0000-0000-000000000000}"/>
          </ac:graphicFrameMkLst>
        </pc:graphicFrameChg>
        <pc:picChg chg="add mod">
          <ac:chgData name="CAMPOS ZAMORA, Melissa" userId="4328921f-4451-4773-bb83-445ac24bfedf" providerId="ADAL" clId="{1429E7F7-FD2E-8241-83B4-6A7DD693A5EA}" dt="2023-08-01T23:37:01.122" v="376"/>
          <ac:picMkLst>
            <pc:docMk/>
            <pc:sldMk cId="1395544534" sldId="376"/>
            <ac:picMk id="4" creationId="{F77772E1-6A65-2CF2-010A-255D5169EF84}"/>
          </ac:picMkLst>
        </pc:picChg>
        <pc:picChg chg="del">
          <ac:chgData name="CAMPOS ZAMORA, Melissa" userId="4328921f-4451-4773-bb83-445ac24bfedf" providerId="ADAL" clId="{1429E7F7-FD2E-8241-83B4-6A7DD693A5EA}" dt="2023-08-01T23:36:32.746" v="345" actId="478"/>
          <ac:picMkLst>
            <pc:docMk/>
            <pc:sldMk cId="1395544534" sldId="376"/>
            <ac:picMk id="5" creationId="{00000000-0000-0000-0000-000000000000}"/>
          </ac:picMkLst>
        </pc:picChg>
        <pc:picChg chg="add mod">
          <ac:chgData name="CAMPOS ZAMORA, Melissa" userId="4328921f-4451-4773-bb83-445ac24bfedf" providerId="ADAL" clId="{1429E7F7-FD2E-8241-83B4-6A7DD693A5EA}" dt="2023-08-01T23:39:20.630" v="452" actId="1076"/>
          <ac:picMkLst>
            <pc:docMk/>
            <pc:sldMk cId="1395544534" sldId="376"/>
            <ac:picMk id="8" creationId="{D6B95969-1E41-6A2C-9624-C71245491815}"/>
          </ac:picMkLst>
        </pc:picChg>
      </pc:sldChg>
      <pc:sldChg chg="addSp delSp modSp mod">
        <pc:chgData name="CAMPOS ZAMORA, Melissa" userId="4328921f-4451-4773-bb83-445ac24bfedf" providerId="ADAL" clId="{1429E7F7-FD2E-8241-83B4-6A7DD693A5EA}" dt="2023-08-02T15:56:08.309" v="1075" actId="2711"/>
        <pc:sldMkLst>
          <pc:docMk/>
          <pc:sldMk cId="3916220791" sldId="377"/>
        </pc:sldMkLst>
        <pc:spChg chg="mod">
          <ac:chgData name="CAMPOS ZAMORA, Melissa" userId="4328921f-4451-4773-bb83-445ac24bfedf" providerId="ADAL" clId="{1429E7F7-FD2E-8241-83B4-6A7DD693A5EA}" dt="2023-08-01T23:37:19.199" v="390" actId="1076"/>
          <ac:spMkLst>
            <pc:docMk/>
            <pc:sldMk cId="3916220791" sldId="377"/>
            <ac:spMk id="2" creationId="{00000000-0000-0000-0000-000000000000}"/>
          </ac:spMkLst>
        </pc:spChg>
        <pc:spChg chg="add mod">
          <ac:chgData name="CAMPOS ZAMORA, Melissa" userId="4328921f-4451-4773-bb83-445ac24bfedf" providerId="ADAL" clId="{1429E7F7-FD2E-8241-83B4-6A7DD693A5EA}" dt="2023-08-01T23:41:44.020" v="592" actId="1076"/>
          <ac:spMkLst>
            <pc:docMk/>
            <pc:sldMk cId="3916220791" sldId="377"/>
            <ac:spMk id="7" creationId="{E6347FD8-2DC8-B097-B54C-23B69585F82A}"/>
          </ac:spMkLst>
        </pc:spChg>
        <pc:graphicFrameChg chg="mod modGraphic">
          <ac:chgData name="CAMPOS ZAMORA, Melissa" userId="4328921f-4451-4773-bb83-445ac24bfedf" providerId="ADAL" clId="{1429E7F7-FD2E-8241-83B4-6A7DD693A5EA}" dt="2023-08-02T15:56:08.309" v="1075" actId="2711"/>
          <ac:graphicFrameMkLst>
            <pc:docMk/>
            <pc:sldMk cId="3916220791" sldId="377"/>
            <ac:graphicFrameMk id="6" creationId="{00000000-0000-0000-0000-000000000000}"/>
          </ac:graphicFrameMkLst>
        </pc:graphicFrameChg>
        <pc:picChg chg="add mod">
          <ac:chgData name="CAMPOS ZAMORA, Melissa" userId="4328921f-4451-4773-bb83-445ac24bfedf" providerId="ADAL" clId="{1429E7F7-FD2E-8241-83B4-6A7DD693A5EA}" dt="2023-08-01T23:37:08.032" v="380"/>
          <ac:picMkLst>
            <pc:docMk/>
            <pc:sldMk cId="3916220791" sldId="377"/>
            <ac:picMk id="3" creationId="{EF21C6E4-64E8-FD93-0FDE-EA8EBE015CE1}"/>
          </ac:picMkLst>
        </pc:picChg>
        <pc:picChg chg="add mod">
          <ac:chgData name="CAMPOS ZAMORA, Melissa" userId="4328921f-4451-4773-bb83-445ac24bfedf" providerId="ADAL" clId="{1429E7F7-FD2E-8241-83B4-6A7DD693A5EA}" dt="2023-08-01T23:41:44.020" v="592" actId="1076"/>
          <ac:picMkLst>
            <pc:docMk/>
            <pc:sldMk cId="3916220791" sldId="377"/>
            <ac:picMk id="4" creationId="{BCB3C68C-7004-5B5C-9BBE-09C021FD0A22}"/>
          </ac:picMkLst>
        </pc:picChg>
        <pc:picChg chg="del">
          <ac:chgData name="CAMPOS ZAMORA, Melissa" userId="4328921f-4451-4773-bb83-445ac24bfedf" providerId="ADAL" clId="{1429E7F7-FD2E-8241-83B4-6A7DD693A5EA}" dt="2023-08-01T23:37:03.552" v="377" actId="478"/>
          <ac:picMkLst>
            <pc:docMk/>
            <pc:sldMk cId="3916220791" sldId="377"/>
            <ac:picMk id="5" creationId="{00000000-0000-0000-0000-000000000000}"/>
          </ac:picMkLst>
        </pc:picChg>
      </pc:sldChg>
      <pc:sldChg chg="addSp delSp modSp mod">
        <pc:chgData name="CAMPOS ZAMORA, Melissa" userId="4328921f-4451-4773-bb83-445ac24bfedf" providerId="ADAL" clId="{1429E7F7-FD2E-8241-83B4-6A7DD693A5EA}" dt="2023-08-02T15:56:03.943" v="1074" actId="2711"/>
        <pc:sldMkLst>
          <pc:docMk/>
          <pc:sldMk cId="2625513422" sldId="378"/>
        </pc:sldMkLst>
        <pc:spChg chg="mod">
          <ac:chgData name="CAMPOS ZAMORA, Melissa" userId="4328921f-4451-4773-bb83-445ac24bfedf" providerId="ADAL" clId="{1429E7F7-FD2E-8241-83B4-6A7DD693A5EA}" dt="2023-08-01T23:37:24.420" v="394" actId="1076"/>
          <ac:spMkLst>
            <pc:docMk/>
            <pc:sldMk cId="2625513422" sldId="378"/>
            <ac:spMk id="2" creationId="{00000000-0000-0000-0000-000000000000}"/>
          </ac:spMkLst>
        </pc:spChg>
        <pc:spChg chg="mod">
          <ac:chgData name="CAMPOS ZAMORA, Melissa" userId="4328921f-4451-4773-bb83-445ac24bfedf" providerId="ADAL" clId="{1429E7F7-FD2E-8241-83B4-6A7DD693A5EA}" dt="2023-08-02T15:55:59.810" v="1073" actId="1076"/>
          <ac:spMkLst>
            <pc:docMk/>
            <pc:sldMk cId="2625513422" sldId="378"/>
            <ac:spMk id="3" creationId="{00000000-0000-0000-0000-000000000000}"/>
          </ac:spMkLst>
        </pc:spChg>
        <pc:spChg chg="add mod">
          <ac:chgData name="CAMPOS ZAMORA, Melissa" userId="4328921f-4451-4773-bb83-445ac24bfedf" providerId="ADAL" clId="{1429E7F7-FD2E-8241-83B4-6A7DD693A5EA}" dt="2023-08-01T23:40:47.617" v="575" actId="1076"/>
          <ac:spMkLst>
            <pc:docMk/>
            <pc:sldMk cId="2625513422" sldId="378"/>
            <ac:spMk id="8" creationId="{AF260C67-6C6F-E6DB-635D-F441F055C64A}"/>
          </ac:spMkLst>
        </pc:spChg>
        <pc:graphicFrameChg chg="mod modGraphic">
          <ac:chgData name="CAMPOS ZAMORA, Melissa" userId="4328921f-4451-4773-bb83-445ac24bfedf" providerId="ADAL" clId="{1429E7F7-FD2E-8241-83B4-6A7DD693A5EA}" dt="2023-08-02T15:56:03.943" v="1074" actId="2711"/>
          <ac:graphicFrameMkLst>
            <pc:docMk/>
            <pc:sldMk cId="2625513422" sldId="378"/>
            <ac:graphicFrameMk id="6" creationId="{00000000-0000-0000-0000-000000000000}"/>
          </ac:graphicFrameMkLst>
        </pc:graphicFrameChg>
        <pc:picChg chg="add mod">
          <ac:chgData name="CAMPOS ZAMORA, Melissa" userId="4328921f-4451-4773-bb83-445ac24bfedf" providerId="ADAL" clId="{1429E7F7-FD2E-8241-83B4-6A7DD693A5EA}" dt="2023-08-01T23:37:21.047" v="391"/>
          <ac:picMkLst>
            <pc:docMk/>
            <pc:sldMk cId="2625513422" sldId="378"/>
            <ac:picMk id="4" creationId="{D8F27F4D-3ADE-46EF-02E6-A9C69E8144CF}"/>
          </ac:picMkLst>
        </pc:picChg>
        <pc:picChg chg="del mod">
          <ac:chgData name="CAMPOS ZAMORA, Melissa" userId="4328921f-4451-4773-bb83-445ac24bfedf" providerId="ADAL" clId="{1429E7F7-FD2E-8241-83B4-6A7DD693A5EA}" dt="2023-08-01T23:37:21.990" v="393" actId="478"/>
          <ac:picMkLst>
            <pc:docMk/>
            <pc:sldMk cId="2625513422" sldId="378"/>
            <ac:picMk id="5" creationId="{00000000-0000-0000-0000-000000000000}"/>
          </ac:picMkLst>
        </pc:picChg>
        <pc:picChg chg="add mod">
          <ac:chgData name="CAMPOS ZAMORA, Melissa" userId="4328921f-4451-4773-bb83-445ac24bfedf" providerId="ADAL" clId="{1429E7F7-FD2E-8241-83B4-6A7DD693A5EA}" dt="2023-08-01T23:40:47.617" v="575" actId="1076"/>
          <ac:picMkLst>
            <pc:docMk/>
            <pc:sldMk cId="2625513422" sldId="378"/>
            <ac:picMk id="7" creationId="{2223EF2C-5167-3E37-6350-39530C44A752}"/>
          </ac:picMkLst>
        </pc:picChg>
      </pc:sldChg>
      <pc:sldChg chg="addSp delSp modSp mod">
        <pc:chgData name="CAMPOS ZAMORA, Melissa" userId="4328921f-4451-4773-bb83-445ac24bfedf" providerId="ADAL" clId="{1429E7F7-FD2E-8241-83B4-6A7DD693A5EA}" dt="2023-08-01T23:42:34.733" v="617" actId="1076"/>
        <pc:sldMkLst>
          <pc:docMk/>
          <pc:sldMk cId="1690477198" sldId="379"/>
        </pc:sldMkLst>
        <pc:spChg chg="add mod">
          <ac:chgData name="CAMPOS ZAMORA, Melissa" userId="4328921f-4451-4773-bb83-445ac24bfedf" providerId="ADAL" clId="{1429E7F7-FD2E-8241-83B4-6A7DD693A5EA}" dt="2023-08-01T23:42:31.557" v="616" actId="1076"/>
          <ac:spMkLst>
            <pc:docMk/>
            <pc:sldMk cId="1690477198" sldId="379"/>
            <ac:spMk id="2" creationId="{3E475180-CAF9-5F6E-3784-60A604E76359}"/>
          </ac:spMkLst>
        </pc:spChg>
        <pc:spChg chg="mod">
          <ac:chgData name="CAMPOS ZAMORA, Melissa" userId="4328921f-4451-4773-bb83-445ac24bfedf" providerId="ADAL" clId="{1429E7F7-FD2E-8241-83B4-6A7DD693A5EA}" dt="2023-08-01T23:42:27.002" v="613" actId="1076"/>
          <ac:spMkLst>
            <pc:docMk/>
            <pc:sldMk cId="1690477198" sldId="379"/>
            <ac:spMk id="3" creationId="{00000000-0000-0000-0000-000000000000}"/>
          </ac:spMkLst>
        </pc:spChg>
        <pc:spChg chg="add mod">
          <ac:chgData name="CAMPOS ZAMORA, Melissa" userId="4328921f-4451-4773-bb83-445ac24bfedf" providerId="ADAL" clId="{1429E7F7-FD2E-8241-83B4-6A7DD693A5EA}" dt="2023-08-01T23:42:34.733" v="617" actId="1076"/>
          <ac:spMkLst>
            <pc:docMk/>
            <pc:sldMk cId="1690477198" sldId="379"/>
            <ac:spMk id="5" creationId="{892E88F8-F3D0-0102-A241-ABCB43D179AE}"/>
          </ac:spMkLst>
        </pc:spChg>
        <pc:spChg chg="del mod">
          <ac:chgData name="CAMPOS ZAMORA, Melissa" userId="4328921f-4451-4773-bb83-445ac24bfedf" providerId="ADAL" clId="{1429E7F7-FD2E-8241-83B4-6A7DD693A5EA}" dt="2023-08-01T23:42:23.037" v="610" actId="478"/>
          <ac:spMkLst>
            <pc:docMk/>
            <pc:sldMk cId="1690477198" sldId="379"/>
            <ac:spMk id="7" creationId="{00000000-0000-0000-0000-000000000000}"/>
          </ac:spMkLst>
        </pc:spChg>
        <pc:picChg chg="add mod">
          <ac:chgData name="CAMPOS ZAMORA, Melissa" userId="4328921f-4451-4773-bb83-445ac24bfedf" providerId="ADAL" clId="{1429E7F7-FD2E-8241-83B4-6A7DD693A5EA}" dt="2023-08-01T23:42:34.733" v="617" actId="1076"/>
          <ac:picMkLst>
            <pc:docMk/>
            <pc:sldMk cId="1690477198" sldId="379"/>
            <ac:picMk id="4" creationId="{0BA771F7-9EE4-3962-659C-2254A1CB4AD7}"/>
          </ac:picMkLst>
        </pc:picChg>
      </pc:sldChg>
      <pc:sldChg chg="addSp delSp modSp mod">
        <pc:chgData name="CAMPOS ZAMORA, Melissa" userId="4328921f-4451-4773-bb83-445ac24bfedf" providerId="ADAL" clId="{1429E7F7-FD2E-8241-83B4-6A7DD693A5EA}" dt="2023-08-02T16:13:58.568" v="1521" actId="790"/>
        <pc:sldMkLst>
          <pc:docMk/>
          <pc:sldMk cId="236474333" sldId="382"/>
        </pc:sldMkLst>
        <pc:spChg chg="mod">
          <ac:chgData name="CAMPOS ZAMORA, Melissa" userId="4328921f-4451-4773-bb83-445ac24bfedf" providerId="ADAL" clId="{1429E7F7-FD2E-8241-83B4-6A7DD693A5EA}" dt="2023-08-02T16:13:58.568" v="1521" actId="790"/>
          <ac:spMkLst>
            <pc:docMk/>
            <pc:sldMk cId="236474333" sldId="382"/>
            <ac:spMk id="2" creationId="{00000000-0000-0000-0000-000000000000}"/>
          </ac:spMkLst>
        </pc:spChg>
        <pc:spChg chg="add mod">
          <ac:chgData name="CAMPOS ZAMORA, Melissa" userId="4328921f-4451-4773-bb83-445ac24bfedf" providerId="ADAL" clId="{1429E7F7-FD2E-8241-83B4-6A7DD693A5EA}" dt="2023-08-02T16:07:54.542" v="1150" actId="1036"/>
          <ac:spMkLst>
            <pc:docMk/>
            <pc:sldMk cId="236474333" sldId="382"/>
            <ac:spMk id="7" creationId="{F4A5D557-BF60-2477-578C-13AB5FC11BF1}"/>
          </ac:spMkLst>
        </pc:spChg>
        <pc:spChg chg="mod">
          <ac:chgData name="CAMPOS ZAMORA, Melissa" userId="4328921f-4451-4773-bb83-445ac24bfedf" providerId="ADAL" clId="{1429E7F7-FD2E-8241-83B4-6A7DD693A5EA}" dt="2023-08-02T16:08:19.674" v="1180" actId="1076"/>
          <ac:spMkLst>
            <pc:docMk/>
            <pc:sldMk cId="236474333" sldId="382"/>
            <ac:spMk id="8" creationId="{00000000-0000-0000-0000-000000000000}"/>
          </ac:spMkLst>
        </pc:spChg>
        <pc:graphicFrameChg chg="modGraphic">
          <ac:chgData name="CAMPOS ZAMORA, Melissa" userId="4328921f-4451-4773-bb83-445ac24bfedf" providerId="ADAL" clId="{1429E7F7-FD2E-8241-83B4-6A7DD693A5EA}" dt="2023-08-02T16:13:51.570" v="1520" actId="20577"/>
          <ac:graphicFrameMkLst>
            <pc:docMk/>
            <pc:sldMk cId="236474333" sldId="382"/>
            <ac:graphicFrameMk id="6" creationId="{00000000-0000-0000-0000-000000000000}"/>
          </ac:graphicFrameMkLst>
        </pc:graphicFrameChg>
        <pc:picChg chg="add mod">
          <ac:chgData name="CAMPOS ZAMORA, Melissa" userId="4328921f-4451-4773-bb83-445ac24bfedf" providerId="ADAL" clId="{1429E7F7-FD2E-8241-83B4-6A7DD693A5EA}" dt="2023-08-01T23:43:13.271" v="633" actId="1035"/>
          <ac:picMkLst>
            <pc:docMk/>
            <pc:sldMk cId="236474333" sldId="382"/>
            <ac:picMk id="3" creationId="{BE5CD390-C1E8-4101-DC1B-8043095ADC2E}"/>
          </ac:picMkLst>
        </pc:picChg>
        <pc:picChg chg="add mod">
          <ac:chgData name="CAMPOS ZAMORA, Melissa" userId="4328921f-4451-4773-bb83-445ac24bfedf" providerId="ADAL" clId="{1429E7F7-FD2E-8241-83B4-6A7DD693A5EA}" dt="2023-08-02T16:07:54.542" v="1150" actId="1036"/>
          <ac:picMkLst>
            <pc:docMk/>
            <pc:sldMk cId="236474333" sldId="382"/>
            <ac:picMk id="4" creationId="{EFF46AA2-1677-0068-4F0E-44E9E1FFF638}"/>
          </ac:picMkLst>
        </pc:picChg>
        <pc:picChg chg="del">
          <ac:chgData name="CAMPOS ZAMORA, Melissa" userId="4328921f-4451-4773-bb83-445ac24bfedf" providerId="ADAL" clId="{1429E7F7-FD2E-8241-83B4-6A7DD693A5EA}" dt="2023-08-01T23:42:45.433" v="620" actId="478"/>
          <ac:picMkLst>
            <pc:docMk/>
            <pc:sldMk cId="236474333" sldId="382"/>
            <ac:picMk id="5" creationId="{00000000-0000-0000-0000-000000000000}"/>
          </ac:picMkLst>
        </pc:picChg>
      </pc:sldChg>
      <pc:sldChg chg="addSp delSp modSp mod">
        <pc:chgData name="CAMPOS ZAMORA, Melissa" userId="4328921f-4451-4773-bb83-445ac24bfedf" providerId="ADAL" clId="{1429E7F7-FD2E-8241-83B4-6A7DD693A5EA}" dt="2023-08-02T16:13:37.731" v="1490" actId="20577"/>
        <pc:sldMkLst>
          <pc:docMk/>
          <pc:sldMk cId="3878076635" sldId="384"/>
        </pc:sldMkLst>
        <pc:spChg chg="mod">
          <ac:chgData name="CAMPOS ZAMORA, Melissa" userId="4328921f-4451-4773-bb83-445ac24bfedf" providerId="ADAL" clId="{1429E7F7-FD2E-8241-83B4-6A7DD693A5EA}" dt="2023-08-02T16:00:04.010" v="1095" actId="20577"/>
          <ac:spMkLst>
            <pc:docMk/>
            <pc:sldMk cId="3878076635" sldId="384"/>
            <ac:spMk id="2" creationId="{00000000-0000-0000-0000-000000000000}"/>
          </ac:spMkLst>
        </pc:spChg>
        <pc:spChg chg="add mod">
          <ac:chgData name="CAMPOS ZAMORA, Melissa" userId="4328921f-4451-4773-bb83-445ac24bfedf" providerId="ADAL" clId="{1429E7F7-FD2E-8241-83B4-6A7DD693A5EA}" dt="2023-08-02T16:11:02.004" v="1341" actId="1076"/>
          <ac:spMkLst>
            <pc:docMk/>
            <pc:sldMk cId="3878076635" sldId="384"/>
            <ac:spMk id="7" creationId="{73F400A7-210C-9881-D32C-88114A0CF565}"/>
          </ac:spMkLst>
        </pc:spChg>
        <pc:graphicFrameChg chg="modGraphic">
          <ac:chgData name="CAMPOS ZAMORA, Melissa" userId="4328921f-4451-4773-bb83-445ac24bfedf" providerId="ADAL" clId="{1429E7F7-FD2E-8241-83B4-6A7DD693A5EA}" dt="2023-08-02T16:13:37.731" v="1490" actId="20577"/>
          <ac:graphicFrameMkLst>
            <pc:docMk/>
            <pc:sldMk cId="3878076635" sldId="384"/>
            <ac:graphicFrameMk id="6" creationId="{00000000-0000-0000-0000-000000000000}"/>
          </ac:graphicFrameMkLst>
        </pc:graphicFrameChg>
        <pc:picChg chg="add mod">
          <ac:chgData name="CAMPOS ZAMORA, Melissa" userId="4328921f-4451-4773-bb83-445ac24bfedf" providerId="ADAL" clId="{1429E7F7-FD2E-8241-83B4-6A7DD693A5EA}" dt="2023-08-01T23:43:25.198" v="636"/>
          <ac:picMkLst>
            <pc:docMk/>
            <pc:sldMk cId="3878076635" sldId="384"/>
            <ac:picMk id="3" creationId="{7F509417-A71D-8279-CAF5-783A7F1EEB77}"/>
          </ac:picMkLst>
        </pc:picChg>
        <pc:picChg chg="add mod">
          <ac:chgData name="CAMPOS ZAMORA, Melissa" userId="4328921f-4451-4773-bb83-445ac24bfedf" providerId="ADAL" clId="{1429E7F7-FD2E-8241-83B4-6A7DD693A5EA}" dt="2023-08-02T16:11:02.004" v="1341" actId="1076"/>
          <ac:picMkLst>
            <pc:docMk/>
            <pc:sldMk cId="3878076635" sldId="384"/>
            <ac:picMk id="4" creationId="{5DBDEA00-1B23-A596-2828-635E325E9DBF}"/>
          </ac:picMkLst>
        </pc:picChg>
        <pc:picChg chg="del">
          <ac:chgData name="CAMPOS ZAMORA, Melissa" userId="4328921f-4451-4773-bb83-445ac24bfedf" providerId="ADAL" clId="{1429E7F7-FD2E-8241-83B4-6A7DD693A5EA}" dt="2023-08-01T23:42:56.933" v="626" actId="478"/>
          <ac:picMkLst>
            <pc:docMk/>
            <pc:sldMk cId="3878076635" sldId="384"/>
            <ac:picMk id="5" creationId="{00000000-0000-0000-0000-000000000000}"/>
          </ac:picMkLst>
        </pc:picChg>
      </pc:sldChg>
      <pc:sldChg chg="addSp delSp modSp mod">
        <pc:chgData name="CAMPOS ZAMORA, Melissa" userId="4328921f-4451-4773-bb83-445ac24bfedf" providerId="ADAL" clId="{1429E7F7-FD2E-8241-83B4-6A7DD693A5EA}" dt="2023-08-02T16:15:05.912" v="1551" actId="113"/>
        <pc:sldMkLst>
          <pc:docMk/>
          <pc:sldMk cId="28864830" sldId="385"/>
        </pc:sldMkLst>
        <pc:spChg chg="mod">
          <ac:chgData name="CAMPOS ZAMORA, Melissa" userId="4328921f-4451-4773-bb83-445ac24bfedf" providerId="ADAL" clId="{1429E7F7-FD2E-8241-83B4-6A7DD693A5EA}" dt="2023-08-02T16:14:03.394" v="1522" actId="20577"/>
          <ac:spMkLst>
            <pc:docMk/>
            <pc:sldMk cId="28864830" sldId="385"/>
            <ac:spMk id="2" creationId="{00000000-0000-0000-0000-000000000000}"/>
          </ac:spMkLst>
        </pc:spChg>
        <pc:spChg chg="mod">
          <ac:chgData name="CAMPOS ZAMORA, Melissa" userId="4328921f-4451-4773-bb83-445ac24bfedf" providerId="ADAL" clId="{1429E7F7-FD2E-8241-83B4-6A7DD693A5EA}" dt="2023-08-02T16:11:34.990" v="1350" actId="1076"/>
          <ac:spMkLst>
            <pc:docMk/>
            <pc:sldMk cId="28864830" sldId="385"/>
            <ac:spMk id="7" creationId="{00000000-0000-0000-0000-000000000000}"/>
          </ac:spMkLst>
        </pc:spChg>
        <pc:spChg chg="add mod">
          <ac:chgData name="CAMPOS ZAMORA, Melissa" userId="4328921f-4451-4773-bb83-445ac24bfedf" providerId="ADAL" clId="{1429E7F7-FD2E-8241-83B4-6A7DD693A5EA}" dt="2023-08-02T16:13:02.866" v="1447" actId="1076"/>
          <ac:spMkLst>
            <pc:docMk/>
            <pc:sldMk cId="28864830" sldId="385"/>
            <ac:spMk id="8" creationId="{BFA1D531-4768-A09F-C170-37668B56C485}"/>
          </ac:spMkLst>
        </pc:spChg>
        <pc:graphicFrameChg chg="mod modGraphic">
          <ac:chgData name="CAMPOS ZAMORA, Melissa" userId="4328921f-4451-4773-bb83-445ac24bfedf" providerId="ADAL" clId="{1429E7F7-FD2E-8241-83B4-6A7DD693A5EA}" dt="2023-08-02T16:15:05.912" v="1551" actId="113"/>
          <ac:graphicFrameMkLst>
            <pc:docMk/>
            <pc:sldMk cId="28864830" sldId="385"/>
            <ac:graphicFrameMk id="6" creationId="{00000000-0000-0000-0000-000000000000}"/>
          </ac:graphicFrameMkLst>
        </pc:graphicFrameChg>
        <pc:picChg chg="add mod">
          <ac:chgData name="CAMPOS ZAMORA, Melissa" userId="4328921f-4451-4773-bb83-445ac24bfedf" providerId="ADAL" clId="{1429E7F7-FD2E-8241-83B4-6A7DD693A5EA}" dt="2023-08-01T23:43:27.597" v="637"/>
          <ac:picMkLst>
            <pc:docMk/>
            <pc:sldMk cId="28864830" sldId="385"/>
            <ac:picMk id="3" creationId="{3B4D06A8-8875-7D8D-F7E7-428A7ADE1232}"/>
          </ac:picMkLst>
        </pc:picChg>
        <pc:picChg chg="add mod">
          <ac:chgData name="CAMPOS ZAMORA, Melissa" userId="4328921f-4451-4773-bb83-445ac24bfedf" providerId="ADAL" clId="{1429E7F7-FD2E-8241-83B4-6A7DD693A5EA}" dt="2023-08-02T16:13:02.866" v="1447" actId="1076"/>
          <ac:picMkLst>
            <pc:docMk/>
            <pc:sldMk cId="28864830" sldId="385"/>
            <ac:picMk id="4" creationId="{F1A8A934-855C-3CF4-D27D-6597579C201B}"/>
          </ac:picMkLst>
        </pc:picChg>
        <pc:picChg chg="del">
          <ac:chgData name="CAMPOS ZAMORA, Melissa" userId="4328921f-4451-4773-bb83-445ac24bfedf" providerId="ADAL" clId="{1429E7F7-FD2E-8241-83B4-6A7DD693A5EA}" dt="2023-08-01T23:43:00.733" v="628" actId="478"/>
          <ac:picMkLst>
            <pc:docMk/>
            <pc:sldMk cId="28864830" sldId="385"/>
            <ac:picMk id="5" creationId="{00000000-0000-0000-0000-000000000000}"/>
          </ac:picMkLst>
        </pc:picChg>
      </pc:sldChg>
      <pc:sldChg chg="addSp delSp modSp mod">
        <pc:chgData name="CAMPOS ZAMORA, Melissa" userId="4328921f-4451-4773-bb83-445ac24bfedf" providerId="ADAL" clId="{1429E7F7-FD2E-8241-83B4-6A7DD693A5EA}" dt="2023-08-02T16:16:52.612" v="1620" actId="404"/>
        <pc:sldMkLst>
          <pc:docMk/>
          <pc:sldMk cId="256851461" sldId="386"/>
        </pc:sldMkLst>
        <pc:spChg chg="mod">
          <ac:chgData name="CAMPOS ZAMORA, Melissa" userId="4328921f-4451-4773-bb83-445ac24bfedf" providerId="ADAL" clId="{1429E7F7-FD2E-8241-83B4-6A7DD693A5EA}" dt="2023-08-01T23:43:34.916" v="641" actId="1076"/>
          <ac:spMkLst>
            <pc:docMk/>
            <pc:sldMk cId="256851461" sldId="386"/>
            <ac:spMk id="2" creationId="{00000000-0000-0000-0000-000000000000}"/>
          </ac:spMkLst>
        </pc:spChg>
        <pc:spChg chg="mod">
          <ac:chgData name="CAMPOS ZAMORA, Melissa" userId="4328921f-4451-4773-bb83-445ac24bfedf" providerId="ADAL" clId="{1429E7F7-FD2E-8241-83B4-6A7DD693A5EA}" dt="2023-08-02T16:13:19.758" v="1453" actId="113"/>
          <ac:spMkLst>
            <pc:docMk/>
            <pc:sldMk cId="256851461" sldId="386"/>
            <ac:spMk id="7" creationId="{00000000-0000-0000-0000-000000000000}"/>
          </ac:spMkLst>
        </pc:spChg>
        <pc:spChg chg="del">
          <ac:chgData name="CAMPOS ZAMORA, Melissa" userId="4328921f-4451-4773-bb83-445ac24bfedf" providerId="ADAL" clId="{1429E7F7-FD2E-8241-83B4-6A7DD693A5EA}" dt="2023-08-02T16:13:16.057" v="1450" actId="478"/>
          <ac:spMkLst>
            <pc:docMk/>
            <pc:sldMk cId="256851461" sldId="386"/>
            <ac:spMk id="9" creationId="{00000000-0000-0000-0000-000000000000}"/>
          </ac:spMkLst>
        </pc:spChg>
        <pc:graphicFrameChg chg="mod modGraphic">
          <ac:chgData name="CAMPOS ZAMORA, Melissa" userId="4328921f-4451-4773-bb83-445ac24bfedf" providerId="ADAL" clId="{1429E7F7-FD2E-8241-83B4-6A7DD693A5EA}" dt="2023-08-02T16:16:52.612" v="1620" actId="404"/>
          <ac:graphicFrameMkLst>
            <pc:docMk/>
            <pc:sldMk cId="256851461" sldId="386"/>
            <ac:graphicFrameMk id="6" creationId="{00000000-0000-0000-0000-000000000000}"/>
          </ac:graphicFrameMkLst>
        </pc:graphicFrameChg>
        <pc:picChg chg="add mod">
          <ac:chgData name="CAMPOS ZAMORA, Melissa" userId="4328921f-4451-4773-bb83-445ac24bfedf" providerId="ADAL" clId="{1429E7F7-FD2E-8241-83B4-6A7DD693A5EA}" dt="2023-08-01T23:43:36.182" v="642"/>
          <ac:picMkLst>
            <pc:docMk/>
            <pc:sldMk cId="256851461" sldId="386"/>
            <ac:picMk id="3" creationId="{AC343921-B690-0608-E052-FA37751C16A6}"/>
          </ac:picMkLst>
        </pc:picChg>
        <pc:picChg chg="del">
          <ac:chgData name="CAMPOS ZAMORA, Melissa" userId="4328921f-4451-4773-bb83-445ac24bfedf" providerId="ADAL" clId="{1429E7F7-FD2E-8241-83B4-6A7DD693A5EA}" dt="2023-08-01T23:43:31.471" v="638" actId="478"/>
          <ac:picMkLst>
            <pc:docMk/>
            <pc:sldMk cId="256851461" sldId="386"/>
            <ac:picMk id="5" creationId="{00000000-0000-0000-0000-000000000000}"/>
          </ac:picMkLst>
        </pc:picChg>
        <pc:picChg chg="del mod">
          <ac:chgData name="CAMPOS ZAMORA, Melissa" userId="4328921f-4451-4773-bb83-445ac24bfedf" providerId="ADAL" clId="{1429E7F7-FD2E-8241-83B4-6A7DD693A5EA}" dt="2023-08-01T23:43:33.024" v="640" actId="478"/>
          <ac:picMkLst>
            <pc:docMk/>
            <pc:sldMk cId="256851461" sldId="386"/>
            <ac:picMk id="8" creationId="{00000000-0000-0000-0000-000000000000}"/>
          </ac:picMkLst>
        </pc:picChg>
      </pc:sldChg>
      <pc:sldChg chg="addSp delSp modSp mod">
        <pc:chgData name="CAMPOS ZAMORA, Melissa" userId="4328921f-4451-4773-bb83-445ac24bfedf" providerId="ADAL" clId="{1429E7F7-FD2E-8241-83B4-6A7DD693A5EA}" dt="2023-08-02T16:18:24.413" v="1692" actId="1076"/>
        <pc:sldMkLst>
          <pc:docMk/>
          <pc:sldMk cId="3704044591" sldId="387"/>
        </pc:sldMkLst>
        <pc:spChg chg="mod">
          <ac:chgData name="CAMPOS ZAMORA, Melissa" userId="4328921f-4451-4773-bb83-445ac24bfedf" providerId="ADAL" clId="{1429E7F7-FD2E-8241-83B4-6A7DD693A5EA}" dt="2023-08-01T23:43:42.142" v="645" actId="1076"/>
          <ac:spMkLst>
            <pc:docMk/>
            <pc:sldMk cId="3704044591" sldId="387"/>
            <ac:spMk id="2" creationId="{00000000-0000-0000-0000-000000000000}"/>
          </ac:spMkLst>
        </pc:spChg>
        <pc:spChg chg="mod">
          <ac:chgData name="CAMPOS ZAMORA, Melissa" userId="4328921f-4451-4773-bb83-445ac24bfedf" providerId="ADAL" clId="{1429E7F7-FD2E-8241-83B4-6A7DD693A5EA}" dt="2023-08-02T16:18:24.413" v="1692" actId="1076"/>
          <ac:spMkLst>
            <pc:docMk/>
            <pc:sldMk cId="3704044591" sldId="387"/>
            <ac:spMk id="7" creationId="{00000000-0000-0000-0000-000000000000}"/>
          </ac:spMkLst>
        </pc:spChg>
        <pc:graphicFrameChg chg="mod modGraphic">
          <ac:chgData name="CAMPOS ZAMORA, Melissa" userId="4328921f-4451-4773-bb83-445ac24bfedf" providerId="ADAL" clId="{1429E7F7-FD2E-8241-83B4-6A7DD693A5EA}" dt="2023-08-02T16:18:22.994" v="1691" actId="14100"/>
          <ac:graphicFrameMkLst>
            <pc:docMk/>
            <pc:sldMk cId="3704044591" sldId="387"/>
            <ac:graphicFrameMk id="6" creationId="{00000000-0000-0000-0000-000000000000}"/>
          </ac:graphicFrameMkLst>
        </pc:graphicFrameChg>
        <pc:picChg chg="add mod">
          <ac:chgData name="CAMPOS ZAMORA, Melissa" userId="4328921f-4451-4773-bb83-445ac24bfedf" providerId="ADAL" clId="{1429E7F7-FD2E-8241-83B4-6A7DD693A5EA}" dt="2023-08-01T23:43:42.798" v="646"/>
          <ac:picMkLst>
            <pc:docMk/>
            <pc:sldMk cId="3704044591" sldId="387"/>
            <ac:picMk id="3" creationId="{3B66FE61-2B08-7430-7BFB-525247E09769}"/>
          </ac:picMkLst>
        </pc:picChg>
        <pc:picChg chg="del">
          <ac:chgData name="CAMPOS ZAMORA, Melissa" userId="4328921f-4451-4773-bb83-445ac24bfedf" providerId="ADAL" clId="{1429E7F7-FD2E-8241-83B4-6A7DD693A5EA}" dt="2023-08-01T23:43:40.508" v="644" actId="478"/>
          <ac:picMkLst>
            <pc:docMk/>
            <pc:sldMk cId="3704044591" sldId="387"/>
            <ac:picMk id="5" creationId="{00000000-0000-0000-0000-000000000000}"/>
          </ac:picMkLst>
        </pc:picChg>
      </pc:sldChg>
      <pc:sldChg chg="addSp delSp modSp mod">
        <pc:chgData name="CAMPOS ZAMORA, Melissa" userId="4328921f-4451-4773-bb83-445ac24bfedf" providerId="ADAL" clId="{1429E7F7-FD2E-8241-83B4-6A7DD693A5EA}" dt="2023-08-02T16:21:54.323" v="1892"/>
        <pc:sldMkLst>
          <pc:docMk/>
          <pc:sldMk cId="416538409" sldId="388"/>
        </pc:sldMkLst>
        <pc:spChg chg="mod">
          <ac:chgData name="CAMPOS ZAMORA, Melissa" userId="4328921f-4451-4773-bb83-445ac24bfedf" providerId="ADAL" clId="{1429E7F7-FD2E-8241-83B4-6A7DD693A5EA}" dt="2023-08-02T16:18:51.522" v="1722" actId="20577"/>
          <ac:spMkLst>
            <pc:docMk/>
            <pc:sldMk cId="416538409" sldId="388"/>
            <ac:spMk id="2" creationId="{00000000-0000-0000-0000-000000000000}"/>
          </ac:spMkLst>
        </pc:spChg>
        <pc:spChg chg="add mod">
          <ac:chgData name="CAMPOS ZAMORA, Melissa" userId="4328921f-4451-4773-bb83-445ac24bfedf" providerId="ADAL" clId="{1429E7F7-FD2E-8241-83B4-6A7DD693A5EA}" dt="2023-08-02T16:20:47.382" v="1830" actId="1035"/>
          <ac:spMkLst>
            <pc:docMk/>
            <pc:sldMk cId="416538409" sldId="388"/>
            <ac:spMk id="5" creationId="{31C92CA1-AF6D-19CD-DAE9-E3CEF29861DF}"/>
          </ac:spMkLst>
        </pc:spChg>
        <pc:graphicFrameChg chg="mod modGraphic">
          <ac:chgData name="CAMPOS ZAMORA, Melissa" userId="4328921f-4451-4773-bb83-445ac24bfedf" providerId="ADAL" clId="{1429E7F7-FD2E-8241-83B4-6A7DD693A5EA}" dt="2023-08-02T16:21:54.323" v="1892"/>
          <ac:graphicFrameMkLst>
            <pc:docMk/>
            <pc:sldMk cId="416538409" sldId="388"/>
            <ac:graphicFrameMk id="6" creationId="{00000000-0000-0000-0000-000000000000}"/>
          </ac:graphicFrameMkLst>
        </pc:graphicFrameChg>
        <pc:picChg chg="add mod">
          <ac:chgData name="CAMPOS ZAMORA, Melissa" userId="4328921f-4451-4773-bb83-445ac24bfedf" providerId="ADAL" clId="{1429E7F7-FD2E-8241-83B4-6A7DD693A5EA}" dt="2023-08-01T23:43:56.555" v="649"/>
          <ac:picMkLst>
            <pc:docMk/>
            <pc:sldMk cId="416538409" sldId="388"/>
            <ac:picMk id="3" creationId="{08BFDCFB-413B-36FB-E3C1-657D638DACFB}"/>
          </ac:picMkLst>
        </pc:picChg>
        <pc:picChg chg="add mod">
          <ac:chgData name="CAMPOS ZAMORA, Melissa" userId="4328921f-4451-4773-bb83-445ac24bfedf" providerId="ADAL" clId="{1429E7F7-FD2E-8241-83B4-6A7DD693A5EA}" dt="2023-08-02T16:20:44.472" v="1826" actId="1038"/>
          <ac:picMkLst>
            <pc:docMk/>
            <pc:sldMk cId="416538409" sldId="388"/>
            <ac:picMk id="4" creationId="{D4FA792B-A114-F113-A407-6091EC0B9355}"/>
          </ac:picMkLst>
        </pc:picChg>
        <pc:picChg chg="del">
          <ac:chgData name="CAMPOS ZAMORA, Melissa" userId="4328921f-4451-4773-bb83-445ac24bfedf" providerId="ADAL" clId="{1429E7F7-FD2E-8241-83B4-6A7DD693A5EA}" dt="2023-08-01T23:43:45.882" v="647" actId="478"/>
          <ac:picMkLst>
            <pc:docMk/>
            <pc:sldMk cId="416538409" sldId="388"/>
            <ac:picMk id="7" creationId="{00000000-0000-0000-0000-000000000000}"/>
          </ac:picMkLst>
        </pc:picChg>
      </pc:sldChg>
      <pc:sldChg chg="addSp delSp modSp mod">
        <pc:chgData name="CAMPOS ZAMORA, Melissa" userId="4328921f-4451-4773-bb83-445ac24bfedf" providerId="ADAL" clId="{1429E7F7-FD2E-8241-83B4-6A7DD693A5EA}" dt="2023-08-02T16:26:28" v="2038" actId="20577"/>
        <pc:sldMkLst>
          <pc:docMk/>
          <pc:sldMk cId="2932391824" sldId="389"/>
        </pc:sldMkLst>
        <pc:spChg chg="mod">
          <ac:chgData name="CAMPOS ZAMORA, Melissa" userId="4328921f-4451-4773-bb83-445ac24bfedf" providerId="ADAL" clId="{1429E7F7-FD2E-8241-83B4-6A7DD693A5EA}" dt="2023-08-02T16:22:17.908" v="1913" actId="20577"/>
          <ac:spMkLst>
            <pc:docMk/>
            <pc:sldMk cId="2932391824" sldId="389"/>
            <ac:spMk id="2" creationId="{00000000-0000-0000-0000-000000000000}"/>
          </ac:spMkLst>
        </pc:spChg>
        <pc:spChg chg="add mod">
          <ac:chgData name="CAMPOS ZAMORA, Melissa" userId="4328921f-4451-4773-bb83-445ac24bfedf" providerId="ADAL" clId="{1429E7F7-FD2E-8241-83B4-6A7DD693A5EA}" dt="2023-08-02T16:25:01.980" v="1935" actId="1076"/>
          <ac:spMkLst>
            <pc:docMk/>
            <pc:sldMk cId="2932391824" sldId="389"/>
            <ac:spMk id="5" creationId="{05CE678A-BA2F-4EB2-D94A-2F1E3339BF63}"/>
          </ac:spMkLst>
        </pc:spChg>
        <pc:spChg chg="mod">
          <ac:chgData name="CAMPOS ZAMORA, Melissa" userId="4328921f-4451-4773-bb83-445ac24bfedf" providerId="ADAL" clId="{1429E7F7-FD2E-8241-83B4-6A7DD693A5EA}" dt="2023-08-02T16:24:44.808" v="1932" actId="20577"/>
          <ac:spMkLst>
            <pc:docMk/>
            <pc:sldMk cId="2932391824" sldId="389"/>
            <ac:spMk id="8" creationId="{00000000-0000-0000-0000-000000000000}"/>
          </ac:spMkLst>
        </pc:spChg>
        <pc:graphicFrameChg chg="mod modGraphic">
          <ac:chgData name="CAMPOS ZAMORA, Melissa" userId="4328921f-4451-4773-bb83-445ac24bfedf" providerId="ADAL" clId="{1429E7F7-FD2E-8241-83B4-6A7DD693A5EA}" dt="2023-08-02T16:26:28" v="2038" actId="20577"/>
          <ac:graphicFrameMkLst>
            <pc:docMk/>
            <pc:sldMk cId="2932391824" sldId="389"/>
            <ac:graphicFrameMk id="6" creationId="{00000000-0000-0000-0000-000000000000}"/>
          </ac:graphicFrameMkLst>
        </pc:graphicFrameChg>
        <pc:picChg chg="add mod">
          <ac:chgData name="CAMPOS ZAMORA, Melissa" userId="4328921f-4451-4773-bb83-445ac24bfedf" providerId="ADAL" clId="{1429E7F7-FD2E-8241-83B4-6A7DD693A5EA}" dt="2023-08-01T23:44:01.938" v="653"/>
          <ac:picMkLst>
            <pc:docMk/>
            <pc:sldMk cId="2932391824" sldId="389"/>
            <ac:picMk id="3" creationId="{9A90BD5E-7961-1B72-5733-D9E9CE69A1C9}"/>
          </ac:picMkLst>
        </pc:picChg>
        <pc:picChg chg="add mod">
          <ac:chgData name="CAMPOS ZAMORA, Melissa" userId="4328921f-4451-4773-bb83-445ac24bfedf" providerId="ADAL" clId="{1429E7F7-FD2E-8241-83B4-6A7DD693A5EA}" dt="2023-08-02T16:24:58.936" v="1934" actId="1076"/>
          <ac:picMkLst>
            <pc:docMk/>
            <pc:sldMk cId="2932391824" sldId="389"/>
            <ac:picMk id="4" creationId="{D8C8041F-EEF7-0E32-865B-1708D0175620}"/>
          </ac:picMkLst>
        </pc:picChg>
        <pc:picChg chg="del">
          <ac:chgData name="CAMPOS ZAMORA, Melissa" userId="4328921f-4451-4773-bb83-445ac24bfedf" providerId="ADAL" clId="{1429E7F7-FD2E-8241-83B4-6A7DD693A5EA}" dt="2023-08-01T23:43:58.770" v="650" actId="478"/>
          <ac:picMkLst>
            <pc:docMk/>
            <pc:sldMk cId="2932391824" sldId="389"/>
            <ac:picMk id="7" creationId="{00000000-0000-0000-0000-000000000000}"/>
          </ac:picMkLst>
        </pc:picChg>
      </pc:sldChg>
      <pc:sldChg chg="addSp delSp modSp mod">
        <pc:chgData name="CAMPOS ZAMORA, Melissa" userId="4328921f-4451-4773-bb83-445ac24bfedf" providerId="ADAL" clId="{1429E7F7-FD2E-8241-83B4-6A7DD693A5EA}" dt="2023-08-02T16:30:23.909" v="2237" actId="20577"/>
        <pc:sldMkLst>
          <pc:docMk/>
          <pc:sldMk cId="3850008365" sldId="390"/>
        </pc:sldMkLst>
        <pc:spChg chg="mod">
          <ac:chgData name="CAMPOS ZAMORA, Melissa" userId="4328921f-4451-4773-bb83-445ac24bfedf" providerId="ADAL" clId="{1429E7F7-FD2E-8241-83B4-6A7DD693A5EA}" dt="2023-08-02T16:30:23.909" v="2237" actId="20577"/>
          <ac:spMkLst>
            <pc:docMk/>
            <pc:sldMk cId="3850008365" sldId="390"/>
            <ac:spMk id="2" creationId="{00000000-0000-0000-0000-000000000000}"/>
          </ac:spMkLst>
        </pc:spChg>
        <pc:spChg chg="add mod">
          <ac:chgData name="CAMPOS ZAMORA, Melissa" userId="4328921f-4451-4773-bb83-445ac24bfedf" providerId="ADAL" clId="{1429E7F7-FD2E-8241-83B4-6A7DD693A5EA}" dt="2023-08-02T16:29:54.850" v="2213" actId="1076"/>
          <ac:spMkLst>
            <pc:docMk/>
            <pc:sldMk cId="3850008365" sldId="390"/>
            <ac:spMk id="5" creationId="{1F5CB40D-AECC-BB12-421E-D6275E4122FC}"/>
          </ac:spMkLst>
        </pc:spChg>
        <pc:graphicFrameChg chg="mod modGraphic">
          <ac:chgData name="CAMPOS ZAMORA, Melissa" userId="4328921f-4451-4773-bb83-445ac24bfedf" providerId="ADAL" clId="{1429E7F7-FD2E-8241-83B4-6A7DD693A5EA}" dt="2023-08-02T16:30:15.327" v="2225" actId="207"/>
          <ac:graphicFrameMkLst>
            <pc:docMk/>
            <pc:sldMk cId="3850008365" sldId="390"/>
            <ac:graphicFrameMk id="6" creationId="{00000000-0000-0000-0000-000000000000}"/>
          </ac:graphicFrameMkLst>
        </pc:graphicFrameChg>
        <pc:picChg chg="add mod">
          <ac:chgData name="CAMPOS ZAMORA, Melissa" userId="4328921f-4451-4773-bb83-445ac24bfedf" providerId="ADAL" clId="{1429E7F7-FD2E-8241-83B4-6A7DD693A5EA}" dt="2023-08-01T23:44:06.830" v="656"/>
          <ac:picMkLst>
            <pc:docMk/>
            <pc:sldMk cId="3850008365" sldId="390"/>
            <ac:picMk id="3" creationId="{51763B80-A546-E4AA-DA5F-5FF18A064264}"/>
          </ac:picMkLst>
        </pc:picChg>
        <pc:picChg chg="add mod">
          <ac:chgData name="CAMPOS ZAMORA, Melissa" userId="4328921f-4451-4773-bb83-445ac24bfedf" providerId="ADAL" clId="{1429E7F7-FD2E-8241-83B4-6A7DD693A5EA}" dt="2023-08-02T16:30:00.594" v="2215" actId="1076"/>
          <ac:picMkLst>
            <pc:docMk/>
            <pc:sldMk cId="3850008365" sldId="390"/>
            <ac:picMk id="4" creationId="{AFD70608-288A-38FC-CD8E-EB688CF83FAD}"/>
          </ac:picMkLst>
        </pc:picChg>
        <pc:picChg chg="del">
          <ac:chgData name="CAMPOS ZAMORA, Melissa" userId="4328921f-4451-4773-bb83-445ac24bfedf" providerId="ADAL" clId="{1429E7F7-FD2E-8241-83B4-6A7DD693A5EA}" dt="2023-08-01T23:44:04.555" v="654" actId="478"/>
          <ac:picMkLst>
            <pc:docMk/>
            <pc:sldMk cId="3850008365" sldId="390"/>
            <ac:picMk id="7" creationId="{00000000-0000-0000-0000-000000000000}"/>
          </ac:picMkLst>
        </pc:picChg>
      </pc:sldChg>
      <pc:sldChg chg="addSp delSp modSp mod">
        <pc:chgData name="CAMPOS ZAMORA, Melissa" userId="4328921f-4451-4773-bb83-445ac24bfedf" providerId="ADAL" clId="{1429E7F7-FD2E-8241-83B4-6A7DD693A5EA}" dt="2023-08-02T16:32:11.033" v="2315" actId="20577"/>
        <pc:sldMkLst>
          <pc:docMk/>
          <pc:sldMk cId="1935106992" sldId="391"/>
        </pc:sldMkLst>
        <pc:spChg chg="mod">
          <ac:chgData name="CAMPOS ZAMORA, Melissa" userId="4328921f-4451-4773-bb83-445ac24bfedf" providerId="ADAL" clId="{1429E7F7-FD2E-8241-83B4-6A7DD693A5EA}" dt="2023-08-01T23:44:12.579" v="658" actId="1076"/>
          <ac:spMkLst>
            <pc:docMk/>
            <pc:sldMk cId="1935106992" sldId="391"/>
            <ac:spMk id="2" creationId="{00000000-0000-0000-0000-000000000000}"/>
          </ac:spMkLst>
        </pc:spChg>
        <pc:spChg chg="add mod">
          <ac:chgData name="CAMPOS ZAMORA, Melissa" userId="4328921f-4451-4773-bb83-445ac24bfedf" providerId="ADAL" clId="{1429E7F7-FD2E-8241-83B4-6A7DD693A5EA}" dt="2023-08-02T16:30:49.344" v="2246" actId="1076"/>
          <ac:spMkLst>
            <pc:docMk/>
            <pc:sldMk cId="1935106992" sldId="391"/>
            <ac:spMk id="7" creationId="{20F5FBE2-4AEE-D7FB-484F-CE96F050E2F3}"/>
          </ac:spMkLst>
        </pc:spChg>
        <pc:graphicFrameChg chg="mod modGraphic">
          <ac:chgData name="CAMPOS ZAMORA, Melissa" userId="4328921f-4451-4773-bb83-445ac24bfedf" providerId="ADAL" clId="{1429E7F7-FD2E-8241-83B4-6A7DD693A5EA}" dt="2023-08-02T16:32:11.033" v="2315" actId="20577"/>
          <ac:graphicFrameMkLst>
            <pc:docMk/>
            <pc:sldMk cId="1935106992" sldId="391"/>
            <ac:graphicFrameMk id="6" creationId="{00000000-0000-0000-0000-000000000000}"/>
          </ac:graphicFrameMkLst>
        </pc:graphicFrameChg>
        <pc:picChg chg="add mod">
          <ac:chgData name="CAMPOS ZAMORA, Melissa" userId="4328921f-4451-4773-bb83-445ac24bfedf" providerId="ADAL" clId="{1429E7F7-FD2E-8241-83B4-6A7DD693A5EA}" dt="2023-08-01T23:44:24.745" v="663" actId="1035"/>
          <ac:picMkLst>
            <pc:docMk/>
            <pc:sldMk cId="1935106992" sldId="391"/>
            <ac:picMk id="3" creationId="{BA23E113-E0CF-3B47-D4A9-66D6B3211792}"/>
          </ac:picMkLst>
        </pc:picChg>
        <pc:picChg chg="add mod">
          <ac:chgData name="CAMPOS ZAMORA, Melissa" userId="4328921f-4451-4773-bb83-445ac24bfedf" providerId="ADAL" clId="{1429E7F7-FD2E-8241-83B4-6A7DD693A5EA}" dt="2023-08-02T16:30:49.344" v="2246" actId="1076"/>
          <ac:picMkLst>
            <pc:docMk/>
            <pc:sldMk cId="1935106992" sldId="391"/>
            <ac:picMk id="4" creationId="{1E4A0FBA-9D0E-248C-1245-9FB9DD81C285}"/>
          </ac:picMkLst>
        </pc:picChg>
        <pc:picChg chg="del">
          <ac:chgData name="CAMPOS ZAMORA, Melissa" userId="4328921f-4451-4773-bb83-445ac24bfedf" providerId="ADAL" clId="{1429E7F7-FD2E-8241-83B4-6A7DD693A5EA}" dt="2023-08-01T23:44:10.820" v="657" actId="478"/>
          <ac:picMkLst>
            <pc:docMk/>
            <pc:sldMk cId="1935106992" sldId="391"/>
            <ac:picMk id="5" creationId="{00000000-0000-0000-0000-000000000000}"/>
          </ac:picMkLst>
        </pc:picChg>
      </pc:sldChg>
      <pc:sldChg chg="addSp delSp modSp mod">
        <pc:chgData name="CAMPOS ZAMORA, Melissa" userId="4328921f-4451-4773-bb83-445ac24bfedf" providerId="ADAL" clId="{1429E7F7-FD2E-8241-83B4-6A7DD693A5EA}" dt="2023-08-01T23:45:05.139" v="674" actId="14100"/>
        <pc:sldMkLst>
          <pc:docMk/>
          <pc:sldMk cId="3912347668" sldId="392"/>
        </pc:sldMkLst>
        <pc:spChg chg="add mod">
          <ac:chgData name="CAMPOS ZAMORA, Melissa" userId="4328921f-4451-4773-bb83-445ac24bfedf" providerId="ADAL" clId="{1429E7F7-FD2E-8241-83B4-6A7DD693A5EA}" dt="2023-08-01T23:45:02.008" v="673"/>
          <ac:spMkLst>
            <pc:docMk/>
            <pc:sldMk cId="3912347668" sldId="392"/>
            <ac:spMk id="2" creationId="{F067CAF0-4BD4-7E27-2589-015671C561F5}"/>
          </ac:spMkLst>
        </pc:spChg>
        <pc:spChg chg="mod">
          <ac:chgData name="CAMPOS ZAMORA, Melissa" userId="4328921f-4451-4773-bb83-445ac24bfedf" providerId="ADAL" clId="{1429E7F7-FD2E-8241-83B4-6A7DD693A5EA}" dt="2023-08-01T23:45:05.139" v="674" actId="14100"/>
          <ac:spMkLst>
            <pc:docMk/>
            <pc:sldMk cId="3912347668" sldId="392"/>
            <ac:spMk id="3" creationId="{00000000-0000-0000-0000-000000000000}"/>
          </ac:spMkLst>
        </pc:spChg>
        <pc:spChg chg="del">
          <ac:chgData name="CAMPOS ZAMORA, Melissa" userId="4328921f-4451-4773-bb83-445ac24bfedf" providerId="ADAL" clId="{1429E7F7-FD2E-8241-83B4-6A7DD693A5EA}" dt="2023-08-01T23:44:30.936" v="664" actId="478"/>
          <ac:spMkLst>
            <pc:docMk/>
            <pc:sldMk cId="3912347668" sldId="392"/>
            <ac:spMk id="7" creationId="{00000000-0000-0000-0000-000000000000}"/>
          </ac:spMkLst>
        </pc:spChg>
      </pc:sldChg>
      <pc:sldChg chg="modSp mod">
        <pc:chgData name="CAMPOS ZAMORA, Melissa" userId="4328921f-4451-4773-bb83-445ac24bfedf" providerId="ADAL" clId="{1429E7F7-FD2E-8241-83B4-6A7DD693A5EA}" dt="2023-08-01T23:45:19.689" v="677" actId="27636"/>
        <pc:sldMkLst>
          <pc:docMk/>
          <pc:sldMk cId="2271066090" sldId="393"/>
        </pc:sldMkLst>
        <pc:spChg chg="mod">
          <ac:chgData name="CAMPOS ZAMORA, Melissa" userId="4328921f-4451-4773-bb83-445ac24bfedf" providerId="ADAL" clId="{1429E7F7-FD2E-8241-83B4-6A7DD693A5EA}" dt="2023-08-01T23:45:19.689" v="677" actId="27636"/>
          <ac:spMkLst>
            <pc:docMk/>
            <pc:sldMk cId="2271066090" sldId="393"/>
            <ac:spMk id="2" creationId="{00000000-0000-0000-0000-000000000000}"/>
          </ac:spMkLst>
        </pc:spChg>
        <pc:spChg chg="mod">
          <ac:chgData name="CAMPOS ZAMORA, Melissa" userId="4328921f-4451-4773-bb83-445ac24bfedf" providerId="ADAL" clId="{1429E7F7-FD2E-8241-83B4-6A7DD693A5EA}" dt="2023-08-01T23:45:13.066" v="675" actId="1076"/>
          <ac:spMkLst>
            <pc:docMk/>
            <pc:sldMk cId="2271066090" sldId="393"/>
            <ac:spMk id="3" creationId="{00000000-0000-0000-0000-000000000000}"/>
          </ac:spMkLst>
        </pc:spChg>
      </pc:sldChg>
      <pc:sldChg chg="addSp delSp modSp mod">
        <pc:chgData name="CAMPOS ZAMORA, Melissa" userId="4328921f-4451-4773-bb83-445ac24bfedf" providerId="ADAL" clId="{1429E7F7-FD2E-8241-83B4-6A7DD693A5EA}" dt="2023-08-02T15:38:27.924" v="846" actId="1036"/>
        <pc:sldMkLst>
          <pc:docMk/>
          <pc:sldMk cId="3923984352" sldId="395"/>
        </pc:sldMkLst>
        <pc:spChg chg="mod">
          <ac:chgData name="CAMPOS ZAMORA, Melissa" userId="4328921f-4451-4773-bb83-445ac24bfedf" providerId="ADAL" clId="{1429E7F7-FD2E-8241-83B4-6A7DD693A5EA}" dt="2023-08-02T15:38:27.924" v="846" actId="1036"/>
          <ac:spMkLst>
            <pc:docMk/>
            <pc:sldMk cId="3923984352" sldId="395"/>
            <ac:spMk id="2" creationId="{00000000-0000-0000-0000-000000000000}"/>
          </ac:spMkLst>
        </pc:spChg>
        <pc:spChg chg="mod">
          <ac:chgData name="CAMPOS ZAMORA, Melissa" userId="4328921f-4451-4773-bb83-445ac24bfedf" providerId="ADAL" clId="{1429E7F7-FD2E-8241-83B4-6A7DD693A5EA}" dt="2023-08-02T15:37:15.682" v="842" actId="1076"/>
          <ac:spMkLst>
            <pc:docMk/>
            <pc:sldMk cId="3923984352" sldId="395"/>
            <ac:spMk id="3" creationId="{00000000-0000-0000-0000-000000000000}"/>
          </ac:spMkLst>
        </pc:spChg>
        <pc:spChg chg="mod">
          <ac:chgData name="CAMPOS ZAMORA, Melissa" userId="4328921f-4451-4773-bb83-445ac24bfedf" providerId="ADAL" clId="{1429E7F7-FD2E-8241-83B4-6A7DD693A5EA}" dt="2023-08-02T15:37:12.780" v="841" actId="1076"/>
          <ac:spMkLst>
            <pc:docMk/>
            <pc:sldMk cId="3923984352" sldId="395"/>
            <ac:spMk id="5" creationId="{00000000-0000-0000-0000-000000000000}"/>
          </ac:spMkLst>
        </pc:spChg>
        <pc:spChg chg="del">
          <ac:chgData name="CAMPOS ZAMORA, Melissa" userId="4328921f-4451-4773-bb83-445ac24bfedf" providerId="ADAL" clId="{1429E7F7-FD2E-8241-83B4-6A7DD693A5EA}" dt="2023-08-02T15:33:42.773" v="813" actId="478"/>
          <ac:spMkLst>
            <pc:docMk/>
            <pc:sldMk cId="3923984352" sldId="395"/>
            <ac:spMk id="8" creationId="{00000000-0000-0000-0000-000000000000}"/>
          </ac:spMkLst>
        </pc:spChg>
        <pc:spChg chg="add mod">
          <ac:chgData name="CAMPOS ZAMORA, Melissa" userId="4328921f-4451-4773-bb83-445ac24bfedf" providerId="ADAL" clId="{1429E7F7-FD2E-8241-83B4-6A7DD693A5EA}" dt="2023-08-02T15:20:36.012" v="791" actId="1076"/>
          <ac:spMkLst>
            <pc:docMk/>
            <pc:sldMk cId="3923984352" sldId="395"/>
            <ac:spMk id="9" creationId="{7D9C4F04-58FB-AA1E-90A5-3D46FCE79324}"/>
          </ac:spMkLst>
        </pc:spChg>
        <pc:picChg chg="add mod">
          <ac:chgData name="CAMPOS ZAMORA, Melissa" userId="4328921f-4451-4773-bb83-445ac24bfedf" providerId="ADAL" clId="{1429E7F7-FD2E-8241-83B4-6A7DD693A5EA}" dt="2023-08-02T15:20:36.012" v="791" actId="1076"/>
          <ac:picMkLst>
            <pc:docMk/>
            <pc:sldMk cId="3923984352" sldId="395"/>
            <ac:picMk id="4" creationId="{10B4A8D2-12D3-7D8B-A864-67352CE95CDD}"/>
          </ac:picMkLst>
        </pc:picChg>
        <pc:picChg chg="add del mod modCrop">
          <ac:chgData name="CAMPOS ZAMORA, Melissa" userId="4328921f-4451-4773-bb83-445ac24bfedf" providerId="ADAL" clId="{1429E7F7-FD2E-8241-83B4-6A7DD693A5EA}" dt="2023-08-02T15:20:40.998" v="792" actId="1076"/>
          <ac:picMkLst>
            <pc:docMk/>
            <pc:sldMk cId="3923984352" sldId="395"/>
            <ac:picMk id="6" creationId="{00000000-0000-0000-0000-000000000000}"/>
          </ac:picMkLst>
        </pc:picChg>
        <pc:picChg chg="del">
          <ac:chgData name="CAMPOS ZAMORA, Melissa" userId="4328921f-4451-4773-bb83-445ac24bfedf" providerId="ADAL" clId="{1429E7F7-FD2E-8241-83B4-6A7DD693A5EA}" dt="2023-08-02T15:35:10.228" v="829" actId="478"/>
          <ac:picMkLst>
            <pc:docMk/>
            <pc:sldMk cId="3923984352" sldId="395"/>
            <ac:picMk id="7" creationId="{00000000-0000-0000-0000-000000000000}"/>
          </ac:picMkLst>
        </pc:picChg>
        <pc:picChg chg="add mod">
          <ac:chgData name="CAMPOS ZAMORA, Melissa" userId="4328921f-4451-4773-bb83-445ac24bfedf" providerId="ADAL" clId="{1429E7F7-FD2E-8241-83B4-6A7DD693A5EA}" dt="2023-08-02T15:35:41.037" v="836"/>
          <ac:picMkLst>
            <pc:docMk/>
            <pc:sldMk cId="3923984352" sldId="395"/>
            <ac:picMk id="10" creationId="{680321E7-829F-5E14-649B-40D7349938A4}"/>
          </ac:picMkLst>
        </pc:picChg>
      </pc:sldChg>
      <pc:sldChg chg="addSp delSp modSp mod">
        <pc:chgData name="CAMPOS ZAMORA, Melissa" userId="4328921f-4451-4773-bb83-445ac24bfedf" providerId="ADAL" clId="{1429E7F7-FD2E-8241-83B4-6A7DD693A5EA}" dt="2023-08-02T16:33:40.617" v="2428" actId="6549"/>
        <pc:sldMkLst>
          <pc:docMk/>
          <pc:sldMk cId="4057725795" sldId="396"/>
        </pc:sldMkLst>
        <pc:spChg chg="mod">
          <ac:chgData name="CAMPOS ZAMORA, Melissa" userId="4328921f-4451-4773-bb83-445ac24bfedf" providerId="ADAL" clId="{1429E7F7-FD2E-8241-83B4-6A7DD693A5EA}" dt="2023-08-02T15:38:34.811" v="849" actId="1076"/>
          <ac:spMkLst>
            <pc:docMk/>
            <pc:sldMk cId="4057725795" sldId="396"/>
            <ac:spMk id="2" creationId="{00000000-0000-0000-0000-000000000000}"/>
          </ac:spMkLst>
        </pc:spChg>
        <pc:spChg chg="mod">
          <ac:chgData name="CAMPOS ZAMORA, Melissa" userId="4328921f-4451-4773-bb83-445ac24bfedf" providerId="ADAL" clId="{1429E7F7-FD2E-8241-83B4-6A7DD693A5EA}" dt="2023-08-02T16:33:40.617" v="2428" actId="6549"/>
          <ac:spMkLst>
            <pc:docMk/>
            <pc:sldMk cId="4057725795" sldId="396"/>
            <ac:spMk id="5" creationId="{00000000-0000-0000-0000-000000000000}"/>
          </ac:spMkLst>
        </pc:spChg>
        <pc:picChg chg="mod">
          <ac:chgData name="CAMPOS ZAMORA, Melissa" userId="4328921f-4451-4773-bb83-445ac24bfedf" providerId="ADAL" clId="{1429E7F7-FD2E-8241-83B4-6A7DD693A5EA}" dt="2023-08-02T15:38:46.726" v="851" actId="1076"/>
          <ac:picMkLst>
            <pc:docMk/>
            <pc:sldMk cId="4057725795" sldId="396"/>
            <ac:picMk id="3" creationId="{00000000-0000-0000-0000-000000000000}"/>
          </ac:picMkLst>
        </pc:picChg>
        <pc:picChg chg="add mod">
          <ac:chgData name="CAMPOS ZAMORA, Melissa" userId="4328921f-4451-4773-bb83-445ac24bfedf" providerId="ADAL" clId="{1429E7F7-FD2E-8241-83B4-6A7DD693A5EA}" dt="2023-08-02T15:38:41.662" v="850"/>
          <ac:picMkLst>
            <pc:docMk/>
            <pc:sldMk cId="4057725795" sldId="396"/>
            <ac:picMk id="4" creationId="{14F5D9E5-D601-323B-61C8-A697AC0B4F95}"/>
          </ac:picMkLst>
        </pc:picChg>
        <pc:picChg chg="del">
          <ac:chgData name="CAMPOS ZAMORA, Melissa" userId="4328921f-4451-4773-bb83-445ac24bfedf" providerId="ADAL" clId="{1429E7F7-FD2E-8241-83B4-6A7DD693A5EA}" dt="2023-08-02T15:35:14.115" v="830" actId="478"/>
          <ac:picMkLst>
            <pc:docMk/>
            <pc:sldMk cId="4057725795" sldId="396"/>
            <ac:picMk id="7" creationId="{00000000-0000-0000-0000-000000000000}"/>
          </ac:picMkLst>
        </pc:picChg>
      </pc:sldChg>
      <pc:sldChg chg="addSp delSp modSp mod">
        <pc:chgData name="CAMPOS ZAMORA, Melissa" userId="4328921f-4451-4773-bb83-445ac24bfedf" providerId="ADAL" clId="{1429E7F7-FD2E-8241-83B4-6A7DD693A5EA}" dt="2023-08-02T16:36:29.474" v="2535" actId="1076"/>
        <pc:sldMkLst>
          <pc:docMk/>
          <pc:sldMk cId="4261638870" sldId="397"/>
        </pc:sldMkLst>
        <pc:spChg chg="del mod">
          <ac:chgData name="CAMPOS ZAMORA, Melissa" userId="4328921f-4451-4773-bb83-445ac24bfedf" providerId="ADAL" clId="{1429E7F7-FD2E-8241-83B4-6A7DD693A5EA}" dt="2023-08-02T16:34:05.366" v="2431" actId="478"/>
          <ac:spMkLst>
            <pc:docMk/>
            <pc:sldMk cId="4261638870" sldId="397"/>
            <ac:spMk id="2" creationId="{00000000-0000-0000-0000-000000000000}"/>
          </ac:spMkLst>
        </pc:spChg>
        <pc:spChg chg="mod">
          <ac:chgData name="CAMPOS ZAMORA, Melissa" userId="4328921f-4451-4773-bb83-445ac24bfedf" providerId="ADAL" clId="{1429E7F7-FD2E-8241-83B4-6A7DD693A5EA}" dt="2023-08-02T16:36:19.300" v="2530" actId="20577"/>
          <ac:spMkLst>
            <pc:docMk/>
            <pc:sldMk cId="4261638870" sldId="397"/>
            <ac:spMk id="5" creationId="{00000000-0000-0000-0000-000000000000}"/>
          </ac:spMkLst>
        </pc:spChg>
        <pc:spChg chg="del">
          <ac:chgData name="CAMPOS ZAMORA, Melissa" userId="4328921f-4451-4773-bb83-445ac24bfedf" providerId="ADAL" clId="{1429E7F7-FD2E-8241-83B4-6A7DD693A5EA}" dt="2023-08-02T16:34:30.077" v="2437" actId="478"/>
          <ac:spMkLst>
            <pc:docMk/>
            <pc:sldMk cId="4261638870" sldId="397"/>
            <ac:spMk id="6" creationId="{00000000-0000-0000-0000-000000000000}"/>
          </ac:spMkLst>
        </pc:spChg>
        <pc:spChg chg="del">
          <ac:chgData name="CAMPOS ZAMORA, Melissa" userId="4328921f-4451-4773-bb83-445ac24bfedf" providerId="ADAL" clId="{1429E7F7-FD2E-8241-83B4-6A7DD693A5EA}" dt="2023-08-02T16:34:31.717" v="2438" actId="478"/>
          <ac:spMkLst>
            <pc:docMk/>
            <pc:sldMk cId="4261638870" sldId="397"/>
            <ac:spMk id="8" creationId="{00000000-0000-0000-0000-000000000000}"/>
          </ac:spMkLst>
        </pc:spChg>
        <pc:spChg chg="add del mod">
          <ac:chgData name="CAMPOS ZAMORA, Melissa" userId="4328921f-4451-4773-bb83-445ac24bfedf" providerId="ADAL" clId="{1429E7F7-FD2E-8241-83B4-6A7DD693A5EA}" dt="2023-08-02T16:34:08.596" v="2432" actId="478"/>
          <ac:spMkLst>
            <pc:docMk/>
            <pc:sldMk cId="4261638870" sldId="397"/>
            <ac:spMk id="9" creationId="{F0C1580C-64A7-6545-D148-B3EBDBEBC866}"/>
          </ac:spMkLst>
        </pc:spChg>
        <pc:spChg chg="add mod">
          <ac:chgData name="CAMPOS ZAMORA, Melissa" userId="4328921f-4451-4773-bb83-445ac24bfedf" providerId="ADAL" clId="{1429E7F7-FD2E-8241-83B4-6A7DD693A5EA}" dt="2023-08-02T16:34:09.511" v="2433"/>
          <ac:spMkLst>
            <pc:docMk/>
            <pc:sldMk cId="4261638870" sldId="397"/>
            <ac:spMk id="10" creationId="{0CC342BE-5A71-BD92-7F4D-F1E897E246C1}"/>
          </ac:spMkLst>
        </pc:spChg>
        <pc:spChg chg="add mod">
          <ac:chgData name="CAMPOS ZAMORA, Melissa" userId="4328921f-4451-4773-bb83-445ac24bfedf" providerId="ADAL" clId="{1429E7F7-FD2E-8241-83B4-6A7DD693A5EA}" dt="2023-08-02T16:36:29.474" v="2535" actId="1076"/>
          <ac:spMkLst>
            <pc:docMk/>
            <pc:sldMk cId="4261638870" sldId="397"/>
            <ac:spMk id="11" creationId="{C968C8F0-9FD7-7D15-6D43-61DC458C835E}"/>
          </ac:spMkLst>
        </pc:spChg>
        <pc:picChg chg="add mod">
          <ac:chgData name="CAMPOS ZAMORA, Melissa" userId="4328921f-4451-4773-bb83-445ac24bfedf" providerId="ADAL" clId="{1429E7F7-FD2E-8241-83B4-6A7DD693A5EA}" dt="2023-08-02T16:33:58.643" v="2429"/>
          <ac:picMkLst>
            <pc:docMk/>
            <pc:sldMk cId="4261638870" sldId="397"/>
            <ac:picMk id="3" creationId="{5FA51E63-C137-17F6-8617-F0C028A8AA92}"/>
          </ac:picMkLst>
        </pc:picChg>
        <pc:picChg chg="del">
          <ac:chgData name="CAMPOS ZAMORA, Melissa" userId="4328921f-4451-4773-bb83-445ac24bfedf" providerId="ADAL" clId="{1429E7F7-FD2E-8241-83B4-6A7DD693A5EA}" dt="2023-08-02T15:35:17.126" v="831" actId="478"/>
          <ac:picMkLst>
            <pc:docMk/>
            <pc:sldMk cId="4261638870" sldId="397"/>
            <ac:picMk id="7" creationId="{00000000-0000-0000-0000-000000000000}"/>
          </ac:picMkLst>
        </pc:picChg>
        <pc:picChg chg="add mod">
          <ac:chgData name="CAMPOS ZAMORA, Melissa" userId="4328921f-4451-4773-bb83-445ac24bfedf" providerId="ADAL" clId="{1429E7F7-FD2E-8241-83B4-6A7DD693A5EA}" dt="2023-08-02T16:36:27.958" v="2534" actId="1076"/>
          <ac:picMkLst>
            <pc:docMk/>
            <pc:sldMk cId="4261638870" sldId="397"/>
            <ac:picMk id="12" creationId="{A703C19E-0D81-8169-4E34-E40E7327F2F9}"/>
          </ac:picMkLst>
        </pc:picChg>
      </pc:sldChg>
      <pc:sldChg chg="addSp delSp modSp mod">
        <pc:chgData name="CAMPOS ZAMORA, Melissa" userId="4328921f-4451-4773-bb83-445ac24bfedf" providerId="ADAL" clId="{1429E7F7-FD2E-8241-83B4-6A7DD693A5EA}" dt="2023-08-02T16:40:06.595" v="2922" actId="404"/>
        <pc:sldMkLst>
          <pc:docMk/>
          <pc:sldMk cId="2379211895" sldId="398"/>
        </pc:sldMkLst>
        <pc:spChg chg="mod">
          <ac:chgData name="CAMPOS ZAMORA, Melissa" userId="4328921f-4451-4773-bb83-445ac24bfedf" providerId="ADAL" clId="{1429E7F7-FD2E-8241-83B4-6A7DD693A5EA}" dt="2023-08-02T16:36:40.702" v="2538" actId="1076"/>
          <ac:spMkLst>
            <pc:docMk/>
            <pc:sldMk cId="2379211895" sldId="398"/>
            <ac:spMk id="2" creationId="{00000000-0000-0000-0000-000000000000}"/>
          </ac:spMkLst>
        </pc:spChg>
        <pc:spChg chg="mod">
          <ac:chgData name="CAMPOS ZAMORA, Melissa" userId="4328921f-4451-4773-bb83-445ac24bfedf" providerId="ADAL" clId="{1429E7F7-FD2E-8241-83B4-6A7DD693A5EA}" dt="2023-08-02T16:40:06.595" v="2922" actId="404"/>
          <ac:spMkLst>
            <pc:docMk/>
            <pc:sldMk cId="2379211895" sldId="398"/>
            <ac:spMk id="5" creationId="{00000000-0000-0000-0000-000000000000}"/>
          </ac:spMkLst>
        </pc:spChg>
        <pc:spChg chg="add mod">
          <ac:chgData name="CAMPOS ZAMORA, Melissa" userId="4328921f-4451-4773-bb83-445ac24bfedf" providerId="ADAL" clId="{1429E7F7-FD2E-8241-83B4-6A7DD693A5EA}" dt="2023-08-02T16:40:03.502" v="2916" actId="1076"/>
          <ac:spMkLst>
            <pc:docMk/>
            <pc:sldMk cId="2379211895" sldId="398"/>
            <ac:spMk id="7" creationId="{457B86FC-699B-E522-E857-D6251FC63CFE}"/>
          </ac:spMkLst>
        </pc:spChg>
        <pc:picChg chg="add mod">
          <ac:chgData name="CAMPOS ZAMORA, Melissa" userId="4328921f-4451-4773-bb83-445ac24bfedf" providerId="ADAL" clId="{1429E7F7-FD2E-8241-83B4-6A7DD693A5EA}" dt="2023-08-02T16:36:37.903" v="2536"/>
          <ac:picMkLst>
            <pc:docMk/>
            <pc:sldMk cId="2379211895" sldId="398"/>
            <ac:picMk id="3" creationId="{C7B5EDEB-FBC7-E1F0-114B-84C5CBB826BB}"/>
          </ac:picMkLst>
        </pc:picChg>
        <pc:picChg chg="add mod">
          <ac:chgData name="CAMPOS ZAMORA, Melissa" userId="4328921f-4451-4773-bb83-445ac24bfedf" providerId="ADAL" clId="{1429E7F7-FD2E-8241-83B4-6A7DD693A5EA}" dt="2023-08-02T16:40:03.502" v="2916" actId="1076"/>
          <ac:picMkLst>
            <pc:docMk/>
            <pc:sldMk cId="2379211895" sldId="398"/>
            <ac:picMk id="4" creationId="{947A6FC7-59BF-3E71-7773-9C6A4429E8C2}"/>
          </ac:picMkLst>
        </pc:picChg>
        <pc:picChg chg="del">
          <ac:chgData name="CAMPOS ZAMORA, Melissa" userId="4328921f-4451-4773-bb83-445ac24bfedf" providerId="ADAL" clId="{1429E7F7-FD2E-8241-83B4-6A7DD693A5EA}" dt="2023-08-02T15:35:18.851" v="832" actId="478"/>
          <ac:picMkLst>
            <pc:docMk/>
            <pc:sldMk cId="2379211895" sldId="398"/>
            <ac:picMk id="6" creationId="{00000000-0000-0000-0000-000000000000}"/>
          </ac:picMkLst>
        </pc:picChg>
      </pc:sldChg>
      <pc:sldChg chg="addSp delSp modSp mod">
        <pc:chgData name="CAMPOS ZAMORA, Melissa" userId="4328921f-4451-4773-bb83-445ac24bfedf" providerId="ADAL" clId="{1429E7F7-FD2E-8241-83B4-6A7DD693A5EA}" dt="2023-08-02T16:41:28.454" v="2998" actId="1076"/>
        <pc:sldMkLst>
          <pc:docMk/>
          <pc:sldMk cId="1946631479" sldId="399"/>
        </pc:sldMkLst>
        <pc:spChg chg="mod">
          <ac:chgData name="CAMPOS ZAMORA, Melissa" userId="4328921f-4451-4773-bb83-445ac24bfedf" providerId="ADAL" clId="{1429E7F7-FD2E-8241-83B4-6A7DD693A5EA}" dt="2023-08-02T16:40:12.263" v="2924" actId="1076"/>
          <ac:spMkLst>
            <pc:docMk/>
            <pc:sldMk cId="1946631479" sldId="399"/>
            <ac:spMk id="2" creationId="{00000000-0000-0000-0000-000000000000}"/>
          </ac:spMkLst>
        </pc:spChg>
        <pc:spChg chg="mod">
          <ac:chgData name="CAMPOS ZAMORA, Melissa" userId="4328921f-4451-4773-bb83-445ac24bfedf" providerId="ADAL" clId="{1429E7F7-FD2E-8241-83B4-6A7DD693A5EA}" dt="2023-08-02T16:41:16.619" v="2994" actId="20577"/>
          <ac:spMkLst>
            <pc:docMk/>
            <pc:sldMk cId="1946631479" sldId="399"/>
            <ac:spMk id="5" creationId="{00000000-0000-0000-0000-000000000000}"/>
          </ac:spMkLst>
        </pc:spChg>
        <pc:spChg chg="add mod">
          <ac:chgData name="CAMPOS ZAMORA, Melissa" userId="4328921f-4451-4773-bb83-445ac24bfedf" providerId="ADAL" clId="{1429E7F7-FD2E-8241-83B4-6A7DD693A5EA}" dt="2023-08-02T16:41:28.454" v="2998" actId="1076"/>
          <ac:spMkLst>
            <pc:docMk/>
            <pc:sldMk cId="1946631479" sldId="399"/>
            <ac:spMk id="6" creationId="{821D5EC9-FBFE-5F0D-4A3A-94E6BA9F48A5}"/>
          </ac:spMkLst>
        </pc:spChg>
        <pc:picChg chg="add mod">
          <ac:chgData name="CAMPOS ZAMORA, Melissa" userId="4328921f-4451-4773-bb83-445ac24bfedf" providerId="ADAL" clId="{1429E7F7-FD2E-8241-83B4-6A7DD693A5EA}" dt="2023-08-02T16:40:19.757" v="2925"/>
          <ac:picMkLst>
            <pc:docMk/>
            <pc:sldMk cId="1946631479" sldId="399"/>
            <ac:picMk id="3" creationId="{D15D3148-D2CE-079D-12A7-36147E849B29}"/>
          </ac:picMkLst>
        </pc:picChg>
        <pc:picChg chg="add mod">
          <ac:chgData name="CAMPOS ZAMORA, Melissa" userId="4328921f-4451-4773-bb83-445ac24bfedf" providerId="ADAL" clId="{1429E7F7-FD2E-8241-83B4-6A7DD693A5EA}" dt="2023-08-02T16:41:28.454" v="2998" actId="1076"/>
          <ac:picMkLst>
            <pc:docMk/>
            <pc:sldMk cId="1946631479" sldId="399"/>
            <ac:picMk id="4" creationId="{97083981-140F-41F0-C1FA-62909C031044}"/>
          </ac:picMkLst>
        </pc:picChg>
        <pc:picChg chg="del">
          <ac:chgData name="CAMPOS ZAMORA, Melissa" userId="4328921f-4451-4773-bb83-445ac24bfedf" providerId="ADAL" clId="{1429E7F7-FD2E-8241-83B4-6A7DD693A5EA}" dt="2023-08-02T15:35:20.479" v="833" actId="478"/>
          <ac:picMkLst>
            <pc:docMk/>
            <pc:sldMk cId="1946631479" sldId="399"/>
            <ac:picMk id="7" creationId="{00000000-0000-0000-0000-000000000000}"/>
          </ac:picMkLst>
        </pc:picChg>
      </pc:sldChg>
      <pc:sldChg chg="addSp delSp modSp mod">
        <pc:chgData name="CAMPOS ZAMORA, Melissa" userId="4328921f-4451-4773-bb83-445ac24bfedf" providerId="ADAL" clId="{1429E7F7-FD2E-8241-83B4-6A7DD693A5EA}" dt="2023-08-02T16:43:58.437" v="3133" actId="1076"/>
        <pc:sldMkLst>
          <pc:docMk/>
          <pc:sldMk cId="3686239168" sldId="400"/>
        </pc:sldMkLst>
        <pc:spChg chg="mod">
          <ac:chgData name="CAMPOS ZAMORA, Melissa" userId="4328921f-4451-4773-bb83-445ac24bfedf" providerId="ADAL" clId="{1429E7F7-FD2E-8241-83B4-6A7DD693A5EA}" dt="2023-08-02T16:41:42.260" v="3002" actId="14100"/>
          <ac:spMkLst>
            <pc:docMk/>
            <pc:sldMk cId="3686239168" sldId="400"/>
            <ac:spMk id="2" creationId="{00000000-0000-0000-0000-000000000000}"/>
          </ac:spMkLst>
        </pc:spChg>
        <pc:spChg chg="mod">
          <ac:chgData name="CAMPOS ZAMORA, Melissa" userId="4328921f-4451-4773-bb83-445ac24bfedf" providerId="ADAL" clId="{1429E7F7-FD2E-8241-83B4-6A7DD693A5EA}" dt="2023-08-02T16:43:53.168" v="3130" actId="20577"/>
          <ac:spMkLst>
            <pc:docMk/>
            <pc:sldMk cId="3686239168" sldId="400"/>
            <ac:spMk id="5" creationId="{00000000-0000-0000-0000-000000000000}"/>
          </ac:spMkLst>
        </pc:spChg>
        <pc:spChg chg="add mod">
          <ac:chgData name="CAMPOS ZAMORA, Melissa" userId="4328921f-4451-4773-bb83-445ac24bfedf" providerId="ADAL" clId="{1429E7F7-FD2E-8241-83B4-6A7DD693A5EA}" dt="2023-08-02T16:43:57.456" v="3132" actId="1076"/>
          <ac:spMkLst>
            <pc:docMk/>
            <pc:sldMk cId="3686239168" sldId="400"/>
            <ac:spMk id="7" creationId="{2E92BA51-6747-F64B-EA06-86DC0DD061EE}"/>
          </ac:spMkLst>
        </pc:spChg>
        <pc:picChg chg="add mod">
          <ac:chgData name="CAMPOS ZAMORA, Melissa" userId="4328921f-4451-4773-bb83-445ac24bfedf" providerId="ADAL" clId="{1429E7F7-FD2E-8241-83B4-6A7DD693A5EA}" dt="2023-08-02T16:41:39.783" v="3001"/>
          <ac:picMkLst>
            <pc:docMk/>
            <pc:sldMk cId="3686239168" sldId="400"/>
            <ac:picMk id="3" creationId="{4C20E020-F9FF-FD7F-BD5B-2AD36DE13FFE}"/>
          </ac:picMkLst>
        </pc:picChg>
        <pc:picChg chg="add mod">
          <ac:chgData name="CAMPOS ZAMORA, Melissa" userId="4328921f-4451-4773-bb83-445ac24bfedf" providerId="ADAL" clId="{1429E7F7-FD2E-8241-83B4-6A7DD693A5EA}" dt="2023-08-02T16:43:58.437" v="3133" actId="1076"/>
          <ac:picMkLst>
            <pc:docMk/>
            <pc:sldMk cId="3686239168" sldId="400"/>
            <ac:picMk id="4" creationId="{70C474EC-848A-748C-A605-715DCD17C8AC}"/>
          </ac:picMkLst>
        </pc:picChg>
        <pc:picChg chg="del">
          <ac:chgData name="CAMPOS ZAMORA, Melissa" userId="4328921f-4451-4773-bb83-445ac24bfedf" providerId="ADAL" clId="{1429E7F7-FD2E-8241-83B4-6A7DD693A5EA}" dt="2023-08-02T15:35:22.101" v="834" actId="478"/>
          <ac:picMkLst>
            <pc:docMk/>
            <pc:sldMk cId="3686239168" sldId="400"/>
            <ac:picMk id="6" creationId="{00000000-0000-0000-0000-000000000000}"/>
          </ac:picMkLst>
        </pc:picChg>
      </pc:sldChg>
      <pc:sldChg chg="addSp delSp modSp mod">
        <pc:chgData name="CAMPOS ZAMORA, Melissa" userId="4328921f-4451-4773-bb83-445ac24bfedf" providerId="ADAL" clId="{1429E7F7-FD2E-8241-83B4-6A7DD693A5EA}" dt="2023-08-02T16:45:53.331" v="3259" actId="1076"/>
        <pc:sldMkLst>
          <pc:docMk/>
          <pc:sldMk cId="2516161942" sldId="401"/>
        </pc:sldMkLst>
        <pc:spChg chg="add mod">
          <ac:chgData name="CAMPOS ZAMORA, Melissa" userId="4328921f-4451-4773-bb83-445ac24bfedf" providerId="ADAL" clId="{1429E7F7-FD2E-8241-83B4-6A7DD693A5EA}" dt="2023-08-02T16:45:51.021" v="3258" actId="1076"/>
          <ac:spMkLst>
            <pc:docMk/>
            <pc:sldMk cId="2516161942" sldId="401"/>
            <ac:spMk id="3" creationId="{A914882B-D4D7-B21D-6244-2DC900534455}"/>
          </ac:spMkLst>
        </pc:spChg>
        <pc:spChg chg="mod">
          <ac:chgData name="CAMPOS ZAMORA, Melissa" userId="4328921f-4451-4773-bb83-445ac24bfedf" providerId="ADAL" clId="{1429E7F7-FD2E-8241-83B4-6A7DD693A5EA}" dt="2023-08-02T16:45:48.839" v="3257" actId="1076"/>
          <ac:spMkLst>
            <pc:docMk/>
            <pc:sldMk cId="2516161942" sldId="401"/>
            <ac:spMk id="4" creationId="{00000000-0000-0000-0000-000000000000}"/>
          </ac:spMkLst>
        </pc:spChg>
        <pc:spChg chg="mod">
          <ac:chgData name="CAMPOS ZAMORA, Melissa" userId="4328921f-4451-4773-bb83-445ac24bfedf" providerId="ADAL" clId="{1429E7F7-FD2E-8241-83B4-6A7DD693A5EA}" dt="2023-08-02T16:45:53.331" v="3259" actId="1076"/>
          <ac:spMkLst>
            <pc:docMk/>
            <pc:sldMk cId="2516161942" sldId="401"/>
            <ac:spMk id="5" creationId="{00000000-0000-0000-0000-000000000000}"/>
          </ac:spMkLst>
        </pc:spChg>
        <pc:spChg chg="del mod">
          <ac:chgData name="CAMPOS ZAMORA, Melissa" userId="4328921f-4451-4773-bb83-445ac24bfedf" providerId="ADAL" clId="{1429E7F7-FD2E-8241-83B4-6A7DD693A5EA}" dt="2023-08-02T16:44:59.906" v="3183" actId="478"/>
          <ac:spMkLst>
            <pc:docMk/>
            <pc:sldMk cId="2516161942" sldId="401"/>
            <ac:spMk id="6" creationId="{00000000-0000-0000-0000-000000000000}"/>
          </ac:spMkLst>
        </pc:spChg>
        <pc:spChg chg="del">
          <ac:chgData name="CAMPOS ZAMORA, Melissa" userId="4328921f-4451-4773-bb83-445ac24bfedf" providerId="ADAL" clId="{1429E7F7-FD2E-8241-83B4-6A7DD693A5EA}" dt="2023-08-02T16:44:06.277" v="3134" actId="478"/>
          <ac:spMkLst>
            <pc:docMk/>
            <pc:sldMk cId="2516161942" sldId="401"/>
            <ac:spMk id="7" creationId="{00000000-0000-0000-0000-000000000000}"/>
          </ac:spMkLst>
        </pc:spChg>
        <pc:spChg chg="add mod">
          <ac:chgData name="CAMPOS ZAMORA, Melissa" userId="4328921f-4451-4773-bb83-445ac24bfedf" providerId="ADAL" clId="{1429E7F7-FD2E-8241-83B4-6A7DD693A5EA}" dt="2023-08-02T16:44:11.096" v="3135"/>
          <ac:spMkLst>
            <pc:docMk/>
            <pc:sldMk cId="2516161942" sldId="401"/>
            <ac:spMk id="8" creationId="{857A74A5-3523-C782-CD74-3C50D2C00DEE}"/>
          </ac:spMkLst>
        </pc:spChg>
        <pc:picChg chg="add mod">
          <ac:chgData name="CAMPOS ZAMORA, Melissa" userId="4328921f-4451-4773-bb83-445ac24bfedf" providerId="ADAL" clId="{1429E7F7-FD2E-8241-83B4-6A7DD693A5EA}" dt="2023-08-02T16:44:11.096" v="3135"/>
          <ac:picMkLst>
            <pc:docMk/>
            <pc:sldMk cId="2516161942" sldId="401"/>
            <ac:picMk id="2" creationId="{D6D19C7B-213B-4896-B974-26D2A3501E88}"/>
          </ac:picMkLst>
        </pc:picChg>
      </pc:sldChg>
      <pc:sldChg chg="modSp mod">
        <pc:chgData name="CAMPOS ZAMORA, Melissa" userId="4328921f-4451-4773-bb83-445ac24bfedf" providerId="ADAL" clId="{1429E7F7-FD2E-8241-83B4-6A7DD693A5EA}" dt="2023-08-02T16:46:58.097" v="3290" actId="108"/>
        <pc:sldMkLst>
          <pc:docMk/>
          <pc:sldMk cId="780037895" sldId="402"/>
        </pc:sldMkLst>
        <pc:spChg chg="mod">
          <ac:chgData name="CAMPOS ZAMORA, Melissa" userId="4328921f-4451-4773-bb83-445ac24bfedf" providerId="ADAL" clId="{1429E7F7-FD2E-8241-83B4-6A7DD693A5EA}" dt="2023-08-01T23:15:57.673" v="126" actId="27636"/>
          <ac:spMkLst>
            <pc:docMk/>
            <pc:sldMk cId="780037895" sldId="402"/>
            <ac:spMk id="2" creationId="{00000000-0000-0000-0000-000000000000}"/>
          </ac:spMkLst>
        </pc:spChg>
        <pc:spChg chg="mod">
          <ac:chgData name="CAMPOS ZAMORA, Melissa" userId="4328921f-4451-4773-bb83-445ac24bfedf" providerId="ADAL" clId="{1429E7F7-FD2E-8241-83B4-6A7DD693A5EA}" dt="2023-08-02T16:46:58.097" v="3290" actId="108"/>
          <ac:spMkLst>
            <pc:docMk/>
            <pc:sldMk cId="780037895" sldId="402"/>
            <ac:spMk id="3" creationId="{00000000-0000-0000-0000-000000000000}"/>
          </ac:spMkLst>
        </pc:spChg>
      </pc:sldChg>
      <pc:sldChg chg="addSp delSp modSp mod">
        <pc:chgData name="CAMPOS ZAMORA, Melissa" userId="4328921f-4451-4773-bb83-445ac24bfedf" providerId="ADAL" clId="{1429E7F7-FD2E-8241-83B4-6A7DD693A5EA}" dt="2023-08-02T16:47:42.998" v="3305" actId="1076"/>
        <pc:sldMkLst>
          <pc:docMk/>
          <pc:sldMk cId="169598175" sldId="403"/>
        </pc:sldMkLst>
        <pc:spChg chg="mod">
          <ac:chgData name="CAMPOS ZAMORA, Melissa" userId="4328921f-4451-4773-bb83-445ac24bfedf" providerId="ADAL" clId="{1429E7F7-FD2E-8241-83B4-6A7DD693A5EA}" dt="2023-08-02T16:47:15.806" v="3295" actId="1076"/>
          <ac:spMkLst>
            <pc:docMk/>
            <pc:sldMk cId="169598175" sldId="403"/>
            <ac:spMk id="2" creationId="{00000000-0000-0000-0000-000000000000}"/>
          </ac:spMkLst>
        </pc:spChg>
        <pc:graphicFrameChg chg="mod modGraphic">
          <ac:chgData name="CAMPOS ZAMORA, Melissa" userId="4328921f-4451-4773-bb83-445ac24bfedf" providerId="ADAL" clId="{1429E7F7-FD2E-8241-83B4-6A7DD693A5EA}" dt="2023-08-02T16:47:42.998" v="3305" actId="1076"/>
          <ac:graphicFrameMkLst>
            <pc:docMk/>
            <pc:sldMk cId="169598175" sldId="403"/>
            <ac:graphicFrameMk id="6" creationId="{00000000-0000-0000-0000-000000000000}"/>
          </ac:graphicFrameMkLst>
        </pc:graphicFrameChg>
        <pc:picChg chg="add mod">
          <ac:chgData name="CAMPOS ZAMORA, Melissa" userId="4328921f-4451-4773-bb83-445ac24bfedf" providerId="ADAL" clId="{1429E7F7-FD2E-8241-83B4-6A7DD693A5EA}" dt="2023-08-02T16:47:42.998" v="3305" actId="1076"/>
          <ac:picMkLst>
            <pc:docMk/>
            <pc:sldMk cId="169598175" sldId="403"/>
            <ac:picMk id="3" creationId="{0F32D4A8-A15A-080E-06CE-DBDA92938AD7}"/>
          </ac:picMkLst>
        </pc:picChg>
        <pc:picChg chg="add mod">
          <ac:chgData name="CAMPOS ZAMORA, Melissa" userId="4328921f-4451-4773-bb83-445ac24bfedf" providerId="ADAL" clId="{1429E7F7-FD2E-8241-83B4-6A7DD693A5EA}" dt="2023-08-02T16:47:42.998" v="3305" actId="1076"/>
          <ac:picMkLst>
            <pc:docMk/>
            <pc:sldMk cId="169598175" sldId="403"/>
            <ac:picMk id="4" creationId="{6DE66D26-6104-63C4-52E3-B4C0DEDC09CA}"/>
          </ac:picMkLst>
        </pc:picChg>
        <pc:picChg chg="add mod">
          <ac:chgData name="CAMPOS ZAMORA, Melissa" userId="4328921f-4451-4773-bb83-445ac24bfedf" providerId="ADAL" clId="{1429E7F7-FD2E-8241-83B4-6A7DD693A5EA}" dt="2023-08-02T16:47:42.998" v="3305" actId="1076"/>
          <ac:picMkLst>
            <pc:docMk/>
            <pc:sldMk cId="169598175" sldId="403"/>
            <ac:picMk id="5" creationId="{0D9008FA-937A-501B-7EC4-C3C025D436D8}"/>
          </ac:picMkLst>
        </pc:picChg>
        <pc:picChg chg="add mod">
          <ac:chgData name="CAMPOS ZAMORA, Melissa" userId="4328921f-4451-4773-bb83-445ac24bfedf" providerId="ADAL" clId="{1429E7F7-FD2E-8241-83B4-6A7DD693A5EA}" dt="2023-08-02T16:47:42.998" v="3305" actId="1076"/>
          <ac:picMkLst>
            <pc:docMk/>
            <pc:sldMk cId="169598175" sldId="403"/>
            <ac:picMk id="7" creationId="{3EF41871-4A6C-AA16-68FB-FA20ABEB7F6E}"/>
          </ac:picMkLst>
        </pc:picChg>
        <pc:picChg chg="add mod">
          <ac:chgData name="CAMPOS ZAMORA, Melissa" userId="4328921f-4451-4773-bb83-445ac24bfedf" providerId="ADAL" clId="{1429E7F7-FD2E-8241-83B4-6A7DD693A5EA}" dt="2023-08-02T16:47:42.998" v="3305" actId="1076"/>
          <ac:picMkLst>
            <pc:docMk/>
            <pc:sldMk cId="169598175" sldId="403"/>
            <ac:picMk id="8" creationId="{D6A69BA6-9AC5-AAF2-72FE-9DEDE2427FE4}"/>
          </ac:picMkLst>
        </pc:picChg>
        <pc:picChg chg="del">
          <ac:chgData name="CAMPOS ZAMORA, Melissa" userId="4328921f-4451-4773-bb83-445ac24bfedf" providerId="ADAL" clId="{1429E7F7-FD2E-8241-83B4-6A7DD693A5EA}" dt="2023-08-02T16:47:07.728" v="3291" actId="478"/>
          <ac:picMkLst>
            <pc:docMk/>
            <pc:sldMk cId="169598175" sldId="403"/>
            <ac:picMk id="9" creationId="{00000000-0000-0000-0000-000000000000}"/>
          </ac:picMkLst>
        </pc:picChg>
        <pc:picChg chg="del">
          <ac:chgData name="CAMPOS ZAMORA, Melissa" userId="4328921f-4451-4773-bb83-445ac24bfedf" providerId="ADAL" clId="{1429E7F7-FD2E-8241-83B4-6A7DD693A5EA}" dt="2023-08-02T16:47:07.728" v="3291" actId="478"/>
          <ac:picMkLst>
            <pc:docMk/>
            <pc:sldMk cId="169598175" sldId="403"/>
            <ac:picMk id="12" creationId="{00000000-0000-0000-0000-000000000000}"/>
          </ac:picMkLst>
        </pc:picChg>
        <pc:picChg chg="del">
          <ac:chgData name="CAMPOS ZAMORA, Melissa" userId="4328921f-4451-4773-bb83-445ac24bfedf" providerId="ADAL" clId="{1429E7F7-FD2E-8241-83B4-6A7DD693A5EA}" dt="2023-08-02T16:47:07.728" v="3291" actId="478"/>
          <ac:picMkLst>
            <pc:docMk/>
            <pc:sldMk cId="169598175" sldId="403"/>
            <ac:picMk id="15" creationId="{00000000-0000-0000-0000-000000000000}"/>
          </ac:picMkLst>
        </pc:picChg>
        <pc:picChg chg="del">
          <ac:chgData name="CAMPOS ZAMORA, Melissa" userId="4328921f-4451-4773-bb83-445ac24bfedf" providerId="ADAL" clId="{1429E7F7-FD2E-8241-83B4-6A7DD693A5EA}" dt="2023-08-02T16:47:07.728" v="3291" actId="478"/>
          <ac:picMkLst>
            <pc:docMk/>
            <pc:sldMk cId="169598175" sldId="403"/>
            <ac:picMk id="16" creationId="{00000000-0000-0000-0000-000000000000}"/>
          </ac:picMkLst>
        </pc:picChg>
        <pc:picChg chg="del">
          <ac:chgData name="CAMPOS ZAMORA, Melissa" userId="4328921f-4451-4773-bb83-445ac24bfedf" providerId="ADAL" clId="{1429E7F7-FD2E-8241-83B4-6A7DD693A5EA}" dt="2023-08-02T16:47:07.728" v="3291" actId="478"/>
          <ac:picMkLst>
            <pc:docMk/>
            <pc:sldMk cId="169598175" sldId="403"/>
            <ac:picMk id="17" creationId="{00000000-0000-0000-0000-000000000000}"/>
          </ac:picMkLst>
        </pc:picChg>
      </pc:sldChg>
      <pc:sldChg chg="addSp delSp modSp mod">
        <pc:chgData name="CAMPOS ZAMORA, Melissa" userId="4328921f-4451-4773-bb83-445ac24bfedf" providerId="ADAL" clId="{1429E7F7-FD2E-8241-83B4-6A7DD693A5EA}" dt="2023-08-02T16:49:55.443" v="3517" actId="108"/>
        <pc:sldMkLst>
          <pc:docMk/>
          <pc:sldMk cId="354932558" sldId="404"/>
        </pc:sldMkLst>
        <pc:spChg chg="add mod">
          <ac:chgData name="CAMPOS ZAMORA, Melissa" userId="4328921f-4451-4773-bb83-445ac24bfedf" providerId="ADAL" clId="{1429E7F7-FD2E-8241-83B4-6A7DD693A5EA}" dt="2023-08-02T16:47:59.911" v="3317"/>
          <ac:spMkLst>
            <pc:docMk/>
            <pc:sldMk cId="354932558" sldId="404"/>
            <ac:spMk id="2" creationId="{B25FEE01-AB99-D3B4-762D-82C919FA95FB}"/>
          </ac:spMkLst>
        </pc:spChg>
        <pc:spChg chg="mod">
          <ac:chgData name="CAMPOS ZAMORA, Melissa" userId="4328921f-4451-4773-bb83-445ac24bfedf" providerId="ADAL" clId="{1429E7F7-FD2E-8241-83B4-6A7DD693A5EA}" dt="2023-08-02T16:49:55.443" v="3517" actId="108"/>
          <ac:spMkLst>
            <pc:docMk/>
            <pc:sldMk cId="354932558" sldId="404"/>
            <ac:spMk id="3" creationId="{00000000-0000-0000-0000-000000000000}"/>
          </ac:spMkLst>
        </pc:spChg>
        <pc:spChg chg="mod">
          <ac:chgData name="CAMPOS ZAMORA, Melissa" userId="4328921f-4451-4773-bb83-445ac24bfedf" providerId="ADAL" clId="{1429E7F7-FD2E-8241-83B4-6A7DD693A5EA}" dt="2023-08-02T16:47:52.769" v="3314" actId="207"/>
          <ac:spMkLst>
            <pc:docMk/>
            <pc:sldMk cId="354932558" sldId="404"/>
            <ac:spMk id="5" creationId="{00000000-0000-0000-0000-000000000000}"/>
          </ac:spMkLst>
        </pc:spChg>
        <pc:spChg chg="del mod">
          <ac:chgData name="CAMPOS ZAMORA, Melissa" userId="4328921f-4451-4773-bb83-445ac24bfedf" providerId="ADAL" clId="{1429E7F7-FD2E-8241-83B4-6A7DD693A5EA}" dt="2023-08-02T16:47:56.135" v="3316" actId="478"/>
          <ac:spMkLst>
            <pc:docMk/>
            <pc:sldMk cId="354932558" sldId="404"/>
            <ac:spMk id="7" creationId="{00000000-0000-0000-0000-000000000000}"/>
          </ac:spMkLst>
        </pc:spChg>
      </pc:sldChg>
      <pc:sldChg chg="modSp mod">
        <pc:chgData name="CAMPOS ZAMORA, Melissa" userId="4328921f-4451-4773-bb83-445ac24bfedf" providerId="ADAL" clId="{1429E7F7-FD2E-8241-83B4-6A7DD693A5EA}" dt="2023-08-02T16:50:33.608" v="3525" actId="113"/>
        <pc:sldMkLst>
          <pc:docMk/>
          <pc:sldMk cId="307459017" sldId="405"/>
        </pc:sldMkLst>
        <pc:spChg chg="mod">
          <ac:chgData name="CAMPOS ZAMORA, Melissa" userId="4328921f-4451-4773-bb83-445ac24bfedf" providerId="ADAL" clId="{1429E7F7-FD2E-8241-83B4-6A7DD693A5EA}" dt="2023-08-02T16:50:19.137" v="3523" actId="207"/>
          <ac:spMkLst>
            <pc:docMk/>
            <pc:sldMk cId="307459017" sldId="405"/>
            <ac:spMk id="9" creationId="{00000000-0000-0000-0000-000000000000}"/>
          </ac:spMkLst>
        </pc:spChg>
        <pc:graphicFrameChg chg="mod modGraphic">
          <ac:chgData name="CAMPOS ZAMORA, Melissa" userId="4328921f-4451-4773-bb83-445ac24bfedf" providerId="ADAL" clId="{1429E7F7-FD2E-8241-83B4-6A7DD693A5EA}" dt="2023-08-02T16:50:33.608" v="3525" actId="113"/>
          <ac:graphicFrameMkLst>
            <pc:docMk/>
            <pc:sldMk cId="307459017" sldId="405"/>
            <ac:graphicFrameMk id="2" creationId="{00000000-0000-0000-0000-000000000000}"/>
          </ac:graphicFrameMkLst>
        </pc:graphicFrameChg>
      </pc:sldChg>
      <pc:sldChg chg="addSp modSp mod">
        <pc:chgData name="CAMPOS ZAMORA, Melissa" userId="4328921f-4451-4773-bb83-445ac24bfedf" providerId="ADAL" clId="{1429E7F7-FD2E-8241-83B4-6A7DD693A5EA}" dt="2023-08-02T16:52:14.678" v="3603" actId="1076"/>
        <pc:sldMkLst>
          <pc:docMk/>
          <pc:sldMk cId="1565897635" sldId="407"/>
        </pc:sldMkLst>
        <pc:spChg chg="mod">
          <ac:chgData name="CAMPOS ZAMORA, Melissa" userId="4328921f-4451-4773-bb83-445ac24bfedf" providerId="ADAL" clId="{1429E7F7-FD2E-8241-83B4-6A7DD693A5EA}" dt="2023-08-02T16:50:57.357" v="3531" actId="1076"/>
          <ac:spMkLst>
            <pc:docMk/>
            <pc:sldMk cId="1565897635" sldId="407"/>
            <ac:spMk id="2" creationId="{00000000-0000-0000-0000-000000000000}"/>
          </ac:spMkLst>
        </pc:spChg>
        <pc:spChg chg="mod">
          <ac:chgData name="CAMPOS ZAMORA, Melissa" userId="4328921f-4451-4773-bb83-445ac24bfedf" providerId="ADAL" clId="{1429E7F7-FD2E-8241-83B4-6A7DD693A5EA}" dt="2023-08-02T16:52:14.678" v="3603" actId="1076"/>
          <ac:spMkLst>
            <pc:docMk/>
            <pc:sldMk cId="1565897635" sldId="407"/>
            <ac:spMk id="3" creationId="{00000000-0000-0000-0000-000000000000}"/>
          </ac:spMkLst>
        </pc:spChg>
        <pc:spChg chg="add mod">
          <ac:chgData name="CAMPOS ZAMORA, Melissa" userId="4328921f-4451-4773-bb83-445ac24bfedf" providerId="ADAL" clId="{1429E7F7-FD2E-8241-83B4-6A7DD693A5EA}" dt="2023-08-02T16:51:46.218" v="3576" actId="14100"/>
          <ac:spMkLst>
            <pc:docMk/>
            <pc:sldMk cId="1565897635" sldId="407"/>
            <ac:spMk id="5" creationId="{3A6747DA-6C28-4482-40BB-799C8A3E5FBD}"/>
          </ac:spMkLst>
        </pc:spChg>
      </pc:sldChg>
      <pc:sldChg chg="addSp modSp mod">
        <pc:chgData name="CAMPOS ZAMORA, Melissa" userId="4328921f-4451-4773-bb83-445ac24bfedf" providerId="ADAL" clId="{1429E7F7-FD2E-8241-83B4-6A7DD693A5EA}" dt="2023-08-02T16:53:38.081" v="3614" actId="1076"/>
        <pc:sldMkLst>
          <pc:docMk/>
          <pc:sldMk cId="1072267835" sldId="410"/>
        </pc:sldMkLst>
        <pc:picChg chg="add mod modCrop">
          <ac:chgData name="CAMPOS ZAMORA, Melissa" userId="4328921f-4451-4773-bb83-445ac24bfedf" providerId="ADAL" clId="{1429E7F7-FD2E-8241-83B4-6A7DD693A5EA}" dt="2023-08-02T16:53:38.081" v="3614" actId="1076"/>
          <ac:picMkLst>
            <pc:docMk/>
            <pc:sldMk cId="1072267835" sldId="410"/>
            <ac:picMk id="2" creationId="{41ED2F6D-CB53-B557-00F2-9CFFA134A091}"/>
          </ac:picMkLst>
        </pc:picChg>
        <pc:picChg chg="mod modCrop">
          <ac:chgData name="CAMPOS ZAMORA, Melissa" userId="4328921f-4451-4773-bb83-445ac24bfedf" providerId="ADAL" clId="{1429E7F7-FD2E-8241-83B4-6A7DD693A5EA}" dt="2023-08-02T16:53:18.496" v="3607" actId="732"/>
          <ac:picMkLst>
            <pc:docMk/>
            <pc:sldMk cId="1072267835" sldId="410"/>
            <ac:picMk id="3" creationId="{00000000-0000-0000-0000-000000000000}"/>
          </ac:picMkLst>
        </pc:picChg>
      </pc:sldChg>
      <pc:sldChg chg="modSp mod">
        <pc:chgData name="CAMPOS ZAMORA, Melissa" userId="4328921f-4451-4773-bb83-445ac24bfedf" providerId="ADAL" clId="{1429E7F7-FD2E-8241-83B4-6A7DD693A5EA}" dt="2023-08-02T16:53:42.844" v="3616" actId="14100"/>
        <pc:sldMkLst>
          <pc:docMk/>
          <pc:sldMk cId="4141438345" sldId="411"/>
        </pc:sldMkLst>
        <pc:picChg chg="mod">
          <ac:chgData name="CAMPOS ZAMORA, Melissa" userId="4328921f-4451-4773-bb83-445ac24bfedf" providerId="ADAL" clId="{1429E7F7-FD2E-8241-83B4-6A7DD693A5EA}" dt="2023-08-02T16:53:42.844" v="3616" actId="14100"/>
          <ac:picMkLst>
            <pc:docMk/>
            <pc:sldMk cId="4141438345" sldId="411"/>
            <ac:picMk id="3" creationId="{00000000-0000-0000-0000-000000000000}"/>
          </ac:picMkLst>
        </pc:picChg>
      </pc:sldChg>
      <pc:sldChg chg="modSp mod">
        <pc:chgData name="CAMPOS ZAMORA, Melissa" userId="4328921f-4451-4773-bb83-445ac24bfedf" providerId="ADAL" clId="{1429E7F7-FD2E-8241-83B4-6A7DD693A5EA}" dt="2023-08-02T16:53:52.915" v="3618" actId="14100"/>
        <pc:sldMkLst>
          <pc:docMk/>
          <pc:sldMk cId="2571342970" sldId="412"/>
        </pc:sldMkLst>
        <pc:picChg chg="mod">
          <ac:chgData name="CAMPOS ZAMORA, Melissa" userId="4328921f-4451-4773-bb83-445ac24bfedf" providerId="ADAL" clId="{1429E7F7-FD2E-8241-83B4-6A7DD693A5EA}" dt="2023-08-02T16:53:52.915" v="3618" actId="14100"/>
          <ac:picMkLst>
            <pc:docMk/>
            <pc:sldMk cId="2571342970" sldId="412"/>
            <ac:picMk id="2" creationId="{00000000-0000-0000-0000-000000000000}"/>
          </ac:picMkLst>
        </pc:picChg>
      </pc:sldChg>
      <pc:sldChg chg="addSp delSp modSp mod delCm">
        <pc:chgData name="CAMPOS ZAMORA, Melissa" userId="4328921f-4451-4773-bb83-445ac24bfedf" providerId="ADAL" clId="{1429E7F7-FD2E-8241-83B4-6A7DD693A5EA}" dt="2023-08-02T16:06:48.590" v="1135" actId="20577"/>
        <pc:sldMkLst>
          <pc:docMk/>
          <pc:sldMk cId="2379003922" sldId="414"/>
        </pc:sldMkLst>
        <pc:spChg chg="mod">
          <ac:chgData name="CAMPOS ZAMORA, Melissa" userId="4328921f-4451-4773-bb83-445ac24bfedf" providerId="ADAL" clId="{1429E7F7-FD2E-8241-83B4-6A7DD693A5EA}" dt="2023-08-02T15:59:27.509" v="1080" actId="20577"/>
          <ac:spMkLst>
            <pc:docMk/>
            <pc:sldMk cId="2379003922" sldId="414"/>
            <ac:spMk id="2" creationId="{00000000-0000-0000-0000-000000000000}"/>
          </ac:spMkLst>
        </pc:spChg>
        <pc:spChg chg="mod">
          <ac:chgData name="CAMPOS ZAMORA, Melissa" userId="4328921f-4451-4773-bb83-445ac24bfedf" providerId="ADAL" clId="{1429E7F7-FD2E-8241-83B4-6A7DD693A5EA}" dt="2023-08-02T15:59:34.695" v="1082" actId="113"/>
          <ac:spMkLst>
            <pc:docMk/>
            <pc:sldMk cId="2379003922" sldId="414"/>
            <ac:spMk id="8" creationId="{00000000-0000-0000-0000-000000000000}"/>
          </ac:spMkLst>
        </pc:spChg>
        <pc:spChg chg="add mod">
          <ac:chgData name="CAMPOS ZAMORA, Melissa" userId="4328921f-4451-4773-bb83-445ac24bfedf" providerId="ADAL" clId="{1429E7F7-FD2E-8241-83B4-6A7DD693A5EA}" dt="2023-08-02T16:06:42.594" v="1117" actId="1035"/>
          <ac:spMkLst>
            <pc:docMk/>
            <pc:sldMk cId="2379003922" sldId="414"/>
            <ac:spMk id="9" creationId="{4EE0C6F9-58FB-AEAE-0B33-EFE6E53519CA}"/>
          </ac:spMkLst>
        </pc:spChg>
        <pc:graphicFrameChg chg="mod modGraphic">
          <ac:chgData name="CAMPOS ZAMORA, Melissa" userId="4328921f-4451-4773-bb83-445ac24bfedf" providerId="ADAL" clId="{1429E7F7-FD2E-8241-83B4-6A7DD693A5EA}" dt="2023-08-02T16:06:48.590" v="1135" actId="20577"/>
          <ac:graphicFrameMkLst>
            <pc:docMk/>
            <pc:sldMk cId="2379003922" sldId="414"/>
            <ac:graphicFrameMk id="6" creationId="{00000000-0000-0000-0000-000000000000}"/>
          </ac:graphicFrameMkLst>
        </pc:graphicFrameChg>
        <pc:picChg chg="add mod">
          <ac:chgData name="CAMPOS ZAMORA, Melissa" userId="4328921f-4451-4773-bb83-445ac24bfedf" providerId="ADAL" clId="{1429E7F7-FD2E-8241-83B4-6A7DD693A5EA}" dt="2023-08-01T23:43:09.006" v="630"/>
          <ac:picMkLst>
            <pc:docMk/>
            <pc:sldMk cId="2379003922" sldId="414"/>
            <ac:picMk id="3" creationId="{73441CC3-A585-6B81-7DB0-F0F3D5EADD9B}"/>
          </ac:picMkLst>
        </pc:picChg>
        <pc:picChg chg="add mod">
          <ac:chgData name="CAMPOS ZAMORA, Melissa" userId="4328921f-4451-4773-bb83-445ac24bfedf" providerId="ADAL" clId="{1429E7F7-FD2E-8241-83B4-6A7DD693A5EA}" dt="2023-08-02T16:06:42.594" v="1117" actId="1035"/>
          <ac:picMkLst>
            <pc:docMk/>
            <pc:sldMk cId="2379003922" sldId="414"/>
            <ac:picMk id="4" creationId="{1695DD81-6330-7D6D-9B03-CFFA586CB7CA}"/>
          </ac:picMkLst>
        </pc:picChg>
        <pc:picChg chg="del">
          <ac:chgData name="CAMPOS ZAMORA, Melissa" userId="4328921f-4451-4773-bb83-445ac24bfedf" providerId="ADAL" clId="{1429E7F7-FD2E-8241-83B4-6A7DD693A5EA}" dt="2023-08-01T23:42:41.595" v="618" actId="478"/>
          <ac:picMkLst>
            <pc:docMk/>
            <pc:sldMk cId="2379003922" sldId="414"/>
            <ac:picMk id="5" creationId="{00000000-0000-0000-0000-000000000000}"/>
          </ac:picMkLst>
        </pc:picChg>
        <pc:picChg chg="del">
          <ac:chgData name="CAMPOS ZAMORA, Melissa" userId="4328921f-4451-4773-bb83-445ac24bfedf" providerId="ADAL" clId="{1429E7F7-FD2E-8241-83B4-6A7DD693A5EA}" dt="2023-08-02T16:06:12.434" v="1101" actId="478"/>
          <ac:picMkLst>
            <pc:docMk/>
            <pc:sldMk cId="2379003922" sldId="414"/>
            <ac:picMk id="7" creationId="{00000000-0000-0000-0000-000000000000}"/>
          </ac:picMkLst>
        </pc:picChg>
        <pc:extLst>
          <p:ext xmlns:p="http://schemas.openxmlformats.org/presentationml/2006/main" uri="{D6D511B9-2390-475A-947B-AFAB55BFBCF1}">
            <pc226:cmChg xmlns:pc226="http://schemas.microsoft.com/office/powerpoint/2022/06/main/command" chg="del">
              <pc226:chgData name="CAMPOS ZAMORA, Melissa" userId="4328921f-4451-4773-bb83-445ac24bfedf" providerId="ADAL" clId="{1429E7F7-FD2E-8241-83B4-6A7DD693A5EA}" dt="2023-08-02T15:59:21.076" v="1078"/>
              <pc2:cmMkLst xmlns:pc2="http://schemas.microsoft.com/office/powerpoint/2019/9/main/command">
                <pc:docMk/>
                <pc:sldMk cId="2379003922" sldId="414"/>
                <pc2:cmMk id="{F6F3B9FA-01E4-F545-894C-9597B7EFD63E}"/>
              </pc2:cmMkLst>
            </pc226:cmChg>
          </p:ext>
        </pc:extLst>
      </pc:sldChg>
      <pc:sldChg chg="addSp delSp modSp mod">
        <pc:chgData name="CAMPOS ZAMORA, Melissa" userId="4328921f-4451-4773-bb83-445ac24bfedf" providerId="ADAL" clId="{1429E7F7-FD2E-8241-83B4-6A7DD693A5EA}" dt="2023-08-02T16:13:47.443" v="1510" actId="20577"/>
        <pc:sldMkLst>
          <pc:docMk/>
          <pc:sldMk cId="1474671627" sldId="415"/>
        </pc:sldMkLst>
        <pc:spChg chg="mod">
          <ac:chgData name="CAMPOS ZAMORA, Melissa" userId="4328921f-4451-4773-bb83-445ac24bfedf" providerId="ADAL" clId="{1429E7F7-FD2E-8241-83B4-6A7DD693A5EA}" dt="2023-08-02T15:59:50.766" v="1091" actId="20577"/>
          <ac:spMkLst>
            <pc:docMk/>
            <pc:sldMk cId="1474671627" sldId="415"/>
            <ac:spMk id="2" creationId="{00000000-0000-0000-0000-000000000000}"/>
          </ac:spMkLst>
        </pc:spChg>
        <pc:spChg chg="add mod">
          <ac:chgData name="CAMPOS ZAMORA, Melissa" userId="4328921f-4451-4773-bb83-445ac24bfedf" providerId="ADAL" clId="{1429E7F7-FD2E-8241-83B4-6A7DD693A5EA}" dt="2023-08-02T16:08:44.718" v="1189" actId="1076"/>
          <ac:spMkLst>
            <pc:docMk/>
            <pc:sldMk cId="1474671627" sldId="415"/>
            <ac:spMk id="4" creationId="{E892A3B7-FFB1-4075-D154-AE5DB8A6F7A0}"/>
          </ac:spMkLst>
        </pc:spChg>
        <pc:spChg chg="mod">
          <ac:chgData name="CAMPOS ZAMORA, Melissa" userId="4328921f-4451-4773-bb83-445ac24bfedf" providerId="ADAL" clId="{1429E7F7-FD2E-8241-83B4-6A7DD693A5EA}" dt="2023-08-02T16:08:38.011" v="1186" actId="1076"/>
          <ac:spMkLst>
            <pc:docMk/>
            <pc:sldMk cId="1474671627" sldId="415"/>
            <ac:spMk id="8" creationId="{00000000-0000-0000-0000-000000000000}"/>
          </ac:spMkLst>
        </pc:spChg>
        <pc:graphicFrameChg chg="modGraphic">
          <ac:chgData name="CAMPOS ZAMORA, Melissa" userId="4328921f-4451-4773-bb83-445ac24bfedf" providerId="ADAL" clId="{1429E7F7-FD2E-8241-83B4-6A7DD693A5EA}" dt="2023-08-02T16:13:47.443" v="1510" actId="20577"/>
          <ac:graphicFrameMkLst>
            <pc:docMk/>
            <pc:sldMk cId="1474671627" sldId="415"/>
            <ac:graphicFrameMk id="6" creationId="{00000000-0000-0000-0000-000000000000}"/>
          </ac:graphicFrameMkLst>
        </pc:graphicFrameChg>
        <pc:picChg chg="add mod">
          <ac:chgData name="CAMPOS ZAMORA, Melissa" userId="4328921f-4451-4773-bb83-445ac24bfedf" providerId="ADAL" clId="{1429E7F7-FD2E-8241-83B4-6A7DD693A5EA}" dt="2023-08-01T23:43:15.114" v="634"/>
          <ac:picMkLst>
            <pc:docMk/>
            <pc:sldMk cId="1474671627" sldId="415"/>
            <ac:picMk id="3" creationId="{BB9CFD95-37D9-9092-5CA5-4F7A1AA57325}"/>
          </ac:picMkLst>
        </pc:picChg>
        <pc:picChg chg="del">
          <ac:chgData name="CAMPOS ZAMORA, Melissa" userId="4328921f-4451-4773-bb83-445ac24bfedf" providerId="ADAL" clId="{1429E7F7-FD2E-8241-83B4-6A7DD693A5EA}" dt="2023-08-01T23:42:49.695" v="622" actId="478"/>
          <ac:picMkLst>
            <pc:docMk/>
            <pc:sldMk cId="1474671627" sldId="415"/>
            <ac:picMk id="5" creationId="{00000000-0000-0000-0000-000000000000}"/>
          </ac:picMkLst>
        </pc:picChg>
        <pc:picChg chg="add mod">
          <ac:chgData name="CAMPOS ZAMORA, Melissa" userId="4328921f-4451-4773-bb83-445ac24bfedf" providerId="ADAL" clId="{1429E7F7-FD2E-8241-83B4-6A7DD693A5EA}" dt="2023-08-02T16:08:44.718" v="1189" actId="1076"/>
          <ac:picMkLst>
            <pc:docMk/>
            <pc:sldMk cId="1474671627" sldId="415"/>
            <ac:picMk id="7" creationId="{D3BF5594-B6E4-DCA2-F29B-FB60F6CB2595}"/>
          </ac:picMkLst>
        </pc:picChg>
      </pc:sldChg>
      <pc:sldChg chg="addSp delSp modSp mod">
        <pc:chgData name="CAMPOS ZAMORA, Melissa" userId="4328921f-4451-4773-bb83-445ac24bfedf" providerId="ADAL" clId="{1429E7F7-FD2E-8241-83B4-6A7DD693A5EA}" dt="2023-08-02T16:13:42.580" v="1500" actId="20577"/>
        <pc:sldMkLst>
          <pc:docMk/>
          <pc:sldMk cId="1966756059" sldId="416"/>
        </pc:sldMkLst>
        <pc:spChg chg="mod">
          <ac:chgData name="CAMPOS ZAMORA, Melissa" userId="4328921f-4451-4773-bb83-445ac24bfedf" providerId="ADAL" clId="{1429E7F7-FD2E-8241-83B4-6A7DD693A5EA}" dt="2023-08-02T16:10:01.574" v="1250" actId="790"/>
          <ac:spMkLst>
            <pc:docMk/>
            <pc:sldMk cId="1966756059" sldId="416"/>
            <ac:spMk id="2" creationId="{00000000-0000-0000-0000-000000000000}"/>
          </ac:spMkLst>
        </pc:spChg>
        <pc:spChg chg="add mod">
          <ac:chgData name="CAMPOS ZAMORA, Melissa" userId="4328921f-4451-4773-bb83-445ac24bfedf" providerId="ADAL" clId="{1429E7F7-FD2E-8241-83B4-6A7DD693A5EA}" dt="2023-08-02T16:09:30.835" v="1233" actId="1076"/>
          <ac:spMkLst>
            <pc:docMk/>
            <pc:sldMk cId="1966756059" sldId="416"/>
            <ac:spMk id="7" creationId="{E2EEABCB-9AD4-107B-B149-0C23B4E42ACA}"/>
          </ac:spMkLst>
        </pc:spChg>
        <pc:spChg chg="mod">
          <ac:chgData name="CAMPOS ZAMORA, Melissa" userId="4328921f-4451-4773-bb83-445ac24bfedf" providerId="ADAL" clId="{1429E7F7-FD2E-8241-83B4-6A7DD693A5EA}" dt="2023-08-02T16:09:26.684" v="1230" actId="1076"/>
          <ac:spMkLst>
            <pc:docMk/>
            <pc:sldMk cId="1966756059" sldId="416"/>
            <ac:spMk id="8" creationId="{00000000-0000-0000-0000-000000000000}"/>
          </ac:spMkLst>
        </pc:spChg>
        <pc:graphicFrameChg chg="mod modGraphic">
          <ac:chgData name="CAMPOS ZAMORA, Melissa" userId="4328921f-4451-4773-bb83-445ac24bfedf" providerId="ADAL" clId="{1429E7F7-FD2E-8241-83B4-6A7DD693A5EA}" dt="2023-08-02T16:13:42.580" v="1500" actId="20577"/>
          <ac:graphicFrameMkLst>
            <pc:docMk/>
            <pc:sldMk cId="1966756059" sldId="416"/>
            <ac:graphicFrameMk id="6" creationId="{00000000-0000-0000-0000-000000000000}"/>
          </ac:graphicFrameMkLst>
        </pc:graphicFrameChg>
        <pc:picChg chg="add mod">
          <ac:chgData name="CAMPOS ZAMORA, Melissa" userId="4328921f-4451-4773-bb83-445ac24bfedf" providerId="ADAL" clId="{1429E7F7-FD2E-8241-83B4-6A7DD693A5EA}" dt="2023-08-01T23:43:17.229" v="635"/>
          <ac:picMkLst>
            <pc:docMk/>
            <pc:sldMk cId="1966756059" sldId="416"/>
            <ac:picMk id="3" creationId="{464ECEF3-4A01-F46B-E1D8-EC5916E043B1}"/>
          </ac:picMkLst>
        </pc:picChg>
        <pc:picChg chg="add mod">
          <ac:chgData name="CAMPOS ZAMORA, Melissa" userId="4328921f-4451-4773-bb83-445ac24bfedf" providerId="ADAL" clId="{1429E7F7-FD2E-8241-83B4-6A7DD693A5EA}" dt="2023-08-02T16:09:32.905" v="1235" actId="1076"/>
          <ac:picMkLst>
            <pc:docMk/>
            <pc:sldMk cId="1966756059" sldId="416"/>
            <ac:picMk id="4" creationId="{55E570C6-6AC0-E2F3-D6B2-BCD07D30782B}"/>
          </ac:picMkLst>
        </pc:picChg>
        <pc:picChg chg="del">
          <ac:chgData name="CAMPOS ZAMORA, Melissa" userId="4328921f-4451-4773-bb83-445ac24bfedf" providerId="ADAL" clId="{1429E7F7-FD2E-8241-83B4-6A7DD693A5EA}" dt="2023-08-01T23:42:52.986" v="624" actId="478"/>
          <ac:picMkLst>
            <pc:docMk/>
            <pc:sldMk cId="1966756059" sldId="416"/>
            <ac:picMk id="5" creationId="{00000000-0000-0000-0000-000000000000}"/>
          </ac:picMkLst>
        </pc:picChg>
      </pc:sldChg>
      <pc:sldChg chg="modSp mod">
        <pc:chgData name="CAMPOS ZAMORA, Melissa" userId="4328921f-4451-4773-bb83-445ac24bfedf" providerId="ADAL" clId="{1429E7F7-FD2E-8241-83B4-6A7DD693A5EA}" dt="2023-08-02T15:43:51.415" v="897" actId="2711"/>
        <pc:sldMkLst>
          <pc:docMk/>
          <pc:sldMk cId="1624476656" sldId="426"/>
        </pc:sldMkLst>
        <pc:spChg chg="mod">
          <ac:chgData name="CAMPOS ZAMORA, Melissa" userId="4328921f-4451-4773-bb83-445ac24bfedf" providerId="ADAL" clId="{1429E7F7-FD2E-8241-83B4-6A7DD693A5EA}" dt="2023-08-02T15:43:51.415" v="897" actId="2711"/>
          <ac:spMkLst>
            <pc:docMk/>
            <pc:sldMk cId="1624476656" sldId="426"/>
            <ac:spMk id="7" creationId="{4CE74102-5DFE-B25C-21D4-646A1FBE913F}"/>
          </ac:spMkLst>
        </pc:spChg>
        <pc:spChg chg="mod">
          <ac:chgData name="CAMPOS ZAMORA, Melissa" userId="4328921f-4451-4773-bb83-445ac24bfedf" providerId="ADAL" clId="{1429E7F7-FD2E-8241-83B4-6A7DD693A5EA}" dt="2023-08-02T15:43:48.363" v="896" actId="2711"/>
          <ac:spMkLst>
            <pc:docMk/>
            <pc:sldMk cId="1624476656" sldId="426"/>
            <ac:spMk id="10" creationId="{816EA0B0-23AE-CC55-40B1-95FC458B331D}"/>
          </ac:spMkLst>
        </pc:spChg>
      </pc:sldChg>
      <pc:sldChg chg="modSp mod">
        <pc:chgData name="CAMPOS ZAMORA, Melissa" userId="4328921f-4451-4773-bb83-445ac24bfedf" providerId="ADAL" clId="{1429E7F7-FD2E-8241-83B4-6A7DD693A5EA}" dt="2023-08-02T15:47:08.369" v="973" actId="1076"/>
        <pc:sldMkLst>
          <pc:docMk/>
          <pc:sldMk cId="1749578158" sldId="427"/>
        </pc:sldMkLst>
        <pc:spChg chg="mod">
          <ac:chgData name="CAMPOS ZAMORA, Melissa" userId="4328921f-4451-4773-bb83-445ac24bfedf" providerId="ADAL" clId="{1429E7F7-FD2E-8241-83B4-6A7DD693A5EA}" dt="2023-08-02T15:46:51.800" v="970" actId="2711"/>
          <ac:spMkLst>
            <pc:docMk/>
            <pc:sldMk cId="1749578158" sldId="427"/>
            <ac:spMk id="5" creationId="{2CED09D4-E013-070E-9C74-296BF00136B0}"/>
          </ac:spMkLst>
        </pc:spChg>
        <pc:spChg chg="mod">
          <ac:chgData name="CAMPOS ZAMORA, Melissa" userId="4328921f-4451-4773-bb83-445ac24bfedf" providerId="ADAL" clId="{1429E7F7-FD2E-8241-83B4-6A7DD693A5EA}" dt="2023-08-02T15:46:56.267" v="971" actId="2711"/>
          <ac:spMkLst>
            <pc:docMk/>
            <pc:sldMk cId="1749578158" sldId="427"/>
            <ac:spMk id="6" creationId="{A0542B99-8B9E-2997-6A00-CF512F1F575C}"/>
          </ac:spMkLst>
        </pc:spChg>
        <pc:spChg chg="mod">
          <ac:chgData name="CAMPOS ZAMORA, Melissa" userId="4328921f-4451-4773-bb83-445ac24bfedf" providerId="ADAL" clId="{1429E7F7-FD2E-8241-83B4-6A7DD693A5EA}" dt="2023-08-02T15:46:47.426" v="969" actId="2711"/>
          <ac:spMkLst>
            <pc:docMk/>
            <pc:sldMk cId="1749578158" sldId="427"/>
            <ac:spMk id="9" creationId="{38937CF6-36F3-0D2D-F447-3828A5E2DE51}"/>
          </ac:spMkLst>
        </pc:spChg>
        <pc:spChg chg="mod">
          <ac:chgData name="CAMPOS ZAMORA, Melissa" userId="4328921f-4451-4773-bb83-445ac24bfedf" providerId="ADAL" clId="{1429E7F7-FD2E-8241-83B4-6A7DD693A5EA}" dt="2023-08-02T15:47:00.263" v="972" actId="2711"/>
          <ac:spMkLst>
            <pc:docMk/>
            <pc:sldMk cId="1749578158" sldId="427"/>
            <ac:spMk id="24" creationId="{0A82C456-302E-6243-2E14-FEEF2DB8CBDF}"/>
          </ac:spMkLst>
        </pc:spChg>
        <pc:spChg chg="mod">
          <ac:chgData name="CAMPOS ZAMORA, Melissa" userId="4328921f-4451-4773-bb83-445ac24bfedf" providerId="ADAL" clId="{1429E7F7-FD2E-8241-83B4-6A7DD693A5EA}" dt="2023-08-02T15:47:08.369" v="973" actId="1076"/>
          <ac:spMkLst>
            <pc:docMk/>
            <pc:sldMk cId="1749578158" sldId="427"/>
            <ac:spMk id="26" creationId="{71FA662D-DA9C-14DA-8526-149BD323744F}"/>
          </ac:spMkLst>
        </pc:spChg>
        <pc:picChg chg="mod">
          <ac:chgData name="CAMPOS ZAMORA, Melissa" userId="4328921f-4451-4773-bb83-445ac24bfedf" providerId="ADAL" clId="{1429E7F7-FD2E-8241-83B4-6A7DD693A5EA}" dt="2023-08-02T15:47:08.369" v="973" actId="1076"/>
          <ac:picMkLst>
            <pc:docMk/>
            <pc:sldMk cId="1749578158" sldId="427"/>
            <ac:picMk id="28" creationId="{6EE21FEB-4805-1A95-5AA1-E5F016CD98A9}"/>
          </ac:picMkLst>
        </pc:picChg>
      </pc:sldChg>
      <pc:sldChg chg="modSp mod">
        <pc:chgData name="CAMPOS ZAMORA, Melissa" userId="4328921f-4451-4773-bb83-445ac24bfedf" providerId="ADAL" clId="{1429E7F7-FD2E-8241-83B4-6A7DD693A5EA}" dt="2023-08-02T15:53:34.884" v="1039" actId="14100"/>
        <pc:sldMkLst>
          <pc:docMk/>
          <pc:sldMk cId="2940356488" sldId="428"/>
        </pc:sldMkLst>
        <pc:spChg chg="mod">
          <ac:chgData name="CAMPOS ZAMORA, Melissa" userId="4328921f-4451-4773-bb83-445ac24bfedf" providerId="ADAL" clId="{1429E7F7-FD2E-8241-83B4-6A7DD693A5EA}" dt="2023-08-02T15:53:34.884" v="1039" actId="14100"/>
          <ac:spMkLst>
            <pc:docMk/>
            <pc:sldMk cId="2940356488" sldId="428"/>
            <ac:spMk id="5" creationId="{00000000-0000-0000-0000-000000000000}"/>
          </ac:spMkLst>
        </pc:spChg>
      </pc:sldChg>
      <pc:sldChg chg="modSp add mod modNotesTx">
        <pc:chgData name="CAMPOS ZAMORA, Melissa" userId="4328921f-4451-4773-bb83-445ac24bfedf" providerId="ADAL" clId="{1429E7F7-FD2E-8241-83B4-6A7DD693A5EA}" dt="2023-08-01T23:28:26.176" v="193" actId="20577"/>
        <pc:sldMkLst>
          <pc:docMk/>
          <pc:sldMk cId="1966838224" sldId="429"/>
        </pc:sldMkLst>
        <pc:spChg chg="mod">
          <ac:chgData name="CAMPOS ZAMORA, Melissa" userId="4328921f-4451-4773-bb83-445ac24bfedf" providerId="ADAL" clId="{1429E7F7-FD2E-8241-83B4-6A7DD693A5EA}" dt="2023-08-01T23:28:26.176" v="193" actId="20577"/>
          <ac:spMkLst>
            <pc:docMk/>
            <pc:sldMk cId="1966838224" sldId="429"/>
            <ac:spMk id="6" creationId="{00266D8A-DEA9-BEE5-DAD6-7EFD3F2B67A0}"/>
          </ac:spMkLst>
        </pc:spChg>
      </pc:sldChg>
      <pc:sldChg chg="modSp add mod modNotesTx">
        <pc:chgData name="CAMPOS ZAMORA, Melissa" userId="4328921f-4451-4773-bb83-445ac24bfedf" providerId="ADAL" clId="{1429E7F7-FD2E-8241-83B4-6A7DD693A5EA}" dt="2023-08-01T23:46:13.696" v="786" actId="20577"/>
        <pc:sldMkLst>
          <pc:docMk/>
          <pc:sldMk cId="2051847848" sldId="430"/>
        </pc:sldMkLst>
        <pc:spChg chg="mod">
          <ac:chgData name="CAMPOS ZAMORA, Melissa" userId="4328921f-4451-4773-bb83-445ac24bfedf" providerId="ADAL" clId="{1429E7F7-FD2E-8241-83B4-6A7DD693A5EA}" dt="2023-08-01T23:46:11.129" v="785" actId="20577"/>
          <ac:spMkLst>
            <pc:docMk/>
            <pc:sldMk cId="2051847848" sldId="430"/>
            <ac:spMk id="6" creationId="{00266D8A-DEA9-BEE5-DAD6-7EFD3F2B67A0}"/>
          </ac:spMkLst>
        </pc:spChg>
      </pc:sldChg>
      <pc:sldChg chg="modSp new mod">
        <pc:chgData name="CAMPOS ZAMORA, Melissa" userId="4328921f-4451-4773-bb83-445ac24bfedf" providerId="ADAL" clId="{1429E7F7-FD2E-8241-83B4-6A7DD693A5EA}" dt="2023-08-02T16:55:26.979" v="3687" actId="20577"/>
        <pc:sldMkLst>
          <pc:docMk/>
          <pc:sldMk cId="3948990934" sldId="431"/>
        </pc:sldMkLst>
        <pc:spChg chg="mod">
          <ac:chgData name="CAMPOS ZAMORA, Melissa" userId="4328921f-4451-4773-bb83-445ac24bfedf" providerId="ADAL" clId="{1429E7F7-FD2E-8241-83B4-6A7DD693A5EA}" dt="2023-08-02T16:54:01.245" v="3626" actId="20577"/>
          <ac:spMkLst>
            <pc:docMk/>
            <pc:sldMk cId="3948990934" sldId="431"/>
            <ac:spMk id="2" creationId="{1D2F9BEB-6D29-4FA1-30CF-FC0438A8AD3B}"/>
          </ac:spMkLst>
        </pc:spChg>
        <pc:spChg chg="mod">
          <ac:chgData name="CAMPOS ZAMORA, Melissa" userId="4328921f-4451-4773-bb83-445ac24bfedf" providerId="ADAL" clId="{1429E7F7-FD2E-8241-83B4-6A7DD693A5EA}" dt="2023-08-02T16:55:26.979" v="3687" actId="20577"/>
          <ac:spMkLst>
            <pc:docMk/>
            <pc:sldMk cId="3948990934" sldId="431"/>
            <ac:spMk id="3" creationId="{4F0CAC0C-DCFB-0A9A-1E3F-07DEDA2CE5FD}"/>
          </ac:spMkLst>
        </pc:spChg>
      </pc:sldChg>
      <pc:sldMasterChg chg="modSp modSldLayout sldLayoutOrd">
        <pc:chgData name="CAMPOS ZAMORA, Melissa" userId="4328921f-4451-4773-bb83-445ac24bfedf" providerId="ADAL" clId="{1429E7F7-FD2E-8241-83B4-6A7DD693A5EA}" dt="2023-08-02T15:55:14.172" v="1059" actId="2711"/>
        <pc:sldMasterMkLst>
          <pc:docMk/>
          <pc:sldMasterMk cId="3117478432" sldId="2147483724"/>
        </pc:sldMasterMkLst>
        <pc:spChg chg="mod">
          <ac:chgData name="CAMPOS ZAMORA, Melissa" userId="4328921f-4451-4773-bb83-445ac24bfedf" providerId="ADAL" clId="{1429E7F7-FD2E-8241-83B4-6A7DD693A5EA}" dt="2023-08-02T15:55:10.824" v="1058" actId="2711"/>
          <ac:spMkLst>
            <pc:docMk/>
            <pc:sldMasterMk cId="3117478432" sldId="2147483724"/>
            <ac:spMk id="2" creationId="{00000000-0000-0000-0000-000000000000}"/>
          </ac:spMkLst>
        </pc:spChg>
        <pc:spChg chg="mod">
          <ac:chgData name="CAMPOS ZAMORA, Melissa" userId="4328921f-4451-4773-bb83-445ac24bfedf" providerId="ADAL" clId="{1429E7F7-FD2E-8241-83B4-6A7DD693A5EA}" dt="2023-08-02T15:55:14.172" v="1059" actId="2711"/>
          <ac:spMkLst>
            <pc:docMk/>
            <pc:sldMasterMk cId="3117478432" sldId="2147483724"/>
            <ac:spMk id="3" creationId="{00000000-0000-0000-0000-000000000000}"/>
          </ac:spMkLst>
        </pc:spChg>
        <pc:sldLayoutChg chg="modSp">
          <pc:chgData name="CAMPOS ZAMORA, Melissa" userId="4328921f-4451-4773-bb83-445ac24bfedf" providerId="ADAL" clId="{1429E7F7-FD2E-8241-83B4-6A7DD693A5EA}" dt="2023-08-02T15:55:06.378" v="1056" actId="2711"/>
          <pc:sldLayoutMkLst>
            <pc:docMk/>
            <pc:sldMasterMk cId="3117478432" sldId="2147483724"/>
            <pc:sldLayoutMk cId="4132458193" sldId="2147483726"/>
          </pc:sldLayoutMkLst>
          <pc:spChg chg="mod">
            <ac:chgData name="CAMPOS ZAMORA, Melissa" userId="4328921f-4451-4773-bb83-445ac24bfedf" providerId="ADAL" clId="{1429E7F7-FD2E-8241-83B4-6A7DD693A5EA}" dt="2023-08-02T15:55:06.378" v="1056" actId="2711"/>
            <ac:spMkLst>
              <pc:docMk/>
              <pc:sldMasterMk cId="3117478432" sldId="2147483724"/>
              <pc:sldLayoutMk cId="4132458193" sldId="2147483726"/>
              <ac:spMk id="2" creationId="{00000000-0000-0000-0000-000000000000}"/>
            </ac:spMkLst>
          </pc:spChg>
          <pc:spChg chg="mod">
            <ac:chgData name="CAMPOS ZAMORA, Melissa" userId="4328921f-4451-4773-bb83-445ac24bfedf" providerId="ADAL" clId="{1429E7F7-FD2E-8241-83B4-6A7DD693A5EA}" dt="2023-08-02T15:54:58.957" v="1055" actId="2711"/>
            <ac:spMkLst>
              <pc:docMk/>
              <pc:sldMasterMk cId="3117478432" sldId="2147483724"/>
              <pc:sldLayoutMk cId="4132458193" sldId="2147483726"/>
              <ac:spMk id="3" creationId="{00000000-0000-0000-0000-000000000000}"/>
            </ac:spMkLst>
          </pc:spChg>
        </pc:sldLayoutChg>
        <pc:sldLayoutChg chg="delSp mod">
          <pc:chgData name="CAMPOS ZAMORA, Melissa" userId="4328921f-4451-4773-bb83-445ac24bfedf" providerId="ADAL" clId="{1429E7F7-FD2E-8241-83B4-6A7DD693A5EA}" dt="2023-07-31T18:47:22.507" v="2" actId="478"/>
          <pc:sldLayoutMkLst>
            <pc:docMk/>
            <pc:sldMasterMk cId="3117478432" sldId="2147483724"/>
            <pc:sldLayoutMk cId="1571240799" sldId="2147483736"/>
          </pc:sldLayoutMkLst>
          <pc:picChg chg="del">
            <ac:chgData name="CAMPOS ZAMORA, Melissa" userId="4328921f-4451-4773-bb83-445ac24bfedf" providerId="ADAL" clId="{1429E7F7-FD2E-8241-83B4-6A7DD693A5EA}" dt="2023-07-31T18:47:22.507" v="2" actId="478"/>
            <ac:picMkLst>
              <pc:docMk/>
              <pc:sldMasterMk cId="3117478432" sldId="2147483724"/>
              <pc:sldLayoutMk cId="1571240799" sldId="2147483736"/>
              <ac:picMk id="10" creationId="{807A3732-E7A9-B344-8DAE-D56547DA56A1}"/>
            </ac:picMkLst>
          </pc:picChg>
        </pc:sldLayoutChg>
        <pc:sldLayoutChg chg="ord">
          <pc:chgData name="CAMPOS ZAMORA, Melissa" userId="4328921f-4451-4773-bb83-445ac24bfedf" providerId="ADAL" clId="{1429E7F7-FD2E-8241-83B4-6A7DD693A5EA}" dt="2023-07-31T18:47:26.585" v="3" actId="20578"/>
          <pc:sldLayoutMkLst>
            <pc:docMk/>
            <pc:sldMasterMk cId="3117478432" sldId="2147483724"/>
            <pc:sldLayoutMk cId="980914030" sldId="214748373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1FB70-1837-6A4A-8B80-28EDD50B0861}" type="datetimeFigureOut">
              <a:rPr lang="en-US" smtClean="0"/>
              <a:t>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C2840-6075-3243-8F35-BD6894C770C5}" type="slidenum">
              <a:rPr lang="en-US" smtClean="0"/>
              <a:t>‹#›</a:t>
            </a:fld>
            <a:endParaRPr lang="en-US"/>
          </a:p>
        </p:txBody>
      </p:sp>
    </p:spTree>
    <p:extLst>
      <p:ext uri="{BB962C8B-B14F-4D97-AF65-F5344CB8AC3E}">
        <p14:creationId xmlns:p14="http://schemas.microsoft.com/office/powerpoint/2010/main" val="234324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endParaRPr lang="en-CH" sz="18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1140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69850" rtl="0">
              <a:lnSpc>
                <a:spcPct val="115000"/>
              </a:lnSpc>
              <a:spcBef>
                <a:spcPts val="0"/>
              </a:spcBef>
              <a:buClr>
                <a:schemeClr val="dk1"/>
              </a:buClr>
              <a:buSzPct val="36666"/>
              <a:buFont typeface="Arial"/>
              <a:buNone/>
            </a:pPr>
            <a:r>
              <a:rPr lang="es-MX" sz="1800"/>
              <a:t>D – Disfunción neurológica: evalúe y proteja las funciones del cerebro y de la columna vertebral. </a:t>
            </a:r>
          </a:p>
          <a:p>
            <a:pPr marL="457200" lvl="0" indent="-69850" rtl="0">
              <a:lnSpc>
                <a:spcPct val="115000"/>
              </a:lnSpc>
              <a:spcBef>
                <a:spcPts val="0"/>
              </a:spcBef>
              <a:buClr>
                <a:schemeClr val="dk1"/>
              </a:buClr>
              <a:buSzPct val="36666"/>
              <a:buFont typeface="Arial"/>
              <a:buNone/>
            </a:pPr>
            <a:endParaRPr lang="es-MX" sz="1800"/>
          </a:p>
          <a:p>
            <a:pPr marL="457200" lvl="0" indent="-69850" rtl="0">
              <a:lnSpc>
                <a:spcPct val="115000"/>
              </a:lnSpc>
              <a:spcBef>
                <a:spcPts val="0"/>
              </a:spcBef>
              <a:buClr>
                <a:schemeClr val="dk1"/>
              </a:buClr>
              <a:buSzPct val="36666"/>
              <a:buFont typeface="Arial"/>
              <a:buNone/>
            </a:pPr>
            <a:r>
              <a:rPr lang="es-MX" sz="1800"/>
              <a:t>E – Exposición: identifique todas las lesiones y las amenazas ambientales y evite la hipotermia. </a:t>
            </a:r>
          </a:p>
          <a:p>
            <a:pPr marL="457200" lvl="0" indent="-69850" rtl="0">
              <a:lnSpc>
                <a:spcPct val="115000"/>
              </a:lnSpc>
              <a:spcBef>
                <a:spcPts val="0"/>
              </a:spcBef>
              <a:buClr>
                <a:schemeClr val="dk1"/>
              </a:buClr>
              <a:buSzPct val="36666"/>
              <a:buFont typeface="Arial"/>
              <a:buNone/>
            </a:pPr>
            <a:endParaRPr lang="es-MX" sz="1800" b="0" i="0" u="none" strike="noStrike" cap="none">
              <a:solidFill>
                <a:schemeClr val="dk1"/>
              </a:solidFill>
              <a:latin typeface="+mn-lt"/>
              <a:ea typeface="Calibri"/>
              <a:cs typeface="Calibri"/>
              <a:sym typeface="Calibri"/>
            </a:endParaRPr>
          </a:p>
          <a:p>
            <a:pPr marL="457200" lvl="0" indent="-69850" rtl="0">
              <a:lnSpc>
                <a:spcPct val="115000"/>
              </a:lnSpc>
              <a:spcBef>
                <a:spcPts val="0"/>
              </a:spcBef>
              <a:buClr>
                <a:schemeClr val="dk1"/>
              </a:buClr>
              <a:buSzPct val="36666"/>
              <a:buFont typeface="Arial"/>
              <a:buNone/>
            </a:pPr>
            <a:r>
              <a:rPr lang="es-MX" sz="1600"/>
              <a:t>Este método progresivo está diseñado para que se puedan identificar y tratar tempranamente y en orden de prioridad los trastornos y lesiones que pueden ser mortales. Si se descubre un problema en cualquiera de los pasos, se debe resolver de inmediato antes de avanzar al paso siguiente. El método ABCDE debe aplicarse en los primeros 5 minutos y se debe repetir siempre que el estado del paciente cambie o empeore.</a:t>
            </a:r>
            <a:endParaRPr lang="en-US" sz="1600" b="0" i="0" u="none" strike="noStrike" cap="none">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10</a:t>
            </a:fld>
            <a:endParaRPr lang="en-US"/>
          </a:p>
        </p:txBody>
      </p:sp>
    </p:spTree>
    <p:extLst>
      <p:ext uri="{BB962C8B-B14F-4D97-AF65-F5344CB8AC3E}">
        <p14:creationId xmlns:p14="http://schemas.microsoft.com/office/powerpoint/2010/main" val="778610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A5C2840-6075-3243-8F35-BD6894C770C5}" type="slidenum">
              <a:rPr lang="en-US" smtClean="0"/>
              <a:t>11</a:t>
            </a:fld>
            <a:endParaRPr lang="en-US"/>
          </a:p>
        </p:txBody>
      </p:sp>
    </p:spTree>
    <p:extLst>
      <p:ext uri="{BB962C8B-B14F-4D97-AF65-F5344CB8AC3E}">
        <p14:creationId xmlns:p14="http://schemas.microsoft.com/office/powerpoint/2010/main" val="481047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493" name="Shape 4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4194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0" i="0">
                <a:solidFill>
                  <a:srgbClr val="000000"/>
                </a:solidFill>
                <a:effectLst/>
                <a:latin typeface="Calibri" panose="020F0502020204030204" pitchFamily="34" charset="0"/>
              </a:rPr>
              <a:t>When assessing a patient’s airway, a simple way to begin is by asking if they can talk normally. If they can talk normally, then the airway is open. If the patient is not talking normally, check for any reasons why. Listen for abnormal sounds suggesting airway obstruction and look and listen for fluid in the airway. Look for any foreign body, any swelling around the airway and ask the patient if they can swallow their saliva. Check for any signs of altered mental status, for example confusion or drowsiness. If the patient is </a:t>
            </a:r>
            <a:r>
              <a:rPr lang="en-NZ" sz="1800" b="0" i="0" u="sng">
                <a:solidFill>
                  <a:srgbClr val="000000"/>
                </a:solidFill>
                <a:effectLst/>
                <a:latin typeface="Calibri" panose="020F0502020204030204" pitchFamily="34" charset="0"/>
              </a:rPr>
              <a:t>unable</a:t>
            </a:r>
            <a:r>
              <a:rPr lang="en-NZ" sz="1800" b="0" i="0">
                <a:solidFill>
                  <a:srgbClr val="000000"/>
                </a:solidFill>
                <a:effectLst/>
                <a:latin typeface="Calibri" panose="020F0502020204030204" pitchFamily="34" charset="0"/>
              </a:rPr>
              <a:t> to talk then </a:t>
            </a:r>
            <a:r>
              <a:rPr lang="en-NZ" sz="1800" b="0" i="0" u="sng">
                <a:solidFill>
                  <a:srgbClr val="000000"/>
                </a:solidFill>
                <a:effectLst/>
                <a:latin typeface="Calibri" panose="020F0502020204030204" pitchFamily="34" charset="0"/>
              </a:rPr>
              <a:t>look</a:t>
            </a:r>
            <a:r>
              <a:rPr lang="en-NZ" sz="1800" b="0" i="0">
                <a:solidFill>
                  <a:srgbClr val="000000"/>
                </a:solidFill>
                <a:effectLst/>
                <a:latin typeface="Calibri" panose="020F0502020204030204" pitchFamily="34" charset="0"/>
              </a:rPr>
              <a:t> to see if their chest wall is moving, and </a:t>
            </a:r>
            <a:r>
              <a:rPr lang="en-NZ" sz="1800" b="0" i="0" u="sng">
                <a:solidFill>
                  <a:srgbClr val="000000"/>
                </a:solidFill>
                <a:effectLst/>
                <a:latin typeface="Calibri" panose="020F0502020204030204" pitchFamily="34" charset="0"/>
              </a:rPr>
              <a:t>listen and feel</a:t>
            </a:r>
            <a:r>
              <a:rPr lang="en-NZ" sz="1800" b="0" i="0">
                <a:solidFill>
                  <a:srgbClr val="000000"/>
                </a:solidFill>
                <a:effectLst/>
                <a:latin typeface="Calibri" panose="020F0502020204030204" pitchFamily="34" charset="0"/>
              </a:rPr>
              <a:t> for any air movement from the mouth or nose. If you identify any problems, </a:t>
            </a:r>
            <a:r>
              <a:rPr lang="en-NZ" sz="1800" b="0" i="0" u="sng">
                <a:solidFill>
                  <a:srgbClr val="000000"/>
                </a:solidFill>
                <a:effectLst/>
                <a:latin typeface="Calibri" panose="020F0502020204030204" pitchFamily="34" charset="0"/>
              </a:rPr>
              <a:t>immediately</a:t>
            </a:r>
            <a:r>
              <a:rPr lang="en-NZ" sz="1800" b="0" i="0">
                <a:solidFill>
                  <a:srgbClr val="000000"/>
                </a:solidFill>
                <a:effectLst/>
                <a:latin typeface="Calibri" panose="020F0502020204030204" pitchFamily="34" charset="0"/>
              </a:rPr>
              <a:t> start management. You will notice we are using a ‘look, listen and feel approach’ in our assessment, and this will be the same for all elements of the ABCDE approach.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173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2400"/>
              <a:t>Si el paciente no puede hablar normalmente:</a:t>
            </a:r>
            <a:endParaRPr lang="en-US" sz="2600"/>
          </a:p>
          <a:p>
            <a:pPr lvl="1"/>
            <a:r>
              <a:rPr lang="es-ES" sz="2800"/>
              <a:t>Si NO HAY TRAUMATISMO, abra la vía aérea usando la maniobra de extensión de la cabeza y elevación del mentón </a:t>
            </a:r>
          </a:p>
          <a:p>
            <a:pPr lvl="1"/>
            <a:r>
              <a:rPr lang="es-ES" sz="2800"/>
              <a:t>Si EXISTE LA POSIBILIDAD DE TRAUMATISMO, mantenga inmovilizada la columna cervical y abra la vía aérea utilizando la maniobra de tracción mandibular.</a:t>
            </a:r>
            <a:endParaRPr lang="en-US" sz="2600"/>
          </a:p>
          <a:p>
            <a:r>
              <a:rPr lang="es-ES" sz="2400"/>
              <a:t>Para mantener la vía aérea despejada, utilice:</a:t>
            </a:r>
            <a:endParaRPr lang="en-US" sz="2600"/>
          </a:p>
          <a:p>
            <a:pPr lvl="1"/>
            <a:r>
              <a:rPr lang="es-ES" sz="2800"/>
              <a:t>Una cánula </a:t>
            </a:r>
            <a:r>
              <a:rPr lang="es-ES" sz="2800" err="1"/>
              <a:t>orofaríngea</a:t>
            </a:r>
            <a:r>
              <a:rPr lang="es-ES" sz="2800"/>
              <a:t> o nasofaríngea</a:t>
            </a:r>
            <a:endParaRPr lang="en-US" sz="2600"/>
          </a:p>
          <a:p>
            <a:pPr marL="914400" lvl="1" indent="-349250">
              <a:lnSpc>
                <a:spcPct val="115000"/>
              </a:lnSpc>
              <a:spcBef>
                <a:spcPts val="0"/>
              </a:spcBef>
              <a:spcAft>
                <a:spcPts val="500"/>
              </a:spcAft>
              <a:buFont typeface="Lato"/>
            </a:pPr>
            <a:endParaRPr lang="en-US" sz="1900">
              <a:latin typeface="Lato"/>
              <a:ea typeface="Lato"/>
              <a:cs typeface="Lato"/>
              <a:sym typeface="Lato"/>
            </a:endParaRPr>
          </a:p>
          <a:p>
            <a:pPr marL="685800" marR="0" lvl="1" indent="-76200" algn="l" rtl="0">
              <a:lnSpc>
                <a:spcPct val="90000"/>
              </a:lnSpc>
              <a:spcBef>
                <a:spcPts val="500"/>
              </a:spcBef>
              <a:spcAft>
                <a:spcPts val="0"/>
              </a:spcAft>
              <a:buClr>
                <a:schemeClr val="dk1"/>
              </a:buClr>
              <a:buSzPct val="25000"/>
              <a:buFont typeface="Arial"/>
              <a:buNone/>
            </a:pPr>
            <a:endParaRPr lang="en-US" sz="2400" b="0" i="0" u="none" strike="noStrike" cap="none">
              <a:solidFill>
                <a:schemeClr val="dk1"/>
              </a:solidFill>
              <a:latin typeface="+mn-lt"/>
              <a:ea typeface="Calibri"/>
              <a:cs typeface="Calibri"/>
              <a:sym typeface="Calibri"/>
            </a:endParaRPr>
          </a:p>
          <a:p>
            <a:pPr marL="685800" marR="0" lvl="1" indent="-76200" algn="l" rtl="0">
              <a:lnSpc>
                <a:spcPct val="90000"/>
              </a:lnSpc>
              <a:spcBef>
                <a:spcPts val="500"/>
              </a:spcBef>
              <a:spcAft>
                <a:spcPts val="0"/>
              </a:spcAft>
              <a:buClr>
                <a:schemeClr val="dk1"/>
              </a:buClr>
              <a:buSzPct val="25000"/>
              <a:buFont typeface="Arial"/>
              <a:buNone/>
            </a:pPr>
            <a:endParaRPr lang="en-US" sz="2400" b="0" i="0" u="none" strike="noStrike" cap="none">
              <a:solidFill>
                <a:schemeClr val="dk1"/>
              </a:solidFill>
              <a:latin typeface="+mn-lt"/>
              <a:ea typeface="Calibri"/>
              <a:cs typeface="Calibri"/>
              <a:sym typeface="Calibri"/>
            </a:endParaRPr>
          </a:p>
          <a:p>
            <a:pPr marL="685800" marR="0" lvl="1" indent="-76200" algn="l" defTabSz="914400" rtl="0" eaLnBrk="1" fontAlgn="auto" latinLnBrk="0" hangingPunct="1">
              <a:lnSpc>
                <a:spcPct val="90000"/>
              </a:lnSpc>
              <a:spcBef>
                <a:spcPts val="500"/>
              </a:spcBef>
              <a:spcAft>
                <a:spcPts val="0"/>
              </a:spcAft>
              <a:buClr>
                <a:schemeClr val="dk1"/>
              </a:buClr>
              <a:buSzPct val="25000"/>
              <a:buFont typeface="Arial"/>
              <a:buNone/>
              <a:tabLst/>
              <a:defRPr/>
            </a:pPr>
            <a:r>
              <a:rPr lang="en-US" sz="2400" b="0" i="0" u="none" strike="noStrike" cap="none">
                <a:solidFill>
                  <a:schemeClr val="dk1"/>
                </a:solidFill>
                <a:latin typeface="Arial"/>
                <a:ea typeface="Arial"/>
                <a:cs typeface="Arial"/>
                <a:sym typeface="Arial"/>
              </a:rPr>
              <a:t>Image: Original </a:t>
            </a:r>
            <a:r>
              <a:rPr lang="en-US" sz="2400" b="0" i="0" u="none" strike="noStrike" cap="none" err="1">
                <a:solidFill>
                  <a:schemeClr val="dk1"/>
                </a:solidFill>
                <a:latin typeface="Arial"/>
                <a:ea typeface="Arial"/>
                <a:cs typeface="Arial"/>
                <a:sym typeface="Arial"/>
              </a:rPr>
              <a:t>Tein</a:t>
            </a:r>
            <a:r>
              <a:rPr lang="en-US" sz="2400" b="0" i="0" u="none" strike="noStrike" cap="none">
                <a:solidFill>
                  <a:schemeClr val="dk1"/>
                </a:solidFill>
                <a:latin typeface="Arial"/>
                <a:ea typeface="Arial"/>
                <a:cs typeface="Arial"/>
                <a:sym typeface="Arial"/>
              </a:rPr>
              <a:t> Jung Illustration</a:t>
            </a:r>
            <a:r>
              <a:rPr lang="en-US" sz="2400" b="0" i="0" u="none" strike="noStrike" cap="none" baseline="0">
                <a:solidFill>
                  <a:schemeClr val="dk1"/>
                </a:solidFill>
                <a:latin typeface="Arial"/>
                <a:ea typeface="Arial"/>
                <a:cs typeface="Arial"/>
                <a:sym typeface="Arial"/>
              </a:rPr>
              <a:t> 2017.  </a:t>
            </a:r>
            <a:endParaRPr lang="en-US" sz="2400" b="0" i="0" u="none" strike="noStrike" cap="none">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ct val="25000"/>
              <a:buFont typeface="Arial"/>
              <a:buNone/>
            </a:pPr>
            <a:endParaRPr lang="en-US" sz="2400" b="0" i="0" u="none" strike="noStrike" cap="none">
              <a:solidFill>
                <a:schemeClr val="dk1"/>
              </a:solidFill>
              <a:latin typeface="+mn-lt"/>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lang="en-US" sz="2800" b="0" i="0" u="none" strike="noStrike" cap="none">
              <a:solidFill>
                <a:schemeClr val="dk1"/>
              </a:solidFill>
              <a:latin typeface="+mn-lt"/>
              <a:ea typeface="Calibri"/>
              <a:cs typeface="Calibri"/>
              <a:sym typeface="Calibri"/>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14</a:t>
            </a:fld>
            <a:endParaRPr lang="en-US"/>
          </a:p>
        </p:txBody>
      </p:sp>
    </p:spTree>
    <p:extLst>
      <p:ext uri="{BB962C8B-B14F-4D97-AF65-F5344CB8AC3E}">
        <p14:creationId xmlns:p14="http://schemas.microsoft.com/office/powerpoint/2010/main" val="574940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s-ES" sz="2000"/>
              <a:t>Si se sospecha la presencia de un cuerpo extraño: </a:t>
            </a:r>
          </a:p>
          <a:p>
            <a:pPr marL="742950" lvl="1" indent="-285750">
              <a:buFont typeface="Arial" panose="020B0604020202020204" pitchFamily="34" charset="0"/>
              <a:buChar char="•"/>
            </a:pPr>
            <a:r>
              <a:rPr lang="es-ES" sz="1600"/>
              <a:t>Si el objeto está visible, quítelo, con cuidado de no empujarlo más abajo. </a:t>
            </a:r>
          </a:p>
          <a:p>
            <a:pPr marL="342900" indent="-342900">
              <a:buFont typeface="Arial" panose="020B0604020202020204" pitchFamily="34" charset="0"/>
              <a:buChar char="•"/>
            </a:pPr>
            <a:r>
              <a:rPr lang="es-ES" sz="2000"/>
              <a:t>Si el paciente es capaz de toser o emitir sonidos, cálmelo y anímelo a que tosa. </a:t>
            </a:r>
          </a:p>
          <a:p>
            <a:pPr marL="342900" indent="-342900">
              <a:buFont typeface="Arial" panose="020B0604020202020204" pitchFamily="34" charset="0"/>
              <a:buChar char="•"/>
            </a:pPr>
            <a:r>
              <a:rPr lang="es-ES" sz="2000"/>
              <a:t>Si el paciente se está asfixiando (no puede toser ni emitir sonidos), recurra a la compresión torácica, compresión abdominal o golpes en la espalda, de acuerdo con la edad del paciente. </a:t>
            </a:r>
          </a:p>
          <a:p>
            <a:pPr marL="342900" indent="-342900">
              <a:buFont typeface="Arial" panose="020B0604020202020204" pitchFamily="34" charset="0"/>
              <a:buChar char="•"/>
            </a:pPr>
            <a:r>
              <a:rPr lang="es-ES" sz="2000"/>
              <a:t>Si el paciente pierde la consciencia mientras se asfixia, aplique los protocolos de RCP correspondientes</a:t>
            </a:r>
            <a:endParaRPr lang="en-US" sz="2000"/>
          </a:p>
          <a:p>
            <a:pPr marL="1234440" lvl="1" indent="-512064">
              <a:lnSpc>
                <a:spcPct val="115000"/>
              </a:lnSpc>
              <a:spcBef>
                <a:spcPts val="0"/>
              </a:spcBef>
              <a:spcAft>
                <a:spcPts val="500"/>
              </a:spcAft>
              <a:buFont typeface="Lato"/>
              <a:buChar char="•"/>
            </a:pPr>
            <a:endParaRPr lang="en-US" sz="1900">
              <a:latin typeface="Lato"/>
              <a:ea typeface="Lato"/>
              <a:cs typeface="Lato"/>
              <a:sym typeface="Lato"/>
            </a:endParaRPr>
          </a:p>
          <a:p>
            <a:pPr marL="685800" marR="0" lvl="1" indent="-76200" algn="l" rtl="0">
              <a:lnSpc>
                <a:spcPct val="90000"/>
              </a:lnSpc>
              <a:spcBef>
                <a:spcPts val="500"/>
              </a:spcBef>
              <a:spcAft>
                <a:spcPts val="0"/>
              </a:spcAft>
              <a:buClr>
                <a:schemeClr val="dk1"/>
              </a:buClr>
              <a:buSzPct val="25000"/>
              <a:buFont typeface="Arial"/>
              <a:buNone/>
            </a:pPr>
            <a:endParaRPr lang="en-US" sz="2400" b="0" i="0" u="none" strike="noStrike" cap="none">
              <a:solidFill>
                <a:schemeClr val="dk1"/>
              </a:solidFill>
              <a:latin typeface="+mn-lt"/>
              <a:ea typeface="Calibri"/>
              <a:cs typeface="Calibri"/>
              <a:sym typeface="Calibri"/>
            </a:endParaRPr>
          </a:p>
          <a:p>
            <a:pPr marL="685800" marR="0" lvl="1" indent="-76200" algn="l" rtl="0">
              <a:lnSpc>
                <a:spcPct val="90000"/>
              </a:lnSpc>
              <a:spcBef>
                <a:spcPts val="500"/>
              </a:spcBef>
              <a:spcAft>
                <a:spcPts val="0"/>
              </a:spcAft>
              <a:buClr>
                <a:schemeClr val="dk1"/>
              </a:buClr>
              <a:buSzPct val="25000"/>
              <a:buFont typeface="Arial"/>
              <a:buNone/>
            </a:pPr>
            <a:endParaRPr lang="en-US" sz="2400" b="0" i="0" u="none" strike="noStrike" cap="none">
              <a:solidFill>
                <a:schemeClr val="dk1"/>
              </a:solidFill>
              <a:latin typeface="+mn-lt"/>
              <a:ea typeface="Calibri"/>
              <a:cs typeface="Calibri"/>
              <a:sym typeface="Calibri"/>
            </a:endParaRPr>
          </a:p>
          <a:p>
            <a:pPr marL="685800" marR="0" lvl="1" indent="-76200" algn="l" defTabSz="914400" rtl="0" eaLnBrk="1" fontAlgn="auto" latinLnBrk="0" hangingPunct="1">
              <a:lnSpc>
                <a:spcPct val="90000"/>
              </a:lnSpc>
              <a:spcBef>
                <a:spcPts val="500"/>
              </a:spcBef>
              <a:spcAft>
                <a:spcPts val="0"/>
              </a:spcAft>
              <a:buClr>
                <a:schemeClr val="dk1"/>
              </a:buClr>
              <a:buSzPct val="25000"/>
              <a:buFont typeface="Arial"/>
              <a:buNone/>
              <a:tabLst/>
              <a:defRPr/>
            </a:pPr>
            <a:r>
              <a:rPr lang="en-US" sz="2400" b="0" i="0" u="none" strike="noStrike" cap="none">
                <a:solidFill>
                  <a:schemeClr val="dk1"/>
                </a:solidFill>
                <a:latin typeface="Arial"/>
                <a:ea typeface="Arial"/>
                <a:cs typeface="Arial"/>
                <a:sym typeface="Arial"/>
              </a:rPr>
              <a:t>Images: Original </a:t>
            </a:r>
            <a:r>
              <a:rPr lang="en-US" sz="2400" b="0" i="0" u="none" strike="noStrike" cap="none" err="1">
                <a:solidFill>
                  <a:schemeClr val="dk1"/>
                </a:solidFill>
                <a:latin typeface="Arial"/>
                <a:ea typeface="Arial"/>
                <a:cs typeface="Arial"/>
                <a:sym typeface="Arial"/>
              </a:rPr>
              <a:t>Tein</a:t>
            </a:r>
            <a:r>
              <a:rPr lang="en-US" sz="2400" b="0" i="0" u="none" strike="noStrike" cap="none">
                <a:solidFill>
                  <a:schemeClr val="dk1"/>
                </a:solidFill>
                <a:latin typeface="Arial"/>
                <a:ea typeface="Arial"/>
                <a:cs typeface="Arial"/>
                <a:sym typeface="Arial"/>
              </a:rPr>
              <a:t> Jung Illustration</a:t>
            </a:r>
            <a:r>
              <a:rPr lang="en-US" sz="2400" b="0" i="0" u="none" strike="noStrike" cap="none" baseline="0">
                <a:solidFill>
                  <a:schemeClr val="dk1"/>
                </a:solidFill>
                <a:latin typeface="Arial"/>
                <a:ea typeface="Arial"/>
                <a:cs typeface="Arial"/>
                <a:sym typeface="Arial"/>
              </a:rPr>
              <a:t> 2017.  </a:t>
            </a:r>
            <a:endParaRPr lang="en-US" sz="2400" b="0" i="0" u="none" strike="noStrike" cap="none">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ct val="25000"/>
              <a:buFont typeface="Arial"/>
              <a:buNone/>
            </a:pPr>
            <a:endParaRPr lang="en-US" sz="2400" b="0" i="0" u="none" strike="noStrike" cap="none">
              <a:solidFill>
                <a:schemeClr val="dk1"/>
              </a:solidFill>
              <a:latin typeface="+mn-lt"/>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lang="en-US" sz="2800" b="0" i="0" u="none" strike="noStrike" cap="none">
              <a:solidFill>
                <a:schemeClr val="dk1"/>
              </a:solidFill>
              <a:latin typeface="+mn-lt"/>
              <a:ea typeface="Calibri"/>
              <a:cs typeface="Calibri"/>
              <a:sym typeface="Calibri"/>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15</a:t>
            </a:fld>
            <a:endParaRPr lang="en-US"/>
          </a:p>
        </p:txBody>
      </p:sp>
    </p:spTree>
    <p:extLst>
      <p:ext uri="{BB962C8B-B14F-4D97-AF65-F5344CB8AC3E}">
        <p14:creationId xmlns:p14="http://schemas.microsoft.com/office/powerpoint/2010/main" val="3459129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s-ES" sz="2400"/>
              <a:t>Si hay secreciones o vómitos</a:t>
            </a:r>
          </a:p>
          <a:p>
            <a:pPr marL="800100" lvl="1" indent="-342900">
              <a:buFont typeface="Arial" panose="020B0604020202020204" pitchFamily="34" charset="0"/>
              <a:buChar char="•"/>
            </a:pPr>
            <a:r>
              <a:rPr lang="es-ES" sz="2000"/>
              <a:t>Aspire o limpie la vía aérea</a:t>
            </a:r>
          </a:p>
          <a:p>
            <a:pPr marL="800100" lvl="1" indent="-342900">
              <a:buFont typeface="Arial" panose="020B0604020202020204" pitchFamily="34" charset="0"/>
              <a:buChar char="•"/>
            </a:pPr>
            <a:r>
              <a:rPr lang="es-ES" sz="2000"/>
              <a:t>Considere colocar al paciente en posición lateral de seguridad si el resto de la evaluación ABCDE es normal y no se sospecha un traumatismo.</a:t>
            </a:r>
          </a:p>
          <a:p>
            <a:pPr marL="342900" indent="-342900">
              <a:buFont typeface="Arial" panose="020B0604020202020204" pitchFamily="34" charset="0"/>
              <a:buChar char="•"/>
            </a:pPr>
            <a:r>
              <a:rPr lang="es-ES" sz="2400"/>
              <a:t>Si el paciente presenta inflamación, urticaria o estridores, considere la posibilidad de una reacción alérgica grave (anafilaxia)</a:t>
            </a:r>
          </a:p>
          <a:p>
            <a:pPr marL="800100" lvl="1" indent="-342900">
              <a:buFont typeface="Arial" panose="020B0604020202020204" pitchFamily="34" charset="0"/>
              <a:buChar char="•"/>
            </a:pPr>
            <a:r>
              <a:rPr lang="es-ES" sz="2000"/>
              <a:t>Inyéctele adrenalina intramuscular.</a:t>
            </a:r>
            <a:endParaRPr lang="en-US" sz="2200"/>
          </a:p>
          <a:p>
            <a:pPr marL="342900" indent="-342900">
              <a:buFont typeface="Arial" panose="020B0604020202020204" pitchFamily="34" charset="0"/>
              <a:buChar char="•"/>
            </a:pPr>
            <a:r>
              <a:rPr lang="es-ES" sz="2400"/>
              <a:t>Permita que el paciente esté en una posición cómoda</a:t>
            </a:r>
          </a:p>
          <a:p>
            <a:pPr marL="342900" indent="-342900">
              <a:buFont typeface="Arial" panose="020B0604020202020204" pitchFamily="34" charset="0"/>
              <a:buChar char="•"/>
            </a:pPr>
            <a:r>
              <a:rPr lang="es-ES" sz="2400"/>
              <a:t>Prepárelo para un traslado/transferencia rápido a un centro que pueda brindarle tratamiento especializado de la vía aérea</a:t>
            </a:r>
            <a:endParaRPr lang="en-US" sz="2600"/>
          </a:p>
          <a:p>
            <a:pPr marL="0" marR="0" lvl="0" indent="0" algn="l" rtl="0">
              <a:lnSpc>
                <a:spcPct val="115000"/>
              </a:lnSpc>
              <a:spcBef>
                <a:spcPts val="1000"/>
              </a:spcBef>
              <a:spcAft>
                <a:spcPts val="0"/>
              </a:spcAft>
              <a:buClr>
                <a:schemeClr val="dk1"/>
              </a:buClr>
              <a:buSzPct val="25000"/>
              <a:buFont typeface="Arial"/>
              <a:buNone/>
            </a:pPr>
            <a:endParaRPr lang="en-US" sz="2200" b="0" i="0" u="none" strike="noStrike" cap="none">
              <a:solidFill>
                <a:schemeClr val="dk1"/>
              </a:solidFill>
              <a:latin typeface="Lato"/>
              <a:ea typeface="Lato"/>
              <a:cs typeface="Lato"/>
              <a:sym typeface="Lato"/>
            </a:endParaRPr>
          </a:p>
          <a:p>
            <a:pPr marL="685800" marR="0" lvl="1" indent="-76200" algn="l" rtl="0">
              <a:lnSpc>
                <a:spcPct val="90000"/>
              </a:lnSpc>
              <a:spcBef>
                <a:spcPts val="500"/>
              </a:spcBef>
              <a:spcAft>
                <a:spcPts val="0"/>
              </a:spcAft>
              <a:buClr>
                <a:schemeClr val="dk1"/>
              </a:buClr>
              <a:buSzPct val="25000"/>
              <a:buFont typeface="Arial"/>
              <a:buNone/>
            </a:pPr>
            <a:endParaRPr lang="en-US" sz="2400" b="0" i="0" u="none" strike="noStrike" cap="none">
              <a:solidFill>
                <a:schemeClr val="dk1"/>
              </a:solidFill>
              <a:latin typeface="+mn-lt"/>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lang="en-US" sz="2800" b="0" i="0" u="none" strike="noStrike" cap="none">
              <a:solidFill>
                <a:schemeClr val="dk1"/>
              </a:solidFill>
              <a:latin typeface="+mn-lt"/>
              <a:ea typeface="Calibri"/>
              <a:cs typeface="Calibri"/>
              <a:sym typeface="Calibri"/>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16</a:t>
            </a:fld>
            <a:endParaRPr lang="en-US"/>
          </a:p>
        </p:txBody>
      </p:sp>
    </p:spTree>
    <p:extLst>
      <p:ext uri="{BB962C8B-B14F-4D97-AF65-F5344CB8AC3E}">
        <p14:creationId xmlns:p14="http://schemas.microsoft.com/office/powerpoint/2010/main" val="2179711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17</a:t>
            </a:fld>
            <a:endParaRPr lang="en-US"/>
          </a:p>
        </p:txBody>
      </p:sp>
    </p:spTree>
    <p:extLst>
      <p:ext uri="{BB962C8B-B14F-4D97-AF65-F5344CB8AC3E}">
        <p14:creationId xmlns:p14="http://schemas.microsoft.com/office/powerpoint/2010/main" val="3121057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s-ES" sz="3200"/>
              <a:t>Observe, escuche y toque para detectar si el paciente respira</a:t>
            </a:r>
            <a:endParaRPr lang="en-US" sz="3000"/>
          </a:p>
          <a:p>
            <a:pPr marL="457200" indent="-457200">
              <a:buFont typeface="Arial" panose="020B0604020202020204" pitchFamily="34" charset="0"/>
              <a:buChar char="•"/>
            </a:pPr>
            <a:r>
              <a:rPr lang="es-ES" sz="3200"/>
              <a:t>Evalúe si la respiración es muy rápida, muy lenta o muy superficial.</a:t>
            </a:r>
            <a:endParaRPr lang="en-US" sz="3000"/>
          </a:p>
          <a:p>
            <a:pPr marL="457200" indent="-457200">
              <a:buFont typeface="Arial" panose="020B0604020202020204" pitchFamily="34" charset="0"/>
              <a:buChar char="•"/>
            </a:pPr>
            <a:r>
              <a:rPr lang="es-ES" sz="3200"/>
              <a:t>Observe si hay señales de esfuerzo respiratorio</a:t>
            </a:r>
          </a:p>
          <a:p>
            <a:pPr marL="914400" lvl="1" indent="-457200">
              <a:buFont typeface="Arial" panose="020B0604020202020204" pitchFamily="34" charset="0"/>
              <a:buChar char="•"/>
            </a:pPr>
            <a:r>
              <a:rPr lang="es-ES" sz="2800"/>
              <a:t>Uso de músculos accesorios</a:t>
            </a:r>
          </a:p>
          <a:p>
            <a:pPr marL="914400" lvl="1" indent="-457200">
              <a:buFont typeface="Arial" panose="020B0604020202020204" pitchFamily="34" charset="0"/>
              <a:buChar char="•"/>
            </a:pPr>
            <a:r>
              <a:rPr lang="es-ES" sz="2800"/>
              <a:t>Tiraje intercostal o aleteo nasal</a:t>
            </a:r>
          </a:p>
          <a:p>
            <a:pPr marL="914400" lvl="1" indent="-457200">
              <a:buFont typeface="Arial" panose="020B0604020202020204" pitchFamily="34" charset="0"/>
              <a:buChar char="•"/>
            </a:pPr>
            <a:r>
              <a:rPr lang="es-ES" sz="2800"/>
              <a:t>Movimiento anómalo de la pared torácica</a:t>
            </a:r>
          </a:p>
          <a:p>
            <a:pPr marL="457200" indent="-457200">
              <a:buFont typeface="Arial" panose="020B0604020202020204" pitchFamily="34" charset="0"/>
              <a:buChar char="•"/>
            </a:pPr>
            <a:r>
              <a:rPr lang="es-ES" sz="3200"/>
              <a:t>Escuche si hay ruidos respiratorios anómalos</a:t>
            </a:r>
          </a:p>
          <a:p>
            <a:pPr marL="342900" indent="-342900">
              <a:lnSpc>
                <a:spcPct val="115000"/>
              </a:lnSpc>
              <a:spcBef>
                <a:spcPts val="0"/>
              </a:spcBef>
              <a:spcAft>
                <a:spcPts val="500"/>
              </a:spcAft>
            </a:pP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18</a:t>
            </a:fld>
            <a:endParaRPr lang="en-US"/>
          </a:p>
        </p:txBody>
      </p:sp>
    </p:spTree>
    <p:extLst>
      <p:ext uri="{BB962C8B-B14F-4D97-AF65-F5344CB8AC3E}">
        <p14:creationId xmlns:p14="http://schemas.microsoft.com/office/powerpoint/2010/main" val="1637047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2000"/>
              <a:t>Escuche para determinar si los ruidos respiratorios son iguales de ambos lados.</a:t>
            </a:r>
          </a:p>
          <a:p>
            <a:endParaRPr lang="en-US" sz="2000"/>
          </a:p>
          <a:p>
            <a:r>
              <a:rPr lang="es-ES" sz="2000"/>
              <a:t>Compruebe si no hay ruidos respiratorios o ruidos sordos a la percusión de un lado.</a:t>
            </a:r>
          </a:p>
          <a:p>
            <a:endParaRPr lang="es-ES" sz="2000"/>
          </a:p>
          <a:p>
            <a:r>
              <a:rPr lang="es-ES" sz="2000"/>
              <a:t>Si no hay ruidos respiratorios de un lado, y si hay hipotensión, compruebe si hay distensión venosa yugular o desviación traqueal (neumotórax a tensión).</a:t>
            </a:r>
          </a:p>
          <a:p>
            <a:endParaRPr lang="en-US" sz="2000" b="1"/>
          </a:p>
          <a:p>
            <a:r>
              <a:rPr lang="es-ES" sz="2000"/>
              <a:t>Compruebe la saturación de oxígeno.</a:t>
            </a:r>
            <a:endParaRPr lang="en-US" sz="2000"/>
          </a:p>
        </p:txBody>
      </p:sp>
      <p:sp>
        <p:nvSpPr>
          <p:cNvPr id="4" name="Slide Number Placeholder 3"/>
          <p:cNvSpPr>
            <a:spLocks noGrp="1"/>
          </p:cNvSpPr>
          <p:nvPr>
            <p:ph type="sldNum" sz="quarter" idx="10"/>
          </p:nvPr>
        </p:nvSpPr>
        <p:spPr/>
        <p:txBody>
          <a:bodyPr/>
          <a:lstStyle/>
          <a:p>
            <a:fld id="{FE403372-DB74-7E4B-A0C5-B7F8CBD4FAC5}" type="slidenum">
              <a:rPr lang="en-US" smtClean="0"/>
              <a:t>19</a:t>
            </a:fld>
            <a:endParaRPr lang="en-US"/>
          </a:p>
        </p:txBody>
      </p:sp>
    </p:spTree>
    <p:extLst>
      <p:ext uri="{BB962C8B-B14F-4D97-AF65-F5344CB8AC3E}">
        <p14:creationId xmlns:p14="http://schemas.microsoft.com/office/powerpoint/2010/main" val="726271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
                <a:schemeClr val="dk1"/>
              </a:buClr>
              <a:buSzPct val="25000"/>
              <a:buFont typeface="Calibri"/>
              <a:buNone/>
              <a:tabLst/>
              <a:defRPr/>
            </a:pPr>
            <a:r>
              <a:rPr lang="en" sz="2000" b="0" i="0" u="none" strike="noStrike" cap="none">
                <a:solidFill>
                  <a:schemeClr val="dk1"/>
                </a:solidFill>
                <a:latin typeface="+mn-lt"/>
                <a:ea typeface="Calibri"/>
                <a:cs typeface="Calibri"/>
                <a:sym typeface="Calibri"/>
              </a:rPr>
              <a:t>Title: Group of businessman</a:t>
            </a:r>
          </a:p>
          <a:p>
            <a:pPr marL="0" marR="0" lvl="0" indent="0" algn="l" rtl="0">
              <a:lnSpc>
                <a:spcPct val="90000"/>
              </a:lnSpc>
              <a:spcBef>
                <a:spcPts val="0"/>
              </a:spcBef>
              <a:spcAft>
                <a:spcPts val="0"/>
              </a:spcAft>
              <a:buClr>
                <a:schemeClr val="dk1"/>
              </a:buClr>
              <a:buSzPct val="25000"/>
              <a:buFont typeface="Calibri"/>
              <a:buNone/>
            </a:pPr>
            <a:r>
              <a:rPr lang="en" sz="2000" b="0" i="0" u="none" strike="noStrike" cap="none">
                <a:solidFill>
                  <a:schemeClr val="dk1"/>
                </a:solidFill>
                <a:latin typeface="+mn-lt"/>
                <a:ea typeface="Calibri"/>
                <a:cs typeface="Calibri"/>
                <a:sym typeface="Calibri"/>
              </a:rPr>
              <a:t>Creator: Canva</a:t>
            </a:r>
          </a:p>
          <a:p>
            <a:pPr marL="0" marR="0" lvl="0" indent="0" algn="l" rtl="0">
              <a:lnSpc>
                <a:spcPct val="90000"/>
              </a:lnSpc>
              <a:spcBef>
                <a:spcPts val="0"/>
              </a:spcBef>
              <a:spcAft>
                <a:spcPts val="0"/>
              </a:spcAft>
              <a:buClr>
                <a:schemeClr val="dk1"/>
              </a:buClr>
              <a:buSzPct val="25000"/>
              <a:buFont typeface="Calibri"/>
              <a:buNone/>
            </a:pPr>
            <a:r>
              <a:rPr lang="en" sz="2000" b="0" i="0" u="none" strike="noStrike" cap="none">
                <a:solidFill>
                  <a:schemeClr val="dk1"/>
                </a:solidFill>
                <a:latin typeface="+mn-lt"/>
                <a:ea typeface="Calibri"/>
                <a:cs typeface="Calibri"/>
                <a:sym typeface="Calibri"/>
              </a:rPr>
              <a:t>Source (ac</a:t>
            </a:r>
            <a:r>
              <a:rPr lang="en-US" sz="2000" b="0" i="0" u="none" strike="noStrike" cap="none">
                <a:solidFill>
                  <a:schemeClr val="dk1"/>
                </a:solidFill>
                <a:latin typeface="+mn-lt"/>
                <a:ea typeface="Calibri"/>
                <a:cs typeface="Calibri"/>
                <a:sym typeface="Calibri"/>
              </a:rPr>
              <a:t>c</a:t>
            </a:r>
            <a:r>
              <a:rPr lang="en" sz="2000" b="0" i="0" u="none" strike="noStrike" cap="none" err="1">
                <a:solidFill>
                  <a:schemeClr val="dk1"/>
                </a:solidFill>
                <a:latin typeface="+mn-lt"/>
                <a:ea typeface="Calibri"/>
                <a:cs typeface="Calibri"/>
                <a:sym typeface="Calibri"/>
              </a:rPr>
              <a:t>essed</a:t>
            </a:r>
            <a:r>
              <a:rPr lang="en" sz="2000" b="0" i="0" u="none" strike="noStrike" cap="none">
                <a:solidFill>
                  <a:schemeClr val="dk1"/>
                </a:solidFill>
                <a:latin typeface="+mn-lt"/>
                <a:ea typeface="Calibri"/>
                <a:cs typeface="Calibri"/>
                <a:sym typeface="Calibri"/>
              </a:rPr>
              <a:t> on January 21 2023): </a:t>
            </a:r>
            <a:r>
              <a:rPr lang="en-US" sz="2000" b="0" i="0" u="none" strike="noStrike" cap="none">
                <a:solidFill>
                  <a:schemeClr val="dk1"/>
                </a:solidFill>
                <a:latin typeface="+mn-lt"/>
                <a:ea typeface="Calibri"/>
                <a:cs typeface="Calibri"/>
                <a:sym typeface="Calibri"/>
              </a:rPr>
              <a:t>https://</a:t>
            </a:r>
            <a:r>
              <a:rPr lang="en-US" sz="2000" b="0" i="0" u="none" strike="noStrike" cap="none" err="1">
                <a:solidFill>
                  <a:schemeClr val="dk1"/>
                </a:solidFill>
                <a:latin typeface="+mn-lt"/>
                <a:ea typeface="Calibri"/>
                <a:cs typeface="Calibri"/>
                <a:sym typeface="Calibri"/>
              </a:rPr>
              <a:t>www.canva.com</a:t>
            </a:r>
            <a:r>
              <a:rPr lang="en-US" sz="2000" b="0" i="0" u="none" strike="noStrike" cap="none">
                <a:solidFill>
                  <a:schemeClr val="dk1"/>
                </a:solidFill>
                <a:latin typeface="+mn-lt"/>
                <a:ea typeface="Calibri"/>
                <a:cs typeface="Calibri"/>
                <a:sym typeface="Calibri"/>
              </a:rPr>
              <a:t>/icons/MAAWVEL4d9Q-group-of-businessman/</a:t>
            </a:r>
            <a:endParaRPr lang="en" sz="2000" b="0" i="0" u="none" strike="noStrike" cap="none">
              <a:solidFill>
                <a:schemeClr val="dk1"/>
              </a:solidFill>
              <a:latin typeface="+mn-lt"/>
              <a:ea typeface="Calibri"/>
              <a:cs typeface="Calibri"/>
              <a:sym typeface="Calibri"/>
            </a:endParaRPr>
          </a:p>
          <a:p>
            <a:pPr marL="0" marR="0" lvl="0" indent="0" algn="l" rtl="0">
              <a:lnSpc>
                <a:spcPct val="90000"/>
              </a:lnSpc>
              <a:spcBef>
                <a:spcPts val="0"/>
              </a:spcBef>
              <a:spcAft>
                <a:spcPts val="0"/>
              </a:spcAft>
              <a:buClr>
                <a:schemeClr val="dk1"/>
              </a:buClr>
              <a:buSzPct val="25000"/>
              <a:buFont typeface="Calibri"/>
              <a:buNone/>
            </a:pPr>
            <a:endParaRPr lang="en" sz="2000" b="1" i="0" u="none" strike="noStrike" cap="none">
              <a:solidFill>
                <a:schemeClr val="dk1"/>
              </a:solidFill>
              <a:latin typeface="+mn-lt"/>
              <a:ea typeface="Calibri"/>
              <a:cs typeface="Calibri"/>
              <a:sym typeface="Calibri"/>
            </a:endParaRPr>
          </a:p>
          <a:p>
            <a:pPr marL="0" marR="0" lvl="0" indent="0" algn="ctr" rtl="0">
              <a:lnSpc>
                <a:spcPct val="90000"/>
              </a:lnSpc>
              <a:spcBef>
                <a:spcPts val="0"/>
              </a:spcBef>
              <a:spcAft>
                <a:spcPts val="0"/>
              </a:spcAft>
              <a:buClr>
                <a:schemeClr val="dk1"/>
              </a:buClr>
              <a:buSzPct val="25000"/>
              <a:buFont typeface="Calibri"/>
              <a:buNone/>
            </a:pPr>
            <a:r>
              <a:rPr lang="en" sz="2000" b="1" i="0" u="none" strike="noStrike" cap="none">
                <a:solidFill>
                  <a:schemeClr val="dk1"/>
                </a:solidFill>
                <a:latin typeface="+mn-lt"/>
                <a:ea typeface="Calibri"/>
                <a:cs typeface="Calibri"/>
                <a:sym typeface="Calibri"/>
              </a:rPr>
              <a:t>Introductions</a:t>
            </a:r>
          </a:p>
          <a:p>
            <a:pPr marL="685800" marR="0" lvl="0" indent="-819150" algn="l" rtl="0">
              <a:lnSpc>
                <a:spcPct val="90000"/>
              </a:lnSpc>
              <a:spcBef>
                <a:spcPts val="0"/>
              </a:spcBef>
              <a:spcAft>
                <a:spcPts val="0"/>
              </a:spcAft>
              <a:buClr>
                <a:schemeClr val="dk1"/>
              </a:buClr>
              <a:buSzPct val="100000"/>
              <a:buFont typeface="Lato"/>
              <a:buChar char="❖"/>
            </a:pPr>
            <a:r>
              <a:rPr lang="en" sz="1200" b="1" i="0" u="none" strike="noStrike" cap="none">
                <a:solidFill>
                  <a:schemeClr val="dk1"/>
                </a:solidFill>
                <a:latin typeface="Lato"/>
                <a:ea typeface="Lato"/>
                <a:cs typeface="Lato"/>
                <a:sym typeface="Lato"/>
              </a:rPr>
              <a:t>Your full names</a:t>
            </a:r>
          </a:p>
          <a:p>
            <a:pPr marL="685800" marR="0" lvl="0" indent="-819150" algn="l" rtl="0">
              <a:lnSpc>
                <a:spcPct val="90000"/>
              </a:lnSpc>
              <a:spcBef>
                <a:spcPts val="0"/>
              </a:spcBef>
              <a:spcAft>
                <a:spcPts val="0"/>
              </a:spcAft>
              <a:buClr>
                <a:schemeClr val="dk1"/>
              </a:buClr>
              <a:buSzPct val="100000"/>
              <a:buFont typeface="Lato"/>
              <a:buChar char="❖"/>
            </a:pPr>
            <a:r>
              <a:rPr lang="en" sz="1200" b="1" i="0" u="none" strike="noStrike" cap="none">
                <a:solidFill>
                  <a:schemeClr val="dk1"/>
                </a:solidFill>
                <a:latin typeface="Lato"/>
                <a:ea typeface="Lato"/>
                <a:cs typeface="Lato"/>
                <a:sym typeface="Lato"/>
              </a:rPr>
              <a:t>Where you work</a:t>
            </a:r>
          </a:p>
          <a:p>
            <a:pPr marL="685800" marR="0" lvl="0" indent="-819150" algn="l" rtl="0">
              <a:lnSpc>
                <a:spcPct val="90000"/>
              </a:lnSpc>
              <a:spcBef>
                <a:spcPts val="0"/>
              </a:spcBef>
              <a:spcAft>
                <a:spcPts val="0"/>
              </a:spcAft>
              <a:buClr>
                <a:schemeClr val="dk1"/>
              </a:buClr>
              <a:buSzPct val="100000"/>
              <a:buFont typeface="Lato"/>
              <a:buChar char="❖"/>
            </a:pPr>
            <a:r>
              <a:rPr lang="en" sz="1200" b="1" i="0" u="none" strike="noStrike" cap="none">
                <a:solidFill>
                  <a:schemeClr val="dk1"/>
                </a:solidFill>
                <a:latin typeface="Lato"/>
                <a:ea typeface="Lato"/>
                <a:cs typeface="Lato"/>
                <a:sym typeface="Lato"/>
              </a:rPr>
              <a:t>What you do</a:t>
            </a:r>
          </a:p>
          <a:p>
            <a:pPr marL="685800" marR="0" lvl="0" indent="-819150" algn="l" rtl="0">
              <a:lnSpc>
                <a:spcPct val="90000"/>
              </a:lnSpc>
              <a:spcBef>
                <a:spcPts val="0"/>
              </a:spcBef>
              <a:spcAft>
                <a:spcPts val="0"/>
              </a:spcAft>
              <a:buClr>
                <a:schemeClr val="dk1"/>
              </a:buClr>
              <a:buSzPct val="100000"/>
              <a:buFont typeface="Lato"/>
              <a:buChar char="❖"/>
            </a:pPr>
            <a:r>
              <a:rPr lang="en" sz="1200" b="1" i="0" u="none" strike="noStrike" cap="none">
                <a:solidFill>
                  <a:schemeClr val="dk1"/>
                </a:solidFill>
                <a:latin typeface="Lato"/>
                <a:ea typeface="Lato"/>
                <a:cs typeface="Lato"/>
                <a:sym typeface="Lato"/>
              </a:rPr>
              <a:t>What we should call you</a:t>
            </a:r>
          </a:p>
          <a:p>
            <a:pPr marL="685800" marR="0" lvl="0" indent="-819150" algn="l" rtl="0">
              <a:lnSpc>
                <a:spcPct val="90000"/>
              </a:lnSpc>
              <a:spcBef>
                <a:spcPts val="0"/>
              </a:spcBef>
              <a:spcAft>
                <a:spcPts val="0"/>
              </a:spcAft>
              <a:buClr>
                <a:schemeClr val="dk1"/>
              </a:buClr>
              <a:buSzPct val="100000"/>
              <a:buFont typeface="Lato"/>
              <a:buChar char="❖"/>
            </a:pPr>
            <a:r>
              <a:rPr lang="en" sz="1200" b="1" i="0" u="none" strike="noStrike" cap="none">
                <a:solidFill>
                  <a:schemeClr val="dk1"/>
                </a:solidFill>
                <a:latin typeface="Lato"/>
                <a:ea typeface="Lato"/>
                <a:cs typeface="Lato"/>
                <a:sym typeface="Lato"/>
              </a:rPr>
              <a:t>Your expectations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466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s-ES" sz="2000"/>
              <a:t>Si el paciente está inconsciente y su respiración es anómala, inicie la ventilación con bolsa-válvula-mascarilla y aplique los protocolos de RCP correspondientes. </a:t>
            </a:r>
          </a:p>
          <a:p>
            <a:pPr marL="342900" indent="-342900">
              <a:buFont typeface="Arial" panose="020B0604020202020204" pitchFamily="34" charset="0"/>
              <a:buChar char="•"/>
            </a:pPr>
            <a:r>
              <a:rPr lang="es-ES" sz="2000"/>
              <a:t>Si el paciente no respira bien (respiración muy lenta para la edad o muy superficial), inicie la ventilación mediante bolsa-válvula-mascarilla con oxígeno</a:t>
            </a:r>
          </a:p>
          <a:p>
            <a:pPr marL="742950" lvl="1" indent="-285750">
              <a:buFont typeface="Arial" panose="020B0604020202020204" pitchFamily="34" charset="0"/>
              <a:buChar char="•"/>
            </a:pPr>
            <a:r>
              <a:rPr lang="es-ES" sz="1600"/>
              <a:t>Si no hay oxígeno a disposición de inmediato, NO DEMORE la ventilación</a:t>
            </a:r>
          </a:p>
          <a:p>
            <a:pPr marL="742950" lvl="1" indent="-285750">
              <a:buFont typeface="Arial" panose="020B0604020202020204" pitchFamily="34" charset="0"/>
              <a:buChar char="•"/>
            </a:pPr>
            <a:r>
              <a:rPr lang="es-ES" sz="1600"/>
              <a:t>Prepare un traslado/ transferencia rápido.</a:t>
            </a:r>
            <a:endParaRPr lang="en-US" sz="1600"/>
          </a:p>
          <a:p>
            <a:pPr marL="342900" indent="-342900">
              <a:buFont typeface="Arial" panose="020B0604020202020204" pitchFamily="34" charset="0"/>
              <a:buChar char="•"/>
            </a:pPr>
            <a:r>
              <a:rPr lang="en-US" sz="2000"/>
              <a:t>Si el </a:t>
            </a:r>
            <a:r>
              <a:rPr lang="en-US" sz="2000" err="1"/>
              <a:t>paciente</a:t>
            </a:r>
            <a:r>
              <a:rPr lang="en-US" sz="2000"/>
              <a:t> </a:t>
            </a:r>
            <a:r>
              <a:rPr lang="en-US" sz="2000" err="1"/>
              <a:t>respira</a:t>
            </a:r>
            <a:r>
              <a:rPr lang="en-US" sz="2000"/>
              <a:t> </a:t>
            </a:r>
            <a:r>
              <a:rPr lang="en-US" sz="2000" err="1"/>
              <a:t>muy</a:t>
            </a:r>
            <a:r>
              <a:rPr lang="en-US" sz="2000"/>
              <a:t> </a:t>
            </a:r>
            <a:r>
              <a:rPr lang="en-US" sz="2000" err="1"/>
              <a:t>rápido</a:t>
            </a:r>
            <a:r>
              <a:rPr lang="en-US" sz="2000"/>
              <a:t> o </a:t>
            </a:r>
            <a:r>
              <a:rPr lang="en-US" sz="2000" err="1"/>
              <a:t>presenta</a:t>
            </a:r>
            <a:r>
              <a:rPr lang="en-US" sz="2000"/>
              <a:t> </a:t>
            </a:r>
            <a:r>
              <a:rPr lang="en-US" sz="2000" err="1"/>
              <a:t>hipoxemia</a:t>
            </a:r>
            <a:r>
              <a:rPr lang="en-US" sz="2000"/>
              <a:t>, </a:t>
            </a:r>
            <a:r>
              <a:rPr lang="en-US" sz="2000" err="1"/>
              <a:t>adminístrele</a:t>
            </a:r>
            <a:r>
              <a:rPr lang="en-US" sz="2000"/>
              <a:t> </a:t>
            </a:r>
            <a:r>
              <a:rPr lang="en-US" sz="2000" err="1"/>
              <a:t>oxígeno</a:t>
            </a:r>
            <a:endParaRPr lang="en-US" sz="2000"/>
          </a:p>
          <a:p>
            <a:pPr marL="342900" indent="-342900">
              <a:buFont typeface="Arial" panose="020B0604020202020204" pitchFamily="34" charset="0"/>
              <a:buChar char="•"/>
            </a:pPr>
            <a:r>
              <a:rPr lang="it-IT" sz="2000"/>
              <a:t>Si presenta sibilancia, adminístrele salbutamol</a:t>
            </a:r>
            <a:endParaRPr lang="en-US" sz="2000"/>
          </a:p>
          <a:p>
            <a:pPr marL="342900" indent="-342900">
              <a:buFont typeface="Arial" panose="020B0604020202020204" pitchFamily="34" charset="0"/>
              <a:buChar char="•"/>
            </a:pPr>
            <a:r>
              <a:rPr lang="es-ES" sz="2000"/>
              <a:t>Si se sospecha una reacción alérgica grave (anafilaxia), inyecte adrenalina por vía intramuscular</a:t>
            </a:r>
            <a:endParaRPr lang="en-US" sz="2000"/>
          </a:p>
          <a:p>
            <a:pPr marL="342900" indent="-342900">
              <a:buFont typeface="Arial" panose="020B0604020202020204" pitchFamily="34" charset="0"/>
              <a:buChar char="•"/>
            </a:pPr>
            <a:r>
              <a:rPr lang="es-ES" sz="2000"/>
              <a:t>Si se sospecha un neumotórax a tensión, realice una descompresión con aguja de inmediato y administre líquidos intravenosos y oxígeno</a:t>
            </a:r>
          </a:p>
          <a:p>
            <a:pPr marL="742950" lvl="1" indent="-285750">
              <a:buFont typeface="Arial" panose="020B0604020202020204" pitchFamily="34" charset="0"/>
              <a:buChar char="•"/>
            </a:pPr>
            <a:r>
              <a:rPr lang="es-ES" sz="1600"/>
              <a:t>Prepare un traslado/ transferencia rápido</a:t>
            </a:r>
          </a:p>
          <a:p>
            <a:pPr marL="342900" indent="-342900">
              <a:buFont typeface="Arial" panose="020B0604020202020204" pitchFamily="34" charset="0"/>
              <a:buChar char="•"/>
            </a:pPr>
            <a:r>
              <a:rPr lang="es-ES" sz="2000"/>
              <a:t>Si se sospecha un gran derrame pleural o </a:t>
            </a:r>
            <a:r>
              <a:rPr lang="es-ES" sz="2000" err="1"/>
              <a:t>hemotórax</a:t>
            </a:r>
            <a:r>
              <a:rPr lang="es-ES" sz="2000"/>
              <a:t>, suministre oxígeno</a:t>
            </a:r>
          </a:p>
          <a:p>
            <a:pPr marL="742950" lvl="1" indent="-285750">
              <a:buFont typeface="Arial" panose="020B0604020202020204" pitchFamily="34" charset="0"/>
              <a:buChar char="•"/>
            </a:pPr>
            <a:r>
              <a:rPr lang="es-ES" sz="1600"/>
              <a:t>Prepare un traslado/transferencia rápido</a:t>
            </a:r>
          </a:p>
          <a:p>
            <a:pPr marL="342900" indent="-342900">
              <a:buFont typeface="Arial" panose="020B0604020202020204" pitchFamily="34" charset="0"/>
              <a:buChar char="•"/>
            </a:pPr>
            <a:r>
              <a:rPr lang="es-ES" sz="2000"/>
              <a:t>Si la causa es desconocida, tenga en cuenta la posibilidad de un traumatismo</a:t>
            </a:r>
            <a:endParaRPr lang="en-US" sz="2000"/>
          </a:p>
        </p:txBody>
      </p:sp>
      <p:sp>
        <p:nvSpPr>
          <p:cNvPr id="4" name="Slide Number Placeholder 3"/>
          <p:cNvSpPr>
            <a:spLocks noGrp="1"/>
          </p:cNvSpPr>
          <p:nvPr>
            <p:ph type="sldNum" sz="quarter" idx="10"/>
          </p:nvPr>
        </p:nvSpPr>
        <p:spPr/>
        <p:txBody>
          <a:bodyPr/>
          <a:lstStyle/>
          <a:p>
            <a:fld id="{FE403372-DB74-7E4B-A0C5-B7F8CBD4FAC5}" type="slidenum">
              <a:rPr lang="en-US" smtClean="0"/>
              <a:t>20</a:t>
            </a:fld>
            <a:endParaRPr lang="en-US"/>
          </a:p>
        </p:txBody>
      </p:sp>
    </p:spTree>
    <p:extLst>
      <p:ext uri="{BB962C8B-B14F-4D97-AF65-F5344CB8AC3E}">
        <p14:creationId xmlns:p14="http://schemas.microsoft.com/office/powerpoint/2010/main" val="2521828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s-ES" sz="2000"/>
              <a:t>Si el paciente está inconsciente y su respiración es anómala, inicie la ventilación con bolsa-válvula-mascarilla y aplique los protocolos de RCP correspondientes. </a:t>
            </a:r>
          </a:p>
          <a:p>
            <a:pPr marL="342900" indent="-342900">
              <a:buFont typeface="Arial" panose="020B0604020202020204" pitchFamily="34" charset="0"/>
              <a:buChar char="•"/>
            </a:pPr>
            <a:r>
              <a:rPr lang="es-ES" sz="2000"/>
              <a:t>Si el paciente no respira bien (respiración muy lenta para la edad o muy superficial), inicie la ventilación mediante bolsa-válvula-mascarilla con oxígeno</a:t>
            </a:r>
          </a:p>
          <a:p>
            <a:pPr marL="742950" lvl="1" indent="-285750">
              <a:buFont typeface="Arial" panose="020B0604020202020204" pitchFamily="34" charset="0"/>
              <a:buChar char="•"/>
            </a:pPr>
            <a:r>
              <a:rPr lang="es-ES" sz="1600"/>
              <a:t>Si no hay oxígeno a disposición de inmediato, NO DEMORE la ventilación</a:t>
            </a:r>
          </a:p>
          <a:p>
            <a:pPr marL="742950" lvl="1" indent="-285750">
              <a:buFont typeface="Arial" panose="020B0604020202020204" pitchFamily="34" charset="0"/>
              <a:buChar char="•"/>
            </a:pPr>
            <a:r>
              <a:rPr lang="es-ES" sz="1600"/>
              <a:t>Prepare un traslado/ transferencia rápido.</a:t>
            </a:r>
            <a:endParaRPr lang="en-US" sz="1600"/>
          </a:p>
          <a:p>
            <a:pPr marL="342900" indent="-342900">
              <a:buFont typeface="Arial" panose="020B0604020202020204" pitchFamily="34" charset="0"/>
              <a:buChar char="•"/>
            </a:pPr>
            <a:r>
              <a:rPr lang="en-US" sz="2000"/>
              <a:t>Si el </a:t>
            </a:r>
            <a:r>
              <a:rPr lang="en-US" sz="2000" err="1"/>
              <a:t>paciente</a:t>
            </a:r>
            <a:r>
              <a:rPr lang="en-US" sz="2000"/>
              <a:t> </a:t>
            </a:r>
            <a:r>
              <a:rPr lang="en-US" sz="2000" err="1"/>
              <a:t>respira</a:t>
            </a:r>
            <a:r>
              <a:rPr lang="en-US" sz="2000"/>
              <a:t> </a:t>
            </a:r>
            <a:r>
              <a:rPr lang="en-US" sz="2000" err="1"/>
              <a:t>muy</a:t>
            </a:r>
            <a:r>
              <a:rPr lang="en-US" sz="2000"/>
              <a:t> </a:t>
            </a:r>
            <a:r>
              <a:rPr lang="en-US" sz="2000" err="1"/>
              <a:t>rápido</a:t>
            </a:r>
            <a:r>
              <a:rPr lang="en-US" sz="2000"/>
              <a:t> o </a:t>
            </a:r>
            <a:r>
              <a:rPr lang="en-US" sz="2000" err="1"/>
              <a:t>presenta</a:t>
            </a:r>
            <a:r>
              <a:rPr lang="en-US" sz="2000"/>
              <a:t> </a:t>
            </a:r>
            <a:r>
              <a:rPr lang="en-US" sz="2000" err="1"/>
              <a:t>hipoxemia</a:t>
            </a:r>
            <a:r>
              <a:rPr lang="en-US" sz="2000"/>
              <a:t>, </a:t>
            </a:r>
            <a:r>
              <a:rPr lang="en-US" sz="2000" err="1"/>
              <a:t>adminístrele</a:t>
            </a:r>
            <a:r>
              <a:rPr lang="en-US" sz="2000"/>
              <a:t> </a:t>
            </a:r>
            <a:r>
              <a:rPr lang="en-US" sz="2000" err="1"/>
              <a:t>oxígeno</a:t>
            </a:r>
            <a:endParaRPr lang="en-US" sz="2000"/>
          </a:p>
          <a:p>
            <a:pPr marL="342900" indent="-342900">
              <a:buFont typeface="Arial" panose="020B0604020202020204" pitchFamily="34" charset="0"/>
              <a:buChar char="•"/>
            </a:pPr>
            <a:r>
              <a:rPr lang="it-IT" sz="2000"/>
              <a:t>Si presenta sibilancia, adminístrele salbutamol</a:t>
            </a:r>
            <a:endParaRPr lang="en-US" sz="2000"/>
          </a:p>
          <a:p>
            <a:pPr marL="342900" indent="-342900">
              <a:buFont typeface="Arial" panose="020B0604020202020204" pitchFamily="34" charset="0"/>
              <a:buChar char="•"/>
            </a:pPr>
            <a:r>
              <a:rPr lang="es-ES" sz="2000"/>
              <a:t>Si se sospecha una reacción alérgica grave (anafilaxia), inyecte adrenalina por vía intramuscular</a:t>
            </a:r>
            <a:endParaRPr lang="en-US" sz="2000"/>
          </a:p>
          <a:p>
            <a:pPr marL="342900" indent="-342900">
              <a:buFont typeface="Arial" panose="020B0604020202020204" pitchFamily="34" charset="0"/>
              <a:buChar char="•"/>
            </a:pPr>
            <a:r>
              <a:rPr lang="es-ES" sz="2000"/>
              <a:t>Si se sospecha un neumotórax a tensión, realice una descompresión con aguja de inmediato y administre líquidos intravenosos y oxígeno</a:t>
            </a:r>
          </a:p>
          <a:p>
            <a:pPr marL="742950" lvl="1" indent="-285750">
              <a:buFont typeface="Arial" panose="020B0604020202020204" pitchFamily="34" charset="0"/>
              <a:buChar char="•"/>
            </a:pPr>
            <a:r>
              <a:rPr lang="es-ES" sz="1600"/>
              <a:t>Prepare un traslado/ transferencia rápido</a:t>
            </a:r>
          </a:p>
          <a:p>
            <a:pPr marL="342900" indent="-342900">
              <a:buFont typeface="Arial" panose="020B0604020202020204" pitchFamily="34" charset="0"/>
              <a:buChar char="•"/>
            </a:pPr>
            <a:r>
              <a:rPr lang="es-ES" sz="2000"/>
              <a:t>Si se sospecha un gran derrame pleural o </a:t>
            </a:r>
            <a:r>
              <a:rPr lang="es-ES" sz="2000" err="1"/>
              <a:t>hemotórax</a:t>
            </a:r>
            <a:r>
              <a:rPr lang="es-ES" sz="2000"/>
              <a:t>, suministre oxígeno</a:t>
            </a:r>
          </a:p>
          <a:p>
            <a:pPr marL="742950" lvl="1" indent="-285750">
              <a:buFont typeface="Arial" panose="020B0604020202020204" pitchFamily="34" charset="0"/>
              <a:buChar char="•"/>
            </a:pPr>
            <a:r>
              <a:rPr lang="es-ES" sz="1600"/>
              <a:t>Prepare un traslado/transferencia rápido</a:t>
            </a:r>
          </a:p>
          <a:p>
            <a:pPr marL="342900" indent="-342900">
              <a:buFont typeface="Arial" panose="020B0604020202020204" pitchFamily="34" charset="0"/>
              <a:buChar char="•"/>
            </a:pPr>
            <a:r>
              <a:rPr lang="es-ES" sz="2000"/>
              <a:t>Si la causa es desconocida, tenga en cuenta la posibilidad de un traumatismo</a:t>
            </a:r>
            <a:endParaRPr lang="en-US" sz="2000"/>
          </a:p>
        </p:txBody>
      </p:sp>
      <p:sp>
        <p:nvSpPr>
          <p:cNvPr id="4" name="Slide Number Placeholder 3"/>
          <p:cNvSpPr>
            <a:spLocks noGrp="1"/>
          </p:cNvSpPr>
          <p:nvPr>
            <p:ph type="sldNum" sz="quarter" idx="10"/>
          </p:nvPr>
        </p:nvSpPr>
        <p:spPr/>
        <p:txBody>
          <a:bodyPr/>
          <a:lstStyle/>
          <a:p>
            <a:fld id="{FE403372-DB74-7E4B-A0C5-B7F8CBD4FAC5}" type="slidenum">
              <a:rPr lang="en-US" smtClean="0"/>
              <a:t>21</a:t>
            </a:fld>
            <a:endParaRPr lang="en-US"/>
          </a:p>
        </p:txBody>
      </p:sp>
    </p:spTree>
    <p:extLst>
      <p:ext uri="{BB962C8B-B14F-4D97-AF65-F5344CB8AC3E}">
        <p14:creationId xmlns:p14="http://schemas.microsoft.com/office/powerpoint/2010/main" val="3174518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22</a:t>
            </a:fld>
            <a:endParaRPr lang="en-US"/>
          </a:p>
        </p:txBody>
      </p:sp>
    </p:spTree>
    <p:extLst>
      <p:ext uri="{BB962C8B-B14F-4D97-AF65-F5344CB8AC3E}">
        <p14:creationId xmlns:p14="http://schemas.microsoft.com/office/powerpoint/2010/main" val="1754352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2400"/>
              <a:t>Observe y palpe para detectar posibles signos de mala perfusión</a:t>
            </a:r>
          </a:p>
          <a:p>
            <a:pPr marL="342900" lvl="0" indent="-342900">
              <a:buFont typeface="Arial" panose="020B0604020202020204" pitchFamily="34" charset="0"/>
              <a:buChar char="•"/>
            </a:pPr>
            <a:r>
              <a:rPr lang="es-ES" sz="2000"/>
              <a:t>Extremidades frías o húmedas</a:t>
            </a:r>
          </a:p>
          <a:p>
            <a:pPr marL="342900" lvl="0" indent="-342900">
              <a:buFont typeface="Arial" panose="020B0604020202020204" pitchFamily="34" charset="0"/>
              <a:buChar char="•"/>
            </a:pPr>
            <a:r>
              <a:rPr lang="es-ES" sz="2000"/>
              <a:t>Tiempo de llenado capilar superior a 3 segundos</a:t>
            </a:r>
          </a:p>
          <a:p>
            <a:pPr marL="342900" lvl="0" indent="-342900">
              <a:buFont typeface="Arial" panose="020B0604020202020204" pitchFamily="34" charset="0"/>
              <a:buChar char="•"/>
            </a:pPr>
            <a:r>
              <a:rPr lang="es-ES" sz="2000"/>
              <a:t>Baja presión arterial</a:t>
            </a:r>
          </a:p>
          <a:p>
            <a:pPr marL="342900" lvl="0" indent="-342900">
              <a:buFont typeface="Arial" panose="020B0604020202020204" pitchFamily="34" charset="0"/>
              <a:buChar char="•"/>
            </a:pPr>
            <a:r>
              <a:rPr lang="es-ES" sz="2000"/>
              <a:t>Taquipnea</a:t>
            </a:r>
          </a:p>
          <a:p>
            <a:pPr marL="342900" lvl="0" indent="-342900">
              <a:buFont typeface="Arial" panose="020B0604020202020204" pitchFamily="34" charset="0"/>
              <a:buChar char="•"/>
            </a:pPr>
            <a:r>
              <a:rPr lang="es-ES" sz="2000"/>
              <a:t>Taquicardia</a:t>
            </a:r>
          </a:p>
          <a:p>
            <a:pPr marL="342900" lvl="0" indent="-342900">
              <a:buFont typeface="Arial" panose="020B0604020202020204" pitchFamily="34" charset="0"/>
              <a:buChar char="•"/>
            </a:pPr>
            <a:r>
              <a:rPr lang="es-ES" sz="2000"/>
              <a:t>Ausencia de pulso</a:t>
            </a:r>
            <a:endParaRPr lang="en-US" sz="2200" b="1"/>
          </a:p>
        </p:txBody>
      </p:sp>
      <p:sp>
        <p:nvSpPr>
          <p:cNvPr id="4" name="Slide Number Placeholder 3"/>
          <p:cNvSpPr>
            <a:spLocks noGrp="1"/>
          </p:cNvSpPr>
          <p:nvPr>
            <p:ph type="sldNum" sz="quarter" idx="10"/>
          </p:nvPr>
        </p:nvSpPr>
        <p:spPr/>
        <p:txBody>
          <a:bodyPr/>
          <a:lstStyle/>
          <a:p>
            <a:fld id="{FE403372-DB74-7E4B-A0C5-B7F8CBD4FAC5}" type="slidenum">
              <a:rPr lang="en-US" smtClean="0"/>
              <a:t>23</a:t>
            </a:fld>
            <a:endParaRPr lang="en-US"/>
          </a:p>
        </p:txBody>
      </p:sp>
    </p:spTree>
    <p:extLst>
      <p:ext uri="{BB962C8B-B14F-4D97-AF65-F5344CB8AC3E}">
        <p14:creationId xmlns:p14="http://schemas.microsoft.com/office/powerpoint/2010/main" val="172289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s-ES" sz="2400"/>
              <a:t>Siempre evalúe si hay sangrado, tanto externo como interno. Los sitios más comunes de sangrado grave son: </a:t>
            </a:r>
          </a:p>
          <a:p>
            <a:pPr marL="800100" lvl="1" indent="-342900">
              <a:buFont typeface="Arial" panose="020B0604020202020204" pitchFamily="34" charset="0"/>
              <a:buChar char="•"/>
            </a:pPr>
            <a:r>
              <a:rPr lang="es-ES" sz="2000"/>
              <a:t>El tórax</a:t>
            </a:r>
          </a:p>
          <a:p>
            <a:pPr marL="800100" lvl="1" indent="-342900">
              <a:buFont typeface="Arial" panose="020B0604020202020204" pitchFamily="34" charset="0"/>
              <a:buChar char="•"/>
            </a:pPr>
            <a:r>
              <a:rPr lang="es-ES" sz="2000"/>
              <a:t>El abdomen</a:t>
            </a:r>
          </a:p>
          <a:p>
            <a:pPr marL="800100" lvl="1" indent="-342900">
              <a:buFont typeface="Arial" panose="020B0604020202020204" pitchFamily="34" charset="0"/>
              <a:buChar char="•"/>
            </a:pPr>
            <a:r>
              <a:rPr lang="es-ES" sz="2000"/>
              <a:t>El estómago o el intestino</a:t>
            </a:r>
          </a:p>
          <a:p>
            <a:pPr marL="800100" lvl="1" indent="-342900">
              <a:buFont typeface="Arial" panose="020B0604020202020204" pitchFamily="34" charset="0"/>
              <a:buChar char="•"/>
            </a:pPr>
            <a:r>
              <a:rPr lang="es-ES" sz="2000"/>
              <a:t>Fractura de pelvis o de fémur</a:t>
            </a:r>
          </a:p>
          <a:p>
            <a:pPr marL="800100" lvl="1" indent="-342900">
              <a:buFont typeface="Arial" panose="020B0604020202020204" pitchFamily="34" charset="0"/>
              <a:buChar char="•"/>
            </a:pPr>
            <a:r>
              <a:rPr lang="es-ES" sz="2000"/>
              <a:t>Heridas</a:t>
            </a:r>
          </a:p>
          <a:p>
            <a:pPr marL="342900" indent="-342900">
              <a:buFont typeface="Arial" panose="020B0604020202020204" pitchFamily="34" charset="0"/>
              <a:buChar char="•"/>
            </a:pPr>
            <a:r>
              <a:rPr lang="es-ES" sz="2400"/>
              <a:t>Observe si hay posibles signos de:</a:t>
            </a:r>
          </a:p>
          <a:p>
            <a:pPr marL="800100" lvl="1" indent="-342900">
              <a:buFont typeface="Arial" panose="020B0604020202020204" pitchFamily="34" charset="0"/>
              <a:buChar char="•"/>
            </a:pPr>
            <a:r>
              <a:rPr lang="es-ES" sz="2000"/>
              <a:t>Hipotensión</a:t>
            </a:r>
          </a:p>
          <a:p>
            <a:pPr marL="800100" lvl="1" indent="-342900">
              <a:buFont typeface="Arial" panose="020B0604020202020204" pitchFamily="34" charset="0"/>
              <a:buChar char="•"/>
            </a:pPr>
            <a:r>
              <a:rPr lang="es-ES" sz="2000"/>
              <a:t>Distensión venosa yugular</a:t>
            </a:r>
          </a:p>
          <a:p>
            <a:pPr marL="800100" lvl="1" indent="-342900">
              <a:buFont typeface="Arial" panose="020B0604020202020204" pitchFamily="34" charset="0"/>
              <a:buChar char="•"/>
            </a:pPr>
            <a:r>
              <a:rPr lang="es-ES" sz="2000"/>
              <a:t>Sonidos cardíacos atenuados</a:t>
            </a:r>
          </a:p>
          <a:p>
            <a:pPr marL="171450" indent="-171450">
              <a:buFont typeface="Arial" panose="020B0604020202020204" pitchFamily="34" charset="0"/>
              <a:buChar char="•"/>
            </a:pPr>
            <a:r>
              <a:rPr lang="en-US" b="1" err="1"/>
              <a:t>Obtenga</a:t>
            </a:r>
            <a:r>
              <a:rPr lang="en-US" b="1"/>
              <a:t> </a:t>
            </a:r>
            <a:r>
              <a:rPr lang="en-US" b="1" err="1"/>
              <a:t>presion</a:t>
            </a:r>
            <a:endParaRPr lang="en-US" b="1"/>
          </a:p>
          <a:p>
            <a:pPr marL="342900" indent="-342900">
              <a:buFont typeface="Arial" panose="020B0604020202020204" pitchFamily="34" charset="0"/>
              <a:buChar char="•"/>
            </a:pPr>
            <a:endParaRPr lang="en-US" sz="2400"/>
          </a:p>
        </p:txBody>
      </p:sp>
      <p:sp>
        <p:nvSpPr>
          <p:cNvPr id="4" name="Slide Number Placeholder 3"/>
          <p:cNvSpPr>
            <a:spLocks noGrp="1"/>
          </p:cNvSpPr>
          <p:nvPr>
            <p:ph type="sldNum" sz="quarter" idx="10"/>
          </p:nvPr>
        </p:nvSpPr>
        <p:spPr/>
        <p:txBody>
          <a:bodyPr/>
          <a:lstStyle/>
          <a:p>
            <a:fld id="{FE403372-DB74-7E4B-A0C5-B7F8CBD4FAC5}" type="slidenum">
              <a:rPr lang="en-US" smtClean="0"/>
              <a:t>24</a:t>
            </a:fld>
            <a:endParaRPr lang="en-US"/>
          </a:p>
        </p:txBody>
      </p:sp>
    </p:spTree>
    <p:extLst>
      <p:ext uri="{BB962C8B-B14F-4D97-AF65-F5344CB8AC3E}">
        <p14:creationId xmlns:p14="http://schemas.microsoft.com/office/powerpoint/2010/main" val="2598670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a:t>En caso de paro cardíaco, aplique los protocolos de RCP correspondientes</a:t>
            </a:r>
            <a:endParaRPr lang="en-US"/>
          </a:p>
          <a:p>
            <a:pPr marL="171450" indent="-171450">
              <a:buFont typeface="Arial" panose="020B0604020202020204" pitchFamily="34" charset="0"/>
              <a:buChar char="•"/>
            </a:pPr>
            <a:r>
              <a:rPr lang="es-ES"/>
              <a:t>Si hay signos de mala perfusión, administre líquidos por vía intravenosa</a:t>
            </a:r>
            <a:endParaRPr lang="en-US"/>
          </a:p>
          <a:p>
            <a:pPr marL="914400" lvl="1" indent="-457200">
              <a:buFont typeface="Arial" panose="020B0604020202020204" pitchFamily="34" charset="0"/>
              <a:buChar char="•"/>
            </a:pPr>
            <a:r>
              <a:rPr lang="es-ES" sz="2800"/>
              <a:t>En caso de sangrado externo, aplique presión directa </a:t>
            </a:r>
          </a:p>
          <a:p>
            <a:pPr marL="914400" lvl="1" indent="-457200">
              <a:buFont typeface="Arial" panose="020B0604020202020204" pitchFamily="34" charset="0"/>
              <a:buChar char="•"/>
            </a:pPr>
            <a:r>
              <a:rPr lang="es-ES" sz="2800"/>
              <a:t>Si se sospecha un sangrado interno o un taponamiento cardíaco, remita al paciente rápidamente a un centro con capacidad quirúrgica</a:t>
            </a:r>
            <a:endParaRPr lang="en-US" sz="2800"/>
          </a:p>
          <a:p>
            <a:pPr marL="171450" indent="-171450">
              <a:buFont typeface="Arial" panose="020B0604020202020204" pitchFamily="34" charset="0"/>
              <a:buChar char="•"/>
            </a:pPr>
            <a:r>
              <a:rPr lang="es-ES"/>
              <a:t>Si se desconoce la causa, tenga presente la posibilidad de un traumatismo</a:t>
            </a:r>
          </a:p>
          <a:p>
            <a:pPr marL="628650" lvl="1" indent="-171450">
              <a:buFont typeface="Arial" panose="020B0604020202020204" pitchFamily="34" charset="0"/>
              <a:buChar char="•"/>
            </a:pPr>
            <a:r>
              <a:rPr lang="es-ES"/>
              <a:t>Use un inmovilizador para posibles fracturas de pelvis y una férula para posibles fracturas de fémur, o cualquier fractura que comprometa el flujo sanguíneo</a:t>
            </a:r>
          </a:p>
        </p:txBody>
      </p:sp>
      <p:sp>
        <p:nvSpPr>
          <p:cNvPr id="4" name="Slide Number Placeholder 3"/>
          <p:cNvSpPr>
            <a:spLocks noGrp="1"/>
          </p:cNvSpPr>
          <p:nvPr>
            <p:ph type="sldNum" sz="quarter" idx="10"/>
          </p:nvPr>
        </p:nvSpPr>
        <p:spPr/>
        <p:txBody>
          <a:bodyPr/>
          <a:lstStyle/>
          <a:p>
            <a:fld id="{FE403372-DB74-7E4B-A0C5-B7F8CBD4FAC5}" type="slidenum">
              <a:rPr lang="en-US" smtClean="0"/>
              <a:t>25</a:t>
            </a:fld>
            <a:endParaRPr lang="en-US"/>
          </a:p>
        </p:txBody>
      </p:sp>
    </p:spTree>
    <p:extLst>
      <p:ext uri="{BB962C8B-B14F-4D97-AF65-F5344CB8AC3E}">
        <p14:creationId xmlns:p14="http://schemas.microsoft.com/office/powerpoint/2010/main" val="3563290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26</a:t>
            </a:fld>
            <a:endParaRPr lang="en-US"/>
          </a:p>
        </p:txBody>
      </p:sp>
    </p:spTree>
    <p:extLst>
      <p:ext uri="{BB962C8B-B14F-4D97-AF65-F5344CB8AC3E}">
        <p14:creationId xmlns:p14="http://schemas.microsoft.com/office/powerpoint/2010/main" val="2608619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buFont typeface="Arial" panose="020B0604020202020204" pitchFamily="34" charset="0"/>
              <a:buChar char="•"/>
            </a:pPr>
            <a:r>
              <a:rPr lang="es-ES"/>
              <a:t>Evalúe el nivel de consciencia</a:t>
            </a:r>
          </a:p>
          <a:p>
            <a:pPr marL="628650" lvl="1" indent="-171450">
              <a:lnSpc>
                <a:spcPct val="100000"/>
              </a:lnSpc>
              <a:spcBef>
                <a:spcPts val="0"/>
              </a:spcBef>
              <a:buFont typeface="Arial" panose="020B0604020202020204" pitchFamily="34" charset="0"/>
              <a:buChar char="•"/>
            </a:pPr>
            <a:r>
              <a:rPr lang="es-ES"/>
              <a:t>El sistema AVDI (Alerta, respuesta Verbal, respuesta al Dolor, Inconsciencia) o Glasgow</a:t>
            </a:r>
            <a:endParaRPr lang="en-US" sz="2800"/>
          </a:p>
          <a:p>
            <a:pPr marL="171450" indent="-171450">
              <a:lnSpc>
                <a:spcPct val="100000"/>
              </a:lnSpc>
              <a:spcBef>
                <a:spcPts val="0"/>
              </a:spcBef>
              <a:buFont typeface="Arial" panose="020B0604020202020204" pitchFamily="34" charset="0"/>
              <a:buChar char="•"/>
            </a:pPr>
            <a:r>
              <a:rPr lang="es-ES"/>
              <a:t>Siempre compruebe el nivel de glucosa</a:t>
            </a:r>
            <a:endParaRPr lang="en-US"/>
          </a:p>
          <a:p>
            <a:pPr marL="171450" indent="-171450">
              <a:lnSpc>
                <a:spcPct val="100000"/>
              </a:lnSpc>
              <a:spcBef>
                <a:spcPts val="0"/>
              </a:spcBef>
              <a:buFont typeface="Arial" panose="020B0604020202020204" pitchFamily="34" charset="0"/>
              <a:buChar char="•"/>
            </a:pPr>
            <a:r>
              <a:rPr lang="es-ES"/>
              <a:t>Controle el tamaño de las pupilas (si ambas están iguales y si reaccionan a la luz)</a:t>
            </a:r>
            <a:endParaRPr lang="en-US"/>
          </a:p>
          <a:p>
            <a:pPr marL="171450" indent="-171450">
              <a:lnSpc>
                <a:spcPct val="100000"/>
              </a:lnSpc>
              <a:spcBef>
                <a:spcPts val="0"/>
              </a:spcBef>
              <a:buFont typeface="Arial" panose="020B0604020202020204" pitchFamily="34" charset="0"/>
              <a:buChar char="•"/>
            </a:pPr>
            <a:r>
              <a:rPr lang="es-ES"/>
              <a:t>Verifique el movimiento y la sensibilidad en las cuatro extremidades</a:t>
            </a:r>
            <a:endParaRPr lang="en-US" b="1"/>
          </a:p>
          <a:p>
            <a:pPr marL="171450" indent="-171450">
              <a:lnSpc>
                <a:spcPct val="100000"/>
              </a:lnSpc>
              <a:spcBef>
                <a:spcPts val="0"/>
              </a:spcBef>
              <a:buFont typeface="Arial" panose="020B0604020202020204" pitchFamily="34" charset="0"/>
              <a:buChar char="•"/>
            </a:pPr>
            <a:r>
              <a:rPr lang="es-ES"/>
              <a:t>Observe si hay movimientos anómalos repetitivos o temblores en uno o ambos lados del cuerpo</a:t>
            </a:r>
          </a:p>
          <a:p>
            <a:pPr marL="628650" lvl="1" indent="-171450">
              <a:lnSpc>
                <a:spcPct val="100000"/>
              </a:lnSpc>
              <a:spcBef>
                <a:spcPts val="0"/>
              </a:spcBef>
              <a:buFont typeface="Arial" panose="020B0604020202020204" pitchFamily="34" charset="0"/>
              <a:buChar char="•"/>
            </a:pPr>
            <a:r>
              <a:rPr lang="es-ES"/>
              <a:t>Crisis epiléptica/convulsión</a:t>
            </a:r>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27</a:t>
            </a:fld>
            <a:endParaRPr lang="en-US"/>
          </a:p>
        </p:txBody>
      </p:sp>
    </p:spTree>
    <p:extLst>
      <p:ext uri="{BB962C8B-B14F-4D97-AF65-F5344CB8AC3E}">
        <p14:creationId xmlns:p14="http://schemas.microsoft.com/office/powerpoint/2010/main" val="859246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buFont typeface="Arial" panose="020B0604020202020204" pitchFamily="34" charset="0"/>
              <a:buChar char="•"/>
            </a:pPr>
            <a:r>
              <a:rPr lang="es-ES"/>
              <a:t>Si hay alteración del estado mental y no hay indicios de traumatismo</a:t>
            </a:r>
          </a:p>
          <a:p>
            <a:pPr marL="914400" lvl="1" indent="-457200">
              <a:lnSpc>
                <a:spcPct val="100000"/>
              </a:lnSpc>
              <a:spcBef>
                <a:spcPts val="0"/>
              </a:spcBef>
              <a:buFont typeface="Arial" panose="020B0604020202020204" pitchFamily="34" charset="0"/>
              <a:buChar char="•"/>
            </a:pPr>
            <a:r>
              <a:rPr lang="es-ES" sz="2800"/>
              <a:t>Coloque al paciente en posición lateral de seguridad </a:t>
            </a:r>
          </a:p>
          <a:p>
            <a:pPr marL="171450" indent="-171450">
              <a:lnSpc>
                <a:spcPct val="100000"/>
              </a:lnSpc>
              <a:spcBef>
                <a:spcPts val="0"/>
              </a:spcBef>
              <a:buFont typeface="Arial" panose="020B0604020202020204" pitchFamily="34" charset="0"/>
              <a:buChar char="•"/>
            </a:pPr>
            <a:r>
              <a:rPr lang="es-ES"/>
              <a:t>Si el nivel de glucosa es bajo </a:t>
            </a:r>
            <a:r>
              <a:rPr lang="en-US"/>
              <a:t>(&lt;3.5mmol/L) </a:t>
            </a:r>
            <a:r>
              <a:rPr lang="es-ES"/>
              <a:t>o si no se dispone del kit de prueba de glucosa y el paciente presenta alteración del estado mental</a:t>
            </a:r>
          </a:p>
          <a:p>
            <a:pPr marL="914400" lvl="1" indent="-457200">
              <a:lnSpc>
                <a:spcPct val="100000"/>
              </a:lnSpc>
              <a:spcBef>
                <a:spcPts val="0"/>
              </a:spcBef>
              <a:buFont typeface="Arial" panose="020B0604020202020204" pitchFamily="34" charset="0"/>
              <a:buChar char="•"/>
            </a:pPr>
            <a:r>
              <a:rPr lang="es-ES" sz="2800"/>
              <a:t>Adminístrele glucosa</a:t>
            </a:r>
            <a:endParaRPr lang="en-US" sz="2800"/>
          </a:p>
          <a:p>
            <a:pPr marL="171450" indent="-171450">
              <a:lnSpc>
                <a:spcPct val="100000"/>
              </a:lnSpc>
              <a:spcBef>
                <a:spcPts val="0"/>
              </a:spcBef>
              <a:buFont typeface="Arial" panose="020B0604020202020204" pitchFamily="34" charset="0"/>
              <a:buChar char="•"/>
            </a:pPr>
            <a:r>
              <a:rPr lang="es-ES"/>
              <a:t>Ante una crisis epiléptica/convulsiones activas</a:t>
            </a:r>
          </a:p>
          <a:p>
            <a:pPr marL="914400" lvl="1" indent="-457200">
              <a:lnSpc>
                <a:spcPct val="100000"/>
              </a:lnSpc>
              <a:spcBef>
                <a:spcPts val="0"/>
              </a:spcBef>
              <a:buFont typeface="Arial" panose="020B0604020202020204" pitchFamily="34" charset="0"/>
              <a:buChar char="•"/>
            </a:pPr>
            <a:r>
              <a:rPr lang="es-ES" sz="2800"/>
              <a:t>Administre una benzodiacepina</a:t>
            </a:r>
            <a:r>
              <a:rPr lang="en-US" sz="2800" i="1"/>
              <a:t> </a:t>
            </a:r>
            <a:endParaRPr lang="en-US" sz="2800"/>
          </a:p>
          <a:p>
            <a:pPr marL="171450" indent="-171450">
              <a:lnSpc>
                <a:spcPct val="100000"/>
              </a:lnSpc>
              <a:spcBef>
                <a:spcPts val="0"/>
              </a:spcBef>
              <a:buFont typeface="Arial" panose="020B0604020202020204" pitchFamily="34" charset="0"/>
              <a:buChar char="•"/>
            </a:pPr>
            <a:r>
              <a:rPr lang="es-ES"/>
              <a:t>Si se trata de una paciente embarazada que tiene una </a:t>
            </a:r>
          </a:p>
          <a:p>
            <a:pPr marL="171450" indent="-171450">
              <a:lnSpc>
                <a:spcPct val="100000"/>
              </a:lnSpc>
              <a:spcBef>
                <a:spcPts val="0"/>
              </a:spcBef>
              <a:buFont typeface="Arial" panose="020B0604020202020204" pitchFamily="34" charset="0"/>
              <a:buChar char="•"/>
            </a:pPr>
            <a:r>
              <a:rPr lang="es-ES"/>
              <a:t>    crisis epiléptica/ convulsiones</a:t>
            </a:r>
          </a:p>
          <a:p>
            <a:pPr marL="171450" indent="-171450">
              <a:lnSpc>
                <a:spcPct val="100000"/>
              </a:lnSpc>
              <a:spcBef>
                <a:spcPts val="0"/>
              </a:spcBef>
              <a:buFont typeface="Arial" panose="020B0604020202020204" pitchFamily="34" charset="0"/>
              <a:buChar char="•"/>
            </a:pPr>
            <a:r>
              <a:rPr lang="es-ES"/>
              <a:t>Adminístrele sulfato de magnesio </a:t>
            </a:r>
          </a:p>
          <a:p>
            <a:pPr>
              <a:lnSpc>
                <a:spcPct val="100000"/>
              </a:lnSpc>
              <a:spcBef>
                <a:spcPts val="0"/>
              </a:spcBef>
            </a:pPr>
            <a:endParaRPr lang="en-US" i="1"/>
          </a:p>
          <a:p>
            <a:pPr marL="457200" lvl="1" indent="0">
              <a:lnSpc>
                <a:spcPct val="100000"/>
              </a:lnSpc>
              <a:spcBef>
                <a:spcPts val="0"/>
              </a:spcBef>
              <a:buNone/>
            </a:pPr>
            <a:endParaRPr lang="en-US" sz="2800"/>
          </a:p>
          <a:p>
            <a:pPr lvl="1">
              <a:lnSpc>
                <a:spcPct val="100000"/>
              </a:lnSpc>
              <a:spcBef>
                <a:spcPts val="0"/>
              </a:spcBef>
            </a:pPr>
            <a:endParaRPr lang="en-US" sz="2800"/>
          </a:p>
          <a:p>
            <a:pPr marL="0" lvl="0" indent="0" rtl="0">
              <a:lnSpc>
                <a:spcPct val="150000"/>
              </a:lnSpc>
              <a:spcBef>
                <a:spcPts val="0"/>
              </a:spcBef>
              <a:spcAft>
                <a:spcPts val="500"/>
              </a:spcAft>
              <a:buNone/>
            </a:pPr>
            <a:endParaRPr lang="en-US" sz="2000">
              <a:latin typeface="Lato"/>
              <a:ea typeface="Lato"/>
              <a:cs typeface="Lato"/>
              <a:sym typeface="Lato"/>
            </a:endParaRPr>
          </a:p>
          <a:p>
            <a:pPr marL="0" marR="0" lvl="0" indent="0" algn="l" defTabSz="914400" rtl="0" eaLnBrk="1" fontAlgn="auto" latinLnBrk="0" hangingPunct="1">
              <a:lnSpc>
                <a:spcPct val="150000"/>
              </a:lnSpc>
              <a:spcBef>
                <a:spcPts val="0"/>
              </a:spcBef>
              <a:spcAft>
                <a:spcPts val="500"/>
              </a:spcAft>
              <a:buClrTx/>
              <a:buSzTx/>
              <a:buFontTx/>
              <a:buNone/>
              <a:tabLst/>
              <a:defRPr/>
            </a:pPr>
            <a:r>
              <a:rPr lang="en-US" sz="2000" b="0" i="0" u="none" strike="noStrike" cap="none">
                <a:solidFill>
                  <a:schemeClr val="dk1"/>
                </a:solidFill>
                <a:latin typeface="Arial"/>
                <a:ea typeface="Arial"/>
                <a:cs typeface="Arial"/>
                <a:sym typeface="Arial"/>
              </a:rPr>
              <a:t>Images: Original </a:t>
            </a:r>
            <a:r>
              <a:rPr lang="en-US" sz="2000" b="0" i="0" u="none" strike="noStrike" cap="none" err="1">
                <a:solidFill>
                  <a:schemeClr val="dk1"/>
                </a:solidFill>
                <a:latin typeface="Arial"/>
                <a:ea typeface="Arial"/>
                <a:cs typeface="Arial"/>
                <a:sym typeface="Arial"/>
              </a:rPr>
              <a:t>Tein</a:t>
            </a:r>
            <a:r>
              <a:rPr lang="en-US" sz="2000" b="0" i="0" u="none" strike="noStrike" cap="none">
                <a:solidFill>
                  <a:schemeClr val="dk1"/>
                </a:solidFill>
                <a:latin typeface="Arial"/>
                <a:ea typeface="Arial"/>
                <a:cs typeface="Arial"/>
                <a:sym typeface="Arial"/>
              </a:rPr>
              <a:t> Jung Illustration</a:t>
            </a:r>
            <a:r>
              <a:rPr lang="en-US" sz="2000" b="0" i="0" u="none" strike="noStrike" cap="none" baseline="0">
                <a:solidFill>
                  <a:schemeClr val="dk1"/>
                </a:solidFill>
                <a:latin typeface="Arial"/>
                <a:ea typeface="Arial"/>
                <a:cs typeface="Arial"/>
                <a:sym typeface="Arial"/>
              </a:rPr>
              <a:t> 2017.  </a:t>
            </a:r>
            <a:endParaRPr lang="en-US" sz="2000" b="0" i="0" u="none" strike="noStrike" cap="none">
              <a:solidFill>
                <a:schemeClr val="dk1"/>
              </a:solidFill>
              <a:latin typeface="Arial"/>
              <a:ea typeface="Arial"/>
              <a:cs typeface="Arial"/>
              <a:sym typeface="Arial"/>
            </a:endParaRPr>
          </a:p>
          <a:p>
            <a:pPr marL="0" lvl="0" indent="0" rtl="0">
              <a:lnSpc>
                <a:spcPct val="150000"/>
              </a:lnSpc>
              <a:spcBef>
                <a:spcPts val="0"/>
              </a:spcBef>
              <a:spcAft>
                <a:spcPts val="500"/>
              </a:spcAft>
              <a:buNone/>
            </a:pP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28</a:t>
            </a:fld>
            <a:endParaRPr lang="en-US"/>
          </a:p>
        </p:txBody>
      </p:sp>
    </p:spTree>
    <p:extLst>
      <p:ext uri="{BB962C8B-B14F-4D97-AF65-F5344CB8AC3E}">
        <p14:creationId xmlns:p14="http://schemas.microsoft.com/office/powerpoint/2010/main" val="1674999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buFont typeface="Arial" panose="020B0604020202020204" pitchFamily="34" charset="0"/>
              <a:buChar char="•"/>
            </a:pPr>
            <a:r>
              <a:rPr lang="es-ES"/>
              <a:t>Si las pupilas están pequeñas y la respiración es lenta, considere la posibilidad de una sobredosis de opiáceos</a:t>
            </a:r>
          </a:p>
          <a:p>
            <a:pPr marL="914400" lvl="1" indent="-457200">
              <a:lnSpc>
                <a:spcPct val="100000"/>
              </a:lnSpc>
              <a:spcBef>
                <a:spcPts val="0"/>
              </a:spcBef>
              <a:buFont typeface="Arial" panose="020B0604020202020204" pitchFamily="34" charset="0"/>
              <a:buChar char="•"/>
            </a:pPr>
            <a:r>
              <a:rPr lang="es-ES" sz="2800"/>
              <a:t>Administre </a:t>
            </a:r>
            <a:r>
              <a:rPr lang="es-ES" sz="2800" err="1"/>
              <a:t>naloxona</a:t>
            </a:r>
            <a:endParaRPr lang="es-ES" sz="2800"/>
          </a:p>
          <a:p>
            <a:pPr marL="171450" indent="-171450">
              <a:lnSpc>
                <a:spcPct val="100000"/>
              </a:lnSpc>
              <a:spcBef>
                <a:spcPts val="0"/>
              </a:spcBef>
              <a:buFont typeface="Arial" panose="020B0604020202020204" pitchFamily="34" charset="0"/>
              <a:buChar char="•"/>
            </a:pPr>
            <a:r>
              <a:rPr lang="es-ES"/>
              <a:t>Si las pupilas están asimétricas, considere la posibilidad de un aumento de la presión </a:t>
            </a:r>
            <a:r>
              <a:rPr lang="es-ES" err="1"/>
              <a:t>intracraneana</a:t>
            </a:r>
            <a:endParaRPr lang="es-ES"/>
          </a:p>
          <a:p>
            <a:pPr marL="914400" lvl="1" indent="-457200">
              <a:lnSpc>
                <a:spcPct val="100000"/>
              </a:lnSpc>
              <a:spcBef>
                <a:spcPts val="0"/>
              </a:spcBef>
              <a:buFont typeface="Arial" panose="020B0604020202020204" pitchFamily="34" charset="0"/>
              <a:buChar char="•"/>
            </a:pPr>
            <a:r>
              <a:rPr lang="es-ES" sz="2800"/>
              <a:t>Eleve la cabeza del paciente 30 grados</a:t>
            </a:r>
          </a:p>
          <a:p>
            <a:pPr marL="914400" lvl="1" indent="-457200">
              <a:lnSpc>
                <a:spcPct val="100000"/>
              </a:lnSpc>
              <a:spcBef>
                <a:spcPts val="0"/>
              </a:spcBef>
              <a:buFont typeface="Arial" panose="020B0604020202020204" pitchFamily="34" charset="0"/>
              <a:buChar char="•"/>
            </a:pPr>
            <a:r>
              <a:rPr lang="es-ES" sz="2800"/>
              <a:t>Prepare un traslado/transferencia rápido</a:t>
            </a:r>
            <a:endParaRPr lang="en-US" sz="2800"/>
          </a:p>
          <a:p>
            <a:pPr marL="171450" indent="-171450">
              <a:lnSpc>
                <a:spcPct val="100000"/>
              </a:lnSpc>
              <a:spcBef>
                <a:spcPts val="0"/>
              </a:spcBef>
              <a:buFont typeface="Arial" panose="020B0604020202020204" pitchFamily="34" charset="0"/>
              <a:buChar char="•"/>
            </a:pPr>
            <a:r>
              <a:rPr lang="en-US"/>
              <a:t>Si se </a:t>
            </a:r>
            <a:r>
              <a:rPr lang="en-US" err="1"/>
              <a:t>desconoce</a:t>
            </a:r>
            <a:r>
              <a:rPr lang="en-US"/>
              <a:t> la causa, </a:t>
            </a:r>
            <a:r>
              <a:rPr lang="en-US" err="1"/>
              <a:t>tenga</a:t>
            </a:r>
            <a:r>
              <a:rPr lang="en-US"/>
              <a:t> </a:t>
            </a:r>
            <a:r>
              <a:rPr lang="en-US" err="1"/>
              <a:t>presente</a:t>
            </a:r>
            <a:r>
              <a:rPr lang="en-US"/>
              <a:t> la </a:t>
            </a:r>
            <a:r>
              <a:rPr lang="en-US" err="1"/>
              <a:t>posibilidad</a:t>
            </a:r>
            <a:r>
              <a:rPr lang="en-US"/>
              <a:t> de un </a:t>
            </a:r>
            <a:r>
              <a:rPr lang="en-US" err="1"/>
              <a:t>traumatismo</a:t>
            </a:r>
            <a:endParaRPr lang="en-US"/>
          </a:p>
          <a:p>
            <a:pPr marL="914400" lvl="1" indent="-457200">
              <a:lnSpc>
                <a:spcPct val="100000"/>
              </a:lnSpc>
              <a:spcBef>
                <a:spcPts val="0"/>
              </a:spcBef>
              <a:buFont typeface="Arial" panose="020B0604020202020204" pitchFamily="34" charset="0"/>
              <a:buChar char="•"/>
            </a:pPr>
            <a:r>
              <a:rPr lang="en-US" sz="2800" err="1"/>
              <a:t>Inmovilice</a:t>
            </a:r>
            <a:r>
              <a:rPr lang="en-US" sz="2800"/>
              <a:t> la </a:t>
            </a:r>
            <a:r>
              <a:rPr lang="en-US" sz="2800" err="1"/>
              <a:t>columna</a:t>
            </a:r>
            <a:r>
              <a:rPr lang="en-US" sz="2800"/>
              <a:t> cervical </a:t>
            </a:r>
            <a:r>
              <a:rPr lang="en-US" sz="2800" err="1"/>
              <a:t>si</a:t>
            </a:r>
            <a:r>
              <a:rPr lang="en-US" sz="2800"/>
              <a:t> se </a:t>
            </a:r>
            <a:r>
              <a:rPr lang="en-US" sz="2800" err="1"/>
              <a:t>sospecha</a:t>
            </a:r>
            <a:r>
              <a:rPr lang="en-US" sz="2800"/>
              <a:t> un </a:t>
            </a:r>
            <a:r>
              <a:rPr lang="en-US" sz="2800" err="1"/>
              <a:t>traumatismo</a:t>
            </a:r>
            <a:r>
              <a:rPr lang="en-US" sz="2800"/>
              <a:t>.</a:t>
            </a:r>
          </a:p>
          <a:p>
            <a:pPr marL="342900" lvl="0" indent="-342900" rtl="0">
              <a:lnSpc>
                <a:spcPct val="100000"/>
              </a:lnSpc>
              <a:spcBef>
                <a:spcPts val="0"/>
              </a:spcBef>
              <a:spcAft>
                <a:spcPts val="500"/>
              </a:spcAft>
              <a:buFont typeface="Arial" panose="020B0604020202020204" pitchFamily="34" charset="0"/>
              <a:buChar char="•"/>
            </a:pPr>
            <a:endParaRPr lang="en-US" sz="2400">
              <a:latin typeface="Lato"/>
              <a:ea typeface="Lato"/>
              <a:cs typeface="Lato"/>
              <a:sym typeface="Lato"/>
            </a:endParaRPr>
          </a:p>
          <a:p>
            <a:pPr marL="342900" lvl="0" indent="-342900" rtl="0">
              <a:lnSpc>
                <a:spcPct val="100000"/>
              </a:lnSpc>
              <a:spcBef>
                <a:spcPts val="0"/>
              </a:spcBef>
              <a:spcAft>
                <a:spcPts val="500"/>
              </a:spcAft>
              <a:buFont typeface="Arial" panose="020B0604020202020204" pitchFamily="34" charset="0"/>
              <a:buChar char="•"/>
            </a:pPr>
            <a:endParaRPr lang="en-US" sz="2400">
              <a:latin typeface="Lato"/>
              <a:ea typeface="Lato"/>
              <a:cs typeface="Lato"/>
              <a:sym typeface="Lato"/>
            </a:endParaRPr>
          </a:p>
          <a:p>
            <a:pPr marL="342900" lvl="0" indent="-342900" rtl="0">
              <a:lnSpc>
                <a:spcPct val="150000"/>
              </a:lnSpc>
              <a:spcBef>
                <a:spcPts val="0"/>
              </a:spcBef>
              <a:spcAft>
                <a:spcPts val="500"/>
              </a:spcAft>
              <a:buFont typeface="Arial" panose="020B0604020202020204" pitchFamily="34" charset="0"/>
              <a:buChar char="•"/>
            </a:pP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29</a:t>
            </a:fld>
            <a:endParaRPr lang="en-US"/>
          </a:p>
        </p:txBody>
      </p:sp>
    </p:spTree>
    <p:extLst>
      <p:ext uri="{BB962C8B-B14F-4D97-AF65-F5344CB8AC3E}">
        <p14:creationId xmlns:p14="http://schemas.microsoft.com/office/powerpoint/2010/main" val="4177053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NZ" sz="1800" b="0" i="0">
                <a:solidFill>
                  <a:srgbClr val="000000"/>
                </a:solidFill>
                <a:effectLst/>
                <a:latin typeface="Calibri" panose="020F0502020204030204" pitchFamily="34" charset="0"/>
              </a:rPr>
              <a:t>The ABCDE and SAMPLE history approach is used throughout the Basic Emergency Care course. This module provides an overview of the different elements in the ABCDE approach and SAMPLE history.  We will then explore these elements in more detail throughout the presentation series. </a:t>
            </a:r>
            <a:endParaRPr lang="en-CH" sz="1800" kern="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CH" sz="18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37575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30</a:t>
            </a:fld>
            <a:endParaRPr lang="en-US"/>
          </a:p>
        </p:txBody>
      </p:sp>
    </p:spTree>
    <p:extLst>
      <p:ext uri="{BB962C8B-B14F-4D97-AF65-F5344CB8AC3E}">
        <p14:creationId xmlns:p14="http://schemas.microsoft.com/office/powerpoint/2010/main" val="215641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Font typeface="Arial" panose="020B0604020202020204" pitchFamily="34" charset="0"/>
              <a:buNone/>
            </a:pPr>
            <a:r>
              <a:rPr lang="es-ES" sz="3000"/>
              <a:t>Examine todo el cuerpo en busca de lesiones ocultas, erupciones, mordeduras u otras lesiones</a:t>
            </a:r>
          </a:p>
          <a:p>
            <a:pPr marL="457200" lvl="0" indent="-457200">
              <a:lnSpc>
                <a:spcPct val="100000"/>
              </a:lnSpc>
              <a:spcBef>
                <a:spcPts val="0"/>
              </a:spcBef>
              <a:buFont typeface="Arial" panose="020B0604020202020204" pitchFamily="34" charset="0"/>
              <a:buChar char="•"/>
            </a:pPr>
            <a:r>
              <a:rPr lang="es-ES" sz="3000"/>
              <a:t>Una erupción, como la urticaria, puede indicar una reacción alérgica</a:t>
            </a:r>
          </a:p>
          <a:p>
            <a:pPr marL="457200" lvl="0" indent="-457200">
              <a:lnSpc>
                <a:spcPct val="100000"/>
              </a:lnSpc>
              <a:spcBef>
                <a:spcPts val="0"/>
              </a:spcBef>
              <a:buFont typeface="Arial" panose="020B0604020202020204" pitchFamily="34" charset="0"/>
              <a:buChar char="•"/>
            </a:pPr>
            <a:r>
              <a:rPr lang="es-ES" sz="3000"/>
              <a:t>Otras erupciones pueden indicar una infección grave</a:t>
            </a:r>
            <a:endParaRPr lang="en-US" sz="3000"/>
          </a:p>
          <a:p>
            <a:pPr marL="457200" indent="-457200">
              <a:lnSpc>
                <a:spcPct val="100000"/>
              </a:lnSpc>
              <a:spcBef>
                <a:spcPts val="0"/>
              </a:spcBef>
              <a:buFont typeface="Arial" panose="020B0604020202020204" pitchFamily="34" charset="0"/>
              <a:buChar char="•"/>
            </a:pPr>
            <a:endParaRPr lang="en-US" sz="3000"/>
          </a:p>
          <a:p>
            <a:pPr marL="914400" lvl="1" indent="-457200">
              <a:lnSpc>
                <a:spcPct val="100000"/>
              </a:lnSpc>
              <a:spcBef>
                <a:spcPts val="0"/>
              </a:spcBef>
              <a:buFont typeface="Arial" panose="020B0604020202020204" pitchFamily="34" charset="0"/>
              <a:buChar char="•"/>
            </a:pPr>
            <a:endParaRPr lang="en-US" sz="3000"/>
          </a:p>
          <a:p>
            <a:pPr marL="342900" lvl="0" indent="-342900" rtl="0">
              <a:lnSpc>
                <a:spcPct val="100000"/>
              </a:lnSpc>
              <a:spcBef>
                <a:spcPts val="0"/>
              </a:spcBef>
              <a:spcAft>
                <a:spcPts val="500"/>
              </a:spcAft>
              <a:buFont typeface="Arial" panose="020B0604020202020204" pitchFamily="34" charset="0"/>
              <a:buChar char="•"/>
            </a:pPr>
            <a:endParaRPr lang="en-US" sz="2000">
              <a:latin typeface="Lato"/>
              <a:ea typeface="Lato"/>
              <a:cs typeface="Lato"/>
              <a:sym typeface="Lato"/>
            </a:endParaRPr>
          </a:p>
          <a:p>
            <a:pPr marL="342900" lvl="0" indent="-342900" rtl="0">
              <a:lnSpc>
                <a:spcPct val="150000"/>
              </a:lnSpc>
              <a:spcBef>
                <a:spcPts val="0"/>
              </a:spcBef>
              <a:spcAft>
                <a:spcPts val="500"/>
              </a:spcAft>
              <a:buFont typeface="Arial" panose="020B0604020202020204" pitchFamily="34" charset="0"/>
              <a:buChar char="•"/>
            </a:pPr>
            <a:endParaRPr lang="en-US" sz="2400">
              <a:latin typeface="Lato"/>
              <a:ea typeface="Lato"/>
              <a:cs typeface="Lato"/>
              <a:sym typeface="Lato"/>
            </a:endParaRPr>
          </a:p>
          <a:p>
            <a:pPr marL="342900" lvl="0" indent="-342900" rtl="0">
              <a:lnSpc>
                <a:spcPct val="100000"/>
              </a:lnSpc>
              <a:spcBef>
                <a:spcPts val="0"/>
              </a:spcBef>
              <a:spcAft>
                <a:spcPts val="500"/>
              </a:spcAft>
              <a:buFont typeface="Arial" panose="020B0604020202020204" pitchFamily="34" charset="0"/>
              <a:buChar char="•"/>
            </a:pPr>
            <a:endParaRPr lang="en-US" sz="2400">
              <a:latin typeface="Lato"/>
              <a:ea typeface="Lato"/>
              <a:cs typeface="Lato"/>
              <a:sym typeface="Lato"/>
            </a:endParaRPr>
          </a:p>
          <a:p>
            <a:pPr marL="342900" lvl="0" indent="-342900" rtl="0">
              <a:lnSpc>
                <a:spcPct val="100000"/>
              </a:lnSpc>
              <a:spcBef>
                <a:spcPts val="0"/>
              </a:spcBef>
              <a:spcAft>
                <a:spcPts val="500"/>
              </a:spcAft>
              <a:buFont typeface="Arial" panose="020B0604020202020204" pitchFamily="34" charset="0"/>
              <a:buChar char="•"/>
            </a:pPr>
            <a:endParaRPr lang="en-US" sz="2400">
              <a:latin typeface="Lato"/>
              <a:ea typeface="Lato"/>
              <a:cs typeface="Lato"/>
              <a:sym typeface="Lato"/>
            </a:endParaRPr>
          </a:p>
          <a:p>
            <a:pPr marL="342900" lvl="0" indent="-342900" rtl="0">
              <a:lnSpc>
                <a:spcPct val="150000"/>
              </a:lnSpc>
              <a:spcBef>
                <a:spcPts val="0"/>
              </a:spcBef>
              <a:spcAft>
                <a:spcPts val="500"/>
              </a:spcAft>
              <a:buFont typeface="Arial" panose="020B0604020202020204" pitchFamily="34" charset="0"/>
              <a:buChar char="•"/>
            </a:pPr>
            <a:endParaRPr lang="en-US" sz="2000">
              <a:latin typeface="Lato"/>
              <a:ea typeface="Lato"/>
              <a:cs typeface="Lato"/>
              <a:sym typeface="Lato"/>
            </a:endParaRPr>
          </a:p>
          <a:p>
            <a:pPr marL="342900" lvl="0" indent="-342900" rtl="0">
              <a:lnSpc>
                <a:spcPct val="150000"/>
              </a:lnSpc>
              <a:spcBef>
                <a:spcPts val="0"/>
              </a:spcBef>
              <a:spcAft>
                <a:spcPts val="500"/>
              </a:spcAft>
              <a:buFont typeface="Arial" panose="020B0604020202020204" pitchFamily="34" charset="0"/>
              <a:buChar char="•"/>
            </a:pPr>
            <a:endParaRPr lang="en-US" sz="2400">
              <a:latin typeface="Lato"/>
              <a:ea typeface="Lato"/>
              <a:cs typeface="Lato"/>
              <a:sym typeface="Lato"/>
            </a:endParaRPr>
          </a:p>
          <a:p>
            <a:pPr marL="342900" lvl="0" indent="-342900" rtl="0">
              <a:lnSpc>
                <a:spcPct val="100000"/>
              </a:lnSpc>
              <a:spcBef>
                <a:spcPts val="0"/>
              </a:spcBef>
              <a:spcAft>
                <a:spcPts val="500"/>
              </a:spcAft>
              <a:buFont typeface="Arial" panose="020B0604020202020204" pitchFamily="34" charset="0"/>
              <a:buChar char="•"/>
            </a:pPr>
            <a:endParaRPr lang="en-US" sz="2400">
              <a:latin typeface="Lato"/>
              <a:ea typeface="Lato"/>
              <a:cs typeface="Lato"/>
              <a:sym typeface="Lato"/>
            </a:endParaRPr>
          </a:p>
          <a:p>
            <a:pPr marL="342900" lvl="0" indent="-342900" rtl="0">
              <a:lnSpc>
                <a:spcPct val="100000"/>
              </a:lnSpc>
              <a:spcBef>
                <a:spcPts val="0"/>
              </a:spcBef>
              <a:spcAft>
                <a:spcPts val="500"/>
              </a:spcAft>
              <a:buFont typeface="Arial" panose="020B0604020202020204" pitchFamily="34" charset="0"/>
              <a:buChar char="•"/>
            </a:pPr>
            <a:endParaRPr lang="en-US" sz="2400">
              <a:latin typeface="Lato"/>
              <a:ea typeface="Lato"/>
              <a:cs typeface="Lato"/>
              <a:sym typeface="Lato"/>
            </a:endParaRPr>
          </a:p>
          <a:p>
            <a:pPr marL="342900" lvl="0" indent="-342900" rtl="0">
              <a:lnSpc>
                <a:spcPct val="150000"/>
              </a:lnSpc>
              <a:spcBef>
                <a:spcPts val="0"/>
              </a:spcBef>
              <a:spcAft>
                <a:spcPts val="500"/>
              </a:spcAft>
              <a:buFont typeface="Arial" panose="020B0604020202020204" pitchFamily="34" charset="0"/>
              <a:buChar char="•"/>
            </a:pP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31</a:t>
            </a:fld>
            <a:endParaRPr lang="en-US"/>
          </a:p>
        </p:txBody>
      </p:sp>
    </p:spTree>
    <p:extLst>
      <p:ext uri="{BB962C8B-B14F-4D97-AF65-F5344CB8AC3E}">
        <p14:creationId xmlns:p14="http://schemas.microsoft.com/office/powerpoint/2010/main" val="3257773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s-ES" sz="2600"/>
              <a:t>Si se sospecha una mordedura de serpiente</a:t>
            </a:r>
          </a:p>
          <a:p>
            <a:pPr lvl="1">
              <a:lnSpc>
                <a:spcPct val="100000"/>
              </a:lnSpc>
              <a:spcBef>
                <a:spcPts val="0"/>
              </a:spcBef>
            </a:pPr>
            <a:r>
              <a:rPr lang="es-ES" sz="2600"/>
              <a:t>Inmovilice la extremidad en cuestión</a:t>
            </a:r>
          </a:p>
          <a:p>
            <a:pPr lvl="1">
              <a:lnSpc>
                <a:spcPct val="100000"/>
              </a:lnSpc>
              <a:spcBef>
                <a:spcPts val="0"/>
              </a:spcBef>
            </a:pPr>
            <a:r>
              <a:rPr lang="es-ES" sz="2600"/>
              <a:t>Tome una fotografía de la serpiente, si es posible, y envíela junto con el paciente</a:t>
            </a:r>
            <a:endParaRPr lang="en-US" sz="2600"/>
          </a:p>
          <a:p>
            <a:pPr>
              <a:lnSpc>
                <a:spcPct val="100000"/>
              </a:lnSpc>
              <a:spcBef>
                <a:spcPts val="0"/>
              </a:spcBef>
            </a:pPr>
            <a:r>
              <a:rPr lang="es-ES" sz="2600"/>
              <a:t>Quítele la ropa apretada y todas las alhajas </a:t>
            </a:r>
          </a:p>
          <a:p>
            <a:pPr>
              <a:lnSpc>
                <a:spcPct val="100000"/>
              </a:lnSpc>
              <a:spcBef>
                <a:spcPts val="0"/>
              </a:spcBef>
            </a:pPr>
            <a:r>
              <a:rPr lang="es-ES" sz="2600"/>
              <a:t>Cubra al paciente lo antes posible para prevenir la hipotermia</a:t>
            </a:r>
          </a:p>
          <a:p>
            <a:pPr lvl="1">
              <a:lnSpc>
                <a:spcPct val="100000"/>
              </a:lnSpc>
              <a:spcBef>
                <a:spcPts val="0"/>
              </a:spcBef>
            </a:pPr>
            <a:r>
              <a:rPr lang="es-ES" sz="2600"/>
              <a:t>Los pacientes graves tienen dificultad para regular la temperatura corporal.</a:t>
            </a:r>
          </a:p>
          <a:p>
            <a:pPr lvl="1">
              <a:lnSpc>
                <a:spcPct val="100000"/>
              </a:lnSpc>
              <a:spcBef>
                <a:spcPts val="0"/>
              </a:spcBef>
            </a:pPr>
            <a:r>
              <a:rPr lang="es-ES" sz="2600"/>
              <a:t>Quítele al paciente toda la ropa mojada y séquelo por completo.</a:t>
            </a:r>
          </a:p>
          <a:p>
            <a:pPr lvl="1">
              <a:lnSpc>
                <a:spcPct val="100000"/>
              </a:lnSpc>
              <a:spcBef>
                <a:spcPts val="0"/>
              </a:spcBef>
            </a:pPr>
            <a:r>
              <a:rPr lang="es-ES" sz="2600"/>
              <a:t>Respete al paciente y preserve su intimidad durante la exposición </a:t>
            </a:r>
            <a:endParaRPr lang="en-US" sz="2600"/>
          </a:p>
          <a:p>
            <a:pPr>
              <a:lnSpc>
                <a:spcPct val="100000"/>
              </a:lnSpc>
              <a:spcBef>
                <a:spcPts val="0"/>
              </a:spcBef>
            </a:pPr>
            <a:r>
              <a:rPr lang="es-ES" sz="2600"/>
              <a:t>Si se desconoce la causa, tenga presente la posibilidad de un traumatismo</a:t>
            </a:r>
          </a:p>
          <a:p>
            <a:pPr lvl="1">
              <a:lnSpc>
                <a:spcPct val="100000"/>
              </a:lnSpc>
              <a:spcBef>
                <a:spcPts val="0"/>
              </a:spcBef>
            </a:pPr>
            <a:r>
              <a:rPr lang="es-ES" sz="2600"/>
              <a:t>Realice la rotación en bloque si sospecha una lesión de columna </a:t>
            </a:r>
          </a:p>
          <a:p>
            <a:pPr marL="0" indent="0">
              <a:lnSpc>
                <a:spcPct val="100000"/>
              </a:lnSpc>
              <a:spcBef>
                <a:spcPts val="0"/>
              </a:spcBef>
              <a:buNone/>
            </a:pPr>
            <a:endParaRPr lang="en-US" sz="2600"/>
          </a:p>
          <a:p>
            <a:pPr marL="0" lvl="0" indent="0" rtl="0">
              <a:lnSpc>
                <a:spcPct val="150000"/>
              </a:lnSpc>
              <a:spcBef>
                <a:spcPts val="0"/>
              </a:spcBef>
              <a:spcAft>
                <a:spcPts val="500"/>
              </a:spcAft>
              <a:buNone/>
            </a:pPr>
            <a:endParaRPr lang="en-US" sz="2400">
              <a:latin typeface="Lato"/>
              <a:ea typeface="Lato"/>
              <a:cs typeface="Lato"/>
              <a:sym typeface="Lato"/>
            </a:endParaRPr>
          </a:p>
          <a:p>
            <a:pPr marL="0" lvl="0" indent="0" rtl="0">
              <a:lnSpc>
                <a:spcPct val="100000"/>
              </a:lnSpc>
              <a:spcBef>
                <a:spcPts val="0"/>
              </a:spcBef>
              <a:spcAft>
                <a:spcPts val="500"/>
              </a:spcAft>
              <a:buNone/>
            </a:pPr>
            <a:endParaRPr lang="en-US" sz="240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32</a:t>
            </a:fld>
            <a:endParaRPr lang="en-US"/>
          </a:p>
        </p:txBody>
      </p:sp>
    </p:spTree>
    <p:extLst>
      <p:ext uri="{BB962C8B-B14F-4D97-AF65-F5344CB8AC3E}">
        <p14:creationId xmlns:p14="http://schemas.microsoft.com/office/powerpoint/2010/main" val="2550752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33</a:t>
            </a:fld>
            <a:endParaRPr lang="en-US"/>
          </a:p>
        </p:txBody>
      </p:sp>
    </p:spTree>
    <p:extLst>
      <p:ext uri="{BB962C8B-B14F-4D97-AF65-F5344CB8AC3E}">
        <p14:creationId xmlns:p14="http://schemas.microsoft.com/office/powerpoint/2010/main" val="752315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en-CH" sz="1800" kern="100">
                <a:effectLst/>
                <a:latin typeface="Calibri" panose="020F0502020204030204" pitchFamily="34" charset="0"/>
                <a:ea typeface="Calibri" panose="020F0502020204030204" pitchFamily="34" charset="0"/>
                <a:cs typeface="Arial" panose="020B0604020202020204" pitchFamily="34" charset="0"/>
              </a:rPr>
              <a:t>En la segunda parte de la presentación de ABCDE, veremos en profundidad las condiciones agudas que amenazan la vida.
</a:t>
            </a: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10525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pPr marL="107950" lvl="0" indent="0" rtl="0">
              <a:lnSpc>
                <a:spcPct val="115000"/>
              </a:lnSpc>
              <a:spcBef>
                <a:spcPts val="0"/>
              </a:spcBef>
              <a:buSzPct val="100000"/>
              <a:buNone/>
            </a:pPr>
            <a:r>
              <a:rPr lang="en-US" sz="1200" b="1">
                <a:latin typeface="Lato"/>
                <a:ea typeface="Lato"/>
                <a:cs typeface="Lato"/>
                <a:sym typeface="Lato"/>
              </a:rPr>
              <a:t>A:</a:t>
            </a:r>
          </a:p>
          <a:p>
            <a:pPr marL="285750" indent="-285750">
              <a:buFont typeface="Arial" charset="0"/>
              <a:buChar char="•"/>
            </a:pPr>
            <a:r>
              <a:rPr lang="en-US" sz="1200" err="1"/>
              <a:t>Obstrucción</a:t>
            </a:r>
            <a:r>
              <a:rPr lang="en-US" sz="1200"/>
              <a:t> </a:t>
            </a:r>
            <a:r>
              <a:rPr lang="en-US" sz="1200" err="1"/>
              <a:t>por</a:t>
            </a:r>
            <a:r>
              <a:rPr lang="en-US" sz="1200"/>
              <a:t> </a:t>
            </a:r>
            <a:r>
              <a:rPr lang="en-US" sz="1200" err="1"/>
              <a:t>cuerpo</a:t>
            </a:r>
            <a:r>
              <a:rPr lang="en-US" sz="1200"/>
              <a:t> </a:t>
            </a:r>
            <a:r>
              <a:rPr lang="en-US" sz="1200" err="1"/>
              <a:t>extraño</a:t>
            </a:r>
            <a:endParaRPr lang="en-US" sz="1200"/>
          </a:p>
          <a:p>
            <a:pPr marL="285750" indent="-285750">
              <a:buFont typeface="Arial" charset="0"/>
              <a:buChar char="•"/>
            </a:pPr>
            <a:r>
              <a:rPr lang="en-US" sz="1200" err="1"/>
              <a:t>Obstrucción</a:t>
            </a:r>
            <a:r>
              <a:rPr lang="en-US" sz="1200"/>
              <a:t> </a:t>
            </a:r>
            <a:r>
              <a:rPr lang="en-US" sz="1200" err="1"/>
              <a:t>por</a:t>
            </a:r>
            <a:r>
              <a:rPr lang="en-US" sz="1200"/>
              <a:t> </a:t>
            </a:r>
            <a:r>
              <a:rPr lang="en-US" sz="1200" err="1"/>
              <a:t>quemaduras</a:t>
            </a:r>
            <a:endParaRPr lang="en-US" sz="1200"/>
          </a:p>
          <a:p>
            <a:pPr marL="285750" indent="-285750">
              <a:buFont typeface="Arial" charset="0"/>
              <a:buChar char="•"/>
            </a:pPr>
            <a:r>
              <a:rPr lang="es-ES" sz="1200"/>
              <a:t>Obstrucción debido a una reacción alérgica grave (anafilaxia)</a:t>
            </a:r>
          </a:p>
          <a:p>
            <a:pPr marL="285750" indent="-285750">
              <a:buFont typeface="Arial" charset="0"/>
              <a:buChar char="•"/>
            </a:pPr>
            <a:r>
              <a:rPr lang="en-US" sz="1200" err="1"/>
              <a:t>Obstrucción</a:t>
            </a:r>
            <a:r>
              <a:rPr lang="en-US" sz="1200"/>
              <a:t> </a:t>
            </a:r>
            <a:r>
              <a:rPr lang="en-US" sz="1200" err="1"/>
              <a:t>por</a:t>
            </a:r>
            <a:r>
              <a:rPr lang="en-US" sz="1200"/>
              <a:t> </a:t>
            </a:r>
            <a:r>
              <a:rPr lang="en-US" sz="1200" err="1"/>
              <a:t>traumatismo</a:t>
            </a:r>
            <a:endParaRPr lang="en-US" sz="1200"/>
          </a:p>
          <a:p>
            <a:pPr marL="107950" lvl="0" indent="0" rtl="0">
              <a:lnSpc>
                <a:spcPct val="115000"/>
              </a:lnSpc>
              <a:spcBef>
                <a:spcPts val="0"/>
              </a:spcBef>
              <a:buSzPct val="100000"/>
              <a:buNone/>
            </a:pPr>
            <a:r>
              <a:rPr lang="en-US" sz="1200" b="1">
                <a:latin typeface="Lato"/>
                <a:ea typeface="Lato"/>
                <a:cs typeface="Lato"/>
                <a:sym typeface="Lato"/>
              </a:rPr>
              <a:t>B:</a:t>
            </a:r>
          </a:p>
          <a:p>
            <a:pPr marL="285750" indent="-285750">
              <a:buFont typeface="Arial" charset="0"/>
              <a:buChar char="•"/>
            </a:pPr>
            <a:r>
              <a:rPr lang="en-US" sz="1200" err="1"/>
              <a:t>Neumotórax</a:t>
            </a:r>
            <a:r>
              <a:rPr lang="en-US" sz="1200"/>
              <a:t> a tension</a:t>
            </a:r>
          </a:p>
          <a:p>
            <a:pPr marL="285750" indent="-285750">
              <a:buFont typeface="Arial" charset="0"/>
              <a:buChar char="•"/>
            </a:pPr>
            <a:r>
              <a:rPr lang="en-US" sz="1200" err="1"/>
              <a:t>Posible</a:t>
            </a:r>
            <a:r>
              <a:rPr lang="en-US" sz="1200"/>
              <a:t> </a:t>
            </a:r>
            <a:r>
              <a:rPr lang="en-US" sz="1200" err="1"/>
              <a:t>sobredosis</a:t>
            </a:r>
            <a:r>
              <a:rPr lang="en-US" sz="1200"/>
              <a:t> de </a:t>
            </a:r>
            <a:r>
              <a:rPr lang="en-US" sz="1200" err="1"/>
              <a:t>opiáceos</a:t>
            </a:r>
            <a:endParaRPr lang="en-US" sz="1200"/>
          </a:p>
          <a:p>
            <a:pPr marL="285750" indent="-285750">
              <a:buFont typeface="Arial" charset="0"/>
              <a:buChar char="•"/>
            </a:pPr>
            <a:r>
              <a:rPr lang="es-ES" sz="1200"/>
              <a:t>Asma /EPOC (enfermedad pulmonar obstructiva crónica)</a:t>
            </a:r>
          </a:p>
          <a:p>
            <a:pPr marL="285750" indent="-285750">
              <a:buFont typeface="Arial" charset="0"/>
              <a:buChar char="•"/>
            </a:pPr>
            <a:r>
              <a:rPr lang="en-US" sz="1200"/>
              <a:t>Gran </a:t>
            </a:r>
            <a:r>
              <a:rPr lang="en-US" sz="1200" err="1"/>
              <a:t>derrame</a:t>
            </a:r>
            <a:r>
              <a:rPr lang="en-US" sz="1200"/>
              <a:t> pleural/ </a:t>
            </a:r>
            <a:r>
              <a:rPr lang="en-US" sz="1200" err="1"/>
              <a:t>hemotórax</a:t>
            </a:r>
            <a:endParaRPr lang="en-US" sz="1200" baseline="0"/>
          </a:p>
          <a:p>
            <a:pPr marL="107950" lvl="0" indent="0">
              <a:lnSpc>
                <a:spcPct val="115000"/>
              </a:lnSpc>
              <a:spcBef>
                <a:spcPts val="0"/>
              </a:spcBef>
              <a:buNone/>
            </a:pPr>
            <a:r>
              <a:rPr lang="en-US" sz="1200" b="1">
                <a:latin typeface="Lato"/>
                <a:ea typeface="Lato"/>
                <a:cs typeface="Lato"/>
                <a:sym typeface="Lato"/>
              </a:rPr>
              <a:t>C:</a:t>
            </a:r>
          </a:p>
          <a:p>
            <a:pPr marL="285750" indent="-285750">
              <a:buFont typeface="Arial" charset="0"/>
              <a:buChar char="•"/>
            </a:pPr>
            <a:r>
              <a:rPr lang="en-US" sz="1200" err="1"/>
              <a:t>Falta</a:t>
            </a:r>
            <a:r>
              <a:rPr lang="en-US" sz="1200"/>
              <a:t> de </a:t>
            </a:r>
            <a:r>
              <a:rPr lang="en-US" sz="1200" err="1"/>
              <a:t>pulso</a:t>
            </a:r>
            <a:endParaRPr lang="en-US" sz="1200"/>
          </a:p>
          <a:p>
            <a:pPr marL="285750" indent="-285750">
              <a:buFont typeface="Arial" charset="0"/>
              <a:buChar char="•"/>
            </a:pPr>
            <a:r>
              <a:rPr lang="en-US" sz="1200"/>
              <a:t>Estado de </a:t>
            </a:r>
            <a:r>
              <a:rPr lang="en-US" sz="1200" err="1"/>
              <a:t>choque</a:t>
            </a:r>
            <a:endParaRPr lang="en-US" sz="1200"/>
          </a:p>
          <a:p>
            <a:pPr marL="285750" indent="-285750">
              <a:buFont typeface="Arial" charset="0"/>
              <a:buChar char="•"/>
            </a:pPr>
            <a:r>
              <a:rPr lang="en-US" sz="1200" err="1"/>
              <a:t>Sangrado</a:t>
            </a:r>
            <a:r>
              <a:rPr lang="en-US" sz="1200"/>
              <a:t> </a:t>
            </a:r>
            <a:r>
              <a:rPr lang="en-US" sz="1200" err="1"/>
              <a:t>abundante</a:t>
            </a:r>
            <a:r>
              <a:rPr lang="en-US" sz="1200"/>
              <a:t> (</a:t>
            </a:r>
            <a:r>
              <a:rPr lang="en-US" sz="1200" err="1"/>
              <a:t>hemorragia</a:t>
            </a:r>
            <a:r>
              <a:rPr lang="en-US" sz="1200"/>
              <a:t>)</a:t>
            </a:r>
          </a:p>
          <a:p>
            <a:pPr marL="285750" indent="-285750">
              <a:buFont typeface="Arial" charset="0"/>
              <a:buChar char="•"/>
            </a:pPr>
            <a:r>
              <a:rPr lang="en-US" sz="1200" err="1"/>
              <a:t>Taponamiento</a:t>
            </a:r>
            <a:r>
              <a:rPr lang="en-US" sz="1200"/>
              <a:t> </a:t>
            </a:r>
            <a:r>
              <a:rPr lang="en-US" sz="1200" err="1"/>
              <a:t>cardíaco</a:t>
            </a:r>
            <a:endParaRPr lang="en-US" sz="1200"/>
          </a:p>
          <a:p>
            <a:pPr marL="107950" lvl="0" indent="0">
              <a:lnSpc>
                <a:spcPct val="115000"/>
              </a:lnSpc>
              <a:spcBef>
                <a:spcPts val="0"/>
              </a:spcBef>
              <a:buNone/>
            </a:pPr>
            <a:r>
              <a:rPr lang="en-US" sz="1200" b="1">
                <a:latin typeface="Lato"/>
                <a:ea typeface="Lato"/>
                <a:cs typeface="Lato"/>
                <a:sym typeface="Lato"/>
              </a:rPr>
              <a:t>D</a:t>
            </a:r>
          </a:p>
          <a:p>
            <a:pPr marL="285750" indent="-285750">
              <a:buFont typeface="Arial" charset="0"/>
              <a:buChar char="•"/>
            </a:pPr>
            <a:r>
              <a:rPr lang="en-US" sz="1200" err="1"/>
              <a:t>Hipoglucemia</a:t>
            </a:r>
            <a:endParaRPr lang="en-US" sz="1200"/>
          </a:p>
          <a:p>
            <a:pPr marL="285750" indent="-285750">
              <a:buFont typeface="Arial" charset="0"/>
              <a:buChar char="•"/>
            </a:pPr>
            <a:r>
              <a:rPr lang="es-ES" sz="1200"/>
              <a:t>Aumento de la presión </a:t>
            </a:r>
            <a:r>
              <a:rPr lang="es-ES" sz="1200" err="1"/>
              <a:t>intracraneana</a:t>
            </a:r>
            <a:endParaRPr lang="es-ES" sz="1200"/>
          </a:p>
          <a:p>
            <a:pPr marL="285750" indent="-285750">
              <a:buFont typeface="Arial" charset="0"/>
              <a:buChar char="•"/>
            </a:pPr>
            <a:r>
              <a:rPr lang="en-US" sz="1200"/>
              <a:t>Crisis </a:t>
            </a:r>
            <a:r>
              <a:rPr lang="en-US" sz="1200" err="1"/>
              <a:t>epiléptica</a:t>
            </a:r>
            <a:r>
              <a:rPr lang="en-US" sz="1200"/>
              <a:t>/ </a:t>
            </a:r>
            <a:r>
              <a:rPr lang="en-US" sz="1200" err="1"/>
              <a:t>convulsiones</a:t>
            </a:r>
            <a:endParaRPr lang="en-US" sz="1200"/>
          </a:p>
          <a:p>
            <a:pPr marL="107950" lvl="0" indent="0">
              <a:lnSpc>
                <a:spcPct val="115000"/>
              </a:lnSpc>
              <a:spcBef>
                <a:spcPts val="0"/>
              </a:spcBef>
              <a:buNone/>
            </a:pPr>
            <a:r>
              <a:rPr lang="en-US" sz="1200" b="1">
                <a:latin typeface="Lato"/>
                <a:ea typeface="Lato"/>
                <a:cs typeface="Lato"/>
                <a:sym typeface="Lato"/>
              </a:rPr>
              <a:t>E</a:t>
            </a:r>
          </a:p>
          <a:p>
            <a:pPr marL="285750" indent="-285750">
              <a:buFont typeface="Arial" charset="0"/>
              <a:buChar char="•"/>
            </a:pPr>
            <a:r>
              <a:rPr lang="en-US" sz="1200" err="1"/>
              <a:t>Mordedura</a:t>
            </a:r>
            <a:r>
              <a:rPr lang="en-US" sz="1200"/>
              <a:t> de </a:t>
            </a:r>
            <a:r>
              <a:rPr lang="en-US" sz="1200" err="1"/>
              <a:t>serpiente</a:t>
            </a:r>
            <a:endParaRPr lang="en-US" sz="1200"/>
          </a:p>
          <a:p>
            <a:pPr marL="457200" lvl="0" indent="-349250">
              <a:lnSpc>
                <a:spcPct val="115000"/>
              </a:lnSpc>
              <a:spcBef>
                <a:spcPts val="0"/>
              </a:spcBef>
              <a:buFont typeface="Lato"/>
            </a:pPr>
            <a:endParaRPr lang="en-US" sz="1200">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35</a:t>
            </a:fld>
            <a:endParaRPr lang="en-US"/>
          </a:p>
        </p:txBody>
      </p:sp>
    </p:spTree>
    <p:extLst>
      <p:ext uri="{BB962C8B-B14F-4D97-AF65-F5344CB8AC3E}">
        <p14:creationId xmlns:p14="http://schemas.microsoft.com/office/powerpoint/2010/main" val="1499984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a:t>SIGNOS Y SÍNTOMAS</a:t>
            </a:r>
            <a:endParaRPr lang="en-US" sz="2400">
              <a:latin typeface="Calibri" charset="0"/>
              <a:ea typeface="Calibri" charset="0"/>
              <a:cs typeface="Calibri" charset="0"/>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a:t>Secreciones, vómito o cuerpos extraños visibles en la vía aérea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a:t>Sonidos anómalos en la vía aérea</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i="1"/>
              <a:t>Como estridores, ronquidos, gorgoteos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a:t>Alteración del estado mental que provoca una obstrucción de la vía aérea por la lengua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a:t>Escasa elevación del tórax</a:t>
            </a:r>
            <a:endParaRPr lang="en-US" sz="2400" i="0">
              <a:latin typeface="Calibri" charset="0"/>
              <a:ea typeface="Calibri" charset="0"/>
              <a:cs typeface="Calibri" charset="0"/>
            </a:endParaRPr>
          </a:p>
          <a:p>
            <a:pPr algn="l"/>
            <a:endParaRPr lang="en-US" sz="2400"/>
          </a:p>
          <a:p>
            <a:pPr algn="l"/>
            <a:r>
              <a:rPr lang="en-US" sz="2400"/>
              <a:t>TRATAMIENTO DETALLADOS</a:t>
            </a:r>
            <a:endParaRPr lang="en-US" sz="2400">
              <a:latin typeface="Calibri" charset="0"/>
              <a:ea typeface="Calibri" charset="0"/>
              <a:cs typeface="Calibri" charset="0"/>
            </a:endParaRPr>
          </a:p>
          <a:p>
            <a:pPr marL="342900" indent="-342900">
              <a:buFont typeface="Arial" charset="0"/>
              <a:buChar char="•"/>
            </a:pPr>
            <a:r>
              <a:rPr lang="es-MX" sz="2000"/>
              <a:t>Quite el cuerpo extraño si es posible y aspire los líquidos</a:t>
            </a:r>
            <a:endParaRPr lang="en-US" sz="2000" baseline="0">
              <a:latin typeface="Calibri" charset="0"/>
              <a:ea typeface="Calibri" charset="0"/>
              <a:cs typeface="Calibri" charset="0"/>
            </a:endParaRPr>
          </a:p>
          <a:p>
            <a:pPr marL="800100" lvl="1" indent="-342900">
              <a:buFont typeface="Arial" charset="0"/>
              <a:buChar char="•"/>
            </a:pPr>
            <a:r>
              <a:rPr lang="en-US" sz="2000" baseline="0">
                <a:latin typeface="Calibri" charset="0"/>
                <a:cs typeface="Calibri" charset="0"/>
              </a:rPr>
              <a:t>N</a:t>
            </a:r>
            <a:r>
              <a:rPr lang="es-MX" sz="2000"/>
              <a:t>o empuje el cuerpo extraño más hacia abajo</a:t>
            </a:r>
            <a:endParaRPr lang="en-US" sz="2000" baseline="0">
              <a:latin typeface="Calibri" charset="0"/>
              <a:ea typeface="Calibri" charset="0"/>
              <a:cs typeface="Calibri" charset="0"/>
            </a:endParaRPr>
          </a:p>
          <a:p>
            <a:pPr marL="342900" lvl="0" indent="-342900">
              <a:buFont typeface="Arial" charset="0"/>
              <a:buChar char="•"/>
            </a:pPr>
            <a:r>
              <a:rPr lang="es-MX" sz="2000"/>
              <a:t>Si la vía está completamente obstruida</a:t>
            </a:r>
            <a:endParaRPr lang="en-US" sz="2000" baseline="0">
              <a:latin typeface="Calibri" charset="0"/>
              <a:ea typeface="Calibri" charset="0"/>
              <a:cs typeface="Calibri" charset="0"/>
            </a:endParaRP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000"/>
              <a:t>Aplique compresiones torácicas, compresiones abdominales o golpes en la espalda</a:t>
            </a:r>
            <a:endParaRPr lang="en-US" sz="2000" baseline="0">
              <a:latin typeface="Calibri" charset="0"/>
              <a:ea typeface="Calibri" charset="0"/>
              <a:cs typeface="Calibri" charset="0"/>
            </a:endParaRPr>
          </a:p>
          <a:p>
            <a:pPr marL="342900" indent="-342900">
              <a:buFont typeface="Arial" charset="0"/>
              <a:buChar char="•"/>
            </a:pPr>
            <a:r>
              <a:rPr lang="es-MX" sz="2000"/>
              <a:t>La lengua puede obstruir la vía aérea</a:t>
            </a:r>
            <a:endParaRPr lang="en-US" sz="2000" baseline="0">
              <a:latin typeface="Calibri" charset="0"/>
              <a:ea typeface="Calibri" charset="0"/>
              <a:cs typeface="Calibri" charset="0"/>
            </a:endParaRPr>
          </a:p>
          <a:p>
            <a:pPr marL="800100" lvl="1" indent="-342900">
              <a:buFont typeface="Arial" charset="0"/>
              <a:buChar char="•"/>
            </a:pPr>
            <a:r>
              <a:rPr lang="es-MX" sz="2000"/>
              <a:t>Abra la vía aérea utilizando la maniobra de extensión de la cabeza y elevación del mentón o tracción mandibular</a:t>
            </a:r>
            <a:endParaRPr lang="en-US" sz="2000" baseline="0">
              <a:latin typeface="Calibri" charset="0"/>
              <a:ea typeface="Calibri" charset="0"/>
              <a:cs typeface="Calibri" charset="0"/>
            </a:endParaRPr>
          </a:p>
          <a:p>
            <a:pPr marL="342900" lvl="0" indent="-342900">
              <a:buFont typeface="Arial" charset="0"/>
              <a:buChar char="•"/>
            </a:pPr>
            <a:r>
              <a:rPr lang="es-MX" sz="2000"/>
              <a:t>Coloque una cánula </a:t>
            </a:r>
            <a:r>
              <a:rPr lang="es-MX" sz="2000" err="1"/>
              <a:t>orofaríngea</a:t>
            </a:r>
            <a:r>
              <a:rPr lang="es-MX" sz="2000"/>
              <a:t> o nasofaríngea si es necesario</a:t>
            </a:r>
          </a:p>
          <a:p>
            <a:pPr marL="342900" lvl="0" indent="-342900">
              <a:buFont typeface="Arial" charset="0"/>
              <a:buChar char="•"/>
            </a:pPr>
            <a:r>
              <a:rPr lang="es-MX" sz="2000"/>
              <a:t>Prepare un traslado/transferencia</a:t>
            </a:r>
            <a:endParaRPr lang="en-US" sz="2200">
              <a:latin typeface="Calibri" charset="0"/>
              <a:ea typeface="Calibri" charset="0"/>
              <a:cs typeface="Calibri" charset="0"/>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36</a:t>
            </a:fld>
            <a:endParaRPr lang="en-US"/>
          </a:p>
        </p:txBody>
      </p:sp>
    </p:spTree>
    <p:extLst>
      <p:ext uri="{BB962C8B-B14F-4D97-AF65-F5344CB8AC3E}">
        <p14:creationId xmlns:p14="http://schemas.microsoft.com/office/powerpoint/2010/main" val="4193944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a:t>SIGNOS Y SÍNTOMAS</a:t>
            </a:r>
            <a:endParaRPr lang="en-US" sz="2400">
              <a:latin typeface="Calibri" charset="0"/>
              <a:ea typeface="Calibri" charset="0"/>
              <a:cs typeface="Calibri" charset="0"/>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a:t>Quemaduras en la cabeza y el cuello</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a:t>Vellos nasales quemados u hollín alrededor de la nariz o la boca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a:t>Sonidos anómalos en la vía aérea (como estridores)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a:t>Cambios en la voz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a:t>Escasa elevación del tórax</a:t>
            </a:r>
            <a:endParaRPr lang="en-US" sz="2400" i="0" baseline="0">
              <a:latin typeface="Calibri" charset="0"/>
              <a:ea typeface="Calibri" charset="0"/>
              <a:cs typeface="Calibri" charset="0"/>
            </a:endParaRPr>
          </a:p>
          <a:p>
            <a:pPr indent="-210312" algn="l">
              <a:spcBef>
                <a:spcPts val="400"/>
              </a:spcBef>
            </a:pPr>
            <a:endParaRPr lang="en-US" sz="2400">
              <a:latin typeface="Lato"/>
              <a:cs typeface="Lato"/>
            </a:endParaRPr>
          </a:p>
          <a:p>
            <a:pPr algn="l"/>
            <a:r>
              <a:rPr lang="en-US" sz="2400"/>
              <a:t>TRATAMIENTO DETALLADOS</a:t>
            </a:r>
            <a:endParaRPr lang="en-US" sz="2400">
              <a:latin typeface="Calibri" charset="0"/>
              <a:ea typeface="Calibri" charset="0"/>
              <a:cs typeface="Calibri" charset="0"/>
            </a:endParaRPr>
          </a:p>
          <a:p>
            <a:pPr marL="342900" indent="-342900">
              <a:buFont typeface="Arial" charset="0"/>
              <a:buChar char="•"/>
            </a:pPr>
            <a:r>
              <a:rPr lang="es-MX" sz="2400"/>
              <a:t>Suministre oxígeno a todos los pacientes que tengan quemaduras</a:t>
            </a:r>
            <a:endParaRPr lang="en-US" sz="2400">
              <a:latin typeface="Calibri" charset="0"/>
              <a:ea typeface="Calibri" charset="0"/>
              <a:cs typeface="Calibri"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Abra la vía aérea utilizando la maniobra de extensión de la cabeza y elevación del mentón o tracción mandibular</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Coloque una cánula </a:t>
            </a:r>
            <a:r>
              <a:rPr lang="es-MX" sz="2400" err="1"/>
              <a:t>orofaríngea</a:t>
            </a:r>
            <a:r>
              <a:rPr lang="es-MX" sz="2400"/>
              <a:t> o nasofaríngea si es necesario</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Mantenga inmovilizada la columna cervical si hay indicios de traumatismo</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Prepare un traslado/transferencia</a:t>
            </a:r>
            <a:endParaRPr lang="en-US" sz="2400" baseline="0">
              <a:latin typeface="Calibri" charset="0"/>
              <a:ea typeface="Calibri" charset="0"/>
              <a:cs typeface="Calibri" charset="0"/>
            </a:endParaRP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La vía aérea puede inflamarse</a:t>
            </a:r>
            <a:endParaRPr lang="en-US" sz="2400" baseline="0">
              <a:latin typeface="Calibri" charset="0"/>
              <a:ea typeface="Calibri" charset="0"/>
              <a:cs typeface="Calibri" charset="0"/>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37</a:t>
            </a:fld>
            <a:endParaRPr lang="en-US"/>
          </a:p>
        </p:txBody>
      </p:sp>
    </p:spTree>
    <p:extLst>
      <p:ext uri="{BB962C8B-B14F-4D97-AF65-F5344CB8AC3E}">
        <p14:creationId xmlns:p14="http://schemas.microsoft.com/office/powerpoint/2010/main" val="794159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a:t>SIGNOS Y SÍNTOMAS</a:t>
            </a:r>
            <a:endParaRPr lang="en-US" sz="2400">
              <a:latin typeface="Calibri" charset="0"/>
              <a:ea typeface="Calibri" charset="0"/>
              <a:cs typeface="Calibri" charset="0"/>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a:t>Secreciones, vómito o cuerpos extraños visibles en la vía aérea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a:t>Sonidos anómalos en la vía aérea (como estridores, ronquidos, gorgoteos)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a:t>Alteración del estado mental que provoca una obstrucción de la vía aérea por la lengua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a:t>Escasa elevación del tórax</a:t>
            </a:r>
            <a:endParaRPr lang="en-US" sz="2400" i="0" baseline="0">
              <a:latin typeface="Calibri" charset="0"/>
              <a:ea typeface="Calibri" charset="0"/>
              <a:cs typeface="Calibri" charset="0"/>
            </a:endParaRPr>
          </a:p>
          <a:p>
            <a:pPr indent="-210312">
              <a:lnSpc>
                <a:spcPct val="100000"/>
              </a:lnSpc>
              <a:spcBef>
                <a:spcPts val="400"/>
              </a:spcBef>
            </a:pPr>
            <a:endParaRPr lang="en-US" sz="2400">
              <a:latin typeface="Lato"/>
              <a:cs typeface="Lato"/>
            </a:endParaRPr>
          </a:p>
          <a:p>
            <a:pPr algn="l"/>
            <a:r>
              <a:rPr lang="en-US" sz="2400"/>
              <a:t>TRATAMIENTO DETALLADOS</a:t>
            </a:r>
            <a:endParaRPr lang="en-US" sz="2400">
              <a:latin typeface="Calibri" charset="0"/>
              <a:ea typeface="Calibri" charset="0"/>
              <a:cs typeface="Calibri" charset="0"/>
            </a:endParaRPr>
          </a:p>
          <a:p>
            <a:pPr marL="342900" lvl="0" indent="-342900">
              <a:buFont typeface="Arial" charset="0"/>
              <a:buChar char="•"/>
            </a:pPr>
            <a:r>
              <a:rPr lang="es-MX" sz="2400"/>
              <a:t>La vía aérea puede obstruirse</a:t>
            </a:r>
            <a:endParaRPr lang="en-US" sz="2200">
              <a:latin typeface="Calibri" charset="0"/>
              <a:ea typeface="Calibri" charset="0"/>
              <a:cs typeface="Calibri" charset="0"/>
            </a:endParaRPr>
          </a:p>
          <a:p>
            <a:pPr marL="342900" lvl="0" indent="-342900">
              <a:buFont typeface="Arial" charset="0"/>
              <a:buChar char="•"/>
            </a:pPr>
            <a:r>
              <a:rPr lang="es-MX" sz="2400"/>
              <a:t>Administre adrenalina intramuscular en caso de obstrucción de la vía aérea, sibilancia fuerte o estado de choque</a:t>
            </a:r>
            <a:endParaRPr lang="en-US" sz="2200">
              <a:latin typeface="Calibri" charset="0"/>
              <a:ea typeface="Calibri" charset="0"/>
              <a:cs typeface="Calibri" charset="0"/>
            </a:endParaRPr>
          </a:p>
          <a:p>
            <a:pPr marL="800100" lvl="1" indent="-342900">
              <a:buFont typeface="Arial" charset="0"/>
              <a:buChar char="•"/>
            </a:pPr>
            <a:r>
              <a:rPr lang="es-MX" sz="2400"/>
              <a:t>El efecto de la adrenalina puede desaparecer en minutos; esté preparado para administrar dosis adicionales</a:t>
            </a:r>
            <a:endParaRPr lang="en-US" sz="2200">
              <a:solidFill>
                <a:srgbClr val="FF0000"/>
              </a:solidFill>
              <a:latin typeface="Calibri" charset="0"/>
              <a:ea typeface="Calibri" charset="0"/>
              <a:cs typeface="Calibri" charset="0"/>
            </a:endParaRPr>
          </a:p>
          <a:p>
            <a:pPr marL="342900" lvl="0" indent="-342900">
              <a:buFont typeface="Arial" charset="0"/>
              <a:buChar char="•"/>
            </a:pPr>
            <a:r>
              <a:rPr lang="es-MX" sz="2400"/>
              <a:t>Inserte una vía intravenosa y comience a administrar líquidos</a:t>
            </a:r>
          </a:p>
          <a:p>
            <a:pPr marL="342900" lvl="0" indent="-342900">
              <a:buFont typeface="Arial" charset="0"/>
              <a:buChar char="•"/>
            </a:pPr>
            <a:r>
              <a:rPr lang="es-MX" sz="2400"/>
              <a:t>Reubique la vía aérea según sea necesario</a:t>
            </a:r>
            <a:endParaRPr lang="en-US" sz="2200" baseline="0">
              <a:solidFill>
                <a:schemeClr val="tx1"/>
              </a:solidFill>
              <a:latin typeface="Calibri" charset="0"/>
              <a:ea typeface="Calibri" charset="0"/>
              <a:cs typeface="Calibri" charset="0"/>
            </a:endParaRPr>
          </a:p>
          <a:p>
            <a:pPr marL="342900" lvl="0" indent="-342900">
              <a:buFont typeface="Arial" charset="0"/>
              <a:buChar char="•"/>
            </a:pPr>
            <a:r>
              <a:rPr lang="es-MX" sz="2400"/>
              <a:t>Suministre oxígeno</a:t>
            </a:r>
            <a:endParaRPr lang="en-US" sz="2200" baseline="0">
              <a:solidFill>
                <a:schemeClr val="tx1"/>
              </a:solidFill>
              <a:latin typeface="Calibri" charset="0"/>
              <a:ea typeface="Calibri" charset="0"/>
              <a:cs typeface="Calibri"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Si el paciente está grave o no mejora,</a:t>
            </a:r>
            <a:r>
              <a:rPr lang="es-MX" sz="2400" baseline="0"/>
              <a:t> </a:t>
            </a:r>
            <a:r>
              <a:rPr lang="es-MX" sz="2400"/>
              <a:t>prepare un traslado/transferencia</a:t>
            </a:r>
            <a:endParaRPr lang="en-US" sz="2200" baseline="0">
              <a:latin typeface="Calibri" charset="0"/>
              <a:ea typeface="Calibri" charset="0"/>
              <a:cs typeface="Calibri" charset="0"/>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38</a:t>
            </a:fld>
            <a:endParaRPr lang="en-US"/>
          </a:p>
        </p:txBody>
      </p:sp>
    </p:spTree>
    <p:extLst>
      <p:ext uri="{BB962C8B-B14F-4D97-AF65-F5344CB8AC3E}">
        <p14:creationId xmlns:p14="http://schemas.microsoft.com/office/powerpoint/2010/main" val="2713724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a:t>SIGNOS Y SÍNTOMAS</a:t>
            </a:r>
            <a:endParaRPr lang="en-US" sz="2400">
              <a:latin typeface="Calibri" charset="0"/>
              <a:ea typeface="Calibri" charset="0"/>
              <a:cs typeface="Calibri" charset="0"/>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a:t>Hematoma en el cuello o lesiones en la cabeza y el cuello</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a:t>Sonidos anómalos en la vía aérea (como estridores, ronquidos, gorgoteos)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a:t>Cambios en la voz</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a:t>Escasa elevación del tórax</a:t>
            </a:r>
            <a:endParaRPr lang="en-US" sz="2400" i="0" baseline="0">
              <a:latin typeface="Calibri" charset="0"/>
              <a:ea typeface="Calibri" charset="0"/>
              <a:cs typeface="Calibri" charset="0"/>
            </a:endParaRPr>
          </a:p>
          <a:p>
            <a:pPr indent="-228600">
              <a:lnSpc>
                <a:spcPct val="100000"/>
              </a:lnSpc>
              <a:spcBef>
                <a:spcPts val="400"/>
              </a:spcBef>
            </a:pPr>
            <a:endParaRPr lang="en-US" sz="2400" b="1">
              <a:latin typeface="Lato"/>
              <a:cs typeface="Lato"/>
            </a:endParaRPr>
          </a:p>
          <a:p>
            <a:pPr lvl="0">
              <a:defRPr/>
            </a:pPr>
            <a:r>
              <a:rPr lang="es-MX" sz="2400" b="1"/>
              <a:t> La vía aérea puede estar bloqueada con sangre, huesos o tejidos dañados. Las heridas penetrantes en el cuello también pueden causar obstrucción por inflamación o hematomas que se expanden.</a:t>
            </a:r>
            <a:endParaRPr lang="en-US" sz="2400" b="1">
              <a:latin typeface="Calibri" charset="0"/>
              <a:ea typeface="Calibri" charset="0"/>
              <a:cs typeface="Calibri" charset="0"/>
            </a:endParaRPr>
          </a:p>
          <a:p>
            <a:endParaRPr lang="en-US" sz="2400">
              <a:latin typeface="Lato"/>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TRATAMIENTO DETALLADOS</a:t>
            </a:r>
            <a:endParaRPr lang="en-US" sz="2400">
              <a:latin typeface="Calibri" charset="0"/>
              <a:ea typeface="Calibri" charset="0"/>
              <a:cs typeface="Calibri" charset="0"/>
            </a:endParaRPr>
          </a:p>
          <a:p>
            <a:pPr marL="342900" lvl="0" indent="-342900">
              <a:buFont typeface="Arial" charset="0"/>
              <a:buChar char="•"/>
            </a:pPr>
            <a:r>
              <a:rPr lang="es-MX" sz="2400"/>
              <a:t>Aspire la sangre</a:t>
            </a:r>
          </a:p>
          <a:p>
            <a:pPr marL="342900" lvl="0" indent="-342900">
              <a:buFont typeface="Arial" charset="0"/>
              <a:buChar char="•"/>
            </a:pPr>
            <a:r>
              <a:rPr lang="es-MX" sz="2400"/>
              <a:t>Abra la vía aérea utilizando solamente la maniobra de tracción mandibular</a:t>
            </a:r>
          </a:p>
          <a:p>
            <a:pPr marL="342900" lvl="0" indent="-342900">
              <a:buFont typeface="Arial" charset="0"/>
              <a:buChar char="•"/>
            </a:pPr>
            <a:r>
              <a:rPr lang="es-MX" sz="2400"/>
              <a:t>Coloque una cánula </a:t>
            </a:r>
            <a:r>
              <a:rPr lang="es-MX" sz="2400" err="1"/>
              <a:t>orofaríngea</a:t>
            </a:r>
            <a:r>
              <a:rPr lang="es-MX" sz="2400"/>
              <a:t> si es necesario</a:t>
            </a:r>
            <a:endParaRPr lang="en-US" sz="2400" baseline="0">
              <a:latin typeface="Calibri" charset="0"/>
              <a:ea typeface="Calibri" charset="0"/>
              <a:cs typeface="Calibri" charset="0"/>
            </a:endParaRPr>
          </a:p>
          <a:p>
            <a:pPr marL="800100" lvl="1" indent="-342900">
              <a:buFont typeface="Arial" charset="0"/>
              <a:buChar char="•"/>
            </a:pPr>
            <a:r>
              <a:rPr lang="en-US" sz="2400" baseline="0">
                <a:solidFill>
                  <a:srgbClr val="FF0000"/>
                </a:solidFill>
                <a:latin typeface="Calibri" charset="0"/>
                <a:cs typeface="Calibri" charset="0"/>
              </a:rPr>
              <a:t>No</a:t>
            </a:r>
            <a:r>
              <a:rPr lang="es-MX" sz="2400"/>
              <a:t> utilice cánulas nasofaríngeas si hay traumatismo facial</a:t>
            </a:r>
            <a:endParaRPr lang="en-US" sz="2400" baseline="0">
              <a:solidFill>
                <a:srgbClr val="FF0000"/>
              </a:solidFill>
              <a:latin typeface="Calibri" charset="0"/>
              <a:ea typeface="Calibri" charset="0"/>
              <a:cs typeface="Calibri" charset="0"/>
            </a:endParaRPr>
          </a:p>
          <a:p>
            <a:pPr marL="342900" lvl="0" indent="-342900">
              <a:buFont typeface="Arial" charset="0"/>
              <a:buChar char="•"/>
            </a:pPr>
            <a:r>
              <a:rPr lang="es-MX" sz="2400"/>
              <a:t>Mantenga inmovilizada la columna cervical</a:t>
            </a:r>
          </a:p>
          <a:p>
            <a:pPr marL="342900" lvl="0" indent="-342900">
              <a:buFont typeface="Arial" charset="0"/>
              <a:buChar char="•"/>
            </a:pPr>
            <a:r>
              <a:rPr lang="es-MX" sz="2400"/>
              <a:t>Prepare un traslado/transferencia</a:t>
            </a:r>
            <a:endParaRPr lang="en-US" sz="2400" baseline="0">
              <a:solidFill>
                <a:schemeClr val="tx1"/>
              </a:solidFill>
              <a:latin typeface="Calibri" charset="0"/>
              <a:ea typeface="Calibri" charset="0"/>
              <a:cs typeface="Calibri" charset="0"/>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39</a:t>
            </a:fld>
            <a:endParaRPr lang="en-US"/>
          </a:p>
        </p:txBody>
      </p:sp>
    </p:spTree>
    <p:extLst>
      <p:ext uri="{BB962C8B-B14F-4D97-AF65-F5344CB8AC3E}">
        <p14:creationId xmlns:p14="http://schemas.microsoft.com/office/powerpoint/2010/main" val="28930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s-MX"/>
              <a:t>El objetivo del método ABCDE es identificar rápidamente trastornos y lesiones potencialmente mortales; asegurar que la vía aérea esté despejada y que la respiración y la circulación sean suficientes para suministrar oxígeno al organismo.</a:t>
            </a:r>
            <a:endParaRPr lang="en-US"/>
          </a:p>
          <a:p>
            <a:pPr marL="0" marR="0" lvl="0" indent="0" algn="l" rtl="0">
              <a:spcBef>
                <a:spcPts val="0"/>
              </a:spcBef>
              <a:buClr>
                <a:schemeClr val="dk1"/>
              </a:buClr>
              <a:buSzPct val="25000"/>
              <a:buFont typeface="Arial"/>
              <a:buNone/>
            </a:pPr>
            <a:endParaRPr lang="en-US"/>
          </a:p>
          <a:p>
            <a:pPr marL="0" marR="0" lvl="0" indent="0" algn="l" rtl="0">
              <a:lnSpc>
                <a:spcPct val="90000"/>
              </a:lnSpc>
              <a:spcBef>
                <a:spcPts val="1000"/>
              </a:spcBef>
              <a:spcAft>
                <a:spcPts val="0"/>
              </a:spcAft>
              <a:buNone/>
            </a:pPr>
            <a:endParaRPr lang="en-US">
              <a:latin typeface="Calibri" charset="0"/>
              <a:ea typeface="Calibri" charset="0"/>
              <a:cs typeface="Calibri" charset="0"/>
            </a:endParaRPr>
          </a:p>
          <a:p>
            <a:pPr marL="0" marR="0" lvl="0" indent="0" algn="l" rtl="0">
              <a:spcBef>
                <a:spcPts val="0"/>
              </a:spcBef>
              <a:buClr>
                <a:schemeClr val="dk1"/>
              </a:buClr>
              <a:buSzPct val="25000"/>
              <a:buFont typeface="Arial"/>
              <a:buNone/>
            </a:pPr>
            <a:endParaRPr lang="en-US" b="1"/>
          </a:p>
        </p:txBody>
      </p:sp>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876878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FE403372-DB74-7E4B-A0C5-B7F8CBD4FAC5}" type="slidenum">
              <a:rPr lang="en-US" smtClean="0"/>
              <a:t>40</a:t>
            </a:fld>
            <a:endParaRPr lang="en-US"/>
          </a:p>
        </p:txBody>
      </p:sp>
    </p:spTree>
    <p:extLst>
      <p:ext uri="{BB962C8B-B14F-4D97-AF65-F5344CB8AC3E}">
        <p14:creationId xmlns:p14="http://schemas.microsoft.com/office/powerpoint/2010/main" val="1042188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a:t>SIGNOS Y SÍNTOMAS</a:t>
            </a:r>
            <a:endParaRPr lang="en-US" sz="2400">
              <a:latin typeface="Calibri" charset="0"/>
              <a:ea typeface="Calibri" charset="0"/>
              <a:cs typeface="Calibri" charset="0"/>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Hipotensión CON dificultad respiratoria Y cualquiera de los siguientes signos y síntomas: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Distensión venosa yugular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Ausencia de ruidos respiratorios del lado afectado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err="1"/>
              <a:t>Hiperresonancia</a:t>
            </a:r>
            <a:r>
              <a:rPr lang="es-MX" sz="2400"/>
              <a:t> a la percusión del lado afectado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Puede haber una desviación traqueal del lado afectado</a:t>
            </a:r>
            <a:endParaRPr lang="en-US" sz="2400" i="1" baseline="0">
              <a:solidFill>
                <a:schemeClr val="tx1"/>
              </a:solidFill>
              <a:latin typeface="Calibri" charset="0"/>
              <a:ea typeface="Calibri" charset="0"/>
              <a:cs typeface="Calibri" charset="0"/>
            </a:endParaRPr>
          </a:p>
          <a:p>
            <a:pPr lvl="0">
              <a:defRPr/>
            </a:pPr>
            <a:endParaRPr lang="es-MX" sz="2400" b="1"/>
          </a:p>
          <a:p>
            <a:pPr lvl="0">
              <a:defRPr/>
            </a:pPr>
            <a:r>
              <a:rPr lang="es-MX" sz="2400" b="1"/>
              <a:t>Todo neumotórax puede convertirse en un neumotórax a tensión.</a:t>
            </a:r>
            <a:endParaRPr lang="en-US" sz="2200" b="1">
              <a:latin typeface="Calibri" charset="0"/>
              <a:ea typeface="Calibri" charset="0"/>
              <a:cs typeface="Calibri" charset="0"/>
            </a:endParaRPr>
          </a:p>
          <a:p>
            <a:pPr indent="-210312">
              <a:lnSpc>
                <a:spcPct val="100000"/>
              </a:lnSpc>
              <a:spcBef>
                <a:spcPts val="400"/>
              </a:spcBef>
            </a:pPr>
            <a:endParaRPr lang="en-US" sz="2400">
              <a:latin typeface="Lato"/>
              <a:cs typeface="Lato"/>
            </a:endParaRPr>
          </a:p>
          <a:p>
            <a:pPr marL="0" marR="0" lvl="0" indent="-210312" algn="l" defTabSz="914400" rtl="0" eaLnBrk="1" fontAlgn="auto" latinLnBrk="0" hangingPunct="1">
              <a:lnSpc>
                <a:spcPct val="100000"/>
              </a:lnSpc>
              <a:spcBef>
                <a:spcPts val="400"/>
              </a:spcBef>
              <a:spcAft>
                <a:spcPts val="0"/>
              </a:spcAft>
              <a:buClrTx/>
              <a:buSzTx/>
              <a:buFontTx/>
              <a:buNone/>
              <a:tabLst/>
              <a:defRPr/>
            </a:pPr>
            <a:r>
              <a:rPr lang="en-US" sz="2400"/>
              <a:t>TRATAMIENTO DETALLADOS</a:t>
            </a:r>
          </a:p>
          <a:p>
            <a:pPr marL="342900" lvl="0" indent="-342900">
              <a:buFont typeface="Arial" charset="0"/>
              <a:buChar char="•"/>
            </a:pPr>
            <a:r>
              <a:rPr lang="es-MX" sz="2400"/>
              <a:t>Realice una descompresión de emergencia con aguja y suministre oxígeno y líquidos por vía intravenosa</a:t>
            </a:r>
            <a:endParaRPr lang="en-US" sz="2400" baseline="0">
              <a:solidFill>
                <a:schemeClr val="tx1"/>
              </a:solidFill>
              <a:latin typeface="Calibri" charset="0"/>
              <a:cs typeface="Calibri" charset="0"/>
            </a:endParaRPr>
          </a:p>
          <a:p>
            <a:pPr marL="342900" lvl="0" indent="-342900">
              <a:buFont typeface="Arial" charset="0"/>
              <a:buChar char="•"/>
            </a:pPr>
            <a:r>
              <a:rPr lang="es-MX" sz="2400"/>
              <a:t>Prepare un traslado/transferencia a un proveedor avanzado que pueda colocar un drenaje torácico.</a:t>
            </a:r>
            <a:endParaRPr lang="en-US" sz="2400" baseline="0">
              <a:latin typeface="Calibri" charset="0"/>
              <a:ea typeface="Calibri" charset="0"/>
              <a:cs typeface="Calibri" charset="0"/>
            </a:endParaRPr>
          </a:p>
          <a:p>
            <a:pPr indent="-210312">
              <a:lnSpc>
                <a:spcPct val="100000"/>
              </a:lnSpc>
              <a:spcBef>
                <a:spcPts val="400"/>
              </a:spcBef>
            </a:pPr>
            <a:endParaRPr lang="en-US" sz="2400">
              <a:latin typeface="Lato"/>
              <a:cs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41</a:t>
            </a:fld>
            <a:endParaRPr lang="en-US"/>
          </a:p>
        </p:txBody>
      </p:sp>
    </p:spTree>
    <p:extLst>
      <p:ext uri="{BB962C8B-B14F-4D97-AF65-F5344CB8AC3E}">
        <p14:creationId xmlns:p14="http://schemas.microsoft.com/office/powerpoint/2010/main" val="24508978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a:t>SIGNOS Y SÍNTOMAS</a:t>
            </a:r>
            <a:endParaRPr lang="en-US" sz="2400">
              <a:latin typeface="Calibri" charset="0"/>
              <a:ea typeface="Calibri" charset="0"/>
              <a:cs typeface="Calibri" charset="0"/>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Baja frecuencia respiratoria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Hipoxemia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Pupilas muy pequeñas</a:t>
            </a:r>
            <a:endParaRPr lang="en-US" sz="2400" i="0" baseline="0">
              <a:solidFill>
                <a:schemeClr val="tx1"/>
              </a:solidFill>
              <a:latin typeface="Calibri" charset="0"/>
              <a:ea typeface="Calibri" charset="0"/>
              <a:cs typeface="Calibri" charset="0"/>
            </a:endParaRPr>
          </a:p>
          <a:p>
            <a:pPr indent="-210312">
              <a:lnSpc>
                <a:spcPct val="100000"/>
              </a:lnSpc>
              <a:spcBef>
                <a:spcPts val="400"/>
              </a:spcBef>
            </a:pPr>
            <a:endParaRPr lang="en-US" sz="2400">
              <a:latin typeface="Lato"/>
              <a:cs typeface="Lato"/>
            </a:endParaRPr>
          </a:p>
          <a:p>
            <a:pPr lvl="0">
              <a:defRPr/>
            </a:pPr>
            <a:r>
              <a:rPr lang="es-MX" sz="2400"/>
              <a:t>Los medicamentos opiáceos (como la morfina, la </a:t>
            </a:r>
            <a:r>
              <a:rPr lang="es-MX" sz="2400" err="1"/>
              <a:t>petidina</a:t>
            </a:r>
            <a:r>
              <a:rPr lang="es-MX" sz="2400"/>
              <a:t>, la codeína y la heroína) pueden provocar depresión respiratoria.</a:t>
            </a:r>
            <a:endParaRPr lang="en-US" sz="2200">
              <a:latin typeface="Calibri" charset="0"/>
              <a:ea typeface="Calibri" charset="0"/>
              <a:cs typeface="Calibri" charset="0"/>
            </a:endParaRPr>
          </a:p>
          <a:p>
            <a:pPr indent="-210312">
              <a:lnSpc>
                <a:spcPct val="100000"/>
              </a:lnSpc>
              <a:spcBef>
                <a:spcPts val="400"/>
              </a:spcBef>
            </a:pPr>
            <a:endParaRPr lang="en-US" sz="2400">
              <a:latin typeface="Lato"/>
              <a:cs typeface="Lato"/>
            </a:endParaRPr>
          </a:p>
          <a:p>
            <a:pPr marL="0" marR="0" lvl="0" indent="-210312" algn="l" defTabSz="914400" rtl="0" eaLnBrk="1" fontAlgn="auto" latinLnBrk="0" hangingPunct="1">
              <a:lnSpc>
                <a:spcPct val="100000"/>
              </a:lnSpc>
              <a:spcBef>
                <a:spcPts val="400"/>
              </a:spcBef>
              <a:spcAft>
                <a:spcPts val="0"/>
              </a:spcAft>
              <a:buClrTx/>
              <a:buSzTx/>
              <a:buFontTx/>
              <a:buNone/>
              <a:tabLst/>
              <a:defRPr/>
            </a:pPr>
            <a:r>
              <a:rPr lang="en-US" sz="2400"/>
              <a:t>TRATAMIENTO DETALLADOS</a:t>
            </a:r>
            <a:endParaRPr lang="en-US" sz="2400">
              <a:latin typeface="Calibri" charset="0"/>
              <a:ea typeface="Calibri" charset="0"/>
              <a:cs typeface="Calibri" charset="0"/>
            </a:endParaRPr>
          </a:p>
          <a:p>
            <a:pPr indent="-210312">
              <a:lnSpc>
                <a:spcPct val="100000"/>
              </a:lnSpc>
              <a:spcBef>
                <a:spcPts val="400"/>
              </a:spcBef>
            </a:pPr>
            <a:endParaRPr lang="en-US" sz="2400">
              <a:latin typeface="Lato"/>
              <a:cs typeface="Lato"/>
            </a:endParaRPr>
          </a:p>
          <a:p>
            <a:pPr marL="342900" lvl="0" indent="-342900">
              <a:buFont typeface="Arial" charset="0"/>
              <a:buChar char="•"/>
            </a:pPr>
            <a:r>
              <a:rPr lang="es-MX" sz="2400"/>
              <a:t>Administre </a:t>
            </a:r>
            <a:r>
              <a:rPr lang="es-MX" sz="2400" err="1"/>
              <a:t>naloxona</a:t>
            </a:r>
            <a:r>
              <a:rPr lang="es-MX" sz="2400"/>
              <a:t> para revertir los efectos de los medicamentos opiáceos</a:t>
            </a:r>
          </a:p>
          <a:p>
            <a:pPr marL="342900" lvl="0" indent="-342900">
              <a:buFont typeface="Arial" charset="0"/>
              <a:buChar char="•"/>
            </a:pPr>
            <a:r>
              <a:rPr lang="es-MX" sz="2400"/>
              <a:t>Vigile al paciente de cerca</a:t>
            </a:r>
          </a:p>
          <a:p>
            <a:pPr marL="800100" lvl="1" indent="-342900">
              <a:buFont typeface="Arial" charset="0"/>
              <a:buChar char="•"/>
            </a:pPr>
            <a:r>
              <a:rPr lang="es-MX" sz="2400"/>
              <a:t>Los efectos de la </a:t>
            </a:r>
            <a:r>
              <a:rPr lang="es-MX" sz="2400" err="1"/>
              <a:t>naloxona</a:t>
            </a:r>
            <a:r>
              <a:rPr lang="es-MX" sz="2400"/>
              <a:t> desaparecerán y pueden ser necesarias más dosis</a:t>
            </a:r>
          </a:p>
          <a:p>
            <a:pPr marL="342900" lvl="0" indent="-342900">
              <a:buFont typeface="Arial" charset="0"/>
              <a:buChar char="•"/>
            </a:pPr>
            <a:r>
              <a:rPr lang="es-MX" sz="2400"/>
              <a:t>Suministre oxígeno</a:t>
            </a:r>
            <a:endParaRPr lang="en-US" sz="2400" baseline="0">
              <a:solidFill>
                <a:schemeClr val="tx1"/>
              </a:solidFill>
              <a:latin typeface="Calibri" charset="0"/>
              <a:ea typeface="Calibri" charset="0"/>
              <a:cs typeface="Calibri" charset="0"/>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42</a:t>
            </a:fld>
            <a:endParaRPr lang="en-US"/>
          </a:p>
        </p:txBody>
      </p:sp>
    </p:spTree>
    <p:extLst>
      <p:ext uri="{BB962C8B-B14F-4D97-AF65-F5344CB8AC3E}">
        <p14:creationId xmlns:p14="http://schemas.microsoft.com/office/powerpoint/2010/main" val="3112321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a:t>SIGNOS Y SÍNTOMAS</a:t>
            </a:r>
            <a:endParaRPr lang="en-US" sz="2400">
              <a:latin typeface="Calibri" charset="0"/>
              <a:ea typeface="Calibri" charset="0"/>
              <a:cs typeface="Calibri" charset="0"/>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Sibilancia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Tos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Uso de músculos accesorios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Posibles antecedentes de asma o EPOC (diagnosticados), alergia o tabaquismo</a:t>
            </a:r>
          </a:p>
          <a:p>
            <a:pPr lvl="0">
              <a:defRPr/>
            </a:pPr>
            <a:endParaRPr lang="es-MX" sz="2400"/>
          </a:p>
          <a:p>
            <a:pPr lvl="0">
              <a:defRPr/>
            </a:pPr>
            <a:r>
              <a:rPr lang="es-MX" sz="2400"/>
              <a:t>El asma y la EPOC son enfermedades que causan espasmos en la vía aérea inferior</a:t>
            </a:r>
            <a:endParaRPr lang="en-US" sz="2200">
              <a:latin typeface="Calibri" charset="0"/>
              <a:ea typeface="Calibri" charset="0"/>
              <a:cs typeface="Calibri" charset="0"/>
            </a:endParaRPr>
          </a:p>
          <a:p>
            <a:pPr indent="-210312">
              <a:lnSpc>
                <a:spcPct val="100000"/>
              </a:lnSpc>
              <a:spcBef>
                <a:spcPts val="400"/>
              </a:spcBef>
            </a:pPr>
            <a:endParaRPr lang="en-US" sz="2400">
              <a:latin typeface="Lato"/>
              <a:cs typeface="Lato"/>
            </a:endParaRPr>
          </a:p>
          <a:p>
            <a:pPr marL="0" marR="0" lvl="0" indent="-210312" algn="l" defTabSz="914400" rtl="0" eaLnBrk="1" fontAlgn="auto" latinLnBrk="0" hangingPunct="1">
              <a:lnSpc>
                <a:spcPct val="100000"/>
              </a:lnSpc>
              <a:spcBef>
                <a:spcPts val="400"/>
              </a:spcBef>
              <a:spcAft>
                <a:spcPts val="0"/>
              </a:spcAft>
              <a:buClrTx/>
              <a:buSzTx/>
              <a:buFontTx/>
              <a:buNone/>
              <a:tabLst/>
              <a:defRPr/>
            </a:pPr>
            <a:r>
              <a:rPr lang="en-US" sz="2400"/>
              <a:t>TRATAMIENTO DETALLADOS</a:t>
            </a:r>
            <a:endParaRPr lang="en-US" sz="2400">
              <a:latin typeface="Calibri" charset="0"/>
              <a:ea typeface="Calibri" charset="0"/>
              <a:cs typeface="Calibri" charset="0"/>
            </a:endParaRPr>
          </a:p>
          <a:p>
            <a:pPr marL="342900" lvl="0" indent="-342900">
              <a:buFont typeface="Arial" charset="0"/>
              <a:buChar char="•"/>
            </a:pPr>
            <a:r>
              <a:rPr lang="es-MX" sz="2400"/>
              <a:t>Administre salbutamol lo antes posible</a:t>
            </a:r>
            <a:endParaRPr lang="en-US" sz="2400" baseline="0">
              <a:solidFill>
                <a:schemeClr val="tx1"/>
              </a:solidFill>
              <a:latin typeface="Calibri" charset="0"/>
              <a:ea typeface="Calibri" charset="0"/>
              <a:cs typeface="Calibri" charset="0"/>
            </a:endParaRPr>
          </a:p>
          <a:p>
            <a:pPr marL="342900" lvl="0" indent="-342900">
              <a:buFont typeface="Arial" charset="0"/>
              <a:buChar char="•"/>
            </a:pPr>
            <a:r>
              <a:rPr lang="es-MX" sz="2400"/>
              <a:t>Suministre oxígeno si está indicado</a:t>
            </a:r>
            <a:endParaRPr lang="en-US" sz="2400" baseline="0">
              <a:solidFill>
                <a:schemeClr val="tx1"/>
              </a:solidFill>
              <a:latin typeface="Calibri" charset="0"/>
              <a:ea typeface="Calibri" charset="0"/>
              <a:cs typeface="Calibri" charset="0"/>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43</a:t>
            </a:fld>
            <a:endParaRPr lang="en-US"/>
          </a:p>
        </p:txBody>
      </p:sp>
    </p:spTree>
    <p:extLst>
      <p:ext uri="{BB962C8B-B14F-4D97-AF65-F5344CB8AC3E}">
        <p14:creationId xmlns:p14="http://schemas.microsoft.com/office/powerpoint/2010/main" val="7456186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400"/>
              </a:spcBef>
              <a:spcAft>
                <a:spcPts val="0"/>
              </a:spcAft>
              <a:buClrTx/>
              <a:buSzPct val="73684"/>
              <a:buFont typeface="Lato"/>
              <a:buNone/>
              <a:tabLst/>
              <a:defRPr/>
            </a:pPr>
            <a:r>
              <a:rPr lang="en-US" sz="2400"/>
              <a:t>SIGNOS Y SÍNTOMAS</a:t>
            </a:r>
            <a:endParaRPr lang="en-US" sz="2400">
              <a:latin typeface="Calibri" charset="0"/>
              <a:ea typeface="Calibri" charset="0"/>
              <a:cs typeface="Calibri" charset="0"/>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Descenso de ruidos respiratorios del lado afectado</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Sonidos sordos a la percusión del lado afectado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Si hay una gran cantidad de líquido, el paciente puede estar en estado de choque</a:t>
            </a:r>
          </a:p>
          <a:p>
            <a:pPr indent="0">
              <a:lnSpc>
                <a:spcPct val="100000"/>
              </a:lnSpc>
              <a:spcBef>
                <a:spcPts val="400"/>
              </a:spcBef>
              <a:buNone/>
            </a:pPr>
            <a:endParaRPr lang="en-US" sz="2400">
              <a:latin typeface="Lato"/>
              <a:cs typeface="Lato"/>
            </a:endParaRPr>
          </a:p>
          <a:p>
            <a:pPr lvl="0">
              <a:defRPr/>
            </a:pPr>
            <a:r>
              <a:rPr lang="es-MX" sz="2400"/>
              <a:t>El derrame pleural ocurre cuando se acumula líquido entre el pulmón y la pared torácica o el diafragma. La acumulación de líquido limita la expansión de los pulmones.</a:t>
            </a:r>
            <a:endParaRPr lang="en-US" sz="2200">
              <a:latin typeface="Calibri" charset="0"/>
              <a:ea typeface="Calibri" charset="0"/>
              <a:cs typeface="Calibri" charset="0"/>
            </a:endParaRPr>
          </a:p>
          <a:p>
            <a:pPr indent="-210312">
              <a:lnSpc>
                <a:spcPct val="100000"/>
              </a:lnSpc>
              <a:spcBef>
                <a:spcPts val="400"/>
              </a:spcBef>
            </a:pPr>
            <a:endParaRPr lang="en-US" sz="2400">
              <a:latin typeface="Lato"/>
              <a:cs typeface="Lato"/>
            </a:endParaRPr>
          </a:p>
          <a:p>
            <a:pPr marL="0" marR="0" lvl="0" indent="-210312" algn="l" defTabSz="914400" rtl="0" eaLnBrk="1" fontAlgn="auto" latinLnBrk="0" hangingPunct="1">
              <a:lnSpc>
                <a:spcPct val="100000"/>
              </a:lnSpc>
              <a:spcBef>
                <a:spcPts val="400"/>
              </a:spcBef>
              <a:spcAft>
                <a:spcPts val="0"/>
              </a:spcAft>
              <a:buClrTx/>
              <a:buSzTx/>
              <a:buFontTx/>
              <a:buNone/>
              <a:tabLst/>
              <a:defRPr/>
            </a:pPr>
            <a:r>
              <a:rPr lang="en-US" sz="2400"/>
              <a:t>TRATAMIENTO DETALLADOS</a:t>
            </a:r>
            <a:endParaRPr lang="en-US" sz="2400">
              <a:latin typeface="Calibri" charset="0"/>
              <a:ea typeface="Calibri" charset="0"/>
              <a:cs typeface="Calibri" charset="0"/>
            </a:endParaRPr>
          </a:p>
          <a:p>
            <a:pPr marL="342900" lvl="0" indent="-342900">
              <a:buFont typeface="Arial" charset="0"/>
              <a:buChar char="•"/>
            </a:pPr>
            <a:r>
              <a:rPr lang="es-MX" sz="2400"/>
              <a:t>Suministre oxígeno</a:t>
            </a:r>
          </a:p>
          <a:p>
            <a:pPr marL="342900" lvl="0" indent="-342900">
              <a:buFont typeface="Arial" charset="0"/>
              <a:buChar char="•"/>
            </a:pPr>
            <a:r>
              <a:rPr lang="es-MX" sz="2400"/>
              <a:t>Prepare el traslado inmediato</a:t>
            </a:r>
          </a:p>
          <a:p>
            <a:pPr marL="800100" lvl="1" indent="-342900">
              <a:buFont typeface="Arial" charset="0"/>
              <a:buChar char="•"/>
            </a:pPr>
            <a:r>
              <a:rPr lang="es-MX" sz="2400"/>
              <a:t>Muchos de estos pacientes necesitarán un drenaje torácico</a:t>
            </a:r>
            <a:endParaRPr lang="en-US" sz="2400" baseline="0">
              <a:solidFill>
                <a:schemeClr val="tx1"/>
              </a:solidFill>
              <a:latin typeface="Calibri" charset="0"/>
              <a:ea typeface="Calibri" charset="0"/>
              <a:cs typeface="Calibri" charset="0"/>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44</a:t>
            </a:fld>
            <a:endParaRPr lang="en-US"/>
          </a:p>
        </p:txBody>
      </p:sp>
    </p:spTree>
    <p:extLst>
      <p:ext uri="{BB962C8B-B14F-4D97-AF65-F5344CB8AC3E}">
        <p14:creationId xmlns:p14="http://schemas.microsoft.com/office/powerpoint/2010/main" val="5017217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500"/>
              </a:spcAft>
              <a:buClrTx/>
              <a:buSzPct val="73684"/>
              <a:buFont typeface="Lato"/>
              <a:buNone/>
              <a:tabLst/>
              <a:defRPr/>
            </a:pPr>
            <a:r>
              <a:rPr lang="en-US" sz="2400"/>
              <a:t>SIGNOS Y SÍNTOMAS</a:t>
            </a:r>
            <a:endParaRPr lang="en-US" sz="2400">
              <a:latin typeface="Calibri" charset="0"/>
              <a:ea typeface="Calibri" charset="0"/>
              <a:cs typeface="Calibri" charset="0"/>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El paciente no tiene pulso</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Está inconsciente</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No respira</a:t>
            </a:r>
            <a:endParaRPr lang="en-US" sz="2400" i="0" baseline="0">
              <a:solidFill>
                <a:schemeClr val="tx1"/>
              </a:solidFill>
              <a:latin typeface="Calibri" charset="0"/>
              <a:ea typeface="Calibri" charset="0"/>
              <a:cs typeface="Calibri" charset="0"/>
            </a:endParaRPr>
          </a:p>
          <a:p>
            <a:pPr indent="0">
              <a:lnSpc>
                <a:spcPct val="100000"/>
              </a:lnSpc>
              <a:spcBef>
                <a:spcPts val="400"/>
              </a:spcBef>
              <a:buNone/>
            </a:pPr>
            <a:endParaRPr lang="en-US" sz="2400">
              <a:latin typeface="Lato"/>
              <a:cs typeface="Lato"/>
            </a:endParaRPr>
          </a:p>
          <a:p>
            <a:pPr indent="-210312">
              <a:lnSpc>
                <a:spcPct val="100000"/>
              </a:lnSpc>
              <a:spcBef>
                <a:spcPts val="400"/>
              </a:spcBef>
            </a:pPr>
            <a:endParaRPr lang="en-US" sz="2400">
              <a:latin typeface="Lato"/>
              <a:cs typeface="Lato"/>
            </a:endParaRPr>
          </a:p>
          <a:p>
            <a:pPr marL="0" marR="0" lvl="0" indent="-210312" algn="l" defTabSz="914400" rtl="0" eaLnBrk="1" fontAlgn="auto" latinLnBrk="0" hangingPunct="1">
              <a:lnSpc>
                <a:spcPct val="100000"/>
              </a:lnSpc>
              <a:spcBef>
                <a:spcPts val="400"/>
              </a:spcBef>
              <a:spcAft>
                <a:spcPts val="0"/>
              </a:spcAft>
              <a:buClrTx/>
              <a:buSzTx/>
              <a:buFontTx/>
              <a:buNone/>
              <a:tabLst/>
              <a:defRPr/>
            </a:pPr>
            <a:r>
              <a:rPr lang="en-US" sz="2400"/>
              <a:t>TRATAMIENTO DETALLADOS</a:t>
            </a:r>
            <a:endParaRPr lang="en-US" sz="2400">
              <a:latin typeface="Calibri" charset="0"/>
              <a:ea typeface="Calibri" charset="0"/>
              <a:cs typeface="Calibri" charset="0"/>
            </a:endParaRPr>
          </a:p>
          <a:p>
            <a:pPr marL="342900" lvl="0" indent="-342900">
              <a:buFont typeface="Arial" charset="0"/>
              <a:buChar char="•"/>
            </a:pPr>
            <a:r>
              <a:rPr lang="es-MX" sz="2400"/>
              <a:t>Aplique los protocolos de RCP correspondientes</a:t>
            </a:r>
            <a:endParaRPr lang="en-US" sz="2400" baseline="0">
              <a:solidFill>
                <a:schemeClr val="tx1"/>
              </a:solidFill>
              <a:latin typeface="Calibri" charset="0"/>
              <a:ea typeface="Calibri" charset="0"/>
              <a:cs typeface="Calibri" charset="0"/>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45</a:t>
            </a:fld>
            <a:endParaRPr lang="en-US"/>
          </a:p>
        </p:txBody>
      </p:sp>
    </p:spTree>
    <p:extLst>
      <p:ext uri="{BB962C8B-B14F-4D97-AF65-F5344CB8AC3E}">
        <p14:creationId xmlns:p14="http://schemas.microsoft.com/office/powerpoint/2010/main" val="11314931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a:t>SIGNOS Y SÍNTOMAS</a:t>
            </a:r>
            <a:endParaRPr lang="en-US" sz="2400">
              <a:latin typeface="Calibri" charset="0"/>
              <a:ea typeface="Calibri" charset="0"/>
              <a:cs typeface="Calibri" charset="0"/>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Alta frecuencia cardíaca (taquicardia)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Alta frecuencia respiratoria (taquipnea)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Piel pálida y fría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Llenado capilar &gt;3 segundos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Sudoración (diaforesis)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Puede presentar</a:t>
            </a:r>
            <a:r>
              <a:rPr lang="es-MX" sz="2400" baseline="0"/>
              <a:t> </a:t>
            </a:r>
            <a:r>
              <a:rPr lang="es-MX" sz="2400"/>
              <a:t>mareos,</a:t>
            </a:r>
            <a:r>
              <a:rPr lang="es-MX" sz="2400" baseline="0"/>
              <a:t> </a:t>
            </a:r>
            <a:r>
              <a:rPr lang="es-MX" sz="2400"/>
              <a:t>confusión, alteración del estado mental,</a:t>
            </a:r>
            <a:r>
              <a:rPr lang="es-MX" sz="2400" baseline="0"/>
              <a:t> </a:t>
            </a:r>
            <a:r>
              <a:rPr lang="es-MX" sz="2400"/>
              <a:t>hipotensión</a:t>
            </a:r>
            <a:endParaRPr lang="en-US" sz="2200" i="0" baseline="0">
              <a:solidFill>
                <a:schemeClr val="tx1"/>
              </a:solidFill>
              <a:latin typeface="Calibri" charset="0"/>
              <a:ea typeface="Calibri" charset="0"/>
              <a:cs typeface="Calibri" charset="0"/>
            </a:endParaRPr>
          </a:p>
          <a:p>
            <a:pPr marL="0" indent="0">
              <a:lnSpc>
                <a:spcPct val="100000"/>
              </a:lnSpc>
              <a:spcBef>
                <a:spcPts val="0"/>
              </a:spcBef>
              <a:spcAft>
                <a:spcPts val="500"/>
              </a:spcAft>
              <a:buSzPct val="73684"/>
              <a:buFont typeface="Lato"/>
              <a:buNone/>
            </a:pPr>
            <a:endParaRPr lang="en-US" sz="2400"/>
          </a:p>
          <a:p>
            <a:pPr lvl="0">
              <a:defRPr/>
            </a:pPr>
            <a:r>
              <a:rPr lang="es-MX" sz="2400"/>
              <a:t>La mala perfusión se produce cuando el organismo no es capaz de llevar suficiente sangre con oxígeno a los órganos vitales. Si la mala perfusión continúa hasta afectar el funcionamiento de los órganos, se produce el estado de choque y esto puede ocasionar la muerte rápidamente.</a:t>
            </a:r>
            <a:endParaRPr lang="en-US" sz="2200">
              <a:latin typeface="Calibri" charset="0"/>
              <a:ea typeface="Calibri" charset="0"/>
              <a:cs typeface="Calibri" charset="0"/>
            </a:endParaRPr>
          </a:p>
          <a:p>
            <a:pPr marL="0" indent="0">
              <a:lnSpc>
                <a:spcPct val="100000"/>
              </a:lnSpc>
              <a:spcBef>
                <a:spcPts val="0"/>
              </a:spcBef>
              <a:spcAft>
                <a:spcPts val="500"/>
              </a:spcAft>
              <a:buSzPct val="73684"/>
              <a:buFont typeface="Lato"/>
              <a:buNone/>
            </a:pPr>
            <a:endParaRPr lang="en-US" sz="2400">
              <a:latin typeface="Lato"/>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TRATAMIENTO DETALLADOS</a:t>
            </a:r>
            <a:endParaRPr lang="en-US" sz="2000">
              <a:latin typeface="Calibri" charset="0"/>
              <a:ea typeface="Calibri" charset="0"/>
              <a:cs typeface="Calibri" charset="0"/>
            </a:endParaRPr>
          </a:p>
          <a:p>
            <a:pPr marL="342900" lvl="0" indent="-342900">
              <a:buFont typeface="Arial" charset="0"/>
              <a:buChar char="•"/>
            </a:pPr>
            <a:r>
              <a:rPr lang="es-MX" sz="2000"/>
              <a:t>Acostar al paciente en posición horizontal</a:t>
            </a:r>
          </a:p>
          <a:p>
            <a:pPr marL="342900" lvl="0" indent="-342900">
              <a:buFont typeface="Arial" charset="0"/>
              <a:buChar char="•"/>
            </a:pPr>
            <a:r>
              <a:rPr lang="es-MX" sz="2000"/>
              <a:t>Suministre oxígeno</a:t>
            </a:r>
          </a:p>
          <a:p>
            <a:pPr marL="342900" lvl="0" indent="-342900">
              <a:buFont typeface="Arial" charset="0"/>
              <a:buChar char="•"/>
            </a:pPr>
            <a:r>
              <a:rPr lang="es-MX" sz="2000"/>
              <a:t>Controle el sangrado</a:t>
            </a:r>
          </a:p>
          <a:p>
            <a:pPr marL="342900" lvl="0" indent="-342900">
              <a:buFont typeface="Arial" charset="0"/>
              <a:buChar char="•"/>
            </a:pPr>
            <a:r>
              <a:rPr lang="es-MX" sz="2000"/>
              <a:t>Inserte una vía intravenosa y comience a administrar líquidos</a:t>
            </a:r>
          </a:p>
          <a:p>
            <a:pPr marL="342900" lvl="0" indent="-342900">
              <a:buFont typeface="Arial" charset="0"/>
              <a:buChar char="•"/>
            </a:pPr>
            <a:r>
              <a:rPr lang="es-MX" sz="2000"/>
              <a:t>Ante signos de infección, administre antibióticos</a:t>
            </a:r>
          </a:p>
          <a:p>
            <a:pPr marL="342900" lvl="0" indent="-342900">
              <a:buFont typeface="Arial" charset="0"/>
              <a:buChar char="•"/>
            </a:pPr>
            <a:r>
              <a:rPr lang="es-MX" sz="2000"/>
              <a:t>Prepare un traslado/transferencia rápido</a:t>
            </a:r>
          </a:p>
          <a:p>
            <a:pPr lvl="0">
              <a:spcBef>
                <a:spcPts val="0"/>
              </a:spcBef>
              <a:buNone/>
            </a:pPr>
            <a:endParaRPr lang="en-US" sz="2000" b="1"/>
          </a:p>
          <a:p>
            <a:pPr marL="342900" indent="-342900">
              <a:lnSpc>
                <a:spcPct val="115000"/>
              </a:lnSpc>
              <a:spcBef>
                <a:spcPts val="0"/>
              </a:spcBef>
            </a:pPr>
            <a:endParaRPr lang="en-US" sz="1900" b="1">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46</a:t>
            </a:fld>
            <a:endParaRPr lang="en-US"/>
          </a:p>
        </p:txBody>
      </p:sp>
    </p:spTree>
    <p:extLst>
      <p:ext uri="{BB962C8B-B14F-4D97-AF65-F5344CB8AC3E}">
        <p14:creationId xmlns:p14="http://schemas.microsoft.com/office/powerpoint/2010/main" val="26397041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s-MX" sz="2400" b="1"/>
              <a:t>El sangrado abundante que no se controla puede desembocar rápidamente en un estado de choque. Antes de que se detecte una hemorragia puede haber un sangrado profuso en el tórax, la pelvis, los muslos y el abdomen.</a:t>
            </a:r>
            <a:endParaRPr lang="en-US" sz="2400">
              <a:latin typeface="Lato"/>
              <a:ea typeface="Lato"/>
              <a:cs typeface="Lato"/>
              <a:sym typeface="Lato"/>
            </a:endParaRPr>
          </a:p>
          <a:p>
            <a:pPr marL="0" indent="0">
              <a:lnSpc>
                <a:spcPct val="100000"/>
              </a:lnSpc>
              <a:spcBef>
                <a:spcPts val="0"/>
              </a:spcBef>
              <a:spcAft>
                <a:spcPts val="500"/>
              </a:spcAft>
              <a:buSzPct val="73684"/>
              <a:buFont typeface="Lato"/>
              <a:buNone/>
            </a:pPr>
            <a:endParaRPr lang="en-US" sz="2400">
              <a:latin typeface="Lato"/>
              <a:ea typeface="Lato"/>
              <a:cs typeface="Lato"/>
              <a:sym typeface="Lato"/>
            </a:endParaRPr>
          </a:p>
          <a:p>
            <a:pPr algn="l"/>
            <a:r>
              <a:rPr lang="en-US" sz="2400"/>
              <a:t>SIGNOS Y SÍNTOMAS</a:t>
            </a:r>
            <a:endParaRPr lang="en-US" sz="2400">
              <a:latin typeface="Calibri" charset="0"/>
              <a:ea typeface="Calibri" charset="0"/>
              <a:cs typeface="Calibri" charset="0"/>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000"/>
              <a:t>Heridas sangrantes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000"/>
              <a:t>Los moretones alrededor del ombligo o en los costados pueden ser un signo de sangrado interno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000"/>
              <a:t>Vómitos de sangre, sangrado rectal o sangrado vaginal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000"/>
              <a:t>Fractura de pelvis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000"/>
              <a:t>Fractura de fémur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000"/>
              <a:t>Disminución de los ruidos respiratorios de un lado del tórax (</a:t>
            </a:r>
            <a:r>
              <a:rPr lang="es-MX" sz="2000" err="1"/>
              <a:t>hemotórax</a:t>
            </a:r>
            <a:r>
              <a:rPr lang="es-MX" sz="2000"/>
              <a:t>)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000"/>
              <a:t>Signos de mala perfusión (hipotensión, taquicardia, palidez, diaforesis)</a:t>
            </a:r>
            <a:endParaRPr lang="en-US" sz="2000" i="0" baseline="0">
              <a:solidFill>
                <a:schemeClr val="tx1"/>
              </a:solidFill>
              <a:latin typeface="Calibri" charset="0"/>
              <a:ea typeface="Calibri" charset="0"/>
              <a:cs typeface="Calibri" charset="0"/>
            </a:endParaRPr>
          </a:p>
          <a:p>
            <a:pPr indent="0">
              <a:lnSpc>
                <a:spcPct val="100000"/>
              </a:lnSpc>
              <a:spcBef>
                <a:spcPts val="400"/>
              </a:spcBef>
              <a:buNone/>
            </a:pPr>
            <a:endParaRPr lang="en-US" sz="2400"/>
          </a:p>
          <a:p>
            <a:pPr marL="0" marR="0" lvl="0" indent="0" algn="l" defTabSz="914400" rtl="0" eaLnBrk="1" fontAlgn="auto" latinLnBrk="0" hangingPunct="1">
              <a:lnSpc>
                <a:spcPct val="100000"/>
              </a:lnSpc>
              <a:spcBef>
                <a:spcPts val="400"/>
              </a:spcBef>
              <a:spcAft>
                <a:spcPts val="0"/>
              </a:spcAft>
              <a:buClrTx/>
              <a:buSzTx/>
              <a:buFontTx/>
              <a:buNone/>
              <a:tabLst/>
              <a:defRPr/>
            </a:pPr>
            <a:r>
              <a:rPr lang="en-US" sz="2400"/>
              <a:t>TRATAMIENTO DETALLADOS</a:t>
            </a:r>
            <a:endParaRPr lang="en-US" sz="2400">
              <a:latin typeface="Calibri" charset="0"/>
              <a:ea typeface="Calibri" charset="0"/>
              <a:cs typeface="Calibri" charset="0"/>
            </a:endParaRPr>
          </a:p>
          <a:p>
            <a:pPr marL="342900" lvl="0" indent="-342900">
              <a:buFont typeface="Arial" charset="0"/>
              <a:buChar char="•"/>
            </a:pPr>
            <a:r>
              <a:rPr lang="es-MX" sz="2200"/>
              <a:t>Detenga la hemorragia. Según cuál sea el origen, aplique: </a:t>
            </a:r>
          </a:p>
          <a:p>
            <a:pPr marL="800100" lvl="1" indent="-342900">
              <a:buFont typeface="Arial" charset="0"/>
              <a:buChar char="•"/>
            </a:pPr>
            <a:r>
              <a:rPr lang="es-MX" sz="2200"/>
              <a:t>presión directa</a:t>
            </a:r>
          </a:p>
          <a:p>
            <a:pPr marL="800100" lvl="1" indent="-342900">
              <a:buFont typeface="Arial" charset="0"/>
              <a:buChar char="•"/>
            </a:pPr>
            <a:r>
              <a:rPr lang="es-MX" sz="2200"/>
              <a:t>taponamiento de heridas profundas </a:t>
            </a:r>
          </a:p>
          <a:p>
            <a:pPr marL="800100" lvl="1" indent="-342900">
              <a:buFont typeface="Arial" charset="0"/>
              <a:buChar char="•"/>
            </a:pPr>
            <a:r>
              <a:rPr lang="es-MX" sz="2200"/>
              <a:t>un torniquete</a:t>
            </a:r>
          </a:p>
          <a:p>
            <a:pPr marL="800100" lvl="1" indent="-342900">
              <a:buFont typeface="Arial" charset="0"/>
              <a:buChar char="•"/>
            </a:pPr>
            <a:r>
              <a:rPr lang="es-MX" sz="2200"/>
              <a:t>un inmovilizador pélvico o una férula de fémur</a:t>
            </a:r>
          </a:p>
          <a:p>
            <a:pPr marL="342900" lvl="0" indent="-342900">
              <a:buFont typeface="Arial" charset="0"/>
              <a:buChar char="•"/>
            </a:pPr>
            <a:r>
              <a:rPr lang="es-MX" sz="2200"/>
              <a:t>Administre líquidos por vía intravenosa</a:t>
            </a:r>
          </a:p>
          <a:p>
            <a:pPr marL="342900" lvl="0" indent="-342900">
              <a:buFont typeface="Arial" charset="0"/>
              <a:buChar char="•"/>
            </a:pPr>
            <a:r>
              <a:rPr lang="es-MX" sz="2200"/>
              <a:t>Derive al paciente para una transfusión de sangre y tratamiento quirúrgico si es necesario</a:t>
            </a:r>
            <a:endParaRPr lang="en-US" sz="2200" baseline="0">
              <a:solidFill>
                <a:schemeClr val="tx1"/>
              </a:solidFill>
              <a:latin typeface="Calibri" charset="0"/>
              <a:ea typeface="Calibri" charset="0"/>
              <a:cs typeface="Calibri" charset="0"/>
            </a:endParaRPr>
          </a:p>
          <a:p>
            <a:pPr indent="0">
              <a:lnSpc>
                <a:spcPct val="100000"/>
              </a:lnSpc>
              <a:spcBef>
                <a:spcPts val="400"/>
              </a:spcBef>
              <a:buNone/>
            </a:pPr>
            <a:r>
              <a:rPr lang="en-US" sz="2400"/>
              <a:t> </a:t>
            </a:r>
            <a:endParaRPr lang="en-US" sz="2400">
              <a:latin typeface="Lato"/>
              <a:cs typeface="Lato"/>
            </a:endParaRPr>
          </a:p>
          <a:p>
            <a:pPr indent="0">
              <a:lnSpc>
                <a:spcPct val="100000"/>
              </a:lnSpc>
              <a:spcBef>
                <a:spcPts val="400"/>
              </a:spcBef>
              <a:buNone/>
            </a:pPr>
            <a:endParaRPr lang="en-US" sz="2400">
              <a:latin typeface="Lato"/>
              <a:cs typeface="Lato"/>
            </a:endParaRPr>
          </a:p>
          <a:p>
            <a:pPr indent="0">
              <a:lnSpc>
                <a:spcPct val="100000"/>
              </a:lnSpc>
              <a:spcBef>
                <a:spcPts val="400"/>
              </a:spcBef>
              <a:buNone/>
            </a:pPr>
            <a:endParaRPr lang="en-US" sz="2400">
              <a:latin typeface="Lato"/>
              <a:cs typeface="Lato"/>
            </a:endParaRPr>
          </a:p>
          <a:p>
            <a:pPr indent="-210312">
              <a:lnSpc>
                <a:spcPct val="100000"/>
              </a:lnSpc>
              <a:spcBef>
                <a:spcPts val="400"/>
              </a:spcBef>
            </a:pPr>
            <a:endParaRPr lang="en-US" sz="2400">
              <a:latin typeface="Lato"/>
              <a:cs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47</a:t>
            </a:fld>
            <a:endParaRPr lang="en-US"/>
          </a:p>
        </p:txBody>
      </p:sp>
    </p:spTree>
    <p:extLst>
      <p:ext uri="{BB962C8B-B14F-4D97-AF65-F5344CB8AC3E}">
        <p14:creationId xmlns:p14="http://schemas.microsoft.com/office/powerpoint/2010/main" val="3598694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a:t>SIGNOS Y SÍNTOMAS</a:t>
            </a:r>
            <a:endParaRPr lang="en-US" sz="2400">
              <a:latin typeface="Calibri" charset="0"/>
              <a:ea typeface="Calibri" charset="0"/>
              <a:cs typeface="Calibri" charset="0"/>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Signos de mala perfusión</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Taquicardia, taquipnea, hipotensión, piel pálida y fría, extremidades frías, llenado capilar &gt;3 segundos)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Distensión venosa yugular</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Ruidos cardíacos disminuidos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Puede presentar mareos, confusión, alteración del estado mental</a:t>
            </a:r>
            <a:endParaRPr lang="en-US" sz="2400" i="0" baseline="0">
              <a:solidFill>
                <a:schemeClr val="tx1"/>
              </a:solidFill>
              <a:latin typeface="Calibri" charset="0"/>
              <a:ea typeface="Calibri" charset="0"/>
              <a:cs typeface="Calibri" charset="0"/>
            </a:endParaRPr>
          </a:p>
          <a:p>
            <a:pPr lvl="0">
              <a:spcBef>
                <a:spcPts val="0"/>
              </a:spcBef>
              <a:buNone/>
            </a:pPr>
            <a:endParaRPr lang="en-US" sz="2400"/>
          </a:p>
          <a:p>
            <a:pPr lvl="0">
              <a:defRPr/>
            </a:pPr>
            <a:r>
              <a:rPr lang="es-MX" sz="2400"/>
              <a:t>El taponamiento cardíaco se produce cuando se acumula líquido en el saco pericárdico. La presión de este líquido puede hacer colapsar las cámaras del corazón e impedir que se llenen adecuadamente, lo que limita el flujo de sangre a los tejidos y ocasiona un estado de choque</a:t>
            </a:r>
            <a:endParaRPr lang="en-US" sz="2200">
              <a:latin typeface="Calibri" charset="0"/>
              <a:ea typeface="Calibri" charset="0"/>
              <a:cs typeface="Calibri" charset="0"/>
            </a:endParaRPr>
          </a:p>
          <a:p>
            <a:pPr lvl="0">
              <a:spcBef>
                <a:spcPts val="0"/>
              </a:spcBef>
              <a:buNone/>
            </a:pPr>
            <a:endParaRPr lang="en-US" sz="240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TRATAMIENTO DETALLADOS</a:t>
            </a:r>
            <a:endParaRPr lang="en-US" sz="2400">
              <a:latin typeface="Calibri" charset="0"/>
              <a:ea typeface="Calibri" charset="0"/>
              <a:cs typeface="Calibri"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a:t> </a:t>
            </a:r>
            <a:r>
              <a:rPr lang="es-MX" sz="2400"/>
              <a:t>El tratamiento consiste en drenaje por </a:t>
            </a:r>
            <a:r>
              <a:rPr lang="es-MX" sz="2400" err="1"/>
              <a:t>pericardiocentesis</a:t>
            </a:r>
            <a:r>
              <a:rPr lang="es-MX" sz="2400"/>
              <a:t>.</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Se le deben administrar líquidos intravenosos para que entre al corazón el mayor volumen posible y contrarreste la presión de los líquidos en el pericardio</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Prepare una derivación rápida del paciente para tratamiento quirúrgico</a:t>
            </a:r>
            <a:endParaRPr lang="en-US" sz="2400" baseline="0">
              <a:solidFill>
                <a:schemeClr val="tx1"/>
              </a:solidFill>
              <a:latin typeface="Calibri" charset="0"/>
              <a:ea typeface="Calibri" charset="0"/>
              <a:cs typeface="Calibri" charset="0"/>
            </a:endParaRPr>
          </a:p>
          <a:p>
            <a:pPr lvl="0">
              <a:spcBef>
                <a:spcPts val="0"/>
              </a:spcBef>
              <a:buNone/>
            </a:pPr>
            <a:endParaRPr lang="en-US" sz="2400"/>
          </a:p>
        </p:txBody>
      </p:sp>
      <p:sp>
        <p:nvSpPr>
          <p:cNvPr id="4" name="Slide Number Placeholder 3"/>
          <p:cNvSpPr>
            <a:spLocks noGrp="1"/>
          </p:cNvSpPr>
          <p:nvPr>
            <p:ph type="sldNum" sz="quarter" idx="10"/>
          </p:nvPr>
        </p:nvSpPr>
        <p:spPr/>
        <p:txBody>
          <a:bodyPr/>
          <a:lstStyle/>
          <a:p>
            <a:fld id="{FE403372-DB74-7E4B-A0C5-B7F8CBD4FAC5}" type="slidenum">
              <a:rPr lang="en-US" smtClean="0"/>
              <a:t>48</a:t>
            </a:fld>
            <a:endParaRPr lang="en-US"/>
          </a:p>
        </p:txBody>
      </p:sp>
    </p:spTree>
    <p:extLst>
      <p:ext uri="{BB962C8B-B14F-4D97-AF65-F5344CB8AC3E}">
        <p14:creationId xmlns:p14="http://schemas.microsoft.com/office/powerpoint/2010/main" val="15552571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a:t>SIGNOS Y SÍNTOMAS</a:t>
            </a:r>
            <a:endParaRPr lang="en-US" sz="2400">
              <a:latin typeface="Calibri" charset="0"/>
              <a:ea typeface="Calibri" charset="0"/>
              <a:cs typeface="Calibri" charset="0"/>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Sudoración (diaforesis)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Alteración del estado mental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Crisis epiléptica/convulsiones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Glucosa en sangre </a:t>
            </a:r>
            <a:endParaRPr lang="en-US" sz="2400" i="0" baseline="0">
              <a:solidFill>
                <a:schemeClr val="tx1"/>
              </a:solidFill>
              <a:latin typeface="Calibri" charset="0"/>
              <a:ea typeface="Calibri" charset="0"/>
              <a:cs typeface="Calibri" charset="0"/>
            </a:endParaRPr>
          </a:p>
          <a:p>
            <a:pPr marL="0" lvl="0" indent="0">
              <a:spcBef>
                <a:spcPts val="0"/>
              </a:spcBef>
              <a:buFont typeface="Arial" charset="0"/>
              <a:buNone/>
            </a:pPr>
            <a:endParaRPr lang="en-US" sz="240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2400"/>
              <a:t>TRATAMIENTO DETALLADOS</a:t>
            </a:r>
            <a:endParaRPr lang="en-US" sz="2400">
              <a:latin typeface="Calibri" charset="0"/>
              <a:ea typeface="Calibri" charset="0"/>
              <a:cs typeface="Calibri"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Si la persona puede hablar y tragar, adminístrele glucosa por vía oral</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Si la persona no puede hablar o está inconsciente, adminístrele glucosa por vía intravenosa si es posible</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Si no es posible administrar glucosa intravenosa o no hay, administre glucosa bucal</a:t>
            </a:r>
            <a:endParaRPr lang="en-US" sz="2400" baseline="0">
              <a:solidFill>
                <a:schemeClr val="tx1"/>
              </a:solidFill>
              <a:latin typeface="Calibri" charset="0"/>
              <a:ea typeface="Calibri" charset="0"/>
              <a:cs typeface="Calibri" charset="0"/>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49</a:t>
            </a:fld>
            <a:endParaRPr lang="en-US"/>
          </a:p>
        </p:txBody>
      </p:sp>
    </p:spTree>
    <p:extLst>
      <p:ext uri="{BB962C8B-B14F-4D97-AF65-F5344CB8AC3E}">
        <p14:creationId xmlns:p14="http://schemas.microsoft.com/office/powerpoint/2010/main" val="3144003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s-MX"/>
              <a:t>Tras la evaluación ABCDE se debe hacer un historial rápido utilizando el método SAMPLE: S – Signos y síntomas, A – Alergias, M – Medicamentos, P – (</a:t>
            </a:r>
            <a:r>
              <a:rPr lang="es-MX" err="1"/>
              <a:t>Past</a:t>
            </a:r>
            <a:r>
              <a:rPr lang="es-MX"/>
              <a:t> </a:t>
            </a:r>
            <a:r>
              <a:rPr lang="es-MX" err="1"/>
              <a:t>history</a:t>
            </a:r>
            <a:r>
              <a:rPr lang="es-MX"/>
              <a:t>) Antecedentes clínicos, L – (</a:t>
            </a:r>
            <a:r>
              <a:rPr lang="es-MX" err="1"/>
              <a:t>Last</a:t>
            </a:r>
            <a:r>
              <a:rPr lang="es-MX"/>
              <a:t> oral </a:t>
            </a:r>
            <a:r>
              <a:rPr lang="es-MX" err="1"/>
              <a:t>intake</a:t>
            </a:r>
            <a:r>
              <a:rPr lang="es-MX"/>
              <a:t>) Última ingesta, E – Eventos relacionados con la enfermedad o lesión. Las categorías del historial SAMPLE se describen en general a continuación, y las preguntas esenciales para una presentación específica se indican en el módulo correspondiente. Usando los métodos SAMPLE y ABCDE conjuntamente, los diferentes proveedores se pueden comunicar fácilmente con respecto a pacientes graves. </a:t>
            </a:r>
            <a:endParaRPr sz="1100" b="0" i="0" u="none" strike="noStrike" cap="none">
              <a:solidFill>
                <a:schemeClr val="dk1"/>
              </a:solidFill>
              <a:latin typeface="Arial"/>
              <a:ea typeface="Arial"/>
              <a:cs typeface="Arial"/>
              <a:sym typeface="Arial"/>
            </a:endParaRPr>
          </a:p>
        </p:txBody>
      </p:sp>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621988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a:t>SIGNOS Y SÍNTOMAS</a:t>
            </a:r>
            <a:endParaRPr lang="en-US" sz="2400">
              <a:latin typeface="Calibri" charset="0"/>
              <a:ea typeface="Calibri" charset="0"/>
              <a:cs typeface="Calibri" charset="0"/>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Cefalea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Crisis epiléptica/convulsiones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Náuseas, vómitos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Alteración del estado mental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Pupilas asimétricas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Debilidad en un lado del cuerpo</a:t>
            </a:r>
            <a:endParaRPr lang="en-US" sz="2400" i="0" baseline="0">
              <a:solidFill>
                <a:schemeClr val="tx1"/>
              </a:solidFill>
              <a:latin typeface="Calibri" charset="0"/>
              <a:ea typeface="Calibri" charset="0"/>
              <a:cs typeface="Calibri" charset="0"/>
            </a:endParaRPr>
          </a:p>
          <a:p>
            <a:pPr marL="457200" lvl="0" indent="-317500" rtl="0">
              <a:lnSpc>
                <a:spcPct val="115000"/>
              </a:lnSpc>
              <a:spcBef>
                <a:spcPts val="0"/>
              </a:spcBef>
              <a:buSzPct val="73684"/>
              <a:buFont typeface="Lato"/>
            </a:pPr>
            <a:endParaRPr lang="en-US" sz="2400">
              <a:latin typeface="Lato"/>
              <a:ea typeface="Lato"/>
              <a:cs typeface="Lato"/>
              <a:sym typeface="Lato"/>
            </a:endParaRPr>
          </a:p>
          <a:p>
            <a:pPr marL="457200" lvl="0" indent="-317500" rtl="0">
              <a:lnSpc>
                <a:spcPct val="115000"/>
              </a:lnSpc>
              <a:spcBef>
                <a:spcPts val="0"/>
              </a:spcBef>
              <a:buSzPct val="73684"/>
              <a:buFont typeface="Lato"/>
            </a:pPr>
            <a:endParaRPr lang="en-US" sz="2400" b="1">
              <a:latin typeface="Lato"/>
              <a:ea typeface="Lato"/>
              <a:cs typeface="Lato"/>
              <a:sym typeface="Lato"/>
            </a:endParaRPr>
          </a:p>
          <a:p>
            <a:pPr lvl="0">
              <a:defRPr/>
            </a:pPr>
            <a:r>
              <a:rPr lang="es-MX" sz="2400" b="1"/>
              <a:t>El aumento de la presión </a:t>
            </a:r>
            <a:r>
              <a:rPr lang="es-MX" sz="2400" b="1" err="1"/>
              <a:t>intracraneana</a:t>
            </a:r>
            <a:r>
              <a:rPr lang="es-MX" sz="2400" b="1"/>
              <a:t> puede deberse a traumatismos, tumores, aumento del líquido </a:t>
            </a:r>
            <a:r>
              <a:rPr lang="es-MX" sz="2400" b="1" err="1"/>
              <a:t>intracraneano</a:t>
            </a:r>
            <a:r>
              <a:rPr lang="es-MX" sz="2400" b="1"/>
              <a:t>, sangrados o infecciones. Debido a la rigidez del cráneo, toda inflamación, exceso de líquido o tumor aumenta la presión sobre el cerebro, limita el flujo de sangre</a:t>
            </a:r>
            <a:endParaRPr lang="en-US" sz="2200" b="1">
              <a:latin typeface="Calibri" charset="0"/>
              <a:ea typeface="Calibri" charset="0"/>
              <a:cs typeface="Calibri" charset="0"/>
            </a:endParaRPr>
          </a:p>
          <a:p>
            <a:pPr marL="165100" marR="0" lvl="0" indent="0" algn="l" defTabSz="914400" rtl="0" eaLnBrk="1" fontAlgn="auto" latinLnBrk="0" hangingPunct="1">
              <a:lnSpc>
                <a:spcPct val="100000"/>
              </a:lnSpc>
              <a:spcBef>
                <a:spcPts val="0"/>
              </a:spcBef>
              <a:spcAft>
                <a:spcPts val="0"/>
              </a:spcAft>
              <a:buClr>
                <a:schemeClr val="dk1"/>
              </a:buClr>
              <a:buSzPct val="100000"/>
              <a:buFont typeface="Lato"/>
              <a:buNone/>
              <a:tabLst/>
              <a:defRPr/>
            </a:pPr>
            <a:endParaRPr lang="en-US" sz="2400">
              <a:latin typeface="Lato"/>
              <a:sym typeface="Lato"/>
            </a:endParaRPr>
          </a:p>
          <a:p>
            <a:pPr marL="165100" marR="0" lvl="0" indent="0" algn="l" defTabSz="914400" rtl="0" eaLnBrk="1" fontAlgn="auto" latinLnBrk="0" hangingPunct="1">
              <a:lnSpc>
                <a:spcPct val="100000"/>
              </a:lnSpc>
              <a:spcBef>
                <a:spcPts val="0"/>
              </a:spcBef>
              <a:spcAft>
                <a:spcPts val="0"/>
              </a:spcAft>
              <a:buClr>
                <a:schemeClr val="dk1"/>
              </a:buClr>
              <a:buSzPct val="100000"/>
              <a:buFont typeface="Lato"/>
              <a:buNone/>
              <a:tabLst/>
              <a:defRPr/>
            </a:pPr>
            <a:r>
              <a:rPr lang="en-US" sz="2400"/>
              <a:t>TRATAMIENTO DETALLADOS</a:t>
            </a:r>
            <a:endParaRPr lang="en-US" sz="2400">
              <a:latin typeface="Calibri" charset="0"/>
              <a:ea typeface="Calibri" charset="0"/>
              <a:cs typeface="Calibri"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a:latin typeface="Lato"/>
                <a:ea typeface="Lato"/>
                <a:cs typeface="Lato"/>
                <a:sym typeface="Lato"/>
              </a:rPr>
              <a:t> </a:t>
            </a:r>
            <a:r>
              <a:rPr lang="es-MX" sz="2400"/>
              <a:t>Eleve la cabecera de la cama a 30 grados si no se sospecha un traumatismo ni hay hipotensión. </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Controle la glucosa</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Si hay crisis epiléptica/convulsiones, administre una benzodiacepina</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Prepare un traslado/transferencia</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Es necesario reducir la presión lo antes posible, para lo cual en general hay que recurrir a la cirugía</a:t>
            </a:r>
            <a:endParaRPr lang="en-US" sz="2400" baseline="0">
              <a:latin typeface="Calibri" charset="0"/>
              <a:ea typeface="Calibri" charset="0"/>
              <a:cs typeface="Calibri" charset="0"/>
            </a:endParaRPr>
          </a:p>
          <a:p>
            <a:pPr marL="114300" lvl="0" indent="0" rtl="0">
              <a:spcBef>
                <a:spcPts val="0"/>
              </a:spcBef>
              <a:buClr>
                <a:schemeClr val="dk1"/>
              </a:buClr>
              <a:buSzPct val="180000"/>
              <a:buFont typeface="Lato"/>
              <a:buNone/>
            </a:pPr>
            <a:endParaRPr lang="en-US" sz="4800">
              <a:latin typeface="Lato"/>
              <a:ea typeface="Lato"/>
              <a:cs typeface="Lato"/>
              <a:sym typeface="Lato"/>
            </a:endParaRPr>
          </a:p>
          <a:p>
            <a:pPr marL="139700" lvl="0" indent="0" rtl="0">
              <a:lnSpc>
                <a:spcPct val="115000"/>
              </a:lnSpc>
              <a:spcBef>
                <a:spcPts val="0"/>
              </a:spcBef>
              <a:buSzPct val="73684"/>
              <a:buFont typeface="Arial" charset="0"/>
              <a:buNone/>
            </a:pPr>
            <a:endParaRPr lang="en-US" sz="2400">
              <a:latin typeface="Lato"/>
              <a:ea typeface="Lato"/>
              <a:cs typeface="Lato"/>
              <a:sym typeface="Lato"/>
            </a:endParaRPr>
          </a:p>
          <a:p>
            <a:pPr marL="165100" lvl="0" indent="0" rtl="0">
              <a:spcBef>
                <a:spcPts val="0"/>
              </a:spcBef>
              <a:buClr>
                <a:schemeClr val="dk1"/>
              </a:buClr>
              <a:buSzPct val="100000"/>
              <a:buFont typeface="Lato"/>
              <a:buNone/>
            </a:pPr>
            <a:endParaRPr lang="en-US" sz="2400">
              <a:latin typeface="Lato"/>
              <a:ea typeface="Lato"/>
              <a:cs typeface="Lato"/>
              <a:sym typeface="Lato"/>
            </a:endParaRPr>
          </a:p>
          <a:p>
            <a:pPr marL="0" lvl="0" indent="0">
              <a:spcBef>
                <a:spcPts val="0"/>
              </a:spcBef>
              <a:buFont typeface="Arial" charset="0"/>
              <a:buNone/>
            </a:pPr>
            <a:endParaRPr lang="en-US" sz="2400"/>
          </a:p>
          <a:p>
            <a:pPr marL="0" lvl="0" indent="0">
              <a:spcBef>
                <a:spcPts val="0"/>
              </a:spcBef>
              <a:buFont typeface="Arial" charset="0"/>
              <a:buNone/>
            </a:pPr>
            <a:endParaRPr lang="en-US" sz="2400"/>
          </a:p>
        </p:txBody>
      </p:sp>
      <p:sp>
        <p:nvSpPr>
          <p:cNvPr id="4" name="Slide Number Placeholder 3"/>
          <p:cNvSpPr>
            <a:spLocks noGrp="1"/>
          </p:cNvSpPr>
          <p:nvPr>
            <p:ph type="sldNum" sz="quarter" idx="10"/>
          </p:nvPr>
        </p:nvSpPr>
        <p:spPr/>
        <p:txBody>
          <a:bodyPr/>
          <a:lstStyle/>
          <a:p>
            <a:fld id="{FE403372-DB74-7E4B-A0C5-B7F8CBD4FAC5}" type="slidenum">
              <a:rPr lang="en-US" smtClean="0"/>
              <a:t>50</a:t>
            </a:fld>
            <a:endParaRPr lang="en-US"/>
          </a:p>
        </p:txBody>
      </p:sp>
    </p:spTree>
    <p:extLst>
      <p:ext uri="{BB962C8B-B14F-4D97-AF65-F5344CB8AC3E}">
        <p14:creationId xmlns:p14="http://schemas.microsoft.com/office/powerpoint/2010/main" val="36009917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Signos y síntomas de una crisis epiléptica activa:</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Movimientos repetitivos</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Mirada fija hacia un lado o que alterna a un lado y otro rítmicamente</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Falta de reacción a los estímulos.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Signos y síntomas de una crisis epiléptica reciente: </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Lengua mordida</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El paciente se orinó </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Antecedentes conocidos de crisis epilépticas/convulsiones</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Confusión que mejora en cuestión de minutos a horas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t>Si se desconoce la causa, tenga presente la posibilidad de un traumatismo</a:t>
            </a:r>
            <a:endParaRPr lang="en-US" sz="2200" b="0" i="0" u="sng" baseline="0">
              <a:solidFill>
                <a:srgbClr val="FF0000"/>
              </a:solidFill>
              <a:latin typeface="Calibri" charset="0"/>
              <a:ea typeface="Calibri" charset="0"/>
              <a:cs typeface="Calibri" charset="0"/>
            </a:endParaRPr>
          </a:p>
          <a:p>
            <a:pPr lvl="0" rtl="0">
              <a:spcBef>
                <a:spcPts val="0"/>
              </a:spcBef>
              <a:buNone/>
            </a:pPr>
            <a:endParaRPr lang="en-US" sz="2400"/>
          </a:p>
          <a:p>
            <a:pPr lvl="0" rtl="0">
              <a:spcBef>
                <a:spcPts val="0"/>
              </a:spcBef>
              <a:buNone/>
            </a:pPr>
            <a:endParaRPr lang="en-US" sz="2400"/>
          </a:p>
          <a:p>
            <a:pPr algn="l"/>
            <a:r>
              <a:rPr lang="en-US" sz="2400"/>
              <a:t>TRATAMIENTO DETALLADOS</a:t>
            </a:r>
            <a:endParaRPr lang="en-US" sz="2400">
              <a:latin typeface="Calibri" charset="0"/>
              <a:ea typeface="Calibri" charset="0"/>
              <a:cs typeface="Calibri"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Proteja a la persona de caídas y de objetos contundentes</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No coloque nada en la boca</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Suministre oxígeno</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Controle la glucosa en sangre</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Administre glucosa si es necesario</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it-IT" sz="2400"/>
              <a:t>Trate al paciente con una benzodiacepina</a:t>
            </a:r>
            <a:endParaRPr lang="en-US" sz="2200" b="0" baseline="0">
              <a:solidFill>
                <a:schemeClr val="tx1"/>
              </a:solidFill>
              <a:latin typeface="Calibri" charset="0"/>
              <a:ea typeface="Calibri" charset="0"/>
              <a:cs typeface="Calibri"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Vigile al paciente de cerca por si la respiración se enlentece o dificulta</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Coloque al paciente en posición lateral de seguridad si no se sospecha un traumatismo</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t>Si la paciente está embarazada o dio a luz recientemente, adminístrele sulfato de magnesio</a:t>
            </a:r>
            <a:endParaRPr lang="en-US" sz="2400" baseline="0">
              <a:solidFill>
                <a:schemeClr val="tx1"/>
              </a:solidFill>
              <a:latin typeface="Calibri" charset="0"/>
              <a:ea typeface="Calibri" charset="0"/>
              <a:cs typeface="Calibri" charset="0"/>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51</a:t>
            </a:fld>
            <a:endParaRPr lang="en-US"/>
          </a:p>
        </p:txBody>
      </p:sp>
    </p:spTree>
    <p:extLst>
      <p:ext uri="{BB962C8B-B14F-4D97-AF65-F5344CB8AC3E}">
        <p14:creationId xmlns:p14="http://schemas.microsoft.com/office/powerpoint/2010/main" val="2850904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a:solidFill>
                  <a:schemeClr val="tx1"/>
                </a:solidFill>
                <a:effectLst/>
                <a:latin typeface="+mn-lt"/>
                <a:ea typeface="+mn-ea"/>
                <a:cs typeface="+mn-cs"/>
              </a:rPr>
              <a:t>SIGNOS Y SÍNTOMAS</a:t>
            </a:r>
            <a:endParaRPr lang="es-MX" sz="1200" b="0" i="0" u="none" strike="noStrike" kern="1200">
              <a:solidFill>
                <a:schemeClr val="tx1"/>
              </a:solidFill>
              <a:effectLst/>
              <a:latin typeface="+mn-lt"/>
              <a:ea typeface="+mn-ea"/>
              <a:cs typeface="+mn-cs"/>
            </a:endParaRPr>
          </a:p>
          <a:p>
            <a:pPr marL="171450" indent="-171450" rtl="0" eaLnBrk="1" fontAlgn="auto" latinLnBrk="0" hangingPunct="1">
              <a:buFont typeface="Arial" panose="020B0604020202020204" pitchFamily="34" charset="0"/>
              <a:buChar char="•"/>
            </a:pPr>
            <a:r>
              <a:rPr lang="es-MX" sz="1200" b="0" i="0" u="none" strike="noStrike" kern="1200">
                <a:solidFill>
                  <a:schemeClr val="tx1"/>
                </a:solidFill>
                <a:effectLst/>
                <a:latin typeface="+mn-lt"/>
                <a:ea typeface="+mn-ea"/>
                <a:cs typeface="+mn-cs"/>
              </a:rPr>
              <a:t>Antecedente de mordedura de serpiente </a:t>
            </a:r>
          </a:p>
          <a:p>
            <a:pPr marL="171450" indent="-171450" rtl="0" eaLnBrk="1" fontAlgn="auto" latinLnBrk="0" hangingPunct="1">
              <a:buFont typeface="Arial" panose="020B0604020202020204" pitchFamily="34" charset="0"/>
              <a:buChar char="•"/>
            </a:pPr>
            <a:r>
              <a:rPr lang="es-MX" sz="1200" b="0" i="0" u="none" strike="noStrike" kern="1200">
                <a:solidFill>
                  <a:schemeClr val="tx1"/>
                </a:solidFill>
                <a:effectLst/>
                <a:latin typeface="+mn-lt"/>
                <a:ea typeface="+mn-ea"/>
                <a:cs typeface="+mn-cs"/>
              </a:rPr>
              <a:t>Puede haber marcas visibles de la mordedura </a:t>
            </a:r>
          </a:p>
          <a:p>
            <a:pPr marL="171450" indent="-171450" rtl="0" eaLnBrk="1" fontAlgn="auto" latinLnBrk="0" hangingPunct="1">
              <a:buFont typeface="Arial" panose="020B0604020202020204" pitchFamily="34" charset="0"/>
              <a:buChar char="•"/>
            </a:pPr>
            <a:r>
              <a:rPr lang="es-MX" sz="1200" b="0" i="0" u="none" strike="noStrike" kern="1200">
                <a:solidFill>
                  <a:schemeClr val="tx1"/>
                </a:solidFill>
                <a:effectLst/>
                <a:latin typeface="+mn-lt"/>
                <a:ea typeface="+mn-ea"/>
                <a:cs typeface="+mn-cs"/>
              </a:rPr>
              <a:t>Edema </a:t>
            </a:r>
          </a:p>
          <a:p>
            <a:pPr marL="171450" indent="-171450" rtl="0" eaLnBrk="1" fontAlgn="auto" latinLnBrk="0" hangingPunct="1">
              <a:buFont typeface="Arial" panose="020B0604020202020204" pitchFamily="34" charset="0"/>
              <a:buChar char="•"/>
            </a:pPr>
            <a:r>
              <a:rPr lang="es-MX" sz="1200" b="0" i="0" u="none" strike="noStrike" kern="1200">
                <a:solidFill>
                  <a:schemeClr val="tx1"/>
                </a:solidFill>
                <a:effectLst/>
                <a:latin typeface="+mn-lt"/>
                <a:ea typeface="+mn-ea"/>
                <a:cs typeface="+mn-cs"/>
              </a:rPr>
              <a:t>Ampollas en la piel </a:t>
            </a:r>
          </a:p>
          <a:p>
            <a:pPr marL="171450" indent="-171450" rtl="0" eaLnBrk="1" fontAlgn="auto" latinLnBrk="0" hangingPunct="1">
              <a:buFont typeface="Arial" panose="020B0604020202020204" pitchFamily="34" charset="0"/>
              <a:buChar char="•"/>
            </a:pPr>
            <a:r>
              <a:rPr lang="es-MX" sz="1200" b="0" i="0" u="none" strike="noStrike" kern="1200">
                <a:solidFill>
                  <a:schemeClr val="tx1"/>
                </a:solidFill>
                <a:effectLst/>
                <a:latin typeface="+mn-lt"/>
                <a:ea typeface="+mn-ea"/>
                <a:cs typeface="+mn-cs"/>
              </a:rPr>
              <a:t>Moretones </a:t>
            </a:r>
          </a:p>
          <a:p>
            <a:pPr marL="171450" indent="-171450" rtl="0" eaLnBrk="1" fontAlgn="auto" latinLnBrk="0" hangingPunct="1">
              <a:buFont typeface="Arial" panose="020B0604020202020204" pitchFamily="34" charset="0"/>
              <a:buChar char="•"/>
            </a:pPr>
            <a:r>
              <a:rPr lang="es-MX" sz="1200" b="0" i="0" u="none" strike="noStrike" kern="1200">
                <a:solidFill>
                  <a:schemeClr val="tx1"/>
                </a:solidFill>
                <a:effectLst/>
                <a:latin typeface="+mn-lt"/>
                <a:ea typeface="+mn-ea"/>
                <a:cs typeface="+mn-cs"/>
              </a:rPr>
              <a:t>Hipotensión </a:t>
            </a:r>
          </a:p>
          <a:p>
            <a:pPr marL="171450" indent="-171450" rtl="0" eaLnBrk="1" fontAlgn="auto" latinLnBrk="0" hangingPunct="1">
              <a:buFont typeface="Arial" panose="020B0604020202020204" pitchFamily="34" charset="0"/>
              <a:buChar char="•"/>
            </a:pPr>
            <a:r>
              <a:rPr lang="es-MX" sz="1200" b="0" i="0" u="none" strike="noStrike" kern="1200">
                <a:solidFill>
                  <a:schemeClr val="tx1"/>
                </a:solidFill>
                <a:effectLst/>
                <a:latin typeface="+mn-lt"/>
                <a:ea typeface="+mn-ea"/>
                <a:cs typeface="+mn-cs"/>
              </a:rPr>
              <a:t>Parálisis </a:t>
            </a:r>
          </a:p>
          <a:p>
            <a:pPr marL="171450" indent="-171450" rtl="0" eaLnBrk="1" fontAlgn="auto" latinLnBrk="0" hangingPunct="1">
              <a:buFont typeface="Arial" panose="020B0604020202020204" pitchFamily="34" charset="0"/>
              <a:buChar char="•"/>
            </a:pPr>
            <a:r>
              <a:rPr lang="es-MX" sz="1200" b="0" i="0" u="none" strike="noStrike" kern="1200">
                <a:solidFill>
                  <a:schemeClr val="tx1"/>
                </a:solidFill>
                <a:effectLst/>
                <a:latin typeface="+mn-lt"/>
                <a:ea typeface="+mn-ea"/>
                <a:cs typeface="+mn-cs"/>
              </a:rPr>
              <a:t>Convulsiones </a:t>
            </a:r>
          </a:p>
          <a:p>
            <a:pPr marL="171450" indent="-171450" rtl="0" eaLnBrk="1" fontAlgn="auto" latinLnBrk="0" hangingPunct="1">
              <a:buFont typeface="Arial" panose="020B0604020202020204" pitchFamily="34" charset="0"/>
              <a:buChar char="•"/>
            </a:pPr>
            <a:r>
              <a:rPr lang="es-MX" sz="1200" b="0" i="0" u="none" strike="noStrike" kern="1200">
                <a:solidFill>
                  <a:schemeClr val="tx1"/>
                </a:solidFill>
                <a:effectLst/>
                <a:latin typeface="+mn-lt"/>
                <a:ea typeface="+mn-ea"/>
                <a:cs typeface="+mn-cs"/>
              </a:rPr>
              <a:t>Heridas sangrantes</a:t>
            </a:r>
          </a:p>
          <a:p>
            <a:pPr lvl="0" rtl="0">
              <a:spcBef>
                <a:spcPts val="0"/>
              </a:spcBef>
              <a:buNone/>
            </a:pPr>
            <a:endParaRPr lang="en-US" sz="2400">
              <a:latin typeface="Lato"/>
              <a:ea typeface="Lato"/>
              <a:cs typeface="Lato"/>
              <a:sym typeface="Lato"/>
            </a:endParaRPr>
          </a:p>
          <a:p>
            <a:pPr rtl="0" eaLnBrk="1" fontAlgn="t" latinLnBrk="0" hangingPunct="1"/>
            <a:r>
              <a:rPr lang="en-US" sz="1200" b="0" i="0" u="none" strike="noStrike" kern="1200">
                <a:solidFill>
                  <a:schemeClr val="tx1"/>
                </a:solidFill>
                <a:effectLst/>
                <a:latin typeface="+mn-lt"/>
                <a:ea typeface="+mn-ea"/>
                <a:cs typeface="+mn-cs"/>
              </a:rPr>
              <a:t>TRATAMIENTO DETALLADOS</a:t>
            </a:r>
            <a:endParaRPr lang="es-MX" sz="1200" b="0" i="0" u="none" strike="noStrike" kern="1200">
              <a:solidFill>
                <a:schemeClr val="tx1"/>
              </a:solidFill>
              <a:effectLst/>
              <a:latin typeface="+mn-lt"/>
              <a:ea typeface="+mn-ea"/>
              <a:cs typeface="+mn-cs"/>
            </a:endParaRPr>
          </a:p>
          <a:p>
            <a:pPr marL="171450" indent="-171450" rtl="0" eaLnBrk="1" fontAlgn="auto" latinLnBrk="0" hangingPunct="1">
              <a:buFont typeface="Arial" panose="020B0604020202020204" pitchFamily="34" charset="0"/>
              <a:buChar char="•"/>
            </a:pPr>
            <a:r>
              <a:rPr lang="es-MX" sz="1200" b="0" i="0" u="none" strike="noStrike" kern="1200">
                <a:solidFill>
                  <a:schemeClr val="tx1"/>
                </a:solidFill>
                <a:effectLst/>
                <a:latin typeface="+mn-lt"/>
                <a:ea typeface="+mn-ea"/>
                <a:cs typeface="+mn-cs"/>
              </a:rPr>
              <a:t>El objetivo es limitar la propagación del veneno y sus efectos en el organismo</a:t>
            </a:r>
          </a:p>
          <a:p>
            <a:pPr marL="171450" indent="-171450" rtl="0" eaLnBrk="1" fontAlgn="auto" latinLnBrk="0" hangingPunct="1">
              <a:buFont typeface="Arial" panose="020B0604020202020204" pitchFamily="34" charset="0"/>
              <a:buChar char="•"/>
            </a:pPr>
            <a:r>
              <a:rPr lang="es-MX" sz="1200" b="0" i="0" u="none" strike="noStrike" kern="1200">
                <a:solidFill>
                  <a:schemeClr val="tx1"/>
                </a:solidFill>
                <a:effectLst/>
                <a:latin typeface="+mn-lt"/>
                <a:ea typeface="+mn-ea"/>
                <a:cs typeface="+mn-cs"/>
              </a:rPr>
              <a:t>Inmovilice la extremidad</a:t>
            </a:r>
          </a:p>
          <a:p>
            <a:pPr marL="171450" indent="-171450" rtl="0" eaLnBrk="1" fontAlgn="auto" latinLnBrk="0" hangingPunct="1">
              <a:buFont typeface="Arial" panose="020B0604020202020204" pitchFamily="34" charset="0"/>
              <a:buChar char="•"/>
            </a:pPr>
            <a:r>
              <a:rPr lang="es-MX" sz="1200" b="0" i="0" u="none" strike="noStrike" kern="1200">
                <a:solidFill>
                  <a:schemeClr val="tx1"/>
                </a:solidFill>
                <a:effectLst/>
                <a:latin typeface="+mn-lt"/>
                <a:ea typeface="+mn-ea"/>
                <a:cs typeface="+mn-cs"/>
              </a:rPr>
              <a:t>Tome una fotografía de la serpiente y envíela con el paciente</a:t>
            </a:r>
          </a:p>
          <a:p>
            <a:pPr marL="171450" indent="-171450" rtl="0" eaLnBrk="1" fontAlgn="auto" latinLnBrk="0" hangingPunct="1">
              <a:buFont typeface="Arial" panose="020B0604020202020204" pitchFamily="34" charset="0"/>
              <a:buChar char="•"/>
            </a:pPr>
            <a:r>
              <a:rPr lang="pt-BR" sz="1200" b="0" i="0" u="none" strike="noStrike" kern="1200">
                <a:solidFill>
                  <a:schemeClr val="tx1"/>
                </a:solidFill>
                <a:effectLst/>
                <a:latin typeface="+mn-lt"/>
                <a:ea typeface="+mn-ea"/>
                <a:cs typeface="+mn-cs"/>
              </a:rPr>
              <a:t>Administre líquidos por vía intravenosa </a:t>
            </a:r>
            <a:r>
              <a:rPr lang="es-MX" sz="1200" b="0" i="0" u="none" strike="noStrike" kern="1200">
                <a:solidFill>
                  <a:schemeClr val="tx1"/>
                </a:solidFill>
                <a:effectLst/>
                <a:latin typeface="+mn-lt"/>
                <a:ea typeface="+mn-ea"/>
                <a:cs typeface="+mn-cs"/>
              </a:rPr>
              <a:t>si hay indicios de choque</a:t>
            </a:r>
          </a:p>
          <a:p>
            <a:pPr marL="171450" indent="-171450" rtl="0" eaLnBrk="1" fontAlgn="auto" latinLnBrk="0" hangingPunct="1">
              <a:buFont typeface="Arial" panose="020B0604020202020204" pitchFamily="34" charset="0"/>
              <a:buChar char="•"/>
            </a:pPr>
            <a:r>
              <a:rPr lang="es-MX" sz="1200" b="0" i="0" u="none" strike="noStrike" kern="1200">
                <a:solidFill>
                  <a:schemeClr val="tx1"/>
                </a:solidFill>
                <a:effectLst/>
                <a:latin typeface="+mn-lt"/>
                <a:ea typeface="+mn-ea"/>
                <a:cs typeface="+mn-cs"/>
              </a:rPr>
              <a:t>Estos pacientes pueden entrar en choque o tener problemas para mantener despejada la vía aérea</a:t>
            </a:r>
          </a:p>
          <a:p>
            <a:pPr marL="171450" indent="-171450" rtl="0" eaLnBrk="1" fontAlgn="auto" latinLnBrk="0" hangingPunct="1">
              <a:buFont typeface="Arial" panose="020B0604020202020204" pitchFamily="34" charset="0"/>
              <a:buChar char="•"/>
            </a:pPr>
            <a:r>
              <a:rPr lang="es-MX" sz="1200" b="0" i="0" u="none" strike="noStrike" kern="1200">
                <a:solidFill>
                  <a:schemeClr val="tx1"/>
                </a:solidFill>
                <a:effectLst/>
                <a:latin typeface="+mn-lt"/>
                <a:ea typeface="+mn-ea"/>
                <a:cs typeface="+mn-cs"/>
              </a:rPr>
              <a:t>Prepare lo antes posible un traslado/transferencia rápido</a:t>
            </a:r>
          </a:p>
        </p:txBody>
      </p:sp>
      <p:sp>
        <p:nvSpPr>
          <p:cNvPr id="4" name="Slide Number Placeholder 3"/>
          <p:cNvSpPr>
            <a:spLocks noGrp="1"/>
          </p:cNvSpPr>
          <p:nvPr>
            <p:ph type="sldNum" sz="quarter" idx="10"/>
          </p:nvPr>
        </p:nvSpPr>
        <p:spPr/>
        <p:txBody>
          <a:bodyPr/>
          <a:lstStyle/>
          <a:p>
            <a:fld id="{FE403372-DB74-7E4B-A0C5-B7F8CBD4FAC5}" type="slidenum">
              <a:rPr lang="en-US" smtClean="0"/>
              <a:t>52</a:t>
            </a:fld>
            <a:endParaRPr lang="en-US"/>
          </a:p>
        </p:txBody>
      </p:sp>
    </p:spTree>
    <p:extLst>
      <p:ext uri="{BB962C8B-B14F-4D97-AF65-F5344CB8AC3E}">
        <p14:creationId xmlns:p14="http://schemas.microsoft.com/office/powerpoint/2010/main" val="33708443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Bef>
                <a:spcPts val="0"/>
              </a:spcBef>
              <a:buNone/>
            </a:pPr>
            <a:r>
              <a:rPr lang="es-MX" sz="1200"/>
              <a:t>El método ABCDE está diseñado para identificar rápidamente trastornos o lesiones potencialmente mortales y reversibles. </a:t>
            </a:r>
          </a:p>
          <a:p>
            <a:pPr marL="0" lvl="0" indent="0">
              <a:lnSpc>
                <a:spcPct val="115000"/>
              </a:lnSpc>
              <a:spcBef>
                <a:spcPts val="0"/>
              </a:spcBef>
              <a:buNone/>
            </a:pPr>
            <a:endParaRPr lang="es-MX" sz="1200"/>
          </a:p>
          <a:p>
            <a:pPr marL="0" lvl="0" indent="0">
              <a:lnSpc>
                <a:spcPct val="115000"/>
              </a:lnSpc>
              <a:spcBef>
                <a:spcPts val="0"/>
              </a:spcBef>
              <a:buNone/>
            </a:pPr>
            <a:r>
              <a:rPr lang="es-MX" sz="1200"/>
              <a:t>Después de la evaluación ABCDE se debe realizar un control completo de los signos vitales.</a:t>
            </a:r>
            <a:endParaRPr lang="en-US" sz="1200">
              <a:latin typeface="Calibri" charset="0"/>
              <a:ea typeface="Calibri" charset="0"/>
              <a:cs typeface="Calibri" charset="0"/>
              <a:sym typeface="Lato"/>
            </a:endParaRPr>
          </a:p>
          <a:p>
            <a:pPr marL="0" lvl="0" indent="0">
              <a:lnSpc>
                <a:spcPct val="115000"/>
              </a:lnSpc>
              <a:spcBef>
                <a:spcPts val="0"/>
              </a:spcBef>
              <a:buNone/>
            </a:pPr>
            <a:endParaRPr lang="en-US" sz="1200">
              <a:latin typeface="Calibri" charset="0"/>
              <a:ea typeface="Calibri" charset="0"/>
              <a:cs typeface="Calibri" charset="0"/>
              <a:sym typeface="Lato"/>
            </a:endParaRPr>
          </a:p>
          <a:p>
            <a:pPr marL="0" lvl="0" indent="0">
              <a:lnSpc>
                <a:spcPct val="115000"/>
              </a:lnSpc>
              <a:spcBef>
                <a:spcPts val="0"/>
              </a:spcBef>
              <a:buNone/>
            </a:pPr>
            <a:r>
              <a:rPr lang="es-MX" sz="1200"/>
              <a:t>No retrase las intervenciones de evaluación ABCDE por los signos vitales.</a:t>
            </a:r>
          </a:p>
          <a:p>
            <a:pPr marL="0" lvl="0" indent="0">
              <a:lnSpc>
                <a:spcPct val="115000"/>
              </a:lnSpc>
              <a:spcBef>
                <a:spcPts val="0"/>
              </a:spcBef>
              <a:buNone/>
            </a:pPr>
            <a:endParaRPr lang="es-MX" sz="1200"/>
          </a:p>
          <a:p>
            <a:pPr marL="0" lvl="0" indent="0">
              <a:lnSpc>
                <a:spcPct val="115000"/>
              </a:lnSpc>
              <a:spcBef>
                <a:spcPts val="0"/>
              </a:spcBef>
              <a:buNone/>
            </a:pPr>
            <a:r>
              <a:rPr lang="es-MX" sz="1200"/>
              <a:t>Idealmente, la evaluación ABCDE debe repetirse cada 15 minutos y ante cualquier cambio de estado del paciente</a:t>
            </a:r>
            <a:r>
              <a:rPr lang="es-MX"/>
              <a:t>. </a:t>
            </a:r>
          </a:p>
        </p:txBody>
      </p:sp>
      <p:sp>
        <p:nvSpPr>
          <p:cNvPr id="4" name="Slide Number Placeholder 3"/>
          <p:cNvSpPr>
            <a:spLocks noGrp="1"/>
          </p:cNvSpPr>
          <p:nvPr>
            <p:ph type="sldNum" sz="quarter" idx="10"/>
          </p:nvPr>
        </p:nvSpPr>
        <p:spPr/>
        <p:txBody>
          <a:bodyPr/>
          <a:lstStyle/>
          <a:p>
            <a:fld id="{FE403372-DB74-7E4B-A0C5-B7F8CBD4FAC5}" type="slidenum">
              <a:rPr lang="en-US" smtClean="0"/>
              <a:t>53</a:t>
            </a:fld>
            <a:endParaRPr lang="en-US"/>
          </a:p>
        </p:txBody>
      </p:sp>
    </p:spTree>
    <p:extLst>
      <p:ext uri="{BB962C8B-B14F-4D97-AF65-F5344CB8AC3E}">
        <p14:creationId xmlns:p14="http://schemas.microsoft.com/office/powerpoint/2010/main" val="26422909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Deep thought</a:t>
            </a:r>
            <a:r>
              <a:rPr lang="en-US" sz="900" b="0" i="0" kern="1200" baseline="0">
                <a:solidFill>
                  <a:schemeClr val="tx1"/>
                </a:solidFill>
                <a:effectLst/>
                <a:latin typeface="+mn-lt"/>
                <a:ea typeface="+mn-ea"/>
                <a:cs typeface="+mn-cs"/>
              </a:rPr>
              <a:t> </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Creator:GDL</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/detail/221707/deep-thought</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54</a:t>
            </a:fld>
            <a:endParaRPr lang="en-US"/>
          </a:p>
        </p:txBody>
      </p:sp>
    </p:spTree>
    <p:extLst>
      <p:ext uri="{BB962C8B-B14F-4D97-AF65-F5344CB8AC3E}">
        <p14:creationId xmlns:p14="http://schemas.microsoft.com/office/powerpoint/2010/main" val="27018071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endParaRPr lang="en-CH" sz="18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051907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Aunque el método ABCDE se utiliza tanto en adultos como en niños, hay algunos aspectos de la evaluación y el tratamiento de niños que difieren de los de los adultos. En las secciones de “Consideraciones pediátricas” a lo largo del libro de ejercicios se ponen de relieve estas diferencias.</a:t>
            </a:r>
            <a:endParaRPr lang="en-US" baseline="0"/>
          </a:p>
          <a:p>
            <a:endParaRPr lang="en-US" baseline="0"/>
          </a:p>
          <a:p>
            <a:r>
              <a:rPr lang="en-US"/>
              <a:t>Image: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Doctor and Patients</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Creator:GDL</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/detail/236763/doctor-and-patients</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56</a:t>
            </a:fld>
            <a:endParaRPr lang="en-US"/>
          </a:p>
        </p:txBody>
      </p:sp>
    </p:spTree>
    <p:extLst>
      <p:ext uri="{BB962C8B-B14F-4D97-AF65-F5344CB8AC3E}">
        <p14:creationId xmlns:p14="http://schemas.microsoft.com/office/powerpoint/2010/main" val="24939662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sz="2400"/>
              <a:t>En comparación con los adultos, los niños tienen:</a:t>
            </a:r>
          </a:p>
          <a:p>
            <a:pPr marL="342900" indent="-342900">
              <a:buFont typeface="Arial" panose="020B0604020202020204" pitchFamily="34" charset="0"/>
              <a:buChar char="•"/>
            </a:pPr>
            <a:r>
              <a:rPr lang="es-MX" sz="2400"/>
              <a:t>Lengua más grande</a:t>
            </a:r>
          </a:p>
          <a:p>
            <a:pPr marL="342900" indent="-342900">
              <a:buFont typeface="Arial" panose="020B0604020202020204" pitchFamily="34" charset="0"/>
              <a:buChar char="•"/>
            </a:pPr>
            <a:r>
              <a:rPr lang="es-MX" sz="2400"/>
              <a:t>Coloque al niño en la posición de “olfatear”</a:t>
            </a:r>
          </a:p>
          <a:p>
            <a:pPr marL="342900" indent="-342900">
              <a:buFont typeface="Arial" panose="020B0604020202020204" pitchFamily="34" charset="0"/>
              <a:buChar char="•"/>
            </a:pPr>
            <a:r>
              <a:rPr lang="es-MX" sz="2400"/>
              <a:t>Cuello más corto y vía aérea más blanda y fácil de bloquearse</a:t>
            </a:r>
          </a:p>
          <a:p>
            <a:pPr marL="342900" indent="-342900">
              <a:buFont typeface="Arial" panose="020B0604020202020204" pitchFamily="34" charset="0"/>
              <a:buChar char="•"/>
            </a:pPr>
            <a:r>
              <a:rPr lang="es-MX" sz="2400"/>
              <a:t>Evite sobre extender o flexionar el cuello</a:t>
            </a:r>
            <a:endParaRPr lang="en-US" sz="2200"/>
          </a:p>
          <a:p>
            <a:pPr marL="342900" indent="-342900">
              <a:buFont typeface="Arial" panose="020B0604020202020204" pitchFamily="34" charset="0"/>
              <a:buChar char="•"/>
            </a:pPr>
            <a:r>
              <a:rPr lang="es-MX" sz="2400"/>
              <a:t>Cabeza más grande en comparación con el resto del cuerpo</a:t>
            </a:r>
          </a:p>
          <a:p>
            <a:pPr marL="342900" indent="-342900">
              <a:buFont typeface="Arial" panose="020B0604020202020204" pitchFamily="34" charset="0"/>
              <a:buChar char="•"/>
            </a:pPr>
            <a:r>
              <a:rPr lang="es-MX" sz="2400"/>
              <a:t>Observe atentamente para detectar una posible obstrucción de la vía aérea. </a:t>
            </a:r>
          </a:p>
          <a:p>
            <a:pPr marL="342900" indent="-342900">
              <a:buFont typeface="Arial" panose="020B0604020202020204" pitchFamily="34" charset="0"/>
              <a:buChar char="•"/>
            </a:pPr>
            <a:r>
              <a:rPr lang="es-MX" sz="2400"/>
              <a:t>Utilice la tracción mandibular si la vía aérea no está despejada </a:t>
            </a:r>
          </a:p>
          <a:p>
            <a:pPr marL="342900" indent="-342900">
              <a:buFont typeface="Arial" panose="020B0604020202020204" pitchFamily="34" charset="0"/>
              <a:buChar char="•"/>
            </a:pPr>
            <a:r>
              <a:rPr lang="es-MX" sz="2400"/>
              <a:t>Posicione la cabeza de modo que se abra la vía aérea, si no hay traumatismo</a:t>
            </a:r>
            <a:endParaRPr lang="en-US" sz="2200"/>
          </a:p>
          <a:p>
            <a:pPr marL="0" lvl="0" indent="-69850" rtl="0">
              <a:lnSpc>
                <a:spcPct val="115000"/>
              </a:lnSpc>
              <a:spcBef>
                <a:spcPts val="0"/>
              </a:spcBef>
              <a:buClr>
                <a:schemeClr val="dk1"/>
              </a:buClr>
              <a:buSzPct val="57894"/>
              <a:buFont typeface="Arial"/>
              <a:buNone/>
            </a:pPr>
            <a:endParaRPr lang="en-US" sz="2400" b="1">
              <a:latin typeface="Lato"/>
              <a:ea typeface="Lato"/>
              <a:cs typeface="Lato"/>
              <a:sym typeface="Lato"/>
            </a:endParaRPr>
          </a:p>
          <a:p>
            <a:pPr marL="0" indent="0">
              <a:buFont typeface="Arial" charset="0"/>
              <a:buNone/>
            </a:pPr>
            <a:r>
              <a:rPr lang="es-MX" sz="2400" b="1">
                <a:solidFill>
                  <a:srgbClr val="FF0000"/>
                </a:solidFill>
              </a:rPr>
              <a:t>La salivación excesiva, los estridores, la inflamación de la vía aérea y la resistencia a mover el cuello son todos signos de alto riesgo en los niños.</a:t>
            </a:r>
            <a:endParaRPr lang="en-US" sz="2200" b="1">
              <a:solidFill>
                <a:srgbClr val="FF0000"/>
              </a:solidFill>
            </a:endParaRPr>
          </a:p>
          <a:p>
            <a:pPr marL="342900" marR="0" lvl="0" indent="-342900" algn="l" defTabSz="914400" rtl="0" eaLnBrk="1" fontAlgn="auto" latinLnBrk="0" hangingPunct="1">
              <a:lnSpc>
                <a:spcPct val="115000"/>
              </a:lnSpc>
              <a:spcBef>
                <a:spcPts val="0"/>
              </a:spcBef>
              <a:spcAft>
                <a:spcPts val="0"/>
              </a:spcAft>
              <a:buClrTx/>
              <a:buSzTx/>
              <a:buFontTx/>
              <a:buNone/>
              <a:tabLst/>
              <a:defRPr/>
            </a:pPr>
            <a:endParaRPr lang="en-US" sz="2400" b="0" i="0" u="none" strike="noStrike" cap="none">
              <a:solidFill>
                <a:schemeClr val="dk1"/>
              </a:solidFill>
              <a:latin typeface="Arial"/>
              <a:ea typeface="Arial"/>
              <a:cs typeface="Arial"/>
              <a:sym typeface="Arial"/>
            </a:endParaRPr>
          </a:p>
          <a:p>
            <a:pPr marL="342900" marR="0" lvl="0" indent="-342900" algn="l" defTabSz="914400" rtl="0" eaLnBrk="1" fontAlgn="auto" latinLnBrk="0" hangingPunct="1">
              <a:lnSpc>
                <a:spcPct val="115000"/>
              </a:lnSpc>
              <a:spcBef>
                <a:spcPts val="0"/>
              </a:spcBef>
              <a:spcAft>
                <a:spcPts val="0"/>
              </a:spcAft>
              <a:buClrTx/>
              <a:buSzTx/>
              <a:buFontTx/>
              <a:buNone/>
              <a:tabLst/>
              <a:defRPr/>
            </a:pPr>
            <a:endParaRPr lang="en-US" sz="2400" b="0" i="0" u="none" strike="noStrike" cap="none">
              <a:solidFill>
                <a:schemeClr val="dk1"/>
              </a:solidFill>
              <a:latin typeface="Arial"/>
              <a:ea typeface="Arial"/>
              <a:cs typeface="Arial"/>
              <a:sym typeface="Arial"/>
            </a:endParaRPr>
          </a:p>
          <a:p>
            <a:pPr marL="342900" marR="0" lvl="0" indent="-342900" algn="l" defTabSz="914400" rtl="0" eaLnBrk="1" fontAlgn="auto" latinLnBrk="0" hangingPunct="1">
              <a:lnSpc>
                <a:spcPct val="115000"/>
              </a:lnSpc>
              <a:spcBef>
                <a:spcPts val="0"/>
              </a:spcBef>
              <a:spcAft>
                <a:spcPts val="0"/>
              </a:spcAft>
              <a:buClrTx/>
              <a:buSzTx/>
              <a:buFontTx/>
              <a:buNone/>
              <a:tabLst/>
              <a:defRPr/>
            </a:pPr>
            <a:r>
              <a:rPr lang="en-US" sz="2400" b="0" i="0" u="none" strike="noStrike" cap="none">
                <a:solidFill>
                  <a:schemeClr val="dk1"/>
                </a:solidFill>
                <a:latin typeface="Arial"/>
                <a:ea typeface="Arial"/>
                <a:cs typeface="Arial"/>
                <a:sym typeface="Arial"/>
              </a:rPr>
              <a:t>Images: Original </a:t>
            </a:r>
            <a:r>
              <a:rPr lang="en-US" sz="2400" b="0" i="0" u="none" strike="noStrike" cap="none" err="1">
                <a:solidFill>
                  <a:schemeClr val="dk1"/>
                </a:solidFill>
                <a:latin typeface="Arial"/>
                <a:ea typeface="Arial"/>
                <a:cs typeface="Arial"/>
                <a:sym typeface="Arial"/>
              </a:rPr>
              <a:t>Tein</a:t>
            </a:r>
            <a:r>
              <a:rPr lang="en-US" sz="2400" b="0" i="0" u="none" strike="noStrike" cap="none">
                <a:solidFill>
                  <a:schemeClr val="dk1"/>
                </a:solidFill>
                <a:latin typeface="Arial"/>
                <a:ea typeface="Arial"/>
                <a:cs typeface="Arial"/>
                <a:sym typeface="Arial"/>
              </a:rPr>
              <a:t> Jung Illustration</a:t>
            </a:r>
            <a:r>
              <a:rPr lang="en-US" sz="2400" b="0" i="0" u="none" strike="noStrike" cap="none" baseline="0">
                <a:solidFill>
                  <a:schemeClr val="dk1"/>
                </a:solidFill>
                <a:latin typeface="Arial"/>
                <a:ea typeface="Arial"/>
                <a:cs typeface="Arial"/>
                <a:sym typeface="Arial"/>
              </a:rPr>
              <a:t> 2017</a:t>
            </a:r>
            <a:endParaRPr lang="en-US" sz="2400">
              <a:latin typeface="Lato"/>
              <a:ea typeface="Lato"/>
              <a:cs typeface="Lato"/>
              <a:sym typeface="Lato"/>
            </a:endParaRPr>
          </a:p>
          <a:p>
            <a:pPr marL="0" lvl="0" indent="0" rtl="0">
              <a:lnSpc>
                <a:spcPct val="115000"/>
              </a:lnSpc>
              <a:spcBef>
                <a:spcPts val="0"/>
              </a:spcBef>
              <a:buNone/>
            </a:pPr>
            <a:endParaRPr lang="en-US" sz="1200" b="1">
              <a:latin typeface="Lato"/>
              <a:ea typeface="Lato"/>
              <a:cs typeface="Lato"/>
              <a:sym typeface="Lato"/>
            </a:endParaRPr>
          </a:p>
          <a:p>
            <a:pPr marL="0" lvl="0" indent="0" rtl="0">
              <a:lnSpc>
                <a:spcPct val="115000"/>
              </a:lnSpc>
              <a:spcBef>
                <a:spcPts val="0"/>
              </a:spcBef>
              <a:buNone/>
            </a:pPr>
            <a:endParaRPr lang="en-US" sz="1000"/>
          </a:p>
          <a:p>
            <a:pPr marL="0" lvl="0" indent="0" rtl="0">
              <a:lnSpc>
                <a:spcPct val="100000"/>
              </a:lnSpc>
              <a:spcBef>
                <a:spcPts val="0"/>
              </a:spcBef>
              <a:buNone/>
            </a:pPr>
            <a:endParaRPr lang="en-US" sz="1000"/>
          </a:p>
          <a:p>
            <a:pPr marL="0" lvl="0" indent="0" rtl="0">
              <a:lnSpc>
                <a:spcPct val="100000"/>
              </a:lnSpc>
              <a:spcBef>
                <a:spcPts val="0"/>
              </a:spcBef>
              <a:buNone/>
            </a:pPr>
            <a:endParaRPr lang="en-US" sz="1000"/>
          </a:p>
          <a:p>
            <a:pPr marL="0" lvl="0" indent="0" rtl="0">
              <a:lnSpc>
                <a:spcPct val="100000"/>
              </a:lnSpc>
              <a:spcBef>
                <a:spcPts val="0"/>
              </a:spcBef>
              <a:buNone/>
            </a:pPr>
            <a:endParaRPr lang="en-US" sz="1000"/>
          </a:p>
        </p:txBody>
      </p:sp>
      <p:sp>
        <p:nvSpPr>
          <p:cNvPr id="4" name="Slide Number Placeholder 3"/>
          <p:cNvSpPr>
            <a:spLocks noGrp="1"/>
          </p:cNvSpPr>
          <p:nvPr>
            <p:ph type="sldNum" sz="quarter" idx="10"/>
          </p:nvPr>
        </p:nvSpPr>
        <p:spPr/>
        <p:txBody>
          <a:bodyPr/>
          <a:lstStyle/>
          <a:p>
            <a:fld id="{FE403372-DB74-7E4B-A0C5-B7F8CBD4FAC5}" type="slidenum">
              <a:rPr lang="en-US" smtClean="0"/>
              <a:t>57</a:t>
            </a:fld>
            <a:endParaRPr lang="en-US"/>
          </a:p>
        </p:txBody>
      </p:sp>
    </p:spTree>
    <p:extLst>
      <p:ext uri="{BB962C8B-B14F-4D97-AF65-F5344CB8AC3E}">
        <p14:creationId xmlns:p14="http://schemas.microsoft.com/office/powerpoint/2010/main" val="25298315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2400"/>
              <a:t>Signos de dificultad respiratoria</a:t>
            </a:r>
            <a:r>
              <a:rPr lang="en-US" sz="2400"/>
              <a:t>:</a:t>
            </a:r>
          </a:p>
          <a:p>
            <a:pPr lvl="1"/>
            <a:r>
              <a:rPr lang="es-MX"/>
              <a:t>El aleteo nasal</a:t>
            </a:r>
          </a:p>
          <a:p>
            <a:pPr lvl="1"/>
            <a:r>
              <a:rPr lang="es-MX"/>
              <a:t>El meneo de la cabeza</a:t>
            </a:r>
          </a:p>
          <a:p>
            <a:pPr lvl="1"/>
            <a:r>
              <a:rPr lang="es-MX"/>
              <a:t>Los gruñidos </a:t>
            </a:r>
          </a:p>
          <a:p>
            <a:pPr lvl="1"/>
            <a:r>
              <a:rPr lang="es-MX"/>
              <a:t>El tiraje o las retracciones intercostales</a:t>
            </a:r>
            <a:r>
              <a:rPr lang="en-US"/>
              <a:t> </a:t>
            </a:r>
          </a:p>
          <a:p>
            <a:r>
              <a:rPr lang="es-MX" sz="2400"/>
              <a:t>La CIANOSIS</a:t>
            </a:r>
            <a:r>
              <a:rPr lang="en-US" sz="2400"/>
              <a:t>, </a:t>
            </a:r>
            <a:r>
              <a:rPr lang="es-MX" sz="2400"/>
              <a:t>una coloración azulada/grisácea alrededor de los labios y la boca o en las yemas de los dedos es una señal de peligro</a:t>
            </a:r>
            <a:endParaRPr lang="en-US" sz="2400" b="1"/>
          </a:p>
          <a:p>
            <a:r>
              <a:rPr lang="es-MX" sz="2400"/>
              <a:t>El TIRAJE INTERCOSTAL</a:t>
            </a:r>
            <a:endParaRPr lang="en-US" sz="2400"/>
          </a:p>
          <a:p>
            <a:pPr lvl="1"/>
            <a:r>
              <a:rPr lang="es-MX"/>
              <a:t>Observe la pared torácica inferior (costillas inferiores). El niño presenta tiraje intercostal si la pared torácica inferior se retrae cuando el niño inspira</a:t>
            </a:r>
          </a:p>
          <a:p>
            <a:pPr lvl="1"/>
            <a:r>
              <a:rPr lang="es-MX"/>
              <a:t>En la respiración normal, toda la pared torácica (superior e inferior) y el abdomen se expanden cuando el niño inspira</a:t>
            </a:r>
            <a:endParaRPr lang="en-US"/>
          </a:p>
          <a:p>
            <a:pPr marL="342900" indent="-342900">
              <a:lnSpc>
                <a:spcPct val="115000"/>
              </a:lnSpc>
              <a:spcBef>
                <a:spcPts val="0"/>
              </a:spcBef>
            </a:pPr>
            <a:endParaRPr lang="en-US" sz="2400" b="1">
              <a:latin typeface="Lato"/>
              <a:ea typeface="Lato"/>
              <a:cs typeface="Lato"/>
              <a:sym typeface="Lato"/>
            </a:endParaRPr>
          </a:p>
          <a:p>
            <a:pPr marL="342900" marR="0" lvl="0" indent="-342900" algn="l" defTabSz="914400" rtl="0" eaLnBrk="1" fontAlgn="auto" latinLnBrk="0" hangingPunct="1">
              <a:lnSpc>
                <a:spcPct val="115000"/>
              </a:lnSpc>
              <a:spcBef>
                <a:spcPts val="0"/>
              </a:spcBef>
              <a:spcAft>
                <a:spcPts val="0"/>
              </a:spcAft>
              <a:buClrTx/>
              <a:buSzTx/>
              <a:buFontTx/>
              <a:buNone/>
              <a:tabLst/>
              <a:defRPr/>
            </a:pPr>
            <a:r>
              <a:rPr lang="en-US" sz="2000" b="0" i="0" u="none" strike="noStrike" cap="none">
                <a:solidFill>
                  <a:schemeClr val="dk1"/>
                </a:solidFill>
                <a:latin typeface="Arial"/>
                <a:ea typeface="Arial"/>
                <a:cs typeface="Arial"/>
                <a:sym typeface="Arial"/>
              </a:rPr>
              <a:t>Images: Original </a:t>
            </a:r>
            <a:r>
              <a:rPr lang="en-US" sz="2000" b="0" i="0" u="none" strike="noStrike" cap="none" err="1">
                <a:solidFill>
                  <a:schemeClr val="dk1"/>
                </a:solidFill>
                <a:latin typeface="Arial"/>
                <a:ea typeface="Arial"/>
                <a:cs typeface="Arial"/>
                <a:sym typeface="Arial"/>
              </a:rPr>
              <a:t>Tein</a:t>
            </a:r>
            <a:r>
              <a:rPr lang="en-US" sz="2000" b="0" i="0" u="none" strike="noStrike" cap="none">
                <a:solidFill>
                  <a:schemeClr val="dk1"/>
                </a:solidFill>
                <a:latin typeface="Arial"/>
                <a:ea typeface="Arial"/>
                <a:cs typeface="Arial"/>
                <a:sym typeface="Arial"/>
              </a:rPr>
              <a:t> Jung Illustration</a:t>
            </a:r>
            <a:r>
              <a:rPr lang="en-US" sz="2000" b="0" i="0" u="none" strike="noStrike" cap="none" baseline="0">
                <a:solidFill>
                  <a:schemeClr val="dk1"/>
                </a:solidFill>
                <a:latin typeface="Arial"/>
                <a:ea typeface="Arial"/>
                <a:cs typeface="Arial"/>
                <a:sym typeface="Arial"/>
              </a:rPr>
              <a:t> 2017</a:t>
            </a:r>
            <a:endParaRPr lang="en-US" sz="2000">
              <a:latin typeface="Lato"/>
              <a:ea typeface="Lato"/>
              <a:cs typeface="Lato"/>
              <a:sym typeface="Lato"/>
            </a:endParaRPr>
          </a:p>
          <a:p>
            <a:pPr marL="0" lvl="0" indent="0" rtl="0">
              <a:lnSpc>
                <a:spcPct val="150000"/>
              </a:lnSpc>
              <a:spcBef>
                <a:spcPts val="0"/>
              </a:spcBef>
              <a:spcAft>
                <a:spcPts val="500"/>
              </a:spcAft>
              <a:buNone/>
            </a:pP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58</a:t>
            </a:fld>
            <a:endParaRPr lang="en-US"/>
          </a:p>
        </p:txBody>
      </p:sp>
    </p:spTree>
    <p:extLst>
      <p:ext uri="{BB962C8B-B14F-4D97-AF65-F5344CB8AC3E}">
        <p14:creationId xmlns:p14="http://schemas.microsoft.com/office/powerpoint/2010/main" val="13552610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err="1"/>
              <a:t>Escuche</a:t>
            </a:r>
            <a:endParaRPr lang="en-US" sz="2200"/>
          </a:p>
          <a:p>
            <a:pPr lvl="1"/>
            <a:r>
              <a:rPr lang="es-MX" sz="2200"/>
              <a:t>El SILENCIO RESPIRATORIO es un signo de dificultad respiratoria grave en un niño</a:t>
            </a:r>
          </a:p>
          <a:p>
            <a:pPr lvl="2"/>
            <a:r>
              <a:rPr lang="es-MX" sz="2200"/>
              <a:t>Ausencia de ruidos respiratorios en la auscultación del tórax</a:t>
            </a:r>
            <a:endParaRPr lang="en-US" sz="2200"/>
          </a:p>
          <a:p>
            <a:pPr lvl="2"/>
            <a:r>
              <a:rPr lang="es-MX" sz="2200"/>
              <a:t>Espasmos fuertes y estrechamiento de la vía aérea</a:t>
            </a:r>
            <a:r>
              <a:rPr lang="en-US" sz="2200"/>
              <a:t>Give SALBUTAMOL and OXYGEN </a:t>
            </a:r>
          </a:p>
          <a:p>
            <a:pPr lvl="2"/>
            <a:r>
              <a:rPr lang="en-US" sz="2200"/>
              <a:t>R</a:t>
            </a:r>
            <a:r>
              <a:rPr lang="es-MX" sz="2200" err="1"/>
              <a:t>eevalúe</a:t>
            </a:r>
            <a:r>
              <a:rPr lang="es-MX" sz="2200"/>
              <a:t> con frecuencia</a:t>
            </a:r>
            <a:endParaRPr lang="en-US" sz="2200"/>
          </a:p>
          <a:p>
            <a:pPr lvl="1"/>
            <a:r>
              <a:rPr lang="es-MX" sz="2200"/>
              <a:t>Los ESTRIDORES</a:t>
            </a:r>
            <a:endParaRPr lang="en-US" sz="2200"/>
          </a:p>
          <a:p>
            <a:pPr lvl="2"/>
            <a:r>
              <a:rPr lang="es-MX" sz="2200"/>
              <a:t>Un compromiso importante de la vía aérea</a:t>
            </a:r>
          </a:p>
          <a:p>
            <a:pPr lvl="2"/>
            <a:r>
              <a:rPr lang="es-MX" sz="2200"/>
              <a:t>Se debe permitir que los niños con estridores permanezcan en una posición cómoda</a:t>
            </a:r>
          </a:p>
          <a:p>
            <a:pPr lvl="2"/>
            <a:r>
              <a:rPr lang="es-MX" sz="2200"/>
              <a:t>Se los debe transferir de inmediato a un proveedor avanzado</a:t>
            </a:r>
          </a:p>
          <a:p>
            <a:pPr lvl="3"/>
            <a:r>
              <a:rPr lang="es-MX" sz="2200"/>
              <a:t>Adrenalina nebulizada</a:t>
            </a:r>
            <a:endParaRPr lang="en-US" sz="2200"/>
          </a:p>
          <a:p>
            <a:pPr lvl="2"/>
            <a:r>
              <a:rPr lang="es-MX" sz="2200"/>
              <a:t>Si el niño no puede ser transferido de inmediato, se puede considerar la posibilidad de administrarle adrenalina intramuscular, como corresponde al tratamiento de una reacción alérgica grave</a:t>
            </a:r>
            <a:r>
              <a:rPr lang="en-US" sz="2200"/>
              <a:t> </a:t>
            </a:r>
          </a:p>
          <a:p>
            <a:pPr marL="342900" indent="-342900">
              <a:lnSpc>
                <a:spcPct val="115000"/>
              </a:lnSpc>
              <a:spcBef>
                <a:spcPts val="0"/>
              </a:spcBef>
            </a:pPr>
            <a:endParaRPr lang="en-US" sz="2400" b="1">
              <a:latin typeface="Lato"/>
              <a:ea typeface="Lato"/>
              <a:cs typeface="Lato"/>
              <a:sym typeface="Lato"/>
            </a:endParaRPr>
          </a:p>
          <a:p>
            <a:pPr marL="342900" marR="0" lvl="0" indent="-342900" algn="l" defTabSz="914400" rtl="0" eaLnBrk="1" fontAlgn="auto" latinLnBrk="0" hangingPunct="1">
              <a:lnSpc>
                <a:spcPct val="115000"/>
              </a:lnSpc>
              <a:spcBef>
                <a:spcPts val="0"/>
              </a:spcBef>
              <a:spcAft>
                <a:spcPts val="0"/>
              </a:spcAft>
              <a:buClrTx/>
              <a:buSzTx/>
              <a:buFontTx/>
              <a:buNone/>
              <a:tabLst/>
              <a:defRPr/>
            </a:pPr>
            <a:r>
              <a:rPr lang="en-US" sz="2000" b="0" i="0" u="none" strike="noStrike" cap="none">
                <a:solidFill>
                  <a:schemeClr val="dk1"/>
                </a:solidFill>
                <a:latin typeface="Arial"/>
                <a:ea typeface="Arial"/>
                <a:cs typeface="Arial"/>
                <a:sym typeface="Arial"/>
              </a:rPr>
              <a:t>Images: Original </a:t>
            </a:r>
            <a:r>
              <a:rPr lang="en-US" sz="2000" b="0" i="0" u="none" strike="noStrike" cap="none" err="1">
                <a:solidFill>
                  <a:schemeClr val="dk1"/>
                </a:solidFill>
                <a:latin typeface="Arial"/>
                <a:ea typeface="Arial"/>
                <a:cs typeface="Arial"/>
                <a:sym typeface="Arial"/>
              </a:rPr>
              <a:t>Tein</a:t>
            </a:r>
            <a:r>
              <a:rPr lang="en-US" sz="2000" b="0" i="0" u="none" strike="noStrike" cap="none">
                <a:solidFill>
                  <a:schemeClr val="dk1"/>
                </a:solidFill>
                <a:latin typeface="Arial"/>
                <a:ea typeface="Arial"/>
                <a:cs typeface="Arial"/>
                <a:sym typeface="Arial"/>
              </a:rPr>
              <a:t> Jung Illustration</a:t>
            </a:r>
            <a:r>
              <a:rPr lang="en-US" sz="2000" b="0" i="0" u="none" strike="noStrike" cap="none" baseline="0">
                <a:solidFill>
                  <a:schemeClr val="dk1"/>
                </a:solidFill>
                <a:latin typeface="Arial"/>
                <a:ea typeface="Arial"/>
                <a:cs typeface="Arial"/>
                <a:sym typeface="Arial"/>
              </a:rPr>
              <a:t> 2017</a:t>
            </a:r>
            <a:endParaRPr lang="en-US" sz="2000">
              <a:latin typeface="Lato"/>
              <a:ea typeface="Lato"/>
              <a:cs typeface="Lato"/>
              <a:sym typeface="Lato"/>
            </a:endParaRPr>
          </a:p>
          <a:p>
            <a:pPr marL="0" lvl="0" indent="0" rtl="0">
              <a:lnSpc>
                <a:spcPct val="150000"/>
              </a:lnSpc>
              <a:spcBef>
                <a:spcPts val="0"/>
              </a:spcBef>
              <a:spcAft>
                <a:spcPts val="500"/>
              </a:spcAft>
              <a:buNone/>
            </a:pP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59</a:t>
            </a:fld>
            <a:endParaRPr lang="en-US"/>
          </a:p>
        </p:txBody>
      </p:sp>
    </p:spTree>
    <p:extLst>
      <p:ext uri="{BB962C8B-B14F-4D97-AF65-F5344CB8AC3E}">
        <p14:creationId xmlns:p14="http://schemas.microsoft.com/office/powerpoint/2010/main" val="1436012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latin typeface="Calibri" charset="0"/>
                <a:ea typeface="Calibri" charset="0"/>
                <a:cs typeface="Calibri" charset="0"/>
              </a:rPr>
              <a:t>Lo mas </a:t>
            </a:r>
            <a:r>
              <a:rPr lang="en-US" sz="2400" err="1">
                <a:latin typeface="Calibri" charset="0"/>
                <a:ea typeface="Calibri" charset="0"/>
                <a:cs typeface="Calibri" charset="0"/>
              </a:rPr>
              <a:t>importante</a:t>
            </a:r>
            <a:r>
              <a:rPr lang="en-US" sz="2400">
                <a:latin typeface="Calibri" charset="0"/>
                <a:ea typeface="Calibri" charset="0"/>
                <a:cs typeface="Calibri" charset="0"/>
              </a:rPr>
              <a:t> es </a:t>
            </a:r>
            <a:r>
              <a:rPr lang="en-US" sz="2400" err="1">
                <a:latin typeface="Calibri" charset="0"/>
                <a:ea typeface="Calibri" charset="0"/>
                <a:cs typeface="Calibri" charset="0"/>
              </a:rPr>
              <a:t>mantener</a:t>
            </a:r>
            <a:r>
              <a:rPr lang="en-US" sz="2400">
                <a:latin typeface="Calibri" charset="0"/>
                <a:ea typeface="Calibri" charset="0"/>
                <a:cs typeface="Calibri" charset="0"/>
              </a:rPr>
              <a:t> la </a:t>
            </a:r>
            <a:r>
              <a:rPr lang="en-US" sz="2400" err="1">
                <a:latin typeface="Calibri" charset="0"/>
                <a:ea typeface="Calibri" charset="0"/>
                <a:cs typeface="Calibri" charset="0"/>
              </a:rPr>
              <a:t>seguridad</a:t>
            </a:r>
            <a:r>
              <a:rPr lang="en-US" sz="2400">
                <a:latin typeface="Calibri" charset="0"/>
                <a:ea typeface="Calibri" charset="0"/>
                <a:cs typeface="Calibri" charset="0"/>
              </a:rPr>
              <a:t> </a:t>
            </a:r>
          </a:p>
          <a:p>
            <a:r>
              <a:rPr lang="en-US" sz="2400" err="1">
                <a:latin typeface="Calibri" charset="0"/>
                <a:ea typeface="Calibri" charset="0"/>
                <a:cs typeface="Calibri" charset="0"/>
              </a:rPr>
              <a:t>Peligros</a:t>
            </a:r>
            <a:r>
              <a:rPr lang="en-US" sz="2400">
                <a:latin typeface="Calibri" charset="0"/>
                <a:ea typeface="Calibri" charset="0"/>
                <a:cs typeface="Calibri" charset="0"/>
              </a:rPr>
              <a:t> </a:t>
            </a:r>
            <a:r>
              <a:rPr lang="en-US" sz="2400" err="1">
                <a:latin typeface="Calibri" charset="0"/>
                <a:ea typeface="Calibri" charset="0"/>
                <a:cs typeface="Calibri" charset="0"/>
              </a:rPr>
              <a:t>en</a:t>
            </a:r>
            <a:r>
              <a:rPr lang="en-US" sz="2400">
                <a:latin typeface="Calibri" charset="0"/>
                <a:ea typeface="Calibri" charset="0"/>
                <a:cs typeface="Calibri" charset="0"/>
              </a:rPr>
              <a:t> el </a:t>
            </a:r>
            <a:r>
              <a:rPr lang="en-US" sz="2400" err="1">
                <a:latin typeface="Calibri" charset="0"/>
                <a:ea typeface="Calibri" charset="0"/>
                <a:cs typeface="Calibri" charset="0"/>
              </a:rPr>
              <a:t>lugar</a:t>
            </a:r>
            <a:endParaRPr lang="en-US" sz="2400">
              <a:latin typeface="Calibri" charset="0"/>
              <a:ea typeface="Calibri" charset="0"/>
              <a:cs typeface="Calibri" charset="0"/>
            </a:endParaRPr>
          </a:p>
          <a:p>
            <a:pPr lvl="1"/>
            <a:r>
              <a:rPr lang="en-US" sz="2200" err="1">
                <a:latin typeface="Calibri" charset="0"/>
                <a:ea typeface="Calibri" charset="0"/>
                <a:cs typeface="Calibri" charset="0"/>
              </a:rPr>
              <a:t>Incendio</a:t>
            </a:r>
            <a:endParaRPr lang="en-US" sz="2200">
              <a:latin typeface="Calibri" charset="0"/>
              <a:ea typeface="Calibri" charset="0"/>
              <a:cs typeface="Calibri" charset="0"/>
            </a:endParaRPr>
          </a:p>
          <a:p>
            <a:pPr lvl="1"/>
            <a:r>
              <a:rPr lang="en-US" sz="2200" err="1">
                <a:latin typeface="Calibri" charset="0"/>
                <a:ea typeface="Calibri" charset="0"/>
                <a:cs typeface="Calibri" charset="0"/>
              </a:rPr>
              <a:t>Colision</a:t>
            </a:r>
            <a:r>
              <a:rPr lang="en-US" sz="2200">
                <a:latin typeface="Calibri" charset="0"/>
                <a:ea typeface="Calibri" charset="0"/>
                <a:cs typeface="Calibri" charset="0"/>
              </a:rPr>
              <a:t> de </a:t>
            </a:r>
            <a:r>
              <a:rPr lang="en-US" sz="2200" err="1">
                <a:latin typeface="Calibri" charset="0"/>
                <a:ea typeface="Calibri" charset="0"/>
                <a:cs typeface="Calibri" charset="0"/>
              </a:rPr>
              <a:t>transito</a:t>
            </a:r>
            <a:endParaRPr lang="en-US" sz="2200">
              <a:latin typeface="Calibri" charset="0"/>
              <a:ea typeface="Calibri" charset="0"/>
              <a:cs typeface="Calibri" charset="0"/>
            </a:endParaRPr>
          </a:p>
          <a:p>
            <a:pPr lvl="1"/>
            <a:r>
              <a:rPr lang="en-US" sz="2200" err="1">
                <a:latin typeface="Calibri" charset="0"/>
                <a:ea typeface="Calibri" charset="0"/>
                <a:cs typeface="Calibri" charset="0"/>
              </a:rPr>
              <a:t>Edificio</a:t>
            </a:r>
            <a:r>
              <a:rPr lang="en-US" sz="2200">
                <a:latin typeface="Calibri" charset="0"/>
                <a:ea typeface="Calibri" charset="0"/>
                <a:cs typeface="Calibri" charset="0"/>
              </a:rPr>
              <a:t> </a:t>
            </a:r>
            <a:r>
              <a:rPr lang="en-US" sz="2200" err="1">
                <a:latin typeface="Calibri" charset="0"/>
                <a:ea typeface="Calibri" charset="0"/>
                <a:cs typeface="Calibri" charset="0"/>
              </a:rPr>
              <a:t>derrumbado</a:t>
            </a:r>
            <a:endParaRPr lang="en-US" sz="2200">
              <a:latin typeface="Calibri" charset="0"/>
              <a:ea typeface="Calibri" charset="0"/>
              <a:cs typeface="Calibri" charset="0"/>
            </a:endParaRPr>
          </a:p>
          <a:p>
            <a:pPr lvl="1"/>
            <a:r>
              <a:rPr lang="en-US" sz="2200" err="1">
                <a:latin typeface="Calibri" charset="0"/>
                <a:ea typeface="Calibri" charset="0"/>
                <a:cs typeface="Calibri" charset="0"/>
              </a:rPr>
              <a:t>Violencia</a:t>
            </a:r>
            <a:endParaRPr lang="en-US" sz="2200">
              <a:latin typeface="Calibri" charset="0"/>
              <a:ea typeface="Calibri" charset="0"/>
              <a:cs typeface="Calibri" charset="0"/>
            </a:endParaRPr>
          </a:p>
          <a:p>
            <a:pPr lvl="1"/>
            <a:r>
              <a:rPr lang="en-US" sz="2200" err="1">
                <a:latin typeface="Calibri" charset="0"/>
                <a:ea typeface="Calibri" charset="0"/>
                <a:cs typeface="Calibri" charset="0"/>
              </a:rPr>
              <a:t>Riesgo</a:t>
            </a:r>
            <a:r>
              <a:rPr lang="en-US" sz="2200">
                <a:latin typeface="Calibri" charset="0"/>
                <a:ea typeface="Calibri" charset="0"/>
                <a:cs typeface="Calibri" charset="0"/>
              </a:rPr>
              <a:t> de </a:t>
            </a:r>
            <a:r>
              <a:rPr lang="en-US" sz="2200" err="1">
                <a:latin typeface="Calibri" charset="0"/>
                <a:ea typeface="Calibri" charset="0"/>
                <a:cs typeface="Calibri" charset="0"/>
              </a:rPr>
              <a:t>enfermedades</a:t>
            </a:r>
            <a:r>
              <a:rPr lang="en-US" sz="2200">
                <a:latin typeface="Calibri" charset="0"/>
                <a:ea typeface="Calibri" charset="0"/>
                <a:cs typeface="Calibri" charset="0"/>
              </a:rPr>
              <a:t> </a:t>
            </a:r>
            <a:r>
              <a:rPr lang="en-US" sz="2200" err="1">
                <a:latin typeface="Calibri" charset="0"/>
                <a:ea typeface="Calibri" charset="0"/>
                <a:cs typeface="Calibri" charset="0"/>
              </a:rPr>
              <a:t>infecciosas</a:t>
            </a:r>
            <a:endParaRPr lang="en-US" sz="2200">
              <a:latin typeface="Calibri" charset="0"/>
              <a:ea typeface="Calibri" charset="0"/>
              <a:cs typeface="Calibri" charset="0"/>
            </a:endParaRPr>
          </a:p>
          <a:p>
            <a:pPr lvl="1"/>
            <a:endParaRPr lang="en-US" sz="2200">
              <a:latin typeface="Calibri" charset="0"/>
              <a:ea typeface="Calibri" charset="0"/>
              <a:cs typeface="Calibri" charset="0"/>
            </a:endParaRPr>
          </a:p>
          <a:p>
            <a:pPr marL="0" lvl="0" indent="0">
              <a:spcBef>
                <a:spcPts val="0"/>
              </a:spcBef>
              <a:buSzPct val="25000"/>
              <a:buNone/>
            </a:pPr>
            <a:endParaRPr lang="en-US" sz="2000">
              <a:latin typeface="Lato"/>
              <a:ea typeface="Arial"/>
              <a:cs typeface="Lato"/>
              <a:sym typeface="Arial"/>
            </a:endParaRPr>
          </a:p>
          <a:p>
            <a:endParaRPr lang="en-US" sz="2000">
              <a:latin typeface="Lato"/>
              <a:cs typeface="Lato"/>
            </a:endParaRPr>
          </a:p>
          <a:p>
            <a:endParaRPr lang="en-US" baseline="0"/>
          </a:p>
        </p:txBody>
      </p:sp>
      <p:sp>
        <p:nvSpPr>
          <p:cNvPr id="4" name="Slide Number Placeholder 3"/>
          <p:cNvSpPr>
            <a:spLocks noGrp="1"/>
          </p:cNvSpPr>
          <p:nvPr>
            <p:ph type="sldNum" sz="quarter" idx="10"/>
          </p:nvPr>
        </p:nvSpPr>
        <p:spPr/>
        <p:txBody>
          <a:bodyPr/>
          <a:lstStyle/>
          <a:p>
            <a:fld id="{FE403372-DB74-7E4B-A0C5-B7F8CBD4FAC5}" type="slidenum">
              <a:rPr lang="en-US" smtClean="0"/>
              <a:t>6</a:t>
            </a:fld>
            <a:endParaRPr lang="en-US"/>
          </a:p>
        </p:txBody>
      </p:sp>
    </p:spTree>
    <p:extLst>
      <p:ext uri="{BB962C8B-B14F-4D97-AF65-F5344CB8AC3E}">
        <p14:creationId xmlns:p14="http://schemas.microsoft.com/office/powerpoint/2010/main" val="14788580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a:t>Consider the cause and condition of child when managing poor perfusion </a:t>
            </a:r>
            <a:endParaRPr lang="en-US" sz="2600">
              <a:solidFill>
                <a:srgbClr val="FF0000"/>
              </a:solidFill>
            </a:endParaRPr>
          </a:p>
          <a:p>
            <a:r>
              <a:rPr lang="es-MX" sz="2600"/>
              <a:t>LA PRESIÓN ARTERIAL BAJA EN UN NIÑO ES UN SIGNO DE CHOQUE GRAVE</a:t>
            </a:r>
            <a:endParaRPr lang="en-US" sz="2600" u="sng">
              <a:solidFill>
                <a:srgbClr val="FF0000"/>
              </a:solidFill>
            </a:endParaRPr>
          </a:p>
          <a:p>
            <a:pPr lvl="1"/>
            <a:r>
              <a:rPr lang="es-MX" sz="2600"/>
              <a:t>Los niños pueden mantener una presión arterial normal más tiempo que los adultos cuando están en estado de choque</a:t>
            </a:r>
          </a:p>
          <a:p>
            <a:pPr lvl="1"/>
            <a:r>
              <a:rPr lang="es-MX" sz="2600"/>
              <a:t>Vigile atentamente otros signos de mala perfusión</a:t>
            </a:r>
          </a:p>
          <a:p>
            <a:pPr lvl="2"/>
            <a:r>
              <a:rPr lang="es-MX" sz="2600"/>
              <a:t>La reducción de la producción de orina y la alteración</a:t>
            </a:r>
          </a:p>
          <a:p>
            <a:pPr lvl="1"/>
            <a:r>
              <a:rPr lang="es-MX" sz="2600"/>
              <a:t>LA CANTIDAD DE LÍQUIDO INTRAVENOSO QUE SE ADMINISTRA A LOS NIÑOS ES DIFERENTE QUE EN LOS ADULTOS</a:t>
            </a:r>
            <a:r>
              <a:rPr lang="en-US" sz="2600">
                <a:solidFill>
                  <a:srgbClr val="FF0000"/>
                </a:solidFill>
              </a:rPr>
              <a:t>	</a:t>
            </a:r>
          </a:p>
          <a:p>
            <a:pPr marL="457200" lvl="1" indent="0">
              <a:buNone/>
            </a:pPr>
            <a:r>
              <a:rPr lang="en-US" sz="2600"/>
              <a:t>*</a:t>
            </a:r>
            <a:r>
              <a:rPr lang="es-MX" sz="2600"/>
              <a:t>EN LOS NIÑOS DESNUTRIDOS, tanto el ritmo de administración de líquidos como el tipo de líquidos son diferentes</a:t>
            </a:r>
            <a:endParaRPr lang="en-US" sz="2600">
              <a:solidFill>
                <a:srgbClr val="FF0000"/>
              </a:solidFill>
            </a:endParaRPr>
          </a:p>
          <a:p>
            <a:pPr marL="457200" lvl="1" indent="0">
              <a:buNone/>
            </a:pPr>
            <a:r>
              <a:rPr lang="en-US" sz="2600">
                <a:solidFill>
                  <a:srgbClr val="FF0000"/>
                </a:solidFill>
              </a:rPr>
              <a:t>*</a:t>
            </a:r>
            <a:r>
              <a:rPr lang="es-MX" sz="2600"/>
              <a:t>SIGNOS GRAVES: Depresión de la fontanela, prueba del pellizco insatisfactoria, letargo, alteración del estado mental</a:t>
            </a:r>
            <a:endParaRPr lang="en-US" sz="2600">
              <a:solidFill>
                <a:srgbClr val="FF0000"/>
              </a:solidFill>
            </a:endParaRPr>
          </a:p>
          <a:p>
            <a:pPr marL="800100" lvl="1" indent="-342900">
              <a:lnSpc>
                <a:spcPct val="115000"/>
              </a:lnSpc>
              <a:spcBef>
                <a:spcPts val="0"/>
              </a:spcBef>
              <a:spcAft>
                <a:spcPts val="1000"/>
              </a:spcAft>
            </a:pPr>
            <a:endParaRPr lang="en-US" sz="1900" b="1">
              <a:latin typeface="Lato"/>
              <a:ea typeface="Lato"/>
              <a:cs typeface="Lato"/>
              <a:sym typeface="Lato"/>
            </a:endParaRPr>
          </a:p>
          <a:p>
            <a:pPr marL="457200" lvl="0" indent="0" rtl="0">
              <a:lnSpc>
                <a:spcPct val="115000"/>
              </a:lnSpc>
              <a:spcBef>
                <a:spcPts val="0"/>
              </a:spcBef>
              <a:buNone/>
            </a:pPr>
            <a:r>
              <a:rPr lang="en-US" sz="1800" b="1">
                <a:latin typeface="Lato"/>
                <a:ea typeface="Lato"/>
                <a:cs typeface="Lato"/>
                <a:sym typeface="Lato"/>
              </a:rPr>
              <a:t> </a:t>
            </a:r>
            <a:endParaRPr lang="en-US" sz="2000" b="1">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60</a:t>
            </a:fld>
            <a:endParaRPr lang="en-US"/>
          </a:p>
        </p:txBody>
      </p:sp>
    </p:spTree>
    <p:extLst>
      <p:ext uri="{BB962C8B-B14F-4D97-AF65-F5344CB8AC3E}">
        <p14:creationId xmlns:p14="http://schemas.microsoft.com/office/powerpoint/2010/main" val="5010820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El BAJO NIVEL DE GLUCOSA EN SANGRE es una causa muy común de alteración del estado mental en niños enfermos</a:t>
            </a:r>
          </a:p>
          <a:p>
            <a:pPr lvl="1"/>
            <a:r>
              <a:rPr lang="es-MX" sz="2800"/>
              <a:t>Si es posible, compruebe el nivel de glucosa en los niños con alteración del estado mental</a:t>
            </a:r>
          </a:p>
          <a:p>
            <a:pPr lvl="1"/>
            <a:r>
              <a:rPr lang="es-MX" sz="2800"/>
              <a:t>Cuando no sea posible comprobarlo, administre glucosa</a:t>
            </a:r>
          </a:p>
          <a:p>
            <a:r>
              <a:rPr lang="es-MX"/>
              <a:t>Siempre compruebe que no haya convulsiones</a:t>
            </a:r>
          </a:p>
          <a:p>
            <a:r>
              <a:rPr lang="es-MX"/>
              <a:t>A veces es difícil determinar si los lactantes están actuando normalmente. Pida siempre esta información a la persona que cuida al niño.</a:t>
            </a:r>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61</a:t>
            </a:fld>
            <a:endParaRPr lang="en-US"/>
          </a:p>
        </p:txBody>
      </p:sp>
    </p:spTree>
    <p:extLst>
      <p:ext uri="{BB962C8B-B14F-4D97-AF65-F5344CB8AC3E}">
        <p14:creationId xmlns:p14="http://schemas.microsoft.com/office/powerpoint/2010/main" val="38761593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3200"/>
              <a:t>LOS LACTANTES Y LOS NIÑOS TIENEN DIFICULTADES PARA MANTENER LA TEMPERATURA </a:t>
            </a:r>
          </a:p>
          <a:p>
            <a:pPr lvl="1"/>
            <a:r>
              <a:rPr lang="es-MX" sz="2800"/>
              <a:t>Pueden sufrir hipotermia o hipertermia muy rápidamente</a:t>
            </a:r>
          </a:p>
          <a:p>
            <a:pPr lvl="1"/>
            <a:r>
              <a:rPr lang="es-MX" sz="2800"/>
              <a:t>Quíteles la ropa mojada y séquelos bien</a:t>
            </a:r>
          </a:p>
          <a:p>
            <a:pPr lvl="1"/>
            <a:r>
              <a:rPr lang="es-MX" sz="2800"/>
              <a:t>Coloque a los lactantes piel a piel cuando sea posible</a:t>
            </a:r>
          </a:p>
          <a:p>
            <a:pPr lvl="1"/>
            <a:r>
              <a:rPr lang="es-MX" sz="2800"/>
              <a:t>En caso de hipotermia, asegúrese de cubrir la cabeza de los niños muy pequeños</a:t>
            </a:r>
          </a:p>
          <a:p>
            <a:pPr lvl="1"/>
            <a:r>
              <a:rPr lang="es-MX" sz="2800"/>
              <a:t>En caso de hipertermia, desvista a los bebés que están muy abrigados.</a:t>
            </a:r>
            <a:endParaRPr lang="en-US" sz="2200"/>
          </a:p>
        </p:txBody>
      </p:sp>
      <p:sp>
        <p:nvSpPr>
          <p:cNvPr id="4" name="Slide Number Placeholder 3"/>
          <p:cNvSpPr>
            <a:spLocks noGrp="1"/>
          </p:cNvSpPr>
          <p:nvPr>
            <p:ph type="sldNum" sz="quarter" idx="10"/>
          </p:nvPr>
        </p:nvSpPr>
        <p:spPr/>
        <p:txBody>
          <a:bodyPr/>
          <a:lstStyle/>
          <a:p>
            <a:fld id="{FE403372-DB74-7E4B-A0C5-B7F8CBD4FAC5}" type="slidenum">
              <a:rPr lang="en-US" smtClean="0"/>
              <a:t>62</a:t>
            </a:fld>
            <a:endParaRPr lang="en-US"/>
          </a:p>
        </p:txBody>
      </p:sp>
    </p:spTree>
    <p:extLst>
      <p:ext uri="{BB962C8B-B14F-4D97-AF65-F5344CB8AC3E}">
        <p14:creationId xmlns:p14="http://schemas.microsoft.com/office/powerpoint/2010/main" val="10394867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0"/>
              </a:spcBef>
              <a:spcAft>
                <a:spcPts val="0"/>
              </a:spcAft>
              <a:buClr>
                <a:schemeClr val="dk1"/>
              </a:buClr>
              <a:buSzPct val="25000"/>
              <a:buFont typeface="Arial"/>
              <a:buNone/>
            </a:pPr>
            <a:r>
              <a:rPr lang="es-MX"/>
              <a:t>Además de una minuciosa evaluación ABCDE, a todos los pacientes pediátricos se los debe evaluar en busca de otros signos de peligro. Los niños que presentan signos de peligro necesitan atención URGENTE y ser trasladados/transferidos a un proveedor que pueda prestarles atención pediátrica avanzada. Los signos de peligro en pediatría incluyen: </a:t>
            </a:r>
          </a:p>
          <a:p>
            <a:pPr marL="0" marR="0" lvl="0" indent="0" algn="l" rtl="0">
              <a:lnSpc>
                <a:spcPct val="90000"/>
              </a:lnSpc>
              <a:spcBef>
                <a:spcPts val="0"/>
              </a:spcBef>
              <a:spcAft>
                <a:spcPts val="0"/>
              </a:spcAft>
              <a:buClr>
                <a:schemeClr val="dk1"/>
              </a:buClr>
              <a:buSzPct val="25000"/>
              <a:buFont typeface="Arial"/>
              <a:buNone/>
            </a:pPr>
            <a:r>
              <a:rPr lang="es-MX"/>
              <a:t>• Signos de obstrucción de la vía aérea (incapacidad de tragar saliva/salivación o estridores) </a:t>
            </a:r>
          </a:p>
          <a:p>
            <a:pPr marL="0" marR="0" lvl="0" indent="0" algn="l" rtl="0">
              <a:lnSpc>
                <a:spcPct val="90000"/>
              </a:lnSpc>
              <a:spcBef>
                <a:spcPts val="0"/>
              </a:spcBef>
              <a:spcAft>
                <a:spcPts val="0"/>
              </a:spcAft>
              <a:buClr>
                <a:schemeClr val="dk1"/>
              </a:buClr>
              <a:buSzPct val="25000"/>
              <a:buFont typeface="Arial"/>
              <a:buNone/>
            </a:pPr>
            <a:r>
              <a:rPr lang="es-MX"/>
              <a:t>• Esfuerzo respiratorio aumentado (alta frecuencia respiratoria, aleteo nasal, gruñidos, tiraje intercostal o retracciones) </a:t>
            </a:r>
          </a:p>
          <a:p>
            <a:pPr marL="0" marR="0" lvl="0" indent="0" algn="l" rtl="0">
              <a:lnSpc>
                <a:spcPct val="90000"/>
              </a:lnSpc>
              <a:spcBef>
                <a:spcPts val="0"/>
              </a:spcBef>
              <a:spcAft>
                <a:spcPts val="0"/>
              </a:spcAft>
              <a:buClr>
                <a:schemeClr val="dk1"/>
              </a:buClr>
              <a:buSzPct val="25000"/>
              <a:buFont typeface="Arial"/>
              <a:buNone/>
            </a:pPr>
            <a:r>
              <a:rPr lang="es-MX"/>
              <a:t>• Cianosis (piel azulada, especialmente en los labios y en las yemas de los dedos) </a:t>
            </a:r>
          </a:p>
          <a:p>
            <a:pPr marL="0" marR="0" lvl="0" indent="0" algn="l" rtl="0">
              <a:lnSpc>
                <a:spcPct val="90000"/>
              </a:lnSpc>
              <a:spcBef>
                <a:spcPts val="0"/>
              </a:spcBef>
              <a:spcAft>
                <a:spcPts val="0"/>
              </a:spcAft>
              <a:buClr>
                <a:schemeClr val="dk1"/>
              </a:buClr>
              <a:buSzPct val="25000"/>
              <a:buFont typeface="Arial"/>
              <a:buNone/>
            </a:pPr>
            <a:r>
              <a:rPr lang="es-MX"/>
              <a:t>• Alteración del estado mental (como letargo o somnolencia inusual, confusión, desorientación) </a:t>
            </a:r>
          </a:p>
          <a:p>
            <a:pPr marL="0" marR="0" lvl="0" indent="0" algn="l" rtl="0">
              <a:lnSpc>
                <a:spcPct val="90000"/>
              </a:lnSpc>
              <a:spcBef>
                <a:spcPts val="0"/>
              </a:spcBef>
              <a:spcAft>
                <a:spcPts val="0"/>
              </a:spcAft>
              <a:buClr>
                <a:schemeClr val="dk1"/>
              </a:buClr>
              <a:buSzPct val="25000"/>
              <a:buFont typeface="Arial"/>
              <a:buNone/>
            </a:pPr>
            <a:r>
              <a:rPr lang="es-MX"/>
              <a:t>• Solo se mueve con el estímulo, o no se mueve (AVDI, excepto “A”) </a:t>
            </a:r>
          </a:p>
          <a:p>
            <a:pPr marL="0" marR="0" lvl="0" indent="0" algn="l" rtl="0">
              <a:lnSpc>
                <a:spcPct val="90000"/>
              </a:lnSpc>
              <a:spcBef>
                <a:spcPts val="0"/>
              </a:spcBef>
              <a:spcAft>
                <a:spcPts val="0"/>
              </a:spcAft>
              <a:buClr>
                <a:schemeClr val="dk1"/>
              </a:buClr>
              <a:buSzPct val="25000"/>
              <a:buFont typeface="Arial"/>
              <a:buNone/>
            </a:pPr>
            <a:r>
              <a:rPr lang="es-MX"/>
              <a:t> No se alimenta bien o no puede beber o mamar </a:t>
            </a:r>
          </a:p>
          <a:p>
            <a:pPr marL="0" marR="0" lvl="0" indent="0" algn="l" rtl="0">
              <a:lnSpc>
                <a:spcPct val="90000"/>
              </a:lnSpc>
              <a:spcBef>
                <a:spcPts val="0"/>
              </a:spcBef>
              <a:spcAft>
                <a:spcPts val="0"/>
              </a:spcAft>
              <a:buClr>
                <a:schemeClr val="dk1"/>
              </a:buClr>
              <a:buSzPct val="25000"/>
              <a:buFont typeface="Arial"/>
              <a:buNone/>
            </a:pPr>
            <a:r>
              <a:rPr lang="es-MX"/>
              <a:t>• Vomita todo lo que ingiere </a:t>
            </a:r>
          </a:p>
          <a:p>
            <a:pPr marL="0" marR="0" lvl="0" indent="0" algn="l" rtl="0">
              <a:lnSpc>
                <a:spcPct val="90000"/>
              </a:lnSpc>
              <a:spcBef>
                <a:spcPts val="0"/>
              </a:spcBef>
              <a:spcAft>
                <a:spcPts val="0"/>
              </a:spcAft>
              <a:buClr>
                <a:schemeClr val="dk1"/>
              </a:buClr>
              <a:buSzPct val="25000"/>
              <a:buFont typeface="Arial"/>
              <a:buNone/>
            </a:pPr>
            <a:r>
              <a:rPr lang="es-MX"/>
              <a:t>• Crisis epiléptica/convulsiones </a:t>
            </a:r>
          </a:p>
          <a:p>
            <a:pPr marL="0" marR="0" lvl="0" indent="0" algn="l" rtl="0">
              <a:lnSpc>
                <a:spcPct val="90000"/>
              </a:lnSpc>
              <a:spcBef>
                <a:spcPts val="0"/>
              </a:spcBef>
              <a:spcAft>
                <a:spcPts val="0"/>
              </a:spcAft>
              <a:buClr>
                <a:schemeClr val="dk1"/>
              </a:buClr>
              <a:buSzPct val="25000"/>
              <a:buFont typeface="Arial"/>
              <a:buNone/>
            </a:pPr>
            <a:r>
              <a:rPr lang="es-MX"/>
              <a:t>• Baja temperatura corporal (hipotermia)</a:t>
            </a:r>
            <a:endParaRPr lang="en-US" baseline="0"/>
          </a:p>
        </p:txBody>
      </p:sp>
      <p:sp>
        <p:nvSpPr>
          <p:cNvPr id="4" name="Slide Number Placeholder 3"/>
          <p:cNvSpPr>
            <a:spLocks noGrp="1"/>
          </p:cNvSpPr>
          <p:nvPr>
            <p:ph type="sldNum" sz="quarter" idx="10"/>
          </p:nvPr>
        </p:nvSpPr>
        <p:spPr/>
        <p:txBody>
          <a:bodyPr/>
          <a:lstStyle/>
          <a:p>
            <a:fld id="{FE403372-DB74-7E4B-A0C5-B7F8CBD4FAC5}" type="slidenum">
              <a:rPr lang="en-US" smtClean="0"/>
              <a:t>63</a:t>
            </a:fld>
            <a:endParaRPr lang="en-US"/>
          </a:p>
        </p:txBody>
      </p:sp>
    </p:spTree>
    <p:extLst>
      <p:ext uri="{BB962C8B-B14F-4D97-AF65-F5344CB8AC3E}">
        <p14:creationId xmlns:p14="http://schemas.microsoft.com/office/powerpoint/2010/main" val="22126547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sz="1200"/>
              <a:t>Utilizando la sección anterior del libro de ejercicios, cite un ejemplo de cada una de las consideraciones siguientes:</a:t>
            </a:r>
            <a:endParaRPr lang="en-US" sz="1200"/>
          </a:p>
          <a:p>
            <a:pPr marL="0" indent="0">
              <a:buNone/>
            </a:pPr>
            <a:r>
              <a:rPr lang="es-MX" sz="1200"/>
              <a:t>Una consideración pediátrica sobre la vía aérea</a:t>
            </a:r>
            <a:r>
              <a:rPr lang="en-US" sz="1200"/>
              <a:t>______________________________</a:t>
            </a:r>
          </a:p>
          <a:p>
            <a:pPr marL="0" indent="0">
              <a:buNone/>
            </a:pPr>
            <a:endParaRPr lang="en-US" sz="1200"/>
          </a:p>
          <a:p>
            <a:pPr marL="0" indent="0">
              <a:buNone/>
            </a:pPr>
            <a:r>
              <a:rPr lang="es-MX" sz="1200"/>
              <a:t>Una consideración pediátrica sobre la respiración </a:t>
            </a:r>
            <a:r>
              <a:rPr lang="en-US" sz="1200"/>
              <a:t>____________________________</a:t>
            </a:r>
          </a:p>
          <a:p>
            <a:pPr marL="0" indent="0">
              <a:buNone/>
            </a:pPr>
            <a:endParaRPr lang="en-US" sz="1200"/>
          </a:p>
          <a:p>
            <a:pPr marL="0" indent="0">
              <a:buNone/>
            </a:pPr>
            <a:r>
              <a:rPr lang="es-MX" sz="1200"/>
              <a:t>Una consideración pediátrica sobre la circulación</a:t>
            </a:r>
            <a:r>
              <a:rPr lang="en-US" sz="1200"/>
              <a:t>___________________________</a:t>
            </a:r>
          </a:p>
          <a:p>
            <a:pPr marL="0" indent="0">
              <a:buNone/>
            </a:pPr>
            <a:endParaRPr lang="en-US" sz="1200"/>
          </a:p>
          <a:p>
            <a:pPr marL="0" indent="0">
              <a:buNone/>
            </a:pPr>
            <a:r>
              <a:rPr lang="es-MX" sz="1200"/>
              <a:t>Una consideración pediátrica sobre la disfunción neurológica</a:t>
            </a:r>
            <a:r>
              <a:rPr lang="en-US" sz="1200"/>
              <a:t>_____________________</a:t>
            </a:r>
          </a:p>
          <a:p>
            <a:pPr marL="0" indent="0">
              <a:buNone/>
            </a:pPr>
            <a:endParaRPr lang="en-US" sz="1200"/>
          </a:p>
          <a:p>
            <a:pPr marL="0" indent="0">
              <a:buNone/>
            </a:pPr>
            <a:r>
              <a:rPr lang="es-MX" sz="1200"/>
              <a:t>Una consideración pediátrica sobre la exposición</a:t>
            </a:r>
            <a:r>
              <a:rPr lang="en-US" sz="1200"/>
              <a:t>____________________________</a:t>
            </a:r>
          </a:p>
          <a:p>
            <a:pPr marL="0" indent="0">
              <a:buNone/>
            </a:pPr>
            <a:endParaRPr lang="en-US" sz="1200"/>
          </a:p>
          <a:p>
            <a:endParaRPr lang="en-US" baseline="0"/>
          </a:p>
          <a:p>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Deep thought</a:t>
            </a:r>
            <a:r>
              <a:rPr lang="en-US" sz="900" b="0" i="0" kern="1200" baseline="0">
                <a:solidFill>
                  <a:schemeClr val="tx1"/>
                </a:solidFill>
                <a:effectLst/>
                <a:latin typeface="+mn-lt"/>
                <a:ea typeface="+mn-ea"/>
                <a:cs typeface="+mn-cs"/>
              </a:rPr>
              <a:t> </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Creator:GDL</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https://openclipart.org/detail/221707/deep-thought</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64</a:t>
            </a:fld>
            <a:endParaRPr lang="en-US"/>
          </a:p>
        </p:txBody>
      </p:sp>
    </p:spTree>
    <p:extLst>
      <p:ext uri="{BB962C8B-B14F-4D97-AF65-F5344CB8AC3E}">
        <p14:creationId xmlns:p14="http://schemas.microsoft.com/office/powerpoint/2010/main" val="39136652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65</a:t>
            </a:fld>
            <a:endParaRPr lang="en-US"/>
          </a:p>
        </p:txBody>
      </p:sp>
    </p:spTree>
    <p:extLst>
      <p:ext uri="{BB962C8B-B14F-4D97-AF65-F5344CB8AC3E}">
        <p14:creationId xmlns:p14="http://schemas.microsoft.com/office/powerpoint/2010/main" val="36639673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marR="0" lvl="0" indent="0" algn="l" rtl="0">
              <a:lnSpc>
                <a:spcPct val="90000"/>
              </a:lnSpc>
              <a:spcBef>
                <a:spcPts val="0"/>
              </a:spcBef>
              <a:spcAft>
                <a:spcPts val="0"/>
              </a:spcAft>
              <a:buClr>
                <a:schemeClr val="dk1"/>
              </a:buClr>
              <a:buSzPct val="25000"/>
              <a:buFont typeface="Arial"/>
              <a:buNone/>
            </a:pPr>
            <a:r>
              <a:rPr lang="es-MX"/>
              <a:t>Es muy importante volver a evaluar a los pacientes traumatizados con frecuencia, utilizando la evaluación primaria. Una vez que haya encontrado un problema en la evaluación primaria y lo haya tratado, repita la evaluación primaria para asegurarse de que el tratamiento funcionó y detectar posibles problemas nuevos. Idealmente, la evaluación ABCDE debe volver a realizarse cada 15 minutos y ante cualquier cambio en la situación del paciente. </a:t>
            </a:r>
            <a:endParaRPr lang="en-US" baseline="0"/>
          </a:p>
        </p:txBody>
      </p:sp>
      <p:sp>
        <p:nvSpPr>
          <p:cNvPr id="4" name="Slide Number Placeholder 3"/>
          <p:cNvSpPr>
            <a:spLocks noGrp="1"/>
          </p:cNvSpPr>
          <p:nvPr>
            <p:ph type="sldNum" sz="quarter" idx="10"/>
          </p:nvPr>
        </p:nvSpPr>
        <p:spPr/>
        <p:txBody>
          <a:bodyPr/>
          <a:lstStyle/>
          <a:p>
            <a:fld id="{FE403372-DB74-7E4B-A0C5-B7F8CBD4FAC5}" type="slidenum">
              <a:rPr lang="en-US" smtClean="0"/>
              <a:t>66</a:t>
            </a:fld>
            <a:endParaRPr lang="en-US"/>
          </a:p>
        </p:txBody>
      </p:sp>
    </p:spTree>
    <p:extLst>
      <p:ext uri="{BB962C8B-B14F-4D97-AF65-F5344CB8AC3E}">
        <p14:creationId xmlns:p14="http://schemas.microsoft.com/office/powerpoint/2010/main" val="34405779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s-MX" sz="1100" b="1"/>
              <a:t>El historial SAMPLE es una forma estándar de recoger antecedentes clave relacionados con una enfermedad o lesión. Las fuentes de la información pueden ser: la persona enferma o lesionada, familiares, amigos, testigos o proveedores anteriores. </a:t>
            </a:r>
          </a:p>
          <a:p>
            <a:pPr marL="0" marR="0" lvl="0" indent="0" algn="l" rtl="0">
              <a:spcBef>
                <a:spcPts val="0"/>
              </a:spcBef>
              <a:buClr>
                <a:schemeClr val="dk1"/>
              </a:buClr>
              <a:buSzPct val="25000"/>
              <a:buFont typeface="Arial"/>
              <a:buNone/>
            </a:pPr>
            <a:endParaRPr lang="es-MX" sz="1100"/>
          </a:p>
          <a:p>
            <a:pPr marL="0" marR="0" lvl="0" indent="0" algn="l" rtl="0">
              <a:spcBef>
                <a:spcPts val="0"/>
              </a:spcBef>
              <a:buClr>
                <a:schemeClr val="dk1"/>
              </a:buClr>
              <a:buSzPct val="25000"/>
              <a:buFont typeface="Arial"/>
              <a:buNone/>
            </a:pPr>
            <a:r>
              <a:rPr lang="es-MX" sz="1100"/>
              <a:t>SAMPLE corresponde a las siglas en inglés de: </a:t>
            </a:r>
          </a:p>
          <a:p>
            <a:pPr marL="0" marR="0" lvl="0" indent="0" algn="l" rtl="0">
              <a:spcBef>
                <a:spcPts val="0"/>
              </a:spcBef>
              <a:buClr>
                <a:schemeClr val="dk1"/>
              </a:buClr>
              <a:buSzPct val="25000"/>
              <a:buFont typeface="Arial"/>
              <a:buNone/>
            </a:pPr>
            <a:endParaRPr lang="es-MX" sz="1100"/>
          </a:p>
          <a:p>
            <a:pPr marL="0" marR="0" lvl="0" indent="0" algn="l" rtl="0">
              <a:spcBef>
                <a:spcPts val="0"/>
              </a:spcBef>
              <a:buClr>
                <a:schemeClr val="dk1"/>
              </a:buClr>
              <a:buSzPct val="25000"/>
              <a:buFont typeface="Arial"/>
              <a:buNone/>
            </a:pPr>
            <a:r>
              <a:rPr lang="es-MX" sz="1100"/>
              <a:t>S: Signos y síntomas El informe del paciente o la familia sobre los signos y síntomas es esencial para la evaluación y el tratamiento. </a:t>
            </a:r>
          </a:p>
          <a:p>
            <a:pPr marL="0" marR="0" lvl="0" indent="0" algn="l" rtl="0">
              <a:spcBef>
                <a:spcPts val="0"/>
              </a:spcBef>
              <a:buClr>
                <a:schemeClr val="dk1"/>
              </a:buClr>
              <a:buSzPct val="25000"/>
              <a:buFont typeface="Arial"/>
              <a:buNone/>
            </a:pPr>
            <a:endParaRPr lang="es-MX" sz="1100"/>
          </a:p>
          <a:p>
            <a:pPr marL="0" marR="0" lvl="0" indent="0" algn="l" rtl="0">
              <a:spcBef>
                <a:spcPts val="0"/>
              </a:spcBef>
              <a:buClr>
                <a:schemeClr val="dk1"/>
              </a:buClr>
              <a:buSzPct val="25000"/>
              <a:buFont typeface="Arial"/>
              <a:buNone/>
            </a:pPr>
            <a:r>
              <a:rPr lang="es-MX" sz="1100"/>
              <a:t>A: Alergias Es importante conocer las alergias del paciente a los medicamentos para no perjudicarlos más con los tratamientos. Otras alergias conocidas pueden sugerir anafilaxia como causa de síntomas agudos. </a:t>
            </a:r>
          </a:p>
          <a:p>
            <a:pPr marL="0" marR="0" lvl="0" indent="0" algn="l" rtl="0">
              <a:spcBef>
                <a:spcPts val="0"/>
              </a:spcBef>
              <a:buClr>
                <a:schemeClr val="dk1"/>
              </a:buClr>
              <a:buSzPct val="25000"/>
              <a:buFont typeface="Arial"/>
              <a:buNone/>
            </a:pPr>
            <a:endParaRPr lang="es-MX" sz="1100"/>
          </a:p>
          <a:p>
            <a:pPr marL="0" marR="0" lvl="0" indent="0" algn="l" rtl="0">
              <a:spcBef>
                <a:spcPts val="0"/>
              </a:spcBef>
              <a:buClr>
                <a:schemeClr val="dk1"/>
              </a:buClr>
              <a:buSzPct val="25000"/>
              <a:buFont typeface="Arial"/>
              <a:buNone/>
            </a:pPr>
            <a:r>
              <a:rPr lang="es-MX" sz="1100"/>
              <a:t>M: Medicamentos Obtenga una lista completa de los medicamentos que toma la persona actualmente. Estos pueden afectar las decisiones de tratamiento y son clave para entender las afecciones crónicas del paciente.</a:t>
            </a:r>
          </a:p>
          <a:p>
            <a:pPr marL="0" marR="0" lvl="0" indent="0" algn="l" rtl="0">
              <a:spcBef>
                <a:spcPts val="0"/>
              </a:spcBef>
              <a:buClr>
                <a:schemeClr val="dk1"/>
              </a:buClr>
              <a:buSzPct val="25000"/>
              <a:buFont typeface="Arial"/>
              <a:buNone/>
            </a:pPr>
            <a:endParaRPr lang="es-MX"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s-MX" sz="1100"/>
              <a:t>P: Antecedentes clínicos (</a:t>
            </a:r>
            <a:r>
              <a:rPr lang="es-MX" sz="1100" err="1"/>
              <a:t>Past</a:t>
            </a:r>
            <a:r>
              <a:rPr lang="es-MX" sz="1100"/>
              <a:t> medical </a:t>
            </a:r>
            <a:r>
              <a:rPr lang="es-MX" sz="1100" err="1"/>
              <a:t>history</a:t>
            </a:r>
            <a:r>
              <a:rPr lang="es-MX" sz="1100"/>
              <a:t>) Conocer los antecedentes clínicos de una persona puede ayudar a entender la enfermedad actual e incidir en las opciones de tratamiento. </a:t>
            </a:r>
          </a:p>
          <a:p>
            <a:pPr marL="0" marR="0" lvl="0" indent="0" algn="l" rtl="0">
              <a:spcBef>
                <a:spcPts val="0"/>
              </a:spcBef>
              <a:buClr>
                <a:schemeClr val="dk1"/>
              </a:buClr>
              <a:buSzPct val="25000"/>
              <a:buFont typeface="Arial"/>
              <a:buNone/>
            </a:pPr>
            <a:endParaRPr lang="es-MX" sz="1100"/>
          </a:p>
          <a:p>
            <a:pPr marL="0" marR="0" lvl="0" indent="0" algn="l" rtl="0">
              <a:spcBef>
                <a:spcPts val="0"/>
              </a:spcBef>
              <a:buClr>
                <a:schemeClr val="dk1"/>
              </a:buClr>
              <a:buSzPct val="25000"/>
              <a:buFont typeface="Arial"/>
              <a:buNone/>
            </a:pPr>
            <a:r>
              <a:rPr lang="es-MX" sz="1100"/>
              <a:t>L: Última ingesta (</a:t>
            </a:r>
            <a:r>
              <a:rPr lang="es-MX" sz="1100" err="1"/>
              <a:t>Last</a:t>
            </a:r>
            <a:r>
              <a:rPr lang="es-MX" sz="1100"/>
              <a:t> oral </a:t>
            </a:r>
            <a:r>
              <a:rPr lang="es-MX" sz="1100" err="1"/>
              <a:t>intake</a:t>
            </a:r>
            <a:r>
              <a:rPr lang="es-MX" sz="1100"/>
              <a:t>) Registre la hora de la última ingesta del paciente y si fue sólida o líquida. El estómago lleno aumenta la probabilidad de vómito y asfixia, especialmente bajo sedación o intubación, que pueden ser necesarias para procedimientos quirúrgicos. </a:t>
            </a:r>
          </a:p>
          <a:p>
            <a:pPr marL="0" marR="0" lvl="0" indent="0" algn="l" rtl="0">
              <a:spcBef>
                <a:spcPts val="0"/>
              </a:spcBef>
              <a:buClr>
                <a:schemeClr val="dk1"/>
              </a:buClr>
              <a:buSzPct val="25000"/>
              <a:buFont typeface="Arial"/>
              <a:buNone/>
            </a:pPr>
            <a:endParaRPr lang="es-MX" sz="1100"/>
          </a:p>
          <a:p>
            <a:pPr marL="0" marR="0" lvl="0" indent="0" algn="l" rtl="0">
              <a:spcBef>
                <a:spcPts val="0"/>
              </a:spcBef>
              <a:buClr>
                <a:schemeClr val="dk1"/>
              </a:buClr>
              <a:buSzPct val="25000"/>
              <a:buFont typeface="Arial"/>
              <a:buNone/>
            </a:pPr>
            <a:r>
              <a:rPr lang="es-MX" sz="1100"/>
              <a:t>E: Eventos relacionados con la enfermedad o lesión Conocer las circunstancias que rodearon la lesión o enfermedad puede ayudar a entender la causa, la progresión y la gravedad.</a:t>
            </a:r>
            <a:endParaRPr sz="1100" b="0" i="0" u="none" strike="noStrike" cap="none">
              <a:solidFill>
                <a:schemeClr val="dk1"/>
              </a:solidFill>
              <a:latin typeface="Arial"/>
              <a:ea typeface="Arial"/>
              <a:cs typeface="Arial"/>
              <a:sym typeface="Arial"/>
            </a:endParaRPr>
          </a:p>
        </p:txBody>
      </p:sp>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133831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Deep thought</a:t>
            </a:r>
            <a:r>
              <a:rPr lang="en-US" sz="900" b="0" i="0" kern="1200" baseline="0">
                <a:solidFill>
                  <a:schemeClr val="tx1"/>
                </a:solidFill>
                <a:effectLst/>
                <a:latin typeface="+mn-lt"/>
                <a:ea typeface="+mn-ea"/>
                <a:cs typeface="+mn-cs"/>
              </a:rPr>
              <a:t> </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Creator:GDL</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/detail/221707/deep-thought</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68</a:t>
            </a:fld>
            <a:endParaRPr lang="en-US"/>
          </a:p>
        </p:txBody>
      </p:sp>
    </p:spTree>
    <p:extLst>
      <p:ext uri="{BB962C8B-B14F-4D97-AF65-F5344CB8AC3E}">
        <p14:creationId xmlns:p14="http://schemas.microsoft.com/office/powerpoint/2010/main" val="8292626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Una vez terminada la evaluación ABCDE -&gt; un historial SAMPLE -&gt; evaluación secundaria -&gt; destino del paciente. </a:t>
            </a:r>
          </a:p>
          <a:p>
            <a:r>
              <a:rPr lang="es-MX"/>
              <a:t>Si usted debe intervenir en cualquiera de los pasos del método ABCDE, prepare de inmediato la transferencia a un nivel superior de atención</a:t>
            </a:r>
          </a:p>
          <a:p>
            <a:r>
              <a:rPr lang="es-MX"/>
              <a:t>Para una buena transferencia al siguiente proveedor, hace falta: </a:t>
            </a:r>
          </a:p>
          <a:p>
            <a:pPr lvl="1"/>
            <a:r>
              <a:rPr lang="es-MX" sz="2800"/>
              <a:t>Breve identificación del paciente</a:t>
            </a:r>
          </a:p>
          <a:p>
            <a:pPr lvl="1"/>
            <a:r>
              <a:rPr lang="es-MX" sz="2800"/>
              <a:t>Elementos pertinentes del historial SAMPLE</a:t>
            </a:r>
          </a:p>
          <a:p>
            <a:pPr lvl="1"/>
            <a:r>
              <a:rPr lang="es-MX" sz="2800"/>
              <a:t>Resultados de la exploración física</a:t>
            </a:r>
          </a:p>
          <a:p>
            <a:pPr lvl="1"/>
            <a:r>
              <a:rPr lang="es-MX" sz="2800"/>
              <a:t>Registro de las intervenciones realizadas</a:t>
            </a:r>
          </a:p>
          <a:p>
            <a:pPr lvl="1"/>
            <a:r>
              <a:rPr lang="es-MX" sz="2800"/>
              <a:t>Planes para la atención futura y otras cuestiones</a:t>
            </a:r>
            <a:endParaRPr lang="en-US" sz="2800"/>
          </a:p>
        </p:txBody>
      </p:sp>
      <p:sp>
        <p:nvSpPr>
          <p:cNvPr id="4" name="Slide Number Placeholder 3"/>
          <p:cNvSpPr>
            <a:spLocks noGrp="1"/>
          </p:cNvSpPr>
          <p:nvPr>
            <p:ph type="sldNum" sz="quarter" idx="10"/>
          </p:nvPr>
        </p:nvSpPr>
        <p:spPr/>
        <p:txBody>
          <a:bodyPr/>
          <a:lstStyle/>
          <a:p>
            <a:fld id="{FE403372-DB74-7E4B-A0C5-B7F8CBD4FAC5}" type="slidenum">
              <a:rPr lang="en-US" smtClean="0"/>
              <a:t>69</a:t>
            </a:fld>
            <a:endParaRPr lang="en-US"/>
          </a:p>
        </p:txBody>
      </p:sp>
    </p:spTree>
    <p:extLst>
      <p:ext uri="{BB962C8B-B14F-4D97-AF65-F5344CB8AC3E}">
        <p14:creationId xmlns:p14="http://schemas.microsoft.com/office/powerpoint/2010/main" val="311485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latin typeface="Calibri" charset="0"/>
                <a:ea typeface="Calibri" charset="0"/>
                <a:cs typeface="Calibri" charset="0"/>
              </a:rPr>
              <a:t>Lo mas </a:t>
            </a:r>
            <a:r>
              <a:rPr lang="en-US" sz="2400" err="1">
                <a:latin typeface="Calibri" charset="0"/>
                <a:ea typeface="Calibri" charset="0"/>
                <a:cs typeface="Calibri" charset="0"/>
              </a:rPr>
              <a:t>importante</a:t>
            </a:r>
            <a:r>
              <a:rPr lang="en-US" sz="2400">
                <a:latin typeface="Calibri" charset="0"/>
                <a:ea typeface="Calibri" charset="0"/>
                <a:cs typeface="Calibri" charset="0"/>
              </a:rPr>
              <a:t> es </a:t>
            </a:r>
            <a:r>
              <a:rPr lang="en-US" sz="2400" err="1">
                <a:latin typeface="Calibri" charset="0"/>
                <a:ea typeface="Calibri" charset="0"/>
                <a:cs typeface="Calibri" charset="0"/>
              </a:rPr>
              <a:t>mantener</a:t>
            </a:r>
            <a:r>
              <a:rPr lang="en-US" sz="2400">
                <a:latin typeface="Calibri" charset="0"/>
                <a:ea typeface="Calibri" charset="0"/>
                <a:cs typeface="Calibri" charset="0"/>
              </a:rPr>
              <a:t> la </a:t>
            </a:r>
            <a:r>
              <a:rPr lang="en-US" sz="2400" err="1">
                <a:latin typeface="Calibri" charset="0"/>
                <a:ea typeface="Calibri" charset="0"/>
                <a:cs typeface="Calibri" charset="0"/>
              </a:rPr>
              <a:t>seguridad</a:t>
            </a:r>
            <a:r>
              <a:rPr lang="en-US" sz="2400">
                <a:latin typeface="Calibri" charset="0"/>
                <a:ea typeface="Calibri" charset="0"/>
                <a:cs typeface="Calibri" charset="0"/>
              </a:rPr>
              <a:t> </a:t>
            </a:r>
          </a:p>
          <a:p>
            <a:r>
              <a:rPr lang="en-US" sz="2400" err="1">
                <a:latin typeface="Calibri" charset="0"/>
                <a:ea typeface="Calibri" charset="0"/>
                <a:cs typeface="Calibri" charset="0"/>
              </a:rPr>
              <a:t>Peligros</a:t>
            </a:r>
            <a:r>
              <a:rPr lang="en-US" sz="2400">
                <a:latin typeface="Calibri" charset="0"/>
                <a:ea typeface="Calibri" charset="0"/>
                <a:cs typeface="Calibri" charset="0"/>
              </a:rPr>
              <a:t> </a:t>
            </a:r>
            <a:r>
              <a:rPr lang="en-US" sz="2400" err="1">
                <a:latin typeface="Calibri" charset="0"/>
                <a:ea typeface="Calibri" charset="0"/>
                <a:cs typeface="Calibri" charset="0"/>
              </a:rPr>
              <a:t>en</a:t>
            </a:r>
            <a:r>
              <a:rPr lang="en-US" sz="2400">
                <a:latin typeface="Calibri" charset="0"/>
                <a:ea typeface="Calibri" charset="0"/>
                <a:cs typeface="Calibri" charset="0"/>
              </a:rPr>
              <a:t> el </a:t>
            </a:r>
            <a:r>
              <a:rPr lang="en-US" sz="2400" err="1">
                <a:latin typeface="Calibri" charset="0"/>
                <a:ea typeface="Calibri" charset="0"/>
                <a:cs typeface="Calibri" charset="0"/>
              </a:rPr>
              <a:t>lugar</a:t>
            </a:r>
            <a:endParaRPr lang="en-US" sz="2400">
              <a:latin typeface="Calibri" charset="0"/>
              <a:ea typeface="Calibri" charset="0"/>
              <a:cs typeface="Calibri" charset="0"/>
            </a:endParaRPr>
          </a:p>
          <a:p>
            <a:pPr lvl="1"/>
            <a:r>
              <a:rPr lang="en-US" sz="2200" err="1">
                <a:latin typeface="Calibri" charset="0"/>
                <a:ea typeface="Calibri" charset="0"/>
                <a:cs typeface="Calibri" charset="0"/>
              </a:rPr>
              <a:t>Incendio</a:t>
            </a:r>
            <a:endParaRPr lang="en-US" sz="2200">
              <a:latin typeface="Calibri" charset="0"/>
              <a:ea typeface="Calibri" charset="0"/>
              <a:cs typeface="Calibri" charset="0"/>
            </a:endParaRPr>
          </a:p>
          <a:p>
            <a:pPr lvl="1"/>
            <a:r>
              <a:rPr lang="en-US" sz="2200" err="1">
                <a:latin typeface="Calibri" charset="0"/>
                <a:ea typeface="Calibri" charset="0"/>
                <a:cs typeface="Calibri" charset="0"/>
              </a:rPr>
              <a:t>Colision</a:t>
            </a:r>
            <a:r>
              <a:rPr lang="en-US" sz="2200">
                <a:latin typeface="Calibri" charset="0"/>
                <a:ea typeface="Calibri" charset="0"/>
                <a:cs typeface="Calibri" charset="0"/>
              </a:rPr>
              <a:t> de </a:t>
            </a:r>
            <a:r>
              <a:rPr lang="en-US" sz="2200" err="1">
                <a:latin typeface="Calibri" charset="0"/>
                <a:ea typeface="Calibri" charset="0"/>
                <a:cs typeface="Calibri" charset="0"/>
              </a:rPr>
              <a:t>transito</a:t>
            </a:r>
            <a:endParaRPr lang="en-US" sz="2200">
              <a:latin typeface="Calibri" charset="0"/>
              <a:ea typeface="Calibri" charset="0"/>
              <a:cs typeface="Calibri" charset="0"/>
            </a:endParaRPr>
          </a:p>
          <a:p>
            <a:pPr lvl="1"/>
            <a:r>
              <a:rPr lang="en-US" sz="2200" err="1">
                <a:latin typeface="Calibri" charset="0"/>
                <a:ea typeface="Calibri" charset="0"/>
                <a:cs typeface="Calibri" charset="0"/>
              </a:rPr>
              <a:t>Edificio</a:t>
            </a:r>
            <a:r>
              <a:rPr lang="en-US" sz="2200">
                <a:latin typeface="Calibri" charset="0"/>
                <a:ea typeface="Calibri" charset="0"/>
                <a:cs typeface="Calibri" charset="0"/>
              </a:rPr>
              <a:t> </a:t>
            </a:r>
            <a:r>
              <a:rPr lang="en-US" sz="2200" err="1">
                <a:latin typeface="Calibri" charset="0"/>
                <a:ea typeface="Calibri" charset="0"/>
                <a:cs typeface="Calibri" charset="0"/>
              </a:rPr>
              <a:t>derrumbado</a:t>
            </a:r>
            <a:endParaRPr lang="en-US" sz="2200">
              <a:latin typeface="Calibri" charset="0"/>
              <a:ea typeface="Calibri" charset="0"/>
              <a:cs typeface="Calibri" charset="0"/>
            </a:endParaRPr>
          </a:p>
          <a:p>
            <a:pPr lvl="1"/>
            <a:r>
              <a:rPr lang="en-US" sz="2200" err="1">
                <a:latin typeface="Calibri" charset="0"/>
                <a:ea typeface="Calibri" charset="0"/>
                <a:cs typeface="Calibri" charset="0"/>
              </a:rPr>
              <a:t>Violencia</a:t>
            </a:r>
            <a:endParaRPr lang="en-US" sz="2200">
              <a:latin typeface="Calibri" charset="0"/>
              <a:ea typeface="Calibri" charset="0"/>
              <a:cs typeface="Calibri" charset="0"/>
            </a:endParaRPr>
          </a:p>
          <a:p>
            <a:pPr lvl="1"/>
            <a:r>
              <a:rPr lang="en-US" sz="2200" err="1">
                <a:latin typeface="Calibri" charset="0"/>
                <a:ea typeface="Calibri" charset="0"/>
                <a:cs typeface="Calibri" charset="0"/>
              </a:rPr>
              <a:t>Riesgo</a:t>
            </a:r>
            <a:r>
              <a:rPr lang="en-US" sz="2200">
                <a:latin typeface="Calibri" charset="0"/>
                <a:ea typeface="Calibri" charset="0"/>
                <a:cs typeface="Calibri" charset="0"/>
              </a:rPr>
              <a:t> de </a:t>
            </a:r>
            <a:r>
              <a:rPr lang="en-US" sz="2200" err="1">
                <a:latin typeface="Calibri" charset="0"/>
                <a:ea typeface="Calibri" charset="0"/>
                <a:cs typeface="Calibri" charset="0"/>
              </a:rPr>
              <a:t>enfermedades</a:t>
            </a:r>
            <a:r>
              <a:rPr lang="en-US" sz="2200">
                <a:latin typeface="Calibri" charset="0"/>
                <a:ea typeface="Calibri" charset="0"/>
                <a:cs typeface="Calibri" charset="0"/>
              </a:rPr>
              <a:t> </a:t>
            </a:r>
            <a:r>
              <a:rPr lang="en-US" sz="2200" err="1">
                <a:latin typeface="Calibri" charset="0"/>
                <a:ea typeface="Calibri" charset="0"/>
                <a:cs typeface="Calibri" charset="0"/>
              </a:rPr>
              <a:t>infecciosas</a:t>
            </a:r>
            <a:endParaRPr lang="en-US" sz="2200">
              <a:latin typeface="Calibri" charset="0"/>
              <a:ea typeface="Calibri" charset="0"/>
              <a:cs typeface="Calibri" charset="0"/>
            </a:endParaRPr>
          </a:p>
          <a:p>
            <a:pPr lvl="1"/>
            <a:endParaRPr lang="en-US" sz="2200">
              <a:latin typeface="Calibri" charset="0"/>
              <a:ea typeface="Calibri" charset="0"/>
              <a:cs typeface="Calibri" charset="0"/>
            </a:endParaRPr>
          </a:p>
          <a:p>
            <a:pPr marL="0" lvl="0" indent="0">
              <a:spcBef>
                <a:spcPts val="0"/>
              </a:spcBef>
              <a:buSzPct val="25000"/>
              <a:buNone/>
            </a:pPr>
            <a:endParaRPr lang="en-US" sz="2000">
              <a:latin typeface="Lato"/>
              <a:ea typeface="Arial"/>
              <a:cs typeface="Lato"/>
              <a:sym typeface="Arial"/>
            </a:endParaRPr>
          </a:p>
          <a:p>
            <a:endParaRPr lang="en-US" sz="2000">
              <a:latin typeface="Lato"/>
              <a:cs typeface="Lato"/>
            </a:endParaRPr>
          </a:p>
          <a:p>
            <a:endParaRPr lang="en-US" baseline="0"/>
          </a:p>
        </p:txBody>
      </p:sp>
      <p:sp>
        <p:nvSpPr>
          <p:cNvPr id="4" name="Slide Number Placeholder 3"/>
          <p:cNvSpPr>
            <a:spLocks noGrp="1"/>
          </p:cNvSpPr>
          <p:nvPr>
            <p:ph type="sldNum" sz="quarter" idx="10"/>
          </p:nvPr>
        </p:nvSpPr>
        <p:spPr/>
        <p:txBody>
          <a:bodyPr/>
          <a:lstStyle/>
          <a:p>
            <a:fld id="{FE403372-DB74-7E4B-A0C5-B7F8CBD4FAC5}" type="slidenum">
              <a:rPr lang="en-US" smtClean="0"/>
              <a:t>7</a:t>
            </a:fld>
            <a:endParaRPr lang="en-US"/>
          </a:p>
        </p:txBody>
      </p:sp>
    </p:spTree>
    <p:extLst>
      <p:ext uri="{BB962C8B-B14F-4D97-AF65-F5344CB8AC3E}">
        <p14:creationId xmlns:p14="http://schemas.microsoft.com/office/powerpoint/2010/main" val="27191059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70</a:t>
            </a:fld>
            <a:endParaRPr lang="en-US"/>
          </a:p>
        </p:txBody>
      </p:sp>
    </p:spTree>
    <p:extLst>
      <p:ext uri="{BB962C8B-B14F-4D97-AF65-F5344CB8AC3E}">
        <p14:creationId xmlns:p14="http://schemas.microsoft.com/office/powerpoint/2010/main" val="20761544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71</a:t>
            </a:fld>
            <a:endParaRPr lang="en-US"/>
          </a:p>
        </p:txBody>
      </p:sp>
    </p:spTree>
    <p:extLst>
      <p:ext uri="{BB962C8B-B14F-4D97-AF65-F5344CB8AC3E}">
        <p14:creationId xmlns:p14="http://schemas.microsoft.com/office/powerpoint/2010/main" val="17904003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72</a:t>
            </a:fld>
            <a:endParaRPr lang="en-US"/>
          </a:p>
        </p:txBody>
      </p:sp>
    </p:spTree>
    <p:extLst>
      <p:ext uri="{BB962C8B-B14F-4D97-AF65-F5344CB8AC3E}">
        <p14:creationId xmlns:p14="http://schemas.microsoft.com/office/powerpoint/2010/main" val="1543971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50191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kern="1200">
                <a:solidFill>
                  <a:schemeClr val="tx1"/>
                </a:solidFill>
                <a:effectLst/>
                <a:latin typeface="+mn-lt"/>
                <a:ea typeface="+mn-ea"/>
                <a:cs typeface="+mn-cs"/>
              </a:rPr>
              <a:t>Tenga en cuenta las siguientes condiciones importantes que deben identificarse en el enfoque ABCDE</a:t>
            </a:r>
          </a:p>
          <a:p>
            <a:pPr algn="l" rtl="0"/>
            <a:endParaRPr lang="en-US" sz="1200" kern="1200">
              <a:solidFill>
                <a:schemeClr val="tx1"/>
              </a:solidFill>
              <a:effectLst/>
              <a:latin typeface="+mn-lt"/>
              <a:ea typeface="+mn-ea"/>
              <a:cs typeface="+mn-cs"/>
            </a:endParaRPr>
          </a:p>
          <a:p>
            <a:pPr algn="l" rtl="0"/>
            <a:r>
              <a:rPr lang="en-US" sz="1200" kern="1200">
                <a:solidFill>
                  <a:schemeClr val="tx1"/>
                </a:solidFill>
                <a:effectLst/>
                <a:latin typeface="+mn-lt"/>
                <a:ea typeface="+mn-ea"/>
                <a:cs typeface="+mn-cs"/>
              </a:rPr>
              <a:t>VÍAS RESPIRATORIAS</a:t>
            </a:r>
          </a:p>
          <a:p>
            <a:pPr algn="l" rtl="0"/>
            <a:r>
              <a:rPr lang="en-US" sz="1200" kern="1200">
                <a:solidFill>
                  <a:schemeClr val="tx1"/>
                </a:solidFill>
                <a:effectLst/>
                <a:latin typeface="+mn-lt"/>
                <a:ea typeface="+mn-ea"/>
                <a:cs typeface="+mn-cs"/>
              </a:rPr>
              <a:t>Una persona con dificultad para respirar puede tener inflamación de las vías respiratorias causada por</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una reacción alérgica grave (anafilaxia) o asfixia (obstrucción por</a:t>
            </a:r>
            <a:r>
              <a:rPr lang="en-US" sz="1200" kern="1200" baseline="0">
                <a:solidFill>
                  <a:schemeClr val="tx1"/>
                </a:solidFill>
                <a:effectLst/>
                <a:latin typeface="+mn-lt"/>
                <a:ea typeface="+mn-ea"/>
                <a:cs typeface="+mn-cs"/>
              </a:rPr>
              <a:t> F</a:t>
            </a:r>
            <a:r>
              <a:rPr lang="en-US" sz="1200" kern="1200">
                <a:solidFill>
                  <a:schemeClr val="tx1"/>
                </a:solidFill>
                <a:effectLst/>
                <a:latin typeface="+mn-lt"/>
                <a:ea typeface="+mn-ea"/>
                <a:cs typeface="+mn-cs"/>
              </a:rPr>
              <a:t>cuerpo original). El estridor sugiere un estrechamiento grave de las vías respiratorias.</a:t>
            </a:r>
            <a:endParaRPr lang="en-US" sz="1200" kern="1200">
              <a:solidFill>
                <a:schemeClr val="tx1"/>
              </a:solidFill>
              <a:effectLst/>
              <a:latin typeface="Lato"/>
              <a:ea typeface="Lato"/>
              <a:cs typeface="Lato"/>
              <a:sym typeface="Lato"/>
            </a:endParaRPr>
          </a:p>
          <a:p>
            <a:pPr algn="l" rtl="0"/>
            <a:endParaRPr lang="en-US" sz="1200" kern="1200">
              <a:solidFill>
                <a:schemeClr val="tx1"/>
              </a:solidFill>
              <a:effectLst/>
              <a:latin typeface="Lato"/>
              <a:ea typeface="Lato"/>
              <a:cs typeface="Lato"/>
              <a:sym typeface="Lato"/>
            </a:endParaRPr>
          </a:p>
          <a:p>
            <a:pPr algn="l" rtl="0"/>
            <a:r>
              <a:rPr lang="en-US" sz="1200" kern="1200">
                <a:solidFill>
                  <a:schemeClr val="tx1"/>
                </a:solidFill>
                <a:effectLst/>
                <a:latin typeface="+mn-lt"/>
                <a:ea typeface="+mn-ea"/>
                <a:cs typeface="+mn-cs"/>
              </a:rPr>
              <a:t>RESPIRACIÓN</a:t>
            </a:r>
          </a:p>
          <a:p>
            <a:pPr algn="l" rtl="0"/>
            <a:r>
              <a:rPr lang="en-US" sz="1200" kern="1200">
                <a:solidFill>
                  <a:schemeClr val="tx1"/>
                </a:solidFill>
                <a:effectLst/>
                <a:latin typeface="+mn-lt"/>
                <a:ea typeface="+mn-ea"/>
                <a:cs typeface="+mn-cs"/>
              </a:rPr>
              <a:t>Hipotensión con ausencia de ruidos respiratorios en un lado, especialmente con</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venas del cuello distendidas (hinchadas o agrandadas) o desplazamiento traqueal: pueden indicar neumotórax a tensión. Las sibilancias pueden indicar asma o alergia grave.</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reacción.</a:t>
            </a:r>
          </a:p>
          <a:p>
            <a:pPr algn="l" rt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FE403372-DB74-7E4B-A0C5-B7F8CBD4FAC5}" type="slidenum">
              <a:rPr lang="en-US" smtClean="0"/>
              <a:t>9</a:t>
            </a:fld>
            <a:endParaRPr lang="en-US"/>
          </a:p>
        </p:txBody>
      </p:sp>
    </p:spTree>
    <p:extLst>
      <p:ext uri="{BB962C8B-B14F-4D97-AF65-F5344CB8AC3E}">
        <p14:creationId xmlns:p14="http://schemas.microsoft.com/office/powerpoint/2010/main" val="1503398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Google Shape;45;p1">
            <a:extLst>
              <a:ext uri="{FF2B5EF4-FFF2-40B4-BE49-F238E27FC236}">
                <a16:creationId xmlns:a16="http://schemas.microsoft.com/office/drawing/2014/main" id="{B3DC4BB9-6725-78E8-06C6-0B6E954A5A60}"/>
              </a:ext>
            </a:extLst>
          </p:cNvPr>
          <p:cNvSpPr txBox="1">
            <a:spLocks noGrp="1"/>
          </p:cNvSpPr>
          <p:nvPr userDrawn="1"/>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sz="4000">
              <a:solidFill>
                <a:srgbClr val="FFFFFF"/>
              </a:solidFill>
            </a:endParaRPr>
          </a:p>
          <a:p>
            <a:pPr marL="228600" lvl="0" indent="-228600" algn="l">
              <a:lnSpc>
                <a:spcPct val="90000"/>
              </a:lnSpc>
              <a:spcBef>
                <a:spcPts val="1000"/>
              </a:spcBef>
              <a:spcAft>
                <a:spcPts val="0"/>
              </a:spcAft>
              <a:buSzPts val="1920"/>
              <a:buFont typeface="Arial"/>
              <a:buNone/>
            </a:pPr>
            <a:endParaRPr lang="en-US" sz="4000">
              <a:solidFill>
                <a:srgbClr val="FFFFFF"/>
              </a:solidFill>
            </a:endParaRPr>
          </a:p>
          <a:p>
            <a:pPr marL="228600" indent="-228600"/>
            <a:endParaRPr lang="en-US" sz="4000">
              <a:solidFill>
                <a:srgbClr val="FFFFFF"/>
              </a:solidFill>
            </a:endParaRPr>
          </a:p>
        </p:txBody>
      </p:sp>
      <p:sp>
        <p:nvSpPr>
          <p:cNvPr id="6" name="Google Shape;50;p1">
            <a:extLst>
              <a:ext uri="{FF2B5EF4-FFF2-40B4-BE49-F238E27FC236}">
                <a16:creationId xmlns:a16="http://schemas.microsoft.com/office/drawing/2014/main" id="{F4964FAA-0E6A-808A-84E8-E634832FE3A1}"/>
              </a:ext>
            </a:extLst>
          </p:cNvPr>
          <p:cNvSpPr txBox="1"/>
          <p:nvPr userDrawn="1"/>
        </p:nvSpPr>
        <p:spPr>
          <a:xfrm>
            <a:off x="-199797" y="3367698"/>
            <a:ext cx="12105453" cy="523180"/>
          </a:xfrm>
          <a:prstGeom prst="rect">
            <a:avLst/>
          </a:prstGeom>
          <a:noFill/>
          <a:ln>
            <a:noFill/>
          </a:ln>
        </p:spPr>
        <p:txBody>
          <a:bodyPr spcFirstLastPara="1" wrap="square" lIns="365750" tIns="45700" rIns="45700"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2800" b="1" i="0" u="none" strike="noStrike" cap="none">
                <a:solidFill>
                  <a:schemeClr val="accent1">
                    <a:lumMod val="50000"/>
                  </a:schemeClr>
                </a:solidFill>
                <a:latin typeface="+mj-lt"/>
                <a:ea typeface="Quattrocento Sans"/>
                <a:cs typeface="Quattrocento Sans"/>
                <a:sym typeface="Quattrocento Sans"/>
              </a:rPr>
              <a:t>Basic Emergency Care Course</a:t>
            </a:r>
            <a:endParaRPr lang="en-US" sz="2800" b="1" i="0" u="none" strike="noStrike" cap="none">
              <a:solidFill>
                <a:schemeClr val="accent1">
                  <a:lumMod val="50000"/>
                </a:schemeClr>
              </a:solidFill>
              <a:latin typeface="+mj-lt"/>
              <a:ea typeface="Quattrocento Sans"/>
              <a:cs typeface="Quattrocento Sans"/>
            </a:endParaRPr>
          </a:p>
        </p:txBody>
      </p:sp>
      <p:pic>
        <p:nvPicPr>
          <p:cNvPr id="7" name="Picture 10" descr="Logo, company name&#10;&#10;Description automatically generated">
            <a:extLst>
              <a:ext uri="{FF2B5EF4-FFF2-40B4-BE49-F238E27FC236}">
                <a16:creationId xmlns:a16="http://schemas.microsoft.com/office/drawing/2014/main" id="{AE0B97FF-9608-84A5-479E-3B402E9759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90107" y="5716787"/>
            <a:ext cx="3155301" cy="1090789"/>
          </a:xfrm>
          <a:prstGeom prst="rect">
            <a:avLst/>
          </a:prstGeom>
        </p:spPr>
      </p:pic>
      <p:pic>
        <p:nvPicPr>
          <p:cNvPr id="9" name="Picture 8" descr="A close-up of a syringe and a tube&#10;&#10;Description automatically generated with low confidence">
            <a:extLst>
              <a:ext uri="{FF2B5EF4-FFF2-40B4-BE49-F238E27FC236}">
                <a16:creationId xmlns:a16="http://schemas.microsoft.com/office/drawing/2014/main" id="{45D62665-0611-7B98-95FB-132EAF3054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11973" y="69085"/>
            <a:ext cx="1138649" cy="1619250"/>
          </a:xfrm>
          <a:prstGeom prst="rect">
            <a:avLst/>
          </a:prstGeom>
          <a:ln>
            <a:noFill/>
          </a:ln>
          <a:effectLst>
            <a:outerShdw blurRad="292100" dist="139700" dir="2700000" algn="tl" rotWithShape="0">
              <a:srgbClr val="333333">
                <a:alpha val="65000"/>
              </a:srgbClr>
            </a:outerShdw>
          </a:effectLst>
        </p:spPr>
      </p:pic>
      <p:sp>
        <p:nvSpPr>
          <p:cNvPr id="10" name="Text Placeholder 3">
            <a:extLst>
              <a:ext uri="{FF2B5EF4-FFF2-40B4-BE49-F238E27FC236}">
                <a16:creationId xmlns:a16="http://schemas.microsoft.com/office/drawing/2014/main" id="{C1E5C459-8256-2E7E-4AB6-46806B7D5A6E}"/>
              </a:ext>
            </a:extLst>
          </p:cNvPr>
          <p:cNvSpPr>
            <a:spLocks noGrp="1"/>
          </p:cNvSpPr>
          <p:nvPr>
            <p:ph type="body" sz="quarter" idx="13" hasCustomPrompt="1"/>
          </p:nvPr>
        </p:nvSpPr>
        <p:spPr>
          <a:xfrm>
            <a:off x="144966" y="2242327"/>
            <a:ext cx="9700351" cy="760413"/>
          </a:xfrm>
        </p:spPr>
        <p:txBody>
          <a:bodyPr>
            <a:normAutofit/>
          </a:bodyPr>
          <a:lstStyle>
            <a:lvl1pPr marL="0" indent="0">
              <a:buNone/>
              <a:defRPr sz="4000"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378168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Header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838200" y="697591"/>
            <a:ext cx="7895063" cy="752706"/>
          </a:xfrm>
        </p:spPr>
        <p:txBody>
          <a:bodyPr anchor="t" anchorCtr="0">
            <a:normAutofit/>
          </a:bodyPr>
          <a:lstStyle>
            <a:lvl1pPr>
              <a:defRPr sz="4000" b="1">
                <a:solidFill>
                  <a:srgbClr val="00205C"/>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D1B0992-9F08-4D46-9772-C6DCA591D5B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3" y="6000906"/>
            <a:ext cx="1828798" cy="556813"/>
          </a:xfrm>
          <a:prstGeom prst="rect">
            <a:avLst/>
          </a:prstGeom>
        </p:spPr>
      </p:pic>
      <p:sp>
        <p:nvSpPr>
          <p:cNvPr id="3" name="Content Placeholder 2">
            <a:extLst>
              <a:ext uri="{FF2B5EF4-FFF2-40B4-BE49-F238E27FC236}">
                <a16:creationId xmlns:a16="http://schemas.microsoft.com/office/drawing/2014/main" id="{B1518658-C15C-6321-ADDB-D062C4CC26FF}"/>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6726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205C"/>
        </a:solidFill>
        <a:effectLst/>
      </p:bgPr>
    </p:bg>
    <p:spTree>
      <p:nvGrpSpPr>
        <p:cNvPr id="1" name=""/>
        <p:cNvGrpSpPr/>
        <p:nvPr/>
      </p:nvGrpSpPr>
      <p:grpSpPr>
        <a:xfrm>
          <a:off x="0" y="0"/>
          <a:ext cx="0" cy="0"/>
          <a:chOff x="0" y="0"/>
          <a:chExt cx="0" cy="0"/>
        </a:xfrm>
      </p:grpSpPr>
      <p:pic>
        <p:nvPicPr>
          <p:cNvPr id="13" name="Picture 12" descr="A blue background with white text&#10;&#10;Description automatically generated">
            <a:extLst>
              <a:ext uri="{FF2B5EF4-FFF2-40B4-BE49-F238E27FC236}">
                <a16:creationId xmlns:a16="http://schemas.microsoft.com/office/drawing/2014/main" id="{DCC2900B-D905-5F75-AE64-442354101F6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25424" y="0"/>
            <a:ext cx="10046208" cy="5769429"/>
          </a:xfrm>
          <a:prstGeom prst="rect">
            <a:avLst/>
          </a:prstGeom>
        </p:spPr>
      </p:pic>
      <p:sp>
        <p:nvSpPr>
          <p:cNvPr id="11" name="Rectangle 10">
            <a:extLst>
              <a:ext uri="{FF2B5EF4-FFF2-40B4-BE49-F238E27FC236}">
                <a16:creationId xmlns:a16="http://schemas.microsoft.com/office/drawing/2014/main" id="{6C1B0EDF-D171-E789-FA18-9749D36254EE}"/>
              </a:ext>
            </a:extLst>
          </p:cNvPr>
          <p:cNvSpPr/>
          <p:nvPr userDrawn="1"/>
        </p:nvSpPr>
        <p:spPr>
          <a:xfrm>
            <a:off x="0" y="5948312"/>
            <a:ext cx="12192000" cy="909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8E411CA7-E531-70F0-1E9B-7A0D61877A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99002" y="6014399"/>
            <a:ext cx="2795992" cy="810659"/>
          </a:xfrm>
          <a:prstGeom prst="rect">
            <a:avLst/>
          </a:prstGeom>
        </p:spPr>
      </p:pic>
      <p:pic>
        <p:nvPicPr>
          <p:cNvPr id="1032" name="Picture 8">
            <a:extLst>
              <a:ext uri="{FF2B5EF4-FFF2-40B4-BE49-F238E27FC236}">
                <a16:creationId xmlns:a16="http://schemas.microsoft.com/office/drawing/2014/main" id="{C6B44F6C-C34B-2217-1A0D-9132A0225CAE}"/>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7598004" y="6056392"/>
            <a:ext cx="2222898" cy="7266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Blue text on a white background&#10;&#10;Description automatically generated">
            <a:extLst>
              <a:ext uri="{FF2B5EF4-FFF2-40B4-BE49-F238E27FC236}">
                <a16:creationId xmlns:a16="http://schemas.microsoft.com/office/drawing/2014/main" id="{8C9F3040-3D60-3BE4-C769-7A548671031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6798" y="6088480"/>
            <a:ext cx="2531816" cy="662497"/>
          </a:xfrm>
          <a:prstGeom prst="rect">
            <a:avLst/>
          </a:prstGeom>
        </p:spPr>
      </p:pic>
      <p:pic>
        <p:nvPicPr>
          <p:cNvPr id="16" name="Picture 8">
            <a:extLst>
              <a:ext uri="{FF2B5EF4-FFF2-40B4-BE49-F238E27FC236}">
                <a16:creationId xmlns:a16="http://schemas.microsoft.com/office/drawing/2014/main" id="{B395B500-0165-B1A7-BB36-48E01D5A6A59}"/>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619574" y="6056392"/>
            <a:ext cx="1184215" cy="72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240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_light 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07BE4-5AF9-FF47-B682-ABA70C1652CA}"/>
              </a:ext>
            </a:extLst>
          </p:cNvPr>
          <p:cNvSpPr/>
          <p:nvPr userDrawn="1"/>
        </p:nvSpPr>
        <p:spPr>
          <a:xfrm>
            <a:off x="0" y="0"/>
            <a:ext cx="12192000" cy="5347504"/>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rgbClr val="00205C"/>
                </a:solidFill>
              </a:defRPr>
            </a:lvl1pPr>
          </a:lstStyle>
          <a:p>
            <a:endParaRPr lang="en-US"/>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24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5965" y="483344"/>
            <a:ext cx="10515600" cy="727695"/>
          </a:xfrm>
        </p:spPr>
        <p:txBody>
          <a:bodyPr>
            <a:normAutofit/>
          </a:bodyPr>
          <a:lstStyle>
            <a:lvl1pPr>
              <a:defRPr sz="4000" b="1">
                <a:solidFill>
                  <a:srgbClr val="002060"/>
                </a:solidFill>
              </a:defRPr>
            </a:lvl1pPr>
          </a:lstStyle>
          <a:p>
            <a:r>
              <a:rPr lang="en-US"/>
              <a:t>Click to edit Master title style</a:t>
            </a:r>
          </a:p>
        </p:txBody>
      </p:sp>
      <p:sp>
        <p:nvSpPr>
          <p:cNvPr id="3" name="Content Placeholder 2"/>
          <p:cNvSpPr>
            <a:spLocks noGrp="1"/>
          </p:cNvSpPr>
          <p:nvPr>
            <p:ph idx="1"/>
          </p:nvPr>
        </p:nvSpPr>
        <p:spPr>
          <a:xfrm>
            <a:off x="525965" y="1392634"/>
            <a:ext cx="10515600"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logo of the united nations organization&#10;&#10;Description automatically generated">
            <a:extLst>
              <a:ext uri="{FF2B5EF4-FFF2-40B4-BE49-F238E27FC236}">
                <a16:creationId xmlns:a16="http://schemas.microsoft.com/office/drawing/2014/main" id="{9893E2D5-1EC5-F80D-D9DD-B62FD08961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116710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Google Shape;45;p1">
            <a:extLst>
              <a:ext uri="{FF2B5EF4-FFF2-40B4-BE49-F238E27FC236}">
                <a16:creationId xmlns:a16="http://schemas.microsoft.com/office/drawing/2014/main" id="{B3DC4BB9-6725-78E8-06C6-0B6E954A5A60}"/>
              </a:ext>
            </a:extLst>
          </p:cNvPr>
          <p:cNvSpPr txBox="1">
            <a:spLocks noGrp="1"/>
          </p:cNvSpPr>
          <p:nvPr userDrawn="1"/>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sz="4000">
              <a:solidFill>
                <a:srgbClr val="FFFFFF"/>
              </a:solidFill>
            </a:endParaRPr>
          </a:p>
          <a:p>
            <a:pPr marL="228600" lvl="0" indent="-228600" algn="l">
              <a:lnSpc>
                <a:spcPct val="90000"/>
              </a:lnSpc>
              <a:spcBef>
                <a:spcPts val="1000"/>
              </a:spcBef>
              <a:spcAft>
                <a:spcPts val="0"/>
              </a:spcAft>
              <a:buSzPts val="1920"/>
              <a:buFont typeface="Arial"/>
              <a:buNone/>
            </a:pPr>
            <a:endParaRPr lang="en-US" sz="4000">
              <a:solidFill>
                <a:srgbClr val="FFFFFF"/>
              </a:solidFill>
            </a:endParaRPr>
          </a:p>
          <a:p>
            <a:pPr marL="228600" indent="-228600"/>
            <a:endParaRPr lang="en-US" sz="4000">
              <a:solidFill>
                <a:srgbClr val="FFFFFF"/>
              </a:solidFill>
            </a:endParaRPr>
          </a:p>
        </p:txBody>
      </p:sp>
      <p:pic>
        <p:nvPicPr>
          <p:cNvPr id="7" name="Picture 10" descr="Logo, company name&#10;&#10;Description automatically generated">
            <a:extLst>
              <a:ext uri="{FF2B5EF4-FFF2-40B4-BE49-F238E27FC236}">
                <a16:creationId xmlns:a16="http://schemas.microsoft.com/office/drawing/2014/main" id="{AE0B97FF-9608-84A5-479E-3B402E9759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90107" y="5716787"/>
            <a:ext cx="3155301" cy="1090789"/>
          </a:xfrm>
          <a:prstGeom prst="rect">
            <a:avLst/>
          </a:prstGeom>
        </p:spPr>
      </p:pic>
      <p:pic>
        <p:nvPicPr>
          <p:cNvPr id="9" name="Picture 8" descr="A close-up of a syringe and a tube&#10;&#10;Description automatically generated with low confidence">
            <a:extLst>
              <a:ext uri="{FF2B5EF4-FFF2-40B4-BE49-F238E27FC236}">
                <a16:creationId xmlns:a16="http://schemas.microsoft.com/office/drawing/2014/main" id="{45D62665-0611-7B98-95FB-132EAF3054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11973" y="69085"/>
            <a:ext cx="1138649" cy="1619250"/>
          </a:xfrm>
          <a:prstGeom prst="rect">
            <a:avLst/>
          </a:prstGeom>
          <a:ln>
            <a:noFill/>
          </a:ln>
          <a:effectLst>
            <a:outerShdw blurRad="292100" dist="139700" dir="2700000" algn="tl" rotWithShape="0">
              <a:srgbClr val="333333">
                <a:alpha val="65000"/>
              </a:srgbClr>
            </a:outerShdw>
          </a:effectLst>
        </p:spPr>
      </p:pic>
      <p:sp>
        <p:nvSpPr>
          <p:cNvPr id="10" name="Text Placeholder 3">
            <a:extLst>
              <a:ext uri="{FF2B5EF4-FFF2-40B4-BE49-F238E27FC236}">
                <a16:creationId xmlns:a16="http://schemas.microsoft.com/office/drawing/2014/main" id="{C1E5C459-8256-2E7E-4AB6-46806B7D5A6E}"/>
              </a:ext>
            </a:extLst>
          </p:cNvPr>
          <p:cNvSpPr>
            <a:spLocks noGrp="1"/>
          </p:cNvSpPr>
          <p:nvPr>
            <p:ph type="body" sz="quarter" idx="13" hasCustomPrompt="1"/>
          </p:nvPr>
        </p:nvSpPr>
        <p:spPr>
          <a:xfrm>
            <a:off x="144966" y="2242327"/>
            <a:ext cx="9700351" cy="760413"/>
          </a:xfrm>
        </p:spPr>
        <p:txBody>
          <a:bodyPr>
            <a:normAutofit/>
          </a:bodyPr>
          <a:lstStyle>
            <a:lvl1pPr marL="0" indent="0">
              <a:buNone/>
              <a:defRPr sz="4000"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
        <p:nvSpPr>
          <p:cNvPr id="2" name="Google Shape;50;p1">
            <a:extLst>
              <a:ext uri="{FF2B5EF4-FFF2-40B4-BE49-F238E27FC236}">
                <a16:creationId xmlns:a16="http://schemas.microsoft.com/office/drawing/2014/main" id="{25759E5B-10C9-857D-AB18-730826F3E362}"/>
              </a:ext>
            </a:extLst>
          </p:cNvPr>
          <p:cNvSpPr txBox="1"/>
          <p:nvPr userDrawn="1"/>
        </p:nvSpPr>
        <p:spPr>
          <a:xfrm>
            <a:off x="-156349" y="3259879"/>
            <a:ext cx="12105453" cy="954067"/>
          </a:xfrm>
          <a:prstGeom prst="rect">
            <a:avLst/>
          </a:prstGeom>
          <a:noFill/>
          <a:ln>
            <a:noFill/>
          </a:ln>
        </p:spPr>
        <p:txBody>
          <a:bodyPr spcFirstLastPara="1" wrap="square" lIns="365750" tIns="45700" rIns="45700"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ts val="2800"/>
              <a:buFontTx/>
              <a:buNone/>
              <a:tabLst/>
              <a:defRPr/>
            </a:pPr>
            <a:r>
              <a:rPr kumimoji="0" lang="es-ES_tradnl" sz="3200" b="1" i="0" u="none" strike="noStrike" kern="1200" cap="none" spc="0" normalizeH="0" baseline="0" noProof="0">
                <a:ln>
                  <a:noFill/>
                </a:ln>
                <a:solidFill>
                  <a:srgbClr val="4472C4">
                    <a:lumMod val="50000"/>
                  </a:srgbClr>
                </a:solidFill>
                <a:effectLst/>
                <a:uLnTx/>
                <a:uFillTx/>
                <a:latin typeface="Calibri" panose="020F0502020204030204"/>
                <a:ea typeface="Quattrocento Sans"/>
                <a:cs typeface="Quattrocento Sans"/>
                <a:sym typeface="Quattrocento Sans"/>
              </a:rPr>
              <a:t>Atención Básica de Emergencia</a:t>
            </a:r>
          </a:p>
          <a:p>
            <a:pPr marL="0" marR="0" lvl="0" indent="0" algn="l" defTabSz="914400" rtl="0" eaLnBrk="1" fontAlgn="auto" latinLnBrk="0" hangingPunct="1">
              <a:lnSpc>
                <a:spcPct val="100000"/>
              </a:lnSpc>
              <a:spcBef>
                <a:spcPts val="0"/>
              </a:spcBef>
              <a:spcAft>
                <a:spcPts val="0"/>
              </a:spcAft>
              <a:buClrTx/>
              <a:buSzPts val="2800"/>
              <a:buFontTx/>
              <a:buNone/>
              <a:tabLst/>
              <a:defRPr/>
            </a:pPr>
            <a:r>
              <a:rPr kumimoji="0" lang="es-ES_tradnl" sz="2400" b="1" i="0" u="none" strike="noStrike" kern="1200" cap="none" spc="0" normalizeH="0" baseline="0" noProof="0">
                <a:ln>
                  <a:noFill/>
                </a:ln>
                <a:solidFill>
                  <a:srgbClr val="4472C4">
                    <a:lumMod val="50000"/>
                  </a:srgbClr>
                </a:solidFill>
                <a:effectLst/>
                <a:uLnTx/>
                <a:uFillTx/>
                <a:latin typeface="Calibri Light" panose="020F0302020204030204"/>
                <a:ea typeface="Quattrocento Sans"/>
                <a:cs typeface="Quattrocento Sans"/>
                <a:sym typeface="Quattrocento Sans"/>
              </a:rPr>
              <a:t>Abordaje de pacientes traumatizados y con enfermedades agudas</a:t>
            </a:r>
          </a:p>
        </p:txBody>
      </p:sp>
    </p:spTree>
    <p:extLst>
      <p:ext uri="{BB962C8B-B14F-4D97-AF65-F5344CB8AC3E}">
        <p14:creationId xmlns:p14="http://schemas.microsoft.com/office/powerpoint/2010/main" val="194241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5965" y="483344"/>
            <a:ext cx="10515600" cy="727695"/>
          </a:xfrm>
        </p:spPr>
        <p:txBody>
          <a:bodyPr>
            <a:normAutofit/>
          </a:bodyPr>
          <a:lstStyle>
            <a:lvl1pPr>
              <a:defRPr sz="4000" b="1">
                <a:solidFill>
                  <a:srgbClr val="002060"/>
                </a:solidFill>
                <a:latin typeface="+mn-lt"/>
              </a:defRPr>
            </a:lvl1pPr>
          </a:lstStyle>
          <a:p>
            <a:r>
              <a:rPr lang="en-US"/>
              <a:t>Click to edit Master title style</a:t>
            </a:r>
          </a:p>
        </p:txBody>
      </p:sp>
      <p:sp>
        <p:nvSpPr>
          <p:cNvPr id="3" name="Content Placeholder 2"/>
          <p:cNvSpPr>
            <a:spLocks noGrp="1"/>
          </p:cNvSpPr>
          <p:nvPr>
            <p:ph idx="1"/>
          </p:nvPr>
        </p:nvSpPr>
        <p:spPr>
          <a:xfrm>
            <a:off x="525965" y="1392634"/>
            <a:ext cx="10515600"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logo of the united nations organization&#10;&#10;Description automatically generated">
            <a:extLst>
              <a:ext uri="{FF2B5EF4-FFF2-40B4-BE49-F238E27FC236}">
                <a16:creationId xmlns:a16="http://schemas.microsoft.com/office/drawing/2014/main" id="{9893E2D5-1EC5-F80D-D9DD-B62FD08961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413245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rgbClr val="002060"/>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descr="A logo of the united nations organization&#10;&#10;Description automatically generated">
            <a:extLst>
              <a:ext uri="{FF2B5EF4-FFF2-40B4-BE49-F238E27FC236}">
                <a16:creationId xmlns:a16="http://schemas.microsoft.com/office/drawing/2014/main" id="{F4680AE8-0A07-26D9-A15D-B86315AEFD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98317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2060"/>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logo of the united nations organization&#10;&#10;Description automatically generated">
            <a:extLst>
              <a:ext uri="{FF2B5EF4-FFF2-40B4-BE49-F238E27FC236}">
                <a16:creationId xmlns:a16="http://schemas.microsoft.com/office/drawing/2014/main" id="{9E443D57-8A02-1DE2-6D04-5446826D82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269319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2060"/>
                </a:solidFill>
              </a:defRPr>
            </a:lvl1pPr>
          </a:lstStyle>
          <a:p>
            <a:r>
              <a:rPr lang="en-US"/>
              <a:t>Click to edit Master title style</a:t>
            </a:r>
          </a:p>
        </p:txBody>
      </p:sp>
      <p:pic>
        <p:nvPicPr>
          <p:cNvPr id="3" name="Picture 2" descr="A logo of the united nations organization&#10;&#10;Description automatically generated">
            <a:extLst>
              <a:ext uri="{FF2B5EF4-FFF2-40B4-BE49-F238E27FC236}">
                <a16:creationId xmlns:a16="http://schemas.microsoft.com/office/drawing/2014/main" id="{6A238B1E-8E47-0C4D-519D-32BD5DA148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1929483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0BF8-69F9-593D-815A-86B55E296EA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5D385D-A83C-991F-DE26-41AA9E065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2F58EA-7583-CF6C-739C-8922973E59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62153ED-E549-AA1B-E7C4-BBA226B951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BA03A4-5A9A-4942-B8A0-BFB89B7022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432F611-36FB-BAA9-C91D-81B80FF05D6F}"/>
              </a:ext>
            </a:extLst>
          </p:cNvPr>
          <p:cNvSpPr>
            <a:spLocks noGrp="1"/>
          </p:cNvSpPr>
          <p:nvPr>
            <p:ph type="dt" sz="half" idx="10"/>
          </p:nvPr>
        </p:nvSpPr>
        <p:spPr/>
        <p:txBody>
          <a:bodyPr/>
          <a:lstStyle/>
          <a:p>
            <a:fld id="{0CEB2ACC-7CBC-F146-9D8D-F3CB02D92E12}" type="datetimeFigureOut">
              <a:rPr lang="en-US" smtClean="0"/>
              <a:t>11/8/23</a:t>
            </a:fld>
            <a:endParaRPr lang="en-US"/>
          </a:p>
        </p:txBody>
      </p:sp>
      <p:sp>
        <p:nvSpPr>
          <p:cNvPr id="8" name="Footer Placeholder 7">
            <a:extLst>
              <a:ext uri="{FF2B5EF4-FFF2-40B4-BE49-F238E27FC236}">
                <a16:creationId xmlns:a16="http://schemas.microsoft.com/office/drawing/2014/main" id="{BF810DBF-DA43-23F0-26C6-87601D5CE7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9A3C30-F484-DF05-ADC3-4B2890AC8BCD}"/>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1" name="Picture 11">
            <a:extLst>
              <a:ext uri="{FF2B5EF4-FFF2-40B4-BE49-F238E27FC236}">
                <a16:creationId xmlns:a16="http://schemas.microsoft.com/office/drawing/2014/main" id="{035FFEA1-F982-15E8-45BD-C0767E351C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98091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237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747843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25" r:id="rId3"/>
    <p:sldLayoutId id="2147483726" r:id="rId4"/>
    <p:sldLayoutId id="2147483727" r:id="rId5"/>
    <p:sldLayoutId id="2147483728" r:id="rId6"/>
    <p:sldLayoutId id="2147483729" r:id="rId7"/>
    <p:sldLayoutId id="2147483737" r:id="rId8"/>
    <p:sldLayoutId id="2147483730" r:id="rId9"/>
    <p:sldLayoutId id="2147483715" r:id="rId10"/>
    <p:sldLayoutId id="2147483684" r:id="rId11"/>
    <p:sldLayoutId id="2147483736" r:id="rId1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29.sv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29.sv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29.sv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63.tiff"/><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65.jpeg"/></Relationships>
</file>

<file path=ppt/slides/_rels/slide58.xml.rels><?xml version="1.0" encoding="UTF-8" standalone="yes"?>
<Relationships xmlns="http://schemas.openxmlformats.org/package/2006/relationships"><Relationship Id="rId3" Type="http://schemas.openxmlformats.org/officeDocument/2006/relationships/image" Target="../media/image66.tiff"/><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67.jpeg"/></Relationships>
</file>

<file path=ppt/slides/_rels/slide5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6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73.png"/></Relationships>
</file>

<file path=ppt/slides/_rels/slide6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65.jpeg"/><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image" Target="../media/image70.jpeg"/><Relationship Id="rId5" Type="http://schemas.openxmlformats.org/officeDocument/2006/relationships/image" Target="../media/image16.jpeg"/><Relationship Id="rId4" Type="http://schemas.openxmlformats.org/officeDocument/2006/relationships/image" Target="../media/image67.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0.xml"/><Relationship Id="rId1" Type="http://schemas.openxmlformats.org/officeDocument/2006/relationships/slideLayout" Target="../slideLayouts/slideLayout5.xml"/><Relationship Id="rId4" Type="http://schemas.openxmlformats.org/officeDocument/2006/relationships/image" Target="../media/image76.sv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78.png"/></Relationships>
</file>

<file path=ppt/slides/_rels/slide7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s-ES_tradnl"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s-ES_tradnl"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s-ES_tradnl" sz="2400" b="1" i="0" u="none" strike="noStrike" kern="1200" cap="none" spc="0" normalizeH="0" baseline="0" noProof="0">
              <a:ln>
                <a:noFill/>
              </a:ln>
              <a:solidFill>
                <a:srgbClr val="FFFFFF"/>
              </a:solidFill>
              <a:effectLst/>
              <a:uLnTx/>
              <a:uFillTx/>
              <a:latin typeface="Arial"/>
              <a:cs typeface="Arial"/>
              <a:sym typeface="Arial"/>
            </a:endParaRPr>
          </a:p>
        </p:txBody>
      </p:sp>
      <p:sp>
        <p:nvSpPr>
          <p:cNvPr id="98" name="Shape 98"/>
          <p:cNvSpPr txBox="1">
            <a:spLocks noGrp="1"/>
          </p:cNvSpPr>
          <p:nvPr>
            <p:ph type="title"/>
          </p:nvPr>
        </p:nvSpPr>
        <p:spPr>
          <a:xfrm>
            <a:off x="93050" y="1813346"/>
            <a:ext cx="10515600" cy="1430151"/>
          </a:xfrm>
        </p:spPr>
        <p:txBody>
          <a:bodyPr>
            <a:normAutofit/>
          </a:bodyPr>
          <a:lstStyle/>
          <a:p>
            <a:r>
              <a:rPr lang="es-ES_tradnl" sz="4000" b="1">
                <a:solidFill>
                  <a:srgbClr val="FFFFFF"/>
                </a:solidFill>
                <a:latin typeface="+mn-lt"/>
                <a:ea typeface="Source Sans Pro"/>
                <a:cs typeface="Roboto"/>
              </a:rPr>
              <a:t>El método ABCDE y el historial SAMPLE</a:t>
            </a:r>
          </a:p>
        </p:txBody>
      </p:sp>
      <p:pic>
        <p:nvPicPr>
          <p:cNvPr id="10" name="Picture 10" descr="Logo, company name&#10;&#10;Description automatically generated">
            <a:extLst>
              <a:ext uri="{FF2B5EF4-FFF2-40B4-BE49-F238E27FC236}">
                <a16:creationId xmlns:a16="http://schemas.microsoft.com/office/drawing/2014/main" id="{5FA17D39-950F-0825-4B1A-A05E0F473C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4917" y="5716787"/>
            <a:ext cx="3155301" cy="1090789"/>
          </a:xfrm>
          <a:prstGeom prst="rect">
            <a:avLst/>
          </a:prstGeom>
        </p:spPr>
      </p:pic>
      <p:pic>
        <p:nvPicPr>
          <p:cNvPr id="2" name="Picture 1" descr="A close-up of a syringe and a tube&#10;&#10;Description automatically generated with low confidence">
            <a:extLst>
              <a:ext uri="{FF2B5EF4-FFF2-40B4-BE49-F238E27FC236}">
                <a16:creationId xmlns:a16="http://schemas.microsoft.com/office/drawing/2014/main" id="{82C6566C-BF6E-FC17-902B-4CF4312F84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11973" y="69085"/>
            <a:ext cx="1138649" cy="1619250"/>
          </a:xfrm>
          <a:prstGeom prst="rect">
            <a:avLst/>
          </a:prstGeom>
          <a:ln>
            <a:noFill/>
          </a:ln>
          <a:effectLst>
            <a:outerShdw blurRad="292100" dist="139700" dir="2700000" algn="tl" rotWithShape="0">
              <a:srgbClr val="333333">
                <a:alpha val="65000"/>
              </a:srgbClr>
            </a:outerShdw>
          </a:effectLst>
        </p:spPr>
      </p:pic>
      <p:sp>
        <p:nvSpPr>
          <p:cNvPr id="6" name="Google Shape;50;p1">
            <a:extLst>
              <a:ext uri="{FF2B5EF4-FFF2-40B4-BE49-F238E27FC236}">
                <a16:creationId xmlns:a16="http://schemas.microsoft.com/office/drawing/2014/main" id="{00266D8A-DEA9-BEE5-DAD6-7EFD3F2B67A0}"/>
              </a:ext>
            </a:extLst>
          </p:cNvPr>
          <p:cNvSpPr txBox="1"/>
          <p:nvPr/>
        </p:nvSpPr>
        <p:spPr>
          <a:xfrm>
            <a:off x="-156349" y="3259879"/>
            <a:ext cx="12105453" cy="954067"/>
          </a:xfrm>
          <a:prstGeom prst="rect">
            <a:avLst/>
          </a:prstGeom>
          <a:noFill/>
          <a:ln>
            <a:noFill/>
          </a:ln>
        </p:spPr>
        <p:txBody>
          <a:bodyPr spcFirstLastPara="1" wrap="square" lIns="365750" tIns="45700" rIns="45700"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ts val="2800"/>
              <a:buFontTx/>
              <a:buNone/>
              <a:tabLst/>
              <a:defRPr/>
            </a:pPr>
            <a:r>
              <a:rPr kumimoji="0" lang="es-ES_tradnl" sz="3200" b="1" i="0" u="none" strike="noStrike" kern="1200" cap="none" spc="0" normalizeH="0" baseline="0" noProof="0">
                <a:ln>
                  <a:noFill/>
                </a:ln>
                <a:solidFill>
                  <a:srgbClr val="4472C4">
                    <a:lumMod val="50000"/>
                  </a:srgbClr>
                </a:solidFill>
                <a:effectLst/>
                <a:uLnTx/>
                <a:uFillTx/>
                <a:latin typeface="Calibri" panose="020F0502020204030204"/>
                <a:ea typeface="Quattrocento Sans"/>
                <a:cs typeface="Quattrocento Sans"/>
                <a:sym typeface="Quattrocento Sans"/>
              </a:rPr>
              <a:t>Atención Básica de Emergencia</a:t>
            </a:r>
          </a:p>
          <a:p>
            <a:pPr marL="0" marR="0" lvl="0" indent="0" algn="l" defTabSz="914400" rtl="0" eaLnBrk="1" fontAlgn="auto" latinLnBrk="0" hangingPunct="1">
              <a:lnSpc>
                <a:spcPct val="100000"/>
              </a:lnSpc>
              <a:spcBef>
                <a:spcPts val="0"/>
              </a:spcBef>
              <a:spcAft>
                <a:spcPts val="0"/>
              </a:spcAft>
              <a:buClrTx/>
              <a:buSzPts val="2800"/>
              <a:buFontTx/>
              <a:buNone/>
              <a:tabLst/>
              <a:defRPr/>
            </a:pPr>
            <a:r>
              <a:rPr kumimoji="0" lang="es-ES_tradnl" sz="2400" b="1" i="0" u="none" strike="noStrike" kern="1200" cap="none" spc="0" normalizeH="0" baseline="0" noProof="0">
                <a:ln>
                  <a:noFill/>
                </a:ln>
                <a:solidFill>
                  <a:srgbClr val="4472C4">
                    <a:lumMod val="50000"/>
                  </a:srgbClr>
                </a:solidFill>
                <a:effectLst/>
                <a:uLnTx/>
                <a:uFillTx/>
                <a:latin typeface="Calibri Light" panose="020F0302020204030204"/>
                <a:ea typeface="Quattrocento Sans"/>
                <a:cs typeface="Quattrocento Sans"/>
                <a:sym typeface="Quattrocento Sans"/>
              </a:rPr>
              <a:t>Abordaje de pacientes traumatizados y con enfermedades agudas</a:t>
            </a:r>
          </a:p>
        </p:txBody>
      </p:sp>
    </p:spTree>
    <p:extLst>
      <p:ext uri="{BB962C8B-B14F-4D97-AF65-F5344CB8AC3E}">
        <p14:creationId xmlns:p14="http://schemas.microsoft.com/office/powerpoint/2010/main" val="69248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2971800" y="1229875"/>
            <a:ext cx="9029700" cy="20034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es-ES_tradnl" sz="2400" u="sng"/>
              <a:t>Disfunción Neurológica </a:t>
            </a:r>
            <a:endParaRPr lang="es-ES_tradnl" sz="2600" b="1" u="sng"/>
          </a:p>
          <a:p>
            <a:pPr lvl="1">
              <a:spcBef>
                <a:spcPts val="0"/>
              </a:spcBef>
            </a:pPr>
            <a:r>
              <a:rPr lang="es-ES_tradnl" sz="2200">
                <a:latin typeface="+mj-lt"/>
              </a:rPr>
              <a:t>Evalúe y proteja las funciones del cerebro y de la columna vertebral</a:t>
            </a:r>
            <a:endParaRPr lang="es-ES_tradnl" sz="2200">
              <a:latin typeface="+mj-lt"/>
              <a:ea typeface="Calibri Light"/>
              <a:cs typeface="Calibri Light"/>
            </a:endParaRPr>
          </a:p>
          <a:p>
            <a:pPr lvl="1">
              <a:spcBef>
                <a:spcPts val="0"/>
              </a:spcBef>
            </a:pPr>
            <a:r>
              <a:rPr lang="es-ES_tradnl" sz="2200">
                <a:latin typeface="+mj-lt"/>
              </a:rPr>
              <a:t>Revise estado neurológico (AVDI/Glasgow), pupilas y glucosa</a:t>
            </a:r>
            <a:endParaRPr lang="es-ES_tradnl" sz="2200">
              <a:latin typeface="+mj-lt"/>
              <a:ea typeface="Calibri Light" panose="020F0302020204030204"/>
              <a:cs typeface="Calibri Light" panose="020F0302020204030204"/>
            </a:endParaRPr>
          </a:p>
          <a:p>
            <a:pPr>
              <a:spcBef>
                <a:spcPts val="0"/>
              </a:spcBef>
            </a:pPr>
            <a:endParaRPr lang="es-ES_tradnl" sz="2600"/>
          </a:p>
          <a:p>
            <a:pPr>
              <a:spcBef>
                <a:spcPts val="0"/>
              </a:spcBef>
            </a:pPr>
            <a:endParaRPr lang="es-ES_tradnl"/>
          </a:p>
        </p:txBody>
      </p:sp>
      <p:sp>
        <p:nvSpPr>
          <p:cNvPr id="16" name="Content Placeholder 2"/>
          <p:cNvSpPr txBox="1">
            <a:spLocks/>
          </p:cNvSpPr>
          <p:nvPr/>
        </p:nvSpPr>
        <p:spPr>
          <a:xfrm>
            <a:off x="2981325" y="2977070"/>
            <a:ext cx="8534400" cy="20034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es-ES_tradnl" sz="2400" u="sng"/>
              <a:t>Exposición</a:t>
            </a:r>
          </a:p>
          <a:p>
            <a:pPr lvl="1">
              <a:spcBef>
                <a:spcPts val="0"/>
              </a:spcBef>
            </a:pPr>
            <a:r>
              <a:rPr lang="es-ES_tradnl" sz="2200">
                <a:latin typeface="+mj-lt"/>
              </a:rPr>
              <a:t>Identifique todas las lesiones y las amenazas ambientales</a:t>
            </a:r>
            <a:endParaRPr lang="es-ES_tradnl" sz="2200">
              <a:latin typeface="+mj-lt"/>
              <a:ea typeface="Calibri Light"/>
              <a:cs typeface="Calibri Light"/>
            </a:endParaRPr>
          </a:p>
          <a:p>
            <a:pPr lvl="1">
              <a:spcBef>
                <a:spcPts val="0"/>
              </a:spcBef>
            </a:pPr>
            <a:r>
              <a:rPr lang="es-ES_tradnl" sz="2200">
                <a:latin typeface="+mj-lt"/>
              </a:rPr>
              <a:t>Evite la hipotermia</a:t>
            </a:r>
            <a:endParaRPr lang="es-ES_tradnl" sz="2200">
              <a:ea typeface="Calibri"/>
              <a:cs typeface="Calibri"/>
            </a:endParaRPr>
          </a:p>
        </p:txBody>
      </p:sp>
      <p:sp>
        <p:nvSpPr>
          <p:cNvPr id="6" name="Rectangle 5"/>
          <p:cNvSpPr/>
          <p:nvPr/>
        </p:nvSpPr>
        <p:spPr>
          <a:xfrm>
            <a:off x="1326328" y="4389380"/>
            <a:ext cx="10363200" cy="1846659"/>
          </a:xfrm>
          <a:prstGeom prst="rect">
            <a:avLst/>
          </a:prstGeom>
        </p:spPr>
        <p:txBody>
          <a:bodyPr wrap="square" lIns="91440" tIns="45720" rIns="91440" bIns="45720" anchor="t">
            <a:spAutoFit/>
          </a:bodyPr>
          <a:lstStyle/>
          <a:p>
            <a:pPr indent="-50800">
              <a:buSzPct val="25000"/>
            </a:pPr>
            <a:r>
              <a:rPr lang="es-ES" sz="2200">
                <a:latin typeface="+mj-lt"/>
              </a:rPr>
              <a:t>Este método progresivo está diseñado para que se puedan identificar y tratar tempranamente y en orden de prioridad los trastornos </a:t>
            </a:r>
            <a:r>
              <a:rPr lang="es-ES" sz="2200" b="1"/>
              <a:t>potencialmente mortales</a:t>
            </a:r>
            <a:r>
              <a:rPr lang="es-ES" sz="2200"/>
              <a:t>. </a:t>
            </a:r>
            <a:endParaRPr lang="es-ES" sz="2200">
              <a:ea typeface="Calibri"/>
              <a:cs typeface="Calibri"/>
            </a:endParaRPr>
          </a:p>
          <a:p>
            <a:pPr indent="-50800">
              <a:spcBef>
                <a:spcPts val="0"/>
              </a:spcBef>
              <a:buSzPct val="25000"/>
              <a:buNone/>
            </a:pPr>
            <a:endParaRPr lang="es-ES" sz="2200">
              <a:latin typeface="+mj-lt"/>
              <a:ea typeface="Calibri Light"/>
              <a:cs typeface="Calibri Light"/>
            </a:endParaRPr>
          </a:p>
          <a:p>
            <a:pPr indent="-50800">
              <a:spcBef>
                <a:spcPts val="0"/>
              </a:spcBef>
              <a:buSzPct val="25000"/>
              <a:buNone/>
            </a:pPr>
            <a:r>
              <a:rPr lang="es-ES" sz="2200">
                <a:latin typeface="+mj-lt"/>
              </a:rPr>
              <a:t>Si se descubre un problema en cualquiera de los pasos (A B C D E), se debe resolver de inmediato antes de avanzar al paso siguiente</a:t>
            </a:r>
            <a:endParaRPr lang="en-US" sz="2200">
              <a:latin typeface="+mj-lt"/>
            </a:endParaRPr>
          </a:p>
        </p:txBody>
      </p:sp>
      <p:pic>
        <p:nvPicPr>
          <p:cNvPr id="3" name="Picture 3" descr="A picture containing text, clipart&#10;&#10;Description automatically generated">
            <a:extLst>
              <a:ext uri="{FF2B5EF4-FFF2-40B4-BE49-F238E27FC236}">
                <a16:creationId xmlns:a16="http://schemas.microsoft.com/office/drawing/2014/main" id="{6915D5F1-4892-EBBA-889A-8E75A4420B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672" y="2977070"/>
            <a:ext cx="1828800" cy="971550"/>
          </a:xfrm>
          <a:prstGeom prst="rect">
            <a:avLst/>
          </a:prstGeom>
        </p:spPr>
      </p:pic>
      <p:pic>
        <p:nvPicPr>
          <p:cNvPr id="4" name="Picture 4" descr="A picture containing text, clipart&#10;&#10;Description automatically generated">
            <a:extLst>
              <a:ext uri="{FF2B5EF4-FFF2-40B4-BE49-F238E27FC236}">
                <a16:creationId xmlns:a16="http://schemas.microsoft.com/office/drawing/2014/main" id="{3BA1A743-1210-E0B7-1CFD-BC8A4BF045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9197" y="1229875"/>
            <a:ext cx="1809750" cy="971550"/>
          </a:xfrm>
          <a:prstGeom prst="rect">
            <a:avLst/>
          </a:prstGeom>
        </p:spPr>
      </p:pic>
      <p:sp>
        <p:nvSpPr>
          <p:cNvPr id="8" name="Title 1">
            <a:extLst>
              <a:ext uri="{FF2B5EF4-FFF2-40B4-BE49-F238E27FC236}">
                <a16:creationId xmlns:a16="http://schemas.microsoft.com/office/drawing/2014/main" id="{043F513E-4BAD-FA0A-E069-E7439A1D49E0}"/>
              </a:ext>
            </a:extLst>
          </p:cNvPr>
          <p:cNvSpPr>
            <a:spLocks noGrp="1"/>
          </p:cNvSpPr>
          <p:nvPr>
            <p:ph type="title"/>
          </p:nvPr>
        </p:nvSpPr>
        <p:spPr>
          <a:xfrm>
            <a:off x="290513" y="-23043"/>
            <a:ext cx="9537699" cy="1325563"/>
          </a:xfrm>
        </p:spPr>
        <p:txBody>
          <a:bodyPr>
            <a:normAutofit/>
          </a:bodyPr>
          <a:lstStyle/>
          <a:p>
            <a:pPr algn="l" rtl="0"/>
            <a:r>
              <a:rPr lang="es-ES_tradnl">
                <a:latin typeface="+mn-lt"/>
              </a:rPr>
              <a:t>Elementos clave en el método ABCDE</a:t>
            </a:r>
          </a:p>
        </p:txBody>
      </p:sp>
      <p:sp>
        <p:nvSpPr>
          <p:cNvPr id="12" name="Rectangle 11">
            <a:extLst>
              <a:ext uri="{FF2B5EF4-FFF2-40B4-BE49-F238E27FC236}">
                <a16:creationId xmlns:a16="http://schemas.microsoft.com/office/drawing/2014/main" id="{43375CE1-83BF-6045-3675-ABE0C26028F6}"/>
              </a:ext>
            </a:extLst>
          </p:cNvPr>
          <p:cNvSpPr/>
          <p:nvPr/>
        </p:nvSpPr>
        <p:spPr>
          <a:xfrm>
            <a:off x="-14287" y="4158547"/>
            <a:ext cx="1554480" cy="240065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114621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3237A9D7-6658-DA51-51E4-7BE1B98C246F}"/>
              </a:ext>
            </a:extLst>
          </p:cNvPr>
          <p:cNvSpPr/>
          <p:nvPr/>
        </p:nvSpPr>
        <p:spPr>
          <a:xfrm>
            <a:off x="6168497" y="4206261"/>
            <a:ext cx="5976233" cy="1793678"/>
          </a:xfrm>
          <a:prstGeom prst="roundRect">
            <a:avLst/>
          </a:prstGeom>
          <a:no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0" name="Rounded Rectangle 19">
            <a:extLst>
              <a:ext uri="{FF2B5EF4-FFF2-40B4-BE49-F238E27FC236}">
                <a16:creationId xmlns:a16="http://schemas.microsoft.com/office/drawing/2014/main" id="{50746183-20DD-361A-12B7-9B90616FDE5E}"/>
              </a:ext>
            </a:extLst>
          </p:cNvPr>
          <p:cNvSpPr/>
          <p:nvPr/>
        </p:nvSpPr>
        <p:spPr>
          <a:xfrm>
            <a:off x="6105601" y="480135"/>
            <a:ext cx="5976233" cy="1771403"/>
          </a:xfrm>
          <a:prstGeom prst="roundRect">
            <a:avLst/>
          </a:prstGeom>
          <a:no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1" name="Rounded Rectangle 20">
            <a:extLst>
              <a:ext uri="{FF2B5EF4-FFF2-40B4-BE49-F238E27FC236}">
                <a16:creationId xmlns:a16="http://schemas.microsoft.com/office/drawing/2014/main" id="{C51DFA27-B4F5-9A9A-025B-B73AAB7A5BEF}"/>
              </a:ext>
            </a:extLst>
          </p:cNvPr>
          <p:cNvSpPr/>
          <p:nvPr/>
        </p:nvSpPr>
        <p:spPr>
          <a:xfrm>
            <a:off x="6152925" y="2351190"/>
            <a:ext cx="5976233" cy="1703632"/>
          </a:xfrm>
          <a:prstGeom prst="roundRect">
            <a:avLst/>
          </a:prstGeom>
          <a:no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8" name="Rounded Rectangle 17">
            <a:extLst>
              <a:ext uri="{FF2B5EF4-FFF2-40B4-BE49-F238E27FC236}">
                <a16:creationId xmlns:a16="http://schemas.microsoft.com/office/drawing/2014/main" id="{CFF94DE3-B407-B5EA-CC01-5A3679C3B26A}"/>
              </a:ext>
            </a:extLst>
          </p:cNvPr>
          <p:cNvSpPr/>
          <p:nvPr/>
        </p:nvSpPr>
        <p:spPr>
          <a:xfrm>
            <a:off x="44701" y="2000694"/>
            <a:ext cx="5976233" cy="2398159"/>
          </a:xfrm>
          <a:prstGeom prst="roundRect">
            <a:avLst/>
          </a:prstGeom>
          <a:no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a:extLst>
              <a:ext uri="{FF2B5EF4-FFF2-40B4-BE49-F238E27FC236}">
                <a16:creationId xmlns:a16="http://schemas.microsoft.com/office/drawing/2014/main" id="{C6F5D157-89E6-1E79-50B6-83ECB926492F}"/>
              </a:ext>
            </a:extLst>
          </p:cNvPr>
          <p:cNvSpPr/>
          <p:nvPr/>
        </p:nvSpPr>
        <p:spPr>
          <a:xfrm>
            <a:off x="60648" y="4459543"/>
            <a:ext cx="5976233" cy="2146728"/>
          </a:xfrm>
          <a:prstGeom prst="roundRect">
            <a:avLst/>
          </a:prstGeom>
          <a:no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2365" y="-170542"/>
            <a:ext cx="9537700" cy="1325563"/>
          </a:xfrm>
        </p:spPr>
        <p:txBody>
          <a:bodyPr/>
          <a:lstStyle/>
          <a:p>
            <a:pPr algn="l" rtl="0"/>
            <a:r>
              <a:rPr lang="es-ES_tradnl"/>
              <a:t>Habilidades esenciales BEC</a:t>
            </a:r>
          </a:p>
        </p:txBody>
      </p:sp>
      <p:pic>
        <p:nvPicPr>
          <p:cNvPr id="7" name="Picture 4">
            <a:extLst>
              <a:ext uri="{FF2B5EF4-FFF2-40B4-BE49-F238E27FC236}">
                <a16:creationId xmlns:a16="http://schemas.microsoft.com/office/drawing/2014/main" id="{7333B588-32EA-B408-6298-91908F35C5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365" y="2561948"/>
            <a:ext cx="1587168" cy="850853"/>
          </a:xfrm>
          <a:prstGeom prst="rect">
            <a:avLst/>
          </a:prstGeom>
        </p:spPr>
      </p:pic>
      <p:pic>
        <p:nvPicPr>
          <p:cNvPr id="8" name="Picture 5" descr="A picture containing logo&#10;&#10;Description automatically generated">
            <a:extLst>
              <a:ext uri="{FF2B5EF4-FFF2-40B4-BE49-F238E27FC236}">
                <a16:creationId xmlns:a16="http://schemas.microsoft.com/office/drawing/2014/main" id="{A7B6B8FC-B96E-F380-75A8-D9E3C8A940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923" y="4766982"/>
            <a:ext cx="1586515" cy="877818"/>
          </a:xfrm>
          <a:prstGeom prst="rect">
            <a:avLst/>
          </a:prstGeom>
        </p:spPr>
      </p:pic>
      <p:pic>
        <p:nvPicPr>
          <p:cNvPr id="9" name="Picture 6" descr="A picture containing icon&#10;&#10;Description automatically generated">
            <a:extLst>
              <a:ext uri="{FF2B5EF4-FFF2-40B4-BE49-F238E27FC236}">
                <a16:creationId xmlns:a16="http://schemas.microsoft.com/office/drawing/2014/main" id="{7E45608C-C444-37C0-79C8-3207CD90AD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9303" y="858062"/>
            <a:ext cx="1610838" cy="850853"/>
          </a:xfrm>
          <a:prstGeom prst="rect">
            <a:avLst/>
          </a:prstGeom>
        </p:spPr>
      </p:pic>
      <p:pic>
        <p:nvPicPr>
          <p:cNvPr id="10" name="Picture 4" descr="A picture containing text, clipart&#10;&#10;Description automatically generated">
            <a:extLst>
              <a:ext uri="{FF2B5EF4-FFF2-40B4-BE49-F238E27FC236}">
                <a16:creationId xmlns:a16="http://schemas.microsoft.com/office/drawing/2014/main" id="{34218B07-A220-BCC9-8E80-67ED62F28EA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32475" y="2724074"/>
            <a:ext cx="1588391" cy="852715"/>
          </a:xfrm>
          <a:prstGeom prst="rect">
            <a:avLst/>
          </a:prstGeom>
        </p:spPr>
      </p:pic>
      <p:pic>
        <p:nvPicPr>
          <p:cNvPr id="11" name="Picture 3" descr="A picture containing text, clipart&#10;&#10;Description automatically generated">
            <a:extLst>
              <a:ext uri="{FF2B5EF4-FFF2-40B4-BE49-F238E27FC236}">
                <a16:creationId xmlns:a16="http://schemas.microsoft.com/office/drawing/2014/main" id="{DF75469B-3A45-17FD-0FA0-E60C0DCB984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32475" y="4488566"/>
            <a:ext cx="1588391" cy="843833"/>
          </a:xfrm>
          <a:prstGeom prst="rect">
            <a:avLst/>
          </a:prstGeom>
        </p:spPr>
      </p:pic>
      <p:sp>
        <p:nvSpPr>
          <p:cNvPr id="14" name="TextBox 13">
            <a:extLst>
              <a:ext uri="{FF2B5EF4-FFF2-40B4-BE49-F238E27FC236}">
                <a16:creationId xmlns:a16="http://schemas.microsoft.com/office/drawing/2014/main" id="{35EC112C-525C-44E9-527F-DC3235BF9B53}"/>
              </a:ext>
            </a:extLst>
          </p:cNvPr>
          <p:cNvSpPr txBox="1"/>
          <p:nvPr/>
        </p:nvSpPr>
        <p:spPr>
          <a:xfrm>
            <a:off x="1678112" y="2081956"/>
            <a:ext cx="4554363" cy="452431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s-ES_tradnl">
                <a:latin typeface="+mj-lt"/>
              </a:rPr>
              <a:t>Inmovilización de la columna cervical </a:t>
            </a:r>
          </a:p>
          <a:p>
            <a:pPr marL="285750" indent="-285750">
              <a:buFont typeface="Arial" panose="020B0604020202020204" pitchFamily="34" charset="0"/>
              <a:buChar char="•"/>
            </a:pPr>
            <a:r>
              <a:rPr lang="es-ES_tradnl">
                <a:latin typeface="+mj-lt"/>
              </a:rPr>
              <a:t>Extensión de cabeza /elevación de mentón</a:t>
            </a:r>
            <a:endParaRPr lang="es-ES_tradnl">
              <a:latin typeface="+mj-lt"/>
              <a:ea typeface="Calibri Light"/>
              <a:cs typeface="Calibri Light"/>
            </a:endParaRPr>
          </a:p>
          <a:p>
            <a:pPr marL="285750" indent="-285750">
              <a:buFont typeface="Arial" panose="020B0604020202020204" pitchFamily="34" charset="0"/>
              <a:buChar char="•"/>
            </a:pPr>
            <a:r>
              <a:rPr lang="es-ES_tradnl">
                <a:latin typeface="+mj-lt"/>
              </a:rPr>
              <a:t>Tracción Mandibular 		</a:t>
            </a:r>
            <a:endParaRPr lang="es-ES_tradnl">
              <a:latin typeface="+mj-lt"/>
              <a:ea typeface="Calibri Light"/>
              <a:cs typeface="Calibri Light"/>
            </a:endParaRPr>
          </a:p>
          <a:p>
            <a:pPr marL="285750" indent="-285750">
              <a:buFont typeface="Arial" panose="020B0604020202020204" pitchFamily="34" charset="0"/>
              <a:buChar char="•"/>
            </a:pPr>
            <a:r>
              <a:rPr lang="es-ES_tradnl">
                <a:latin typeface="+mj-lt"/>
              </a:rPr>
              <a:t>Aspiración de la vía aérea</a:t>
            </a:r>
            <a:endParaRPr lang="es-ES_tradnl">
              <a:latin typeface="+mj-lt"/>
              <a:ea typeface="Calibri Light"/>
              <a:cs typeface="Calibri Light"/>
            </a:endParaRPr>
          </a:p>
          <a:p>
            <a:pPr marL="285750" indent="-285750">
              <a:buFont typeface="Arial" panose="020B0604020202020204" pitchFamily="34" charset="0"/>
              <a:buChar char="•"/>
            </a:pPr>
            <a:r>
              <a:rPr lang="es-ES_tradnl">
                <a:latin typeface="+mj-lt"/>
              </a:rPr>
              <a:t>Inserción de cánula orofaríngea / nasofaríngea</a:t>
            </a:r>
            <a:endParaRPr lang="es-ES_tradnl">
              <a:latin typeface="+mj-lt"/>
              <a:ea typeface="Calibri Light"/>
              <a:cs typeface="Calibri Light"/>
            </a:endParaRPr>
          </a:p>
          <a:p>
            <a:pPr marL="285750" indent="-285750">
              <a:buFont typeface="Arial" panose="020B0604020202020204" pitchFamily="34" charset="0"/>
              <a:buChar char="•"/>
            </a:pPr>
            <a:r>
              <a:rPr lang="es-ES_tradnl">
                <a:latin typeface="+mj-lt"/>
              </a:rPr>
              <a:t>Manejo de Atragantamiento </a:t>
            </a:r>
            <a:endParaRPr lang="es-ES_tradnl">
              <a:latin typeface="+mj-lt"/>
              <a:ea typeface="Calibri Light"/>
              <a:cs typeface="Calibri Light"/>
            </a:endParaRPr>
          </a:p>
          <a:p>
            <a:pPr marL="285750" indent="-285750">
              <a:buFont typeface="Arial" panose="020B0604020202020204" pitchFamily="34" charset="0"/>
              <a:buChar char="•"/>
            </a:pPr>
            <a:r>
              <a:rPr lang="es-ES_tradnl">
                <a:latin typeface="+mj-lt"/>
              </a:rPr>
              <a:t>Posición de recuperación</a:t>
            </a:r>
            <a:endParaRPr lang="es-ES_tradnl">
              <a:latin typeface="+mj-lt"/>
              <a:ea typeface="Calibri Light"/>
              <a:cs typeface="Calibri Light"/>
            </a:endParaRPr>
          </a:p>
          <a:p>
            <a:endParaRPr lang="es-ES_tradnl">
              <a:latin typeface="+mj-lt"/>
            </a:endParaRPr>
          </a:p>
          <a:p>
            <a:pPr marL="285750" indent="-285750">
              <a:buFont typeface="Arial" panose="020B0604020202020204" pitchFamily="34" charset="0"/>
              <a:buChar char="•"/>
            </a:pPr>
            <a:r>
              <a:rPr lang="es-ES_tradnl">
                <a:latin typeface="+mj-lt"/>
              </a:rPr>
              <a:t>Evaluación de la respiración</a:t>
            </a:r>
            <a:endParaRPr lang="es-ES_tradnl">
              <a:latin typeface="+mj-lt"/>
              <a:ea typeface="Calibri Light"/>
              <a:cs typeface="Calibri Light"/>
            </a:endParaRPr>
          </a:p>
          <a:p>
            <a:pPr marL="285750" indent="-285750">
              <a:buFont typeface="Arial" panose="020B0604020202020204" pitchFamily="34" charset="0"/>
              <a:buChar char="•"/>
            </a:pPr>
            <a:r>
              <a:rPr lang="es-ES_tradnl">
                <a:latin typeface="+mj-lt"/>
              </a:rPr>
              <a:t>Suministro de oxígeno suplementario</a:t>
            </a:r>
            <a:endParaRPr lang="es-ES_tradnl">
              <a:latin typeface="+mj-lt"/>
              <a:ea typeface="Calibri Light"/>
              <a:cs typeface="Calibri Light"/>
            </a:endParaRPr>
          </a:p>
          <a:p>
            <a:pPr marL="285750" indent="-285750">
              <a:buFont typeface="Arial" panose="020B0604020202020204" pitchFamily="34" charset="0"/>
              <a:buChar char="•"/>
            </a:pPr>
            <a:r>
              <a:rPr lang="es-ES_tradnl">
                <a:latin typeface="+mj-lt"/>
              </a:rPr>
              <a:t>Ventilación con bolsa-válvula-mascarilla</a:t>
            </a:r>
            <a:endParaRPr lang="es-ES_tradnl">
              <a:latin typeface="+mj-lt"/>
              <a:ea typeface="Calibri Light"/>
              <a:cs typeface="Calibri Light"/>
            </a:endParaRPr>
          </a:p>
          <a:p>
            <a:pPr marL="285750" indent="-285750">
              <a:buFont typeface="Arial" panose="020B0604020202020204" pitchFamily="34" charset="0"/>
              <a:buChar char="•"/>
            </a:pPr>
            <a:r>
              <a:rPr lang="es-ES_tradnl">
                <a:latin typeface="+mj-lt"/>
              </a:rPr>
              <a:t>Descompresión de Emergencia con aguja</a:t>
            </a:r>
            <a:endParaRPr lang="es-ES_tradnl">
              <a:latin typeface="+mj-lt"/>
              <a:ea typeface="Calibri Light"/>
              <a:cs typeface="Calibri Light"/>
            </a:endParaRPr>
          </a:p>
          <a:p>
            <a:pPr marL="285750" indent="-285750">
              <a:buFont typeface="Arial" panose="020B0604020202020204" pitchFamily="34" charset="0"/>
              <a:buChar char="•"/>
            </a:pPr>
            <a:r>
              <a:rPr lang="es-ES_tradnl">
                <a:latin typeface="+mj-lt"/>
              </a:rPr>
              <a:t>Tratamiento de Neumotórax abierto </a:t>
            </a:r>
            <a:endParaRPr lang="es-ES_tradnl">
              <a:latin typeface="+mj-lt"/>
              <a:ea typeface="Calibri Light"/>
              <a:cs typeface="Calibri Light"/>
            </a:endParaRPr>
          </a:p>
          <a:p>
            <a:pPr marL="285750" indent="-285750">
              <a:buFont typeface="Arial" panose="020B0604020202020204" pitchFamily="34" charset="0"/>
              <a:buChar char="•"/>
            </a:pPr>
            <a:r>
              <a:rPr lang="es-ES_tradnl">
                <a:latin typeface="+mj-lt"/>
              </a:rPr>
              <a:t>Cámara de inhalación con botella de </a:t>
            </a:r>
          </a:p>
          <a:p>
            <a:r>
              <a:rPr lang="es-ES_tradnl">
                <a:latin typeface="+mj-lt"/>
              </a:rPr>
              <a:t>      plástico</a:t>
            </a:r>
            <a:endParaRPr lang="es-ES_tradnl">
              <a:ea typeface="Calibri" panose="020F0502020204030204"/>
              <a:cs typeface="Calibri" panose="020F0502020204030204"/>
            </a:endParaRPr>
          </a:p>
        </p:txBody>
      </p:sp>
      <p:sp>
        <p:nvSpPr>
          <p:cNvPr id="15" name="TextBox 14">
            <a:extLst>
              <a:ext uri="{FF2B5EF4-FFF2-40B4-BE49-F238E27FC236}">
                <a16:creationId xmlns:a16="http://schemas.microsoft.com/office/drawing/2014/main" id="{B55FE0B9-5EEA-38B6-1FE1-2AE4088ADAB6}"/>
              </a:ext>
            </a:extLst>
          </p:cNvPr>
          <p:cNvSpPr txBox="1"/>
          <p:nvPr/>
        </p:nvSpPr>
        <p:spPr>
          <a:xfrm>
            <a:off x="227192" y="1265207"/>
            <a:ext cx="1356462" cy="523220"/>
          </a:xfrm>
          <a:prstGeom prst="rect">
            <a:avLst/>
          </a:prstGeom>
          <a:noFill/>
        </p:spPr>
        <p:txBody>
          <a:bodyPr wrap="none" lIns="91440" tIns="45720" rIns="91440" bIns="45720" rtlCol="0" anchor="t">
            <a:spAutoFit/>
          </a:bodyPr>
          <a:lstStyle/>
          <a:p>
            <a:r>
              <a:rPr lang="en-US" sz="2800" b="1">
                <a:solidFill>
                  <a:schemeClr val="accent2"/>
                </a:solidFill>
                <a:latin typeface="Calibri" panose="020F0502020204030204" pitchFamily="34" charset="0"/>
                <a:ea typeface="Source Sans Pro"/>
                <a:cs typeface="Calibri" panose="020F0502020204030204" pitchFamily="34" charset="0"/>
              </a:rPr>
              <a:t>General</a:t>
            </a:r>
            <a:endParaRPr lang="en-US" b="1">
              <a:solidFill>
                <a:schemeClr val="accent2"/>
              </a:solidFill>
              <a:latin typeface="Calibri" panose="020F0502020204030204" pitchFamily="34" charset="0"/>
              <a:ea typeface="Source Sans Pro"/>
              <a:cs typeface="Calibri" panose="020F0502020204030204" pitchFamily="34" charset="0"/>
            </a:endParaRPr>
          </a:p>
        </p:txBody>
      </p:sp>
      <p:sp>
        <p:nvSpPr>
          <p:cNvPr id="16" name="TextBox 15">
            <a:extLst>
              <a:ext uri="{FF2B5EF4-FFF2-40B4-BE49-F238E27FC236}">
                <a16:creationId xmlns:a16="http://schemas.microsoft.com/office/drawing/2014/main" id="{378B5372-172B-8856-272A-BC34F7F85566}"/>
              </a:ext>
            </a:extLst>
          </p:cNvPr>
          <p:cNvSpPr txBox="1"/>
          <p:nvPr/>
        </p:nvSpPr>
        <p:spPr>
          <a:xfrm>
            <a:off x="1678112" y="1374935"/>
            <a:ext cx="2138278" cy="646331"/>
          </a:xfrm>
          <a:prstGeom prst="rect">
            <a:avLst/>
          </a:prstGeom>
          <a:noFill/>
        </p:spPr>
        <p:txBody>
          <a:bodyPr wrap="none" lIns="91440" tIns="45720" rIns="91440" bIns="45720" rtlCol="0" anchor="t">
            <a:spAutoFit/>
          </a:bodyPr>
          <a:lstStyle/>
          <a:p>
            <a:pPr marL="285750" indent="-285750">
              <a:buFont typeface="Arial" panose="020B0604020202020204" pitchFamily="34" charset="0"/>
              <a:buChar char="•"/>
            </a:pPr>
            <a:r>
              <a:rPr lang="es-ES_tradnl">
                <a:latin typeface="+mj-lt"/>
                <a:ea typeface="Source Sans Pro"/>
              </a:rPr>
              <a:t>Evaluación ABCDE</a:t>
            </a:r>
          </a:p>
          <a:p>
            <a:endParaRPr lang="es-ES_tradnl">
              <a:latin typeface="+mj-lt"/>
              <a:ea typeface="Source Sans Pro"/>
            </a:endParaRPr>
          </a:p>
        </p:txBody>
      </p:sp>
      <p:sp>
        <p:nvSpPr>
          <p:cNvPr id="17" name="TextBox 16">
            <a:extLst>
              <a:ext uri="{FF2B5EF4-FFF2-40B4-BE49-F238E27FC236}">
                <a16:creationId xmlns:a16="http://schemas.microsoft.com/office/drawing/2014/main" id="{0C0F861B-F5A6-70AD-3F67-E5837D468E19}"/>
              </a:ext>
            </a:extLst>
          </p:cNvPr>
          <p:cNvSpPr txBox="1"/>
          <p:nvPr/>
        </p:nvSpPr>
        <p:spPr>
          <a:xfrm>
            <a:off x="7773158" y="485706"/>
            <a:ext cx="4439761" cy="5632311"/>
          </a:xfrm>
          <a:prstGeom prst="rect">
            <a:avLst/>
          </a:prstGeom>
          <a:noFill/>
        </p:spPr>
        <p:txBody>
          <a:bodyPr wrap="square">
            <a:spAutoFit/>
          </a:bodyPr>
          <a:lstStyle/>
          <a:p>
            <a:pPr marL="285750" indent="-285750">
              <a:buFont typeface="Arial" panose="020B0604020202020204" pitchFamily="34" charset="0"/>
              <a:buChar char="•"/>
            </a:pPr>
            <a:r>
              <a:rPr lang="es-ES_tradnl">
                <a:latin typeface="+mj-lt"/>
              </a:rPr>
              <a:t>Evaluación de la Circulación	</a:t>
            </a:r>
          </a:p>
          <a:p>
            <a:pPr marL="285750" indent="-285750">
              <a:buFont typeface="Arial" panose="020B0604020202020204" pitchFamily="34" charset="0"/>
              <a:buChar char="•"/>
            </a:pPr>
            <a:r>
              <a:rPr lang="es-ES_tradnl">
                <a:latin typeface="+mj-lt"/>
              </a:rPr>
              <a:t>Control del sangrado externo	</a:t>
            </a:r>
          </a:p>
          <a:p>
            <a:pPr marL="285750" indent="-285750">
              <a:buFont typeface="Arial" panose="020B0604020202020204" pitchFamily="34" charset="0"/>
              <a:buChar char="•"/>
            </a:pPr>
            <a:r>
              <a:rPr lang="es-ES_tradnl">
                <a:latin typeface="+mj-lt"/>
              </a:rPr>
              <a:t>Cateterización IV</a:t>
            </a:r>
          </a:p>
          <a:p>
            <a:pPr marL="285750" indent="-285750">
              <a:buFont typeface="Arial" panose="020B0604020202020204" pitchFamily="34" charset="0"/>
              <a:buChar char="•"/>
            </a:pPr>
            <a:r>
              <a:rPr lang="es-ES_tradnl">
                <a:latin typeface="+mj-lt"/>
              </a:rPr>
              <a:t>Administración líquidos para edo. de choque</a:t>
            </a:r>
          </a:p>
          <a:p>
            <a:pPr marL="285750" indent="-285750">
              <a:buFont typeface="Arial" panose="020B0604020202020204" pitchFamily="34" charset="0"/>
              <a:buChar char="•"/>
            </a:pPr>
            <a:r>
              <a:rPr lang="es-ES_tradnl">
                <a:latin typeface="+mj-lt"/>
              </a:rPr>
              <a:t>Masaje Uterino para Hemorragia Posparto</a:t>
            </a:r>
          </a:p>
          <a:p>
            <a:endParaRPr lang="es-ES_tradnl" sz="1400">
              <a:latin typeface="+mj-lt"/>
            </a:endParaRPr>
          </a:p>
          <a:p>
            <a:pPr marL="285750" indent="-285750">
              <a:buFont typeface="Arial" panose="020B0604020202020204" pitchFamily="34" charset="0"/>
              <a:buChar char="•"/>
            </a:pPr>
            <a:r>
              <a:rPr lang="es-ES_tradnl">
                <a:latin typeface="+mj-lt"/>
              </a:rPr>
              <a:t>Escala de Coma de Glasgow / AVDI </a:t>
            </a:r>
          </a:p>
          <a:p>
            <a:pPr marL="285750" indent="-285750">
              <a:buFont typeface="Arial" panose="020B0604020202020204" pitchFamily="34" charset="0"/>
              <a:buChar char="•"/>
            </a:pPr>
            <a:r>
              <a:rPr lang="es-ES_tradnl">
                <a:latin typeface="+mj-lt"/>
              </a:rPr>
              <a:t>Rotación en bloque </a:t>
            </a:r>
          </a:p>
          <a:p>
            <a:pPr marL="285750" indent="-285750">
              <a:buFont typeface="Arial" panose="020B0604020202020204" pitchFamily="34" charset="0"/>
              <a:buChar char="•"/>
            </a:pPr>
            <a:r>
              <a:rPr lang="es-ES_tradnl">
                <a:latin typeface="+mj-lt"/>
              </a:rPr>
              <a:t>Inmovilización completa de la columna</a:t>
            </a:r>
          </a:p>
          <a:p>
            <a:pPr marL="285750" indent="-285750">
              <a:buFont typeface="Arial" panose="020B0604020202020204" pitchFamily="34" charset="0"/>
              <a:buChar char="•"/>
            </a:pPr>
            <a:r>
              <a:rPr lang="es-ES_tradnl">
                <a:latin typeface="+mj-lt"/>
              </a:rPr>
              <a:t>Inmovilización de fracturas 	</a:t>
            </a:r>
          </a:p>
          <a:p>
            <a:pPr marL="285750" indent="-285750">
              <a:buFont typeface="Arial" panose="020B0604020202020204" pitchFamily="34" charset="0"/>
              <a:buChar char="•"/>
            </a:pPr>
            <a:r>
              <a:rPr lang="es-ES_tradnl">
                <a:latin typeface="+mj-lt"/>
              </a:rPr>
              <a:t>Inmovilización de fractura expuesta 	</a:t>
            </a:r>
          </a:p>
          <a:p>
            <a:pPr marL="285750" indent="-285750">
              <a:buFont typeface="Arial" panose="020B0604020202020204" pitchFamily="34" charset="0"/>
              <a:buChar char="•"/>
            </a:pPr>
            <a:r>
              <a:rPr lang="es-ES_tradnl">
                <a:latin typeface="+mj-lt"/>
              </a:rPr>
              <a:t>Colocación de un inmovilizador pélvico	</a:t>
            </a:r>
          </a:p>
          <a:p>
            <a:pPr marL="285750" indent="-285750">
              <a:buFont typeface="Arial" panose="020B0604020202020204" pitchFamily="34" charset="0"/>
              <a:buChar char="•"/>
            </a:pPr>
            <a:r>
              <a:rPr lang="es-ES_tradnl">
                <a:latin typeface="+mj-lt"/>
              </a:rPr>
              <a:t>Evaluación secundaria (cabeza a pies) </a:t>
            </a:r>
          </a:p>
          <a:p>
            <a:pPr marL="285750" indent="-285750">
              <a:buFont typeface="Arial" panose="020B0604020202020204" pitchFamily="34" charset="0"/>
              <a:buChar char="•"/>
            </a:pPr>
            <a:r>
              <a:rPr lang="es-ES_tradnl">
                <a:latin typeface="+mj-lt"/>
              </a:rPr>
              <a:t>Tratamiento general de heridas	</a:t>
            </a:r>
          </a:p>
          <a:p>
            <a:pPr marL="285750" indent="-285750">
              <a:buFont typeface="Arial" panose="020B0604020202020204" pitchFamily="34" charset="0"/>
              <a:buChar char="•"/>
            </a:pPr>
            <a:r>
              <a:rPr lang="es-ES_tradnl">
                <a:latin typeface="+mj-lt"/>
              </a:rPr>
              <a:t>Tratamiento de quemaduras	</a:t>
            </a:r>
          </a:p>
          <a:p>
            <a:pPr marL="285750" indent="-285750">
              <a:buFont typeface="Arial" panose="020B0604020202020204" pitchFamily="34" charset="0"/>
              <a:buChar char="•"/>
            </a:pPr>
            <a:r>
              <a:rPr lang="es-ES_tradnl">
                <a:latin typeface="+mj-lt"/>
              </a:rPr>
              <a:t>Mordedura de serpiente</a:t>
            </a:r>
          </a:p>
          <a:p>
            <a:pPr marL="285750" indent="-285750">
              <a:buFont typeface="Arial" panose="020B0604020202020204" pitchFamily="34" charset="0"/>
              <a:buChar char="•"/>
            </a:pPr>
            <a:r>
              <a:rPr lang="es-ES_tradnl">
                <a:latin typeface="+mj-lt"/>
              </a:rPr>
              <a:t>Posicionamiento de la paciente embarazada</a:t>
            </a:r>
          </a:p>
        </p:txBody>
      </p:sp>
      <p:sp>
        <p:nvSpPr>
          <p:cNvPr id="23" name="Rounded Rectangle 22">
            <a:extLst>
              <a:ext uri="{FF2B5EF4-FFF2-40B4-BE49-F238E27FC236}">
                <a16:creationId xmlns:a16="http://schemas.microsoft.com/office/drawing/2014/main" id="{A8A02315-018B-AD83-8E77-69394D1FF85C}"/>
              </a:ext>
            </a:extLst>
          </p:cNvPr>
          <p:cNvSpPr/>
          <p:nvPr/>
        </p:nvSpPr>
        <p:spPr>
          <a:xfrm>
            <a:off x="64885" y="1265005"/>
            <a:ext cx="5976233" cy="567836"/>
          </a:xfrm>
          <a:prstGeom prst="roundRect">
            <a:avLst>
              <a:gd name="adj" fmla="val 43506"/>
            </a:avLst>
          </a:prstGeom>
          <a:no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4637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838200" y="365125"/>
            <a:ext cx="10515599" cy="1033197"/>
          </a:xfrm>
          <a:prstGeom prst="rect">
            <a:avLst/>
          </a:prstGeom>
          <a:noFill/>
          <a:ln>
            <a:noFill/>
          </a:ln>
        </p:spPr>
        <p:txBody>
          <a:bodyPr lIns="91425" tIns="45700" rIns="91425" bIns="45700" anchor="ctr" anchorCtr="0">
            <a:noAutofit/>
          </a:bodyPr>
          <a:lstStyle/>
          <a:p>
            <a:pPr lvl="0">
              <a:spcBef>
                <a:spcPts val="0"/>
              </a:spcBef>
              <a:buClr>
                <a:schemeClr val="dk1"/>
              </a:buClr>
              <a:buSzPct val="25000"/>
            </a:pPr>
            <a:r>
              <a:rPr lang="es-ES"/>
              <a:t>RECUERDE...</a:t>
            </a:r>
            <a:endParaRPr sz="4400" b="0" i="0" u="none" strike="noStrike" cap="none">
              <a:solidFill>
                <a:schemeClr val="dk1"/>
              </a:solidFill>
              <a:latin typeface="Calibri"/>
              <a:ea typeface="Calibri"/>
              <a:cs typeface="Calibri"/>
              <a:sym typeface="Calibri"/>
            </a:endParaRPr>
          </a:p>
        </p:txBody>
      </p:sp>
      <p:sp>
        <p:nvSpPr>
          <p:cNvPr id="496" name="Shape 496"/>
          <p:cNvSpPr txBox="1">
            <a:spLocks noGrp="1"/>
          </p:cNvSpPr>
          <p:nvPr>
            <p:ph idx="1"/>
          </p:nvPr>
        </p:nvSpPr>
        <p:spPr>
          <a:xfrm>
            <a:off x="662423" y="2446139"/>
            <a:ext cx="9264804" cy="1501078"/>
          </a:xfrm>
          <a:prstGeom prst="rect">
            <a:avLst/>
          </a:prstGeom>
          <a:noFill/>
          <a:ln>
            <a:noFill/>
          </a:ln>
        </p:spPr>
        <p:txBody>
          <a:bodyPr lIns="91425" tIns="45700" rIns="91425" bIns="45700" anchor="t" anchorCtr="0">
            <a:noAutofit/>
          </a:bodyPr>
          <a:lstStyle/>
          <a:p>
            <a:pPr marL="0" indent="0">
              <a:spcBef>
                <a:spcPts val="0"/>
              </a:spcBef>
              <a:buClr>
                <a:schemeClr val="dk1"/>
              </a:buClr>
              <a:buSzPct val="25000"/>
              <a:buNone/>
            </a:pPr>
            <a:r>
              <a:rPr lang="es-ES" sz="3000"/>
              <a:t>Siempre verifique si hay signos de traumatismos en cada uno de los pasos del método ABCDE, y consulte el módulo sobre traumatismos cuando sea necesario. </a:t>
            </a:r>
          </a:p>
        </p:txBody>
      </p:sp>
      <p:sp>
        <p:nvSpPr>
          <p:cNvPr id="2" name="Rectangle 1">
            <a:extLst>
              <a:ext uri="{FF2B5EF4-FFF2-40B4-BE49-F238E27FC236}">
                <a16:creationId xmlns:a16="http://schemas.microsoft.com/office/drawing/2014/main" id="{A15C146D-3335-050F-6C9A-E17A767295E1}"/>
              </a:ext>
            </a:extLst>
          </p:cNvPr>
          <p:cNvSpPr/>
          <p:nvPr/>
        </p:nvSpPr>
        <p:spPr>
          <a:xfrm>
            <a:off x="9255049" y="1819671"/>
            <a:ext cx="2002715" cy="2400657"/>
          </a:xfrm>
          <a:prstGeom prst="rect">
            <a:avLst/>
          </a:prstGeom>
          <a:noFill/>
          <a:ln>
            <a:noFill/>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2515641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clipart&#10;&#10;Description automatically generated">
            <a:extLst>
              <a:ext uri="{FF2B5EF4-FFF2-40B4-BE49-F238E27FC236}">
                <a16:creationId xmlns:a16="http://schemas.microsoft.com/office/drawing/2014/main" id="{40FE71BE-91A5-A5F1-94E5-42FCDE5D30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6243" y="162137"/>
            <a:ext cx="1847850" cy="990600"/>
          </a:xfrm>
          <a:prstGeom prst="rect">
            <a:avLst/>
          </a:prstGeom>
        </p:spPr>
      </p:pic>
      <p:sp>
        <p:nvSpPr>
          <p:cNvPr id="5" name="Rectangle 4">
            <a:extLst>
              <a:ext uri="{FF2B5EF4-FFF2-40B4-BE49-F238E27FC236}">
                <a16:creationId xmlns:a16="http://schemas.microsoft.com/office/drawing/2014/main" id="{2CED09D4-E013-070E-9C74-296BF00136B0}"/>
              </a:ext>
            </a:extLst>
          </p:cNvPr>
          <p:cNvSpPr/>
          <p:nvPr/>
        </p:nvSpPr>
        <p:spPr>
          <a:xfrm>
            <a:off x="2334363" y="5779293"/>
            <a:ext cx="4103013" cy="6107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2400">
                <a:solidFill>
                  <a:schemeClr val="tx1"/>
                </a:solidFill>
                <a:latin typeface="+mj-lt"/>
              </a:rPr>
              <a:t>Evaluación de la Respiración </a:t>
            </a:r>
            <a:r>
              <a:rPr lang="es-ES_tradnl" sz="2400">
                <a:solidFill>
                  <a:schemeClr val="tx1"/>
                </a:solidFill>
              </a:rPr>
              <a:t>(B)</a:t>
            </a:r>
            <a:endParaRPr lang="es-ES_tradnl" sz="2400"/>
          </a:p>
        </p:txBody>
      </p:sp>
      <p:sp>
        <p:nvSpPr>
          <p:cNvPr id="6" name="Rectangle 5">
            <a:extLst>
              <a:ext uri="{FF2B5EF4-FFF2-40B4-BE49-F238E27FC236}">
                <a16:creationId xmlns:a16="http://schemas.microsoft.com/office/drawing/2014/main" id="{A0542B99-8B9E-2997-6A00-CF512F1F575C}"/>
              </a:ext>
            </a:extLst>
          </p:cNvPr>
          <p:cNvSpPr/>
          <p:nvPr/>
        </p:nvSpPr>
        <p:spPr>
          <a:xfrm>
            <a:off x="8620249" y="2067422"/>
            <a:ext cx="3103418" cy="108619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_tradnl" sz="2200">
                <a:solidFill>
                  <a:schemeClr val="tx1"/>
                </a:solidFill>
                <a:latin typeface="+mj-lt"/>
              </a:rPr>
              <a:t>Manejo</a:t>
            </a:r>
            <a:r>
              <a:rPr lang="es-ES_tradnl" sz="2400">
                <a:solidFill>
                  <a:schemeClr val="tx1"/>
                </a:solidFill>
                <a:latin typeface="+mj-lt"/>
              </a:rPr>
              <a:t> de vía aérea</a:t>
            </a:r>
          </a:p>
        </p:txBody>
      </p:sp>
      <p:sp>
        <p:nvSpPr>
          <p:cNvPr id="9" name="Rectangle 8">
            <a:extLst>
              <a:ext uri="{FF2B5EF4-FFF2-40B4-BE49-F238E27FC236}">
                <a16:creationId xmlns:a16="http://schemas.microsoft.com/office/drawing/2014/main" id="{38937CF6-36F3-0D2D-F447-3828A5E2DE51}"/>
              </a:ext>
            </a:extLst>
          </p:cNvPr>
          <p:cNvSpPr/>
          <p:nvPr/>
        </p:nvSpPr>
        <p:spPr>
          <a:xfrm>
            <a:off x="536771" y="1805341"/>
            <a:ext cx="6294981" cy="3463230"/>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s-ES_tradnl" sz="2200" b="1">
                <a:solidFill>
                  <a:schemeClr val="tx1"/>
                </a:solidFill>
              </a:rPr>
              <a:t>¿El paciente habla normalmente? </a:t>
            </a:r>
            <a:endParaRPr lang="es-ES_tradnl" sz="2200" b="1">
              <a:solidFill>
                <a:schemeClr val="tx1"/>
              </a:solidFill>
              <a:cs typeface="Calibri"/>
            </a:endParaRPr>
          </a:p>
          <a:p>
            <a:endParaRPr lang="es-ES_tradnl" sz="2200" b="1">
              <a:solidFill>
                <a:schemeClr val="tx1"/>
              </a:solidFill>
              <a:cs typeface="Calibri"/>
            </a:endParaRPr>
          </a:p>
          <a:p>
            <a:pPr marL="285750" indent="-285750">
              <a:buFont typeface="Arial" panose="020B0604020202020204" pitchFamily="34" charset="0"/>
              <a:buChar char="•"/>
            </a:pPr>
            <a:r>
              <a:rPr lang="es-ES_tradnl" sz="2200" b="1">
                <a:solidFill>
                  <a:schemeClr val="tx1"/>
                </a:solidFill>
                <a:latin typeface="+mj-lt"/>
              </a:rPr>
              <a:t>Escuche </a:t>
            </a:r>
            <a:r>
              <a:rPr lang="es-ES_tradnl" sz="2200">
                <a:solidFill>
                  <a:schemeClr val="tx1"/>
                </a:solidFill>
                <a:latin typeface="+mj-lt"/>
              </a:rPr>
              <a:t>si hay sonidos anómalos que puede indicar una obstrucción</a:t>
            </a:r>
            <a:endParaRPr lang="es-ES_tradnl" sz="2200">
              <a:solidFill>
                <a:schemeClr val="tx1"/>
              </a:solidFill>
              <a:latin typeface="+mj-lt"/>
              <a:cs typeface="Calibri Light"/>
            </a:endParaRPr>
          </a:p>
          <a:p>
            <a:pPr marL="285750" indent="-285750">
              <a:buFont typeface="Arial" panose="020B0604020202020204" pitchFamily="34" charset="0"/>
              <a:buChar char="•"/>
            </a:pPr>
            <a:r>
              <a:rPr lang="es-ES_tradnl" sz="2200" b="1">
                <a:solidFill>
                  <a:schemeClr val="tx1"/>
                </a:solidFill>
                <a:latin typeface="+mj-lt"/>
              </a:rPr>
              <a:t>Observe y escuche</a:t>
            </a:r>
            <a:r>
              <a:rPr lang="es-ES_tradnl" sz="2200">
                <a:solidFill>
                  <a:schemeClr val="tx1"/>
                </a:solidFill>
                <a:latin typeface="+mj-lt"/>
              </a:rPr>
              <a:t> para detectar si hay líquidos</a:t>
            </a:r>
          </a:p>
          <a:p>
            <a:pPr marL="285750" indent="-285750">
              <a:buFont typeface="Arial" panose="020B0604020202020204" pitchFamily="34" charset="0"/>
              <a:buChar char="•"/>
            </a:pPr>
            <a:r>
              <a:rPr lang="es-ES_tradnl" sz="2200" b="1">
                <a:solidFill>
                  <a:schemeClr val="tx1"/>
                </a:solidFill>
                <a:latin typeface="+mj-lt"/>
              </a:rPr>
              <a:t>Observe </a:t>
            </a:r>
            <a:r>
              <a:rPr lang="es-ES_tradnl" sz="2200">
                <a:solidFill>
                  <a:schemeClr val="tx1"/>
                </a:solidFill>
                <a:latin typeface="+mj-lt"/>
              </a:rPr>
              <a:t>si hay algún cuerpo extraño o una inflamación anómala en torno a la vía aérea, o alteración del estado mental</a:t>
            </a:r>
          </a:p>
          <a:p>
            <a:pPr marL="285750" indent="-285750">
              <a:buFont typeface="Arial" panose="020B0604020202020204" pitchFamily="34" charset="0"/>
              <a:buChar char="•"/>
            </a:pPr>
            <a:r>
              <a:rPr lang="es-ES_tradnl" sz="2200" b="1">
                <a:solidFill>
                  <a:schemeClr val="tx1"/>
                </a:solidFill>
                <a:latin typeface="+mj-lt"/>
              </a:rPr>
              <a:t>Compruebe </a:t>
            </a:r>
            <a:r>
              <a:rPr lang="es-ES_tradnl" sz="2200">
                <a:solidFill>
                  <a:schemeClr val="tx1"/>
                </a:solidFill>
                <a:latin typeface="+mj-lt"/>
              </a:rPr>
              <a:t>si el paciente es capaz de tragar saliva o  babea</a:t>
            </a:r>
            <a:endParaRPr lang="es-ES_tradnl" sz="2200">
              <a:solidFill>
                <a:schemeClr val="tx1"/>
              </a:solidFill>
              <a:latin typeface="+mj-lt"/>
              <a:ea typeface="Calibri Light"/>
              <a:cs typeface="Calibri Light"/>
            </a:endParaRPr>
          </a:p>
        </p:txBody>
      </p:sp>
      <p:sp>
        <p:nvSpPr>
          <p:cNvPr id="13" name="TextBox 12">
            <a:extLst>
              <a:ext uri="{FF2B5EF4-FFF2-40B4-BE49-F238E27FC236}">
                <a16:creationId xmlns:a16="http://schemas.microsoft.com/office/drawing/2014/main" id="{A4913693-AA39-C07F-0097-F030EE055493}"/>
              </a:ext>
            </a:extLst>
          </p:cNvPr>
          <p:cNvSpPr txBox="1"/>
          <p:nvPr/>
        </p:nvSpPr>
        <p:spPr>
          <a:xfrm>
            <a:off x="3971206" y="5201292"/>
            <a:ext cx="1825002" cy="461665"/>
          </a:xfrm>
          <a:prstGeom prst="rect">
            <a:avLst/>
          </a:prstGeom>
          <a:noFill/>
        </p:spPr>
        <p:txBody>
          <a:bodyPr wrap="square" rtlCol="0">
            <a:spAutoFit/>
          </a:bodyPr>
          <a:lstStyle/>
          <a:p>
            <a:r>
              <a:rPr lang="en-NZ" sz="2400"/>
              <a:t>Normal</a:t>
            </a:r>
            <a:endParaRPr lang="en-GB" sz="2400"/>
          </a:p>
        </p:txBody>
      </p:sp>
      <p:sp>
        <p:nvSpPr>
          <p:cNvPr id="23" name="Arrow: Down 22">
            <a:extLst>
              <a:ext uri="{FF2B5EF4-FFF2-40B4-BE49-F238E27FC236}">
                <a16:creationId xmlns:a16="http://schemas.microsoft.com/office/drawing/2014/main" id="{35DCFB60-C601-5E44-3546-F153396C9A53}"/>
              </a:ext>
            </a:extLst>
          </p:cNvPr>
          <p:cNvSpPr/>
          <p:nvPr/>
        </p:nvSpPr>
        <p:spPr>
          <a:xfrm>
            <a:off x="3426566" y="5313135"/>
            <a:ext cx="515389" cy="437804"/>
          </a:xfrm>
          <a:prstGeom prst="downArrow">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0A82C456-302E-6243-2E14-FEEF2DB8CBDF}"/>
              </a:ext>
            </a:extLst>
          </p:cNvPr>
          <p:cNvSpPr/>
          <p:nvPr/>
        </p:nvSpPr>
        <p:spPr>
          <a:xfrm>
            <a:off x="6898060" y="1948088"/>
            <a:ext cx="1689534" cy="610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2400">
                <a:solidFill>
                  <a:schemeClr val="tx1"/>
                </a:solidFill>
                <a:latin typeface="+mj-lt"/>
              </a:rPr>
              <a:t>Problema identificado</a:t>
            </a:r>
            <a:endParaRPr lang="es-ES_tradnl" sz="2400">
              <a:latin typeface="+mj-lt"/>
            </a:endParaRPr>
          </a:p>
        </p:txBody>
      </p:sp>
      <p:sp>
        <p:nvSpPr>
          <p:cNvPr id="25" name="Arrow: Down 24">
            <a:extLst>
              <a:ext uri="{FF2B5EF4-FFF2-40B4-BE49-F238E27FC236}">
                <a16:creationId xmlns:a16="http://schemas.microsoft.com/office/drawing/2014/main" id="{21282A14-CF4D-AB60-E6FA-C891846B5723}"/>
              </a:ext>
            </a:extLst>
          </p:cNvPr>
          <p:cNvSpPr/>
          <p:nvPr/>
        </p:nvSpPr>
        <p:spPr>
          <a:xfrm rot="16200000">
            <a:off x="7529559" y="2564536"/>
            <a:ext cx="515389" cy="852368"/>
          </a:xfrm>
          <a:prstGeom prst="downArrow">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1">
            <a:extLst>
              <a:ext uri="{FF2B5EF4-FFF2-40B4-BE49-F238E27FC236}">
                <a16:creationId xmlns:a16="http://schemas.microsoft.com/office/drawing/2014/main" id="{71FA662D-DA9C-14DA-8526-149BD323744F}"/>
              </a:ext>
            </a:extLst>
          </p:cNvPr>
          <p:cNvSpPr txBox="1"/>
          <p:nvPr/>
        </p:nvSpPr>
        <p:spPr>
          <a:xfrm>
            <a:off x="9113449" y="5688642"/>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pic>
        <p:nvPicPr>
          <p:cNvPr id="28" name="Picture 27" descr="A cartoon of a nurse touching a patient's face&#10;&#10;Description automatically generated with low confidence">
            <a:extLst>
              <a:ext uri="{FF2B5EF4-FFF2-40B4-BE49-F238E27FC236}">
                <a16:creationId xmlns:a16="http://schemas.microsoft.com/office/drawing/2014/main" id="{6EE21FEB-4805-1A95-5AA1-E5F016CD98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0338" y="3684991"/>
            <a:ext cx="2836191" cy="1977966"/>
          </a:xfrm>
          <a:prstGeom prst="rect">
            <a:avLst/>
          </a:prstGeom>
        </p:spPr>
      </p:pic>
      <p:sp>
        <p:nvSpPr>
          <p:cNvPr id="10" name="Title 1">
            <a:extLst>
              <a:ext uri="{FF2B5EF4-FFF2-40B4-BE49-F238E27FC236}">
                <a16:creationId xmlns:a16="http://schemas.microsoft.com/office/drawing/2014/main" id="{2AD92E65-68E7-07E5-D0B0-530EB3150ECD}"/>
              </a:ext>
            </a:extLst>
          </p:cNvPr>
          <p:cNvSpPr>
            <a:spLocks noGrp="1"/>
          </p:cNvSpPr>
          <p:nvPr>
            <p:ph type="title"/>
          </p:nvPr>
        </p:nvSpPr>
        <p:spPr>
          <a:xfrm>
            <a:off x="387907" y="-5344"/>
            <a:ext cx="8991600" cy="1325563"/>
          </a:xfrm>
        </p:spPr>
        <p:txBody>
          <a:bodyPr/>
          <a:lstStyle/>
          <a:p>
            <a:r>
              <a:rPr lang="es-ES_tradnl">
                <a:latin typeface="+mn-lt"/>
              </a:rPr>
              <a:t>Vía aérea: Evaluación</a:t>
            </a:r>
          </a:p>
        </p:txBody>
      </p:sp>
    </p:spTree>
    <p:extLst>
      <p:ext uri="{BB962C8B-B14F-4D97-AF65-F5344CB8AC3E}">
        <p14:creationId xmlns:p14="http://schemas.microsoft.com/office/powerpoint/2010/main" val="1749578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78407" y="1663561"/>
            <a:ext cx="8610600" cy="4237245"/>
          </a:xfrm>
        </p:spPr>
        <p:txBody>
          <a:bodyPr vert="horz" lIns="91440" tIns="45720" rIns="91440" bIns="45720" rtlCol="0" anchor="t">
            <a:noAutofit/>
          </a:bodyPr>
          <a:lstStyle/>
          <a:p>
            <a:r>
              <a:rPr lang="es-ES" sz="2400">
                <a:latin typeface="+mj-lt"/>
                <a:cs typeface="Calibri"/>
              </a:rPr>
              <a:t>Si el paciente no puede hablar normalmente:</a:t>
            </a:r>
            <a:endParaRPr lang="en-US" sz="2400">
              <a:latin typeface="+mj-lt"/>
              <a:cs typeface="Calibri"/>
            </a:endParaRPr>
          </a:p>
          <a:p>
            <a:pPr lvl="1"/>
            <a:r>
              <a:rPr lang="es-ES">
                <a:latin typeface="+mj-lt"/>
                <a:cs typeface="Calibri"/>
              </a:rPr>
              <a:t>Si </a:t>
            </a:r>
            <a:r>
              <a:rPr lang="es-ES" b="1" u="sng">
                <a:cs typeface="Calibri"/>
              </a:rPr>
              <a:t>no hay traumatismo</a:t>
            </a:r>
            <a:endParaRPr lang="es-ES" b="1" u="sng">
              <a:latin typeface="+mj-lt"/>
              <a:ea typeface="Calibri Light"/>
              <a:cs typeface="Calibri" panose="020F0502020204030204" pitchFamily="34" charset="0"/>
            </a:endParaRPr>
          </a:p>
          <a:p>
            <a:pPr marL="914400" lvl="2" indent="0">
              <a:buNone/>
            </a:pPr>
            <a:r>
              <a:rPr lang="en-US" sz="2400">
                <a:latin typeface="+mj-lt"/>
                <a:ea typeface="Source Sans Pro"/>
                <a:cs typeface="Calibri"/>
                <a:sym typeface="Wingdings" pitchFamily="2" charset="2"/>
              </a:rPr>
              <a:t> </a:t>
            </a:r>
            <a:r>
              <a:rPr lang="es-ES" sz="2400">
                <a:latin typeface="+mj-lt"/>
                <a:cs typeface="Calibri"/>
              </a:rPr>
              <a:t>abra la vía aérea usando la maniobra de</a:t>
            </a:r>
            <a:r>
              <a:rPr lang="es-ES" sz="2400" b="1">
                <a:latin typeface="+mj-lt"/>
                <a:cs typeface="Calibri"/>
              </a:rPr>
              <a:t> </a:t>
            </a:r>
            <a:r>
              <a:rPr lang="es-ES" sz="2400" b="1">
                <a:cs typeface="Calibri"/>
              </a:rPr>
              <a:t>extensión de la cabeza y elevación del mentón </a:t>
            </a:r>
            <a:endParaRPr lang="es-ES" sz="2400" b="1">
              <a:ea typeface="Calibri Light"/>
              <a:cs typeface="Calibri" panose="020F0502020204030204" pitchFamily="34" charset="0"/>
            </a:endParaRPr>
          </a:p>
          <a:p>
            <a:pPr lvl="1"/>
            <a:r>
              <a:rPr lang="es-ES">
                <a:latin typeface="+mj-lt"/>
                <a:cs typeface="Calibri"/>
              </a:rPr>
              <a:t>Si </a:t>
            </a:r>
            <a:r>
              <a:rPr lang="es-ES" b="1" u="sng">
                <a:cs typeface="Calibri"/>
              </a:rPr>
              <a:t>sospecha de traumatismo</a:t>
            </a:r>
            <a:endParaRPr lang="es-ES" b="1" u="sng">
              <a:latin typeface="+mj-lt"/>
              <a:ea typeface="Calibri Light"/>
              <a:cs typeface="Calibri"/>
            </a:endParaRPr>
          </a:p>
          <a:p>
            <a:pPr marL="914400" lvl="2" indent="0">
              <a:buNone/>
            </a:pPr>
            <a:r>
              <a:rPr lang="en-US" sz="2400">
                <a:latin typeface="+mj-lt"/>
                <a:ea typeface="Source Sans Pro"/>
                <a:cs typeface="Calibri"/>
                <a:sym typeface="Wingdings" pitchFamily="2" charset="2"/>
              </a:rPr>
              <a:t></a:t>
            </a:r>
            <a:r>
              <a:rPr lang="es-ES" sz="2400">
                <a:latin typeface="+mj-lt"/>
                <a:cs typeface="Calibri"/>
              </a:rPr>
              <a:t> mantenga inmovilizada la columna cervical y abra la vía aérea utilizando la maniobra de </a:t>
            </a:r>
            <a:r>
              <a:rPr lang="es-ES" sz="2400" b="1">
                <a:cs typeface="Calibri"/>
              </a:rPr>
              <a:t>tracción mandibular</a:t>
            </a:r>
            <a:r>
              <a:rPr lang="es-ES" sz="2400">
                <a:cs typeface="Calibri"/>
              </a:rPr>
              <a:t>.</a:t>
            </a:r>
            <a:endParaRPr lang="en-US" sz="2400">
              <a:cs typeface="Calibri"/>
            </a:endParaRPr>
          </a:p>
          <a:p>
            <a:endParaRPr lang="es-ES" sz="2400">
              <a:latin typeface="+mj-lt"/>
              <a:cs typeface="Calibri" panose="020F0502020204030204" pitchFamily="34" charset="0"/>
            </a:endParaRPr>
          </a:p>
          <a:p>
            <a:r>
              <a:rPr lang="es-ES" sz="2400">
                <a:latin typeface="+mj-lt"/>
                <a:cs typeface="Calibri"/>
              </a:rPr>
              <a:t>Para mantener la vía aérea despejada, utilice:</a:t>
            </a:r>
            <a:endParaRPr lang="en-US" sz="2400">
              <a:latin typeface="+mj-lt"/>
              <a:cs typeface="Calibri"/>
            </a:endParaRPr>
          </a:p>
          <a:p>
            <a:pPr marL="914400" lvl="2" indent="0">
              <a:buNone/>
            </a:pPr>
            <a:r>
              <a:rPr lang="en-US" sz="2400">
                <a:latin typeface="+mj-lt"/>
                <a:ea typeface="Source Sans Pro"/>
                <a:cs typeface="Calibri"/>
                <a:sym typeface="Wingdings" pitchFamily="2" charset="2"/>
              </a:rPr>
              <a:t> </a:t>
            </a:r>
            <a:r>
              <a:rPr lang="es-ES" sz="2400">
                <a:latin typeface="+mj-lt"/>
                <a:cs typeface="Calibri"/>
              </a:rPr>
              <a:t>Una cánula orofaríngea o nasofaríngea</a:t>
            </a:r>
            <a:endParaRPr lang="en-US" sz="2400">
              <a:latin typeface="+mj-lt"/>
              <a:cs typeface="Calibri"/>
            </a:endParaRPr>
          </a:p>
        </p:txBody>
      </p:sp>
      <p:pic>
        <p:nvPicPr>
          <p:cNvPr id="4" name="Picture 4" descr="A picture containing text, clipart&#10;&#10;Description automatically generated">
            <a:extLst>
              <a:ext uri="{FF2B5EF4-FFF2-40B4-BE49-F238E27FC236}">
                <a16:creationId xmlns:a16="http://schemas.microsoft.com/office/drawing/2014/main" id="{D0B47F96-14F6-2DA9-BCB5-B42C0567B2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6243" y="162137"/>
            <a:ext cx="1847850" cy="990600"/>
          </a:xfrm>
          <a:prstGeom prst="rect">
            <a:avLst/>
          </a:prstGeom>
        </p:spPr>
      </p:pic>
      <p:pic>
        <p:nvPicPr>
          <p:cNvPr id="6" name="Picture 5" descr="A picture containing silhouette&#10;&#10;Description automatically generated">
            <a:extLst>
              <a:ext uri="{FF2B5EF4-FFF2-40B4-BE49-F238E27FC236}">
                <a16:creationId xmlns:a16="http://schemas.microsoft.com/office/drawing/2014/main" id="{44CAB3D1-83F0-48CA-F21E-F3F206527C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14816" y="2202037"/>
            <a:ext cx="3537917" cy="2464805"/>
          </a:xfrm>
          <a:prstGeom prst="rect">
            <a:avLst/>
          </a:prstGeom>
        </p:spPr>
      </p:pic>
      <p:sp>
        <p:nvSpPr>
          <p:cNvPr id="9" name="TextBox 8">
            <a:extLst>
              <a:ext uri="{FF2B5EF4-FFF2-40B4-BE49-F238E27FC236}">
                <a16:creationId xmlns:a16="http://schemas.microsoft.com/office/drawing/2014/main" id="{D1066D15-5362-28F2-B9C7-F308BBE488BA}"/>
              </a:ext>
            </a:extLst>
          </p:cNvPr>
          <p:cNvSpPr txBox="1"/>
          <p:nvPr/>
        </p:nvSpPr>
        <p:spPr>
          <a:xfrm>
            <a:off x="10236990" y="4826728"/>
            <a:ext cx="17634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4D5156"/>
                </a:solidFill>
                <a:latin typeface="Arial"/>
              </a:rPr>
              <a:t>©</a:t>
            </a:r>
            <a:r>
              <a:rPr lang="en-US" sz="1100" b="1"/>
              <a:t>WHO/Laerdal Medical</a:t>
            </a:r>
            <a:endParaRPr lang="en-US"/>
          </a:p>
        </p:txBody>
      </p:sp>
      <p:sp>
        <p:nvSpPr>
          <p:cNvPr id="12" name="Title 1">
            <a:extLst>
              <a:ext uri="{FF2B5EF4-FFF2-40B4-BE49-F238E27FC236}">
                <a16:creationId xmlns:a16="http://schemas.microsoft.com/office/drawing/2014/main" id="{6D9326E3-BF6A-8AC7-08A8-F74B0DD443DC}"/>
              </a:ext>
            </a:extLst>
          </p:cNvPr>
          <p:cNvSpPr>
            <a:spLocks noGrp="1"/>
          </p:cNvSpPr>
          <p:nvPr>
            <p:ph type="title"/>
          </p:nvPr>
        </p:nvSpPr>
        <p:spPr>
          <a:xfrm>
            <a:off x="387907" y="-5344"/>
            <a:ext cx="8991600" cy="1325563"/>
          </a:xfrm>
        </p:spPr>
        <p:txBody>
          <a:bodyPr/>
          <a:lstStyle/>
          <a:p>
            <a:r>
              <a:rPr lang="es-ES_tradnl">
                <a:latin typeface="+mn-lt"/>
              </a:rPr>
              <a:t>Vía aérea: Evaluación</a:t>
            </a:r>
          </a:p>
        </p:txBody>
      </p:sp>
    </p:spTree>
    <p:extLst>
      <p:ext uri="{BB962C8B-B14F-4D97-AF65-F5344CB8AC3E}">
        <p14:creationId xmlns:p14="http://schemas.microsoft.com/office/powerpoint/2010/main" val="3294564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071" y="131433"/>
            <a:ext cx="8991600" cy="1325563"/>
          </a:xfrm>
        </p:spPr>
        <p:txBody>
          <a:bodyPr>
            <a:normAutofit/>
          </a:bodyPr>
          <a:lstStyle/>
          <a:p>
            <a:r>
              <a:rPr lang="es-ES_tradnl">
                <a:latin typeface="+mn-lt"/>
              </a:rPr>
              <a:t>Vía aérea: Cuerpo Extraño</a:t>
            </a:r>
          </a:p>
        </p:txBody>
      </p:sp>
      <p:sp>
        <p:nvSpPr>
          <p:cNvPr id="5" name="Content Placeholder 2"/>
          <p:cNvSpPr>
            <a:spLocks noGrp="1"/>
          </p:cNvSpPr>
          <p:nvPr>
            <p:ph idx="1"/>
          </p:nvPr>
        </p:nvSpPr>
        <p:spPr>
          <a:xfrm>
            <a:off x="666325" y="1532015"/>
            <a:ext cx="11073503" cy="4194175"/>
          </a:xfrm>
        </p:spPr>
        <p:txBody>
          <a:bodyPr vert="horz" lIns="91440" tIns="45720" rIns="91440" bIns="45720" rtlCol="0" anchor="t">
            <a:noAutofit/>
          </a:bodyPr>
          <a:lstStyle/>
          <a:p>
            <a:r>
              <a:rPr lang="es-ES" sz="2200">
                <a:latin typeface="+mj-lt"/>
              </a:rPr>
              <a:t>Si se sospecha la presencia de un </a:t>
            </a:r>
            <a:r>
              <a:rPr lang="es-ES" sz="2200" b="1"/>
              <a:t>cuerpo extraño</a:t>
            </a:r>
            <a:r>
              <a:rPr lang="es-ES" sz="2200">
                <a:latin typeface="+mj-lt"/>
              </a:rPr>
              <a:t>:</a:t>
            </a:r>
            <a:r>
              <a:rPr lang="es-ES" sz="2200"/>
              <a:t> </a:t>
            </a:r>
            <a:endParaRPr lang="es-ES" sz="2200">
              <a:latin typeface="+mj-lt"/>
            </a:endParaRPr>
          </a:p>
          <a:p>
            <a:pPr marL="800100" lvl="1" indent="-342900"/>
            <a:r>
              <a:rPr lang="es-ES" sz="2200">
                <a:latin typeface="+mj-lt"/>
              </a:rPr>
              <a:t>Si el objeto está visible, quítelo, evite empujarlo más </a:t>
            </a:r>
            <a:r>
              <a:rPr lang="es-ES" sz="2200"/>
              <a:t>al fondo</a:t>
            </a:r>
            <a:endParaRPr lang="es-ES" sz="2200">
              <a:ea typeface="Calibri Light"/>
              <a:cs typeface="Calibri Light"/>
            </a:endParaRPr>
          </a:p>
          <a:p>
            <a:pPr marL="800100" lvl="1" indent="-342900"/>
            <a:r>
              <a:rPr lang="es-ES" sz="2200">
                <a:latin typeface="+mj-lt"/>
              </a:rPr>
              <a:t>Si el paciente es capaz de toser o emitir sonidos</a:t>
            </a:r>
            <a:endParaRPr lang="es-ES" sz="2200">
              <a:latin typeface="+mj-lt"/>
              <a:ea typeface="Calibri Light" panose="020F0302020204030204"/>
              <a:cs typeface="Calibri Light"/>
            </a:endParaRPr>
          </a:p>
          <a:p>
            <a:pPr marL="10795" indent="0">
              <a:buNone/>
            </a:pPr>
            <a:r>
              <a:rPr lang="en-US" sz="2200">
                <a:ea typeface="Source Sans Pro"/>
                <a:cs typeface="Roboto"/>
                <a:sym typeface="Wingdings" pitchFamily="2" charset="2"/>
              </a:rPr>
              <a:t>       </a:t>
            </a:r>
            <a:r>
              <a:rPr lang="en-US" sz="2200">
                <a:latin typeface="+mj-lt"/>
                <a:ea typeface="Source Sans Pro"/>
                <a:cs typeface="Roboto"/>
                <a:sym typeface="Wingdings" pitchFamily="2" charset="2"/>
              </a:rPr>
              <a:t>  </a:t>
            </a:r>
            <a:r>
              <a:rPr lang="es-ES" sz="2200">
                <a:latin typeface="+mj-lt"/>
              </a:rPr>
              <a:t>Cálmelo y anímelo a que tosa</a:t>
            </a:r>
            <a:endParaRPr lang="es-ES" sz="2200">
              <a:latin typeface="+mj-lt"/>
              <a:cs typeface="Calibri Light"/>
            </a:endParaRPr>
          </a:p>
          <a:p>
            <a:endParaRPr lang="es-ES" sz="2200">
              <a:latin typeface="+mj-lt"/>
            </a:endParaRPr>
          </a:p>
          <a:p>
            <a:r>
              <a:rPr lang="es-ES" sz="2200">
                <a:latin typeface="+mj-lt"/>
              </a:rPr>
              <a:t>Si el paciente se está asfixiando (no puede toser ni emitir sonidos)</a:t>
            </a:r>
            <a:endParaRPr lang="es-ES" sz="2200">
              <a:latin typeface="+mj-lt"/>
              <a:cs typeface="Calibri Light"/>
            </a:endParaRPr>
          </a:p>
          <a:p>
            <a:pPr marL="0" indent="0">
              <a:buNone/>
            </a:pPr>
            <a:r>
              <a:rPr lang="en-US" sz="2200">
                <a:ea typeface="Source Sans Pro"/>
                <a:cs typeface="Roboto"/>
                <a:sym typeface="Wingdings" pitchFamily="2" charset="2"/>
              </a:rPr>
              <a:t>    </a:t>
            </a:r>
            <a:r>
              <a:rPr lang="en-US" sz="2200">
                <a:ea typeface="Source Sans Pro"/>
                <a:cs typeface="Roboto"/>
              </a:rPr>
              <a:t> </a:t>
            </a:r>
            <a:r>
              <a:rPr lang="en-US" sz="2200">
                <a:latin typeface="+mj-lt"/>
                <a:ea typeface="Source Sans Pro"/>
                <a:cs typeface="Roboto"/>
                <a:sym typeface="Wingdings" pitchFamily="2" charset="2"/>
              </a:rPr>
              <a:t> </a:t>
            </a:r>
            <a:r>
              <a:rPr lang="es-ES" sz="2200">
                <a:latin typeface="+mj-lt"/>
              </a:rPr>
              <a:t>Compresión torácica, compresión abdominal o golpes en la espalda</a:t>
            </a:r>
            <a:r>
              <a:rPr lang="es-ES" sz="2200"/>
              <a:t> </a:t>
            </a:r>
            <a:endParaRPr lang="en-US" sz="2200">
              <a:ea typeface="Calibri Light" panose="020F0302020204030204"/>
              <a:cs typeface="Calibri Light" panose="020F0302020204030204"/>
            </a:endParaRPr>
          </a:p>
          <a:p>
            <a:endParaRPr lang="es-ES" sz="2200"/>
          </a:p>
          <a:p>
            <a:r>
              <a:rPr lang="es-ES" sz="2200">
                <a:latin typeface="+mj-lt"/>
              </a:rPr>
              <a:t>Si el paciente pierde la consciencia mientras se asfixia, aplique los protocolos de RCP correspondientes</a:t>
            </a:r>
            <a:endParaRPr lang="en-US" sz="2200">
              <a:latin typeface="+mj-lt"/>
              <a:ea typeface="Calibri Light"/>
              <a:cs typeface="Calibri Light"/>
            </a:endParaRPr>
          </a:p>
          <a:p>
            <a:pPr lvl="1"/>
            <a:endParaRPr lang="en-US" sz="2200">
              <a:latin typeface="+mj-lt"/>
            </a:endParaRPr>
          </a:p>
        </p:txBody>
      </p:sp>
      <p:pic>
        <p:nvPicPr>
          <p:cNvPr id="8" name="Picture 4" descr="A picture containing text, clipart&#10;&#10;Description automatically generated">
            <a:extLst>
              <a:ext uri="{FF2B5EF4-FFF2-40B4-BE49-F238E27FC236}">
                <a16:creationId xmlns:a16="http://schemas.microsoft.com/office/drawing/2014/main" id="{17656CBD-992E-BAAC-0524-289BB0A1FB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6243" y="162137"/>
            <a:ext cx="1847850" cy="990600"/>
          </a:xfrm>
          <a:prstGeom prst="rect">
            <a:avLst/>
          </a:prstGeom>
        </p:spPr>
      </p:pic>
      <p:pic>
        <p:nvPicPr>
          <p:cNvPr id="3" name="Picture 6">
            <a:extLst>
              <a:ext uri="{FF2B5EF4-FFF2-40B4-BE49-F238E27FC236}">
                <a16:creationId xmlns:a16="http://schemas.microsoft.com/office/drawing/2014/main" id="{48E33618-D241-0D19-632E-F1D7FE5525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72753" y="1611136"/>
            <a:ext cx="2590800" cy="1817864"/>
          </a:xfrm>
          <a:prstGeom prst="rect">
            <a:avLst/>
          </a:prstGeom>
        </p:spPr>
      </p:pic>
      <p:sp>
        <p:nvSpPr>
          <p:cNvPr id="4" name="TextBox 10">
            <a:extLst>
              <a:ext uri="{FF2B5EF4-FFF2-40B4-BE49-F238E27FC236}">
                <a16:creationId xmlns:a16="http://schemas.microsoft.com/office/drawing/2014/main" id="{2BF7F0F0-12F2-7BB8-F882-303A0123D3B8}"/>
              </a:ext>
            </a:extLst>
          </p:cNvPr>
          <p:cNvSpPr txBox="1"/>
          <p:nvPr/>
        </p:nvSpPr>
        <p:spPr>
          <a:xfrm>
            <a:off x="9513325" y="3430338"/>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2341906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10071" y="1286308"/>
            <a:ext cx="8462649" cy="5224220"/>
          </a:xfrm>
        </p:spPr>
        <p:txBody>
          <a:bodyPr vert="horz" lIns="91440" tIns="45720" rIns="91440" bIns="45720" rtlCol="0" anchor="t">
            <a:noAutofit/>
          </a:bodyPr>
          <a:lstStyle/>
          <a:p>
            <a:pPr>
              <a:spcAft>
                <a:spcPts val="600"/>
              </a:spcAft>
            </a:pPr>
            <a:r>
              <a:rPr lang="es-ES" sz="2400">
                <a:latin typeface="+mj-lt"/>
              </a:rPr>
              <a:t>Si hay </a:t>
            </a:r>
            <a:r>
              <a:rPr lang="es-ES" sz="2400" b="1">
                <a:latin typeface="+mj-lt"/>
              </a:rPr>
              <a:t>secreciones o vómitos</a:t>
            </a:r>
            <a:endParaRPr lang="es-ES" sz="2400" b="1">
              <a:latin typeface="+mj-lt"/>
              <a:cs typeface="Calibri Light"/>
            </a:endParaRPr>
          </a:p>
          <a:p>
            <a:pPr lvl="1">
              <a:spcAft>
                <a:spcPts val="600"/>
              </a:spcAft>
            </a:pPr>
            <a:r>
              <a:rPr lang="es-ES" u="sng">
                <a:latin typeface="+mj-lt"/>
              </a:rPr>
              <a:t>ASPIRE </a:t>
            </a:r>
            <a:r>
              <a:rPr lang="es-ES">
                <a:latin typeface="+mj-lt"/>
              </a:rPr>
              <a:t>o limpie la vía aérea</a:t>
            </a:r>
            <a:endParaRPr lang="es-ES">
              <a:latin typeface="+mj-lt"/>
              <a:cs typeface="Calibri Light"/>
            </a:endParaRPr>
          </a:p>
          <a:p>
            <a:pPr lvl="1">
              <a:spcAft>
                <a:spcPts val="600"/>
              </a:spcAft>
            </a:pPr>
            <a:r>
              <a:rPr lang="es-ES">
                <a:latin typeface="+mj-lt"/>
              </a:rPr>
              <a:t>Considere colocar al paciente en </a:t>
            </a:r>
            <a:r>
              <a:rPr lang="es-ES" b="1"/>
              <a:t>POSICIÓ</a:t>
            </a:r>
            <a:r>
              <a:rPr lang="es-ES" b="1">
                <a:latin typeface="+mj-lt"/>
              </a:rPr>
              <a:t> DE </a:t>
            </a:r>
            <a:r>
              <a:rPr lang="es-ES" b="1"/>
              <a:t>RECUPERACIÓN</a:t>
            </a:r>
            <a:r>
              <a:rPr lang="es-ES"/>
              <a:t> si</a:t>
            </a:r>
            <a:r>
              <a:rPr lang="es-ES">
                <a:latin typeface="+mj-lt"/>
              </a:rPr>
              <a:t> el resto de la evaluación ABCDE es normal y no se sospecha un traumatismo.</a:t>
            </a:r>
            <a:endParaRPr lang="es-ES">
              <a:latin typeface="+mj-lt"/>
              <a:cs typeface="Calibri Light"/>
            </a:endParaRPr>
          </a:p>
          <a:p>
            <a:pPr>
              <a:spcAft>
                <a:spcPts val="600"/>
              </a:spcAft>
            </a:pPr>
            <a:r>
              <a:rPr lang="es-ES" sz="2400">
                <a:latin typeface="+mj-lt"/>
              </a:rPr>
              <a:t>Si el paciente presenta</a:t>
            </a:r>
            <a:r>
              <a:rPr lang="es-ES" sz="2400" b="1">
                <a:latin typeface="+mj-lt"/>
              </a:rPr>
              <a:t> inflamación, urticaria o estridores</a:t>
            </a:r>
            <a:r>
              <a:rPr lang="es-ES" sz="2400">
                <a:latin typeface="+mj-lt"/>
              </a:rPr>
              <a:t>, considere la posibilidad de una reacción </a:t>
            </a:r>
            <a:r>
              <a:rPr lang="es-ES" sz="2400" u="sng">
                <a:latin typeface="+mj-lt"/>
              </a:rPr>
              <a:t>alérgica grave (anafilaxia)</a:t>
            </a:r>
            <a:endParaRPr lang="es-ES" sz="2400" u="sng">
              <a:latin typeface="+mj-lt"/>
              <a:cs typeface="Calibri Light"/>
            </a:endParaRPr>
          </a:p>
          <a:p>
            <a:pPr lvl="1">
              <a:spcAft>
                <a:spcPts val="600"/>
              </a:spcAft>
            </a:pPr>
            <a:r>
              <a:rPr lang="es-ES" u="sng">
                <a:latin typeface="+mj-lt"/>
              </a:rPr>
              <a:t>Administre </a:t>
            </a:r>
            <a:r>
              <a:rPr lang="es-ES" b="1" u="sng">
                <a:latin typeface="+mj-lt"/>
              </a:rPr>
              <a:t>adrenalina</a:t>
            </a:r>
            <a:r>
              <a:rPr lang="es-ES" u="sng">
                <a:latin typeface="+mj-lt"/>
              </a:rPr>
              <a:t> intramuscular</a:t>
            </a:r>
            <a:endParaRPr lang="en-US" u="sng">
              <a:latin typeface="+mj-lt"/>
              <a:cs typeface="Calibri Light"/>
            </a:endParaRPr>
          </a:p>
          <a:p>
            <a:pPr>
              <a:spcAft>
                <a:spcPts val="600"/>
              </a:spcAft>
            </a:pPr>
            <a:r>
              <a:rPr lang="es-ES" sz="2400">
                <a:latin typeface="+mj-lt"/>
              </a:rPr>
              <a:t>Permita que el paciente esté en una posición cómoda</a:t>
            </a:r>
            <a:endParaRPr lang="es-ES" sz="2400">
              <a:latin typeface="+mj-lt"/>
              <a:cs typeface="Calibri Light"/>
            </a:endParaRPr>
          </a:p>
          <a:p>
            <a:pPr>
              <a:spcAft>
                <a:spcPts val="600"/>
              </a:spcAft>
            </a:pPr>
            <a:r>
              <a:rPr lang="es-ES" sz="2400">
                <a:latin typeface="+mj-lt"/>
              </a:rPr>
              <a:t>Prepárese para un </a:t>
            </a:r>
            <a:r>
              <a:rPr lang="es-ES" sz="2400" b="1"/>
              <a:t>traslado/transferencia </a:t>
            </a:r>
            <a:r>
              <a:rPr lang="es-ES" sz="2400">
                <a:latin typeface="+mj-lt"/>
              </a:rPr>
              <a:t>rápido a un centro que pueda brindarle tratamiento especializado de la vía aérea</a:t>
            </a:r>
            <a:endParaRPr lang="en-US" sz="2400">
              <a:latin typeface="+mj-lt"/>
            </a:endParaRPr>
          </a:p>
          <a:p>
            <a:pPr lvl="1"/>
            <a:endParaRPr lang="en-US">
              <a:latin typeface="+mj-lt"/>
            </a:endParaRPr>
          </a:p>
        </p:txBody>
      </p:sp>
      <p:pic>
        <p:nvPicPr>
          <p:cNvPr id="3" name="Picture 4" descr="A picture containing text, clipart&#10;&#10;Description automatically generated">
            <a:extLst>
              <a:ext uri="{FF2B5EF4-FFF2-40B4-BE49-F238E27FC236}">
                <a16:creationId xmlns:a16="http://schemas.microsoft.com/office/drawing/2014/main" id="{EDA48E8F-550F-C29F-B2D7-F021B66A9F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6243" y="162137"/>
            <a:ext cx="1847850" cy="990600"/>
          </a:xfrm>
          <a:prstGeom prst="rect">
            <a:avLst/>
          </a:prstGeom>
        </p:spPr>
      </p:pic>
      <p:sp>
        <p:nvSpPr>
          <p:cNvPr id="8" name="Title 1">
            <a:extLst>
              <a:ext uri="{FF2B5EF4-FFF2-40B4-BE49-F238E27FC236}">
                <a16:creationId xmlns:a16="http://schemas.microsoft.com/office/drawing/2014/main" id="{FDEF4531-65D2-A347-E681-6CB2EBD0B1E3}"/>
              </a:ext>
            </a:extLst>
          </p:cNvPr>
          <p:cNvSpPr>
            <a:spLocks noGrp="1"/>
          </p:cNvSpPr>
          <p:nvPr>
            <p:ph type="title"/>
          </p:nvPr>
        </p:nvSpPr>
        <p:spPr>
          <a:xfrm>
            <a:off x="510071" y="332715"/>
            <a:ext cx="8991600" cy="822357"/>
          </a:xfrm>
        </p:spPr>
        <p:txBody>
          <a:bodyPr>
            <a:normAutofit/>
          </a:bodyPr>
          <a:lstStyle/>
          <a:p>
            <a:r>
              <a:rPr lang="es-ES_tradnl">
                <a:latin typeface="+mn-lt"/>
              </a:rPr>
              <a:t>Vía aérea</a:t>
            </a:r>
          </a:p>
        </p:txBody>
      </p:sp>
      <p:pic>
        <p:nvPicPr>
          <p:cNvPr id="9" name="Picture 6" descr="A picture containing player, dark, male&#10;&#10;Description automatically generated">
            <a:extLst>
              <a:ext uri="{FF2B5EF4-FFF2-40B4-BE49-F238E27FC236}">
                <a16:creationId xmlns:a16="http://schemas.microsoft.com/office/drawing/2014/main" id="{45390BAB-528D-9E6D-E9FC-58E33407C33B}"/>
              </a:ext>
            </a:extLst>
          </p:cNvPr>
          <p:cNvPicPr>
            <a:picLocks noChangeAspect="1"/>
          </p:cNvPicPr>
          <p:nvPr/>
        </p:nvPicPr>
        <p:blipFill>
          <a:blip r:embed="rId4"/>
          <a:stretch>
            <a:fillRect/>
          </a:stretch>
        </p:blipFill>
        <p:spPr>
          <a:xfrm>
            <a:off x="8456651" y="3010262"/>
            <a:ext cx="3907877" cy="2271548"/>
          </a:xfrm>
          <a:prstGeom prst="rect">
            <a:avLst/>
          </a:prstGeom>
        </p:spPr>
      </p:pic>
      <p:sp>
        <p:nvSpPr>
          <p:cNvPr id="10" name="TextBox 9">
            <a:extLst>
              <a:ext uri="{FF2B5EF4-FFF2-40B4-BE49-F238E27FC236}">
                <a16:creationId xmlns:a16="http://schemas.microsoft.com/office/drawing/2014/main" id="{AC3DB85D-6668-6219-5367-8FD2BC6E8FEF}"/>
              </a:ext>
            </a:extLst>
          </p:cNvPr>
          <p:cNvSpPr txBox="1"/>
          <p:nvPr/>
        </p:nvSpPr>
        <p:spPr>
          <a:xfrm>
            <a:off x="10121678" y="5284184"/>
            <a:ext cx="17634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4D5156"/>
                </a:solidFill>
                <a:latin typeface="Arial"/>
              </a:rPr>
              <a:t>©</a:t>
            </a:r>
            <a:r>
              <a:rPr lang="en-US" sz="1100" b="1"/>
              <a:t>WHO/Laerdal Medical</a:t>
            </a:r>
            <a:endParaRPr lang="en-US"/>
          </a:p>
        </p:txBody>
      </p:sp>
      <p:sp>
        <p:nvSpPr>
          <p:cNvPr id="11" name="TextBox 10">
            <a:extLst>
              <a:ext uri="{FF2B5EF4-FFF2-40B4-BE49-F238E27FC236}">
                <a16:creationId xmlns:a16="http://schemas.microsoft.com/office/drawing/2014/main" id="{4FA92EB1-01EA-24E5-F9D1-54DDDE960694}"/>
              </a:ext>
            </a:extLst>
          </p:cNvPr>
          <p:cNvSpPr txBox="1"/>
          <p:nvPr/>
        </p:nvSpPr>
        <p:spPr>
          <a:xfrm>
            <a:off x="9363817" y="2744875"/>
            <a:ext cx="2530308" cy="369332"/>
          </a:xfrm>
          <a:prstGeom prst="rect">
            <a:avLst/>
          </a:prstGeom>
          <a:noFill/>
        </p:spPr>
        <p:txBody>
          <a:bodyPr wrap="none" rtlCol="0">
            <a:spAutoFit/>
          </a:bodyPr>
          <a:lstStyle/>
          <a:p>
            <a:r>
              <a:rPr lang="es-ES_tradnl"/>
              <a:t>Posición de recuperación</a:t>
            </a:r>
          </a:p>
        </p:txBody>
      </p:sp>
    </p:spTree>
    <p:extLst>
      <p:ext uri="{BB962C8B-B14F-4D97-AF65-F5344CB8AC3E}">
        <p14:creationId xmlns:p14="http://schemas.microsoft.com/office/powerpoint/2010/main" val="1429376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5443" y="1230053"/>
            <a:ext cx="10515600" cy="2852737"/>
          </a:xfrm>
        </p:spPr>
        <p:txBody>
          <a:bodyPr>
            <a:noAutofit/>
          </a:bodyPr>
          <a:lstStyle/>
          <a:p>
            <a:r>
              <a:rPr lang="es-ES_tradnl" sz="10000">
                <a:latin typeface="Calibri" panose="020F0502020204030204" pitchFamily="34" charset="0"/>
                <a:cs typeface="Calibri" panose="020F0502020204030204" pitchFamily="34" charset="0"/>
              </a:rPr>
              <a:t>Preguntas</a:t>
            </a:r>
          </a:p>
        </p:txBody>
      </p:sp>
      <p:pic>
        <p:nvPicPr>
          <p:cNvPr id="5" name="Graphic 4" descr="Question Mark with solid fill">
            <a:extLst>
              <a:ext uri="{FF2B5EF4-FFF2-40B4-BE49-F238E27FC236}">
                <a16:creationId xmlns:a16="http://schemas.microsoft.com/office/drawing/2014/main" id="{0F7A68C7-EA12-5636-42D8-0EF9183417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9593" y="2640835"/>
            <a:ext cx="1240344" cy="1240344"/>
          </a:xfrm>
          <a:prstGeom prst="rect">
            <a:avLst/>
          </a:prstGeom>
        </p:spPr>
      </p:pic>
      <p:pic>
        <p:nvPicPr>
          <p:cNvPr id="6" name="Graphic 5" descr="Question Mark with solid fill">
            <a:extLst>
              <a:ext uri="{FF2B5EF4-FFF2-40B4-BE49-F238E27FC236}">
                <a16:creationId xmlns:a16="http://schemas.microsoft.com/office/drawing/2014/main" id="{F3FB05E8-658B-5DC1-AF1B-8818522773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991201" y="2719532"/>
            <a:ext cx="1240344" cy="1240344"/>
          </a:xfrm>
          <a:prstGeom prst="rect">
            <a:avLst/>
          </a:prstGeom>
        </p:spPr>
      </p:pic>
      <p:pic>
        <p:nvPicPr>
          <p:cNvPr id="8" name="Picture 4" descr="A picture containing text, clipart&#10;&#10;Description automatically generated">
            <a:extLst>
              <a:ext uri="{FF2B5EF4-FFF2-40B4-BE49-F238E27FC236}">
                <a16:creationId xmlns:a16="http://schemas.microsoft.com/office/drawing/2014/main" id="{F374910E-62B4-E56B-65BF-680425157E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56243" y="162137"/>
            <a:ext cx="1847850" cy="990600"/>
          </a:xfrm>
          <a:prstGeom prst="rect">
            <a:avLst/>
          </a:prstGeom>
        </p:spPr>
      </p:pic>
      <p:sp>
        <p:nvSpPr>
          <p:cNvPr id="10" name="Title 1">
            <a:extLst>
              <a:ext uri="{FF2B5EF4-FFF2-40B4-BE49-F238E27FC236}">
                <a16:creationId xmlns:a16="http://schemas.microsoft.com/office/drawing/2014/main" id="{6DE4724D-E391-0946-8667-C7A1F05404AB}"/>
              </a:ext>
            </a:extLst>
          </p:cNvPr>
          <p:cNvSpPr txBox="1">
            <a:spLocks/>
          </p:cNvSpPr>
          <p:nvPr/>
        </p:nvSpPr>
        <p:spPr>
          <a:xfrm>
            <a:off x="510071" y="216777"/>
            <a:ext cx="8991600" cy="8970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002060"/>
                </a:solidFill>
                <a:latin typeface="+mj-lt"/>
                <a:ea typeface="+mj-ea"/>
                <a:cs typeface="+mj-cs"/>
              </a:defRPr>
            </a:lvl1pPr>
          </a:lstStyle>
          <a:p>
            <a:r>
              <a:rPr lang="es-ES_tradnl" sz="4000">
                <a:latin typeface="+mn-lt"/>
              </a:rPr>
              <a:t>Vía aérea</a:t>
            </a:r>
          </a:p>
        </p:txBody>
      </p:sp>
    </p:spTree>
    <p:extLst>
      <p:ext uri="{BB962C8B-B14F-4D97-AF65-F5344CB8AC3E}">
        <p14:creationId xmlns:p14="http://schemas.microsoft.com/office/powerpoint/2010/main" val="3983576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75418"/>
            <a:ext cx="8991600" cy="1325563"/>
          </a:xfrm>
        </p:spPr>
        <p:txBody>
          <a:bodyPr/>
          <a:lstStyle/>
          <a:p>
            <a:r>
              <a:rPr lang="es-ES_tradnl">
                <a:latin typeface="+mn-lt"/>
              </a:rPr>
              <a:t>Respiración: Evaluación</a:t>
            </a:r>
          </a:p>
        </p:txBody>
      </p:sp>
      <p:sp>
        <p:nvSpPr>
          <p:cNvPr id="5" name="Content Placeholder 2"/>
          <p:cNvSpPr>
            <a:spLocks noGrp="1"/>
          </p:cNvSpPr>
          <p:nvPr>
            <p:ph idx="1"/>
          </p:nvPr>
        </p:nvSpPr>
        <p:spPr>
          <a:xfrm>
            <a:off x="431292" y="1331912"/>
            <a:ext cx="11329416" cy="5094288"/>
          </a:xfrm>
        </p:spPr>
        <p:txBody>
          <a:bodyPr vert="horz" lIns="91440" tIns="45720" rIns="91440" bIns="45720" rtlCol="0" anchor="t">
            <a:noAutofit/>
          </a:bodyPr>
          <a:lstStyle/>
          <a:p>
            <a:pPr marL="0" indent="0">
              <a:lnSpc>
                <a:spcPct val="80000"/>
              </a:lnSpc>
              <a:spcAft>
                <a:spcPts val="500"/>
              </a:spcAft>
              <a:buNone/>
            </a:pPr>
            <a:r>
              <a:rPr lang="es-ES" sz="2400" b="1"/>
              <a:t>Observe, escuche </a:t>
            </a:r>
            <a:r>
              <a:rPr lang="es-ES" sz="2400"/>
              <a:t>y </a:t>
            </a:r>
            <a:r>
              <a:rPr lang="es-ES" sz="2400" b="1"/>
              <a:t>toque</a:t>
            </a:r>
            <a:r>
              <a:rPr lang="es-ES" sz="2400"/>
              <a:t> </a:t>
            </a:r>
            <a:r>
              <a:rPr lang="es-ES" sz="2400">
                <a:latin typeface="+mj-lt"/>
              </a:rPr>
              <a:t>para detectar si el paciente respira</a:t>
            </a:r>
            <a:endParaRPr lang="en-US" sz="2400">
              <a:latin typeface="+mj-lt"/>
              <a:ea typeface="Calibri Light" panose="020F0302020204030204"/>
              <a:cs typeface="Calibri Light" panose="020F0302020204030204"/>
            </a:endParaRPr>
          </a:p>
          <a:p>
            <a:pPr marL="0" indent="0">
              <a:lnSpc>
                <a:spcPct val="80000"/>
              </a:lnSpc>
              <a:spcAft>
                <a:spcPts val="500"/>
              </a:spcAft>
              <a:buNone/>
            </a:pPr>
            <a:r>
              <a:rPr lang="es-ES" sz="2400" b="1"/>
              <a:t>Evalúe </a:t>
            </a:r>
            <a:r>
              <a:rPr lang="es-ES" sz="2400">
                <a:latin typeface="+mj-lt"/>
              </a:rPr>
              <a:t>si la respiración es muy rápida, muy lenta o muy superficial</a:t>
            </a:r>
            <a:endParaRPr lang="en-US" sz="2400">
              <a:latin typeface="+mj-lt"/>
              <a:ea typeface="Calibri Light" panose="020F0302020204030204"/>
              <a:cs typeface="Calibri Light" panose="020F0302020204030204"/>
            </a:endParaRPr>
          </a:p>
          <a:p>
            <a:pPr marL="0" indent="0">
              <a:lnSpc>
                <a:spcPct val="80000"/>
              </a:lnSpc>
              <a:spcAft>
                <a:spcPts val="500"/>
              </a:spcAft>
              <a:buNone/>
            </a:pPr>
            <a:r>
              <a:rPr lang="es-ES" sz="2400" b="1"/>
              <a:t>Observe</a:t>
            </a:r>
            <a:r>
              <a:rPr lang="es-ES" sz="2400">
                <a:latin typeface="+mj-lt"/>
              </a:rPr>
              <a:t> si hay señales de esfuerzo respiratorio</a:t>
            </a:r>
            <a:endParaRPr lang="es-ES" sz="2400">
              <a:latin typeface="+mj-lt"/>
              <a:ea typeface="Calibri Light" panose="020F0302020204030204"/>
              <a:cs typeface="Calibri Light" panose="020F0302020204030204"/>
            </a:endParaRPr>
          </a:p>
          <a:p>
            <a:pPr lvl="1">
              <a:lnSpc>
                <a:spcPct val="80000"/>
              </a:lnSpc>
              <a:spcAft>
                <a:spcPts val="500"/>
              </a:spcAft>
            </a:pPr>
            <a:r>
              <a:rPr lang="es-ES" i="1">
                <a:latin typeface="+mj-lt"/>
              </a:rPr>
              <a:t>Uso de músculos accesorios</a:t>
            </a:r>
            <a:endParaRPr lang="es-ES" i="1">
              <a:latin typeface="+mj-lt"/>
              <a:ea typeface="Calibri Light"/>
              <a:cs typeface="Calibri Light"/>
            </a:endParaRPr>
          </a:p>
          <a:p>
            <a:pPr lvl="1">
              <a:lnSpc>
                <a:spcPct val="80000"/>
              </a:lnSpc>
              <a:spcAft>
                <a:spcPts val="500"/>
              </a:spcAft>
            </a:pPr>
            <a:r>
              <a:rPr lang="es-ES" i="1">
                <a:latin typeface="+mj-lt"/>
              </a:rPr>
              <a:t>Tiraje intercostal </a:t>
            </a:r>
          </a:p>
          <a:p>
            <a:pPr lvl="1">
              <a:lnSpc>
                <a:spcPct val="80000"/>
              </a:lnSpc>
              <a:spcAft>
                <a:spcPts val="500"/>
              </a:spcAft>
            </a:pPr>
            <a:r>
              <a:rPr lang="es-ES" i="1"/>
              <a:t>A</a:t>
            </a:r>
            <a:r>
              <a:rPr lang="es-ES" i="1">
                <a:latin typeface="+mj-lt"/>
              </a:rPr>
              <a:t>leteo nasal</a:t>
            </a:r>
            <a:endParaRPr lang="es-ES" i="1">
              <a:latin typeface="+mj-lt"/>
              <a:ea typeface="Calibri Light"/>
              <a:cs typeface="Calibri Light"/>
            </a:endParaRPr>
          </a:p>
          <a:p>
            <a:pPr lvl="1">
              <a:lnSpc>
                <a:spcPct val="80000"/>
              </a:lnSpc>
              <a:spcAft>
                <a:spcPts val="500"/>
              </a:spcAft>
            </a:pPr>
            <a:r>
              <a:rPr lang="es-ES" i="1">
                <a:latin typeface="+mj-lt"/>
              </a:rPr>
              <a:t>Movimiento anómalo de la pared torácica</a:t>
            </a:r>
            <a:endParaRPr lang="es-ES" i="1">
              <a:latin typeface="+mj-lt"/>
              <a:ea typeface="Calibri Light"/>
              <a:cs typeface="Calibri Light"/>
            </a:endParaRPr>
          </a:p>
          <a:p>
            <a:pPr marL="0" indent="0">
              <a:lnSpc>
                <a:spcPct val="80000"/>
              </a:lnSpc>
              <a:spcAft>
                <a:spcPts val="500"/>
              </a:spcAft>
              <a:buNone/>
            </a:pPr>
            <a:r>
              <a:rPr lang="es-ES" sz="2400" b="1"/>
              <a:t>Escuche</a:t>
            </a:r>
            <a:r>
              <a:rPr lang="es-ES" sz="2400"/>
              <a:t> </a:t>
            </a:r>
            <a:r>
              <a:rPr lang="es-ES" sz="2400">
                <a:latin typeface="+mj-lt"/>
              </a:rPr>
              <a:t>si hay ruidos respiratorios anómalos</a:t>
            </a:r>
            <a:endParaRPr lang="es-ES" sz="2400">
              <a:latin typeface="+mj-lt"/>
              <a:ea typeface="Calibri Light" panose="020F0302020204030204"/>
              <a:cs typeface="Calibri Light" panose="020F0302020204030204"/>
            </a:endParaRPr>
          </a:p>
          <a:p>
            <a:pPr marL="0" indent="0">
              <a:spcAft>
                <a:spcPts val="500"/>
              </a:spcAft>
              <a:buNone/>
            </a:pPr>
            <a:endParaRPr lang="es-ES" sz="800"/>
          </a:p>
          <a:p>
            <a:pPr marL="0" indent="0">
              <a:spcAft>
                <a:spcPts val="500"/>
              </a:spcAft>
              <a:buNone/>
            </a:pPr>
            <a:r>
              <a:rPr lang="en-US" sz="2400" b="1" u="sng">
                <a:solidFill>
                  <a:schemeClr val="accent2"/>
                </a:solidFill>
              </a:rPr>
              <a:t>RECUERDE </a:t>
            </a:r>
            <a:r>
              <a:rPr lang="en-US" sz="2400">
                <a:latin typeface="+mj-lt"/>
              </a:rPr>
              <a:t>que c</a:t>
            </a:r>
            <a:r>
              <a:rPr lang="es-ES" sz="2400" err="1">
                <a:latin typeface="+mj-lt"/>
              </a:rPr>
              <a:t>uando</a:t>
            </a:r>
            <a:r>
              <a:rPr lang="es-ES" sz="2400">
                <a:latin typeface="+mj-lt"/>
              </a:rPr>
              <a:t> hay </a:t>
            </a:r>
            <a:r>
              <a:rPr lang="en-US" sz="2400">
                <a:latin typeface="+mj-lt"/>
              </a:rPr>
              <a:t>un bronco </a:t>
            </a:r>
            <a:r>
              <a:rPr lang="en-US" sz="2400" err="1">
                <a:latin typeface="+mj-lt"/>
              </a:rPr>
              <a:t>espasmo</a:t>
            </a:r>
            <a:r>
              <a:rPr lang="en-US" sz="2400">
                <a:latin typeface="+mj-lt"/>
              </a:rPr>
              <a:t> </a:t>
            </a:r>
            <a:r>
              <a:rPr lang="en-US" sz="2400" err="1">
                <a:latin typeface="+mj-lt"/>
              </a:rPr>
              <a:t>intenso</a:t>
            </a:r>
            <a:r>
              <a:rPr lang="es-ES" sz="2400">
                <a:latin typeface="+mj-lt"/>
              </a:rPr>
              <a:t>, puede que (casi) no se escuchen ruidos al examen porque el estrechamiento de la vía aérea es tal que no permite escuchar la respiración</a:t>
            </a:r>
            <a:endParaRPr lang="en-US" sz="2400" u="sng">
              <a:solidFill>
                <a:srgbClr val="FF0000"/>
              </a:solidFill>
              <a:latin typeface="+mj-lt"/>
            </a:endParaRPr>
          </a:p>
          <a:p>
            <a:endParaRPr lang="en-US" sz="2400"/>
          </a:p>
        </p:txBody>
      </p:sp>
      <p:pic>
        <p:nvPicPr>
          <p:cNvPr id="3" name="Picture 5" descr="A picture containing logo&#10;&#10;Description automatically generated">
            <a:extLst>
              <a:ext uri="{FF2B5EF4-FFF2-40B4-BE49-F238E27FC236}">
                <a16:creationId xmlns:a16="http://schemas.microsoft.com/office/drawing/2014/main" id="{8F745749-0D24-E99F-FC37-E8048EC929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8257" y="153241"/>
            <a:ext cx="1876425" cy="1038225"/>
          </a:xfrm>
          <a:prstGeom prst="rect">
            <a:avLst/>
          </a:prstGeom>
        </p:spPr>
      </p:pic>
      <p:pic>
        <p:nvPicPr>
          <p:cNvPr id="4" name="Picture 3">
            <a:extLst>
              <a:ext uri="{FF2B5EF4-FFF2-40B4-BE49-F238E27FC236}">
                <a16:creationId xmlns:a16="http://schemas.microsoft.com/office/drawing/2014/main" id="{AB9887FF-E107-EC39-ED2C-87E079F1803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44032" y="2571211"/>
            <a:ext cx="4886345" cy="2137433"/>
          </a:xfrm>
          <a:prstGeom prst="rect">
            <a:avLst/>
          </a:prstGeom>
        </p:spPr>
      </p:pic>
    </p:spTree>
    <p:extLst>
      <p:ext uri="{BB962C8B-B14F-4D97-AF65-F5344CB8AC3E}">
        <p14:creationId xmlns:p14="http://schemas.microsoft.com/office/powerpoint/2010/main" val="3604670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08432" y="1500981"/>
            <a:ext cx="9314688" cy="4421283"/>
          </a:xfrm>
        </p:spPr>
        <p:txBody>
          <a:bodyPr vert="horz" lIns="91440" tIns="45720" rIns="91440" bIns="45720" rtlCol="0" anchor="t">
            <a:noAutofit/>
          </a:bodyPr>
          <a:lstStyle/>
          <a:p>
            <a:pPr marL="0" indent="0">
              <a:spcAft>
                <a:spcPts val="400"/>
              </a:spcAft>
              <a:buNone/>
            </a:pPr>
            <a:r>
              <a:rPr lang="es-ES" sz="2400" b="1"/>
              <a:t>Escuche</a:t>
            </a:r>
            <a:r>
              <a:rPr lang="es-ES" sz="2400"/>
              <a:t> </a:t>
            </a:r>
            <a:r>
              <a:rPr lang="es-ES" sz="2400">
                <a:latin typeface="+mj-lt"/>
              </a:rPr>
              <a:t>para determinar si los ruidos respiratorios son iguales de ambos lados</a:t>
            </a:r>
          </a:p>
          <a:p>
            <a:pPr marL="0" indent="0">
              <a:spcAft>
                <a:spcPts val="400"/>
              </a:spcAft>
              <a:buNone/>
            </a:pPr>
            <a:endParaRPr lang="en-US" sz="2400">
              <a:latin typeface="+mj-lt"/>
              <a:ea typeface="Calibri Light" panose="020F0302020204030204"/>
              <a:cs typeface="Calibri Light" panose="020F0302020204030204"/>
            </a:endParaRPr>
          </a:p>
          <a:p>
            <a:pPr marL="0" indent="0">
              <a:spcAft>
                <a:spcPts val="400"/>
              </a:spcAft>
              <a:buNone/>
            </a:pPr>
            <a:r>
              <a:rPr lang="es-ES" sz="2400" b="1"/>
              <a:t>Revise</a:t>
            </a:r>
            <a:r>
              <a:rPr lang="es-ES" sz="2400"/>
              <a:t> o busque ausencia de ruidos</a:t>
            </a:r>
            <a:r>
              <a:rPr lang="es-ES" sz="2400">
                <a:latin typeface="+mj-lt"/>
              </a:rPr>
              <a:t> respiratorios </a:t>
            </a:r>
            <a:r>
              <a:rPr lang="es-ES" sz="2400"/>
              <a:t>en un lado </a:t>
            </a:r>
            <a:endParaRPr lang="en-US" sz="2400" b="1"/>
          </a:p>
          <a:p>
            <a:pPr lvl="1">
              <a:spcAft>
                <a:spcPts val="400"/>
              </a:spcAft>
            </a:pPr>
            <a:r>
              <a:rPr lang="es-ES">
                <a:ea typeface="+mj-lt"/>
                <a:cs typeface="+mj-lt"/>
              </a:rPr>
              <a:t>Si  hay ruidos sordos a la percusión de un lado</a:t>
            </a:r>
            <a:endParaRPr lang="en-US">
              <a:ea typeface="+mj-lt"/>
              <a:cs typeface="+mj-lt"/>
            </a:endParaRPr>
          </a:p>
          <a:p>
            <a:pPr lvl="2">
              <a:spcAft>
                <a:spcPts val="400"/>
              </a:spcAft>
            </a:pPr>
            <a:r>
              <a:rPr lang="es-ES"/>
              <a:t>PIENSE en un gran derrame pleural o hemotórax</a:t>
            </a:r>
            <a:endParaRPr lang="en-US"/>
          </a:p>
          <a:p>
            <a:pPr lvl="1">
              <a:spcAft>
                <a:spcPts val="400"/>
              </a:spcAft>
            </a:pPr>
            <a:r>
              <a:rPr lang="es-ES">
                <a:ea typeface="+mj-lt"/>
                <a:cs typeface="+mj-lt"/>
              </a:rPr>
              <a:t>Si</a:t>
            </a:r>
            <a:r>
              <a:rPr lang="es-ES"/>
              <a:t> hay</a:t>
            </a:r>
            <a:r>
              <a:rPr lang="es-ES">
                <a:latin typeface="+mj-lt"/>
              </a:rPr>
              <a:t> </a:t>
            </a:r>
            <a:r>
              <a:rPr lang="es-ES"/>
              <a:t>hiper resonancia a la percusión de</a:t>
            </a:r>
            <a:r>
              <a:rPr lang="es-ES">
                <a:latin typeface="+mj-lt"/>
              </a:rPr>
              <a:t> un lado</a:t>
            </a:r>
            <a:endParaRPr lang="en-US" b="1"/>
          </a:p>
          <a:p>
            <a:pPr lvl="2">
              <a:spcAft>
                <a:spcPts val="400"/>
              </a:spcAft>
            </a:pPr>
            <a:r>
              <a:rPr lang="es-ES"/>
              <a:t>PIENSE en un neumotórax simple </a:t>
            </a:r>
            <a:endParaRPr lang="en-US" b="1"/>
          </a:p>
          <a:p>
            <a:pPr lvl="1">
              <a:spcAft>
                <a:spcPts val="400"/>
              </a:spcAft>
            </a:pPr>
            <a:r>
              <a:rPr lang="es-ES"/>
              <a:t>Si </a:t>
            </a:r>
            <a:r>
              <a:rPr lang="es-ES">
                <a:latin typeface="+mj-lt"/>
              </a:rPr>
              <a:t>hay hipotensión, </a:t>
            </a:r>
            <a:r>
              <a:rPr lang="es-ES"/>
              <a:t>distensión</a:t>
            </a:r>
            <a:r>
              <a:rPr lang="es-ES">
                <a:latin typeface="+mj-lt"/>
              </a:rPr>
              <a:t> venosa yugular o desviación traqueal</a:t>
            </a:r>
            <a:endParaRPr lang="en-US" b="1"/>
          </a:p>
          <a:p>
            <a:pPr lvl="2">
              <a:spcAft>
                <a:spcPts val="400"/>
              </a:spcAft>
            </a:pPr>
            <a:r>
              <a:rPr lang="es-ES"/>
              <a:t>PIENSE en neumotórax</a:t>
            </a:r>
            <a:r>
              <a:rPr lang="es-ES">
                <a:latin typeface="+mj-lt"/>
              </a:rPr>
              <a:t> a tensión</a:t>
            </a:r>
            <a:endParaRPr lang="en-US" b="1">
              <a:latin typeface="+mj-lt"/>
              <a:ea typeface="Calibri Light"/>
              <a:cs typeface="Calibri Light"/>
            </a:endParaRPr>
          </a:p>
          <a:p>
            <a:pPr>
              <a:spcAft>
                <a:spcPts val="400"/>
              </a:spcAft>
            </a:pPr>
            <a:r>
              <a:rPr lang="es-ES" sz="2400" b="1"/>
              <a:t>Revise</a:t>
            </a:r>
            <a:r>
              <a:rPr lang="es-ES" sz="2400"/>
              <a:t> </a:t>
            </a:r>
            <a:r>
              <a:rPr lang="es-ES" sz="2400">
                <a:latin typeface="+mj-lt"/>
              </a:rPr>
              <a:t>la saturación de oxígeno</a:t>
            </a:r>
            <a:endParaRPr lang="en-US" sz="2400">
              <a:latin typeface="+mj-lt"/>
            </a:endParaRPr>
          </a:p>
          <a:p>
            <a:endParaRPr lang="en-US" sz="2400" b="1"/>
          </a:p>
        </p:txBody>
      </p:sp>
      <p:pic>
        <p:nvPicPr>
          <p:cNvPr id="4" name="Picture 5" descr="A picture containing logo&#10;&#10;Description automatically generated">
            <a:extLst>
              <a:ext uri="{FF2B5EF4-FFF2-40B4-BE49-F238E27FC236}">
                <a16:creationId xmlns:a16="http://schemas.microsoft.com/office/drawing/2014/main" id="{161A1AB3-1D28-C541-CD3E-7B1A6B9D73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8257" y="153241"/>
            <a:ext cx="1876425" cy="1038225"/>
          </a:xfrm>
          <a:prstGeom prst="rect">
            <a:avLst/>
          </a:prstGeom>
        </p:spPr>
      </p:pic>
      <p:sp>
        <p:nvSpPr>
          <p:cNvPr id="8" name="Title 1">
            <a:extLst>
              <a:ext uri="{FF2B5EF4-FFF2-40B4-BE49-F238E27FC236}">
                <a16:creationId xmlns:a16="http://schemas.microsoft.com/office/drawing/2014/main" id="{CC126E85-A0F7-ABEB-51A9-870213F98E26}"/>
              </a:ext>
            </a:extLst>
          </p:cNvPr>
          <p:cNvSpPr>
            <a:spLocks noGrp="1"/>
          </p:cNvSpPr>
          <p:nvPr>
            <p:ph type="title"/>
          </p:nvPr>
        </p:nvSpPr>
        <p:spPr>
          <a:xfrm>
            <a:off x="301752" y="175418"/>
            <a:ext cx="8991600" cy="1325563"/>
          </a:xfrm>
        </p:spPr>
        <p:txBody>
          <a:bodyPr/>
          <a:lstStyle/>
          <a:p>
            <a:r>
              <a:rPr lang="es-ES_tradnl">
                <a:latin typeface="+mn-lt"/>
              </a:rPr>
              <a:t>Respiración: Evaluación</a:t>
            </a:r>
          </a:p>
        </p:txBody>
      </p:sp>
      <p:pic>
        <p:nvPicPr>
          <p:cNvPr id="10" name="Picture 5" descr="Diagram&#10;&#10;Description automatically generated">
            <a:extLst>
              <a:ext uri="{FF2B5EF4-FFF2-40B4-BE49-F238E27FC236}">
                <a16:creationId xmlns:a16="http://schemas.microsoft.com/office/drawing/2014/main" id="{037DD45C-7DE3-5239-5DA0-91A4533BF8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83245" y="2466236"/>
            <a:ext cx="3100323" cy="2162679"/>
          </a:xfrm>
          <a:prstGeom prst="rect">
            <a:avLst/>
          </a:prstGeom>
        </p:spPr>
      </p:pic>
      <p:sp>
        <p:nvSpPr>
          <p:cNvPr id="11" name="TextBox 10">
            <a:extLst>
              <a:ext uri="{FF2B5EF4-FFF2-40B4-BE49-F238E27FC236}">
                <a16:creationId xmlns:a16="http://schemas.microsoft.com/office/drawing/2014/main" id="{D2F1490B-27D8-CEFA-A488-DE8EFDB3144E}"/>
              </a:ext>
            </a:extLst>
          </p:cNvPr>
          <p:cNvSpPr txBox="1"/>
          <p:nvPr/>
        </p:nvSpPr>
        <p:spPr>
          <a:xfrm>
            <a:off x="10274625" y="4648686"/>
            <a:ext cx="17634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4D5156"/>
                </a:solidFill>
                <a:latin typeface="Arial"/>
              </a:rPr>
              <a:t>©</a:t>
            </a:r>
            <a:r>
              <a:rPr lang="en-US" sz="1100" b="1"/>
              <a:t>WHO/Laerdal Medical</a:t>
            </a:r>
            <a:endParaRPr lang="en-US"/>
          </a:p>
        </p:txBody>
      </p:sp>
      <p:sp>
        <p:nvSpPr>
          <p:cNvPr id="12" name="TextBox 11">
            <a:extLst>
              <a:ext uri="{FF2B5EF4-FFF2-40B4-BE49-F238E27FC236}">
                <a16:creationId xmlns:a16="http://schemas.microsoft.com/office/drawing/2014/main" id="{6ADFD828-A2E6-32CF-6A62-EF7ECA566BE1}"/>
              </a:ext>
            </a:extLst>
          </p:cNvPr>
          <p:cNvSpPr txBox="1"/>
          <p:nvPr/>
        </p:nvSpPr>
        <p:spPr>
          <a:xfrm>
            <a:off x="10453600" y="2184855"/>
            <a:ext cx="15845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PERCUSIÓN</a:t>
            </a:r>
          </a:p>
        </p:txBody>
      </p:sp>
    </p:spTree>
    <p:extLst>
      <p:ext uri="{BB962C8B-B14F-4D97-AF65-F5344CB8AC3E}">
        <p14:creationId xmlns:p14="http://schemas.microsoft.com/office/powerpoint/2010/main" val="3178597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4000">
                <a:solidFill>
                  <a:srgbClr val="00205C"/>
                </a:solidFill>
                <a:latin typeface="Calibri" panose="020F0502020204030204" pitchFamily="34" charset="0"/>
                <a:cs typeface="Calibri" panose="020F0502020204030204" pitchFamily="34" charset="0"/>
              </a:rPr>
              <a:t>Objetivos</a:t>
            </a:r>
          </a:p>
        </p:txBody>
      </p:sp>
      <p:sp>
        <p:nvSpPr>
          <p:cNvPr id="7" name="Content Placeholder 2">
            <a:extLst>
              <a:ext uri="{FF2B5EF4-FFF2-40B4-BE49-F238E27FC236}">
                <a16:creationId xmlns:a16="http://schemas.microsoft.com/office/drawing/2014/main" id="{A91792F2-D408-9231-F22E-19376BC857D3}"/>
              </a:ext>
            </a:extLst>
          </p:cNvPr>
          <p:cNvSpPr txBox="1">
            <a:spLocks/>
          </p:cNvSpPr>
          <p:nvPr/>
        </p:nvSpPr>
        <p:spPr>
          <a:xfrm>
            <a:off x="682804" y="1797343"/>
            <a:ext cx="10817888" cy="4351338"/>
          </a:xfrm>
          <a:prstGeom prst="rect">
            <a:avLst/>
          </a:prstGeom>
        </p:spPr>
        <p:txBody>
          <a:bodyPr lIns="91440" tIns="45720" rIns="91440" bIns="4572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980"/>
              </a:lnSpc>
              <a:buNone/>
            </a:pPr>
            <a:r>
              <a:rPr lang="es-ES_tradnl" sz="2400" b="1">
                <a:solidFill>
                  <a:srgbClr val="002060"/>
                </a:solidFill>
                <a:latin typeface="+mj-lt"/>
                <a:cs typeface="Calibri"/>
              </a:rPr>
              <a:t>Al finalizar esta sesión, el participante podrá:</a:t>
            </a:r>
          </a:p>
          <a:p>
            <a:pPr marL="458470" indent="-219075">
              <a:lnSpc>
                <a:spcPts val="1980"/>
              </a:lnSpc>
              <a:buFont typeface="Arial" charset="0"/>
              <a:buChar char="•"/>
            </a:pPr>
            <a:r>
              <a:rPr lang="es-ES_tradnl" sz="2400">
                <a:latin typeface="+mj-lt"/>
                <a:cs typeface="Calibri"/>
              </a:rPr>
              <a:t>Enlistar los principales riesgos que se deben considerar al atender a una persona enferma o lesionada.</a:t>
            </a:r>
            <a:endParaRPr lang="es-ES_tradnl" sz="2400">
              <a:latin typeface="+mj-lt"/>
              <a:ea typeface="Calibri Light" panose="020F0302020204030204"/>
              <a:cs typeface="Calibri" panose="020F0502020204030204" pitchFamily="34" charset="0"/>
            </a:endParaRPr>
          </a:p>
          <a:p>
            <a:pPr marL="458470" indent="-219075">
              <a:lnSpc>
                <a:spcPts val="1980"/>
              </a:lnSpc>
              <a:buFont typeface="Arial" charset="0"/>
              <a:buChar char="•"/>
            </a:pPr>
            <a:r>
              <a:rPr lang="es-ES_tradnl" sz="2400">
                <a:latin typeface="+mj-lt"/>
                <a:cs typeface="Calibri"/>
              </a:rPr>
              <a:t>Describir los componentes del método ABCDE para evaluar pacientes de emergencia.</a:t>
            </a:r>
            <a:endParaRPr lang="es-ES_tradnl" sz="2400">
              <a:latin typeface="+mj-lt"/>
              <a:ea typeface="Calibri Light" panose="020F0302020204030204"/>
              <a:cs typeface="Calibri" panose="020F0502020204030204" pitchFamily="34" charset="0"/>
            </a:endParaRPr>
          </a:p>
          <a:p>
            <a:pPr marL="458470" indent="-219075">
              <a:lnSpc>
                <a:spcPts val="1980"/>
              </a:lnSpc>
              <a:buFont typeface="Arial" charset="0"/>
              <a:buChar char="•"/>
            </a:pPr>
            <a:r>
              <a:rPr lang="es-ES_tradnl" sz="2400">
                <a:latin typeface="+mj-lt"/>
                <a:cs typeface="Calibri"/>
              </a:rPr>
              <a:t>Evaluar cada elemento del ABCDE en pacientes de emergencia.</a:t>
            </a:r>
            <a:endParaRPr lang="es-ES_tradnl" sz="2400">
              <a:latin typeface="+mj-lt"/>
              <a:ea typeface="Calibri Light" panose="020F0302020204030204"/>
              <a:cs typeface="Calibri" panose="020F0502020204030204" pitchFamily="34" charset="0"/>
            </a:endParaRPr>
          </a:p>
          <a:p>
            <a:pPr marL="458470" indent="-219075">
              <a:lnSpc>
                <a:spcPts val="1980"/>
              </a:lnSpc>
              <a:buFont typeface="Arial" charset="0"/>
              <a:buChar char="•"/>
            </a:pPr>
            <a:r>
              <a:rPr lang="es-ES_tradnl" sz="2400">
                <a:latin typeface="+mj-lt"/>
                <a:cs typeface="Calibri"/>
              </a:rPr>
              <a:t>Identificar acciones críticas para cada elemento del ABCDE.</a:t>
            </a:r>
            <a:endParaRPr lang="es-ES_tradnl" sz="2400">
              <a:latin typeface="+mj-lt"/>
              <a:ea typeface="Calibri Light" panose="020F0302020204030204"/>
              <a:cs typeface="Calibri" panose="020F0502020204030204" pitchFamily="34" charset="0"/>
            </a:endParaRPr>
          </a:p>
          <a:p>
            <a:pPr marL="458470" indent="-219075">
              <a:lnSpc>
                <a:spcPts val="1980"/>
              </a:lnSpc>
              <a:buFont typeface="Arial" charset="0"/>
              <a:buChar char="•"/>
            </a:pPr>
            <a:r>
              <a:rPr lang="es-ES_tradnl" sz="2400">
                <a:latin typeface="+mj-lt"/>
                <a:cs typeface="Calibri"/>
              </a:rPr>
              <a:t>Describir signos y síntomas de condiciones agudas potencialmente mortales.</a:t>
            </a:r>
            <a:endParaRPr lang="es-ES_tradnl" sz="2400">
              <a:latin typeface="+mj-lt"/>
              <a:ea typeface="Calibri Light" panose="020F0302020204030204"/>
              <a:cs typeface="Calibri" panose="020F0502020204030204" pitchFamily="34" charset="0"/>
            </a:endParaRPr>
          </a:p>
          <a:p>
            <a:pPr marL="458470" indent="-219075">
              <a:lnSpc>
                <a:spcPts val="1980"/>
              </a:lnSpc>
              <a:buFont typeface="Arial" charset="0"/>
              <a:buChar char="•"/>
            </a:pPr>
            <a:r>
              <a:rPr lang="es-ES_tradnl" sz="2400">
                <a:latin typeface="+mj-lt"/>
                <a:cs typeface="Calibri"/>
              </a:rPr>
              <a:t>Identificar acciones críticas para cada condición aguda potencialmente mortal.</a:t>
            </a:r>
            <a:endParaRPr lang="es-ES_tradnl" sz="2400">
              <a:latin typeface="+mj-lt"/>
              <a:ea typeface="Calibri Light" panose="020F0302020204030204"/>
              <a:cs typeface="Calibri" panose="020F0502020204030204" pitchFamily="34" charset="0"/>
            </a:endParaRPr>
          </a:p>
          <a:p>
            <a:pPr marL="458470" indent="-219075">
              <a:lnSpc>
                <a:spcPts val="1980"/>
              </a:lnSpc>
              <a:buFont typeface="Arial" charset="0"/>
              <a:buChar char="•"/>
            </a:pPr>
            <a:r>
              <a:rPr lang="es-ES_tradnl" sz="2400">
                <a:latin typeface="+mj-lt"/>
                <a:cs typeface="Calibri"/>
              </a:rPr>
              <a:t>Describir consideraciones pediátricas en el método ABCDE.</a:t>
            </a:r>
            <a:endParaRPr lang="es-ES_tradnl" sz="2400">
              <a:latin typeface="+mj-lt"/>
              <a:ea typeface="Calibri Light" panose="020F0302020204030204"/>
              <a:cs typeface="Calibri" panose="020F0502020204030204" pitchFamily="34" charset="0"/>
            </a:endParaRPr>
          </a:p>
          <a:p>
            <a:pPr marL="458470" indent="-219075">
              <a:lnSpc>
                <a:spcPts val="1980"/>
              </a:lnSpc>
              <a:buFont typeface="Arial" charset="0"/>
              <a:buChar char="•"/>
            </a:pPr>
            <a:r>
              <a:rPr lang="es-ES_tradnl" sz="2400">
                <a:latin typeface="+mj-lt"/>
                <a:cs typeface="Calibri"/>
              </a:rPr>
              <a:t>Indicar los elementos y hacer un de un historial SAMPLE.</a:t>
            </a:r>
            <a:endParaRPr lang="es-ES_tradnl" sz="2400">
              <a:latin typeface="+mj-lt"/>
              <a:ea typeface="Calibri Light" panose="020F0302020204030204"/>
              <a:cs typeface="Calibri" panose="020F0502020204030204" pitchFamily="34" charset="0"/>
            </a:endParaRPr>
          </a:p>
          <a:p>
            <a:pPr marL="458470" indent="-219075">
              <a:lnSpc>
                <a:spcPts val="1980"/>
              </a:lnSpc>
              <a:buFont typeface="Arial" charset="0"/>
              <a:buChar char="•"/>
            </a:pPr>
            <a:r>
              <a:rPr lang="es-ES_tradnl" sz="2400">
                <a:latin typeface="+mj-lt"/>
                <a:cs typeface="Calibri"/>
              </a:rPr>
              <a:t>Considerar vía y proceso para la transferencia en pacientes de urgencia.</a:t>
            </a:r>
            <a:endParaRPr lang="es-ES_tradnl" sz="2400">
              <a:latin typeface="+mj-lt"/>
              <a:ea typeface="Calibri Light" panose="020F0302020204030204"/>
              <a:cs typeface="Calibri" panose="020F0502020204030204" pitchFamily="34" charset="0"/>
            </a:endParaRPr>
          </a:p>
        </p:txBody>
      </p:sp>
      <p:sp>
        <p:nvSpPr>
          <p:cNvPr id="3" name="Google Shape;45;p1">
            <a:extLst>
              <a:ext uri="{FF2B5EF4-FFF2-40B4-BE49-F238E27FC236}">
                <a16:creationId xmlns:a16="http://schemas.microsoft.com/office/drawing/2014/main" id="{95032FBE-822F-7639-763B-27E8EFB98B7C}"/>
              </a:ext>
            </a:extLst>
          </p:cNvPr>
          <p:cNvSpPr txBox="1">
            <a:spLocks noGrp="1"/>
          </p:cNvSpPr>
          <p:nvPr/>
        </p:nvSpPr>
        <p:spPr>
          <a:xfrm>
            <a:off x="-2044" y="394276"/>
            <a:ext cx="12193740" cy="135635"/>
          </a:xfrm>
          <a:prstGeom prst="rect">
            <a:avLst/>
          </a:prstGeom>
          <a:solidFill>
            <a:schemeClr val="accent1">
              <a:lumMod val="50000"/>
            </a:schemeClr>
          </a:solidFill>
          <a:ln>
            <a:no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Tree>
    <p:extLst>
      <p:ext uri="{BB962C8B-B14F-4D97-AF65-F5344CB8AC3E}">
        <p14:creationId xmlns:p14="http://schemas.microsoft.com/office/powerpoint/2010/main" val="1564245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01752" y="1785583"/>
            <a:ext cx="8766048" cy="4194175"/>
          </a:xfrm>
        </p:spPr>
        <p:txBody>
          <a:bodyPr vert="horz" lIns="91440" tIns="45720" rIns="91440" bIns="45720" rtlCol="0" anchor="t">
            <a:noAutofit/>
          </a:bodyPr>
          <a:lstStyle/>
          <a:p>
            <a:pPr>
              <a:spcAft>
                <a:spcPts val="400"/>
              </a:spcAft>
            </a:pPr>
            <a:r>
              <a:rPr lang="es-ES" sz="2400">
                <a:latin typeface="+mj-lt"/>
              </a:rPr>
              <a:t>Si el paciente está inconsciente y su respiración es anómala</a:t>
            </a:r>
            <a:endParaRPr lang="es-ES" sz="2400"/>
          </a:p>
          <a:p>
            <a:pPr lvl="1">
              <a:spcAft>
                <a:spcPts val="400"/>
              </a:spcAft>
              <a:buFont typeface="Wingdings" pitchFamily="2" charset="2"/>
              <a:buChar char="à"/>
            </a:pPr>
            <a:r>
              <a:rPr lang="es-ES">
                <a:latin typeface="+mj-lt"/>
              </a:rPr>
              <a:t>inicie la ventilación con BOLSA-VÁLVULA-MASCARILLA con OXÍGENO y aplique los protocolos de RCP correspondientes</a:t>
            </a:r>
            <a:endParaRPr lang="es-ES">
              <a:latin typeface="+mj-lt"/>
              <a:ea typeface="Calibri Light"/>
              <a:cs typeface="Calibri Light"/>
            </a:endParaRPr>
          </a:p>
          <a:p>
            <a:pPr>
              <a:spcAft>
                <a:spcPts val="400"/>
              </a:spcAft>
            </a:pPr>
            <a:r>
              <a:rPr lang="es-ES" sz="2400">
                <a:latin typeface="+mj-lt"/>
              </a:rPr>
              <a:t>Si el paciente no respira bien (respiración muy lenta para la edad o muy superficial)</a:t>
            </a:r>
            <a:r>
              <a:rPr lang="en-US" sz="2400">
                <a:ea typeface="Source Sans Pro"/>
                <a:cs typeface="Roboto"/>
                <a:sym typeface="Wingdings" pitchFamily="2" charset="2"/>
              </a:rPr>
              <a:t> </a:t>
            </a:r>
          </a:p>
          <a:p>
            <a:pPr>
              <a:spcAft>
                <a:spcPts val="400"/>
              </a:spcAft>
            </a:pPr>
            <a:r>
              <a:rPr lang="en-US" sz="2400">
                <a:latin typeface="+mj-lt"/>
                <a:ea typeface="Source Sans Pro"/>
                <a:cs typeface="Roboto"/>
                <a:sym typeface="Wingdings" pitchFamily="2" charset="2"/>
              </a:rPr>
              <a:t></a:t>
            </a:r>
            <a:r>
              <a:rPr lang="es-ES" sz="2400">
                <a:latin typeface="+mj-lt"/>
              </a:rPr>
              <a:t> inicie ventilación con BOLSA-VÁLVULA-MASCARILLA con OXÍGENO</a:t>
            </a:r>
            <a:r>
              <a:rPr lang="es-ES" sz="2400"/>
              <a:t> </a:t>
            </a:r>
            <a:endParaRPr lang="es-ES" sz="2400">
              <a:latin typeface="+mj-lt"/>
              <a:ea typeface="Calibri Light"/>
              <a:cs typeface="Calibri Light"/>
            </a:endParaRPr>
          </a:p>
          <a:p>
            <a:pPr lvl="1">
              <a:spcAft>
                <a:spcPts val="400"/>
              </a:spcAft>
            </a:pPr>
            <a:r>
              <a:rPr lang="es-ES">
                <a:latin typeface="+mj-lt"/>
              </a:rPr>
              <a:t>Si no hay oxígeno a disposición de inmediato, NO DEMORE la ventilación</a:t>
            </a:r>
            <a:endParaRPr lang="es-ES">
              <a:latin typeface="+mj-lt"/>
              <a:ea typeface="Calibri Light"/>
              <a:cs typeface="Calibri Light"/>
            </a:endParaRPr>
          </a:p>
          <a:p>
            <a:pPr lvl="1">
              <a:spcAft>
                <a:spcPts val="400"/>
              </a:spcAft>
            </a:pPr>
            <a:r>
              <a:rPr lang="es-ES">
                <a:latin typeface="+mj-lt"/>
              </a:rPr>
              <a:t>Prepare un traslado/ transferencia rápido</a:t>
            </a:r>
            <a:endParaRPr lang="en-US">
              <a:latin typeface="+mj-lt"/>
            </a:endParaRPr>
          </a:p>
        </p:txBody>
      </p:sp>
      <p:pic>
        <p:nvPicPr>
          <p:cNvPr id="6" name="Picture 5" descr="A picture containing logo&#10;&#10;Description automatically generated">
            <a:extLst>
              <a:ext uri="{FF2B5EF4-FFF2-40B4-BE49-F238E27FC236}">
                <a16:creationId xmlns:a16="http://schemas.microsoft.com/office/drawing/2014/main" id="{69EDA08B-5223-B17D-032E-157F936E46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8257" y="153241"/>
            <a:ext cx="1876425" cy="1038225"/>
          </a:xfrm>
          <a:prstGeom prst="rect">
            <a:avLst/>
          </a:prstGeom>
        </p:spPr>
      </p:pic>
      <p:sp>
        <p:nvSpPr>
          <p:cNvPr id="9" name="Title 1">
            <a:extLst>
              <a:ext uri="{FF2B5EF4-FFF2-40B4-BE49-F238E27FC236}">
                <a16:creationId xmlns:a16="http://schemas.microsoft.com/office/drawing/2014/main" id="{B7043821-F45D-ED5B-9F7A-0BEFDD74EDA5}"/>
              </a:ext>
            </a:extLst>
          </p:cNvPr>
          <p:cNvSpPr>
            <a:spLocks noGrp="1"/>
          </p:cNvSpPr>
          <p:nvPr>
            <p:ph type="title"/>
          </p:nvPr>
        </p:nvSpPr>
        <p:spPr>
          <a:xfrm>
            <a:off x="301752" y="175418"/>
            <a:ext cx="8991600" cy="1325563"/>
          </a:xfrm>
        </p:spPr>
        <p:txBody>
          <a:bodyPr/>
          <a:lstStyle/>
          <a:p>
            <a:r>
              <a:rPr lang="es-ES_tradnl">
                <a:latin typeface="+mn-lt"/>
              </a:rPr>
              <a:t>Respiración: Tratamiento</a:t>
            </a:r>
          </a:p>
        </p:txBody>
      </p:sp>
      <p:pic>
        <p:nvPicPr>
          <p:cNvPr id="2" name="Picture 13" descr="Logo&#10;&#10;Description automatically generated">
            <a:extLst>
              <a:ext uri="{FF2B5EF4-FFF2-40B4-BE49-F238E27FC236}">
                <a16:creationId xmlns:a16="http://schemas.microsoft.com/office/drawing/2014/main" id="{84BD9EC8-2ECB-D86D-6F1E-F91AFADB20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49056" y="2197290"/>
            <a:ext cx="4008922" cy="2795831"/>
          </a:xfrm>
          <a:prstGeom prst="rect">
            <a:avLst/>
          </a:prstGeom>
        </p:spPr>
      </p:pic>
      <p:sp>
        <p:nvSpPr>
          <p:cNvPr id="3" name="TextBox 2">
            <a:extLst>
              <a:ext uri="{FF2B5EF4-FFF2-40B4-BE49-F238E27FC236}">
                <a16:creationId xmlns:a16="http://schemas.microsoft.com/office/drawing/2014/main" id="{57DD1F0D-4DFB-528A-D97B-AF3F2A9B0C34}"/>
              </a:ext>
            </a:extLst>
          </p:cNvPr>
          <p:cNvSpPr txBox="1"/>
          <p:nvPr/>
        </p:nvSpPr>
        <p:spPr>
          <a:xfrm>
            <a:off x="10174726" y="4993121"/>
            <a:ext cx="17634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2940356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08689" y="1672421"/>
            <a:ext cx="9356956" cy="4194175"/>
          </a:xfrm>
        </p:spPr>
        <p:txBody>
          <a:bodyPr vert="horz" lIns="91440" tIns="45720" rIns="91440" bIns="45720" rtlCol="0" anchor="t">
            <a:noAutofit/>
          </a:bodyPr>
          <a:lstStyle/>
          <a:p>
            <a:pPr marL="0" indent="0">
              <a:spcAft>
                <a:spcPts val="200"/>
              </a:spcAft>
              <a:buNone/>
            </a:pPr>
            <a:r>
              <a:rPr lang="es-ES_tradnl" sz="2200" b="1">
                <a:latin typeface="+mj-lt"/>
              </a:rPr>
              <a:t>NO RESPIRA ADECUADAMENTE</a:t>
            </a:r>
            <a:endParaRPr lang="es-ES_tradnl" sz="2200" b="1">
              <a:latin typeface="+mj-lt"/>
              <a:cs typeface="Calibri Light"/>
            </a:endParaRPr>
          </a:p>
          <a:p>
            <a:pPr>
              <a:spcAft>
                <a:spcPts val="200"/>
              </a:spcAft>
            </a:pPr>
            <a:r>
              <a:rPr lang="es-ES_tradnl" sz="2200">
                <a:latin typeface="+mj-lt"/>
              </a:rPr>
              <a:t>Si el paciente respira muy rápido o presenta </a:t>
            </a:r>
            <a:r>
              <a:rPr lang="es-ES_tradnl" sz="2200" b="1">
                <a:latin typeface="+mj-lt"/>
              </a:rPr>
              <a:t>hipoxemia</a:t>
            </a:r>
            <a:r>
              <a:rPr lang="es-ES_tradnl" sz="2200">
                <a:latin typeface="+mj-lt"/>
                <a:ea typeface="Source Sans Pro"/>
                <a:cs typeface="Roboto"/>
                <a:sym typeface="Wingdings" pitchFamily="2" charset="2"/>
              </a:rPr>
              <a:t> </a:t>
            </a:r>
            <a:r>
              <a:rPr lang="es-ES_tradnl" sz="2200">
                <a:latin typeface="+mj-lt"/>
              </a:rPr>
              <a:t> administre </a:t>
            </a:r>
            <a:r>
              <a:rPr lang="es-ES_tradnl" sz="2200" u="sng">
                <a:latin typeface="+mj-lt"/>
              </a:rPr>
              <a:t>OXÍGENO</a:t>
            </a:r>
            <a:endParaRPr lang="es-ES_tradnl" sz="2200" u="sng">
              <a:latin typeface="+mj-lt"/>
              <a:ea typeface="Calibri Light"/>
              <a:cs typeface="Calibri Light"/>
            </a:endParaRPr>
          </a:p>
          <a:p>
            <a:pPr>
              <a:spcAft>
                <a:spcPts val="200"/>
              </a:spcAft>
            </a:pPr>
            <a:r>
              <a:rPr lang="es-ES_tradnl" sz="2200">
                <a:latin typeface="+mj-lt"/>
              </a:rPr>
              <a:t>Si presenta </a:t>
            </a:r>
            <a:r>
              <a:rPr lang="es-ES_tradnl" sz="2200" b="1">
                <a:latin typeface="+mj-lt"/>
              </a:rPr>
              <a:t>sibilancias</a:t>
            </a:r>
            <a:r>
              <a:rPr lang="es-ES_tradnl" sz="2200">
                <a:latin typeface="+mj-lt"/>
              </a:rPr>
              <a:t> </a:t>
            </a:r>
            <a:r>
              <a:rPr lang="en-US" sz="2200">
                <a:latin typeface="+mj-lt"/>
                <a:ea typeface="Source Sans Pro"/>
                <a:cs typeface="Roboto"/>
                <a:sym typeface="Wingdings" pitchFamily="2" charset="2"/>
              </a:rPr>
              <a:t></a:t>
            </a:r>
            <a:r>
              <a:rPr lang="es-ES_tradnl" sz="2200">
                <a:latin typeface="+mj-lt"/>
              </a:rPr>
              <a:t> administre </a:t>
            </a:r>
            <a:r>
              <a:rPr lang="es-ES_tradnl" sz="2200" u="sng">
                <a:latin typeface="+mj-lt"/>
              </a:rPr>
              <a:t>SALBUTAMOL</a:t>
            </a:r>
            <a:endParaRPr lang="es-ES_tradnl" sz="2200" u="sng">
              <a:latin typeface="+mj-lt"/>
              <a:cs typeface="Calibri Light"/>
            </a:endParaRPr>
          </a:p>
          <a:p>
            <a:pPr>
              <a:spcAft>
                <a:spcPts val="200"/>
              </a:spcAft>
            </a:pPr>
            <a:r>
              <a:rPr lang="es-ES_tradnl" sz="2200">
                <a:latin typeface="+mj-lt"/>
              </a:rPr>
              <a:t>Si </a:t>
            </a:r>
            <a:r>
              <a:rPr lang="es-ES_tradnl" sz="2200"/>
              <a:t>sospecha</a:t>
            </a:r>
            <a:r>
              <a:rPr lang="es-ES_tradnl" sz="2200">
                <a:latin typeface="+mj-lt"/>
              </a:rPr>
              <a:t> reacción alérgica grave (</a:t>
            </a:r>
            <a:r>
              <a:rPr lang="es-ES_tradnl" sz="2200" b="1">
                <a:latin typeface="+mj-lt"/>
              </a:rPr>
              <a:t>anafilaxia</a:t>
            </a:r>
            <a:r>
              <a:rPr lang="es-ES_tradnl" sz="2200">
                <a:latin typeface="+mj-lt"/>
              </a:rPr>
              <a:t>)</a:t>
            </a:r>
            <a:r>
              <a:rPr lang="en-US" sz="2200">
                <a:latin typeface="+mj-lt"/>
                <a:ea typeface="Source Sans Pro"/>
                <a:cs typeface="Roboto"/>
                <a:sym typeface="Wingdings" pitchFamily="2" charset="2"/>
              </a:rPr>
              <a:t> </a:t>
            </a:r>
            <a:r>
              <a:rPr lang="en-US" sz="2200">
                <a:latin typeface="+mj-lt"/>
                <a:ea typeface="Source Sans Pro"/>
                <a:cs typeface="Roboto"/>
              </a:rPr>
              <a:t> </a:t>
            </a:r>
            <a:r>
              <a:rPr lang="es-ES_tradnl" sz="2200">
                <a:latin typeface="+mj-lt"/>
              </a:rPr>
              <a:t>inyecte </a:t>
            </a:r>
            <a:r>
              <a:rPr lang="es-ES_tradnl" sz="2200" u="sng">
                <a:latin typeface="+mj-lt"/>
              </a:rPr>
              <a:t>ADRENALINA</a:t>
            </a:r>
            <a:r>
              <a:rPr lang="es-ES_tradnl" sz="2200">
                <a:latin typeface="+mj-lt"/>
              </a:rPr>
              <a:t> por vía intramuscular</a:t>
            </a:r>
            <a:endParaRPr lang="es-ES_tradnl" sz="2200">
              <a:latin typeface="+mj-lt"/>
              <a:cs typeface="Calibri Light"/>
            </a:endParaRPr>
          </a:p>
          <a:p>
            <a:pPr>
              <a:spcAft>
                <a:spcPts val="200"/>
              </a:spcAft>
            </a:pPr>
            <a:r>
              <a:rPr lang="es-ES_tradnl" sz="2200">
                <a:latin typeface="+mj-lt"/>
              </a:rPr>
              <a:t>Si se sospecha un </a:t>
            </a:r>
            <a:r>
              <a:rPr lang="es-ES_tradnl" sz="2200" b="1">
                <a:latin typeface="+mj-lt"/>
              </a:rPr>
              <a:t>neumotórax a tensión</a:t>
            </a:r>
            <a:r>
              <a:rPr lang="es-ES_tradnl" sz="2200">
                <a:latin typeface="+mj-lt"/>
              </a:rPr>
              <a:t> </a:t>
            </a:r>
            <a:r>
              <a:rPr lang="en-US" sz="2200">
                <a:latin typeface="+mj-lt"/>
                <a:ea typeface="Source Sans Pro"/>
                <a:cs typeface="Roboto"/>
                <a:sym typeface="Wingdings" pitchFamily="2" charset="2"/>
              </a:rPr>
              <a:t></a:t>
            </a:r>
            <a:r>
              <a:rPr lang="en-US" sz="2200">
                <a:latin typeface="+mj-lt"/>
                <a:ea typeface="Source Sans Pro"/>
                <a:cs typeface="Roboto"/>
              </a:rPr>
              <a:t> </a:t>
            </a:r>
            <a:r>
              <a:rPr lang="es-ES_tradnl" sz="2200">
                <a:latin typeface="+mj-lt"/>
              </a:rPr>
              <a:t>realice una</a:t>
            </a:r>
            <a:r>
              <a:rPr lang="es-ES_tradnl" sz="2200" u="sng">
                <a:latin typeface="+mj-lt"/>
              </a:rPr>
              <a:t> DESCOMPRESIÓN CON AGUJA</a:t>
            </a:r>
            <a:r>
              <a:rPr lang="es-ES_tradnl" sz="2200">
                <a:latin typeface="+mj-lt"/>
              </a:rPr>
              <a:t> de inmediato y administre LÍQUIDOS IV y OXÍGENO</a:t>
            </a:r>
            <a:endParaRPr lang="es-ES_tradnl" sz="2200">
              <a:latin typeface="+mj-lt"/>
              <a:cs typeface="Calibri Light"/>
            </a:endParaRPr>
          </a:p>
          <a:p>
            <a:pPr lvl="1">
              <a:spcAft>
                <a:spcPts val="200"/>
              </a:spcAft>
            </a:pPr>
            <a:r>
              <a:rPr lang="es-ES_tradnl" sz="2200">
                <a:latin typeface="+mj-lt"/>
              </a:rPr>
              <a:t>Prepare un </a:t>
            </a:r>
            <a:r>
              <a:rPr lang="es-ES_tradnl" sz="2200" b="1">
                <a:solidFill>
                  <a:schemeClr val="accent2"/>
                </a:solidFill>
                <a:latin typeface="+mj-lt"/>
              </a:rPr>
              <a:t>traslado inmediato </a:t>
            </a:r>
            <a:r>
              <a:rPr lang="es-ES_tradnl" sz="2200">
                <a:latin typeface="+mj-lt"/>
              </a:rPr>
              <a:t>para colocación de drenaje torácico</a:t>
            </a:r>
            <a:endParaRPr lang="es-ES_tradnl" sz="2200">
              <a:latin typeface="+mj-lt"/>
              <a:cs typeface="Calibri Light"/>
            </a:endParaRPr>
          </a:p>
          <a:p>
            <a:pPr>
              <a:spcAft>
                <a:spcPts val="200"/>
              </a:spcAft>
            </a:pPr>
            <a:r>
              <a:rPr lang="es-ES_tradnl" sz="2200">
                <a:latin typeface="+mj-lt"/>
              </a:rPr>
              <a:t>Si se sospecha un </a:t>
            </a:r>
            <a:r>
              <a:rPr lang="es-ES_tradnl" sz="2200" b="1">
                <a:latin typeface="+mj-lt"/>
              </a:rPr>
              <a:t>gran derrame pleural o hemotórax</a:t>
            </a:r>
            <a:r>
              <a:rPr lang="en-US" sz="2200" b="1">
                <a:latin typeface="+mj-lt"/>
                <a:ea typeface="Source Sans Pro"/>
                <a:cs typeface="Roboto"/>
                <a:sym typeface="Wingdings" pitchFamily="2" charset="2"/>
              </a:rPr>
              <a:t> </a:t>
            </a:r>
            <a:r>
              <a:rPr lang="en-US" sz="2200">
                <a:latin typeface="+mj-lt"/>
                <a:ea typeface="Source Sans Pro"/>
                <a:cs typeface="Roboto"/>
                <a:sym typeface="Wingdings" pitchFamily="2" charset="2"/>
              </a:rPr>
              <a:t> </a:t>
            </a:r>
            <a:r>
              <a:rPr lang="es-ES_tradnl" sz="2200">
                <a:latin typeface="+mj-lt"/>
              </a:rPr>
              <a:t>administre </a:t>
            </a:r>
            <a:r>
              <a:rPr lang="es-ES_tradnl" sz="2200" u="sng">
                <a:latin typeface="+mj-lt"/>
              </a:rPr>
              <a:t>OXÍGENO</a:t>
            </a:r>
            <a:endParaRPr lang="es-ES_tradnl" sz="2200" u="sng">
              <a:latin typeface="+mj-lt"/>
              <a:cs typeface="Calibri Light"/>
            </a:endParaRPr>
          </a:p>
          <a:p>
            <a:pPr lvl="1">
              <a:spcAft>
                <a:spcPts val="200"/>
              </a:spcAft>
            </a:pPr>
            <a:r>
              <a:rPr lang="es-ES_tradnl" sz="2200">
                <a:latin typeface="+mj-lt"/>
              </a:rPr>
              <a:t>Prepare un </a:t>
            </a:r>
            <a:r>
              <a:rPr lang="es-ES_tradnl" sz="2200" b="1">
                <a:solidFill>
                  <a:schemeClr val="accent2"/>
                </a:solidFill>
                <a:latin typeface="+mj-lt"/>
              </a:rPr>
              <a:t>traslado inmediato </a:t>
            </a:r>
            <a:r>
              <a:rPr lang="es-ES_tradnl" sz="2200">
                <a:latin typeface="+mj-lt"/>
              </a:rPr>
              <a:t>para colocación de drenaje torácico</a:t>
            </a:r>
            <a:endParaRPr lang="es-ES_tradnl" sz="2200">
              <a:latin typeface="+mj-lt"/>
              <a:cs typeface="Calibri Light"/>
            </a:endParaRPr>
          </a:p>
          <a:p>
            <a:pPr>
              <a:spcAft>
                <a:spcPts val="200"/>
              </a:spcAft>
            </a:pPr>
            <a:r>
              <a:rPr lang="es-ES_tradnl" sz="2200">
                <a:latin typeface="+mj-lt"/>
              </a:rPr>
              <a:t>Si la causa es desconocida </a:t>
            </a:r>
            <a:r>
              <a:rPr lang="en-US" sz="2200">
                <a:latin typeface="+mj-lt"/>
                <a:ea typeface="Source Sans Pro"/>
                <a:cs typeface="Roboto"/>
                <a:sym typeface="Wingdings" pitchFamily="2" charset="2"/>
              </a:rPr>
              <a:t></a:t>
            </a:r>
            <a:r>
              <a:rPr lang="en-US" sz="2200">
                <a:ea typeface="Source Sans Pro"/>
                <a:cs typeface="Roboto"/>
                <a:sym typeface="Wingdings" pitchFamily="2" charset="2"/>
              </a:rPr>
              <a:t> </a:t>
            </a:r>
            <a:r>
              <a:rPr lang="en-US" sz="2200">
                <a:latin typeface="+mj-lt"/>
                <a:ea typeface="Source Sans Pro"/>
                <a:cs typeface="Roboto"/>
                <a:sym typeface="Wingdings" pitchFamily="2" charset="2"/>
              </a:rPr>
              <a:t> </a:t>
            </a:r>
            <a:r>
              <a:rPr lang="es-ES_tradnl" sz="2200">
                <a:latin typeface="+mj-lt"/>
                <a:ea typeface="Source Sans Pro"/>
                <a:cs typeface="Roboto"/>
                <a:sym typeface="Wingdings" pitchFamily="2" charset="2"/>
              </a:rPr>
              <a:t>considere</a:t>
            </a:r>
            <a:r>
              <a:rPr lang="en-US" sz="2200">
                <a:latin typeface="+mj-lt"/>
                <a:ea typeface="Source Sans Pro"/>
                <a:cs typeface="Roboto"/>
                <a:sym typeface="Wingdings" pitchFamily="2" charset="2"/>
              </a:rPr>
              <a:t> </a:t>
            </a:r>
            <a:r>
              <a:rPr lang="es-ES_tradnl" sz="2200">
                <a:latin typeface="+mj-lt"/>
              </a:rPr>
              <a:t>la posibilidad de un traumatismo</a:t>
            </a:r>
            <a:endParaRPr lang="es-ES_tradnl" sz="2200">
              <a:latin typeface="+mj-lt"/>
              <a:cs typeface="Calibri Light"/>
            </a:endParaRPr>
          </a:p>
        </p:txBody>
      </p:sp>
      <p:pic>
        <p:nvPicPr>
          <p:cNvPr id="6" name="Picture 5" descr="A picture containing logo&#10;&#10;Description automatically generated">
            <a:extLst>
              <a:ext uri="{FF2B5EF4-FFF2-40B4-BE49-F238E27FC236}">
                <a16:creationId xmlns:a16="http://schemas.microsoft.com/office/drawing/2014/main" id="{69EDA08B-5223-B17D-032E-157F936E46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8257" y="153241"/>
            <a:ext cx="1876425" cy="1038225"/>
          </a:xfrm>
          <a:prstGeom prst="rect">
            <a:avLst/>
          </a:prstGeom>
        </p:spPr>
      </p:pic>
      <p:sp>
        <p:nvSpPr>
          <p:cNvPr id="9" name="Title 1">
            <a:extLst>
              <a:ext uri="{FF2B5EF4-FFF2-40B4-BE49-F238E27FC236}">
                <a16:creationId xmlns:a16="http://schemas.microsoft.com/office/drawing/2014/main" id="{B7043821-F45D-ED5B-9F7A-0BEFDD74EDA5}"/>
              </a:ext>
            </a:extLst>
          </p:cNvPr>
          <p:cNvSpPr>
            <a:spLocks noGrp="1"/>
          </p:cNvSpPr>
          <p:nvPr>
            <p:ph type="title"/>
          </p:nvPr>
        </p:nvSpPr>
        <p:spPr>
          <a:xfrm>
            <a:off x="301752" y="175418"/>
            <a:ext cx="8991600" cy="1325563"/>
          </a:xfrm>
        </p:spPr>
        <p:txBody>
          <a:bodyPr/>
          <a:lstStyle/>
          <a:p>
            <a:r>
              <a:rPr lang="es-ES_tradnl">
                <a:latin typeface="+mn-lt"/>
              </a:rPr>
              <a:t>Respiración: Tratamiento</a:t>
            </a:r>
          </a:p>
        </p:txBody>
      </p:sp>
      <p:sp>
        <p:nvSpPr>
          <p:cNvPr id="10" name="TextBox 9">
            <a:extLst>
              <a:ext uri="{FF2B5EF4-FFF2-40B4-BE49-F238E27FC236}">
                <a16:creationId xmlns:a16="http://schemas.microsoft.com/office/drawing/2014/main" id="{88B9965B-A75D-7FBB-415C-B49389A03105}"/>
              </a:ext>
            </a:extLst>
          </p:cNvPr>
          <p:cNvSpPr txBox="1"/>
          <p:nvPr/>
        </p:nvSpPr>
        <p:spPr>
          <a:xfrm>
            <a:off x="10378643" y="4532984"/>
            <a:ext cx="17634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4D5156"/>
                </a:solidFill>
                <a:latin typeface="Arial"/>
              </a:rPr>
              <a:t>©</a:t>
            </a:r>
            <a:r>
              <a:rPr lang="en-US" sz="1100" b="1"/>
              <a:t>WHO/Laerdal Medical</a:t>
            </a:r>
            <a:endParaRPr lang="en-US"/>
          </a:p>
        </p:txBody>
      </p:sp>
      <p:pic>
        <p:nvPicPr>
          <p:cNvPr id="11" name="Picture 3">
            <a:extLst>
              <a:ext uri="{FF2B5EF4-FFF2-40B4-BE49-F238E27FC236}">
                <a16:creationId xmlns:a16="http://schemas.microsoft.com/office/drawing/2014/main" id="{5B4DFBCB-86C0-D793-B8F1-3B4F09D12B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78150" y="2190964"/>
            <a:ext cx="2349358" cy="2476072"/>
          </a:xfrm>
          <a:prstGeom prst="rect">
            <a:avLst/>
          </a:prstGeom>
        </p:spPr>
      </p:pic>
    </p:spTree>
    <p:extLst>
      <p:ext uri="{BB962C8B-B14F-4D97-AF65-F5344CB8AC3E}">
        <p14:creationId xmlns:p14="http://schemas.microsoft.com/office/powerpoint/2010/main" val="3045679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5443" y="1230053"/>
            <a:ext cx="10515600" cy="2852737"/>
          </a:xfrm>
        </p:spPr>
        <p:txBody>
          <a:bodyPr>
            <a:noAutofit/>
          </a:bodyPr>
          <a:lstStyle/>
          <a:p>
            <a:r>
              <a:rPr lang="es-ES_tradnl" sz="10000">
                <a:latin typeface="Calibri" panose="020F0502020204030204" pitchFamily="34" charset="0"/>
                <a:cs typeface="Calibri" panose="020F0502020204030204" pitchFamily="34" charset="0"/>
              </a:rPr>
              <a:t>Preguntas</a:t>
            </a:r>
          </a:p>
        </p:txBody>
      </p:sp>
      <p:pic>
        <p:nvPicPr>
          <p:cNvPr id="5" name="Graphic 4" descr="Question Mark with solid fill">
            <a:extLst>
              <a:ext uri="{FF2B5EF4-FFF2-40B4-BE49-F238E27FC236}">
                <a16:creationId xmlns:a16="http://schemas.microsoft.com/office/drawing/2014/main" id="{0F7A68C7-EA12-5636-42D8-0EF9183417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9593" y="2640835"/>
            <a:ext cx="1240344" cy="1240344"/>
          </a:xfrm>
          <a:prstGeom prst="rect">
            <a:avLst/>
          </a:prstGeom>
        </p:spPr>
      </p:pic>
      <p:pic>
        <p:nvPicPr>
          <p:cNvPr id="6" name="Graphic 5" descr="Question Mark with solid fill">
            <a:extLst>
              <a:ext uri="{FF2B5EF4-FFF2-40B4-BE49-F238E27FC236}">
                <a16:creationId xmlns:a16="http://schemas.microsoft.com/office/drawing/2014/main" id="{F3FB05E8-658B-5DC1-AF1B-8818522773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991201" y="2719532"/>
            <a:ext cx="1240344" cy="1240344"/>
          </a:xfrm>
          <a:prstGeom prst="rect">
            <a:avLst/>
          </a:prstGeom>
        </p:spPr>
      </p:pic>
      <p:sp>
        <p:nvSpPr>
          <p:cNvPr id="9" name="Title 1">
            <a:extLst>
              <a:ext uri="{FF2B5EF4-FFF2-40B4-BE49-F238E27FC236}">
                <a16:creationId xmlns:a16="http://schemas.microsoft.com/office/drawing/2014/main" id="{3BC84AB7-9CB0-360B-702A-04DA2C68F09F}"/>
              </a:ext>
            </a:extLst>
          </p:cNvPr>
          <p:cNvSpPr txBox="1">
            <a:spLocks/>
          </p:cNvSpPr>
          <p:nvPr/>
        </p:nvSpPr>
        <p:spPr>
          <a:xfrm>
            <a:off x="298109" y="442303"/>
            <a:ext cx="8991600" cy="70240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002060"/>
                </a:solidFill>
                <a:latin typeface="+mj-lt"/>
                <a:ea typeface="+mj-ea"/>
                <a:cs typeface="+mj-cs"/>
              </a:defRPr>
            </a:lvl1pPr>
          </a:lstStyle>
          <a:p>
            <a:r>
              <a:rPr lang="es-ES_tradnl" sz="4000">
                <a:latin typeface="+mn-lt"/>
              </a:rPr>
              <a:t>Respiración</a:t>
            </a:r>
          </a:p>
        </p:txBody>
      </p:sp>
    </p:spTree>
    <p:extLst>
      <p:ext uri="{BB962C8B-B14F-4D97-AF65-F5344CB8AC3E}">
        <p14:creationId xmlns:p14="http://schemas.microsoft.com/office/powerpoint/2010/main" val="31923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712" y="175418"/>
            <a:ext cx="8991600" cy="1325563"/>
          </a:xfrm>
        </p:spPr>
        <p:txBody>
          <a:bodyPr/>
          <a:lstStyle/>
          <a:p>
            <a:r>
              <a:rPr lang="es-ES_tradnl">
                <a:latin typeface="+mn-lt"/>
              </a:rPr>
              <a:t>Circulación: Evaluación</a:t>
            </a:r>
          </a:p>
        </p:txBody>
      </p:sp>
      <p:sp>
        <p:nvSpPr>
          <p:cNvPr id="5" name="Content Placeholder 2"/>
          <p:cNvSpPr>
            <a:spLocks noGrp="1"/>
          </p:cNvSpPr>
          <p:nvPr>
            <p:ph idx="1"/>
          </p:nvPr>
        </p:nvSpPr>
        <p:spPr>
          <a:xfrm>
            <a:off x="362712" y="1658165"/>
            <a:ext cx="7800160" cy="4194175"/>
          </a:xfrm>
        </p:spPr>
        <p:txBody>
          <a:bodyPr vert="horz" lIns="91440" tIns="45720" rIns="91440" bIns="45720" rtlCol="0" anchor="t">
            <a:noAutofit/>
          </a:bodyPr>
          <a:lstStyle/>
          <a:p>
            <a:r>
              <a:rPr lang="es-ES" sz="2400" b="1"/>
              <a:t>Observe</a:t>
            </a:r>
            <a:r>
              <a:rPr lang="es-ES" sz="2400"/>
              <a:t> y </a:t>
            </a:r>
            <a:r>
              <a:rPr lang="es-ES" sz="2400" b="1"/>
              <a:t>sienta</a:t>
            </a:r>
            <a:r>
              <a:rPr lang="es-ES" sz="2400"/>
              <a:t> </a:t>
            </a:r>
            <a:r>
              <a:rPr lang="es-ES" sz="2400">
                <a:latin typeface="+mj-lt"/>
              </a:rPr>
              <a:t>buscando signos de mala perfusión</a:t>
            </a:r>
          </a:p>
          <a:p>
            <a:endParaRPr lang="es-ES" sz="2400">
              <a:latin typeface="+mj-lt"/>
            </a:endParaRPr>
          </a:p>
          <a:p>
            <a:pPr lvl="1"/>
            <a:r>
              <a:rPr lang="es-ES">
                <a:latin typeface="+mj-lt"/>
              </a:rPr>
              <a:t>Extremidades frías o húmedas</a:t>
            </a:r>
            <a:endParaRPr lang="es-ES">
              <a:latin typeface="+mj-lt"/>
              <a:ea typeface="Calibri Light"/>
              <a:cs typeface="Calibri Light"/>
            </a:endParaRPr>
          </a:p>
          <a:p>
            <a:pPr lvl="1"/>
            <a:r>
              <a:rPr lang="es-ES"/>
              <a:t>Llenado</a:t>
            </a:r>
            <a:r>
              <a:rPr lang="es-ES">
                <a:latin typeface="+mj-lt"/>
              </a:rPr>
              <a:t> capilar superior a 3 segundos</a:t>
            </a:r>
            <a:endParaRPr lang="es-ES">
              <a:latin typeface="+mj-lt"/>
              <a:ea typeface="Calibri Light"/>
              <a:cs typeface="Calibri Light"/>
            </a:endParaRPr>
          </a:p>
          <a:p>
            <a:pPr lvl="1"/>
            <a:r>
              <a:rPr lang="es-ES">
                <a:ea typeface="+mj-lt"/>
                <a:cs typeface="+mj-lt"/>
              </a:rPr>
              <a:t>Diaforesis</a:t>
            </a:r>
            <a:endParaRPr lang="es-ES"/>
          </a:p>
          <a:p>
            <a:pPr lvl="1"/>
            <a:r>
              <a:rPr lang="es-ES">
                <a:latin typeface="+mj-lt"/>
              </a:rPr>
              <a:t>Baja presión arterial</a:t>
            </a:r>
            <a:endParaRPr lang="es-ES">
              <a:latin typeface="+mj-lt"/>
              <a:ea typeface="Calibri Light"/>
              <a:cs typeface="Calibri Light"/>
            </a:endParaRPr>
          </a:p>
          <a:p>
            <a:pPr lvl="1"/>
            <a:r>
              <a:rPr lang="es-ES">
                <a:latin typeface="+mj-lt"/>
              </a:rPr>
              <a:t>Taquipnea</a:t>
            </a:r>
            <a:endParaRPr lang="es-ES">
              <a:latin typeface="+mj-lt"/>
              <a:ea typeface="Calibri Light"/>
              <a:cs typeface="Calibri Light"/>
            </a:endParaRPr>
          </a:p>
          <a:p>
            <a:pPr lvl="1"/>
            <a:r>
              <a:rPr lang="es-ES">
                <a:latin typeface="+mj-lt"/>
              </a:rPr>
              <a:t>Taquicardia</a:t>
            </a:r>
            <a:endParaRPr lang="es-ES">
              <a:latin typeface="+mj-lt"/>
              <a:ea typeface="Calibri Light"/>
              <a:cs typeface="Calibri Light"/>
            </a:endParaRPr>
          </a:p>
          <a:p>
            <a:pPr lvl="1"/>
            <a:r>
              <a:rPr lang="es-ES">
                <a:latin typeface="+mj-lt"/>
              </a:rPr>
              <a:t>Ausencia de pulso</a:t>
            </a:r>
            <a:endParaRPr lang="en-US" b="1">
              <a:latin typeface="+mj-lt"/>
            </a:endParaRPr>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2200" b="1"/>
          </a:p>
        </p:txBody>
      </p:sp>
      <p:sp>
        <p:nvSpPr>
          <p:cNvPr id="6"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b="1"/>
          </a:p>
          <a:p>
            <a:pPr lvl="1"/>
            <a:endParaRPr lang="en-US" b="1"/>
          </a:p>
        </p:txBody>
      </p:sp>
      <p:pic>
        <p:nvPicPr>
          <p:cNvPr id="3" name="Picture 9">
            <a:extLst>
              <a:ext uri="{FF2B5EF4-FFF2-40B4-BE49-F238E27FC236}">
                <a16:creationId xmlns:a16="http://schemas.microsoft.com/office/drawing/2014/main" id="{AC3FDF9E-557D-7C7A-9837-1979EE5FE8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7805" y="2341283"/>
            <a:ext cx="4062081" cy="2827941"/>
          </a:xfrm>
          <a:prstGeom prst="rect">
            <a:avLst/>
          </a:prstGeom>
        </p:spPr>
      </p:pic>
      <p:pic>
        <p:nvPicPr>
          <p:cNvPr id="4" name="Picture 6" descr="A picture containing icon&#10;&#10;Description automatically generated">
            <a:extLst>
              <a:ext uri="{FF2B5EF4-FFF2-40B4-BE49-F238E27FC236}">
                <a16:creationId xmlns:a16="http://schemas.microsoft.com/office/drawing/2014/main" id="{4BB72701-7C96-8EFA-0DAC-0F5C38DB3C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47313" y="114580"/>
            <a:ext cx="1857375" cy="981075"/>
          </a:xfrm>
          <a:prstGeom prst="rect">
            <a:avLst/>
          </a:prstGeom>
        </p:spPr>
      </p:pic>
      <p:sp>
        <p:nvSpPr>
          <p:cNvPr id="7" name="TextBox 6">
            <a:extLst>
              <a:ext uri="{FF2B5EF4-FFF2-40B4-BE49-F238E27FC236}">
                <a16:creationId xmlns:a16="http://schemas.microsoft.com/office/drawing/2014/main" id="{75DC4DD0-D9F7-D96D-C366-7C9ECCF7C3D3}"/>
              </a:ext>
            </a:extLst>
          </p:cNvPr>
          <p:cNvSpPr txBox="1"/>
          <p:nvPr/>
        </p:nvSpPr>
        <p:spPr>
          <a:xfrm>
            <a:off x="10247313" y="5038419"/>
            <a:ext cx="17634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4254107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856" y="1442055"/>
            <a:ext cx="10515600" cy="4351338"/>
          </a:xfrm>
        </p:spPr>
        <p:txBody>
          <a:bodyPr vert="horz" lIns="91440" tIns="45720" rIns="91440" bIns="45720" rtlCol="0" anchor="t">
            <a:noAutofit/>
          </a:bodyPr>
          <a:lstStyle/>
          <a:p>
            <a:r>
              <a:rPr lang="es-ES" sz="2400" b="1"/>
              <a:t>Observe </a:t>
            </a:r>
            <a:r>
              <a:rPr lang="es-ES" sz="2400">
                <a:latin typeface="+mj-lt"/>
              </a:rPr>
              <a:t>buscando sangrado, tanto externo como interno</a:t>
            </a:r>
            <a:endParaRPr lang="es-ES" sz="2400">
              <a:latin typeface="+mj-lt"/>
              <a:ea typeface="Calibri Light"/>
              <a:cs typeface="Calibri Light"/>
            </a:endParaRPr>
          </a:p>
          <a:p>
            <a:pPr lvl="1"/>
            <a:r>
              <a:rPr lang="es-ES">
                <a:latin typeface="+mj-lt"/>
              </a:rPr>
              <a:t>El tórax</a:t>
            </a:r>
            <a:endParaRPr lang="es-ES">
              <a:latin typeface="+mj-lt"/>
              <a:ea typeface="Calibri Light"/>
              <a:cs typeface="Calibri Light"/>
            </a:endParaRPr>
          </a:p>
          <a:p>
            <a:pPr lvl="1"/>
            <a:r>
              <a:rPr lang="es-ES">
                <a:latin typeface="+mj-lt"/>
              </a:rPr>
              <a:t>El abdomen</a:t>
            </a:r>
            <a:endParaRPr lang="es-ES">
              <a:latin typeface="+mj-lt"/>
              <a:ea typeface="Calibri Light"/>
              <a:cs typeface="Calibri Light"/>
            </a:endParaRPr>
          </a:p>
          <a:p>
            <a:pPr lvl="1"/>
            <a:r>
              <a:rPr lang="es-ES">
                <a:latin typeface="+mj-lt"/>
              </a:rPr>
              <a:t>El abdomen o </a:t>
            </a:r>
            <a:r>
              <a:rPr lang="es-ES"/>
              <a:t>intestino </a:t>
            </a:r>
            <a:endParaRPr lang="es-ES">
              <a:latin typeface="+mj-lt"/>
              <a:ea typeface="Calibri Light"/>
              <a:cs typeface="Calibri Light"/>
            </a:endParaRPr>
          </a:p>
          <a:p>
            <a:pPr lvl="1"/>
            <a:r>
              <a:rPr lang="es-ES">
                <a:latin typeface="+mj-lt"/>
              </a:rPr>
              <a:t>Fractura de pelvis o </a:t>
            </a:r>
            <a:r>
              <a:rPr lang="es-ES"/>
              <a:t>de fémur</a:t>
            </a:r>
            <a:endParaRPr lang="es-ES">
              <a:latin typeface="+mj-lt"/>
              <a:ea typeface="Calibri Light"/>
              <a:cs typeface="Calibri Light"/>
            </a:endParaRPr>
          </a:p>
          <a:p>
            <a:pPr lvl="1"/>
            <a:r>
              <a:rPr lang="es-ES">
                <a:latin typeface="+mj-lt"/>
              </a:rPr>
              <a:t>Heridas</a:t>
            </a:r>
            <a:endParaRPr lang="es-ES">
              <a:latin typeface="+mj-lt"/>
              <a:ea typeface="Calibri Light"/>
              <a:cs typeface="Calibri Light"/>
            </a:endParaRPr>
          </a:p>
          <a:p>
            <a:r>
              <a:rPr lang="es-ES" sz="2400" b="1"/>
              <a:t>Observe</a:t>
            </a:r>
            <a:r>
              <a:rPr lang="es-ES" sz="2400"/>
              <a:t> </a:t>
            </a:r>
            <a:r>
              <a:rPr lang="es-ES" sz="2400">
                <a:latin typeface="+mj-lt"/>
              </a:rPr>
              <a:t>si hay posibles signos de:</a:t>
            </a:r>
            <a:endParaRPr lang="es-ES" sz="2400">
              <a:latin typeface="+mj-lt"/>
              <a:ea typeface="Calibri Light"/>
              <a:cs typeface="Calibri Light"/>
            </a:endParaRPr>
          </a:p>
          <a:p>
            <a:pPr lvl="1"/>
            <a:r>
              <a:rPr lang="es-ES">
                <a:latin typeface="+mj-lt"/>
              </a:rPr>
              <a:t>Hipotensión</a:t>
            </a:r>
            <a:endParaRPr lang="es-ES">
              <a:latin typeface="+mj-lt"/>
              <a:ea typeface="Calibri Light"/>
              <a:cs typeface="Calibri Light"/>
            </a:endParaRPr>
          </a:p>
          <a:p>
            <a:pPr lvl="1"/>
            <a:r>
              <a:rPr lang="es-ES">
                <a:latin typeface="+mj-lt"/>
              </a:rPr>
              <a:t>Distensión venosa yugular</a:t>
            </a:r>
            <a:endParaRPr lang="es-ES">
              <a:latin typeface="+mj-lt"/>
              <a:ea typeface="Calibri Light"/>
              <a:cs typeface="Calibri Light"/>
            </a:endParaRPr>
          </a:p>
          <a:p>
            <a:pPr lvl="1"/>
            <a:r>
              <a:rPr lang="es-ES">
                <a:latin typeface="+mj-lt"/>
              </a:rPr>
              <a:t>Sonidos cardíacos atenuados</a:t>
            </a:r>
            <a:endParaRPr lang="es-ES">
              <a:latin typeface="+mj-lt"/>
              <a:ea typeface="Calibri Light"/>
              <a:cs typeface="Calibri Light"/>
            </a:endParaRPr>
          </a:p>
          <a:p>
            <a:r>
              <a:rPr lang="en-US" sz="2400" b="1"/>
              <a:t>Revise </a:t>
            </a:r>
            <a:r>
              <a:rPr lang="en-US" sz="2400" err="1"/>
              <a:t>pulso</a:t>
            </a:r>
            <a:r>
              <a:rPr lang="en-US" sz="2400"/>
              <a:t>, </a:t>
            </a:r>
            <a:r>
              <a:rPr lang="en-US" sz="2400" err="1"/>
              <a:t>llenado</a:t>
            </a:r>
            <a:r>
              <a:rPr lang="en-US" sz="2400"/>
              <a:t> </a:t>
            </a:r>
            <a:r>
              <a:rPr lang="en-US" sz="2400" err="1"/>
              <a:t>capilar</a:t>
            </a:r>
            <a:r>
              <a:rPr lang="en-US" sz="2400"/>
              <a:t> y </a:t>
            </a:r>
            <a:r>
              <a:rPr lang="en-US" sz="2400" err="1"/>
              <a:t>presión</a:t>
            </a:r>
            <a:r>
              <a:rPr lang="en-US" sz="2400"/>
              <a:t> arterial</a:t>
            </a:r>
            <a:endParaRPr lang="en-US" sz="2400">
              <a:ea typeface="Calibri Light"/>
              <a:cs typeface="Calibri Light"/>
            </a:endParaRPr>
          </a:p>
          <a:p>
            <a:endParaRPr lang="en-US" sz="2400"/>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2200" b="1"/>
          </a:p>
        </p:txBody>
      </p:sp>
      <p:sp>
        <p:nvSpPr>
          <p:cNvPr id="7" name="Title 1">
            <a:extLst>
              <a:ext uri="{FF2B5EF4-FFF2-40B4-BE49-F238E27FC236}">
                <a16:creationId xmlns:a16="http://schemas.microsoft.com/office/drawing/2014/main" id="{517D52DB-7947-699D-0CCA-9AB3CDD79835}"/>
              </a:ext>
            </a:extLst>
          </p:cNvPr>
          <p:cNvSpPr>
            <a:spLocks noGrp="1"/>
          </p:cNvSpPr>
          <p:nvPr>
            <p:ph type="title"/>
          </p:nvPr>
        </p:nvSpPr>
        <p:spPr>
          <a:xfrm>
            <a:off x="362712" y="175418"/>
            <a:ext cx="8991600" cy="1325563"/>
          </a:xfrm>
        </p:spPr>
        <p:txBody>
          <a:bodyPr/>
          <a:lstStyle/>
          <a:p>
            <a:r>
              <a:rPr lang="es-ES_tradnl">
                <a:latin typeface="+mn-lt"/>
              </a:rPr>
              <a:t>Circulación: Evaluación</a:t>
            </a:r>
          </a:p>
        </p:txBody>
      </p:sp>
      <p:pic>
        <p:nvPicPr>
          <p:cNvPr id="9" name="Picture 6" descr="A picture containing icon&#10;&#10;Description automatically generated">
            <a:extLst>
              <a:ext uri="{FF2B5EF4-FFF2-40B4-BE49-F238E27FC236}">
                <a16:creationId xmlns:a16="http://schemas.microsoft.com/office/drawing/2014/main" id="{B04F5A2A-8E9F-3EFF-0FCD-AB8FB2931B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7313" y="114580"/>
            <a:ext cx="1857375" cy="981075"/>
          </a:xfrm>
          <a:prstGeom prst="rect">
            <a:avLst/>
          </a:prstGeom>
        </p:spPr>
      </p:pic>
      <p:pic>
        <p:nvPicPr>
          <p:cNvPr id="10" name="Picture 4" descr="A picture containing logo&#10;&#10;Description automatically generated">
            <a:extLst>
              <a:ext uri="{FF2B5EF4-FFF2-40B4-BE49-F238E27FC236}">
                <a16:creationId xmlns:a16="http://schemas.microsoft.com/office/drawing/2014/main" id="{A69D551B-0FD7-5625-A366-60A165D6DF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39456" y="2506229"/>
            <a:ext cx="4147306" cy="2909716"/>
          </a:xfrm>
          <a:prstGeom prst="rect">
            <a:avLst/>
          </a:prstGeom>
        </p:spPr>
      </p:pic>
      <p:sp>
        <p:nvSpPr>
          <p:cNvPr id="11" name="TextBox 10">
            <a:extLst>
              <a:ext uri="{FF2B5EF4-FFF2-40B4-BE49-F238E27FC236}">
                <a16:creationId xmlns:a16="http://schemas.microsoft.com/office/drawing/2014/main" id="{FE53C8FB-DDA2-0777-9965-1A2D29B77641}"/>
              </a:ext>
            </a:extLst>
          </p:cNvPr>
          <p:cNvSpPr txBox="1"/>
          <p:nvPr/>
        </p:nvSpPr>
        <p:spPr>
          <a:xfrm>
            <a:off x="10214037" y="5412858"/>
            <a:ext cx="17634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884187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712" y="1668462"/>
            <a:ext cx="10515600" cy="4351338"/>
          </a:xfrm>
        </p:spPr>
        <p:txBody>
          <a:bodyPr vert="horz" lIns="91440" tIns="45720" rIns="91440" bIns="45720" rtlCol="0" anchor="t">
            <a:noAutofit/>
          </a:bodyPr>
          <a:lstStyle/>
          <a:p>
            <a:r>
              <a:rPr lang="es-ES_tradnl" sz="2400" u="sng">
                <a:latin typeface="+mj-lt"/>
                <a:cs typeface="Calibri"/>
              </a:rPr>
              <a:t>En caso de paro cardíaco </a:t>
            </a:r>
            <a:r>
              <a:rPr lang="es-ES_tradnl" sz="2400" u="sng">
                <a:latin typeface="+mj-lt"/>
                <a:ea typeface="Source Sans Pro"/>
                <a:cs typeface="Calibri"/>
                <a:sym typeface="Wingdings" pitchFamily="2" charset="2"/>
              </a:rPr>
              <a:t> </a:t>
            </a:r>
            <a:r>
              <a:rPr lang="es-ES_tradnl" sz="2400" u="sng">
                <a:latin typeface="+mj-lt"/>
                <a:cs typeface="Calibri"/>
              </a:rPr>
              <a:t>protocolos de RCP correspondientes</a:t>
            </a:r>
          </a:p>
          <a:p>
            <a:r>
              <a:rPr lang="es-ES_tradnl" sz="2400">
                <a:latin typeface="+mj-lt"/>
                <a:cs typeface="Calibri"/>
              </a:rPr>
              <a:t>Signos de</a:t>
            </a:r>
            <a:r>
              <a:rPr lang="es-ES_tradnl" sz="2400" b="1">
                <a:latin typeface="+mj-lt"/>
                <a:cs typeface="Calibri"/>
              </a:rPr>
              <a:t> mala perfusión</a:t>
            </a:r>
            <a:r>
              <a:rPr lang="es-ES_tradnl" sz="2400">
                <a:latin typeface="+mj-lt"/>
                <a:ea typeface="Source Sans Pro"/>
                <a:cs typeface="Calibri"/>
                <a:sym typeface="Wingdings" pitchFamily="2" charset="2"/>
              </a:rPr>
              <a:t> </a:t>
            </a:r>
            <a:r>
              <a:rPr lang="es-ES_tradnl" sz="2400">
                <a:ea typeface="Source Sans Pro"/>
                <a:cs typeface="Calibri"/>
                <a:sym typeface="Wingdings" pitchFamily="2" charset="2"/>
              </a:rPr>
              <a:t> </a:t>
            </a:r>
            <a:r>
              <a:rPr lang="es-ES_tradnl" sz="2400">
                <a:latin typeface="+mj-lt"/>
                <a:ea typeface="Source Sans Pro"/>
                <a:cs typeface="Calibri"/>
                <a:sym typeface="Wingdings" pitchFamily="2" charset="2"/>
              </a:rPr>
              <a:t> </a:t>
            </a:r>
            <a:r>
              <a:rPr lang="es-ES_tradnl" sz="2400">
                <a:latin typeface="+mj-lt"/>
                <a:cs typeface="Calibri"/>
              </a:rPr>
              <a:t>administre </a:t>
            </a:r>
            <a:r>
              <a:rPr lang="es-ES_tradnl" sz="2400" u="sng">
                <a:latin typeface="+mj-lt"/>
                <a:cs typeface="Calibri"/>
              </a:rPr>
              <a:t>líquidos por vía IV</a:t>
            </a:r>
          </a:p>
          <a:p>
            <a:pPr lvl="1"/>
            <a:r>
              <a:rPr lang="es-ES_tradnl" b="1">
                <a:latin typeface="+mj-lt"/>
                <a:cs typeface="Calibri"/>
              </a:rPr>
              <a:t>Sangrado externo</a:t>
            </a:r>
            <a:r>
              <a:rPr lang="es-ES_tradnl">
                <a:latin typeface="+mj-lt"/>
                <a:cs typeface="Calibri"/>
              </a:rPr>
              <a:t> </a:t>
            </a:r>
            <a:r>
              <a:rPr lang="es-ES_tradnl">
                <a:latin typeface="+mj-lt"/>
                <a:ea typeface="Source Sans Pro"/>
                <a:cs typeface="Calibri"/>
                <a:sym typeface="Wingdings" pitchFamily="2" charset="2"/>
              </a:rPr>
              <a:t> </a:t>
            </a:r>
            <a:r>
              <a:rPr lang="es-ES_tradnl">
                <a:latin typeface="+mj-lt"/>
                <a:cs typeface="Calibri"/>
              </a:rPr>
              <a:t>aplique </a:t>
            </a:r>
            <a:r>
              <a:rPr lang="es-ES_tradnl" u="sng">
                <a:latin typeface="+mj-lt"/>
                <a:cs typeface="Calibri"/>
              </a:rPr>
              <a:t>presión directa</a:t>
            </a:r>
            <a:r>
              <a:rPr lang="es-ES_tradnl">
                <a:cs typeface="Calibri"/>
              </a:rPr>
              <a:t> </a:t>
            </a:r>
            <a:endParaRPr lang="es-ES_tradnl">
              <a:latin typeface="+mj-lt"/>
              <a:cs typeface="Calibri" panose="020F0502020204030204" pitchFamily="34" charset="0"/>
            </a:endParaRPr>
          </a:p>
          <a:p>
            <a:pPr lvl="1"/>
            <a:endParaRPr lang="es-ES_tradnl">
              <a:cs typeface="Calibri"/>
            </a:endParaRPr>
          </a:p>
          <a:p>
            <a:pPr lvl="1"/>
            <a:r>
              <a:rPr lang="es-ES_tradnl">
                <a:latin typeface="+mj-lt"/>
                <a:cs typeface="Calibri"/>
              </a:rPr>
              <a:t>Si sospecha </a:t>
            </a:r>
            <a:r>
              <a:rPr lang="es-ES_tradnl" b="1">
                <a:latin typeface="+mj-lt"/>
                <a:cs typeface="Calibri"/>
              </a:rPr>
              <a:t>sangrado interno o un taponamiento cardíaco</a:t>
            </a:r>
            <a:endParaRPr lang="es-ES_tradnl"/>
          </a:p>
          <a:p>
            <a:pPr lvl="2">
              <a:buFont typeface="Wingdings" pitchFamily="2" charset="2"/>
              <a:buChar char="à"/>
            </a:pPr>
            <a:r>
              <a:rPr lang="es-ES_tradnl" sz="2400" u="sng">
                <a:latin typeface="+mj-lt"/>
                <a:ea typeface="Source Sans Pro"/>
                <a:cs typeface="Calibri"/>
                <a:sym typeface="Wingdings" pitchFamily="2" charset="2"/>
              </a:rPr>
              <a:t>Transfiera </a:t>
            </a:r>
            <a:r>
              <a:rPr lang="es-ES_tradnl" sz="2400" u="sng">
                <a:latin typeface="+mj-lt"/>
                <a:cs typeface="Calibri"/>
              </a:rPr>
              <a:t>rápidamente a centro con capacidad quirúrgica</a:t>
            </a:r>
          </a:p>
          <a:p>
            <a:pPr marL="914400" lvl="2" indent="0">
              <a:buNone/>
            </a:pPr>
            <a:endParaRPr lang="es-ES_tradnl" sz="2400">
              <a:latin typeface="+mj-lt"/>
              <a:cs typeface="Calibri" panose="020F0502020204030204" pitchFamily="34" charset="0"/>
            </a:endParaRPr>
          </a:p>
          <a:p>
            <a:r>
              <a:rPr lang="es-ES_tradnl" sz="2400" b="1">
                <a:latin typeface="+mj-lt"/>
                <a:cs typeface="Calibri"/>
              </a:rPr>
              <a:t>Si desconoce la causa</a:t>
            </a:r>
            <a:r>
              <a:rPr lang="es-ES_tradnl" sz="2400">
                <a:latin typeface="+mj-lt"/>
                <a:cs typeface="Calibri"/>
              </a:rPr>
              <a:t> </a:t>
            </a:r>
            <a:r>
              <a:rPr lang="es-ES_tradnl" sz="2400">
                <a:latin typeface="+mj-lt"/>
                <a:ea typeface="Source Sans Pro"/>
                <a:cs typeface="Calibri"/>
                <a:sym typeface="Wingdings" pitchFamily="2" charset="2"/>
              </a:rPr>
              <a:t></a:t>
            </a:r>
            <a:r>
              <a:rPr lang="es-ES_tradnl" sz="2400" u="sng">
                <a:latin typeface="+mj-lt"/>
                <a:ea typeface="Source Sans Pro"/>
                <a:cs typeface="Calibri"/>
                <a:sym typeface="Wingdings" pitchFamily="2" charset="2"/>
              </a:rPr>
              <a:t> piense en </a:t>
            </a:r>
            <a:r>
              <a:rPr lang="es-ES_tradnl" sz="2400" u="sng">
                <a:latin typeface="+mj-lt"/>
                <a:cs typeface="Calibri"/>
              </a:rPr>
              <a:t>un traumatismo</a:t>
            </a:r>
          </a:p>
          <a:p>
            <a:pPr lvl="1"/>
            <a:r>
              <a:rPr lang="es-ES_tradnl">
                <a:latin typeface="+mj-lt"/>
                <a:cs typeface="Calibri"/>
              </a:rPr>
              <a:t>Use un inmovilizador para posibles fracturas de pelvis y férula para posibles fracturas de fémur, o cualquier fractura que comprometa el flujo sanguíneo</a:t>
            </a:r>
            <a:endParaRPr lang="es-ES_tradnl">
              <a:latin typeface="+mj-lt"/>
              <a:ea typeface="Calibri Light"/>
              <a:cs typeface="Calibri"/>
            </a:endParaRPr>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2200" b="1"/>
          </a:p>
        </p:txBody>
      </p:sp>
      <p:sp>
        <p:nvSpPr>
          <p:cNvPr id="7" name="Title 1">
            <a:extLst>
              <a:ext uri="{FF2B5EF4-FFF2-40B4-BE49-F238E27FC236}">
                <a16:creationId xmlns:a16="http://schemas.microsoft.com/office/drawing/2014/main" id="{8F5DFD44-7309-772E-9D78-FFF84CBE8F28}"/>
              </a:ext>
            </a:extLst>
          </p:cNvPr>
          <p:cNvSpPr>
            <a:spLocks noGrp="1"/>
          </p:cNvSpPr>
          <p:nvPr>
            <p:ph type="title"/>
          </p:nvPr>
        </p:nvSpPr>
        <p:spPr>
          <a:xfrm>
            <a:off x="362712" y="175418"/>
            <a:ext cx="8991600" cy="1325563"/>
          </a:xfrm>
        </p:spPr>
        <p:txBody>
          <a:bodyPr/>
          <a:lstStyle/>
          <a:p>
            <a:r>
              <a:rPr lang="es-ES_tradnl">
                <a:latin typeface="+mn-lt"/>
              </a:rPr>
              <a:t>Circulación: Tratamiento</a:t>
            </a:r>
          </a:p>
        </p:txBody>
      </p:sp>
      <p:pic>
        <p:nvPicPr>
          <p:cNvPr id="9" name="Picture 6" descr="A picture containing icon&#10;&#10;Description automatically generated">
            <a:extLst>
              <a:ext uri="{FF2B5EF4-FFF2-40B4-BE49-F238E27FC236}">
                <a16:creationId xmlns:a16="http://schemas.microsoft.com/office/drawing/2014/main" id="{20C74782-D884-1EB6-105A-568B97FFD8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7313" y="114580"/>
            <a:ext cx="1857375" cy="981075"/>
          </a:xfrm>
          <a:prstGeom prst="rect">
            <a:avLst/>
          </a:prstGeom>
        </p:spPr>
      </p:pic>
      <p:pic>
        <p:nvPicPr>
          <p:cNvPr id="10" name="Picture 4">
            <a:extLst>
              <a:ext uri="{FF2B5EF4-FFF2-40B4-BE49-F238E27FC236}">
                <a16:creationId xmlns:a16="http://schemas.microsoft.com/office/drawing/2014/main" id="{0D5D2B1A-69B0-383B-BE58-0AA1DA4A17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10539" y="2838897"/>
            <a:ext cx="2901350" cy="2013755"/>
          </a:xfrm>
          <a:prstGeom prst="rect">
            <a:avLst/>
          </a:prstGeom>
        </p:spPr>
      </p:pic>
      <p:sp>
        <p:nvSpPr>
          <p:cNvPr id="11" name="TextBox 10">
            <a:extLst>
              <a:ext uri="{FF2B5EF4-FFF2-40B4-BE49-F238E27FC236}">
                <a16:creationId xmlns:a16="http://schemas.microsoft.com/office/drawing/2014/main" id="{7AA506F7-C479-D5B0-DFA9-F8BBED60AFC3}"/>
              </a:ext>
            </a:extLst>
          </p:cNvPr>
          <p:cNvSpPr txBox="1"/>
          <p:nvPr/>
        </p:nvSpPr>
        <p:spPr>
          <a:xfrm>
            <a:off x="10249671" y="4960416"/>
            <a:ext cx="17634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187711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5443" y="1230053"/>
            <a:ext cx="10515600" cy="2852737"/>
          </a:xfrm>
        </p:spPr>
        <p:txBody>
          <a:bodyPr>
            <a:noAutofit/>
          </a:bodyPr>
          <a:lstStyle/>
          <a:p>
            <a:r>
              <a:rPr lang="es-ES_tradnl" sz="10000">
                <a:latin typeface="Calibri" panose="020F0502020204030204" pitchFamily="34" charset="0"/>
                <a:cs typeface="Calibri" panose="020F0502020204030204" pitchFamily="34" charset="0"/>
              </a:rPr>
              <a:t>Preguntas</a:t>
            </a:r>
          </a:p>
        </p:txBody>
      </p:sp>
      <p:pic>
        <p:nvPicPr>
          <p:cNvPr id="5" name="Graphic 4" descr="Question Mark with solid fill">
            <a:extLst>
              <a:ext uri="{FF2B5EF4-FFF2-40B4-BE49-F238E27FC236}">
                <a16:creationId xmlns:a16="http://schemas.microsoft.com/office/drawing/2014/main" id="{0F7A68C7-EA12-5636-42D8-0EF9183417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9593" y="2640835"/>
            <a:ext cx="1240344" cy="1240344"/>
          </a:xfrm>
          <a:prstGeom prst="rect">
            <a:avLst/>
          </a:prstGeom>
        </p:spPr>
      </p:pic>
      <p:pic>
        <p:nvPicPr>
          <p:cNvPr id="6" name="Graphic 5" descr="Question Mark with solid fill">
            <a:extLst>
              <a:ext uri="{FF2B5EF4-FFF2-40B4-BE49-F238E27FC236}">
                <a16:creationId xmlns:a16="http://schemas.microsoft.com/office/drawing/2014/main" id="{F3FB05E8-658B-5DC1-AF1B-8818522773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991201" y="2719532"/>
            <a:ext cx="1240344" cy="1240344"/>
          </a:xfrm>
          <a:prstGeom prst="rect">
            <a:avLst/>
          </a:prstGeom>
        </p:spPr>
      </p:pic>
      <p:sp>
        <p:nvSpPr>
          <p:cNvPr id="9" name="Title 1">
            <a:extLst>
              <a:ext uri="{FF2B5EF4-FFF2-40B4-BE49-F238E27FC236}">
                <a16:creationId xmlns:a16="http://schemas.microsoft.com/office/drawing/2014/main" id="{EFD8D944-273B-33BA-9B6E-AE7D3BFAE0A1}"/>
              </a:ext>
            </a:extLst>
          </p:cNvPr>
          <p:cNvSpPr txBox="1">
            <a:spLocks/>
          </p:cNvSpPr>
          <p:nvPr/>
        </p:nvSpPr>
        <p:spPr>
          <a:xfrm>
            <a:off x="488337" y="-229908"/>
            <a:ext cx="8991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002060"/>
                </a:solidFill>
                <a:latin typeface="+mj-lt"/>
                <a:ea typeface="+mj-ea"/>
                <a:cs typeface="+mj-cs"/>
              </a:defRPr>
            </a:lvl1pPr>
          </a:lstStyle>
          <a:p>
            <a:r>
              <a:rPr lang="es-ES_tradnl" sz="4000">
                <a:latin typeface="+mn-lt"/>
              </a:rPr>
              <a:t>Circulación</a:t>
            </a:r>
          </a:p>
        </p:txBody>
      </p:sp>
      <p:pic>
        <p:nvPicPr>
          <p:cNvPr id="10" name="Picture 6" descr="A picture containing icon&#10;&#10;Description automatically generated">
            <a:extLst>
              <a:ext uri="{FF2B5EF4-FFF2-40B4-BE49-F238E27FC236}">
                <a16:creationId xmlns:a16="http://schemas.microsoft.com/office/drawing/2014/main" id="{27876196-CE22-B333-CABC-5A14CF5260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47313" y="114580"/>
            <a:ext cx="1857375" cy="981075"/>
          </a:xfrm>
          <a:prstGeom prst="rect">
            <a:avLst/>
          </a:prstGeom>
        </p:spPr>
      </p:pic>
    </p:spTree>
    <p:extLst>
      <p:ext uri="{BB962C8B-B14F-4D97-AF65-F5344CB8AC3E}">
        <p14:creationId xmlns:p14="http://schemas.microsoft.com/office/powerpoint/2010/main" val="389001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136" y="149225"/>
            <a:ext cx="8991600" cy="1325563"/>
          </a:xfrm>
        </p:spPr>
        <p:txBody>
          <a:bodyPr>
            <a:normAutofit/>
          </a:bodyPr>
          <a:lstStyle/>
          <a:p>
            <a:pPr>
              <a:spcBef>
                <a:spcPts val="0"/>
              </a:spcBef>
            </a:pPr>
            <a:r>
              <a:rPr lang="es-ES_tradnl">
                <a:latin typeface="+mn-lt"/>
              </a:rPr>
              <a:t>Disfunción Neurológica: Evaluación</a:t>
            </a:r>
            <a:endParaRPr lang="es-ES_tradnl" b="1">
              <a:latin typeface="+mn-lt"/>
            </a:endParaRPr>
          </a:p>
        </p:txBody>
      </p:sp>
      <p:sp>
        <p:nvSpPr>
          <p:cNvPr id="3" name="Content Placeholder 2"/>
          <p:cNvSpPr>
            <a:spLocks noGrp="1"/>
          </p:cNvSpPr>
          <p:nvPr>
            <p:ph idx="1"/>
          </p:nvPr>
        </p:nvSpPr>
        <p:spPr>
          <a:xfrm>
            <a:off x="545592" y="1668462"/>
            <a:ext cx="10515600" cy="4351338"/>
          </a:xfrm>
        </p:spPr>
        <p:txBody>
          <a:bodyPr vert="horz" lIns="91440" tIns="45720" rIns="91440" bIns="45720" rtlCol="0" anchor="t">
            <a:noAutofit/>
          </a:bodyPr>
          <a:lstStyle/>
          <a:p>
            <a:pPr>
              <a:lnSpc>
                <a:spcPct val="100000"/>
              </a:lnSpc>
              <a:spcBef>
                <a:spcPts val="0"/>
              </a:spcBef>
              <a:spcAft>
                <a:spcPts val="500"/>
              </a:spcAft>
            </a:pPr>
            <a:r>
              <a:rPr lang="es-ES" sz="2400" b="1"/>
              <a:t>Evalúe </a:t>
            </a:r>
            <a:r>
              <a:rPr lang="es-ES" sz="2400">
                <a:latin typeface="+mj-lt"/>
              </a:rPr>
              <a:t>nivel de consciencia</a:t>
            </a:r>
          </a:p>
          <a:p>
            <a:pPr lvl="1">
              <a:lnSpc>
                <a:spcPct val="100000"/>
              </a:lnSpc>
              <a:spcBef>
                <a:spcPts val="0"/>
              </a:spcBef>
              <a:spcAft>
                <a:spcPts val="500"/>
              </a:spcAft>
            </a:pPr>
            <a:r>
              <a:rPr lang="es-ES">
                <a:latin typeface="+mj-lt"/>
              </a:rPr>
              <a:t>AVDI (Alerta, respuesta Verbal, respuesta al Dolor, Inconsciencia) </a:t>
            </a:r>
          </a:p>
          <a:p>
            <a:pPr lvl="1">
              <a:lnSpc>
                <a:spcPct val="100000"/>
              </a:lnSpc>
              <a:spcBef>
                <a:spcPts val="0"/>
              </a:spcBef>
              <a:spcAft>
                <a:spcPts val="500"/>
              </a:spcAft>
            </a:pPr>
            <a:r>
              <a:rPr lang="es-ES">
                <a:latin typeface="+mj-lt"/>
              </a:rPr>
              <a:t>Glasgow (trauma)</a:t>
            </a:r>
            <a:endParaRPr lang="en-US">
              <a:latin typeface="+mj-lt"/>
            </a:endParaRPr>
          </a:p>
          <a:p>
            <a:pPr>
              <a:lnSpc>
                <a:spcPct val="100000"/>
              </a:lnSpc>
              <a:spcBef>
                <a:spcPts val="0"/>
              </a:spcBef>
              <a:spcAft>
                <a:spcPts val="500"/>
              </a:spcAft>
            </a:pPr>
            <a:r>
              <a:rPr lang="es-ES" sz="2400" b="1"/>
              <a:t>Revise </a:t>
            </a:r>
            <a:r>
              <a:rPr lang="es-ES" sz="2400">
                <a:latin typeface="+mj-lt"/>
              </a:rPr>
              <a:t>el nivel de glucosa capilar</a:t>
            </a:r>
            <a:endParaRPr lang="en-US" sz="2400">
              <a:latin typeface="+mj-lt"/>
            </a:endParaRPr>
          </a:p>
          <a:p>
            <a:pPr>
              <a:lnSpc>
                <a:spcPct val="100000"/>
              </a:lnSpc>
              <a:spcBef>
                <a:spcPts val="0"/>
              </a:spcBef>
              <a:spcAft>
                <a:spcPts val="500"/>
              </a:spcAft>
            </a:pPr>
            <a:r>
              <a:rPr lang="es-ES" sz="2400" b="1"/>
              <a:t>Revise</a:t>
            </a:r>
            <a:r>
              <a:rPr lang="es-ES" sz="2400"/>
              <a:t> </a:t>
            </a:r>
            <a:r>
              <a:rPr lang="es-ES" sz="2400">
                <a:latin typeface="+mj-lt"/>
              </a:rPr>
              <a:t>el tamaño de las pupilas </a:t>
            </a:r>
          </a:p>
          <a:p>
            <a:pPr lvl="1">
              <a:lnSpc>
                <a:spcPct val="100000"/>
              </a:lnSpc>
              <a:spcBef>
                <a:spcPts val="0"/>
              </a:spcBef>
              <a:spcAft>
                <a:spcPts val="500"/>
              </a:spcAft>
            </a:pPr>
            <a:r>
              <a:rPr lang="es-ES">
                <a:latin typeface="+mj-lt"/>
              </a:rPr>
              <a:t>Tamaño, simetría y reacción a la luz</a:t>
            </a:r>
            <a:endParaRPr lang="en-US">
              <a:latin typeface="+mj-lt"/>
            </a:endParaRPr>
          </a:p>
          <a:p>
            <a:pPr>
              <a:lnSpc>
                <a:spcPct val="100000"/>
              </a:lnSpc>
              <a:spcBef>
                <a:spcPts val="0"/>
              </a:spcBef>
              <a:spcAft>
                <a:spcPts val="500"/>
              </a:spcAft>
            </a:pPr>
            <a:r>
              <a:rPr lang="es-ES" sz="2400" b="1"/>
              <a:t>Revise </a:t>
            </a:r>
            <a:r>
              <a:rPr lang="es-ES" sz="2400">
                <a:latin typeface="+mj-lt"/>
              </a:rPr>
              <a:t>movimiento y sensibilidad en cuatro extremidades</a:t>
            </a:r>
            <a:endParaRPr lang="en-US" sz="2400" b="1">
              <a:latin typeface="+mj-lt"/>
            </a:endParaRPr>
          </a:p>
          <a:p>
            <a:pPr>
              <a:lnSpc>
                <a:spcPct val="100000"/>
              </a:lnSpc>
              <a:spcBef>
                <a:spcPts val="0"/>
              </a:spcBef>
              <a:spcAft>
                <a:spcPts val="500"/>
              </a:spcAft>
            </a:pPr>
            <a:r>
              <a:rPr lang="es-ES" sz="2400" b="1"/>
              <a:t>Observe</a:t>
            </a:r>
            <a:r>
              <a:rPr lang="es-ES" sz="2400"/>
              <a:t> </a:t>
            </a:r>
            <a:r>
              <a:rPr lang="es-ES" sz="2400">
                <a:latin typeface="+mj-lt"/>
              </a:rPr>
              <a:t>si hay movimientos anómalos repetitivos o temblores</a:t>
            </a:r>
          </a:p>
          <a:p>
            <a:pPr lvl="1">
              <a:lnSpc>
                <a:spcPct val="100000"/>
              </a:lnSpc>
              <a:spcBef>
                <a:spcPts val="0"/>
              </a:spcBef>
              <a:spcAft>
                <a:spcPts val="500"/>
              </a:spcAft>
            </a:pPr>
            <a:r>
              <a:rPr lang="es-ES">
                <a:latin typeface="+mj-lt"/>
              </a:rPr>
              <a:t>Crisis epiléptica/convulsión</a:t>
            </a:r>
            <a:endParaRPr lang="en-US">
              <a:latin typeface="+mj-lt"/>
            </a:endParaRPr>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2200" b="1"/>
          </a:p>
        </p:txBody>
      </p:sp>
      <p:pic>
        <p:nvPicPr>
          <p:cNvPr id="4" name="Picture 4" descr="A picture containing text, clipart&#10;&#10;Description automatically generated">
            <a:extLst>
              <a:ext uri="{FF2B5EF4-FFF2-40B4-BE49-F238E27FC236}">
                <a16:creationId xmlns:a16="http://schemas.microsoft.com/office/drawing/2014/main" id="{7196704E-320C-6B5D-9229-9A35FB9093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01008" y="149225"/>
            <a:ext cx="1809750" cy="971550"/>
          </a:xfrm>
          <a:prstGeom prst="rect">
            <a:avLst/>
          </a:prstGeom>
        </p:spPr>
      </p:pic>
      <p:pic>
        <p:nvPicPr>
          <p:cNvPr id="5" name="Picture 8" descr="A picture containing logo&#10;&#10;Description automatically generated">
            <a:extLst>
              <a:ext uri="{FF2B5EF4-FFF2-40B4-BE49-F238E27FC236}">
                <a16:creationId xmlns:a16="http://schemas.microsoft.com/office/drawing/2014/main" id="{17E3D674-F8B2-2553-EDAA-4BE657A2D8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09544" y="2600861"/>
            <a:ext cx="3388406" cy="2363082"/>
          </a:xfrm>
          <a:prstGeom prst="rect">
            <a:avLst/>
          </a:prstGeom>
        </p:spPr>
      </p:pic>
      <p:sp>
        <p:nvSpPr>
          <p:cNvPr id="6" name="TextBox 5">
            <a:extLst>
              <a:ext uri="{FF2B5EF4-FFF2-40B4-BE49-F238E27FC236}">
                <a16:creationId xmlns:a16="http://schemas.microsoft.com/office/drawing/2014/main" id="{34211193-7DB1-C4DE-EE91-97AB96E5D0A3}"/>
              </a:ext>
            </a:extLst>
          </p:cNvPr>
          <p:cNvSpPr txBox="1"/>
          <p:nvPr/>
        </p:nvSpPr>
        <p:spPr>
          <a:xfrm>
            <a:off x="10382610" y="5064217"/>
            <a:ext cx="17634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1028948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293" y="1768571"/>
            <a:ext cx="10515600" cy="4878642"/>
          </a:xfrm>
        </p:spPr>
        <p:txBody>
          <a:bodyPr vert="horz" lIns="91440" tIns="45720" rIns="91440" bIns="45720" rtlCol="0" anchor="t">
            <a:noAutofit/>
          </a:bodyPr>
          <a:lstStyle/>
          <a:p>
            <a:pPr>
              <a:lnSpc>
                <a:spcPct val="100000"/>
              </a:lnSpc>
              <a:spcBef>
                <a:spcPts val="0"/>
              </a:spcBef>
              <a:spcAft>
                <a:spcPts val="600"/>
              </a:spcAft>
            </a:pPr>
            <a:r>
              <a:rPr lang="es-ES" sz="2400">
                <a:latin typeface="+mj-lt"/>
              </a:rPr>
              <a:t>Si hay alteración del estado mental SIN indicios de traumatismo</a:t>
            </a:r>
          </a:p>
          <a:p>
            <a:pPr marL="457200" lvl="1" indent="0">
              <a:lnSpc>
                <a:spcPct val="100000"/>
              </a:lnSpc>
              <a:spcBef>
                <a:spcPts val="0"/>
              </a:spcBef>
              <a:spcAft>
                <a:spcPts val="600"/>
              </a:spcAft>
              <a:buNone/>
            </a:pPr>
            <a:r>
              <a:rPr lang="en-US">
                <a:latin typeface="+mj-lt"/>
                <a:ea typeface="Source Sans Pro"/>
                <a:cs typeface="Roboto"/>
                <a:sym typeface="Wingdings" pitchFamily="2" charset="2"/>
              </a:rPr>
              <a:t> </a:t>
            </a:r>
            <a:r>
              <a:rPr lang="es-ES">
                <a:latin typeface="+mj-lt"/>
              </a:rPr>
              <a:t>Coloque en POSICIÓN DE SEGURIDAD</a:t>
            </a:r>
            <a:r>
              <a:rPr lang="es-ES"/>
              <a:t> </a:t>
            </a:r>
            <a:endParaRPr lang="es-ES">
              <a:latin typeface="+mj-lt"/>
              <a:cs typeface="Calibri Light"/>
            </a:endParaRPr>
          </a:p>
          <a:p>
            <a:pPr>
              <a:lnSpc>
                <a:spcPct val="100000"/>
              </a:lnSpc>
              <a:spcBef>
                <a:spcPts val="0"/>
              </a:spcBef>
              <a:spcAft>
                <a:spcPts val="600"/>
              </a:spcAft>
            </a:pPr>
            <a:r>
              <a:rPr lang="es-ES" sz="2400">
                <a:latin typeface="+mj-lt"/>
              </a:rPr>
              <a:t>Si nivel de</a:t>
            </a:r>
            <a:r>
              <a:rPr lang="es-ES" sz="2400" b="1">
                <a:latin typeface="+mj-lt"/>
              </a:rPr>
              <a:t> glucosa es bajo </a:t>
            </a:r>
            <a:r>
              <a:rPr lang="en-US" sz="2400">
                <a:latin typeface="+mj-lt"/>
              </a:rPr>
              <a:t>(&lt;3.5mmol/L</a:t>
            </a:r>
            <a:r>
              <a:rPr lang="en-US" sz="2400"/>
              <a:t> o 60 mg/dL)</a:t>
            </a:r>
            <a:r>
              <a:rPr lang="en-US" sz="2400" b="1">
                <a:latin typeface="+mj-lt"/>
              </a:rPr>
              <a:t> </a:t>
            </a:r>
            <a:r>
              <a:rPr lang="es-ES" sz="2400" b="1">
                <a:latin typeface="+mj-lt"/>
              </a:rPr>
              <a:t>o si no se puede revisar</a:t>
            </a:r>
            <a:endParaRPr lang="es-ES" sz="2400" b="1">
              <a:latin typeface="+mj-lt"/>
              <a:cs typeface="Calibri Light"/>
            </a:endParaRPr>
          </a:p>
          <a:p>
            <a:pPr marL="457200" lvl="1" indent="0">
              <a:lnSpc>
                <a:spcPct val="100000"/>
              </a:lnSpc>
              <a:spcBef>
                <a:spcPts val="0"/>
              </a:spcBef>
              <a:spcAft>
                <a:spcPts val="600"/>
              </a:spcAft>
              <a:buNone/>
            </a:pPr>
            <a:r>
              <a:rPr lang="en-US" u="sng">
                <a:latin typeface="+mj-lt"/>
                <a:ea typeface="Source Sans Pro"/>
                <a:cs typeface="Roboto"/>
                <a:sym typeface="Wingdings" pitchFamily="2" charset="2"/>
              </a:rPr>
              <a:t> </a:t>
            </a:r>
            <a:r>
              <a:rPr lang="es-ES" u="sng">
                <a:latin typeface="+mj-lt"/>
              </a:rPr>
              <a:t>Administre GLUCOSA</a:t>
            </a:r>
            <a:endParaRPr lang="en-US" u="sng">
              <a:latin typeface="+mj-lt"/>
              <a:cs typeface="Calibri Light"/>
            </a:endParaRPr>
          </a:p>
          <a:p>
            <a:pPr>
              <a:lnSpc>
                <a:spcPct val="100000"/>
              </a:lnSpc>
              <a:spcBef>
                <a:spcPts val="0"/>
              </a:spcBef>
              <a:spcAft>
                <a:spcPts val="600"/>
              </a:spcAft>
            </a:pPr>
            <a:r>
              <a:rPr lang="es-ES" sz="2400">
                <a:latin typeface="+mj-lt"/>
              </a:rPr>
              <a:t>Ante una crisis epiléptica/</a:t>
            </a:r>
            <a:r>
              <a:rPr lang="es-ES" sz="2400" b="1">
                <a:latin typeface="+mj-lt"/>
              </a:rPr>
              <a:t>convulsiones</a:t>
            </a:r>
            <a:r>
              <a:rPr lang="es-ES" sz="2400">
                <a:latin typeface="+mj-lt"/>
              </a:rPr>
              <a:t> activas</a:t>
            </a:r>
            <a:endParaRPr lang="es-ES" sz="2400">
              <a:latin typeface="+mj-lt"/>
              <a:cs typeface="Calibri Light"/>
            </a:endParaRPr>
          </a:p>
          <a:p>
            <a:pPr marL="457200" lvl="1" indent="0">
              <a:lnSpc>
                <a:spcPct val="100000"/>
              </a:lnSpc>
              <a:spcBef>
                <a:spcPts val="0"/>
              </a:spcBef>
              <a:spcAft>
                <a:spcPts val="600"/>
              </a:spcAft>
              <a:buNone/>
            </a:pPr>
            <a:r>
              <a:rPr lang="en-US">
                <a:latin typeface="+mj-lt"/>
                <a:ea typeface="Source Sans Pro"/>
                <a:cs typeface="Roboto"/>
                <a:sym typeface="Wingdings" pitchFamily="2" charset="2"/>
              </a:rPr>
              <a:t> </a:t>
            </a:r>
            <a:r>
              <a:rPr lang="es-ES">
                <a:latin typeface="+mj-lt"/>
              </a:rPr>
              <a:t>Administre </a:t>
            </a:r>
            <a:r>
              <a:rPr lang="es-ES" u="sng">
                <a:latin typeface="+mj-lt"/>
              </a:rPr>
              <a:t>BENZODIACEPINA</a:t>
            </a:r>
            <a:r>
              <a:rPr lang="en-US" i="1"/>
              <a:t> </a:t>
            </a:r>
            <a:endParaRPr lang="en-US">
              <a:latin typeface="+mj-lt"/>
            </a:endParaRPr>
          </a:p>
          <a:p>
            <a:pPr>
              <a:lnSpc>
                <a:spcPct val="100000"/>
              </a:lnSpc>
              <a:spcBef>
                <a:spcPts val="0"/>
              </a:spcBef>
              <a:spcAft>
                <a:spcPts val="600"/>
              </a:spcAft>
            </a:pPr>
            <a:r>
              <a:rPr lang="es-ES" sz="2400">
                <a:latin typeface="+mj-lt"/>
              </a:rPr>
              <a:t>Si </a:t>
            </a:r>
            <a:r>
              <a:rPr lang="es-ES" sz="2400"/>
              <a:t>es</a:t>
            </a:r>
            <a:r>
              <a:rPr lang="es-ES" sz="2400">
                <a:latin typeface="+mj-lt"/>
              </a:rPr>
              <a:t> una </a:t>
            </a:r>
            <a:r>
              <a:rPr lang="es-ES" sz="2400" b="1">
                <a:latin typeface="+mj-lt"/>
              </a:rPr>
              <a:t>paciente embarazada</a:t>
            </a:r>
            <a:r>
              <a:rPr lang="es-ES" sz="2400">
                <a:latin typeface="+mj-lt"/>
              </a:rPr>
              <a:t> </a:t>
            </a:r>
            <a:r>
              <a:rPr lang="es-ES" sz="2400"/>
              <a:t>con crisis</a:t>
            </a:r>
            <a:r>
              <a:rPr lang="es-ES" sz="2400">
                <a:latin typeface="+mj-lt"/>
              </a:rPr>
              <a:t> epiléptica/</a:t>
            </a:r>
            <a:r>
              <a:rPr lang="es-ES" sz="2400" b="1">
                <a:latin typeface="+mj-lt"/>
              </a:rPr>
              <a:t>convulsiones</a:t>
            </a:r>
            <a:endParaRPr lang="es-ES" sz="2400" b="1">
              <a:latin typeface="+mj-lt"/>
              <a:ea typeface="Calibri Light"/>
              <a:cs typeface="Calibri Light"/>
            </a:endParaRPr>
          </a:p>
          <a:p>
            <a:pPr marL="458470" indent="0">
              <a:lnSpc>
                <a:spcPct val="100000"/>
              </a:lnSpc>
              <a:spcBef>
                <a:spcPts val="0"/>
              </a:spcBef>
              <a:spcAft>
                <a:spcPts val="600"/>
              </a:spcAft>
              <a:buNone/>
            </a:pPr>
            <a:r>
              <a:rPr lang="en-US" sz="2400">
                <a:latin typeface="+mj-lt"/>
                <a:ea typeface="Source Sans Pro"/>
                <a:cs typeface="Roboto"/>
                <a:sym typeface="Wingdings" pitchFamily="2" charset="2"/>
              </a:rPr>
              <a:t> </a:t>
            </a:r>
            <a:r>
              <a:rPr lang="es-ES" sz="2400">
                <a:latin typeface="+mj-lt"/>
              </a:rPr>
              <a:t>Administre</a:t>
            </a:r>
            <a:r>
              <a:rPr lang="es-ES" sz="2400" u="sng">
                <a:latin typeface="+mj-lt"/>
              </a:rPr>
              <a:t> SULFATO DE MAGNESIO</a:t>
            </a:r>
            <a:r>
              <a:rPr lang="es-ES" sz="2400"/>
              <a:t> </a:t>
            </a:r>
            <a:endParaRPr lang="es-ES" sz="2400">
              <a:latin typeface="+mj-lt"/>
              <a:cs typeface="Calibri Light"/>
            </a:endParaRPr>
          </a:p>
          <a:p>
            <a:pPr>
              <a:lnSpc>
                <a:spcPct val="100000"/>
              </a:lnSpc>
              <a:spcBef>
                <a:spcPts val="0"/>
              </a:spcBef>
            </a:pPr>
            <a:endParaRPr lang="en-US" sz="2400" i="1">
              <a:latin typeface="+mj-lt"/>
            </a:endParaRPr>
          </a:p>
          <a:p>
            <a:pPr marL="457200" lvl="1" indent="0">
              <a:lnSpc>
                <a:spcPct val="100000"/>
              </a:lnSpc>
              <a:spcBef>
                <a:spcPts val="0"/>
              </a:spcBef>
              <a:buNone/>
            </a:pPr>
            <a:endParaRPr lang="en-US">
              <a:latin typeface="+mj-lt"/>
            </a:endParaRPr>
          </a:p>
          <a:p>
            <a:pPr lvl="1">
              <a:lnSpc>
                <a:spcPct val="100000"/>
              </a:lnSpc>
              <a:spcBef>
                <a:spcPts val="0"/>
              </a:spcBef>
            </a:pPr>
            <a:endParaRPr lang="en-US">
              <a:latin typeface="+mj-lt"/>
            </a:endParaRPr>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2200" b="1"/>
          </a:p>
        </p:txBody>
      </p:sp>
      <p:pic>
        <p:nvPicPr>
          <p:cNvPr id="5" name="Picture 4" descr="A picture containing text, clipart&#10;&#10;Description automatically generated">
            <a:extLst>
              <a:ext uri="{FF2B5EF4-FFF2-40B4-BE49-F238E27FC236}">
                <a16:creationId xmlns:a16="http://schemas.microsoft.com/office/drawing/2014/main" id="{952BE31B-0A7C-F3AF-46F8-7321529E99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01008" y="149225"/>
            <a:ext cx="1809750" cy="971550"/>
          </a:xfrm>
          <a:prstGeom prst="rect">
            <a:avLst/>
          </a:prstGeom>
        </p:spPr>
      </p:pic>
      <p:sp>
        <p:nvSpPr>
          <p:cNvPr id="10" name="Title 1">
            <a:extLst>
              <a:ext uri="{FF2B5EF4-FFF2-40B4-BE49-F238E27FC236}">
                <a16:creationId xmlns:a16="http://schemas.microsoft.com/office/drawing/2014/main" id="{07704674-9B47-04A0-598D-C76E1845DD79}"/>
              </a:ext>
            </a:extLst>
          </p:cNvPr>
          <p:cNvSpPr>
            <a:spLocks noGrp="1"/>
          </p:cNvSpPr>
          <p:nvPr>
            <p:ph type="title"/>
          </p:nvPr>
        </p:nvSpPr>
        <p:spPr>
          <a:xfrm>
            <a:off x="326136" y="149225"/>
            <a:ext cx="8991600" cy="1325563"/>
          </a:xfrm>
        </p:spPr>
        <p:txBody>
          <a:bodyPr>
            <a:normAutofit/>
          </a:bodyPr>
          <a:lstStyle/>
          <a:p>
            <a:pPr>
              <a:spcBef>
                <a:spcPts val="0"/>
              </a:spcBef>
            </a:pPr>
            <a:r>
              <a:rPr lang="es-ES_tradnl">
                <a:latin typeface="+mn-lt"/>
              </a:rPr>
              <a:t>Disfunción Neurológica: Tratamiento</a:t>
            </a:r>
            <a:endParaRPr lang="es-ES_tradnl" b="1">
              <a:latin typeface="+mn-lt"/>
            </a:endParaRPr>
          </a:p>
        </p:txBody>
      </p:sp>
      <p:sp>
        <p:nvSpPr>
          <p:cNvPr id="11" name="TextBox 10">
            <a:extLst>
              <a:ext uri="{FF2B5EF4-FFF2-40B4-BE49-F238E27FC236}">
                <a16:creationId xmlns:a16="http://schemas.microsoft.com/office/drawing/2014/main" id="{30C18C35-C612-DC2C-6128-E7534405D48B}"/>
              </a:ext>
            </a:extLst>
          </p:cNvPr>
          <p:cNvSpPr txBox="1"/>
          <p:nvPr/>
        </p:nvSpPr>
        <p:spPr>
          <a:xfrm>
            <a:off x="10301368" y="4448279"/>
            <a:ext cx="17634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4D5156"/>
                </a:solidFill>
                <a:latin typeface="Arial"/>
              </a:rPr>
              <a:t>©</a:t>
            </a:r>
            <a:r>
              <a:rPr lang="en-US" sz="1100" b="1"/>
              <a:t>WHO/Laerdal Medical</a:t>
            </a:r>
            <a:endParaRPr lang="en-US"/>
          </a:p>
        </p:txBody>
      </p:sp>
      <p:pic>
        <p:nvPicPr>
          <p:cNvPr id="12" name="Picture 9" descr="A picture containing text&#10;&#10;Description automatically generated">
            <a:extLst>
              <a:ext uri="{FF2B5EF4-FFF2-40B4-BE49-F238E27FC236}">
                <a16:creationId xmlns:a16="http://schemas.microsoft.com/office/drawing/2014/main" id="{8ECE0302-8F46-1F91-5A73-94D28AB27D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22025" y="2615808"/>
            <a:ext cx="3445435" cy="2400230"/>
          </a:xfrm>
          <a:prstGeom prst="rect">
            <a:avLst/>
          </a:prstGeom>
        </p:spPr>
      </p:pic>
    </p:spTree>
    <p:extLst>
      <p:ext uri="{BB962C8B-B14F-4D97-AF65-F5344CB8AC3E}">
        <p14:creationId xmlns:p14="http://schemas.microsoft.com/office/powerpoint/2010/main" val="2009265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76" y="1579943"/>
            <a:ext cx="9556307" cy="4351338"/>
          </a:xfrm>
        </p:spPr>
        <p:txBody>
          <a:bodyPr vert="horz" lIns="91440" tIns="45720" rIns="91440" bIns="45720" rtlCol="0" anchor="t">
            <a:noAutofit/>
          </a:bodyPr>
          <a:lstStyle/>
          <a:p>
            <a:pPr>
              <a:lnSpc>
                <a:spcPct val="100000"/>
              </a:lnSpc>
              <a:spcBef>
                <a:spcPts val="0"/>
              </a:spcBef>
            </a:pPr>
            <a:r>
              <a:rPr lang="es-ES_tradnl" sz="2400"/>
              <a:t>Si las </a:t>
            </a:r>
            <a:r>
              <a:rPr lang="es-ES_tradnl" sz="2400" b="1"/>
              <a:t>pupilas están pequeñas y la respiración es lenta</a:t>
            </a:r>
            <a:r>
              <a:rPr lang="es-ES_tradnl" sz="2400"/>
              <a:t>, considere la posibilidad de una sobredosis de </a:t>
            </a:r>
            <a:r>
              <a:rPr lang="es-ES_tradnl" sz="2400" b="1"/>
              <a:t>opiáceos</a:t>
            </a:r>
          </a:p>
          <a:p>
            <a:pPr marL="457200" lvl="1" indent="0">
              <a:lnSpc>
                <a:spcPct val="100000"/>
              </a:lnSpc>
              <a:spcBef>
                <a:spcPts val="0"/>
              </a:spcBef>
              <a:buNone/>
            </a:pPr>
            <a:r>
              <a:rPr lang="es-ES_tradnl">
                <a:latin typeface="Source Sans Pro"/>
                <a:ea typeface="Source Sans Pro"/>
                <a:cs typeface="Roboto"/>
                <a:sym typeface="Wingdings" pitchFamily="2" charset="2"/>
              </a:rPr>
              <a:t></a:t>
            </a:r>
            <a:r>
              <a:rPr lang="es-ES_tradnl" u="sng">
                <a:latin typeface="Source Sans Pro"/>
                <a:ea typeface="Source Sans Pro"/>
                <a:cs typeface="Roboto"/>
                <a:sym typeface="Wingdings" pitchFamily="2" charset="2"/>
              </a:rPr>
              <a:t> </a:t>
            </a:r>
            <a:r>
              <a:rPr lang="es-ES_tradnl" u="sng"/>
              <a:t>Administre NALOXONA</a:t>
            </a:r>
            <a:endParaRPr lang="es-ES_tradnl" u="sng">
              <a:cs typeface="Calibri Light"/>
            </a:endParaRPr>
          </a:p>
          <a:p>
            <a:pPr>
              <a:lnSpc>
                <a:spcPct val="100000"/>
              </a:lnSpc>
              <a:spcBef>
                <a:spcPts val="0"/>
              </a:spcBef>
            </a:pPr>
            <a:endParaRPr lang="es-ES_tradnl" sz="2400"/>
          </a:p>
          <a:p>
            <a:pPr>
              <a:lnSpc>
                <a:spcPct val="100000"/>
              </a:lnSpc>
              <a:spcBef>
                <a:spcPts val="0"/>
              </a:spcBef>
            </a:pPr>
            <a:r>
              <a:rPr lang="es-ES_tradnl" sz="2400"/>
              <a:t>Si las </a:t>
            </a:r>
            <a:r>
              <a:rPr lang="es-ES_tradnl" sz="2400" b="1"/>
              <a:t>pupilas están asimétricas</a:t>
            </a:r>
            <a:r>
              <a:rPr lang="es-ES_tradnl" sz="2400"/>
              <a:t>, considere la posibilidad de un </a:t>
            </a:r>
            <a:r>
              <a:rPr lang="es-ES_tradnl" sz="2400" b="1"/>
              <a:t>aumento de la presión intracraneal</a:t>
            </a:r>
            <a:endParaRPr lang="es-ES_tradnl" sz="2400" b="1">
              <a:cs typeface="Calibri Light"/>
            </a:endParaRPr>
          </a:p>
          <a:p>
            <a:pPr marL="457200" lvl="1" indent="0">
              <a:lnSpc>
                <a:spcPct val="100000"/>
              </a:lnSpc>
              <a:spcBef>
                <a:spcPts val="0"/>
              </a:spcBef>
              <a:buNone/>
            </a:pPr>
            <a:r>
              <a:rPr lang="es-ES_tradnl">
                <a:latin typeface="Source Sans Pro"/>
                <a:ea typeface="Source Sans Pro"/>
                <a:cs typeface="Roboto"/>
                <a:sym typeface="Wingdings" pitchFamily="2" charset="2"/>
              </a:rPr>
              <a:t> </a:t>
            </a:r>
            <a:r>
              <a:rPr lang="es-ES_tradnl"/>
              <a:t>Eleve la </a:t>
            </a:r>
            <a:r>
              <a:rPr lang="es-ES_tradnl" u="sng"/>
              <a:t>cabeza del paciente 30 grados</a:t>
            </a:r>
            <a:endParaRPr lang="es-ES_tradnl" u="sng">
              <a:cs typeface="Calibri Light"/>
            </a:endParaRPr>
          </a:p>
          <a:p>
            <a:pPr marL="457200" lvl="1" indent="0">
              <a:lnSpc>
                <a:spcPct val="100000"/>
              </a:lnSpc>
              <a:spcBef>
                <a:spcPts val="0"/>
              </a:spcBef>
              <a:buNone/>
            </a:pPr>
            <a:r>
              <a:rPr lang="es-ES_tradnl">
                <a:latin typeface="Source Sans Pro"/>
                <a:ea typeface="Source Sans Pro"/>
                <a:cs typeface="Roboto"/>
                <a:sym typeface="Wingdings" pitchFamily="2" charset="2"/>
              </a:rPr>
              <a:t> </a:t>
            </a:r>
            <a:r>
              <a:rPr lang="es-ES_tradnl"/>
              <a:t>Prepare un </a:t>
            </a:r>
            <a:r>
              <a:rPr lang="es-ES_tradnl" u="sng"/>
              <a:t>traslado/transferencia rápido</a:t>
            </a:r>
            <a:endParaRPr lang="es-ES_tradnl" u="sng">
              <a:ea typeface="Calibri Light"/>
              <a:cs typeface="Calibri Light"/>
            </a:endParaRPr>
          </a:p>
          <a:p>
            <a:pPr>
              <a:lnSpc>
                <a:spcPct val="100000"/>
              </a:lnSpc>
              <a:spcBef>
                <a:spcPts val="0"/>
              </a:spcBef>
            </a:pPr>
            <a:endParaRPr lang="es-ES_tradnl" sz="2400" u="sng">
              <a:ea typeface="Calibri Light"/>
              <a:cs typeface="Calibri Light"/>
            </a:endParaRPr>
          </a:p>
          <a:p>
            <a:pPr>
              <a:lnSpc>
                <a:spcPct val="100000"/>
              </a:lnSpc>
              <a:spcBef>
                <a:spcPts val="0"/>
              </a:spcBef>
            </a:pPr>
            <a:r>
              <a:rPr lang="es-ES_tradnl" sz="2400" b="1"/>
              <a:t>Si desconoce la causa</a:t>
            </a:r>
            <a:r>
              <a:rPr lang="es-ES_tradnl" sz="2400"/>
              <a:t>, piense en la posibilidad de un </a:t>
            </a:r>
            <a:r>
              <a:rPr lang="es-ES_tradnl" sz="2400">
                <a:solidFill>
                  <a:schemeClr val="accent2"/>
                </a:solidFill>
              </a:rPr>
              <a:t>trauma</a:t>
            </a:r>
            <a:endParaRPr lang="es-ES_tradnl" sz="2400">
              <a:solidFill>
                <a:schemeClr val="accent2"/>
              </a:solidFill>
              <a:ea typeface="Calibri Light"/>
              <a:cs typeface="Calibri Light"/>
            </a:endParaRPr>
          </a:p>
          <a:p>
            <a:pPr marL="457200" lvl="1" indent="0">
              <a:lnSpc>
                <a:spcPct val="100000"/>
              </a:lnSpc>
              <a:spcBef>
                <a:spcPts val="0"/>
              </a:spcBef>
              <a:buNone/>
            </a:pPr>
            <a:r>
              <a:rPr lang="es-ES_tradnl" u="sng">
                <a:latin typeface="Source Sans Pro"/>
                <a:ea typeface="Source Sans Pro"/>
                <a:cs typeface="Roboto"/>
                <a:sym typeface="Wingdings" pitchFamily="2" charset="2"/>
              </a:rPr>
              <a:t> </a:t>
            </a:r>
            <a:r>
              <a:rPr lang="es-ES_tradnl" u="sng"/>
              <a:t>Inmovilice columna cervical</a:t>
            </a:r>
            <a:endParaRPr lang="es-ES_tradnl" u="sng">
              <a:cs typeface="Calibri Light"/>
            </a:endParaRPr>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2200" b="1"/>
          </a:p>
        </p:txBody>
      </p:sp>
      <p:pic>
        <p:nvPicPr>
          <p:cNvPr id="4" name="Picture 4" descr="A picture containing text, clipart&#10;&#10;Description automatically generated">
            <a:extLst>
              <a:ext uri="{FF2B5EF4-FFF2-40B4-BE49-F238E27FC236}">
                <a16:creationId xmlns:a16="http://schemas.microsoft.com/office/drawing/2014/main" id="{411F210D-03B8-4C42-3DA0-B2DACBA9E4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01008" y="149225"/>
            <a:ext cx="1809750" cy="971550"/>
          </a:xfrm>
          <a:prstGeom prst="rect">
            <a:avLst/>
          </a:prstGeom>
        </p:spPr>
      </p:pic>
      <p:sp>
        <p:nvSpPr>
          <p:cNvPr id="9" name="Title 1">
            <a:extLst>
              <a:ext uri="{FF2B5EF4-FFF2-40B4-BE49-F238E27FC236}">
                <a16:creationId xmlns:a16="http://schemas.microsoft.com/office/drawing/2014/main" id="{715AD465-C3CA-4237-B837-F9CEDA983FB0}"/>
              </a:ext>
            </a:extLst>
          </p:cNvPr>
          <p:cNvSpPr>
            <a:spLocks noGrp="1"/>
          </p:cNvSpPr>
          <p:nvPr>
            <p:ph type="title"/>
          </p:nvPr>
        </p:nvSpPr>
        <p:spPr>
          <a:xfrm>
            <a:off x="326136" y="149225"/>
            <a:ext cx="8991600" cy="1325563"/>
          </a:xfrm>
        </p:spPr>
        <p:txBody>
          <a:bodyPr>
            <a:normAutofit/>
          </a:bodyPr>
          <a:lstStyle/>
          <a:p>
            <a:pPr>
              <a:spcBef>
                <a:spcPts val="0"/>
              </a:spcBef>
            </a:pPr>
            <a:r>
              <a:rPr lang="es-ES_tradnl">
                <a:latin typeface="+mn-lt"/>
              </a:rPr>
              <a:t>Disfunción Neurológica: Tratamiento</a:t>
            </a:r>
            <a:endParaRPr lang="es-ES_tradnl" b="1">
              <a:latin typeface="+mn-lt"/>
            </a:endParaRPr>
          </a:p>
        </p:txBody>
      </p:sp>
      <p:pic>
        <p:nvPicPr>
          <p:cNvPr id="10" name="Picture 4" descr="Logo, company name&#10;&#10;Description automatically generated">
            <a:extLst>
              <a:ext uri="{FF2B5EF4-FFF2-40B4-BE49-F238E27FC236}">
                <a16:creationId xmlns:a16="http://schemas.microsoft.com/office/drawing/2014/main" id="{F34B5C1E-2F20-840D-8ABC-A84B79BFF5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44413" y="1598345"/>
            <a:ext cx="2620182" cy="1827507"/>
          </a:xfrm>
          <a:prstGeom prst="rect">
            <a:avLst/>
          </a:prstGeom>
        </p:spPr>
      </p:pic>
      <p:sp>
        <p:nvSpPr>
          <p:cNvPr id="11" name="TextBox 10">
            <a:extLst>
              <a:ext uri="{FF2B5EF4-FFF2-40B4-BE49-F238E27FC236}">
                <a16:creationId xmlns:a16="http://schemas.microsoft.com/office/drawing/2014/main" id="{71258572-AFA3-9843-36F8-5BFDC30002AC}"/>
              </a:ext>
            </a:extLst>
          </p:cNvPr>
          <p:cNvSpPr txBox="1"/>
          <p:nvPr/>
        </p:nvSpPr>
        <p:spPr>
          <a:xfrm>
            <a:off x="10428514" y="3158591"/>
            <a:ext cx="17634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4D5156"/>
                </a:solidFill>
                <a:latin typeface="Arial"/>
              </a:rPr>
              <a:t>©</a:t>
            </a:r>
            <a:r>
              <a:rPr lang="en-US" sz="1100" b="1"/>
              <a:t>WHO/Laerdal Medical</a:t>
            </a:r>
            <a:endParaRPr lang="en-US"/>
          </a:p>
        </p:txBody>
      </p:sp>
      <p:pic>
        <p:nvPicPr>
          <p:cNvPr id="12" name="Picture 13" descr="Logo&#10;&#10;Description automatically generated">
            <a:extLst>
              <a:ext uri="{FF2B5EF4-FFF2-40B4-BE49-F238E27FC236}">
                <a16:creationId xmlns:a16="http://schemas.microsoft.com/office/drawing/2014/main" id="{5788B4C8-90F1-93F6-437E-B7A2E6D8B8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21275" y="3424065"/>
            <a:ext cx="2668495" cy="1853992"/>
          </a:xfrm>
          <a:prstGeom prst="rect">
            <a:avLst/>
          </a:prstGeom>
        </p:spPr>
      </p:pic>
      <p:sp>
        <p:nvSpPr>
          <p:cNvPr id="13" name="TextBox 12">
            <a:extLst>
              <a:ext uri="{FF2B5EF4-FFF2-40B4-BE49-F238E27FC236}">
                <a16:creationId xmlns:a16="http://schemas.microsoft.com/office/drawing/2014/main" id="{568BE729-3A1F-F87A-189A-E598E3B52A79}"/>
              </a:ext>
            </a:extLst>
          </p:cNvPr>
          <p:cNvSpPr txBox="1"/>
          <p:nvPr/>
        </p:nvSpPr>
        <p:spPr>
          <a:xfrm>
            <a:off x="10428513" y="4951532"/>
            <a:ext cx="17634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113540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s-ES_tradnl"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s-ES_tradnl"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s-ES_tradnl" sz="2400" b="1" i="0" u="none" strike="noStrike" kern="1200" cap="none" spc="0" normalizeH="0" baseline="0" noProof="0">
              <a:ln>
                <a:noFill/>
              </a:ln>
              <a:solidFill>
                <a:srgbClr val="FFFFFF"/>
              </a:solidFill>
              <a:effectLst/>
              <a:uLnTx/>
              <a:uFillTx/>
              <a:latin typeface="Arial"/>
              <a:cs typeface="Arial"/>
              <a:sym typeface="Arial"/>
            </a:endParaRPr>
          </a:p>
        </p:txBody>
      </p:sp>
      <p:sp>
        <p:nvSpPr>
          <p:cNvPr id="98" name="Shape 98"/>
          <p:cNvSpPr txBox="1">
            <a:spLocks noGrp="1"/>
          </p:cNvSpPr>
          <p:nvPr>
            <p:ph type="title"/>
          </p:nvPr>
        </p:nvSpPr>
        <p:spPr>
          <a:xfrm>
            <a:off x="93050" y="1813346"/>
            <a:ext cx="10515600" cy="1430151"/>
          </a:xfrm>
        </p:spPr>
        <p:txBody>
          <a:bodyPr>
            <a:normAutofit/>
          </a:bodyPr>
          <a:lstStyle/>
          <a:p>
            <a:r>
              <a:rPr lang="es-ES_tradnl" sz="4000" b="1">
                <a:solidFill>
                  <a:srgbClr val="FFFFFF"/>
                </a:solidFill>
                <a:latin typeface="+mn-lt"/>
                <a:ea typeface="Source Sans Pro"/>
                <a:cs typeface="Roboto"/>
              </a:rPr>
              <a:t>El método ABCDE y el historial SAMPLE</a:t>
            </a:r>
          </a:p>
        </p:txBody>
      </p:sp>
      <p:pic>
        <p:nvPicPr>
          <p:cNvPr id="10" name="Picture 10" descr="Logo, company name&#10;&#10;Description automatically generated">
            <a:extLst>
              <a:ext uri="{FF2B5EF4-FFF2-40B4-BE49-F238E27FC236}">
                <a16:creationId xmlns:a16="http://schemas.microsoft.com/office/drawing/2014/main" id="{5FA17D39-950F-0825-4B1A-A05E0F473C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4917" y="5716787"/>
            <a:ext cx="3155301" cy="1090789"/>
          </a:xfrm>
          <a:prstGeom prst="rect">
            <a:avLst/>
          </a:prstGeom>
        </p:spPr>
      </p:pic>
      <p:pic>
        <p:nvPicPr>
          <p:cNvPr id="2" name="Picture 1" descr="A close-up of a syringe and a tube&#10;&#10;Description automatically generated with low confidence">
            <a:extLst>
              <a:ext uri="{FF2B5EF4-FFF2-40B4-BE49-F238E27FC236}">
                <a16:creationId xmlns:a16="http://schemas.microsoft.com/office/drawing/2014/main" id="{82C6566C-BF6E-FC17-902B-4CF4312F84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11973" y="69085"/>
            <a:ext cx="1138649" cy="1619250"/>
          </a:xfrm>
          <a:prstGeom prst="rect">
            <a:avLst/>
          </a:prstGeom>
          <a:ln>
            <a:noFill/>
          </a:ln>
          <a:effectLst>
            <a:outerShdw blurRad="292100" dist="139700" dir="2700000" algn="tl" rotWithShape="0">
              <a:srgbClr val="333333">
                <a:alpha val="65000"/>
              </a:srgbClr>
            </a:outerShdw>
          </a:effectLst>
        </p:spPr>
      </p:pic>
      <p:sp>
        <p:nvSpPr>
          <p:cNvPr id="6" name="Google Shape;50;p1">
            <a:extLst>
              <a:ext uri="{FF2B5EF4-FFF2-40B4-BE49-F238E27FC236}">
                <a16:creationId xmlns:a16="http://schemas.microsoft.com/office/drawing/2014/main" id="{00266D8A-DEA9-BEE5-DAD6-7EFD3F2B67A0}"/>
              </a:ext>
            </a:extLst>
          </p:cNvPr>
          <p:cNvSpPr txBox="1"/>
          <p:nvPr/>
        </p:nvSpPr>
        <p:spPr>
          <a:xfrm>
            <a:off x="-156349" y="3259879"/>
            <a:ext cx="12105453" cy="584735"/>
          </a:xfrm>
          <a:prstGeom prst="rect">
            <a:avLst/>
          </a:prstGeom>
          <a:noFill/>
          <a:ln>
            <a:noFill/>
          </a:ln>
        </p:spPr>
        <p:txBody>
          <a:bodyPr spcFirstLastPara="1" wrap="square" lIns="365750" tIns="45700" rIns="45700"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ts val="2800"/>
              <a:buFontTx/>
              <a:buNone/>
              <a:tabLst/>
              <a:defRPr/>
            </a:pPr>
            <a:r>
              <a:rPr kumimoji="0" lang="es-ES_tradnl" sz="3200" b="1" i="0" u="none" strike="noStrike" kern="1200" cap="none" spc="0" normalizeH="0" baseline="0" noProof="0">
                <a:ln>
                  <a:noFill/>
                </a:ln>
                <a:solidFill>
                  <a:srgbClr val="4472C4">
                    <a:lumMod val="50000"/>
                  </a:srgbClr>
                </a:solidFill>
                <a:effectLst/>
                <a:uLnTx/>
                <a:uFillTx/>
                <a:latin typeface="Calibri" panose="020F0502020204030204"/>
                <a:ea typeface="Quattrocento Sans"/>
                <a:cs typeface="Quattrocento Sans"/>
                <a:sym typeface="Quattrocento Sans"/>
              </a:rPr>
              <a:t>Parte 1: Introducción al método ABCDE</a:t>
            </a:r>
            <a:endParaRPr kumimoji="0" lang="es-ES_tradnl" sz="2400" b="1" i="0" u="none" strike="noStrike" kern="1200" cap="none" spc="0" normalizeH="0" baseline="0" noProof="0">
              <a:ln>
                <a:noFill/>
              </a:ln>
              <a:solidFill>
                <a:srgbClr val="4472C4">
                  <a:lumMod val="50000"/>
                </a:srgbClr>
              </a:solidFill>
              <a:effectLst/>
              <a:uLnTx/>
              <a:uFillTx/>
              <a:latin typeface="Calibri Light" panose="020F0302020204030204"/>
              <a:ea typeface="Quattrocento Sans"/>
              <a:cs typeface="Quattrocento Sans"/>
              <a:sym typeface="Quattrocento Sans"/>
            </a:endParaRPr>
          </a:p>
        </p:txBody>
      </p:sp>
    </p:spTree>
    <p:extLst>
      <p:ext uri="{BB962C8B-B14F-4D97-AF65-F5344CB8AC3E}">
        <p14:creationId xmlns:p14="http://schemas.microsoft.com/office/powerpoint/2010/main" val="770157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5443" y="1230053"/>
            <a:ext cx="10515600" cy="2852737"/>
          </a:xfrm>
        </p:spPr>
        <p:txBody>
          <a:bodyPr>
            <a:noAutofit/>
          </a:bodyPr>
          <a:lstStyle/>
          <a:p>
            <a:r>
              <a:rPr lang="es-ES_tradnl" sz="10000">
                <a:latin typeface="Calibri" panose="020F0502020204030204" pitchFamily="34" charset="0"/>
                <a:cs typeface="Calibri" panose="020F0502020204030204" pitchFamily="34" charset="0"/>
              </a:rPr>
              <a:t>Preguntas</a:t>
            </a:r>
          </a:p>
        </p:txBody>
      </p:sp>
      <p:pic>
        <p:nvPicPr>
          <p:cNvPr id="5" name="Graphic 4" descr="Question Mark with solid fill">
            <a:extLst>
              <a:ext uri="{FF2B5EF4-FFF2-40B4-BE49-F238E27FC236}">
                <a16:creationId xmlns:a16="http://schemas.microsoft.com/office/drawing/2014/main" id="{0F7A68C7-EA12-5636-42D8-0EF9183417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9593" y="2640835"/>
            <a:ext cx="1240344" cy="1240344"/>
          </a:xfrm>
          <a:prstGeom prst="rect">
            <a:avLst/>
          </a:prstGeom>
        </p:spPr>
      </p:pic>
      <p:pic>
        <p:nvPicPr>
          <p:cNvPr id="6" name="Graphic 5" descr="Question Mark with solid fill">
            <a:extLst>
              <a:ext uri="{FF2B5EF4-FFF2-40B4-BE49-F238E27FC236}">
                <a16:creationId xmlns:a16="http://schemas.microsoft.com/office/drawing/2014/main" id="{F3FB05E8-658B-5DC1-AF1B-8818522773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991201" y="2719532"/>
            <a:ext cx="1240344" cy="1240344"/>
          </a:xfrm>
          <a:prstGeom prst="rect">
            <a:avLst/>
          </a:prstGeom>
        </p:spPr>
      </p:pic>
      <p:sp>
        <p:nvSpPr>
          <p:cNvPr id="4" name="Title 1">
            <a:extLst>
              <a:ext uri="{FF2B5EF4-FFF2-40B4-BE49-F238E27FC236}">
                <a16:creationId xmlns:a16="http://schemas.microsoft.com/office/drawing/2014/main" id="{7B1C2E91-600C-EAD5-FD2B-2DA0B1BB3C6B}"/>
              </a:ext>
            </a:extLst>
          </p:cNvPr>
          <p:cNvSpPr txBox="1">
            <a:spLocks/>
          </p:cNvSpPr>
          <p:nvPr/>
        </p:nvSpPr>
        <p:spPr>
          <a:xfrm>
            <a:off x="423672" y="149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b="1">
                <a:solidFill>
                  <a:srgbClr val="002060"/>
                </a:solidFill>
                <a:latin typeface="+mn-lt"/>
              </a:rPr>
              <a:t>Disfunción Neurológica</a:t>
            </a:r>
          </a:p>
        </p:txBody>
      </p:sp>
      <p:pic>
        <p:nvPicPr>
          <p:cNvPr id="9" name="Picture 4" descr="A picture containing text, clipart&#10;&#10;Description automatically generated">
            <a:extLst>
              <a:ext uri="{FF2B5EF4-FFF2-40B4-BE49-F238E27FC236}">
                <a16:creationId xmlns:a16="http://schemas.microsoft.com/office/drawing/2014/main" id="{DCCC4F0F-9657-D1B6-4D02-13FD6C5AF5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01008" y="149225"/>
            <a:ext cx="1809750" cy="971550"/>
          </a:xfrm>
          <a:prstGeom prst="rect">
            <a:avLst/>
          </a:prstGeom>
        </p:spPr>
      </p:pic>
    </p:spTree>
    <p:extLst>
      <p:ext uri="{BB962C8B-B14F-4D97-AF65-F5344CB8AC3E}">
        <p14:creationId xmlns:p14="http://schemas.microsoft.com/office/powerpoint/2010/main" val="2100174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672" y="175418"/>
            <a:ext cx="8991600" cy="1325563"/>
          </a:xfrm>
        </p:spPr>
        <p:txBody>
          <a:bodyPr/>
          <a:lstStyle/>
          <a:p>
            <a:r>
              <a:rPr lang="es-ES_tradnl">
                <a:latin typeface="+mn-lt"/>
              </a:rPr>
              <a:t>Exposición : Evaluación</a:t>
            </a:r>
          </a:p>
        </p:txBody>
      </p:sp>
      <p:sp>
        <p:nvSpPr>
          <p:cNvPr id="3" name="Content Placeholder 2"/>
          <p:cNvSpPr>
            <a:spLocks noGrp="1"/>
          </p:cNvSpPr>
          <p:nvPr>
            <p:ph idx="1"/>
          </p:nvPr>
        </p:nvSpPr>
        <p:spPr>
          <a:xfrm>
            <a:off x="326136" y="1671687"/>
            <a:ext cx="11146536" cy="4351338"/>
          </a:xfrm>
        </p:spPr>
        <p:txBody>
          <a:bodyPr vert="horz" lIns="91440" tIns="45720" rIns="91440" bIns="45720" rtlCol="0" anchor="t">
            <a:noAutofit/>
          </a:bodyPr>
          <a:lstStyle/>
          <a:p>
            <a:pPr marL="0" indent="0">
              <a:lnSpc>
                <a:spcPct val="100000"/>
              </a:lnSpc>
              <a:spcBef>
                <a:spcPts val="0"/>
              </a:spcBef>
              <a:buNone/>
            </a:pPr>
            <a:r>
              <a:rPr lang="es-ES" sz="2400" b="1"/>
              <a:t>Examine</a:t>
            </a:r>
            <a:r>
              <a:rPr lang="es-ES" sz="2400"/>
              <a:t> todo el cuerpo en busca de lesiones ocultas, erupciones, mordeduras u otras lesiones</a:t>
            </a:r>
          </a:p>
          <a:p>
            <a:pPr lvl="2">
              <a:lnSpc>
                <a:spcPct val="100000"/>
              </a:lnSpc>
              <a:spcBef>
                <a:spcPts val="0"/>
              </a:spcBef>
            </a:pPr>
            <a:r>
              <a:rPr lang="es-ES" sz="2400"/>
              <a:t>Una</a:t>
            </a:r>
            <a:r>
              <a:rPr lang="es-ES" sz="2400" b="1"/>
              <a:t> erupción, como la urticaria</a:t>
            </a:r>
            <a:r>
              <a:rPr lang="es-ES" sz="2400"/>
              <a:t>, puede indicar una </a:t>
            </a:r>
            <a:r>
              <a:rPr lang="es-ES" sz="2400" u="sng"/>
              <a:t>reacción alérgica</a:t>
            </a:r>
            <a:endParaRPr lang="es-ES" sz="2400" u="sng">
              <a:cs typeface="Calibri Light"/>
            </a:endParaRPr>
          </a:p>
          <a:p>
            <a:pPr lvl="2">
              <a:lnSpc>
                <a:spcPct val="100000"/>
              </a:lnSpc>
              <a:spcBef>
                <a:spcPts val="0"/>
              </a:spcBef>
            </a:pPr>
            <a:r>
              <a:rPr lang="es-ES" sz="2400" b="1"/>
              <a:t>Otras erupciones</a:t>
            </a:r>
            <a:r>
              <a:rPr lang="es-ES" sz="2400"/>
              <a:t> pueden indicar una </a:t>
            </a:r>
            <a:r>
              <a:rPr lang="es-ES" sz="2400" u="sng"/>
              <a:t>infección grave</a:t>
            </a:r>
            <a:endParaRPr lang="en-US" sz="2400" u="sng"/>
          </a:p>
          <a:p>
            <a:pPr>
              <a:lnSpc>
                <a:spcPct val="100000"/>
              </a:lnSpc>
              <a:spcBef>
                <a:spcPts val="0"/>
              </a:spcBef>
            </a:pPr>
            <a:endParaRPr lang="en-US" sz="2400"/>
          </a:p>
          <a:p>
            <a:pPr lvl="1">
              <a:lnSpc>
                <a:spcPct val="100000"/>
              </a:lnSpc>
              <a:spcBef>
                <a:spcPts val="0"/>
              </a:spcBef>
            </a:pPr>
            <a:endParaRPr lang="en-US"/>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2200" b="1"/>
          </a:p>
        </p:txBody>
      </p:sp>
      <p:pic>
        <p:nvPicPr>
          <p:cNvPr id="4" name="Picture 3" descr="A picture containing text, clipart&#10;&#10;Description automatically generated">
            <a:extLst>
              <a:ext uri="{FF2B5EF4-FFF2-40B4-BE49-F238E27FC236}">
                <a16:creationId xmlns:a16="http://schemas.microsoft.com/office/drawing/2014/main" id="{59E04E37-F67B-9640-289F-4A5F59A341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16776" y="179107"/>
            <a:ext cx="1828800" cy="971550"/>
          </a:xfrm>
          <a:prstGeom prst="rect">
            <a:avLst/>
          </a:prstGeom>
        </p:spPr>
      </p:pic>
      <p:sp>
        <p:nvSpPr>
          <p:cNvPr id="5" name="TextBox 4">
            <a:extLst>
              <a:ext uri="{FF2B5EF4-FFF2-40B4-BE49-F238E27FC236}">
                <a16:creationId xmlns:a16="http://schemas.microsoft.com/office/drawing/2014/main" id="{19B3B08D-FF27-5247-ED96-AC46605396B2}"/>
              </a:ext>
            </a:extLst>
          </p:cNvPr>
          <p:cNvSpPr txBox="1"/>
          <p:nvPr/>
        </p:nvSpPr>
        <p:spPr>
          <a:xfrm>
            <a:off x="5779775" y="6131449"/>
            <a:ext cx="17634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4D5156"/>
                </a:solidFill>
                <a:latin typeface="Arial"/>
              </a:rPr>
              <a:t>©</a:t>
            </a:r>
            <a:r>
              <a:rPr lang="en-US" sz="1100" b="1"/>
              <a:t>WHO/Laerdal Medical</a:t>
            </a:r>
            <a:endParaRPr lang="en-US"/>
          </a:p>
        </p:txBody>
      </p:sp>
      <p:pic>
        <p:nvPicPr>
          <p:cNvPr id="7" name="Picture 12" descr="A picture containing text&#10;&#10;Description automatically generated">
            <a:extLst>
              <a:ext uri="{FF2B5EF4-FFF2-40B4-BE49-F238E27FC236}">
                <a16:creationId xmlns:a16="http://schemas.microsoft.com/office/drawing/2014/main" id="{B8C8CE27-DFAD-A385-78F5-CEDC56C20F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7012" y="3429861"/>
            <a:ext cx="3763992" cy="2589939"/>
          </a:xfrm>
          <a:prstGeom prst="rect">
            <a:avLst/>
          </a:prstGeom>
        </p:spPr>
      </p:pic>
    </p:spTree>
    <p:extLst>
      <p:ext uri="{BB962C8B-B14F-4D97-AF65-F5344CB8AC3E}">
        <p14:creationId xmlns:p14="http://schemas.microsoft.com/office/powerpoint/2010/main" val="514390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672" y="175418"/>
            <a:ext cx="8991600" cy="1325563"/>
          </a:xfrm>
        </p:spPr>
        <p:txBody>
          <a:bodyPr/>
          <a:lstStyle/>
          <a:p>
            <a:r>
              <a:rPr lang="es-ES_tradnl">
                <a:latin typeface="+mn-lt"/>
              </a:rPr>
              <a:t>Exposición : Tratamiento</a:t>
            </a:r>
          </a:p>
        </p:txBody>
      </p:sp>
      <p:sp>
        <p:nvSpPr>
          <p:cNvPr id="3" name="Content Placeholder 2"/>
          <p:cNvSpPr>
            <a:spLocks noGrp="1"/>
          </p:cNvSpPr>
          <p:nvPr>
            <p:ph idx="1"/>
          </p:nvPr>
        </p:nvSpPr>
        <p:spPr>
          <a:xfrm>
            <a:off x="327955" y="1853073"/>
            <a:ext cx="10515600" cy="4351338"/>
          </a:xfrm>
        </p:spPr>
        <p:txBody>
          <a:bodyPr vert="horz" lIns="91440" tIns="45720" rIns="91440" bIns="45720" rtlCol="0" anchor="t">
            <a:noAutofit/>
          </a:bodyPr>
          <a:lstStyle/>
          <a:p>
            <a:pPr>
              <a:lnSpc>
                <a:spcPct val="100000"/>
              </a:lnSpc>
              <a:spcBef>
                <a:spcPts val="0"/>
              </a:spcBef>
            </a:pPr>
            <a:r>
              <a:rPr lang="es-ES" sz="2400"/>
              <a:t>Si se sospecha una </a:t>
            </a:r>
            <a:r>
              <a:rPr lang="es-ES" sz="2400" b="1"/>
              <a:t>mordedura de serpiente</a:t>
            </a:r>
            <a:endParaRPr lang="es-ES" sz="2400" b="1">
              <a:cs typeface="Calibri Light"/>
            </a:endParaRPr>
          </a:p>
          <a:p>
            <a:pPr marL="457200" lvl="1" indent="0">
              <a:lnSpc>
                <a:spcPct val="100000"/>
              </a:lnSpc>
              <a:spcBef>
                <a:spcPts val="0"/>
              </a:spcBef>
              <a:buNone/>
            </a:pPr>
            <a:r>
              <a:rPr lang="en-US">
                <a:latin typeface="Source Sans Pro"/>
                <a:ea typeface="Source Sans Pro"/>
                <a:cs typeface="Roboto"/>
                <a:sym typeface="Wingdings" pitchFamily="2" charset="2"/>
              </a:rPr>
              <a:t> </a:t>
            </a:r>
            <a:r>
              <a:rPr lang="es-ES" u="sng"/>
              <a:t>Inmovilice</a:t>
            </a:r>
            <a:r>
              <a:rPr lang="es-ES"/>
              <a:t> la extremidad en cuestión</a:t>
            </a:r>
          </a:p>
          <a:p>
            <a:pPr marL="457200" lvl="1" indent="0">
              <a:lnSpc>
                <a:spcPct val="100000"/>
              </a:lnSpc>
              <a:spcBef>
                <a:spcPts val="0"/>
              </a:spcBef>
              <a:buNone/>
            </a:pPr>
            <a:r>
              <a:rPr lang="en-US">
                <a:latin typeface="Source Sans Pro"/>
                <a:ea typeface="Source Sans Pro"/>
                <a:cs typeface="Roboto"/>
                <a:sym typeface="Wingdings" pitchFamily="2" charset="2"/>
              </a:rPr>
              <a:t> </a:t>
            </a:r>
            <a:r>
              <a:rPr lang="es-ES"/>
              <a:t>Tome una fotografía de la serpiente, (si es posible, y seguro) envíela junto con el paciente)</a:t>
            </a:r>
            <a:endParaRPr lang="en-US"/>
          </a:p>
          <a:p>
            <a:pPr>
              <a:lnSpc>
                <a:spcPct val="100000"/>
              </a:lnSpc>
              <a:spcBef>
                <a:spcPts val="0"/>
              </a:spcBef>
            </a:pPr>
            <a:r>
              <a:rPr lang="es-ES" sz="2400"/>
              <a:t>Consideraciones generales de exposición:</a:t>
            </a:r>
          </a:p>
          <a:p>
            <a:pPr marL="457200" lvl="1" indent="0">
              <a:lnSpc>
                <a:spcPct val="100000"/>
              </a:lnSpc>
              <a:spcBef>
                <a:spcPts val="0"/>
              </a:spcBef>
              <a:buNone/>
            </a:pPr>
            <a:r>
              <a:rPr lang="en-US">
                <a:latin typeface="Source Sans Pro"/>
                <a:ea typeface="Source Sans Pro"/>
                <a:cs typeface="Roboto"/>
                <a:sym typeface="Wingdings" pitchFamily="2" charset="2"/>
              </a:rPr>
              <a:t> </a:t>
            </a:r>
            <a:r>
              <a:rPr lang="es-ES" u="sng"/>
              <a:t>QUITE la ropa apretada y todas las alhajas </a:t>
            </a:r>
            <a:endParaRPr lang="es-ES" u="sng">
              <a:cs typeface="Calibri Light"/>
            </a:endParaRPr>
          </a:p>
          <a:p>
            <a:pPr marL="457200" lvl="1" indent="0">
              <a:lnSpc>
                <a:spcPct val="100000"/>
              </a:lnSpc>
              <a:spcBef>
                <a:spcPts val="0"/>
              </a:spcBef>
              <a:buNone/>
            </a:pPr>
            <a:r>
              <a:rPr lang="en-US" u="sng">
                <a:latin typeface="Source Sans Pro"/>
                <a:ea typeface="Source Sans Pro"/>
                <a:cs typeface="Roboto"/>
                <a:sym typeface="Wingdings" pitchFamily="2" charset="2"/>
              </a:rPr>
              <a:t> </a:t>
            </a:r>
            <a:r>
              <a:rPr lang="es-ES" u="sng"/>
              <a:t>CUBRA al paciente lo antes posible para </a:t>
            </a:r>
            <a:r>
              <a:rPr lang="es-ES" u="sng">
                <a:solidFill>
                  <a:schemeClr val="accent2"/>
                </a:solidFill>
                <a:latin typeface="Source Sans Pro"/>
                <a:cs typeface="Roboto"/>
              </a:rPr>
              <a:t>prevenir la hipotermia</a:t>
            </a:r>
            <a:endParaRPr lang="es-ES" u="sng">
              <a:solidFill>
                <a:schemeClr val="accent2"/>
              </a:solidFill>
              <a:latin typeface="Source Sans Pro"/>
              <a:ea typeface="Source Sans Pro"/>
              <a:cs typeface="Roboto"/>
            </a:endParaRPr>
          </a:p>
          <a:p>
            <a:pPr lvl="2">
              <a:lnSpc>
                <a:spcPct val="100000"/>
              </a:lnSpc>
              <a:spcBef>
                <a:spcPts val="0"/>
              </a:spcBef>
            </a:pPr>
            <a:r>
              <a:rPr lang="es-ES" sz="2400"/>
              <a:t>Los pacientes graves tienen dificultad para regular la temperatura corporal</a:t>
            </a:r>
            <a:endParaRPr lang="es-ES" sz="2400">
              <a:ea typeface="Calibri Light"/>
              <a:cs typeface="Calibri Light"/>
            </a:endParaRPr>
          </a:p>
          <a:p>
            <a:pPr lvl="2">
              <a:lnSpc>
                <a:spcPct val="100000"/>
              </a:lnSpc>
              <a:spcBef>
                <a:spcPts val="0"/>
              </a:spcBef>
            </a:pPr>
            <a:r>
              <a:rPr lang="es-ES" sz="2400" u="sng"/>
              <a:t>Quítele al paciente toda la ropa mojada y séquelo por completo</a:t>
            </a:r>
            <a:endParaRPr lang="es-ES" sz="2400" u="sng">
              <a:cs typeface="Calibri Light"/>
            </a:endParaRPr>
          </a:p>
          <a:p>
            <a:pPr lvl="1">
              <a:lnSpc>
                <a:spcPct val="100000"/>
              </a:lnSpc>
              <a:spcBef>
                <a:spcPts val="0"/>
              </a:spcBef>
            </a:pPr>
            <a:r>
              <a:rPr lang="es-ES"/>
              <a:t>Respete al paciente y preserve su intimidad </a:t>
            </a:r>
          </a:p>
          <a:p>
            <a:pPr>
              <a:lnSpc>
                <a:spcPct val="100000"/>
              </a:lnSpc>
              <a:spcBef>
                <a:spcPts val="0"/>
              </a:spcBef>
            </a:pPr>
            <a:r>
              <a:rPr lang="es-ES" sz="2400"/>
              <a:t>Si se desconoce la causa, </a:t>
            </a:r>
            <a:r>
              <a:rPr lang="en-US" sz="2400">
                <a:latin typeface="Source Sans Pro"/>
                <a:ea typeface="Source Sans Pro"/>
                <a:cs typeface="Roboto"/>
                <a:sym typeface="Wingdings" pitchFamily="2" charset="2"/>
              </a:rPr>
              <a:t> </a:t>
            </a:r>
            <a:r>
              <a:rPr lang="es-ES" sz="2400">
                <a:solidFill>
                  <a:schemeClr val="accent2"/>
                </a:solidFill>
              </a:rPr>
              <a:t>Descarte un traumatismo</a:t>
            </a:r>
            <a:endParaRPr lang="es-ES" sz="2400">
              <a:solidFill>
                <a:schemeClr val="accent2"/>
              </a:solidFill>
              <a:ea typeface="Calibri Light"/>
              <a:cs typeface="Calibri Light"/>
            </a:endParaRPr>
          </a:p>
          <a:p>
            <a:pPr lvl="1">
              <a:lnSpc>
                <a:spcPct val="100000"/>
              </a:lnSpc>
              <a:spcBef>
                <a:spcPts val="0"/>
              </a:spcBef>
            </a:pPr>
            <a:r>
              <a:rPr lang="es-ES" b="1" u="sng"/>
              <a:t>Realice la rotación en bloque si sospecha una lesión de columna </a:t>
            </a:r>
            <a:endParaRPr lang="es-ES" b="1" u="sng">
              <a:cs typeface="Calibri Light"/>
            </a:endParaRPr>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2200" b="1"/>
          </a:p>
        </p:txBody>
      </p:sp>
      <p:pic>
        <p:nvPicPr>
          <p:cNvPr id="4" name="Picture 3" descr="A picture containing text, clipart&#10;&#10;Description automatically generated">
            <a:extLst>
              <a:ext uri="{FF2B5EF4-FFF2-40B4-BE49-F238E27FC236}">
                <a16:creationId xmlns:a16="http://schemas.microsoft.com/office/drawing/2014/main" id="{41013502-4E28-56EC-9804-1DADA9EFC3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16776" y="179107"/>
            <a:ext cx="1828800" cy="971550"/>
          </a:xfrm>
          <a:prstGeom prst="rect">
            <a:avLst/>
          </a:prstGeom>
        </p:spPr>
      </p:pic>
      <p:sp>
        <p:nvSpPr>
          <p:cNvPr id="5" name="TextBox 4">
            <a:extLst>
              <a:ext uri="{FF2B5EF4-FFF2-40B4-BE49-F238E27FC236}">
                <a16:creationId xmlns:a16="http://schemas.microsoft.com/office/drawing/2014/main" id="{7CCA75B2-EC5A-3820-B068-398D83A6AB6B}"/>
              </a:ext>
            </a:extLst>
          </p:cNvPr>
          <p:cNvSpPr txBox="1"/>
          <p:nvPr/>
        </p:nvSpPr>
        <p:spPr>
          <a:xfrm>
            <a:off x="10320684" y="4208455"/>
            <a:ext cx="17634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4D5156"/>
                </a:solidFill>
                <a:latin typeface="Arial"/>
              </a:rPr>
              <a:t>©</a:t>
            </a:r>
            <a:r>
              <a:rPr lang="en-US" sz="1100" b="1"/>
              <a:t>WHO/Laerdal Medical</a:t>
            </a:r>
            <a:endParaRPr lang="en-US"/>
          </a:p>
        </p:txBody>
      </p:sp>
      <p:pic>
        <p:nvPicPr>
          <p:cNvPr id="6" name="Picture 12">
            <a:extLst>
              <a:ext uri="{FF2B5EF4-FFF2-40B4-BE49-F238E27FC236}">
                <a16:creationId xmlns:a16="http://schemas.microsoft.com/office/drawing/2014/main" id="{6F3F6778-C344-4DA8-C1E1-F5BCB4F723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62164" y="2301569"/>
            <a:ext cx="2743200" cy="1913114"/>
          </a:xfrm>
          <a:prstGeom prst="rect">
            <a:avLst/>
          </a:prstGeom>
        </p:spPr>
      </p:pic>
    </p:spTree>
    <p:extLst>
      <p:ext uri="{BB962C8B-B14F-4D97-AF65-F5344CB8AC3E}">
        <p14:creationId xmlns:p14="http://schemas.microsoft.com/office/powerpoint/2010/main" val="3208951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5443" y="1230053"/>
            <a:ext cx="10515600" cy="2852737"/>
          </a:xfrm>
        </p:spPr>
        <p:txBody>
          <a:bodyPr>
            <a:noAutofit/>
          </a:bodyPr>
          <a:lstStyle/>
          <a:p>
            <a:r>
              <a:rPr lang="es-ES_tradnl" sz="10000">
                <a:latin typeface="Calibri" panose="020F0502020204030204" pitchFamily="34" charset="0"/>
                <a:cs typeface="Calibri" panose="020F0502020204030204" pitchFamily="34" charset="0"/>
              </a:rPr>
              <a:t>Preguntas</a:t>
            </a:r>
          </a:p>
        </p:txBody>
      </p:sp>
      <p:pic>
        <p:nvPicPr>
          <p:cNvPr id="5" name="Graphic 4" descr="Question Mark with solid fill">
            <a:extLst>
              <a:ext uri="{FF2B5EF4-FFF2-40B4-BE49-F238E27FC236}">
                <a16:creationId xmlns:a16="http://schemas.microsoft.com/office/drawing/2014/main" id="{0F7A68C7-EA12-5636-42D8-0EF9183417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9593" y="2640835"/>
            <a:ext cx="1240344" cy="1240344"/>
          </a:xfrm>
          <a:prstGeom prst="rect">
            <a:avLst/>
          </a:prstGeom>
        </p:spPr>
      </p:pic>
      <p:pic>
        <p:nvPicPr>
          <p:cNvPr id="6" name="Graphic 5" descr="Question Mark with solid fill">
            <a:extLst>
              <a:ext uri="{FF2B5EF4-FFF2-40B4-BE49-F238E27FC236}">
                <a16:creationId xmlns:a16="http://schemas.microsoft.com/office/drawing/2014/main" id="{F3FB05E8-658B-5DC1-AF1B-8818522773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991201" y="2719532"/>
            <a:ext cx="1240344" cy="1240344"/>
          </a:xfrm>
          <a:prstGeom prst="rect">
            <a:avLst/>
          </a:prstGeom>
        </p:spPr>
      </p:pic>
      <p:pic>
        <p:nvPicPr>
          <p:cNvPr id="9" name="Picture 3" descr="A picture containing text, clipart&#10;&#10;Description automatically generated">
            <a:extLst>
              <a:ext uri="{FF2B5EF4-FFF2-40B4-BE49-F238E27FC236}">
                <a16:creationId xmlns:a16="http://schemas.microsoft.com/office/drawing/2014/main" id="{B72E1E64-DC07-3159-2445-9152669173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16776" y="179107"/>
            <a:ext cx="1828800" cy="971550"/>
          </a:xfrm>
          <a:prstGeom prst="rect">
            <a:avLst/>
          </a:prstGeom>
        </p:spPr>
      </p:pic>
      <p:sp>
        <p:nvSpPr>
          <p:cNvPr id="10" name="Title 1">
            <a:extLst>
              <a:ext uri="{FF2B5EF4-FFF2-40B4-BE49-F238E27FC236}">
                <a16:creationId xmlns:a16="http://schemas.microsoft.com/office/drawing/2014/main" id="{A18129E0-3B84-ACB5-FE7B-C9DF0009732A}"/>
              </a:ext>
            </a:extLst>
          </p:cNvPr>
          <p:cNvSpPr txBox="1">
            <a:spLocks/>
          </p:cNvSpPr>
          <p:nvPr/>
        </p:nvSpPr>
        <p:spPr>
          <a:xfrm>
            <a:off x="423672" y="285147"/>
            <a:ext cx="8991600" cy="8530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002060"/>
                </a:solidFill>
                <a:latin typeface="+mj-lt"/>
                <a:ea typeface="+mj-ea"/>
                <a:cs typeface="+mj-cs"/>
              </a:defRPr>
            </a:lvl1pPr>
          </a:lstStyle>
          <a:p>
            <a:r>
              <a:rPr lang="es-ES_tradnl" sz="4000">
                <a:latin typeface="+mn-lt"/>
              </a:rPr>
              <a:t>Exposición</a:t>
            </a:r>
          </a:p>
        </p:txBody>
      </p:sp>
    </p:spTree>
    <p:extLst>
      <p:ext uri="{BB962C8B-B14F-4D97-AF65-F5344CB8AC3E}">
        <p14:creationId xmlns:p14="http://schemas.microsoft.com/office/powerpoint/2010/main" val="4085574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s-ES_tradnl"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s-ES_tradnl"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s-ES_tradnl" sz="2400" b="1" i="0" u="none" strike="noStrike" kern="1200" cap="none" spc="0" normalizeH="0" baseline="0" noProof="0">
              <a:ln>
                <a:noFill/>
              </a:ln>
              <a:solidFill>
                <a:srgbClr val="FFFFFF"/>
              </a:solidFill>
              <a:effectLst/>
              <a:uLnTx/>
              <a:uFillTx/>
              <a:latin typeface="Arial"/>
              <a:cs typeface="Arial"/>
              <a:sym typeface="Arial"/>
            </a:endParaRPr>
          </a:p>
        </p:txBody>
      </p:sp>
      <p:sp>
        <p:nvSpPr>
          <p:cNvPr id="98" name="Shape 98"/>
          <p:cNvSpPr txBox="1">
            <a:spLocks noGrp="1"/>
          </p:cNvSpPr>
          <p:nvPr>
            <p:ph type="title"/>
          </p:nvPr>
        </p:nvSpPr>
        <p:spPr>
          <a:xfrm>
            <a:off x="93050" y="1813346"/>
            <a:ext cx="10515600" cy="1430151"/>
          </a:xfrm>
        </p:spPr>
        <p:txBody>
          <a:bodyPr>
            <a:normAutofit/>
          </a:bodyPr>
          <a:lstStyle/>
          <a:p>
            <a:r>
              <a:rPr lang="es-ES_tradnl" sz="4000" b="1">
                <a:solidFill>
                  <a:srgbClr val="FFFFFF"/>
                </a:solidFill>
                <a:latin typeface="+mn-lt"/>
                <a:ea typeface="Source Sans Pro"/>
                <a:cs typeface="Roboto"/>
              </a:rPr>
              <a:t>El método ABCDE y el historial SAMPLE</a:t>
            </a:r>
          </a:p>
        </p:txBody>
      </p:sp>
      <p:pic>
        <p:nvPicPr>
          <p:cNvPr id="10" name="Picture 10" descr="Logo, company name&#10;&#10;Description automatically generated">
            <a:extLst>
              <a:ext uri="{FF2B5EF4-FFF2-40B4-BE49-F238E27FC236}">
                <a16:creationId xmlns:a16="http://schemas.microsoft.com/office/drawing/2014/main" id="{5FA17D39-950F-0825-4B1A-A05E0F473C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4917" y="5716787"/>
            <a:ext cx="3155301" cy="1090789"/>
          </a:xfrm>
          <a:prstGeom prst="rect">
            <a:avLst/>
          </a:prstGeom>
        </p:spPr>
      </p:pic>
      <p:pic>
        <p:nvPicPr>
          <p:cNvPr id="2" name="Picture 1" descr="A close-up of a syringe and a tube&#10;&#10;Description automatically generated with low confidence">
            <a:extLst>
              <a:ext uri="{FF2B5EF4-FFF2-40B4-BE49-F238E27FC236}">
                <a16:creationId xmlns:a16="http://schemas.microsoft.com/office/drawing/2014/main" id="{82C6566C-BF6E-FC17-902B-4CF4312F84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11973" y="69085"/>
            <a:ext cx="1138649" cy="1619250"/>
          </a:xfrm>
          <a:prstGeom prst="rect">
            <a:avLst/>
          </a:prstGeom>
          <a:ln>
            <a:noFill/>
          </a:ln>
          <a:effectLst>
            <a:outerShdw blurRad="292100" dist="139700" dir="2700000" algn="tl" rotWithShape="0">
              <a:srgbClr val="333333">
                <a:alpha val="65000"/>
              </a:srgbClr>
            </a:outerShdw>
          </a:effectLst>
        </p:spPr>
      </p:pic>
      <p:sp>
        <p:nvSpPr>
          <p:cNvPr id="6" name="Google Shape;50;p1">
            <a:extLst>
              <a:ext uri="{FF2B5EF4-FFF2-40B4-BE49-F238E27FC236}">
                <a16:creationId xmlns:a16="http://schemas.microsoft.com/office/drawing/2014/main" id="{00266D8A-DEA9-BEE5-DAD6-7EFD3F2B67A0}"/>
              </a:ext>
            </a:extLst>
          </p:cNvPr>
          <p:cNvSpPr txBox="1"/>
          <p:nvPr/>
        </p:nvSpPr>
        <p:spPr>
          <a:xfrm>
            <a:off x="-156349" y="3259879"/>
            <a:ext cx="12105453" cy="584735"/>
          </a:xfrm>
          <a:prstGeom prst="rect">
            <a:avLst/>
          </a:prstGeom>
          <a:noFill/>
          <a:ln>
            <a:noFill/>
          </a:ln>
        </p:spPr>
        <p:txBody>
          <a:bodyPr spcFirstLastPara="1" wrap="square" lIns="365750" tIns="45700" rIns="45700"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ts val="2800"/>
              <a:buFontTx/>
              <a:buNone/>
              <a:tabLst/>
              <a:defRPr/>
            </a:pPr>
            <a:r>
              <a:rPr kumimoji="0" lang="es-ES_tradnl" sz="3200" b="1" i="0" u="none" strike="noStrike" kern="1200" cap="none" spc="0" normalizeH="0" baseline="0" noProof="0">
                <a:ln>
                  <a:noFill/>
                </a:ln>
                <a:solidFill>
                  <a:srgbClr val="4472C4">
                    <a:lumMod val="50000"/>
                  </a:srgbClr>
                </a:solidFill>
                <a:effectLst/>
                <a:uLnTx/>
                <a:uFillTx/>
                <a:latin typeface="Calibri" panose="020F0502020204030204"/>
                <a:ea typeface="Quattrocento Sans"/>
                <a:cs typeface="Quattrocento Sans"/>
                <a:sym typeface="Quattrocento Sans"/>
              </a:rPr>
              <a:t>Parte 2: Condiciones que amenazan la vida</a:t>
            </a:r>
            <a:endParaRPr kumimoji="0" lang="es-ES_tradnl" sz="2400" b="1" i="0" u="none" strike="noStrike" kern="1200" cap="none" spc="0" normalizeH="0" baseline="0" noProof="0">
              <a:ln>
                <a:noFill/>
              </a:ln>
              <a:solidFill>
                <a:srgbClr val="4472C4">
                  <a:lumMod val="50000"/>
                </a:srgbClr>
              </a:solidFill>
              <a:effectLst/>
              <a:uLnTx/>
              <a:uFillTx/>
              <a:latin typeface="Calibri Light" panose="020F0302020204030204"/>
              <a:ea typeface="Quattrocento Sans"/>
              <a:cs typeface="Quattrocento Sans"/>
              <a:sym typeface="Quattrocento Sans"/>
            </a:endParaRPr>
          </a:p>
        </p:txBody>
      </p:sp>
    </p:spTree>
    <p:extLst>
      <p:ext uri="{BB962C8B-B14F-4D97-AF65-F5344CB8AC3E}">
        <p14:creationId xmlns:p14="http://schemas.microsoft.com/office/powerpoint/2010/main" val="1966838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483374452"/>
              </p:ext>
            </p:extLst>
          </p:nvPr>
        </p:nvGraphicFramePr>
        <p:xfrm>
          <a:off x="312144" y="807903"/>
          <a:ext cx="11527610" cy="5848501"/>
        </p:xfrm>
        <a:graphic>
          <a:graphicData uri="http://schemas.openxmlformats.org/drawingml/2006/table">
            <a:tbl>
              <a:tblPr firstRow="1" bandRow="1">
                <a:tableStyleId>{2D5ABB26-0587-4C30-8999-92F81FD0307C}</a:tableStyleId>
              </a:tblPr>
              <a:tblGrid>
                <a:gridCol w="2305522">
                  <a:extLst>
                    <a:ext uri="{9D8B030D-6E8A-4147-A177-3AD203B41FA5}">
                      <a16:colId xmlns:a16="http://schemas.microsoft.com/office/drawing/2014/main" val="20000"/>
                    </a:ext>
                  </a:extLst>
                </a:gridCol>
                <a:gridCol w="2305522">
                  <a:extLst>
                    <a:ext uri="{9D8B030D-6E8A-4147-A177-3AD203B41FA5}">
                      <a16:colId xmlns:a16="http://schemas.microsoft.com/office/drawing/2014/main" val="20001"/>
                    </a:ext>
                  </a:extLst>
                </a:gridCol>
                <a:gridCol w="2305522">
                  <a:extLst>
                    <a:ext uri="{9D8B030D-6E8A-4147-A177-3AD203B41FA5}">
                      <a16:colId xmlns:a16="http://schemas.microsoft.com/office/drawing/2014/main" val="20002"/>
                    </a:ext>
                  </a:extLst>
                </a:gridCol>
                <a:gridCol w="2305522">
                  <a:extLst>
                    <a:ext uri="{9D8B030D-6E8A-4147-A177-3AD203B41FA5}">
                      <a16:colId xmlns:a16="http://schemas.microsoft.com/office/drawing/2014/main" val="20003"/>
                    </a:ext>
                  </a:extLst>
                </a:gridCol>
                <a:gridCol w="2305522">
                  <a:extLst>
                    <a:ext uri="{9D8B030D-6E8A-4147-A177-3AD203B41FA5}">
                      <a16:colId xmlns:a16="http://schemas.microsoft.com/office/drawing/2014/main" val="20004"/>
                    </a:ext>
                  </a:extLst>
                </a:gridCol>
              </a:tblGrid>
              <a:tr h="1338471">
                <a:tc>
                  <a:txBody>
                    <a:bodyPr/>
                    <a:lstStyle/>
                    <a:p>
                      <a:endParaRPr lang="en-US">
                        <a:latin typeface="+mj-lt"/>
                      </a:endParaRP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endParaRPr lang="en-US">
                        <a:latin typeface="+mj-lt"/>
                      </a:endParaRP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endParaRPr lang="en-US">
                        <a:latin typeface="+mj-lt"/>
                      </a:endParaRP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endParaRPr lang="en-US">
                        <a:latin typeface="+mj-lt"/>
                      </a:endParaRP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endParaRPr lang="en-US">
                        <a:latin typeface="+mj-lt"/>
                      </a:endParaRP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0000"/>
                  </a:ext>
                </a:extLst>
              </a:tr>
              <a:tr h="4510030">
                <a:tc>
                  <a:txBody>
                    <a:bodyPr/>
                    <a:lstStyle/>
                    <a:p>
                      <a:pPr marL="285750" indent="-285750">
                        <a:buFont typeface="Arial" charset="0"/>
                        <a:buChar char="•"/>
                      </a:pPr>
                      <a:r>
                        <a:rPr lang="es-ES_tradnl" sz="2200" noProof="0">
                          <a:latin typeface="+mj-lt"/>
                        </a:rPr>
                        <a:t>Obstrucción por cuerpo extraño</a:t>
                      </a:r>
                    </a:p>
                    <a:p>
                      <a:pPr marL="285750" indent="-285750">
                        <a:buFont typeface="Arial" charset="0"/>
                        <a:buChar char="•"/>
                      </a:pPr>
                      <a:r>
                        <a:rPr lang="es-ES_tradnl" sz="2200" noProof="0">
                          <a:latin typeface="+mj-lt"/>
                        </a:rPr>
                        <a:t>Obstrucción por quemaduras</a:t>
                      </a:r>
                    </a:p>
                    <a:p>
                      <a:pPr marL="285750" indent="-285750">
                        <a:buFont typeface="Arial" charset="0"/>
                        <a:buChar char="•"/>
                      </a:pPr>
                      <a:r>
                        <a:rPr lang="es-ES_tradnl" sz="2200" noProof="0">
                          <a:latin typeface="+mj-lt"/>
                        </a:rPr>
                        <a:t>Obstrucción por reacción alérgica grave (anafilaxia)</a:t>
                      </a:r>
                    </a:p>
                    <a:p>
                      <a:pPr marL="285750" indent="-285750">
                        <a:buFont typeface="Arial" charset="0"/>
                        <a:buChar char="•"/>
                      </a:pPr>
                      <a:r>
                        <a:rPr lang="es-ES_tradnl" sz="2200" noProof="0">
                          <a:latin typeface="+mj-lt"/>
                        </a:rPr>
                        <a:t>Obstrucción por traumatismo</a:t>
                      </a:r>
                    </a:p>
                    <a:p>
                      <a:pPr marL="285750" indent="-285750">
                        <a:buFont typeface="Arial" charset="0"/>
                        <a:buChar char="•"/>
                      </a:pPr>
                      <a:endParaRPr lang="es-ES_tradnl" sz="2200" noProof="0">
                        <a:latin typeface="+mj-lt"/>
                      </a:endParaRP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marL="285750" indent="-285750">
                        <a:buFont typeface="Arial" charset="0"/>
                        <a:buChar char="•"/>
                      </a:pPr>
                      <a:r>
                        <a:rPr lang="es-ES_tradnl" sz="2200" noProof="0">
                          <a:latin typeface="+mj-lt"/>
                        </a:rPr>
                        <a:t>Neumotórax a tensión</a:t>
                      </a:r>
                    </a:p>
                    <a:p>
                      <a:pPr marL="285750" indent="-285750">
                        <a:buFont typeface="Arial" charset="0"/>
                        <a:buChar char="•"/>
                      </a:pPr>
                      <a:r>
                        <a:rPr lang="es-ES_tradnl" sz="2200" noProof="0">
                          <a:latin typeface="+mj-lt"/>
                        </a:rPr>
                        <a:t>Sobredosis de opiáceos</a:t>
                      </a:r>
                    </a:p>
                    <a:p>
                      <a:pPr marL="285750" indent="-285750">
                        <a:buFont typeface="Arial" charset="0"/>
                        <a:buChar char="•"/>
                      </a:pPr>
                      <a:r>
                        <a:rPr lang="es-ES_tradnl" sz="2200" noProof="0">
                          <a:latin typeface="+mj-lt"/>
                        </a:rPr>
                        <a:t>Asma /EPOC (enfermedad pulmonar obstructiva crónica)</a:t>
                      </a:r>
                    </a:p>
                    <a:p>
                      <a:pPr marL="285750" indent="-285750">
                        <a:buFont typeface="Arial" charset="0"/>
                        <a:buChar char="•"/>
                      </a:pPr>
                      <a:r>
                        <a:rPr lang="es-ES_tradnl" sz="2200" noProof="0">
                          <a:latin typeface="+mj-lt"/>
                        </a:rPr>
                        <a:t>Gran derrame pleural/ hemotórax</a:t>
                      </a:r>
                      <a:endParaRPr lang="es-ES_tradnl" sz="2200" baseline="0" noProof="0">
                        <a:latin typeface="+mj-lt"/>
                      </a:endParaRP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marL="285750" indent="-285750">
                        <a:buFont typeface="Arial" charset="0"/>
                        <a:buChar char="•"/>
                      </a:pPr>
                      <a:r>
                        <a:rPr lang="es-ES_tradnl" sz="2200" noProof="0">
                          <a:latin typeface="+mj-lt"/>
                        </a:rPr>
                        <a:t>Falta de pulso</a:t>
                      </a:r>
                    </a:p>
                    <a:p>
                      <a:pPr marL="285750" indent="-285750">
                        <a:buFont typeface="Arial" charset="0"/>
                        <a:buChar char="•"/>
                      </a:pPr>
                      <a:r>
                        <a:rPr lang="es-ES_tradnl" sz="2200" noProof="0">
                          <a:latin typeface="+mj-lt"/>
                        </a:rPr>
                        <a:t>Estado de choque</a:t>
                      </a:r>
                    </a:p>
                    <a:p>
                      <a:pPr marL="285750" indent="-285750">
                        <a:buFont typeface="Arial" charset="0"/>
                        <a:buChar char="•"/>
                      </a:pPr>
                      <a:r>
                        <a:rPr lang="es-ES_tradnl" sz="2200" noProof="0">
                          <a:latin typeface="+mj-lt"/>
                        </a:rPr>
                        <a:t>Sangrado abundante (hemorragia)</a:t>
                      </a:r>
                    </a:p>
                    <a:p>
                      <a:pPr marL="285750" indent="-285750">
                        <a:buFont typeface="Arial" charset="0"/>
                        <a:buChar char="•"/>
                      </a:pPr>
                      <a:r>
                        <a:rPr lang="es-ES_tradnl" sz="2200" noProof="0">
                          <a:latin typeface="+mj-lt"/>
                        </a:rPr>
                        <a:t>Taponamiento cardíaco</a:t>
                      </a: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marL="285750" indent="-285750">
                        <a:buFont typeface="Arial" charset="0"/>
                        <a:buChar char="•"/>
                      </a:pPr>
                      <a:r>
                        <a:rPr lang="es-ES_tradnl" sz="2200" noProof="0">
                          <a:latin typeface="+mj-lt"/>
                        </a:rPr>
                        <a:t>Hipoglucemia</a:t>
                      </a:r>
                    </a:p>
                    <a:p>
                      <a:pPr marL="285750" indent="-285750">
                        <a:buFont typeface="Arial" charset="0"/>
                        <a:buChar char="•"/>
                      </a:pPr>
                      <a:r>
                        <a:rPr lang="es-ES_tradnl" sz="2200" noProof="0">
                          <a:latin typeface="+mj-lt"/>
                        </a:rPr>
                        <a:t>Aumento de la presión </a:t>
                      </a:r>
                      <a:r>
                        <a:rPr lang="es-ES_tradnl" sz="2200" noProof="0" err="1">
                          <a:latin typeface="+mj-lt"/>
                        </a:rPr>
                        <a:t>intracraneana</a:t>
                      </a:r>
                      <a:endParaRPr lang="es-ES_tradnl" sz="2200" noProof="0">
                        <a:latin typeface="+mj-lt"/>
                      </a:endParaRPr>
                    </a:p>
                    <a:p>
                      <a:pPr marL="285750" indent="-285750">
                        <a:buFont typeface="Arial" charset="0"/>
                        <a:buChar char="•"/>
                      </a:pPr>
                      <a:r>
                        <a:rPr lang="es-ES_tradnl" sz="2200" noProof="0">
                          <a:latin typeface="+mj-lt"/>
                        </a:rPr>
                        <a:t>Crisis epiléptica/ convulsiones</a:t>
                      </a: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marL="285750" indent="-285750">
                        <a:buFont typeface="Arial" charset="0"/>
                        <a:buChar char="•"/>
                      </a:pPr>
                      <a:r>
                        <a:rPr lang="es-ES_tradnl" sz="2200" noProof="0">
                          <a:latin typeface="+mj-lt"/>
                        </a:rPr>
                        <a:t>Mordedura de serpiente</a:t>
                      </a:r>
                    </a:p>
                  </a:txBody>
                  <a:tcP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315346" y="82192"/>
            <a:ext cx="10515600" cy="727695"/>
          </a:xfrm>
        </p:spPr>
        <p:txBody>
          <a:bodyPr>
            <a:normAutofit/>
          </a:bodyPr>
          <a:lstStyle/>
          <a:p>
            <a:r>
              <a:rPr lang="es-ES"/>
              <a:t>Trastornos agudos y potencialmente mortales</a:t>
            </a:r>
            <a:endParaRPr lang="en-US"/>
          </a:p>
        </p:txBody>
      </p:sp>
      <p:pic>
        <p:nvPicPr>
          <p:cNvPr id="3" name="Google Shape;378;p34" descr="A picture containing icon&#10;&#10;Description automatically generated">
            <a:extLst>
              <a:ext uri="{FF2B5EF4-FFF2-40B4-BE49-F238E27FC236}">
                <a16:creationId xmlns:a16="http://schemas.microsoft.com/office/drawing/2014/main" id="{87048EC8-C442-52BF-3BEA-499FE7F982AD}"/>
              </a:ext>
            </a:extLst>
          </p:cNvPr>
          <p:cNvPicPr preferRelativeResize="0"/>
          <p:nvPr/>
        </p:nvPicPr>
        <p:blipFill rotWithShape="1">
          <a:blip r:embed="rId3">
            <a:alphaModFix/>
          </a:blip>
          <a:srcRect/>
          <a:stretch/>
        </p:blipFill>
        <p:spPr>
          <a:xfrm>
            <a:off x="498028" y="965300"/>
            <a:ext cx="1842855" cy="984539"/>
          </a:xfrm>
          <a:prstGeom prst="rect">
            <a:avLst/>
          </a:prstGeom>
          <a:noFill/>
          <a:ln>
            <a:noFill/>
          </a:ln>
        </p:spPr>
      </p:pic>
      <p:pic>
        <p:nvPicPr>
          <p:cNvPr id="4" name="Google Shape;379;p34" descr="Icon&#10;&#10;Description automatically generated">
            <a:extLst>
              <a:ext uri="{FF2B5EF4-FFF2-40B4-BE49-F238E27FC236}">
                <a16:creationId xmlns:a16="http://schemas.microsoft.com/office/drawing/2014/main" id="{F582BD9E-66DD-DFC9-66E8-00D7D0A12F7D}"/>
              </a:ext>
            </a:extLst>
          </p:cNvPr>
          <p:cNvPicPr preferRelativeResize="0"/>
          <p:nvPr/>
        </p:nvPicPr>
        <p:blipFill rotWithShape="1">
          <a:blip r:embed="rId4">
            <a:alphaModFix/>
          </a:blip>
          <a:srcRect/>
          <a:stretch/>
        </p:blipFill>
        <p:spPr>
          <a:xfrm>
            <a:off x="2801475" y="941041"/>
            <a:ext cx="1864541" cy="1033057"/>
          </a:xfrm>
          <a:prstGeom prst="rect">
            <a:avLst/>
          </a:prstGeom>
          <a:noFill/>
          <a:ln>
            <a:noFill/>
          </a:ln>
        </p:spPr>
      </p:pic>
      <p:pic>
        <p:nvPicPr>
          <p:cNvPr id="5" name="Google Shape;380;p34" descr="A picture containing icon&#10;&#10;Description automatically generated">
            <a:extLst>
              <a:ext uri="{FF2B5EF4-FFF2-40B4-BE49-F238E27FC236}">
                <a16:creationId xmlns:a16="http://schemas.microsoft.com/office/drawing/2014/main" id="{1F5A3A27-89B0-B748-793D-2B5BF1977A8A}"/>
              </a:ext>
            </a:extLst>
          </p:cNvPr>
          <p:cNvPicPr preferRelativeResize="0"/>
          <p:nvPr/>
        </p:nvPicPr>
        <p:blipFill rotWithShape="1">
          <a:blip r:embed="rId5">
            <a:alphaModFix/>
          </a:blip>
          <a:srcRect/>
          <a:stretch/>
        </p:blipFill>
        <p:spPr>
          <a:xfrm>
            <a:off x="5168522" y="971030"/>
            <a:ext cx="1849481" cy="974726"/>
          </a:xfrm>
          <a:prstGeom prst="rect">
            <a:avLst/>
          </a:prstGeom>
          <a:noFill/>
          <a:ln>
            <a:noFill/>
          </a:ln>
        </p:spPr>
      </p:pic>
      <p:pic>
        <p:nvPicPr>
          <p:cNvPr id="6" name="Google Shape;381;p34" descr="A picture containing logo&#10;&#10;Description automatically generated">
            <a:extLst>
              <a:ext uri="{FF2B5EF4-FFF2-40B4-BE49-F238E27FC236}">
                <a16:creationId xmlns:a16="http://schemas.microsoft.com/office/drawing/2014/main" id="{5466AA3C-BA1C-AD88-B0F0-755F567FD527}"/>
              </a:ext>
            </a:extLst>
          </p:cNvPr>
          <p:cNvPicPr preferRelativeResize="0"/>
          <p:nvPr/>
        </p:nvPicPr>
        <p:blipFill rotWithShape="1">
          <a:blip r:embed="rId6">
            <a:alphaModFix/>
          </a:blip>
          <a:srcRect/>
          <a:stretch/>
        </p:blipFill>
        <p:spPr>
          <a:xfrm>
            <a:off x="7565585" y="967671"/>
            <a:ext cx="1804414" cy="962354"/>
          </a:xfrm>
          <a:prstGeom prst="rect">
            <a:avLst/>
          </a:prstGeom>
          <a:noFill/>
          <a:ln>
            <a:noFill/>
          </a:ln>
        </p:spPr>
      </p:pic>
      <p:pic>
        <p:nvPicPr>
          <p:cNvPr id="7" name="Google Shape;382;p34" descr="A picture containing text, clipart&#10;&#10;Description automatically generated">
            <a:extLst>
              <a:ext uri="{FF2B5EF4-FFF2-40B4-BE49-F238E27FC236}">
                <a16:creationId xmlns:a16="http://schemas.microsoft.com/office/drawing/2014/main" id="{581BE4F3-B3B1-A75F-2EE2-9908EF56BA10}"/>
              </a:ext>
            </a:extLst>
          </p:cNvPr>
          <p:cNvPicPr preferRelativeResize="0"/>
          <p:nvPr/>
        </p:nvPicPr>
        <p:blipFill rotWithShape="1">
          <a:blip r:embed="rId7">
            <a:alphaModFix/>
          </a:blip>
          <a:srcRect/>
          <a:stretch/>
        </p:blipFill>
        <p:spPr>
          <a:xfrm>
            <a:off x="9898402" y="965985"/>
            <a:ext cx="1827794" cy="961997"/>
          </a:xfrm>
          <a:prstGeom prst="rect">
            <a:avLst/>
          </a:prstGeom>
          <a:noFill/>
          <a:ln>
            <a:noFill/>
          </a:ln>
        </p:spPr>
      </p:pic>
    </p:spTree>
    <p:extLst>
      <p:ext uri="{BB962C8B-B14F-4D97-AF65-F5344CB8AC3E}">
        <p14:creationId xmlns:p14="http://schemas.microsoft.com/office/powerpoint/2010/main" val="289310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972" y="63877"/>
            <a:ext cx="10676575" cy="1325563"/>
          </a:xfrm>
        </p:spPr>
        <p:txBody>
          <a:bodyPr>
            <a:normAutofit/>
          </a:bodyPr>
          <a:lstStyle/>
          <a:p>
            <a:r>
              <a:rPr lang="es-ES_tradnl"/>
              <a:t>Obstrucción de vía aérea: Cuerpo extraño</a:t>
            </a:r>
          </a:p>
        </p:txBody>
      </p:sp>
      <p:graphicFrame>
        <p:nvGraphicFramePr>
          <p:cNvPr id="6" name="Table 5"/>
          <p:cNvGraphicFramePr>
            <a:graphicFrameLocks noGrp="1"/>
          </p:cNvGraphicFramePr>
          <p:nvPr>
            <p:extLst>
              <p:ext uri="{D42A27DB-BD31-4B8C-83A1-F6EECF244321}">
                <p14:modId xmlns:p14="http://schemas.microsoft.com/office/powerpoint/2010/main" val="108758507"/>
              </p:ext>
            </p:extLst>
          </p:nvPr>
        </p:nvGraphicFramePr>
        <p:xfrm>
          <a:off x="310972" y="1270364"/>
          <a:ext cx="11881027" cy="5587635"/>
        </p:xfrm>
        <a:graphic>
          <a:graphicData uri="http://schemas.openxmlformats.org/drawingml/2006/table">
            <a:tbl>
              <a:tblPr firstRow="1" bandRow="1">
                <a:tableStyleId>{2D5ABB26-0587-4C30-8999-92F81FD0307C}</a:tableStyleId>
              </a:tblPr>
              <a:tblGrid>
                <a:gridCol w="5455647">
                  <a:extLst>
                    <a:ext uri="{9D8B030D-6E8A-4147-A177-3AD203B41FA5}">
                      <a16:colId xmlns:a16="http://schemas.microsoft.com/office/drawing/2014/main" val="20000"/>
                    </a:ext>
                  </a:extLst>
                </a:gridCol>
                <a:gridCol w="6425380">
                  <a:extLst>
                    <a:ext uri="{9D8B030D-6E8A-4147-A177-3AD203B41FA5}">
                      <a16:colId xmlns:a16="http://schemas.microsoft.com/office/drawing/2014/main" val="20001"/>
                    </a:ext>
                  </a:extLst>
                </a:gridCol>
              </a:tblGrid>
              <a:tr h="481693">
                <a:tc>
                  <a:txBody>
                    <a:bodyPr/>
                    <a:lstStyle/>
                    <a:p>
                      <a:pPr algn="ctr"/>
                      <a:r>
                        <a:rPr lang="en-US" sz="2400"/>
                        <a:t>SIGNOS Y SÍNTOMAS</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TRATAMIENTO EN DETALLE</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05942">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200" b="1">
                          <a:latin typeface="+mj-lt"/>
                        </a:rPr>
                        <a:t>Secreciones, vómito o cuerpos extraños</a:t>
                      </a:r>
                      <a:r>
                        <a:rPr lang="es-ES" sz="2200">
                          <a:latin typeface="+mj-lt"/>
                        </a:rPr>
                        <a:t> visibles en la vía aérea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200" b="1">
                          <a:latin typeface="+mj-lt"/>
                        </a:rPr>
                        <a:t>Sonidos anómalos</a:t>
                      </a:r>
                      <a:r>
                        <a:rPr lang="es-ES" sz="2200">
                          <a:latin typeface="+mj-lt"/>
                        </a:rPr>
                        <a:t> en la vía aérea</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200" i="1">
                          <a:solidFill>
                            <a:schemeClr val="accent2"/>
                          </a:solidFill>
                          <a:latin typeface="+mj-lt"/>
                        </a:rPr>
                        <a:t>Como estridores, ronquidos, gorgoteos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200" b="1">
                          <a:latin typeface="+mj-lt"/>
                        </a:rPr>
                        <a:t>Alteración del estado mental</a:t>
                      </a:r>
                      <a:r>
                        <a:rPr lang="es-ES" sz="2200">
                          <a:latin typeface="+mj-lt"/>
                        </a:rPr>
                        <a:t> que provoca una obstrucción de la vía aérea por la lengua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200">
                          <a:latin typeface="+mj-lt"/>
                        </a:rPr>
                        <a:t>Escasa elevación del tórax</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endParaRPr lang="es-ES" sz="2200" i="0">
                        <a:latin typeface="+mj-lt"/>
                        <a:ea typeface="Calibri"/>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endParaRPr lang="es-ES" sz="2200" i="0">
                        <a:latin typeface="+mj-lt"/>
                        <a:ea typeface="Calibri"/>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endParaRPr lang="es-ES" sz="2200" i="0">
                        <a:latin typeface="+mj-lt"/>
                        <a:ea typeface="Calibri"/>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endParaRPr lang="en-US" sz="2200" i="0">
                        <a:latin typeface="+mj-lt"/>
                        <a:ea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charset="0"/>
                        <a:buChar char="•"/>
                      </a:pPr>
                      <a:r>
                        <a:rPr lang="es-MX" sz="2200" u="sng">
                          <a:latin typeface="+mj-lt"/>
                        </a:rPr>
                        <a:t>QUITE cuerpo extraño si posible y ASPIRE líquidos</a:t>
                      </a:r>
                      <a:endParaRPr lang="en-US" sz="2200" u="sng" baseline="0">
                        <a:latin typeface="+mj-lt"/>
                        <a:ea typeface="Calibri" charset="0"/>
                        <a:cs typeface="Calibri"/>
                      </a:endParaRPr>
                    </a:p>
                    <a:p>
                      <a:pPr marL="800100" lvl="1" indent="-342900">
                        <a:buFont typeface="Arial" charset="0"/>
                        <a:buChar char="•"/>
                      </a:pPr>
                      <a:r>
                        <a:rPr lang="en-US" sz="2200" baseline="0">
                          <a:latin typeface="+mj-lt"/>
                          <a:cs typeface="Calibri"/>
                        </a:rPr>
                        <a:t>N</a:t>
                      </a:r>
                      <a:r>
                        <a:rPr lang="es-MX" sz="2200">
                          <a:latin typeface="+mj-lt"/>
                        </a:rPr>
                        <a:t>o empuje el cuerpo extraño más hacia abajo</a:t>
                      </a:r>
                      <a:endParaRPr lang="en-US" sz="2200" baseline="0">
                        <a:latin typeface="+mj-lt"/>
                        <a:ea typeface="Calibri" charset="0"/>
                        <a:cs typeface="Calibri" charset="0"/>
                      </a:endParaRPr>
                    </a:p>
                    <a:p>
                      <a:pPr marL="342900" lvl="0" indent="-342900">
                        <a:buFont typeface="Arial" charset="0"/>
                        <a:buChar char="•"/>
                      </a:pPr>
                      <a:r>
                        <a:rPr lang="es-MX" sz="2200">
                          <a:latin typeface="+mj-lt"/>
                        </a:rPr>
                        <a:t>Si la vía está completamente obstruida</a:t>
                      </a:r>
                      <a:endParaRPr lang="en-US" sz="2200" baseline="0">
                        <a:latin typeface="+mj-lt"/>
                        <a:ea typeface="Calibri" charset="0"/>
                        <a:cs typeface="Calibri" charset="0"/>
                      </a:endParaRPr>
                    </a:p>
                    <a:p>
                      <a:pPr marL="457200" marR="0" lvl="1" indent="0" algn="l" defTabSz="914400" rtl="0" eaLnBrk="1" fontAlgn="auto" latinLnBrk="0" hangingPunct="1">
                        <a:lnSpc>
                          <a:spcPct val="100000"/>
                        </a:lnSpc>
                        <a:spcBef>
                          <a:spcPts val="0"/>
                        </a:spcBef>
                        <a:spcAft>
                          <a:spcPts val="0"/>
                        </a:spcAft>
                        <a:buClrTx/>
                        <a:buSzTx/>
                        <a:buNone/>
                        <a:tabLst/>
                        <a:defRPr/>
                      </a:pPr>
                      <a:r>
                        <a:rPr lang="en-US" sz="2200" b="0" i="0" u="none" strike="noStrike" noProof="0">
                          <a:solidFill>
                            <a:srgbClr val="000000"/>
                          </a:solidFill>
                          <a:latin typeface="Wingdings"/>
                          <a:sym typeface="Wingdings"/>
                        </a:rPr>
                        <a:t></a:t>
                      </a:r>
                      <a:r>
                        <a:rPr lang="es-MX" sz="2200" u="none">
                          <a:latin typeface="+mj-lt"/>
                        </a:rPr>
                        <a:t>Aplique</a:t>
                      </a:r>
                      <a:r>
                        <a:rPr lang="es-MX" sz="2200" u="sng">
                          <a:latin typeface="+mj-lt"/>
                        </a:rPr>
                        <a:t> compresiones torácicas, compresiones abdominales o golpes en la espalda</a:t>
                      </a:r>
                      <a:endParaRPr lang="en-US" sz="2200" u="sng" baseline="0">
                        <a:latin typeface="+mj-lt"/>
                        <a:ea typeface="Calibri" charset="0"/>
                        <a:cs typeface="Calibri"/>
                      </a:endParaRPr>
                    </a:p>
                    <a:p>
                      <a:pPr marL="342900" indent="-342900">
                        <a:buFont typeface="Arial" charset="0"/>
                        <a:buChar char="•"/>
                      </a:pPr>
                      <a:r>
                        <a:rPr lang="es-MX" sz="2200">
                          <a:latin typeface="+mj-lt"/>
                        </a:rPr>
                        <a:t>La lengua puede obstruir la vía aérea</a:t>
                      </a:r>
                      <a:endParaRPr lang="en-US" sz="2200" b="0" i="0" u="none" strike="noStrike" baseline="0">
                        <a:solidFill>
                          <a:schemeClr val="tx1"/>
                        </a:solidFill>
                        <a:latin typeface="+mj-lt"/>
                        <a:cs typeface="Calibri" charset="0"/>
                      </a:endParaRPr>
                    </a:p>
                    <a:p>
                      <a:pPr marL="457200" lvl="1" indent="0">
                        <a:buNone/>
                      </a:pPr>
                      <a:r>
                        <a:rPr lang="en-US" sz="2200" b="0" i="0" u="none" strike="noStrike" noProof="0">
                          <a:solidFill>
                            <a:srgbClr val="000000"/>
                          </a:solidFill>
                          <a:latin typeface="+mj-lt"/>
                          <a:sym typeface="Wingdings"/>
                        </a:rPr>
                        <a:t></a:t>
                      </a:r>
                      <a:r>
                        <a:rPr lang="es-MX" sz="2200" u="sng">
                          <a:latin typeface="+mj-lt"/>
                        </a:rPr>
                        <a:t>Abra la vía aérea</a:t>
                      </a:r>
                      <a:r>
                        <a:rPr lang="es-MX" sz="2200">
                          <a:latin typeface="+mj-lt"/>
                        </a:rPr>
                        <a:t> utilizando la maniobra de extensión de la cabeza y elevación del mentón o tracción mandibular (trauma)</a:t>
                      </a:r>
                      <a:endParaRPr lang="en-US" sz="2200" baseline="0">
                        <a:latin typeface="+mj-lt"/>
                        <a:ea typeface="Calibri" charset="0"/>
                        <a:cs typeface="Calibri" charset="0"/>
                      </a:endParaRPr>
                    </a:p>
                    <a:p>
                      <a:pPr marL="342900" lvl="0" indent="-342900">
                        <a:buFont typeface="Arial" charset="0"/>
                        <a:buChar char="•"/>
                      </a:pPr>
                      <a:r>
                        <a:rPr lang="es-MX" sz="2200">
                          <a:latin typeface="+mj-lt"/>
                        </a:rPr>
                        <a:t>Coloque </a:t>
                      </a:r>
                      <a:r>
                        <a:rPr lang="es-MX" sz="2200" u="sng">
                          <a:latin typeface="+mj-lt"/>
                        </a:rPr>
                        <a:t>cánula orofaríngea o nasofaríngea</a:t>
                      </a:r>
                      <a:r>
                        <a:rPr lang="es-MX" sz="2200">
                          <a:latin typeface="+mj-lt"/>
                        </a:rPr>
                        <a:t> si es necesario</a:t>
                      </a:r>
                    </a:p>
                    <a:p>
                      <a:pPr marL="342900" lvl="0" indent="-342900">
                        <a:buFont typeface="Arial" charset="0"/>
                        <a:buChar char="•"/>
                      </a:pPr>
                      <a:r>
                        <a:rPr lang="es-MX" sz="2200">
                          <a:latin typeface="+mj-lt"/>
                        </a:rPr>
                        <a:t>Prepare  traslado/transferencia</a:t>
                      </a:r>
                      <a:endParaRPr lang="en-US" sz="2200">
                        <a:latin typeface="+mj-lt"/>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Google Shape;378;p34" descr="A picture containing icon&#10;&#10;Description automatically generated">
            <a:extLst>
              <a:ext uri="{FF2B5EF4-FFF2-40B4-BE49-F238E27FC236}">
                <a16:creationId xmlns:a16="http://schemas.microsoft.com/office/drawing/2014/main" id="{9E98BCF1-68AA-CFDB-1DE6-DF279305BBE4}"/>
              </a:ext>
            </a:extLst>
          </p:cNvPr>
          <p:cNvPicPr preferRelativeResize="0"/>
          <p:nvPr/>
        </p:nvPicPr>
        <p:blipFill rotWithShape="1">
          <a:blip r:embed="rId3">
            <a:alphaModFix/>
          </a:blip>
          <a:srcRect/>
          <a:stretch/>
        </p:blipFill>
        <p:spPr>
          <a:xfrm>
            <a:off x="10111721" y="110555"/>
            <a:ext cx="1872737" cy="924775"/>
          </a:xfrm>
          <a:prstGeom prst="rect">
            <a:avLst/>
          </a:prstGeom>
          <a:noFill/>
          <a:ln>
            <a:noFill/>
          </a:ln>
        </p:spPr>
      </p:pic>
      <p:pic>
        <p:nvPicPr>
          <p:cNvPr id="4" name="Picture 3" descr="A picture containing text, vector graphics&#10;&#10;Description automatically generated">
            <a:extLst>
              <a:ext uri="{FF2B5EF4-FFF2-40B4-BE49-F238E27FC236}">
                <a16:creationId xmlns:a16="http://schemas.microsoft.com/office/drawing/2014/main" id="{21F9CAC0-7F41-3CF2-68BA-9FF32A108C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13942" y="4568554"/>
            <a:ext cx="2778822" cy="1943178"/>
          </a:xfrm>
          <a:prstGeom prst="rect">
            <a:avLst/>
          </a:prstGeom>
        </p:spPr>
      </p:pic>
      <p:sp>
        <p:nvSpPr>
          <p:cNvPr id="7" name="TextBox 1">
            <a:extLst>
              <a:ext uri="{FF2B5EF4-FFF2-40B4-BE49-F238E27FC236}">
                <a16:creationId xmlns:a16="http://schemas.microsoft.com/office/drawing/2014/main" id="{DBF1B78B-29CE-8FEF-EF0F-EFB2060A10AD}"/>
              </a:ext>
            </a:extLst>
          </p:cNvPr>
          <p:cNvSpPr txBox="1"/>
          <p:nvPr/>
        </p:nvSpPr>
        <p:spPr>
          <a:xfrm>
            <a:off x="4169759" y="6386016"/>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2436111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87" y="0"/>
            <a:ext cx="9683080" cy="1325563"/>
          </a:xfrm>
        </p:spPr>
        <p:txBody>
          <a:bodyPr>
            <a:normAutofit/>
          </a:bodyPr>
          <a:lstStyle/>
          <a:p>
            <a:r>
              <a:rPr lang="es-ES_tradnl"/>
              <a:t>Obstrucción de vía aérea: Quemaduras</a:t>
            </a:r>
          </a:p>
        </p:txBody>
      </p:sp>
      <p:graphicFrame>
        <p:nvGraphicFramePr>
          <p:cNvPr id="6" name="Table 5"/>
          <p:cNvGraphicFramePr>
            <a:graphicFrameLocks noGrp="1"/>
          </p:cNvGraphicFramePr>
          <p:nvPr>
            <p:extLst>
              <p:ext uri="{D42A27DB-BD31-4B8C-83A1-F6EECF244321}">
                <p14:modId xmlns:p14="http://schemas.microsoft.com/office/powerpoint/2010/main" val="622877801"/>
              </p:ext>
            </p:extLst>
          </p:nvPr>
        </p:nvGraphicFramePr>
        <p:xfrm>
          <a:off x="406400" y="1508806"/>
          <a:ext cx="11338560" cy="4572000"/>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416407">
                <a:tc>
                  <a:txBody>
                    <a:bodyPr/>
                    <a:lstStyle/>
                    <a:p>
                      <a:pPr algn="ctr"/>
                      <a:r>
                        <a:rPr lang="en-US" sz="2400"/>
                        <a:t>SIGNOS Y SÍNTOMAS</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Calibri"/>
                          <a:ea typeface="Calibri" charset="0"/>
                          <a:cs typeface="Calibri"/>
                        </a:rPr>
                        <a:t>TRATAMIENTO EN DETALLE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61187">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b="1">
                          <a:latin typeface="+mj-lt"/>
                        </a:rPr>
                        <a:t>Quemaduras</a:t>
                      </a:r>
                      <a:r>
                        <a:rPr lang="es-ES" sz="2400">
                          <a:latin typeface="+mj-lt"/>
                        </a:rPr>
                        <a:t> en la cabeza y el cuello</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a:latin typeface="+mj-lt"/>
                        </a:rPr>
                        <a:t>Vellos nasales quemados u hollín alrededor de la nariz o la boca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b="1">
                          <a:latin typeface="+mj-lt"/>
                        </a:rPr>
                        <a:t>Sonidos anómalos </a:t>
                      </a:r>
                      <a:r>
                        <a:rPr lang="es-ES" sz="2400" kern="1200">
                          <a:solidFill>
                            <a:schemeClr val="tx1"/>
                          </a:solidFill>
                          <a:latin typeface="+mj-lt"/>
                          <a:ea typeface="+mn-ea"/>
                          <a:cs typeface="+mn-cs"/>
                        </a:rPr>
                        <a:t>en la vía aérea (como estridores)</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ES" sz="2400" b="1">
                          <a:latin typeface="+mj-lt"/>
                        </a:rPr>
                        <a:t>Cambios en la voz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400">
                          <a:latin typeface="+mj-lt"/>
                        </a:rPr>
                        <a:t>Escasa elevación del tórax</a:t>
                      </a:r>
                      <a:endParaRPr lang="en-US" sz="2400" i="0" baseline="0">
                        <a:latin typeface="+mj-lt"/>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charset="0"/>
                        <a:buChar char="•"/>
                      </a:pPr>
                      <a:r>
                        <a:rPr lang="es-MX" sz="2400">
                          <a:latin typeface="+mj-lt"/>
                        </a:rPr>
                        <a:t>Suministre </a:t>
                      </a:r>
                      <a:r>
                        <a:rPr lang="es-MX" sz="2400" u="sng">
                          <a:latin typeface="+mj-lt"/>
                        </a:rPr>
                        <a:t>oxígeno</a:t>
                      </a:r>
                      <a:r>
                        <a:rPr lang="es-MX" sz="2400">
                          <a:latin typeface="+mj-lt"/>
                        </a:rPr>
                        <a:t> a todos los pacientes que tengan quemaduras</a:t>
                      </a:r>
                      <a:endParaRPr lang="en-US" sz="2400">
                        <a:latin typeface="+mj-lt"/>
                        <a:ea typeface="Calibri" charset="0"/>
                        <a:cs typeface="Calibri" charset="0"/>
                      </a:endParaRPr>
                    </a:p>
                    <a:p>
                      <a:pPr marL="342900" marR="0" lvl="0" indent="-342900" algn="l" rtl="0" eaLnBrk="1" fontAlgn="auto" latinLnBrk="0" hangingPunct="1">
                        <a:lnSpc>
                          <a:spcPct val="100000"/>
                        </a:lnSpc>
                        <a:spcBef>
                          <a:spcPts val="0"/>
                        </a:spcBef>
                        <a:spcAft>
                          <a:spcPts val="0"/>
                        </a:spcAft>
                        <a:buClrTx/>
                        <a:buSzTx/>
                        <a:buFont typeface="Arial" charset="0"/>
                        <a:buChar char="•"/>
                      </a:pPr>
                      <a:r>
                        <a:rPr lang="es-MX" sz="2400" u="sng">
                          <a:latin typeface="+mj-lt"/>
                        </a:rPr>
                        <a:t>Abra la vía aérea</a:t>
                      </a:r>
                      <a:r>
                        <a:rPr lang="es-MX" sz="2400">
                          <a:latin typeface="+mj-lt"/>
                        </a:rPr>
                        <a:t> utilizando la maniobra de extensión de la cabeza y elevación del mentón o tracción mandibular (trauma)</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Coloque una </a:t>
                      </a:r>
                      <a:r>
                        <a:rPr lang="es-MX" sz="2400" u="sng">
                          <a:latin typeface="+mj-lt"/>
                        </a:rPr>
                        <a:t>cánula orofaríngea o nasofaríngea </a:t>
                      </a:r>
                      <a:r>
                        <a:rPr lang="es-MX" sz="2400">
                          <a:latin typeface="+mj-lt"/>
                        </a:rPr>
                        <a:t>si es necesario</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Mantenga inmovilizada la columna cervical si hay indicios de traumatismo</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Prepare un traslado/transferencia</a:t>
                      </a:r>
                      <a:endParaRPr lang="en-US" sz="2400" baseline="0">
                        <a:latin typeface="+mj-lt"/>
                        <a:ea typeface="Calibri" charset="0"/>
                        <a:cs typeface="Calibri" charset="0"/>
                      </a:endParaRP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endParaRPr lang="es-MX" sz="2400" b="1" u="sng">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Rectangle 2"/>
          <p:cNvSpPr/>
          <p:nvPr/>
        </p:nvSpPr>
        <p:spPr>
          <a:xfrm>
            <a:off x="624541" y="6130831"/>
            <a:ext cx="9252726" cy="461665"/>
          </a:xfrm>
          <a:prstGeom prst="rect">
            <a:avLst/>
          </a:prstGeom>
        </p:spPr>
        <p:txBody>
          <a:bodyPr wrap="none" lIns="91440" tIns="45720" rIns="91440" bIns="45720" anchor="t">
            <a:spAutoFit/>
          </a:bodyPr>
          <a:lstStyle/>
          <a:p>
            <a:pPr lvl="0">
              <a:defRPr/>
            </a:pPr>
            <a:r>
              <a:rPr lang="es-ES" sz="2400">
                <a:solidFill>
                  <a:schemeClr val="accent2"/>
                </a:solidFill>
              </a:rPr>
              <a:t>La vía aérea puede estar inflamada debido a quemaduras por inhalación.</a:t>
            </a:r>
            <a:endParaRPr lang="en-US" sz="2200">
              <a:solidFill>
                <a:schemeClr val="accent2"/>
              </a:solidFill>
              <a:latin typeface="Calibri" charset="0"/>
              <a:ea typeface="Calibri" charset="0"/>
              <a:cs typeface="Calibri" charset="0"/>
            </a:endParaRPr>
          </a:p>
        </p:txBody>
      </p:sp>
      <p:pic>
        <p:nvPicPr>
          <p:cNvPr id="4" name="Google Shape;378;p34" descr="A picture containing icon&#10;&#10;Description automatically generated">
            <a:extLst>
              <a:ext uri="{FF2B5EF4-FFF2-40B4-BE49-F238E27FC236}">
                <a16:creationId xmlns:a16="http://schemas.microsoft.com/office/drawing/2014/main" id="{F77772E1-6A65-2CF2-010A-255D5169EF84}"/>
              </a:ext>
            </a:extLst>
          </p:cNvPr>
          <p:cNvPicPr preferRelativeResize="0"/>
          <p:nvPr/>
        </p:nvPicPr>
        <p:blipFill rotWithShape="1">
          <a:blip r:embed="rId3">
            <a:alphaModFix/>
          </a:blip>
          <a:srcRect/>
          <a:stretch/>
        </p:blipFill>
        <p:spPr>
          <a:xfrm>
            <a:off x="10111721" y="110555"/>
            <a:ext cx="1872737" cy="924775"/>
          </a:xfrm>
          <a:prstGeom prst="rect">
            <a:avLst/>
          </a:prstGeom>
          <a:noFill/>
          <a:ln>
            <a:noFill/>
          </a:ln>
        </p:spPr>
      </p:pic>
      <p:sp>
        <p:nvSpPr>
          <p:cNvPr id="7" name="TextBox 6">
            <a:extLst>
              <a:ext uri="{FF2B5EF4-FFF2-40B4-BE49-F238E27FC236}">
                <a16:creationId xmlns:a16="http://schemas.microsoft.com/office/drawing/2014/main" id="{95C57936-E334-4565-C712-3DD2F8CA1382}"/>
              </a:ext>
            </a:extLst>
          </p:cNvPr>
          <p:cNvSpPr txBox="1"/>
          <p:nvPr/>
        </p:nvSpPr>
        <p:spPr>
          <a:xfrm>
            <a:off x="4332514" y="5819196"/>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pic>
        <p:nvPicPr>
          <p:cNvPr id="8" name="Picture 9" descr="Diagram&#10;&#10;Description automatically generated">
            <a:extLst>
              <a:ext uri="{FF2B5EF4-FFF2-40B4-BE49-F238E27FC236}">
                <a16:creationId xmlns:a16="http://schemas.microsoft.com/office/drawing/2014/main" id="{D6B95969-1E41-6A2C-9624-C712454918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1993" y="3954832"/>
            <a:ext cx="2743200" cy="1913114"/>
          </a:xfrm>
          <a:prstGeom prst="rect">
            <a:avLst/>
          </a:prstGeom>
        </p:spPr>
      </p:pic>
    </p:spTree>
    <p:extLst>
      <p:ext uri="{BB962C8B-B14F-4D97-AF65-F5344CB8AC3E}">
        <p14:creationId xmlns:p14="http://schemas.microsoft.com/office/powerpoint/2010/main" val="1395544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42" y="-89840"/>
            <a:ext cx="9454699" cy="1325563"/>
          </a:xfrm>
        </p:spPr>
        <p:txBody>
          <a:bodyPr>
            <a:normAutofit/>
          </a:bodyPr>
          <a:lstStyle/>
          <a:p>
            <a:r>
              <a:rPr lang="es-ES" sz="4000"/>
              <a:t>Obstrucción: </a:t>
            </a:r>
            <a:r>
              <a:rPr lang="es-ES"/>
              <a:t>Reacción </a:t>
            </a:r>
            <a:r>
              <a:rPr lang="es-ES" sz="4000"/>
              <a:t>alérgica grave</a:t>
            </a:r>
            <a:r>
              <a:rPr lang="es-ES"/>
              <a:t> </a:t>
            </a:r>
            <a:endParaRPr lang="en-US" sz="4000"/>
          </a:p>
        </p:txBody>
      </p:sp>
      <p:graphicFrame>
        <p:nvGraphicFramePr>
          <p:cNvPr id="6" name="Table 5"/>
          <p:cNvGraphicFramePr>
            <a:graphicFrameLocks noGrp="1"/>
          </p:cNvGraphicFramePr>
          <p:nvPr>
            <p:extLst>
              <p:ext uri="{D42A27DB-BD31-4B8C-83A1-F6EECF244321}">
                <p14:modId xmlns:p14="http://schemas.microsoft.com/office/powerpoint/2010/main" val="1614115419"/>
              </p:ext>
            </p:extLst>
          </p:nvPr>
        </p:nvGraphicFramePr>
        <p:xfrm>
          <a:off x="201283" y="1193320"/>
          <a:ext cx="11819097" cy="5253727"/>
        </p:xfrm>
        <a:graphic>
          <a:graphicData uri="http://schemas.openxmlformats.org/drawingml/2006/table">
            <a:tbl>
              <a:tblPr firstRow="1" bandRow="1">
                <a:tableStyleId>{2D5ABB26-0587-4C30-8999-92F81FD0307C}</a:tableStyleId>
              </a:tblPr>
              <a:tblGrid>
                <a:gridCol w="5888367">
                  <a:extLst>
                    <a:ext uri="{9D8B030D-6E8A-4147-A177-3AD203B41FA5}">
                      <a16:colId xmlns:a16="http://schemas.microsoft.com/office/drawing/2014/main" val="20000"/>
                    </a:ext>
                  </a:extLst>
                </a:gridCol>
                <a:gridCol w="5930730">
                  <a:extLst>
                    <a:ext uri="{9D8B030D-6E8A-4147-A177-3AD203B41FA5}">
                      <a16:colId xmlns:a16="http://schemas.microsoft.com/office/drawing/2014/main" val="20001"/>
                    </a:ext>
                  </a:extLst>
                </a:gridCol>
              </a:tblGrid>
              <a:tr h="485893">
                <a:tc>
                  <a:txBody>
                    <a:bodyPr/>
                    <a:lstStyle/>
                    <a:p>
                      <a:pPr algn="ctr"/>
                      <a:r>
                        <a:rPr lang="en-US" sz="2400"/>
                        <a:t>SIGNOS Y SÍNTOMAS</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TRATAMIENTO EN DETALLE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67834">
                <a:tc>
                  <a:txBody>
                    <a:bodyPr/>
                    <a:lstStyle/>
                    <a:p>
                      <a:pPr marL="457200" marR="0" lvl="0" indent="-457200" algn="l" rtl="0" eaLnBrk="1" fontAlgn="auto" latinLnBrk="0" hangingPunct="1">
                        <a:lnSpc>
                          <a:spcPct val="100000"/>
                        </a:lnSpc>
                        <a:spcBef>
                          <a:spcPts val="0"/>
                        </a:spcBef>
                        <a:spcAft>
                          <a:spcPts val="0"/>
                        </a:spcAft>
                        <a:buClrTx/>
                        <a:buSzTx/>
                        <a:buFont typeface="Arial" charset="0"/>
                        <a:buChar char="•"/>
                      </a:pPr>
                      <a:r>
                        <a:rPr lang="es-ES" sz="2200" kern="1200" noProof="0">
                          <a:solidFill>
                            <a:schemeClr val="tx1"/>
                          </a:solidFill>
                          <a:latin typeface="+mj-lt"/>
                          <a:ea typeface="+mn-ea"/>
                          <a:cs typeface="+mn-cs"/>
                        </a:rPr>
                        <a:t>Hinchazón de boca, labios y lengua</a:t>
                      </a:r>
                      <a:endParaRPr lang="es-ES" sz="2200" b="0" i="0" u="none" strike="noStrike" noProof="0"/>
                    </a:p>
                    <a:p>
                      <a:pPr marL="457200" marR="0" lvl="0" indent="-457200" algn="l">
                        <a:lnSpc>
                          <a:spcPct val="100000"/>
                        </a:lnSpc>
                        <a:spcBef>
                          <a:spcPts val="0"/>
                        </a:spcBef>
                        <a:spcAft>
                          <a:spcPts val="0"/>
                        </a:spcAft>
                        <a:buClrTx/>
                        <a:buSzTx/>
                        <a:buFont typeface="Arial" charset="0"/>
                        <a:buChar char="•"/>
                      </a:pPr>
                      <a:r>
                        <a:rPr lang="es-ES" sz="2200" b="1">
                          <a:latin typeface="+mj-lt"/>
                        </a:rPr>
                        <a:t>Dificultad para respirar</a:t>
                      </a:r>
                      <a:r>
                        <a:rPr lang="es-ES" sz="2200">
                          <a:latin typeface="+mj-lt"/>
                        </a:rPr>
                        <a:t> ruidos anormales en la vía aérea (</a:t>
                      </a:r>
                      <a:r>
                        <a:rPr lang="es-ES" sz="2200">
                          <a:solidFill>
                            <a:schemeClr val="accent2"/>
                          </a:solidFill>
                          <a:latin typeface="+mj-lt"/>
                        </a:rPr>
                        <a:t>estridores, ronquidos, gorgoteos</a:t>
                      </a:r>
                      <a:r>
                        <a:rPr lang="es-ES" sz="2200">
                          <a:latin typeface="+mj-lt"/>
                        </a:rPr>
                        <a:t>)</a:t>
                      </a:r>
                    </a:p>
                    <a:p>
                      <a:pPr marL="457200" marR="0" lvl="0" indent="-457200" algn="l">
                        <a:lnSpc>
                          <a:spcPct val="100000"/>
                        </a:lnSpc>
                        <a:spcBef>
                          <a:spcPts val="0"/>
                        </a:spcBef>
                        <a:spcAft>
                          <a:spcPts val="0"/>
                        </a:spcAft>
                        <a:buClrTx/>
                        <a:buSzTx/>
                        <a:buFont typeface="Arial" charset="0"/>
                        <a:buChar char="•"/>
                      </a:pPr>
                      <a:r>
                        <a:rPr lang="es-ES" sz="2200" kern="1200" noProof="0">
                          <a:solidFill>
                            <a:schemeClr val="tx1"/>
                          </a:solidFill>
                          <a:latin typeface="+mj-lt"/>
                          <a:ea typeface="+mn-ea"/>
                          <a:cs typeface="+mn-cs"/>
                        </a:rPr>
                        <a:t>Erupción o urticaria</a:t>
                      </a:r>
                      <a:endParaRPr lang="es-ES" sz="2200" kern="1200">
                        <a:solidFill>
                          <a:schemeClr val="tx1"/>
                        </a:solidFill>
                        <a:latin typeface="+mj-lt"/>
                        <a:ea typeface="+mn-ea"/>
                        <a:cs typeface="+mn-cs"/>
                      </a:endParaRPr>
                    </a:p>
                    <a:p>
                      <a:pPr marL="457200" marR="0" lvl="0" indent="-457200" algn="l" rtl="0" eaLnBrk="1" fontAlgn="auto" latinLnBrk="0" hangingPunct="1">
                        <a:lnSpc>
                          <a:spcPct val="100000"/>
                        </a:lnSpc>
                        <a:spcBef>
                          <a:spcPts val="0"/>
                        </a:spcBef>
                        <a:spcAft>
                          <a:spcPts val="0"/>
                        </a:spcAft>
                        <a:buClrTx/>
                        <a:buSzTx/>
                        <a:buFont typeface="Arial" charset="0"/>
                        <a:buChar char="•"/>
                      </a:pPr>
                      <a:r>
                        <a:rPr lang="es-ES" sz="2200" kern="1200" noProof="0">
                          <a:solidFill>
                            <a:schemeClr val="tx1"/>
                          </a:solidFill>
                          <a:latin typeface="+mj-lt"/>
                          <a:ea typeface="+mn-ea"/>
                          <a:cs typeface="+mn-cs"/>
                        </a:rPr>
                        <a:t>Taquicardia e hipotensión </a:t>
                      </a:r>
                      <a:endParaRPr lang="es-ES" sz="2200" kern="1200">
                        <a:solidFill>
                          <a:schemeClr val="tx1"/>
                        </a:solidFill>
                        <a:latin typeface="+mj-lt"/>
                        <a:ea typeface="+mn-ea"/>
                        <a:cs typeface="+mn-cs"/>
                      </a:endParaRPr>
                    </a:p>
                    <a:p>
                      <a:pPr marL="457200" marR="0" lvl="0" indent="-457200" algn="l" defTabSz="914400">
                        <a:lnSpc>
                          <a:spcPct val="100000"/>
                        </a:lnSpc>
                        <a:spcBef>
                          <a:spcPts val="0"/>
                        </a:spcBef>
                        <a:spcAft>
                          <a:spcPts val="0"/>
                        </a:spcAft>
                        <a:buClrTx/>
                        <a:buSzTx/>
                        <a:buFont typeface="Arial" charset="0"/>
                        <a:buChar char="•"/>
                        <a:tabLst/>
                        <a:defRPr/>
                      </a:pPr>
                      <a:r>
                        <a:rPr lang="es-ES" sz="2200" kern="1200">
                          <a:solidFill>
                            <a:schemeClr val="tx1"/>
                          </a:solidFill>
                          <a:latin typeface="+mj-lt"/>
                          <a:ea typeface="+mn-ea"/>
                          <a:cs typeface="+mn-cs"/>
                        </a:rPr>
                        <a:t>Alteración del estado mental que provoca una obstrucción de la vía aérea </a:t>
                      </a:r>
                      <a:r>
                        <a:rPr lang="es-ES" sz="2200">
                          <a:latin typeface="+mj-lt"/>
                        </a:rPr>
                        <a:t>por la lengua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200">
                          <a:latin typeface="+mj-lt"/>
                        </a:rPr>
                        <a:t>Escasa elevación del tórax</a:t>
                      </a:r>
                      <a:endParaRPr lang="en-US" sz="2200" i="0" baseline="0">
                        <a:latin typeface="+mj-lt"/>
                        <a:ea typeface="Calibri" charset="0"/>
                        <a:cs typeface="Calibri" charset="0"/>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endParaRPr lang="en-US" sz="2400" i="0" baseline="0">
                        <a:latin typeface="+mj-lt"/>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s-MX" sz="2200" u="sng">
                          <a:latin typeface="+mj-lt"/>
                        </a:rPr>
                        <a:t>Monitoreo de la obstrucción </a:t>
                      </a:r>
                      <a:r>
                        <a:rPr lang="es-MX" sz="2200" u="none">
                          <a:latin typeface="+mj-lt"/>
                        </a:rPr>
                        <a:t>de vía aérea</a:t>
                      </a:r>
                    </a:p>
                    <a:p>
                      <a:pPr marL="342900" lvl="0" indent="-342900">
                        <a:buFont typeface="Arial" charset="0"/>
                        <a:buChar char="•"/>
                      </a:pPr>
                      <a:r>
                        <a:rPr lang="es-MX" sz="2200" u="none">
                          <a:latin typeface="+mj-lt"/>
                        </a:rPr>
                        <a:t>Administre</a:t>
                      </a:r>
                      <a:r>
                        <a:rPr lang="es-MX" sz="2200" u="sng">
                          <a:latin typeface="+mj-lt"/>
                        </a:rPr>
                        <a:t> ADRENALINA IM </a:t>
                      </a:r>
                      <a:r>
                        <a:rPr lang="es-MX" sz="2200">
                          <a:latin typeface="+mj-lt"/>
                        </a:rPr>
                        <a:t>en caso de obstrucción, sibilancia fuerte o choque</a:t>
                      </a:r>
                      <a:endParaRPr lang="en-US" sz="2200">
                        <a:latin typeface="+mj-lt"/>
                        <a:ea typeface="Calibri"/>
                        <a:cs typeface="Calibri"/>
                      </a:endParaRPr>
                    </a:p>
                    <a:p>
                      <a:pPr marL="800100" lvl="1" indent="-342900">
                        <a:buFont typeface="Arial" charset="0"/>
                        <a:buChar char="•"/>
                      </a:pPr>
                      <a:r>
                        <a:rPr lang="es-MX" sz="2200" b="1" u="sng">
                          <a:latin typeface="+mj-lt"/>
                        </a:rPr>
                        <a:t>El efecto de la adrenalina puede desaparecer en minutos</a:t>
                      </a:r>
                      <a:r>
                        <a:rPr lang="es-MX" sz="2200" b="0" u="none">
                          <a:latin typeface="+mj-lt"/>
                        </a:rPr>
                        <a:t>; esté preparado para administrar dosis adicionales</a:t>
                      </a:r>
                      <a:endParaRPr lang="en-US" sz="2200" b="0" u="none">
                        <a:solidFill>
                          <a:srgbClr val="FF0000"/>
                        </a:solidFill>
                        <a:latin typeface="+mj-lt"/>
                        <a:ea typeface="Calibri" charset="0"/>
                        <a:cs typeface="Calibri" charset="0"/>
                      </a:endParaRPr>
                    </a:p>
                    <a:p>
                      <a:pPr marL="342900" lvl="0" indent="-342900">
                        <a:buFont typeface="Arial" charset="0"/>
                        <a:buChar char="•"/>
                      </a:pPr>
                      <a:r>
                        <a:rPr lang="es-MX" sz="2200" b="0" i="0" u="none" strike="noStrike" noProof="0">
                          <a:solidFill>
                            <a:srgbClr val="000000"/>
                          </a:solidFill>
                          <a:latin typeface="Calibri Light"/>
                        </a:rPr>
                        <a:t>Suministre OXÍGENO</a:t>
                      </a:r>
                    </a:p>
                    <a:p>
                      <a:pPr marL="342900" lvl="0" indent="-342900">
                        <a:buFont typeface="Arial" charset="0"/>
                        <a:buChar char="•"/>
                      </a:pPr>
                      <a:r>
                        <a:rPr lang="es-MX" sz="2200">
                          <a:latin typeface="+mj-lt"/>
                        </a:rPr>
                        <a:t>Inicie </a:t>
                      </a:r>
                      <a:r>
                        <a:rPr lang="es-MX" sz="2200" b="0" i="0" u="none" strike="noStrike" noProof="0">
                          <a:solidFill>
                            <a:srgbClr val="000000"/>
                          </a:solidFill>
                          <a:latin typeface="Calibri Light"/>
                        </a:rPr>
                        <a:t>administración de LÍQUIDOS IV</a:t>
                      </a:r>
                      <a:endParaRPr lang="es-MX" sz="2200">
                        <a:latin typeface="+mj-lt"/>
                      </a:endParaRPr>
                    </a:p>
                    <a:p>
                      <a:pPr marL="342900" lvl="0" indent="-342900">
                        <a:buFont typeface="Arial" charset="0"/>
                        <a:buChar char="•"/>
                      </a:pPr>
                      <a:r>
                        <a:rPr lang="es-MX" sz="2200">
                          <a:latin typeface="+mj-lt"/>
                        </a:rPr>
                        <a:t>Reposicione  </a:t>
                      </a:r>
                      <a:r>
                        <a:rPr lang="es-MX" sz="2200" u="sng">
                          <a:latin typeface="+mj-lt"/>
                        </a:rPr>
                        <a:t>vía aérea </a:t>
                      </a:r>
                      <a:r>
                        <a:rPr lang="es-MX" sz="2200">
                          <a:latin typeface="+mj-lt"/>
                        </a:rPr>
                        <a:t>según sea necesario</a:t>
                      </a:r>
                      <a:endParaRPr lang="en-US" sz="2200" baseline="0">
                        <a:solidFill>
                          <a:schemeClr val="tx1"/>
                        </a:solidFill>
                        <a:latin typeface="+mj-lt"/>
                        <a:ea typeface="Calibri" charset="0"/>
                        <a:cs typeface="Calibri"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endParaRPr lang="es-MX" sz="2200">
                        <a:latin typeface="+mj-lt"/>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200">
                          <a:latin typeface="+mj-lt"/>
                        </a:rPr>
                        <a:t>Si el paciente está grave o no mejora,</a:t>
                      </a:r>
                      <a:r>
                        <a:rPr lang="es-MX" sz="2200" baseline="0">
                          <a:latin typeface="+mj-lt"/>
                        </a:rPr>
                        <a:t> </a:t>
                      </a:r>
                      <a:r>
                        <a:rPr lang="es-MX" sz="2200">
                          <a:latin typeface="+mj-lt"/>
                        </a:rPr>
                        <a:t>prepare  TRASLADO/TRANSFERENCIA</a:t>
                      </a:r>
                      <a:endParaRPr lang="en-US" sz="2200" baseline="0">
                        <a:latin typeface="+mj-lt"/>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Google Shape;378;p34" descr="A picture containing icon&#10;&#10;Description automatically generated">
            <a:extLst>
              <a:ext uri="{FF2B5EF4-FFF2-40B4-BE49-F238E27FC236}">
                <a16:creationId xmlns:a16="http://schemas.microsoft.com/office/drawing/2014/main" id="{EF21C6E4-64E8-FD93-0FDE-EA8EBE015CE1}"/>
              </a:ext>
            </a:extLst>
          </p:cNvPr>
          <p:cNvPicPr preferRelativeResize="0"/>
          <p:nvPr/>
        </p:nvPicPr>
        <p:blipFill rotWithShape="1">
          <a:blip r:embed="rId3">
            <a:alphaModFix/>
          </a:blip>
          <a:srcRect/>
          <a:stretch/>
        </p:blipFill>
        <p:spPr>
          <a:xfrm>
            <a:off x="10111721" y="110555"/>
            <a:ext cx="1872737" cy="924775"/>
          </a:xfrm>
          <a:prstGeom prst="rect">
            <a:avLst/>
          </a:prstGeom>
          <a:noFill/>
          <a:ln>
            <a:noFill/>
          </a:ln>
        </p:spPr>
      </p:pic>
      <p:pic>
        <p:nvPicPr>
          <p:cNvPr id="4" name="Picture 3" descr="Diagram&#10;&#10;Description automatically generated">
            <a:extLst>
              <a:ext uri="{FF2B5EF4-FFF2-40B4-BE49-F238E27FC236}">
                <a16:creationId xmlns:a16="http://schemas.microsoft.com/office/drawing/2014/main" id="{BCB3C68C-7004-5B5C-9BBE-09C021FD0A2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a:off x="4153594" y="4538237"/>
            <a:ext cx="1831571" cy="1986622"/>
          </a:xfrm>
          <a:prstGeom prst="rect">
            <a:avLst/>
          </a:prstGeom>
        </p:spPr>
      </p:pic>
      <p:sp>
        <p:nvSpPr>
          <p:cNvPr id="7" name="TextBox 6">
            <a:extLst>
              <a:ext uri="{FF2B5EF4-FFF2-40B4-BE49-F238E27FC236}">
                <a16:creationId xmlns:a16="http://schemas.microsoft.com/office/drawing/2014/main" id="{E6347FD8-2DC8-B097-B54C-23B69585F82A}"/>
              </a:ext>
            </a:extLst>
          </p:cNvPr>
          <p:cNvSpPr txBox="1"/>
          <p:nvPr/>
        </p:nvSpPr>
        <p:spPr>
          <a:xfrm>
            <a:off x="3232965" y="6183930"/>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3916220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42" y="37445"/>
            <a:ext cx="9260840" cy="1325563"/>
          </a:xfrm>
        </p:spPr>
        <p:txBody>
          <a:bodyPr>
            <a:normAutofit/>
          </a:bodyPr>
          <a:lstStyle/>
          <a:p>
            <a:r>
              <a:rPr lang="es-ES"/>
              <a:t>Obstrucción por traumatismo</a:t>
            </a:r>
            <a:endParaRPr lang="es-ES">
              <a:ea typeface="Calibri"/>
              <a:cs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784441948"/>
              </p:ext>
            </p:extLst>
          </p:nvPr>
        </p:nvGraphicFramePr>
        <p:xfrm>
          <a:off x="426720" y="1127429"/>
          <a:ext cx="11338560" cy="4444641"/>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483113">
                <a:tc>
                  <a:txBody>
                    <a:bodyPr/>
                    <a:lstStyle/>
                    <a:p>
                      <a:pPr algn="ctr"/>
                      <a:r>
                        <a:rPr lang="en-US" sz="2400"/>
                        <a:t>SIGNOS Y SÍNTOMAS</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TRATAMIENTO EN DETALLE</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61528">
                <a:tc>
                  <a:txBody>
                    <a:bodyPr/>
                    <a:lstStyle/>
                    <a:p>
                      <a:pPr marL="457200" marR="0" lvl="0" indent="-457200" algn="l" rtl="0" eaLnBrk="1" fontAlgn="auto" latinLnBrk="0" hangingPunct="1">
                        <a:lnSpc>
                          <a:spcPct val="100000"/>
                        </a:lnSpc>
                        <a:spcBef>
                          <a:spcPts val="0"/>
                        </a:spcBef>
                        <a:spcAft>
                          <a:spcPts val="0"/>
                        </a:spcAft>
                        <a:buClrTx/>
                        <a:buSzTx/>
                        <a:buFont typeface="Arial" charset="0"/>
                        <a:buChar char="•"/>
                      </a:pPr>
                      <a:r>
                        <a:rPr lang="es-ES" sz="2200" b="1">
                          <a:solidFill>
                            <a:schemeClr val="accent2"/>
                          </a:solidFill>
                          <a:latin typeface="+mj-lt"/>
                        </a:rPr>
                        <a:t>Hematoma</a:t>
                      </a:r>
                      <a:r>
                        <a:rPr lang="es-ES" sz="2200" b="1">
                          <a:latin typeface="+mj-lt"/>
                        </a:rPr>
                        <a:t> </a:t>
                      </a:r>
                      <a:r>
                        <a:rPr lang="es-ES" sz="2200">
                          <a:latin typeface="+mj-lt"/>
                        </a:rPr>
                        <a:t>en el cuello </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ES" sz="2200" b="1">
                          <a:latin typeface="+mj-lt"/>
                        </a:rPr>
                        <a:t>Sonidos anómalos en la vía aérea</a:t>
                      </a:r>
                      <a:r>
                        <a:rPr lang="es-ES" sz="2200">
                          <a:latin typeface="+mj-lt"/>
                        </a:rPr>
                        <a:t> </a:t>
                      </a:r>
                    </a:p>
                    <a:p>
                      <a:pPr marL="0" marR="0" lvl="0" indent="0" algn="l">
                        <a:lnSpc>
                          <a:spcPct val="100000"/>
                        </a:lnSpc>
                        <a:spcBef>
                          <a:spcPts val="0"/>
                        </a:spcBef>
                        <a:spcAft>
                          <a:spcPts val="0"/>
                        </a:spcAft>
                        <a:buClrTx/>
                        <a:buSzTx/>
                        <a:buNone/>
                      </a:pPr>
                      <a:r>
                        <a:rPr lang="es-ES" sz="2200">
                          <a:latin typeface="+mj-lt"/>
                        </a:rPr>
                        <a:t>            - (estridores, ronquidos, gorgoteos)</a:t>
                      </a:r>
                      <a:endParaRPr lang="es-ES" sz="2200"/>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200" b="1">
                          <a:latin typeface="+mj-lt"/>
                        </a:rPr>
                        <a:t>Cambios en la voz</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ES" sz="2200">
                          <a:latin typeface="+mj-lt"/>
                        </a:rPr>
                        <a:t>Escasa elevación del tórax</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endParaRPr lang="en-US" sz="2200" i="0" baseline="0">
                        <a:latin typeface="+mj-lt"/>
                        <a:ea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s-MX" sz="2200" u="none">
                          <a:latin typeface="+mj-lt"/>
                        </a:rPr>
                        <a:t>ASPIRE la sangre</a:t>
                      </a:r>
                    </a:p>
                    <a:p>
                      <a:pPr marL="342900" lvl="0" indent="-342900">
                        <a:buFont typeface="Arial" charset="0"/>
                        <a:buChar char="•"/>
                      </a:pPr>
                      <a:r>
                        <a:rPr lang="es-MX" sz="2200">
                          <a:latin typeface="+mj-lt"/>
                        </a:rPr>
                        <a:t>Abra la </a:t>
                      </a:r>
                      <a:r>
                        <a:rPr lang="es-MX" sz="2200" u="none">
                          <a:latin typeface="+mj-lt"/>
                        </a:rPr>
                        <a:t>vía aérea </a:t>
                      </a:r>
                      <a:r>
                        <a:rPr lang="es-MX" sz="2200">
                          <a:latin typeface="+mj-lt"/>
                        </a:rPr>
                        <a:t>utilizando solamente la maniobra de TRACCIÓN MANDIBULAR</a:t>
                      </a:r>
                    </a:p>
                    <a:p>
                      <a:pPr marL="342900" lvl="0" indent="-342900">
                        <a:buFont typeface="Arial" charset="0"/>
                        <a:buChar char="•"/>
                      </a:pPr>
                      <a:r>
                        <a:rPr lang="es-MX" sz="2200">
                          <a:latin typeface="+mj-lt"/>
                        </a:rPr>
                        <a:t>Coloque una </a:t>
                      </a:r>
                      <a:r>
                        <a:rPr lang="es-MX" sz="2200" u="sng">
                          <a:latin typeface="+mj-lt"/>
                        </a:rPr>
                        <a:t>cánula orofaríngea</a:t>
                      </a:r>
                      <a:r>
                        <a:rPr lang="es-MX" sz="2200">
                          <a:latin typeface="+mj-lt"/>
                        </a:rPr>
                        <a:t> si es necesario</a:t>
                      </a:r>
                      <a:endParaRPr lang="en-US" sz="2200" baseline="0">
                        <a:latin typeface="+mj-lt"/>
                        <a:ea typeface="Calibri"/>
                        <a:cs typeface="Calibri"/>
                      </a:endParaRPr>
                    </a:p>
                    <a:p>
                      <a:pPr marL="800100" lvl="1" indent="-342900">
                        <a:buFont typeface="Arial" charset="0"/>
                        <a:buChar char="•"/>
                      </a:pPr>
                      <a:r>
                        <a:rPr lang="en-US" sz="2200" b="1" baseline="0">
                          <a:solidFill>
                            <a:schemeClr val="tx1"/>
                          </a:solidFill>
                          <a:latin typeface="+mj-lt"/>
                          <a:cs typeface="Calibri"/>
                        </a:rPr>
                        <a:t>No</a:t>
                      </a:r>
                      <a:r>
                        <a:rPr lang="es-MX" sz="2200" b="1">
                          <a:solidFill>
                            <a:schemeClr val="tx1"/>
                          </a:solidFill>
                          <a:latin typeface="+mj-lt"/>
                        </a:rPr>
                        <a:t> utilice cánulas nasofaríngeas si hay traumatismo facial</a:t>
                      </a:r>
                      <a:endParaRPr lang="en-US" sz="2200" b="1" baseline="0">
                        <a:solidFill>
                          <a:schemeClr val="tx1"/>
                        </a:solidFill>
                        <a:latin typeface="+mj-lt"/>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1800" b="0" u="none">
                          <a:latin typeface="+mj-lt"/>
                        </a:rPr>
                        <a:t>Mantenga</a:t>
                      </a:r>
                      <a:r>
                        <a:rPr lang="es-MX" sz="2200" b="0" u="none">
                          <a:latin typeface="+mj-lt"/>
                        </a:rPr>
                        <a:t> COLUMNA CERVICAL INMOVILIZADA  </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endParaRPr lang="es-MX" sz="2200">
                        <a:latin typeface="+mj-lt"/>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200">
                          <a:latin typeface="+mj-lt"/>
                        </a:rPr>
                        <a:t>Prepare TRASLADO/TRANSFERENCIA</a:t>
                      </a:r>
                      <a:endParaRPr lang="en-US" sz="2200" baseline="0">
                        <a:solidFill>
                          <a:schemeClr val="tx1"/>
                        </a:solidFill>
                        <a:latin typeface="+mj-lt"/>
                        <a:ea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Rectangle 2"/>
          <p:cNvSpPr/>
          <p:nvPr/>
        </p:nvSpPr>
        <p:spPr>
          <a:xfrm>
            <a:off x="367746" y="5811061"/>
            <a:ext cx="10467894" cy="769441"/>
          </a:xfrm>
          <a:prstGeom prst="rect">
            <a:avLst/>
          </a:prstGeom>
        </p:spPr>
        <p:txBody>
          <a:bodyPr wrap="square" lIns="91440" tIns="45720" rIns="91440" bIns="45720" anchor="t">
            <a:spAutoFit/>
          </a:bodyPr>
          <a:lstStyle/>
          <a:p>
            <a:pPr algn="just">
              <a:defRPr/>
            </a:pPr>
            <a:r>
              <a:rPr lang="es-MX" sz="2200"/>
              <a:t>La vía aérea puede estar bloqueada con sangre, huesos o tejidos dañados. </a:t>
            </a:r>
            <a:endParaRPr lang="en-US" sz="2200">
              <a:latin typeface="Calibri" charset="0"/>
              <a:ea typeface="Calibri" charset="0"/>
              <a:cs typeface="Calibri" charset="0"/>
            </a:endParaRPr>
          </a:p>
          <a:p>
            <a:pPr algn="just">
              <a:defRPr/>
            </a:pPr>
            <a:r>
              <a:rPr lang="es-MX" sz="2200"/>
              <a:t>Las heridas penetrantes en el cuello causan obstrucción por expansión del hematoma</a:t>
            </a:r>
            <a:endParaRPr lang="es-MX" sz="2200" err="1">
              <a:latin typeface="Calibri" charset="0"/>
              <a:ea typeface="Calibri" charset="0"/>
              <a:cs typeface="Calibri" charset="0"/>
            </a:endParaRPr>
          </a:p>
        </p:txBody>
      </p:sp>
      <p:pic>
        <p:nvPicPr>
          <p:cNvPr id="4" name="Google Shape;378;p34" descr="A picture containing icon&#10;&#10;Description automatically generated">
            <a:extLst>
              <a:ext uri="{FF2B5EF4-FFF2-40B4-BE49-F238E27FC236}">
                <a16:creationId xmlns:a16="http://schemas.microsoft.com/office/drawing/2014/main" id="{D8F27F4D-3ADE-46EF-02E6-A9C69E8144CF}"/>
              </a:ext>
            </a:extLst>
          </p:cNvPr>
          <p:cNvPicPr preferRelativeResize="0"/>
          <p:nvPr/>
        </p:nvPicPr>
        <p:blipFill rotWithShape="1">
          <a:blip r:embed="rId3">
            <a:alphaModFix/>
          </a:blip>
          <a:srcRect/>
          <a:stretch/>
        </p:blipFill>
        <p:spPr>
          <a:xfrm>
            <a:off x="10111721" y="110555"/>
            <a:ext cx="1872737" cy="924775"/>
          </a:xfrm>
          <a:prstGeom prst="rect">
            <a:avLst/>
          </a:prstGeom>
          <a:noFill/>
          <a:ln>
            <a:noFill/>
          </a:ln>
        </p:spPr>
      </p:pic>
      <p:pic>
        <p:nvPicPr>
          <p:cNvPr id="7" name="Picture 8">
            <a:extLst>
              <a:ext uri="{FF2B5EF4-FFF2-40B4-BE49-F238E27FC236}">
                <a16:creationId xmlns:a16="http://schemas.microsoft.com/office/drawing/2014/main" id="{2223EF2C-5167-3E37-6350-39530C44A7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9866" y="3876427"/>
            <a:ext cx="1956881" cy="1347450"/>
          </a:xfrm>
          <a:prstGeom prst="rect">
            <a:avLst/>
          </a:prstGeom>
        </p:spPr>
      </p:pic>
      <p:sp>
        <p:nvSpPr>
          <p:cNvPr id="8" name="TextBox 7">
            <a:extLst>
              <a:ext uri="{FF2B5EF4-FFF2-40B4-BE49-F238E27FC236}">
                <a16:creationId xmlns:a16="http://schemas.microsoft.com/office/drawing/2014/main" id="{AF260C67-6C6F-E6DB-635D-F441F055C64A}"/>
              </a:ext>
            </a:extLst>
          </p:cNvPr>
          <p:cNvSpPr txBox="1"/>
          <p:nvPr/>
        </p:nvSpPr>
        <p:spPr>
          <a:xfrm>
            <a:off x="4332514" y="5230487"/>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262551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34900" y="105014"/>
            <a:ext cx="10515599" cy="1325700"/>
          </a:xfrm>
          <a:prstGeom prst="rect">
            <a:avLst/>
          </a:prstGeom>
          <a:noFill/>
          <a:ln>
            <a:noFill/>
          </a:ln>
        </p:spPr>
        <p:txBody>
          <a:bodyPr lIns="91425" tIns="45700" rIns="91425" bIns="45700" anchor="ctr" anchorCtr="0">
            <a:noAutofit/>
          </a:bodyPr>
          <a:lstStyle/>
          <a:p>
            <a:pPr lvl="0">
              <a:spcBef>
                <a:spcPts val="0"/>
              </a:spcBef>
              <a:buClr>
                <a:schemeClr val="dk1"/>
              </a:buClr>
              <a:buSzPct val="25000"/>
            </a:pPr>
            <a:r>
              <a:rPr lang="es-ES_tradnl"/>
              <a:t>¿</a:t>
            </a:r>
            <a:r>
              <a:rPr lang="es-ES_tradnl">
                <a:latin typeface="+mn-lt"/>
              </a:rPr>
              <a:t>Por qué el método ABCDE?</a:t>
            </a:r>
            <a:endParaRPr lang="es-ES_tradnl">
              <a:latin typeface="+mn-lt"/>
              <a:cs typeface="Calibri"/>
            </a:endParaRPr>
          </a:p>
        </p:txBody>
      </p:sp>
      <p:sp>
        <p:nvSpPr>
          <p:cNvPr id="114" name="Shape 114"/>
          <p:cNvSpPr txBox="1">
            <a:spLocks noGrp="1"/>
          </p:cNvSpPr>
          <p:nvPr>
            <p:ph idx="1"/>
          </p:nvPr>
        </p:nvSpPr>
        <p:spPr>
          <a:xfrm>
            <a:off x="554771" y="1605681"/>
            <a:ext cx="11082455" cy="2088237"/>
          </a:xfrm>
          <a:prstGeom prst="rect">
            <a:avLst/>
          </a:prstGeom>
          <a:noFill/>
          <a:ln>
            <a:noFill/>
          </a:ln>
        </p:spPr>
        <p:txBody>
          <a:bodyPr lIns="91425" tIns="45700" rIns="91425" bIns="45700" anchor="t" anchorCtr="0">
            <a:noAutofit/>
          </a:bodyPr>
          <a:lstStyle/>
          <a:p>
            <a:pPr marL="285750" indent="-285750">
              <a:spcBef>
                <a:spcPts val="0"/>
              </a:spcBef>
              <a:buFont typeface="Arial" charset="0"/>
              <a:buChar char="•"/>
            </a:pPr>
            <a:r>
              <a:rPr lang="es-ES_tradnl" sz="2400">
                <a:latin typeface="+mj-lt"/>
                <a:sym typeface="Lato"/>
              </a:rPr>
              <a:t>Comience siempre con el </a:t>
            </a:r>
            <a:r>
              <a:rPr lang="es-ES_tradnl" sz="2400">
                <a:latin typeface="+mj-lt"/>
              </a:rPr>
              <a:t>método</a:t>
            </a:r>
            <a:r>
              <a:rPr lang="es-ES_tradnl" sz="2400">
                <a:latin typeface="+mj-lt"/>
                <a:sym typeface="Lato"/>
              </a:rPr>
              <a:t> de ABCDE de un modo sistem</a:t>
            </a:r>
            <a:r>
              <a:rPr lang="es-ES_tradnl" sz="2400">
                <a:latin typeface="+mj-lt"/>
              </a:rPr>
              <a:t>á</a:t>
            </a:r>
            <a:r>
              <a:rPr lang="es-ES_tradnl" sz="2400">
                <a:latin typeface="+mj-lt"/>
                <a:sym typeface="Lato"/>
              </a:rPr>
              <a:t>tico</a:t>
            </a:r>
            <a:r>
              <a:rPr lang="es-ES_tradnl" sz="2400">
                <a:sym typeface="Lato"/>
              </a:rPr>
              <a:t>.</a:t>
            </a:r>
            <a:endParaRPr lang="es-ES_tradnl" sz="2400">
              <a:latin typeface="+mj-lt"/>
              <a:cs typeface="Calibri Light"/>
            </a:endParaRPr>
          </a:p>
          <a:p>
            <a:pPr marL="285750" indent="-285750">
              <a:buFont typeface="Arial" charset="0"/>
              <a:buChar char="•"/>
            </a:pPr>
            <a:r>
              <a:rPr lang="es-ES_tradnl" sz="2400">
                <a:sym typeface="Lato"/>
              </a:rPr>
              <a:t>Identifica</a:t>
            </a:r>
            <a:r>
              <a:rPr lang="es-ES_tradnl" sz="2400">
                <a:latin typeface="+mj-lt"/>
                <a:sym typeface="Lato"/>
              </a:rPr>
              <a:t> las condiciones </a:t>
            </a:r>
            <a:r>
              <a:rPr lang="es-ES_tradnl" sz="2400">
                <a:latin typeface="+mj-lt"/>
              </a:rPr>
              <a:t>potencialmente mortales y reversibles </a:t>
            </a:r>
            <a:r>
              <a:rPr lang="es-ES_tradnl" sz="2400">
                <a:latin typeface="+mj-lt"/>
                <a:sym typeface="Lato"/>
              </a:rPr>
              <a:t>temprano</a:t>
            </a:r>
            <a:r>
              <a:rPr lang="es-ES_tradnl" sz="2400">
                <a:sym typeface="Lato"/>
              </a:rPr>
              <a:t>.</a:t>
            </a:r>
          </a:p>
          <a:p>
            <a:pPr marL="285750" indent="-285750">
              <a:buFont typeface="Arial" charset="0"/>
              <a:buChar char="•"/>
            </a:pPr>
            <a:r>
              <a:rPr lang="es-ES_tradnl" sz="2400"/>
              <a:t>HACE</a:t>
            </a:r>
            <a:r>
              <a:rPr lang="es-ES_tradnl" sz="2400">
                <a:latin typeface="+mj-lt"/>
              </a:rPr>
              <a:t> primero las intervenciones más críticas: </a:t>
            </a:r>
            <a:r>
              <a:rPr lang="es-ES_tradnl" sz="2400" b="1"/>
              <a:t>¡</a:t>
            </a:r>
            <a:r>
              <a:rPr lang="es-ES_tradnl" sz="2400" b="1">
                <a:latin typeface="+mj-lt"/>
              </a:rPr>
              <a:t>resolver problemas antes de avanzar!</a:t>
            </a:r>
            <a:endParaRPr lang="es-ES_tradnl" sz="2400" b="1">
              <a:latin typeface="+mj-lt"/>
              <a:sym typeface="Lato"/>
            </a:endParaRPr>
          </a:p>
          <a:p>
            <a:pPr marL="285750" indent="-285750">
              <a:buFont typeface="Arial" charset="0"/>
              <a:buChar char="•"/>
            </a:pPr>
            <a:r>
              <a:rPr lang="es-ES_tradnl" sz="2400">
                <a:latin typeface="+mj-lt"/>
              </a:rPr>
              <a:t>El método ABCDE es muy rápido en un paciente estable</a:t>
            </a:r>
            <a:r>
              <a:rPr lang="es-ES_tradnl" sz="2400"/>
              <a:t>.</a:t>
            </a:r>
            <a:endParaRPr lang="es-ES_tradnl" sz="2400">
              <a:latin typeface="+mj-lt"/>
              <a:sym typeface="Lato"/>
            </a:endParaRPr>
          </a:p>
        </p:txBody>
      </p:sp>
      <p:sp>
        <p:nvSpPr>
          <p:cNvPr id="3" name="TextBox 2"/>
          <p:cNvSpPr txBox="1"/>
          <p:nvPr/>
        </p:nvSpPr>
        <p:spPr>
          <a:xfrm>
            <a:off x="1072476" y="3820465"/>
            <a:ext cx="10021797" cy="1938992"/>
          </a:xfrm>
          <a:prstGeom prst="rect">
            <a:avLst/>
          </a:prstGeom>
          <a:solidFill>
            <a:schemeClr val="accent2">
              <a:lumMod val="20000"/>
              <a:lumOff val="80000"/>
            </a:schemeClr>
          </a:solidFill>
          <a:ln>
            <a:noFill/>
          </a:ln>
        </p:spPr>
        <p:txBody>
          <a:bodyPr wrap="square" lIns="91440" tIns="45720" rIns="91440" bIns="45720" rtlCol="0" anchor="t">
            <a:spAutoFit/>
          </a:bodyPr>
          <a:lstStyle/>
          <a:p>
            <a:r>
              <a:rPr lang="es-ES_tradnl" sz="2400" b="1">
                <a:latin typeface="Calibri Light"/>
                <a:ea typeface="Calibri Light"/>
                <a:cs typeface="Calibri Light"/>
              </a:rPr>
              <a:t>Objetivos:</a:t>
            </a:r>
            <a:r>
              <a:rPr lang="es-ES_tradnl" sz="2400">
                <a:latin typeface="Calibri Light"/>
                <a:ea typeface="Calibri Light"/>
                <a:cs typeface="Calibri Light"/>
              </a:rPr>
              <a:t> </a:t>
            </a:r>
          </a:p>
          <a:p>
            <a:pPr marL="285750" indent="-285750">
              <a:buFont typeface="Arial" charset="0"/>
              <a:buChar char="•"/>
            </a:pPr>
            <a:r>
              <a:rPr lang="es-ES_tradnl" sz="2400">
                <a:latin typeface="Calibri Light"/>
                <a:ea typeface="Calibri Light"/>
                <a:cs typeface="Calibri Light"/>
              </a:rPr>
              <a:t>Identificar rápidamente </a:t>
            </a:r>
            <a:r>
              <a:rPr lang="es-ES_tradnl" sz="2400" b="1">
                <a:latin typeface="Calibri Light"/>
                <a:ea typeface="Calibri Light"/>
                <a:cs typeface="Calibri Light"/>
              </a:rPr>
              <a:t>condiciones que amenazan la vida.</a:t>
            </a:r>
          </a:p>
          <a:p>
            <a:pPr marL="285750" indent="-285750">
              <a:buFont typeface="Arial" charset="0"/>
              <a:buChar char="•"/>
            </a:pPr>
            <a:r>
              <a:rPr lang="es-ES_tradnl" sz="2400">
                <a:latin typeface="Calibri Light"/>
                <a:ea typeface="Calibri Light"/>
                <a:cs typeface="Calibri Light"/>
              </a:rPr>
              <a:t>Asegurar que la</a:t>
            </a:r>
            <a:r>
              <a:rPr lang="es-ES_tradnl" sz="2400" b="1">
                <a:latin typeface="Calibri Light"/>
                <a:ea typeface="Calibri Light"/>
                <a:cs typeface="Calibri Light"/>
              </a:rPr>
              <a:t> vía aérea</a:t>
            </a:r>
            <a:r>
              <a:rPr lang="es-ES_tradnl" sz="2400">
                <a:latin typeface="Calibri Light"/>
                <a:ea typeface="Calibri Light"/>
                <a:cs typeface="Calibri Light"/>
              </a:rPr>
              <a:t> permanezca permeable.</a:t>
            </a:r>
          </a:p>
          <a:p>
            <a:pPr marL="285750" indent="-285750">
              <a:buFont typeface="Arial" charset="0"/>
              <a:buChar char="•"/>
            </a:pPr>
            <a:r>
              <a:rPr lang="es-ES_tradnl" sz="2400">
                <a:latin typeface="Calibri Light"/>
                <a:ea typeface="Calibri Light"/>
                <a:cs typeface="Calibri Light"/>
              </a:rPr>
              <a:t>Asegurar que la </a:t>
            </a:r>
            <a:r>
              <a:rPr lang="es-ES_tradnl" sz="2400" b="1">
                <a:latin typeface="Calibri Light"/>
                <a:ea typeface="Calibri Light"/>
                <a:cs typeface="Calibri Light"/>
              </a:rPr>
              <a:t>respiración y la circulación</a:t>
            </a:r>
            <a:r>
              <a:rPr lang="es-ES_tradnl" sz="2400">
                <a:latin typeface="Calibri Light"/>
                <a:ea typeface="Calibri Light"/>
                <a:cs typeface="Calibri Light"/>
              </a:rPr>
              <a:t> sean suficientes para suministrar oxígeno al organismo.</a:t>
            </a:r>
          </a:p>
        </p:txBody>
      </p:sp>
    </p:spTree>
    <p:extLst>
      <p:ext uri="{BB962C8B-B14F-4D97-AF65-F5344CB8AC3E}">
        <p14:creationId xmlns:p14="http://schemas.microsoft.com/office/powerpoint/2010/main" val="2143982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370" y="1769184"/>
            <a:ext cx="9715117" cy="2212231"/>
          </a:xfrm>
        </p:spPr>
        <p:txBody>
          <a:bodyPr vert="horz" lIns="91440" tIns="45720" rIns="91440" bIns="45720" rtlCol="0" anchor="t">
            <a:normAutofit/>
          </a:bodyPr>
          <a:lstStyle/>
          <a:p>
            <a:pPr marL="0" indent="0">
              <a:spcBef>
                <a:spcPts val="0"/>
              </a:spcBef>
              <a:buClr>
                <a:schemeClr val="dk1"/>
              </a:buClr>
              <a:buSzPct val="25000"/>
              <a:buNone/>
            </a:pPr>
            <a:r>
              <a:rPr lang="es-MX" sz="3200"/>
              <a:t>En caso de sonidos respiratorios anormales, </a:t>
            </a:r>
            <a:r>
              <a:rPr lang="es-MX" sz="3200" b="1"/>
              <a:t>revalore la vía aérea con frecuencia</a:t>
            </a:r>
            <a:r>
              <a:rPr lang="es-MX" sz="3200"/>
              <a:t>, ya que la obstrucción parcial puede empeorar rápidamente y bloquear completamente la vía aérea</a:t>
            </a:r>
            <a:endParaRPr lang="en-US" sz="3200">
              <a:latin typeface="Calibri" charset="0"/>
              <a:ea typeface="Calibri" charset="0"/>
              <a:cs typeface="Calibri" charset="0"/>
            </a:endParaRPr>
          </a:p>
        </p:txBody>
      </p:sp>
      <p:sp>
        <p:nvSpPr>
          <p:cNvPr id="2" name="Rectangle 1">
            <a:extLst>
              <a:ext uri="{FF2B5EF4-FFF2-40B4-BE49-F238E27FC236}">
                <a16:creationId xmlns:a16="http://schemas.microsoft.com/office/drawing/2014/main" id="{3E475180-CAF9-5F6E-3784-60A604E76359}"/>
              </a:ext>
            </a:extLst>
          </p:cNvPr>
          <p:cNvSpPr/>
          <p:nvPr/>
        </p:nvSpPr>
        <p:spPr>
          <a:xfrm>
            <a:off x="9614842" y="1474977"/>
            <a:ext cx="2301538"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pic>
        <p:nvPicPr>
          <p:cNvPr id="4" name="Picture 3">
            <a:extLst>
              <a:ext uri="{FF2B5EF4-FFF2-40B4-BE49-F238E27FC236}">
                <a16:creationId xmlns:a16="http://schemas.microsoft.com/office/drawing/2014/main" id="{0BA771F7-9EE4-3962-659C-2254A1CB4A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5177" y="4182480"/>
            <a:ext cx="3390181" cy="2416321"/>
          </a:xfrm>
          <a:prstGeom prst="rect">
            <a:avLst/>
          </a:prstGeom>
        </p:spPr>
      </p:pic>
      <p:sp>
        <p:nvSpPr>
          <p:cNvPr id="5" name="TextBox 4">
            <a:extLst>
              <a:ext uri="{FF2B5EF4-FFF2-40B4-BE49-F238E27FC236}">
                <a16:creationId xmlns:a16="http://schemas.microsoft.com/office/drawing/2014/main" id="{892E88F8-F3D0-0102-A241-ABCB43D179AE}"/>
              </a:ext>
            </a:extLst>
          </p:cNvPr>
          <p:cNvSpPr txBox="1"/>
          <p:nvPr/>
        </p:nvSpPr>
        <p:spPr>
          <a:xfrm>
            <a:off x="6280026" y="6596390"/>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1690477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212725"/>
            <a:ext cx="9403080" cy="1325563"/>
          </a:xfrm>
        </p:spPr>
        <p:txBody>
          <a:bodyPr>
            <a:normAutofit/>
          </a:bodyPr>
          <a:lstStyle/>
          <a:p>
            <a:r>
              <a:rPr lang="es-ES_tradnl"/>
              <a:t>Alteraciones Respiratorias: </a:t>
            </a:r>
            <a:br>
              <a:rPr lang="es-ES_tradnl"/>
            </a:br>
            <a:r>
              <a:rPr lang="es-ES_tradnl"/>
              <a:t>Neumotórax a tensión</a:t>
            </a:r>
          </a:p>
        </p:txBody>
      </p:sp>
      <p:graphicFrame>
        <p:nvGraphicFramePr>
          <p:cNvPr id="6" name="Table 5"/>
          <p:cNvGraphicFramePr>
            <a:graphicFrameLocks noGrp="1"/>
          </p:cNvGraphicFramePr>
          <p:nvPr>
            <p:extLst>
              <p:ext uri="{D42A27DB-BD31-4B8C-83A1-F6EECF244321}">
                <p14:modId xmlns:p14="http://schemas.microsoft.com/office/powerpoint/2010/main" val="26278858"/>
              </p:ext>
            </p:extLst>
          </p:nvPr>
        </p:nvGraphicFramePr>
        <p:xfrm>
          <a:off x="426720" y="1397000"/>
          <a:ext cx="11338560" cy="4499928"/>
        </p:xfrm>
        <a:graphic>
          <a:graphicData uri="http://schemas.openxmlformats.org/drawingml/2006/table">
            <a:tbl>
              <a:tblPr firstRow="1" bandRow="1">
                <a:tableStyleId>{2D5ABB26-0587-4C30-8999-92F81FD0307C}</a:tableStyleId>
              </a:tblPr>
              <a:tblGrid>
                <a:gridCol w="6035040">
                  <a:extLst>
                    <a:ext uri="{9D8B030D-6E8A-4147-A177-3AD203B41FA5}">
                      <a16:colId xmlns:a16="http://schemas.microsoft.com/office/drawing/2014/main" val="20000"/>
                    </a:ext>
                  </a:extLst>
                </a:gridCol>
                <a:gridCol w="5303520">
                  <a:extLst>
                    <a:ext uri="{9D8B030D-6E8A-4147-A177-3AD203B41FA5}">
                      <a16:colId xmlns:a16="http://schemas.microsoft.com/office/drawing/2014/main" val="20001"/>
                    </a:ext>
                  </a:extLst>
                </a:gridCol>
              </a:tblGrid>
              <a:tr h="489123">
                <a:tc>
                  <a:txBody>
                    <a:bodyPr/>
                    <a:lstStyle/>
                    <a:p>
                      <a:pPr algn="ctr"/>
                      <a:r>
                        <a:rPr lang="en-US" sz="2400"/>
                        <a:t>SIGNOS Y SÍNTOMAS</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TRATAMIENTO EN DETALLE</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10805">
                <a:tc>
                  <a:txBody>
                    <a:bodyPr/>
                    <a:lstStyle/>
                    <a:p>
                      <a:pPr marL="457200" marR="0" lvl="0" indent="-457200" algn="l" rtl="0" eaLnBrk="1" fontAlgn="auto" latinLnBrk="0" hangingPunct="1">
                        <a:lnSpc>
                          <a:spcPct val="100000"/>
                        </a:lnSpc>
                        <a:spcBef>
                          <a:spcPts val="0"/>
                        </a:spcBef>
                        <a:spcAft>
                          <a:spcPts val="0"/>
                        </a:spcAft>
                        <a:buClrTx/>
                        <a:buSzTx/>
                        <a:buFont typeface="Arial" charset="0"/>
                        <a:buChar char="•"/>
                      </a:pPr>
                      <a:r>
                        <a:rPr lang="es-MX" sz="2400" b="1">
                          <a:solidFill>
                            <a:schemeClr val="accent2"/>
                          </a:solidFill>
                          <a:latin typeface="+mj-lt"/>
                        </a:rPr>
                        <a:t>Hipotensión con dificultad respiratoria  </a:t>
                      </a:r>
                    </a:p>
                    <a:p>
                      <a:pPr marL="407988" marR="0" lvl="0" indent="0" algn="l" rtl="0" eaLnBrk="1" fontAlgn="auto" latinLnBrk="0" hangingPunct="1">
                        <a:lnSpc>
                          <a:spcPct val="100000"/>
                        </a:lnSpc>
                        <a:spcBef>
                          <a:spcPts val="0"/>
                        </a:spcBef>
                        <a:spcAft>
                          <a:spcPts val="0"/>
                        </a:spcAft>
                        <a:buClrTx/>
                        <a:buSzTx/>
                        <a:buFont typeface="Arial" charset="0"/>
                        <a:buNone/>
                        <a:tabLst/>
                      </a:pPr>
                      <a:r>
                        <a:rPr lang="es-MX" sz="2400" b="0">
                          <a:solidFill>
                            <a:schemeClr val="tx1"/>
                          </a:solidFill>
                          <a:latin typeface="+mj-lt"/>
                        </a:rPr>
                        <a:t>y cualquiera de los siguientes: </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400" b="1">
                          <a:latin typeface="+mj-lt"/>
                        </a:rPr>
                        <a:t>Distensión venosa yugular </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400" b="1">
                          <a:latin typeface="+mj-lt"/>
                        </a:rPr>
                        <a:t>Ausencia de ruidos respiratorios</a:t>
                      </a:r>
                      <a:r>
                        <a:rPr lang="es-MX" sz="2400">
                          <a:latin typeface="+mj-lt"/>
                        </a:rPr>
                        <a:t> del lado afectado </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400" b="1">
                          <a:latin typeface="+mj-lt"/>
                        </a:rPr>
                        <a:t>Hiperresonancia</a:t>
                      </a:r>
                      <a:r>
                        <a:rPr lang="es-MX" sz="2400">
                          <a:latin typeface="+mj-lt"/>
                        </a:rPr>
                        <a:t> a la percusión del lado afectado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Puede haber </a:t>
                      </a:r>
                      <a:r>
                        <a:rPr lang="es-MX" sz="2400" b="1">
                          <a:latin typeface="+mj-lt"/>
                        </a:rPr>
                        <a:t>desviación traqueal</a:t>
                      </a:r>
                      <a:r>
                        <a:rPr lang="es-MX" sz="2400">
                          <a:latin typeface="+mj-lt"/>
                        </a:rPr>
                        <a:t> alejándose del lado afectado</a:t>
                      </a:r>
                      <a:endParaRPr lang="en-US" sz="2400" i="1" baseline="0">
                        <a:solidFill>
                          <a:schemeClr val="tx1"/>
                        </a:solidFill>
                        <a:latin typeface="+mj-lt"/>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s-MX" sz="2400">
                          <a:latin typeface="+mj-lt"/>
                        </a:rPr>
                        <a:t>Realice una </a:t>
                      </a:r>
                      <a:r>
                        <a:rPr lang="es-MX" sz="2400" b="0" u="none">
                          <a:latin typeface="+mj-lt"/>
                        </a:rPr>
                        <a:t>DESCOMPRESIÓN DE EMERGENCIA CON AGUJA</a:t>
                      </a:r>
                      <a:r>
                        <a:rPr lang="es-MX" sz="2400" b="1" u="none">
                          <a:latin typeface="+mj-lt"/>
                        </a:rPr>
                        <a:t> </a:t>
                      </a:r>
                      <a:r>
                        <a:rPr lang="es-MX" sz="2400">
                          <a:latin typeface="+mj-lt"/>
                        </a:rPr>
                        <a:t>y suministre </a:t>
                      </a:r>
                      <a:r>
                        <a:rPr lang="es-MX" sz="2400" b="0" u="none">
                          <a:latin typeface="+mj-lt"/>
                        </a:rPr>
                        <a:t>OXÍGENO y </a:t>
                      </a:r>
                      <a:r>
                        <a:rPr lang="es-MX" sz="2400" b="0" u="none" kern="1200">
                          <a:solidFill>
                            <a:schemeClr val="tx1"/>
                          </a:solidFill>
                          <a:latin typeface="+mj-lt"/>
                          <a:ea typeface="+mn-ea"/>
                          <a:cs typeface="+mn-cs"/>
                        </a:rPr>
                        <a:t>LÍQUIDOS IV</a:t>
                      </a:r>
                    </a:p>
                    <a:p>
                      <a:pPr marL="342900" lvl="0" indent="-342900">
                        <a:buFont typeface="Arial" charset="0"/>
                        <a:buChar char="•"/>
                      </a:pPr>
                      <a:endParaRPr lang="es-MX" sz="2400">
                        <a:latin typeface="+mj-lt"/>
                      </a:endParaRPr>
                    </a:p>
                    <a:p>
                      <a:pPr marL="342900" lvl="0" indent="-342900">
                        <a:buFont typeface="Arial" charset="0"/>
                        <a:buChar char="•"/>
                      </a:pPr>
                      <a:endParaRPr lang="es-MX" sz="2400">
                        <a:latin typeface="+mj-lt"/>
                      </a:endParaRPr>
                    </a:p>
                    <a:p>
                      <a:pPr marL="342900" lvl="0" indent="-342900">
                        <a:buFont typeface="Arial" charset="0"/>
                        <a:buChar char="•"/>
                      </a:pPr>
                      <a:endParaRPr lang="es-MX" sz="2400">
                        <a:latin typeface="+mj-lt"/>
                      </a:endParaRPr>
                    </a:p>
                    <a:p>
                      <a:pPr marL="342900" lvl="0" indent="-342900">
                        <a:buFont typeface="Arial" charset="0"/>
                        <a:buChar char="•"/>
                      </a:pPr>
                      <a:endParaRPr lang="es-MX" sz="2400">
                        <a:latin typeface="+mj-lt"/>
                      </a:endParaRPr>
                    </a:p>
                    <a:p>
                      <a:pPr marL="342900" lvl="0" indent="-342900">
                        <a:buFont typeface="Arial" charset="0"/>
                        <a:buChar char="•"/>
                      </a:pPr>
                      <a:r>
                        <a:rPr lang="es-MX" sz="2400">
                          <a:latin typeface="+mj-lt"/>
                        </a:rPr>
                        <a:t>Haga preparativos para un </a:t>
                      </a:r>
                      <a:r>
                        <a:rPr lang="es-MX" sz="2400" b="1" u="sng">
                          <a:latin typeface="+mj-lt"/>
                        </a:rPr>
                        <a:t>drenaje torácico urgente.</a:t>
                      </a:r>
                    </a:p>
                    <a:p>
                      <a:pPr marL="342900" lvl="0" indent="-342900">
                        <a:buFont typeface="Arial" charset="0"/>
                        <a:buChar char="•"/>
                      </a:pPr>
                      <a:r>
                        <a:rPr lang="es-MX" sz="2400" b="0" i="0" u="none" strike="noStrike" noProof="0">
                          <a:solidFill>
                            <a:srgbClr val="000000"/>
                          </a:solidFill>
                          <a:latin typeface="Calibri Light"/>
                        </a:rPr>
                        <a:t>Prepare  TRASLADO/TRANSFERENCIA</a:t>
                      </a:r>
                      <a:endParaRPr lang="es-MX" sz="2400" b="1" u="sng">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7"/>
          <p:cNvSpPr/>
          <p:nvPr/>
        </p:nvSpPr>
        <p:spPr>
          <a:xfrm>
            <a:off x="1644022" y="6051422"/>
            <a:ext cx="10012921" cy="461665"/>
          </a:xfrm>
          <a:prstGeom prst="rect">
            <a:avLst/>
          </a:prstGeom>
        </p:spPr>
        <p:txBody>
          <a:bodyPr wrap="square" lIns="91440" tIns="45720" rIns="91440" bIns="45720" anchor="t">
            <a:spAutoFit/>
          </a:bodyPr>
          <a:lstStyle/>
          <a:p>
            <a:pPr lvl="0">
              <a:defRPr/>
            </a:pPr>
            <a:r>
              <a:rPr lang="es-MX" sz="2400" b="1">
                <a:solidFill>
                  <a:srgbClr val="002060"/>
                </a:solidFill>
                <a:latin typeface="Calibri Light"/>
                <a:ea typeface="Calibri Light"/>
                <a:cs typeface="Calibri Light"/>
              </a:rPr>
              <a:t>Todo neumotórax puede convertirse en un neumotórax a tensión</a:t>
            </a:r>
            <a:endParaRPr lang="en-US" sz="2200" b="1">
              <a:solidFill>
                <a:srgbClr val="002060"/>
              </a:solidFill>
              <a:latin typeface="Calibri Light"/>
              <a:ea typeface="Calibri Light"/>
              <a:cs typeface="Calibri Light"/>
            </a:endParaRPr>
          </a:p>
        </p:txBody>
      </p:sp>
      <p:pic>
        <p:nvPicPr>
          <p:cNvPr id="3" name="Google Shape;379;p34" descr="Icon&#10;&#10;Description automatically generated">
            <a:extLst>
              <a:ext uri="{FF2B5EF4-FFF2-40B4-BE49-F238E27FC236}">
                <a16:creationId xmlns:a16="http://schemas.microsoft.com/office/drawing/2014/main" id="{73441CC3-A585-6B81-7DB0-F0F3D5EADD9B}"/>
              </a:ext>
            </a:extLst>
          </p:cNvPr>
          <p:cNvPicPr preferRelativeResize="0"/>
          <p:nvPr/>
        </p:nvPicPr>
        <p:blipFill rotWithShape="1">
          <a:blip r:embed="rId3">
            <a:alphaModFix/>
          </a:blip>
          <a:srcRect/>
          <a:stretch/>
        </p:blipFill>
        <p:spPr>
          <a:xfrm>
            <a:off x="10238249" y="41472"/>
            <a:ext cx="1864541" cy="1033057"/>
          </a:xfrm>
          <a:prstGeom prst="rect">
            <a:avLst/>
          </a:prstGeom>
          <a:noFill/>
          <a:ln>
            <a:noFill/>
          </a:ln>
        </p:spPr>
      </p:pic>
      <p:pic>
        <p:nvPicPr>
          <p:cNvPr id="4" name="Picture 12" descr="A picture containing text&#10;&#10;Description automatically generated">
            <a:extLst>
              <a:ext uri="{FF2B5EF4-FFF2-40B4-BE49-F238E27FC236}">
                <a16:creationId xmlns:a16="http://schemas.microsoft.com/office/drawing/2014/main" id="{1695DD81-6330-7D6D-9B03-CFFA586CB7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71735" y="2402747"/>
            <a:ext cx="2297813" cy="2087555"/>
          </a:xfrm>
          <a:prstGeom prst="rect">
            <a:avLst/>
          </a:prstGeom>
        </p:spPr>
      </p:pic>
      <p:sp>
        <p:nvSpPr>
          <p:cNvPr id="9" name="TextBox 8">
            <a:extLst>
              <a:ext uri="{FF2B5EF4-FFF2-40B4-BE49-F238E27FC236}">
                <a16:creationId xmlns:a16="http://schemas.microsoft.com/office/drawing/2014/main" id="{4EE0C6F9-58FB-AEAE-0B33-EFE6E53519CA}"/>
              </a:ext>
            </a:extLst>
          </p:cNvPr>
          <p:cNvSpPr txBox="1"/>
          <p:nvPr/>
        </p:nvSpPr>
        <p:spPr>
          <a:xfrm>
            <a:off x="10046552" y="4302138"/>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2379003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225248"/>
            <a:ext cx="9403080" cy="1325563"/>
          </a:xfrm>
        </p:spPr>
        <p:txBody>
          <a:bodyPr>
            <a:normAutofit/>
          </a:bodyPr>
          <a:lstStyle/>
          <a:p>
            <a:r>
              <a:rPr lang="es-ES_tradnl"/>
              <a:t>Alteraciones Respiratorias: </a:t>
            </a:r>
            <a:br>
              <a:rPr lang="es-ES_tradnl"/>
            </a:br>
            <a:r>
              <a:rPr lang="es-ES_tradnl"/>
              <a:t>Posible sobredosis de opiáceos</a:t>
            </a:r>
          </a:p>
        </p:txBody>
      </p:sp>
      <p:graphicFrame>
        <p:nvGraphicFramePr>
          <p:cNvPr id="6" name="Table 5"/>
          <p:cNvGraphicFramePr>
            <a:graphicFrameLocks noGrp="1"/>
          </p:cNvGraphicFramePr>
          <p:nvPr>
            <p:extLst>
              <p:ext uri="{D42A27DB-BD31-4B8C-83A1-F6EECF244321}">
                <p14:modId xmlns:p14="http://schemas.microsoft.com/office/powerpoint/2010/main" val="2530949423"/>
              </p:ext>
            </p:extLst>
          </p:nvPr>
        </p:nvGraphicFramePr>
        <p:xfrm>
          <a:off x="426720" y="1690688"/>
          <a:ext cx="11338560" cy="3516312"/>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517105">
                <a:tc>
                  <a:txBody>
                    <a:bodyPr/>
                    <a:lstStyle/>
                    <a:p>
                      <a:pPr algn="ctr"/>
                      <a:r>
                        <a:rPr lang="en-US" sz="2400"/>
                        <a:t>SIGNOS Y SÍNTOMAS</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TRATAMIENTO EN DETALLE</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99207">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solidFill>
                            <a:schemeClr val="accent2"/>
                          </a:solidFill>
                          <a:latin typeface="+mj-lt"/>
                        </a:rPr>
                        <a:t>Baja frecuencia respiratoria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Hipoxemia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Pupilas muy pequeñas</a:t>
                      </a:r>
                      <a:endParaRPr lang="en-US" sz="2400" i="0" baseline="0">
                        <a:solidFill>
                          <a:schemeClr val="tx1"/>
                        </a:solidFill>
                        <a:latin typeface="+mj-lt"/>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s-MX" sz="2400">
                          <a:latin typeface="+mj-lt"/>
                        </a:rPr>
                        <a:t>Administre </a:t>
                      </a:r>
                      <a:r>
                        <a:rPr lang="es-MX" sz="2400" b="1">
                          <a:latin typeface="+mj-lt"/>
                        </a:rPr>
                        <a:t>NALOXONA</a:t>
                      </a:r>
                      <a:r>
                        <a:rPr lang="es-MX" sz="2400">
                          <a:latin typeface="+mj-lt"/>
                        </a:rPr>
                        <a:t> para revertir los medicamentos opiáceos</a:t>
                      </a:r>
                    </a:p>
                    <a:p>
                      <a:pPr marL="342900" lvl="0" indent="-342900">
                        <a:buFont typeface="Arial" charset="0"/>
                        <a:buChar char="•"/>
                      </a:pPr>
                      <a:r>
                        <a:rPr lang="es-MX" sz="2400">
                          <a:latin typeface="+mj-lt"/>
                        </a:rPr>
                        <a:t>Vigile al paciente de cerca</a:t>
                      </a:r>
                    </a:p>
                    <a:p>
                      <a:pPr marL="800100" lvl="1" indent="-342900">
                        <a:buFont typeface="Arial" charset="0"/>
                        <a:buChar char="•"/>
                      </a:pPr>
                      <a:r>
                        <a:rPr lang="es-MX" sz="2400">
                          <a:latin typeface="+mj-lt"/>
                        </a:rPr>
                        <a:t>Los efectos de la naloxona pueden desaparecer antes que los opiáceos</a:t>
                      </a:r>
                    </a:p>
                    <a:p>
                      <a:pPr marL="342900" lvl="0" indent="-342900">
                        <a:buFont typeface="Arial" charset="0"/>
                        <a:buChar char="•"/>
                      </a:pPr>
                      <a:r>
                        <a:rPr lang="es-MX" sz="2400">
                          <a:latin typeface="+mj-lt"/>
                        </a:rPr>
                        <a:t>Suministre </a:t>
                      </a:r>
                      <a:r>
                        <a:rPr lang="es-MX" sz="2400" b="1">
                          <a:latin typeface="+mj-lt"/>
                        </a:rPr>
                        <a:t>oxígeno</a:t>
                      </a:r>
                      <a:endParaRPr lang="en-US" sz="2400" b="1" baseline="0">
                        <a:solidFill>
                          <a:schemeClr val="tx1"/>
                        </a:solidFill>
                        <a:latin typeface="+mj-lt"/>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7"/>
          <p:cNvSpPr/>
          <p:nvPr/>
        </p:nvSpPr>
        <p:spPr>
          <a:xfrm>
            <a:off x="928880" y="5407660"/>
            <a:ext cx="10012921" cy="830997"/>
          </a:xfrm>
          <a:prstGeom prst="rect">
            <a:avLst/>
          </a:prstGeom>
        </p:spPr>
        <p:txBody>
          <a:bodyPr wrap="square" lIns="91440" tIns="45720" rIns="91440" bIns="45720" anchor="t">
            <a:spAutoFit/>
          </a:bodyPr>
          <a:lstStyle/>
          <a:p>
            <a:pPr lvl="0" algn="ctr">
              <a:defRPr/>
            </a:pPr>
            <a:r>
              <a:rPr lang="es-MX" sz="2400" b="1">
                <a:solidFill>
                  <a:srgbClr val="002060"/>
                </a:solidFill>
                <a:latin typeface="Calibri Light"/>
                <a:ea typeface="Calibri Light"/>
                <a:cs typeface="Calibri Light"/>
              </a:rPr>
              <a:t>Los medicamentos opiáceos (como la morfina, la petidina, la codeína y la heroína) pueden provocar depresión respiratoria</a:t>
            </a:r>
            <a:endParaRPr lang="en-US" sz="2200" b="1">
              <a:solidFill>
                <a:srgbClr val="002060"/>
              </a:solidFill>
              <a:latin typeface="Calibri Light"/>
              <a:ea typeface="Calibri Light"/>
              <a:cs typeface="Calibri Light"/>
            </a:endParaRPr>
          </a:p>
        </p:txBody>
      </p:sp>
      <p:pic>
        <p:nvPicPr>
          <p:cNvPr id="3" name="Google Shape;379;p34" descr="Icon&#10;&#10;Description automatically generated">
            <a:extLst>
              <a:ext uri="{FF2B5EF4-FFF2-40B4-BE49-F238E27FC236}">
                <a16:creationId xmlns:a16="http://schemas.microsoft.com/office/drawing/2014/main" id="{BE5CD390-C1E8-4101-DC1B-8043095ADC2E}"/>
              </a:ext>
            </a:extLst>
          </p:cNvPr>
          <p:cNvPicPr preferRelativeResize="0"/>
          <p:nvPr/>
        </p:nvPicPr>
        <p:blipFill rotWithShape="1">
          <a:blip r:embed="rId3">
            <a:alphaModFix/>
          </a:blip>
          <a:srcRect/>
          <a:stretch/>
        </p:blipFill>
        <p:spPr>
          <a:xfrm>
            <a:off x="10238249" y="41472"/>
            <a:ext cx="1864541" cy="1033057"/>
          </a:xfrm>
          <a:prstGeom prst="rect">
            <a:avLst/>
          </a:prstGeom>
          <a:noFill/>
          <a:ln>
            <a:noFill/>
          </a:ln>
        </p:spPr>
      </p:pic>
      <p:pic>
        <p:nvPicPr>
          <p:cNvPr id="4" name="Picture 3" descr="Logo, company name&#10;&#10;Description automatically generated">
            <a:extLst>
              <a:ext uri="{FF2B5EF4-FFF2-40B4-BE49-F238E27FC236}">
                <a16:creationId xmlns:a16="http://schemas.microsoft.com/office/drawing/2014/main" id="{EFF46AA2-1677-0068-4F0E-44E9E1FFF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2141" y="3125671"/>
            <a:ext cx="2743200" cy="1914204"/>
          </a:xfrm>
          <a:prstGeom prst="rect">
            <a:avLst/>
          </a:prstGeom>
        </p:spPr>
      </p:pic>
      <p:sp>
        <p:nvSpPr>
          <p:cNvPr id="7" name="TextBox 6">
            <a:extLst>
              <a:ext uri="{FF2B5EF4-FFF2-40B4-BE49-F238E27FC236}">
                <a16:creationId xmlns:a16="http://schemas.microsoft.com/office/drawing/2014/main" id="{F4A5D557-BF60-2477-578C-13AB5FC11BF1}"/>
              </a:ext>
            </a:extLst>
          </p:cNvPr>
          <p:cNvSpPr txBox="1"/>
          <p:nvPr/>
        </p:nvSpPr>
        <p:spPr>
          <a:xfrm>
            <a:off x="4441089" y="4717759"/>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236474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22" y="225248"/>
            <a:ext cx="9403080" cy="1325563"/>
          </a:xfrm>
        </p:spPr>
        <p:txBody>
          <a:bodyPr>
            <a:normAutofit/>
          </a:bodyPr>
          <a:lstStyle/>
          <a:p>
            <a:r>
              <a:rPr lang="es-MX"/>
              <a:t>Alteraciones Respiratorias</a:t>
            </a:r>
            <a:r>
              <a:rPr lang="en-US"/>
              <a:t>: </a:t>
            </a:r>
            <a:br>
              <a:rPr lang="en-US"/>
            </a:br>
            <a:r>
              <a:rPr lang="es-ES"/>
              <a:t>Asma /EPOC </a:t>
            </a:r>
            <a:r>
              <a:rPr lang="es-ES" sz="2400"/>
              <a:t>(Enfermedad Pulmonar Obstructiva Crónica)</a:t>
            </a:r>
            <a:endParaRPr lang="es-ES"/>
          </a:p>
        </p:txBody>
      </p:sp>
      <p:graphicFrame>
        <p:nvGraphicFramePr>
          <p:cNvPr id="6" name="Table 5"/>
          <p:cNvGraphicFramePr>
            <a:graphicFrameLocks noGrp="1"/>
          </p:cNvGraphicFramePr>
          <p:nvPr>
            <p:extLst>
              <p:ext uri="{D42A27DB-BD31-4B8C-83A1-F6EECF244321}">
                <p14:modId xmlns:p14="http://schemas.microsoft.com/office/powerpoint/2010/main" val="1876945619"/>
              </p:ext>
            </p:extLst>
          </p:nvPr>
        </p:nvGraphicFramePr>
        <p:xfrm>
          <a:off x="426720" y="1690688"/>
          <a:ext cx="11338560" cy="3846512"/>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688682">
                <a:tc>
                  <a:txBody>
                    <a:bodyPr/>
                    <a:lstStyle/>
                    <a:p>
                      <a:pPr algn="ctr"/>
                      <a:r>
                        <a:rPr lang="en-US" sz="2400"/>
                        <a:t>SIGNOS Y SÍNTOMAS</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TRATAMIENTO EN DETALLE</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57830">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Sibilancia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Tos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Uso de músculos accesorios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Posibles antecedentes de asma o EPOC (diagnosticados), alergia o tabaquismo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s-MX" sz="2400">
                          <a:latin typeface="+mj-lt"/>
                        </a:rPr>
                        <a:t>Administre </a:t>
                      </a:r>
                      <a:r>
                        <a:rPr lang="es-MX" sz="2400" b="1">
                          <a:latin typeface="+mj-lt"/>
                        </a:rPr>
                        <a:t>SALBUTAMOL</a:t>
                      </a:r>
                      <a:r>
                        <a:rPr lang="es-MX" sz="2400">
                          <a:latin typeface="+mj-lt"/>
                        </a:rPr>
                        <a:t> lo antes posible</a:t>
                      </a:r>
                      <a:endParaRPr lang="en-US" sz="2400" baseline="0">
                        <a:solidFill>
                          <a:schemeClr val="tx1"/>
                        </a:solidFill>
                        <a:latin typeface="+mj-lt"/>
                        <a:ea typeface="Calibri" charset="0"/>
                        <a:cs typeface="Calibri" charset="0"/>
                      </a:endParaRPr>
                    </a:p>
                    <a:p>
                      <a:pPr marL="342900" lvl="0" indent="-342900">
                        <a:buFont typeface="Arial" charset="0"/>
                        <a:buChar char="•"/>
                      </a:pPr>
                      <a:r>
                        <a:rPr lang="es-MX" sz="2400">
                          <a:latin typeface="+mj-lt"/>
                        </a:rPr>
                        <a:t>Suministre </a:t>
                      </a:r>
                      <a:r>
                        <a:rPr lang="es-MX" sz="2400" b="1">
                          <a:latin typeface="+mj-lt"/>
                        </a:rPr>
                        <a:t>OXÍGENO</a:t>
                      </a:r>
                      <a:r>
                        <a:rPr lang="es-MX" sz="2400">
                          <a:latin typeface="+mj-lt"/>
                        </a:rPr>
                        <a:t> si está indicado</a:t>
                      </a:r>
                      <a:endParaRPr lang="en-US" sz="2400" baseline="0">
                        <a:solidFill>
                          <a:schemeClr val="tx1"/>
                        </a:solidFill>
                        <a:latin typeface="+mj-lt"/>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7"/>
          <p:cNvSpPr/>
          <p:nvPr/>
        </p:nvSpPr>
        <p:spPr>
          <a:xfrm>
            <a:off x="1792490" y="5715491"/>
            <a:ext cx="8606653" cy="830997"/>
          </a:xfrm>
          <a:prstGeom prst="rect">
            <a:avLst/>
          </a:prstGeom>
        </p:spPr>
        <p:txBody>
          <a:bodyPr wrap="square" lIns="91440" tIns="45720" rIns="91440" bIns="45720" anchor="t">
            <a:spAutoFit/>
          </a:bodyPr>
          <a:lstStyle/>
          <a:p>
            <a:pPr lvl="0" algn="ctr">
              <a:defRPr/>
            </a:pPr>
            <a:r>
              <a:rPr lang="es-MX" sz="2400" b="1">
                <a:solidFill>
                  <a:srgbClr val="002060"/>
                </a:solidFill>
                <a:latin typeface="Calibri Light"/>
                <a:ea typeface="Calibri Light"/>
                <a:cs typeface="Calibri Light"/>
              </a:rPr>
              <a:t>El asma y la EPOC son enfermedades que causan espasmos en la vía aérea inferior</a:t>
            </a:r>
            <a:endParaRPr lang="en-US" sz="2200" b="1">
              <a:solidFill>
                <a:srgbClr val="002060"/>
              </a:solidFill>
              <a:latin typeface="Calibri Light"/>
              <a:ea typeface="Calibri Light"/>
              <a:cs typeface="Calibri Light"/>
            </a:endParaRPr>
          </a:p>
        </p:txBody>
      </p:sp>
      <p:pic>
        <p:nvPicPr>
          <p:cNvPr id="3" name="Google Shape;379;p34" descr="Icon&#10;&#10;Description automatically generated">
            <a:extLst>
              <a:ext uri="{FF2B5EF4-FFF2-40B4-BE49-F238E27FC236}">
                <a16:creationId xmlns:a16="http://schemas.microsoft.com/office/drawing/2014/main" id="{BB9CFD95-37D9-9092-5CA5-4F7A1AA57325}"/>
              </a:ext>
            </a:extLst>
          </p:cNvPr>
          <p:cNvPicPr preferRelativeResize="0"/>
          <p:nvPr/>
        </p:nvPicPr>
        <p:blipFill rotWithShape="1">
          <a:blip r:embed="rId3">
            <a:alphaModFix/>
          </a:blip>
          <a:srcRect/>
          <a:stretch/>
        </p:blipFill>
        <p:spPr>
          <a:xfrm>
            <a:off x="10238249" y="41472"/>
            <a:ext cx="1864541" cy="1033057"/>
          </a:xfrm>
          <a:prstGeom prst="rect">
            <a:avLst/>
          </a:prstGeom>
          <a:noFill/>
          <a:ln>
            <a:noFill/>
          </a:ln>
        </p:spPr>
      </p:pic>
      <p:sp>
        <p:nvSpPr>
          <p:cNvPr id="4" name="TextBox 3">
            <a:extLst>
              <a:ext uri="{FF2B5EF4-FFF2-40B4-BE49-F238E27FC236}">
                <a16:creationId xmlns:a16="http://schemas.microsoft.com/office/drawing/2014/main" id="{E892A3B7-FFB1-4075-D154-AE5DB8A6F7A0}"/>
              </a:ext>
            </a:extLst>
          </p:cNvPr>
          <p:cNvSpPr txBox="1"/>
          <p:nvPr/>
        </p:nvSpPr>
        <p:spPr>
          <a:xfrm>
            <a:off x="9703753" y="5168773"/>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pic>
        <p:nvPicPr>
          <p:cNvPr id="7" name="Picture 11" descr="A picture containing icon&#10;&#10;Description automatically generated">
            <a:extLst>
              <a:ext uri="{FF2B5EF4-FFF2-40B4-BE49-F238E27FC236}">
                <a16:creationId xmlns:a16="http://schemas.microsoft.com/office/drawing/2014/main" id="{D3BF5594-B6E4-DCA2-F29B-FB60F6CB25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8319" y="3254198"/>
            <a:ext cx="2743200" cy="1913114"/>
          </a:xfrm>
          <a:prstGeom prst="rect">
            <a:avLst/>
          </a:prstGeom>
        </p:spPr>
      </p:pic>
    </p:spTree>
    <p:extLst>
      <p:ext uri="{BB962C8B-B14F-4D97-AF65-F5344CB8AC3E}">
        <p14:creationId xmlns:p14="http://schemas.microsoft.com/office/powerpoint/2010/main" val="1474671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195462"/>
            <a:ext cx="9403080" cy="1325563"/>
          </a:xfrm>
        </p:spPr>
        <p:txBody>
          <a:bodyPr>
            <a:normAutofit/>
          </a:bodyPr>
          <a:lstStyle/>
          <a:p>
            <a:r>
              <a:rPr lang="es-ES_tradnl"/>
              <a:t>Alteraciones Respiratorias: </a:t>
            </a:r>
            <a:br>
              <a:rPr lang="es-ES_tradnl"/>
            </a:br>
            <a:r>
              <a:rPr lang="es-ES_tradnl"/>
              <a:t>Gran derrame pleural/ hemotórax</a:t>
            </a:r>
          </a:p>
        </p:txBody>
      </p:sp>
      <p:graphicFrame>
        <p:nvGraphicFramePr>
          <p:cNvPr id="6" name="Table 5"/>
          <p:cNvGraphicFramePr>
            <a:graphicFrameLocks noGrp="1"/>
          </p:cNvGraphicFramePr>
          <p:nvPr>
            <p:extLst>
              <p:ext uri="{D42A27DB-BD31-4B8C-83A1-F6EECF244321}">
                <p14:modId xmlns:p14="http://schemas.microsoft.com/office/powerpoint/2010/main" val="3207415117"/>
              </p:ext>
            </p:extLst>
          </p:nvPr>
        </p:nvGraphicFramePr>
        <p:xfrm>
          <a:off x="426720" y="1690687"/>
          <a:ext cx="11338560" cy="3725119"/>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547812">
                <a:tc>
                  <a:txBody>
                    <a:bodyPr/>
                    <a:lstStyle/>
                    <a:p>
                      <a:pPr algn="ctr"/>
                      <a:r>
                        <a:rPr lang="en-US" sz="2400"/>
                        <a:t>SIGNOS Y SÍNTOMAS</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TRATAMIENTO EN DETALLE</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77307">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b="1">
                          <a:latin typeface="+mj-lt"/>
                        </a:rPr>
                        <a:t>Dificultad respiratoria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b="1">
                          <a:latin typeface="+mj-lt"/>
                        </a:rPr>
                        <a:t>Disminución</a:t>
                      </a:r>
                      <a:r>
                        <a:rPr lang="es-MX" sz="2400">
                          <a:latin typeface="+mj-lt"/>
                        </a:rPr>
                        <a:t> de ruidos respiratorios del lado afectado</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400" b="1">
                          <a:latin typeface="+mj-lt"/>
                        </a:rPr>
                        <a:t>Sonidos sordos a la percusión del lado afectado </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400">
                          <a:latin typeface="+mj-lt"/>
                        </a:rPr>
                        <a:t>Con gran cantidad de líquido podría tener desviación traqueal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s-MX" sz="2400">
                          <a:latin typeface="+mj-lt"/>
                        </a:rPr>
                        <a:t>Suministre </a:t>
                      </a:r>
                      <a:r>
                        <a:rPr lang="es-MX" sz="2400" b="1" u="sng">
                          <a:latin typeface="+mj-lt"/>
                        </a:rPr>
                        <a:t>OXÍGENO</a:t>
                      </a:r>
                    </a:p>
                    <a:p>
                      <a:pPr marL="342900" lvl="0" indent="-342900">
                        <a:buFont typeface="Arial" charset="0"/>
                        <a:buChar char="•"/>
                      </a:pPr>
                      <a:r>
                        <a:rPr lang="es-MX" sz="2400">
                          <a:latin typeface="+mj-lt"/>
                        </a:rPr>
                        <a:t>Prepare el</a:t>
                      </a:r>
                      <a:r>
                        <a:rPr lang="es-MX" sz="2400" u="sng">
                          <a:latin typeface="+mj-lt"/>
                        </a:rPr>
                        <a:t> </a:t>
                      </a:r>
                      <a:r>
                        <a:rPr lang="es-MX" sz="2400" b="1" u="sng">
                          <a:latin typeface="+mj-lt"/>
                        </a:rPr>
                        <a:t>traslado inmediato</a:t>
                      </a:r>
                    </a:p>
                    <a:p>
                      <a:pPr marL="800100" lvl="1" indent="-342900">
                        <a:buFont typeface="Arial" charset="0"/>
                        <a:buChar char="•"/>
                      </a:pPr>
                      <a:r>
                        <a:rPr lang="es-MX" sz="2400">
                          <a:latin typeface="+mj-lt"/>
                        </a:rPr>
                        <a:t>El paciente podría necesitar un </a:t>
                      </a:r>
                      <a:r>
                        <a:rPr lang="es-MX" sz="2400" u="sng">
                          <a:solidFill>
                            <a:schemeClr val="accent2"/>
                          </a:solidFill>
                          <a:latin typeface="+mj-lt"/>
                        </a:rPr>
                        <a:t>drenaje torácico</a:t>
                      </a:r>
                      <a:endParaRPr lang="en-US" sz="2400" u="sng" baseline="0">
                        <a:solidFill>
                          <a:schemeClr val="accent2"/>
                        </a:solidFill>
                        <a:latin typeface="+mj-lt"/>
                        <a:ea typeface="Calibri" charset="0"/>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7"/>
          <p:cNvSpPr/>
          <p:nvPr/>
        </p:nvSpPr>
        <p:spPr>
          <a:xfrm>
            <a:off x="554729" y="5755494"/>
            <a:ext cx="9998696" cy="830997"/>
          </a:xfrm>
          <a:prstGeom prst="rect">
            <a:avLst/>
          </a:prstGeom>
        </p:spPr>
        <p:txBody>
          <a:bodyPr wrap="square" lIns="91440" tIns="45720" rIns="91440" bIns="45720" anchor="t">
            <a:spAutoFit/>
          </a:bodyPr>
          <a:lstStyle/>
          <a:p>
            <a:pPr algn="ctr">
              <a:defRPr/>
            </a:pPr>
            <a:r>
              <a:rPr lang="es-MX" sz="2400" b="1">
                <a:solidFill>
                  <a:schemeClr val="tx2"/>
                </a:solidFill>
                <a:latin typeface="Calibri Light"/>
                <a:ea typeface="Calibri Light"/>
                <a:cs typeface="Calibri Light"/>
              </a:rPr>
              <a:t>El derrame pleural ocurre cuando se acumula líquido entre el pulmón y la pared torácica o el diafragma, lo que limita la expansión de los pulmones</a:t>
            </a:r>
            <a:endParaRPr lang="en-US" sz="2200" b="1">
              <a:solidFill>
                <a:schemeClr val="tx2"/>
              </a:solidFill>
              <a:latin typeface="Calibri Light"/>
              <a:ea typeface="Calibri Light"/>
              <a:cs typeface="Calibri Light"/>
            </a:endParaRPr>
          </a:p>
        </p:txBody>
      </p:sp>
      <p:pic>
        <p:nvPicPr>
          <p:cNvPr id="3" name="Google Shape;379;p34" descr="Icon&#10;&#10;Description automatically generated">
            <a:extLst>
              <a:ext uri="{FF2B5EF4-FFF2-40B4-BE49-F238E27FC236}">
                <a16:creationId xmlns:a16="http://schemas.microsoft.com/office/drawing/2014/main" id="{464ECEF3-4A01-F46B-E1D8-EC5916E043B1}"/>
              </a:ext>
            </a:extLst>
          </p:cNvPr>
          <p:cNvPicPr preferRelativeResize="0"/>
          <p:nvPr/>
        </p:nvPicPr>
        <p:blipFill rotWithShape="1">
          <a:blip r:embed="rId3">
            <a:alphaModFix/>
          </a:blip>
          <a:srcRect/>
          <a:stretch/>
        </p:blipFill>
        <p:spPr>
          <a:xfrm>
            <a:off x="10238249" y="41472"/>
            <a:ext cx="1864541" cy="1033057"/>
          </a:xfrm>
          <a:prstGeom prst="rect">
            <a:avLst/>
          </a:prstGeom>
          <a:noFill/>
          <a:ln>
            <a:noFill/>
          </a:ln>
        </p:spPr>
      </p:pic>
      <p:pic>
        <p:nvPicPr>
          <p:cNvPr id="4" name="Picture 6" descr="A picture containing text&#10;&#10;Description automatically generated">
            <a:extLst>
              <a:ext uri="{FF2B5EF4-FFF2-40B4-BE49-F238E27FC236}">
                <a16:creationId xmlns:a16="http://schemas.microsoft.com/office/drawing/2014/main" id="{55E570C6-6AC0-E2F3-D6B2-BCD07D3078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29800" y="3583202"/>
            <a:ext cx="1585877" cy="1655234"/>
          </a:xfrm>
          <a:prstGeom prst="rect">
            <a:avLst/>
          </a:prstGeom>
        </p:spPr>
      </p:pic>
      <p:sp>
        <p:nvSpPr>
          <p:cNvPr id="7" name="TextBox 6">
            <a:extLst>
              <a:ext uri="{FF2B5EF4-FFF2-40B4-BE49-F238E27FC236}">
                <a16:creationId xmlns:a16="http://schemas.microsoft.com/office/drawing/2014/main" id="{E2EEABCB-9AD4-107B-B149-0C23B4E42ACA}"/>
              </a:ext>
            </a:extLst>
          </p:cNvPr>
          <p:cNvSpPr txBox="1"/>
          <p:nvPr/>
        </p:nvSpPr>
        <p:spPr>
          <a:xfrm>
            <a:off x="9895134" y="5145235"/>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1966756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158647"/>
            <a:ext cx="9403080" cy="1325563"/>
          </a:xfrm>
        </p:spPr>
        <p:txBody>
          <a:bodyPr>
            <a:normAutofit/>
          </a:bodyPr>
          <a:lstStyle/>
          <a:p>
            <a:r>
              <a:rPr lang="es-MX"/>
              <a:t>Alteraciones de la circulación</a:t>
            </a:r>
            <a:r>
              <a:rPr lang="en-US"/>
              <a:t>: </a:t>
            </a:r>
            <a:br>
              <a:rPr lang="en-US"/>
            </a:br>
            <a:r>
              <a:rPr lang="es-MX"/>
              <a:t>Falta de pulso</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574241729"/>
              </p:ext>
            </p:extLst>
          </p:nvPr>
        </p:nvGraphicFramePr>
        <p:xfrm>
          <a:off x="426720" y="1690687"/>
          <a:ext cx="11338560" cy="4252913"/>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513603">
                <a:tc>
                  <a:txBody>
                    <a:bodyPr/>
                    <a:lstStyle/>
                    <a:p>
                      <a:pPr algn="ctr"/>
                      <a:r>
                        <a:rPr lang="en-US" sz="2400"/>
                        <a:t>SIGNOS Y SÍNTOMAS</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TRATAMIENTO EN DETALLE</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39310">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b="1">
                          <a:latin typeface="+mj-lt"/>
                        </a:rPr>
                        <a:t>No tiene pulso</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b="1">
                          <a:latin typeface="+mj-lt"/>
                        </a:rPr>
                        <a:t>Está inconsciente</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b="1">
                          <a:latin typeface="+mj-lt"/>
                        </a:rPr>
                        <a:t>No respira</a:t>
                      </a:r>
                      <a:endParaRPr lang="en-US" sz="2400" b="1" i="0" baseline="0">
                        <a:solidFill>
                          <a:schemeClr val="tx1"/>
                        </a:solidFill>
                        <a:latin typeface="+mj-lt"/>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s-MX" sz="2400" u="sng">
                          <a:latin typeface="+mj-lt"/>
                        </a:rPr>
                        <a:t>Aplique los protocolos de </a:t>
                      </a:r>
                      <a:r>
                        <a:rPr lang="es-MX" sz="2400" b="1" u="sng">
                          <a:latin typeface="+mj-lt"/>
                        </a:rPr>
                        <a:t>RCP</a:t>
                      </a:r>
                      <a:r>
                        <a:rPr lang="es-MX" sz="2400">
                          <a:latin typeface="+mj-lt"/>
                        </a:rPr>
                        <a:t> correspondientes</a:t>
                      </a:r>
                      <a:endParaRPr lang="en-US" sz="2400" baseline="0">
                        <a:solidFill>
                          <a:schemeClr val="tx1"/>
                        </a:solidFill>
                        <a:latin typeface="+mj-lt"/>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Google Shape;380;p34" descr="A picture containing icon&#10;&#10;Description automatically generated">
            <a:extLst>
              <a:ext uri="{FF2B5EF4-FFF2-40B4-BE49-F238E27FC236}">
                <a16:creationId xmlns:a16="http://schemas.microsoft.com/office/drawing/2014/main" id="{7F509417-A71D-8279-CAF5-783A7F1EEB77}"/>
              </a:ext>
            </a:extLst>
          </p:cNvPr>
          <p:cNvPicPr preferRelativeResize="0"/>
          <p:nvPr/>
        </p:nvPicPr>
        <p:blipFill rotWithShape="1">
          <a:blip r:embed="rId3">
            <a:alphaModFix/>
          </a:blip>
          <a:srcRect/>
          <a:stretch/>
        </p:blipFill>
        <p:spPr>
          <a:xfrm>
            <a:off x="10261890" y="90109"/>
            <a:ext cx="1849481" cy="974726"/>
          </a:xfrm>
          <a:prstGeom prst="rect">
            <a:avLst/>
          </a:prstGeom>
          <a:noFill/>
          <a:ln>
            <a:noFill/>
          </a:ln>
        </p:spPr>
      </p:pic>
      <p:pic>
        <p:nvPicPr>
          <p:cNvPr id="4" name="Picture 3" descr="A picture containing text&#10;&#10;Description automatically generated">
            <a:extLst>
              <a:ext uri="{FF2B5EF4-FFF2-40B4-BE49-F238E27FC236}">
                <a16:creationId xmlns:a16="http://schemas.microsoft.com/office/drawing/2014/main" id="{5DBDEA00-1B23-A596-2828-635E325E9D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7165" y="2676676"/>
            <a:ext cx="4097640" cy="2855135"/>
          </a:xfrm>
          <a:prstGeom prst="rect">
            <a:avLst/>
          </a:prstGeom>
        </p:spPr>
      </p:pic>
      <p:sp>
        <p:nvSpPr>
          <p:cNvPr id="7" name="TextBox 6">
            <a:extLst>
              <a:ext uri="{FF2B5EF4-FFF2-40B4-BE49-F238E27FC236}">
                <a16:creationId xmlns:a16="http://schemas.microsoft.com/office/drawing/2014/main" id="{73F400A7-210C-9881-D32C-88114A0CF565}"/>
              </a:ext>
            </a:extLst>
          </p:cNvPr>
          <p:cNvSpPr txBox="1"/>
          <p:nvPr/>
        </p:nvSpPr>
        <p:spPr>
          <a:xfrm>
            <a:off x="7500620" y="5620880"/>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3878076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563" y="115451"/>
            <a:ext cx="9403080" cy="1325563"/>
          </a:xfrm>
        </p:spPr>
        <p:txBody>
          <a:bodyPr>
            <a:normAutofit/>
          </a:bodyPr>
          <a:lstStyle/>
          <a:p>
            <a:r>
              <a:rPr lang="es-MX"/>
              <a:t>Alteraciones de la circulación</a:t>
            </a:r>
            <a:r>
              <a:rPr lang="en-US"/>
              <a:t>: </a:t>
            </a:r>
            <a:br>
              <a:rPr lang="en-US"/>
            </a:br>
            <a:r>
              <a:rPr lang="es-MX"/>
              <a:t>Estado de choque</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877056385"/>
              </p:ext>
            </p:extLst>
          </p:nvPr>
        </p:nvGraphicFramePr>
        <p:xfrm>
          <a:off x="465563" y="1623556"/>
          <a:ext cx="11338560" cy="4094542"/>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467422">
                <a:tc>
                  <a:txBody>
                    <a:bodyPr/>
                    <a:lstStyle/>
                    <a:p>
                      <a:pPr algn="ctr"/>
                      <a:r>
                        <a:rPr lang="en-US" sz="2400"/>
                        <a:t>SIGNOS Y SÍNTOMAS</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TRATAMIENTO EN DETALLE</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58922">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Alta frecuencia cardíaca (</a:t>
                      </a:r>
                      <a:r>
                        <a:rPr lang="es-MX" sz="2400">
                          <a:solidFill>
                            <a:schemeClr val="accent2"/>
                          </a:solidFill>
                          <a:latin typeface="+mj-lt"/>
                        </a:rPr>
                        <a:t>taquicardia</a:t>
                      </a:r>
                      <a:r>
                        <a:rPr lang="es-MX" sz="2400">
                          <a:latin typeface="+mj-lt"/>
                        </a:rPr>
                        <a:t>)</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Alta frecuencia respiratoria (</a:t>
                      </a:r>
                      <a:r>
                        <a:rPr lang="es-MX" sz="2400">
                          <a:solidFill>
                            <a:schemeClr val="accent2"/>
                          </a:solidFill>
                          <a:latin typeface="+mj-lt"/>
                        </a:rPr>
                        <a:t>taquipnea</a:t>
                      </a:r>
                      <a:r>
                        <a:rPr lang="es-MX" sz="2400">
                          <a:latin typeface="+mj-lt"/>
                        </a:rPr>
                        <a:t>)</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400">
                          <a:latin typeface="+mj-lt"/>
                        </a:rPr>
                        <a:t>Piel pálida y fría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Llenado capilar &gt;3 segundos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Sudoración (diaforesis)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Puede presentar</a:t>
                      </a:r>
                      <a:r>
                        <a:rPr lang="es-MX" sz="2400" baseline="0">
                          <a:latin typeface="+mj-lt"/>
                        </a:rPr>
                        <a:t>:</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200">
                          <a:latin typeface="+mj-lt"/>
                        </a:rPr>
                        <a:t>Mareos</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200">
                          <a:latin typeface="+mj-lt"/>
                        </a:rPr>
                        <a:t>Confusión</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200">
                          <a:latin typeface="+mj-lt"/>
                        </a:rPr>
                        <a:t>Alteración del estado mental</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200" baseline="0">
                          <a:latin typeface="+mj-lt"/>
                        </a:rPr>
                        <a:t>H</a:t>
                      </a:r>
                      <a:r>
                        <a:rPr lang="es-MX" sz="2200">
                          <a:latin typeface="+mj-lt"/>
                        </a:rPr>
                        <a:t>ipotensión</a:t>
                      </a:r>
                      <a:endParaRPr lang="en-US" sz="2200" i="0" baseline="0">
                        <a:solidFill>
                          <a:schemeClr val="tx1"/>
                        </a:solidFill>
                        <a:latin typeface="+mj-lt"/>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s-MX" sz="2400">
                          <a:latin typeface="+mj-lt"/>
                        </a:rPr>
                        <a:t>Acostar en posición horizontal</a:t>
                      </a:r>
                    </a:p>
                    <a:p>
                      <a:pPr marL="342900" lvl="0" indent="-342900">
                        <a:buFont typeface="Arial" charset="0"/>
                        <a:buChar char="•"/>
                      </a:pPr>
                      <a:r>
                        <a:rPr lang="es-MX" sz="2400">
                          <a:latin typeface="+mj-lt"/>
                        </a:rPr>
                        <a:t>Suministre </a:t>
                      </a:r>
                      <a:r>
                        <a:rPr lang="es-MX" sz="2400" b="1">
                          <a:latin typeface="+mj-lt"/>
                        </a:rPr>
                        <a:t>OXÍGENO</a:t>
                      </a:r>
                    </a:p>
                    <a:p>
                      <a:pPr marL="342900" lvl="0" indent="-342900">
                        <a:buFont typeface="Arial" charset="0"/>
                        <a:buChar char="•"/>
                      </a:pPr>
                      <a:r>
                        <a:rPr lang="es-MX" sz="2400" b="1">
                          <a:latin typeface="+mj-lt"/>
                        </a:rPr>
                        <a:t>CONTROLE </a:t>
                      </a:r>
                      <a:r>
                        <a:rPr lang="es-MX" sz="2400">
                          <a:latin typeface="+mj-lt"/>
                        </a:rPr>
                        <a:t>el sangrado</a:t>
                      </a:r>
                    </a:p>
                    <a:p>
                      <a:pPr marL="342900" lvl="0" indent="-342900">
                        <a:buFont typeface="Arial" charset="0"/>
                        <a:buChar char="•"/>
                      </a:pPr>
                      <a:r>
                        <a:rPr lang="es-MX" sz="2400">
                          <a:latin typeface="+mj-lt"/>
                        </a:rPr>
                        <a:t>Administre </a:t>
                      </a:r>
                      <a:r>
                        <a:rPr lang="es-MX" sz="2400" b="1">
                          <a:latin typeface="+mj-lt"/>
                        </a:rPr>
                        <a:t>LÍQUIDOS IV</a:t>
                      </a:r>
                    </a:p>
                    <a:p>
                      <a:pPr marL="342900" lvl="0" indent="-342900">
                        <a:buFont typeface="Arial" charset="0"/>
                        <a:buChar char="•"/>
                      </a:pPr>
                      <a:endParaRPr lang="es-MX" sz="2400" b="1">
                        <a:latin typeface="+mj-lt"/>
                      </a:endParaRPr>
                    </a:p>
                    <a:p>
                      <a:pPr marL="342900" lvl="0" indent="-342900">
                        <a:buFont typeface="Arial" charset="0"/>
                        <a:buChar char="•"/>
                      </a:pPr>
                      <a:endParaRPr lang="es-MX" sz="2400" b="1">
                        <a:latin typeface="+mj-lt"/>
                      </a:endParaRPr>
                    </a:p>
                    <a:p>
                      <a:pPr marL="342900" lvl="0" indent="-342900">
                        <a:buFont typeface="Arial" charset="0"/>
                        <a:buChar char="•"/>
                      </a:pPr>
                      <a:endParaRPr lang="es-MX" sz="2400" b="1">
                        <a:latin typeface="+mj-lt"/>
                      </a:endParaRPr>
                    </a:p>
                    <a:p>
                      <a:pPr marL="342900" lvl="0" indent="-342900">
                        <a:buFont typeface="Arial" charset="0"/>
                        <a:buChar char="•"/>
                      </a:pPr>
                      <a:r>
                        <a:rPr lang="es-MX" sz="2400">
                          <a:latin typeface="+mj-lt"/>
                        </a:rPr>
                        <a:t>Si signos de infección </a:t>
                      </a:r>
                      <a:r>
                        <a:rPr lang="en-US" sz="2400" b="0" i="0" u="none" strike="noStrike" baseline="0" noProof="0">
                          <a:solidFill>
                            <a:srgbClr val="000000"/>
                          </a:solidFill>
                          <a:latin typeface="Wingdings"/>
                          <a:sym typeface="Wingdings"/>
                        </a:rPr>
                        <a:t> </a:t>
                      </a:r>
                      <a:r>
                        <a:rPr lang="es-MX" sz="2400" b="1">
                          <a:latin typeface="+mj-lt"/>
                        </a:rPr>
                        <a:t>antibióticos</a:t>
                      </a:r>
                    </a:p>
                    <a:p>
                      <a:pPr marL="342900" lvl="0" indent="-342900">
                        <a:buFont typeface="Arial" charset="0"/>
                        <a:buChar char="•"/>
                      </a:pPr>
                      <a:r>
                        <a:rPr lang="es-MX" sz="2400">
                          <a:latin typeface="+mj-lt"/>
                        </a:rPr>
                        <a:t>Prepare </a:t>
                      </a:r>
                      <a:r>
                        <a:rPr lang="es-MX" sz="2400" b="1">
                          <a:latin typeface="+mj-lt"/>
                        </a:rPr>
                        <a:t>traslado/transferencia </a:t>
                      </a:r>
                      <a:r>
                        <a:rPr lang="es-MX" sz="2400">
                          <a:latin typeface="+mj-lt"/>
                        </a:rPr>
                        <a:t>rápido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ctangle 6"/>
          <p:cNvSpPr/>
          <p:nvPr/>
        </p:nvSpPr>
        <p:spPr>
          <a:xfrm>
            <a:off x="465563" y="5726886"/>
            <a:ext cx="10265937" cy="1015663"/>
          </a:xfrm>
          <a:prstGeom prst="rect">
            <a:avLst/>
          </a:prstGeom>
        </p:spPr>
        <p:txBody>
          <a:bodyPr wrap="square" lIns="91440" tIns="45720" rIns="91440" bIns="45720" anchor="t">
            <a:spAutoFit/>
          </a:bodyPr>
          <a:lstStyle/>
          <a:p>
            <a:pPr algn="ctr">
              <a:defRPr/>
            </a:pPr>
            <a:r>
              <a:rPr lang="es-MX" sz="2000" b="1">
                <a:solidFill>
                  <a:srgbClr val="002060"/>
                </a:solidFill>
                <a:latin typeface="Calibri Light"/>
                <a:ea typeface="Calibri Light"/>
                <a:cs typeface="Calibri Light"/>
              </a:rPr>
              <a:t>La mala perfusión es la falta de suministro de suficiente sangre que transporta oxígeno a los órganos vitales. El shock ocurre cuando la función de los órganos se ve afectada, lo que puede provocar la muerte</a:t>
            </a:r>
            <a:endParaRPr lang="en-US" sz="2000" b="1">
              <a:solidFill>
                <a:srgbClr val="002060"/>
              </a:solidFill>
              <a:latin typeface="Calibri Light"/>
              <a:ea typeface="Calibri Light"/>
              <a:cs typeface="Calibri Light"/>
            </a:endParaRPr>
          </a:p>
        </p:txBody>
      </p:sp>
      <p:pic>
        <p:nvPicPr>
          <p:cNvPr id="3" name="Google Shape;380;p34" descr="A picture containing icon&#10;&#10;Description automatically generated">
            <a:extLst>
              <a:ext uri="{FF2B5EF4-FFF2-40B4-BE49-F238E27FC236}">
                <a16:creationId xmlns:a16="http://schemas.microsoft.com/office/drawing/2014/main" id="{3B4D06A8-8875-7D8D-F7E7-428A7ADE1232}"/>
              </a:ext>
            </a:extLst>
          </p:cNvPr>
          <p:cNvPicPr preferRelativeResize="0"/>
          <p:nvPr/>
        </p:nvPicPr>
        <p:blipFill rotWithShape="1">
          <a:blip r:embed="rId3">
            <a:alphaModFix/>
          </a:blip>
          <a:srcRect/>
          <a:stretch/>
        </p:blipFill>
        <p:spPr>
          <a:xfrm>
            <a:off x="10261890" y="90109"/>
            <a:ext cx="1849481" cy="974726"/>
          </a:xfrm>
          <a:prstGeom prst="rect">
            <a:avLst/>
          </a:prstGeom>
          <a:noFill/>
          <a:ln>
            <a:noFill/>
          </a:ln>
        </p:spPr>
      </p:pic>
      <p:pic>
        <p:nvPicPr>
          <p:cNvPr id="4" name="Picture 7" descr="A picture containing icon&#10;&#10;Description automatically generated">
            <a:extLst>
              <a:ext uri="{FF2B5EF4-FFF2-40B4-BE49-F238E27FC236}">
                <a16:creationId xmlns:a16="http://schemas.microsoft.com/office/drawing/2014/main" id="{F1A8A934-855C-3CF4-D27D-6597579C20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75794" y="2850826"/>
            <a:ext cx="1932563" cy="1338010"/>
          </a:xfrm>
          <a:prstGeom prst="rect">
            <a:avLst/>
          </a:prstGeom>
        </p:spPr>
      </p:pic>
      <p:sp>
        <p:nvSpPr>
          <p:cNvPr id="8" name="TextBox 7">
            <a:extLst>
              <a:ext uri="{FF2B5EF4-FFF2-40B4-BE49-F238E27FC236}">
                <a16:creationId xmlns:a16="http://schemas.microsoft.com/office/drawing/2014/main" id="{BFA1D531-4768-A09F-C170-37668B56C485}"/>
              </a:ext>
            </a:extLst>
          </p:cNvPr>
          <p:cNvSpPr txBox="1"/>
          <p:nvPr/>
        </p:nvSpPr>
        <p:spPr>
          <a:xfrm>
            <a:off x="9962951" y="4238007"/>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28864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127987"/>
            <a:ext cx="9403080" cy="1325563"/>
          </a:xfrm>
        </p:spPr>
        <p:txBody>
          <a:bodyPr>
            <a:normAutofit/>
          </a:bodyPr>
          <a:lstStyle/>
          <a:p>
            <a:r>
              <a:rPr lang="es-MX"/>
              <a:t>Alteraciones de la circulación</a:t>
            </a:r>
            <a:r>
              <a:rPr lang="en-US"/>
              <a:t>: </a:t>
            </a:r>
            <a:r>
              <a:rPr lang="es-MX"/>
              <a:t>Sangrado abundante (hemorragia)</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896141064"/>
              </p:ext>
            </p:extLst>
          </p:nvPr>
        </p:nvGraphicFramePr>
        <p:xfrm>
          <a:off x="426720" y="1375724"/>
          <a:ext cx="11338560" cy="4572000"/>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360592">
                <a:tc>
                  <a:txBody>
                    <a:bodyPr/>
                    <a:lstStyle/>
                    <a:p>
                      <a:pPr algn="ctr"/>
                      <a:r>
                        <a:rPr lang="en-US" sz="2400"/>
                        <a:t>SIGNOS Y SÍNTOMAS</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TRATAMIENTO EN DETALLE</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2389">
                <a:tc>
                  <a:txBody>
                    <a:bodyPr/>
                    <a:lstStyle/>
                    <a:p>
                      <a:pPr marL="457200" marR="0" lvl="0" indent="-457200" algn="l" rtl="0" eaLnBrk="1" fontAlgn="auto" latinLnBrk="0" hangingPunct="1">
                        <a:lnSpc>
                          <a:spcPct val="100000"/>
                        </a:lnSpc>
                        <a:spcBef>
                          <a:spcPts val="0"/>
                        </a:spcBef>
                        <a:spcAft>
                          <a:spcPts val="0"/>
                        </a:spcAft>
                        <a:buClrTx/>
                        <a:buSzTx/>
                        <a:buFont typeface="Arial" charset="0"/>
                        <a:buChar char="•"/>
                      </a:pPr>
                      <a:r>
                        <a:rPr lang="es-MX" sz="2200">
                          <a:latin typeface="+mj-lt"/>
                        </a:rPr>
                        <a:t>Heridas sangrantes </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200">
                          <a:latin typeface="+mj-lt"/>
                        </a:rPr>
                        <a:t>Moretones alrededor del ombligo o en costados pueden ser signo de sangrado interno </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200">
                          <a:latin typeface="+mj-lt"/>
                        </a:rPr>
                        <a:t>Vómito con sangre, sangrado rectal o sangrado vaginal </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200">
                          <a:latin typeface="+mj-lt"/>
                        </a:rPr>
                        <a:t>Fractura de pelvis o fémur </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200">
                          <a:latin typeface="+mj-lt"/>
                        </a:rPr>
                        <a:t>Disminución de los ruidos respiratorios de un lado del tórax (hemotórax) </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200">
                          <a:latin typeface="+mj-lt"/>
                        </a:rPr>
                        <a:t>Signos de mala perfusión: </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200">
                          <a:latin typeface="+mj-lt"/>
                        </a:rPr>
                        <a:t>Hipotensión, taquicardia, palidez, diaforesis</a:t>
                      </a:r>
                      <a:endParaRPr lang="en-US" sz="2200" i="0" baseline="0">
                        <a:solidFill>
                          <a:schemeClr val="tx1"/>
                        </a:solidFill>
                        <a:latin typeface="+mj-lt"/>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s-MX" sz="2200" b="1">
                          <a:latin typeface="+mj-lt"/>
                        </a:rPr>
                        <a:t>Detenga la hemorragia</a:t>
                      </a:r>
                      <a:r>
                        <a:rPr lang="es-MX" sz="2200">
                          <a:latin typeface="+mj-lt"/>
                        </a:rPr>
                        <a:t>. Según cuál sea el origen: </a:t>
                      </a:r>
                    </a:p>
                    <a:p>
                      <a:pPr marL="800100" lvl="1" indent="-342900">
                        <a:buFont typeface="Arial" charset="0"/>
                        <a:buChar char="•"/>
                      </a:pPr>
                      <a:r>
                        <a:rPr lang="es-MX" sz="2200">
                          <a:latin typeface="+mj-lt"/>
                        </a:rPr>
                        <a:t>Presión directa</a:t>
                      </a:r>
                    </a:p>
                    <a:p>
                      <a:pPr marL="800100" lvl="1" indent="-342900">
                        <a:buFont typeface="Arial" charset="0"/>
                        <a:buChar char="•"/>
                      </a:pPr>
                      <a:r>
                        <a:rPr lang="es-MX" sz="2200">
                          <a:latin typeface="+mj-lt"/>
                        </a:rPr>
                        <a:t>Taponamiento de heridas profundas </a:t>
                      </a:r>
                    </a:p>
                    <a:p>
                      <a:pPr marL="800100" lvl="1" indent="-342900">
                        <a:buFont typeface="Arial" charset="0"/>
                        <a:buChar char="•"/>
                      </a:pPr>
                      <a:r>
                        <a:rPr lang="es-MX" sz="2200">
                          <a:latin typeface="+mj-lt"/>
                        </a:rPr>
                        <a:t>Torniquete </a:t>
                      </a:r>
                      <a:r>
                        <a:rPr lang="es-MX" sz="2200" kern="1200">
                          <a:solidFill>
                            <a:schemeClr val="tx1"/>
                          </a:solidFill>
                          <a:latin typeface="+mj-lt"/>
                          <a:ea typeface="+mn-ea"/>
                          <a:cs typeface="+mn-cs"/>
                        </a:rPr>
                        <a:t>(</a:t>
                      </a:r>
                      <a:r>
                        <a:rPr lang="es-MX" sz="2200" kern="1200" noProof="0">
                          <a:solidFill>
                            <a:schemeClr val="tx1"/>
                          </a:solidFill>
                          <a:latin typeface="+mj-lt"/>
                          <a:ea typeface="+mn-ea"/>
                          <a:cs typeface="+mn-cs"/>
                        </a:rPr>
                        <a:t>Sólo para sangrado incontrolable que no responde a la presión directa)</a:t>
                      </a:r>
                    </a:p>
                    <a:p>
                      <a:pPr marL="800100" lvl="1" indent="-342900">
                        <a:buFont typeface="Arial" charset="0"/>
                        <a:buChar char="•"/>
                      </a:pPr>
                      <a:r>
                        <a:rPr lang="es-MX" sz="2200">
                          <a:latin typeface="+mj-lt"/>
                        </a:rPr>
                        <a:t>Inmovilizador pélvico o férula de fémur</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200">
                          <a:latin typeface="+mj-lt"/>
                        </a:rPr>
                        <a:t>Administre </a:t>
                      </a:r>
                      <a:r>
                        <a:rPr lang="es-MX" sz="2000" b="1" kern="1200">
                          <a:solidFill>
                            <a:schemeClr val="tx1"/>
                          </a:solidFill>
                          <a:latin typeface="+mn-lt"/>
                          <a:ea typeface="+mn-ea"/>
                          <a:cs typeface="+mn-cs"/>
                        </a:rPr>
                        <a:t>LÍQUIDOS IV</a:t>
                      </a:r>
                      <a:endParaRPr lang="es-MX" sz="2200">
                        <a:latin typeface="+mj-lt"/>
                      </a:endParaRPr>
                    </a:p>
                    <a:p>
                      <a:pPr marL="342900" lvl="0" indent="-342900">
                        <a:buFont typeface="Arial" charset="0"/>
                        <a:buChar char="•"/>
                      </a:pPr>
                      <a:r>
                        <a:rPr lang="es-MX" sz="2200">
                          <a:latin typeface="+mj-lt"/>
                        </a:rPr>
                        <a:t>TRASLADE al paciente para transfusión de sangre y tratamiento quirúrgico </a:t>
                      </a:r>
                      <a:r>
                        <a:rPr lang="es-MX" sz="2000">
                          <a:latin typeface="+mj-lt"/>
                        </a:rPr>
                        <a:t>si es necesario</a:t>
                      </a:r>
                      <a:endParaRPr lang="en-US" sz="2200" baseline="0">
                        <a:solidFill>
                          <a:schemeClr val="tx1"/>
                        </a:solidFill>
                        <a:latin typeface="+mj-lt"/>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ctangle 6"/>
          <p:cNvSpPr/>
          <p:nvPr/>
        </p:nvSpPr>
        <p:spPr>
          <a:xfrm>
            <a:off x="2782" y="5974313"/>
            <a:ext cx="11224775" cy="738664"/>
          </a:xfrm>
          <a:prstGeom prst="rect">
            <a:avLst/>
          </a:prstGeom>
        </p:spPr>
        <p:txBody>
          <a:bodyPr wrap="square" lIns="91440" tIns="45720" rIns="91440" bIns="45720" anchor="t">
            <a:spAutoFit/>
          </a:bodyPr>
          <a:lstStyle/>
          <a:p>
            <a:pPr algn="ctr">
              <a:defRPr/>
            </a:pPr>
            <a:r>
              <a:rPr lang="es-MX" sz="2100" b="1">
                <a:solidFill>
                  <a:srgbClr val="002060"/>
                </a:solidFill>
                <a:latin typeface="Calibri Light"/>
                <a:ea typeface="Calibri Light"/>
                <a:cs typeface="Calibri Light"/>
              </a:rPr>
              <a:t>El sangrado abundante que no se controla puede provocar un estado de choque. Se pueden perder grandes cantidades de sangre en el pecho, la pelvis, el muslo, el abdomen y externamente</a:t>
            </a:r>
            <a:endParaRPr lang="en-US" sz="2100" b="1">
              <a:solidFill>
                <a:srgbClr val="002060"/>
              </a:solidFill>
              <a:latin typeface="Calibri Light"/>
              <a:ea typeface="Calibri Light"/>
              <a:cs typeface="Calibri Light"/>
            </a:endParaRPr>
          </a:p>
        </p:txBody>
      </p:sp>
      <p:pic>
        <p:nvPicPr>
          <p:cNvPr id="3" name="Google Shape;380;p34" descr="A picture containing icon&#10;&#10;Description automatically generated">
            <a:extLst>
              <a:ext uri="{FF2B5EF4-FFF2-40B4-BE49-F238E27FC236}">
                <a16:creationId xmlns:a16="http://schemas.microsoft.com/office/drawing/2014/main" id="{AC343921-B690-0608-E052-FA37751C16A6}"/>
              </a:ext>
            </a:extLst>
          </p:cNvPr>
          <p:cNvPicPr preferRelativeResize="0"/>
          <p:nvPr/>
        </p:nvPicPr>
        <p:blipFill rotWithShape="1">
          <a:blip r:embed="rId3">
            <a:alphaModFix/>
          </a:blip>
          <a:srcRect/>
          <a:stretch/>
        </p:blipFill>
        <p:spPr>
          <a:xfrm>
            <a:off x="10261890" y="90109"/>
            <a:ext cx="1849481" cy="974726"/>
          </a:xfrm>
          <a:prstGeom prst="rect">
            <a:avLst/>
          </a:prstGeom>
          <a:noFill/>
          <a:ln>
            <a:noFill/>
          </a:ln>
        </p:spPr>
      </p:pic>
    </p:spTree>
    <p:extLst>
      <p:ext uri="{BB962C8B-B14F-4D97-AF65-F5344CB8AC3E}">
        <p14:creationId xmlns:p14="http://schemas.microsoft.com/office/powerpoint/2010/main" val="256851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194840"/>
            <a:ext cx="9403080" cy="1325563"/>
          </a:xfrm>
        </p:spPr>
        <p:txBody>
          <a:bodyPr>
            <a:normAutofit/>
          </a:bodyPr>
          <a:lstStyle/>
          <a:p>
            <a:r>
              <a:rPr lang="es-MX" sz="4000"/>
              <a:t>Alteraciones de la circulación</a:t>
            </a:r>
            <a:r>
              <a:rPr lang="en-US" sz="3800"/>
              <a:t>: </a:t>
            </a:r>
            <a:r>
              <a:rPr lang="es-MX" sz="4000"/>
              <a:t>Taponamiento cardíaco</a:t>
            </a:r>
            <a:endParaRPr lang="en-US" sz="3800"/>
          </a:p>
        </p:txBody>
      </p:sp>
      <p:graphicFrame>
        <p:nvGraphicFramePr>
          <p:cNvPr id="6" name="Table 5"/>
          <p:cNvGraphicFramePr>
            <a:graphicFrameLocks noGrp="1"/>
          </p:cNvGraphicFramePr>
          <p:nvPr>
            <p:extLst>
              <p:ext uri="{D42A27DB-BD31-4B8C-83A1-F6EECF244321}">
                <p14:modId xmlns:p14="http://schemas.microsoft.com/office/powerpoint/2010/main" val="1194517010"/>
              </p:ext>
            </p:extLst>
          </p:nvPr>
        </p:nvGraphicFramePr>
        <p:xfrm>
          <a:off x="426719" y="1605432"/>
          <a:ext cx="11684651" cy="3576809"/>
        </p:xfrm>
        <a:graphic>
          <a:graphicData uri="http://schemas.openxmlformats.org/drawingml/2006/table">
            <a:tbl>
              <a:tblPr firstRow="1" bandRow="1">
                <a:tableStyleId>{2D5ABB26-0587-4C30-8999-92F81FD0307C}</a:tableStyleId>
              </a:tblPr>
              <a:tblGrid>
                <a:gridCol w="5821385">
                  <a:extLst>
                    <a:ext uri="{9D8B030D-6E8A-4147-A177-3AD203B41FA5}">
                      <a16:colId xmlns:a16="http://schemas.microsoft.com/office/drawing/2014/main" val="20000"/>
                    </a:ext>
                  </a:extLst>
                </a:gridCol>
                <a:gridCol w="5863266">
                  <a:extLst>
                    <a:ext uri="{9D8B030D-6E8A-4147-A177-3AD203B41FA5}">
                      <a16:colId xmlns:a16="http://schemas.microsoft.com/office/drawing/2014/main" val="20001"/>
                    </a:ext>
                  </a:extLst>
                </a:gridCol>
              </a:tblGrid>
              <a:tr h="428486">
                <a:tc>
                  <a:txBody>
                    <a:bodyPr/>
                    <a:lstStyle/>
                    <a:p>
                      <a:pPr algn="ctr"/>
                      <a:r>
                        <a:rPr lang="en-US" sz="2400"/>
                        <a:t>SIGNOS Y SÍNTOMAS</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TRATAMIENTO EN DETALLE</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19609">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Signos de mala perfusión</a:t>
                      </a:r>
                    </a:p>
                    <a:p>
                      <a:pPr marL="914400" marR="0" lvl="1" indent="-457200" algn="l" rtl="0" eaLnBrk="1" fontAlgn="auto" latinLnBrk="0" hangingPunct="1">
                        <a:lnSpc>
                          <a:spcPct val="100000"/>
                        </a:lnSpc>
                        <a:spcBef>
                          <a:spcPts val="0"/>
                        </a:spcBef>
                        <a:spcAft>
                          <a:spcPts val="0"/>
                        </a:spcAft>
                        <a:buClrTx/>
                        <a:buSzTx/>
                        <a:buFont typeface="Arial" charset="0"/>
                        <a:buChar char="•"/>
                      </a:pPr>
                      <a:r>
                        <a:rPr lang="es-MX" sz="2400">
                          <a:latin typeface="+mj-lt"/>
                        </a:rPr>
                        <a:t>Taquicardia, taquipnea, hipotensión, piel pálida y fría, extremidades frías, llenado capilar &gt;3 segundos)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Distensión venosa yugular</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Ruidos cardíacos disminuidos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Puede presentar mareos, confusión, alteración del estado mental</a:t>
                      </a:r>
                      <a:endParaRPr lang="en-US" sz="2400" i="0" baseline="0">
                        <a:solidFill>
                          <a:schemeClr val="tx1"/>
                        </a:solidFill>
                        <a:latin typeface="+mj-lt"/>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Tratamiento drenaje por </a:t>
                      </a:r>
                      <a:r>
                        <a:rPr lang="es-MX" sz="2400">
                          <a:solidFill>
                            <a:schemeClr val="accent2"/>
                          </a:solidFill>
                          <a:latin typeface="+mj-lt"/>
                        </a:rPr>
                        <a:t>pericardiocentesis</a:t>
                      </a:r>
                      <a:endParaRPr lang="es-MX" sz="2400">
                        <a:latin typeface="+mj-lt"/>
                      </a:endParaRPr>
                    </a:p>
                    <a:p>
                      <a:pPr marL="342900" marR="0" lvl="0" indent="-342900" algn="l" rtl="0" eaLnBrk="1" fontAlgn="auto" latinLnBrk="0" hangingPunct="1">
                        <a:lnSpc>
                          <a:spcPct val="100000"/>
                        </a:lnSpc>
                        <a:spcBef>
                          <a:spcPts val="0"/>
                        </a:spcBef>
                        <a:spcAft>
                          <a:spcPts val="0"/>
                        </a:spcAft>
                        <a:buClrTx/>
                        <a:buSzTx/>
                        <a:buFont typeface="Arial" charset="0"/>
                        <a:buChar char="•"/>
                      </a:pPr>
                      <a:r>
                        <a:rPr lang="es-MX" sz="2400" b="1" kern="1200">
                          <a:solidFill>
                            <a:schemeClr val="tx1"/>
                          </a:solidFill>
                          <a:latin typeface="+mn-lt"/>
                          <a:ea typeface="+mn-ea"/>
                          <a:cs typeface="+mn-cs"/>
                        </a:rPr>
                        <a:t>LÍQUIDOS IV </a:t>
                      </a:r>
                      <a:r>
                        <a:rPr lang="es-MX" sz="2400">
                          <a:latin typeface="+mj-lt"/>
                        </a:rPr>
                        <a:t>para que entre al corazón el mayor volumen posible y contrarreste la presión de los líquidos en el pericardio</a:t>
                      </a:r>
                    </a:p>
                    <a:p>
                      <a:pPr marL="342900" marR="0" lvl="0" indent="-342900" algn="l" rtl="0" eaLnBrk="1" fontAlgn="auto" latinLnBrk="0" hangingPunct="1">
                        <a:lnSpc>
                          <a:spcPct val="100000"/>
                        </a:lnSpc>
                        <a:spcBef>
                          <a:spcPts val="0"/>
                        </a:spcBef>
                        <a:spcAft>
                          <a:spcPts val="0"/>
                        </a:spcAft>
                        <a:buClrTx/>
                        <a:buSzTx/>
                        <a:buFont typeface="Arial" charset="0"/>
                        <a:buChar char="•"/>
                      </a:pPr>
                      <a:r>
                        <a:rPr lang="es-MX" sz="2400">
                          <a:latin typeface="+mj-lt"/>
                        </a:rPr>
                        <a:t>Prepare un TRASLADO / TRANSFERENCIA rápida para tratamiento quirúrgico</a:t>
                      </a:r>
                      <a:endParaRPr lang="en-US" sz="2400" baseline="0">
                        <a:solidFill>
                          <a:schemeClr val="tx1"/>
                        </a:solidFill>
                        <a:latin typeface="+mj-lt"/>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ctangle 6"/>
          <p:cNvSpPr/>
          <p:nvPr/>
        </p:nvSpPr>
        <p:spPr>
          <a:xfrm>
            <a:off x="299721" y="5411450"/>
            <a:ext cx="10457180" cy="1200329"/>
          </a:xfrm>
          <a:prstGeom prst="rect">
            <a:avLst/>
          </a:prstGeom>
        </p:spPr>
        <p:txBody>
          <a:bodyPr wrap="square" lIns="91440" tIns="45720" rIns="91440" bIns="45720" anchor="t">
            <a:spAutoFit/>
          </a:bodyPr>
          <a:lstStyle/>
          <a:p>
            <a:pPr algn="ctr">
              <a:defRPr/>
            </a:pPr>
            <a:r>
              <a:rPr lang="es-MX" sz="2400" b="1">
                <a:solidFill>
                  <a:srgbClr val="002060"/>
                </a:solidFill>
                <a:latin typeface="Calibri Light"/>
                <a:ea typeface="Calibri Light"/>
                <a:cs typeface="Calibri Light"/>
              </a:rPr>
              <a:t>El taponamiento cardíaco se produce cuando se acumula líquido en el saco pericárdico. La acumulación de presión impide que el corazón se llene adecuadamente.</a:t>
            </a:r>
            <a:endParaRPr lang="en-US" sz="2400" b="1">
              <a:solidFill>
                <a:srgbClr val="002060"/>
              </a:solidFill>
              <a:latin typeface="Calibri Light"/>
              <a:ea typeface="Calibri Light"/>
              <a:cs typeface="Calibri Light"/>
            </a:endParaRPr>
          </a:p>
        </p:txBody>
      </p:sp>
      <p:pic>
        <p:nvPicPr>
          <p:cNvPr id="3" name="Google Shape;380;p34" descr="A picture containing icon&#10;&#10;Description automatically generated">
            <a:extLst>
              <a:ext uri="{FF2B5EF4-FFF2-40B4-BE49-F238E27FC236}">
                <a16:creationId xmlns:a16="http://schemas.microsoft.com/office/drawing/2014/main" id="{3B66FE61-2B08-7430-7BFB-525247E09769}"/>
              </a:ext>
            </a:extLst>
          </p:cNvPr>
          <p:cNvPicPr preferRelativeResize="0"/>
          <p:nvPr/>
        </p:nvPicPr>
        <p:blipFill rotWithShape="1">
          <a:blip r:embed="rId3">
            <a:alphaModFix/>
          </a:blip>
          <a:srcRect/>
          <a:stretch/>
        </p:blipFill>
        <p:spPr>
          <a:xfrm>
            <a:off x="10261890" y="90109"/>
            <a:ext cx="1849481" cy="974726"/>
          </a:xfrm>
          <a:prstGeom prst="rect">
            <a:avLst/>
          </a:prstGeom>
          <a:noFill/>
          <a:ln>
            <a:noFill/>
          </a:ln>
        </p:spPr>
      </p:pic>
    </p:spTree>
    <p:extLst>
      <p:ext uri="{BB962C8B-B14F-4D97-AF65-F5344CB8AC3E}">
        <p14:creationId xmlns:p14="http://schemas.microsoft.com/office/powerpoint/2010/main" val="3704044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217641"/>
            <a:ext cx="9403080" cy="1325563"/>
          </a:xfrm>
        </p:spPr>
        <p:txBody>
          <a:bodyPr>
            <a:normAutofit/>
          </a:bodyPr>
          <a:lstStyle/>
          <a:p>
            <a:r>
              <a:rPr lang="es-MX" sz="4000"/>
              <a:t>Alteraciones </a:t>
            </a:r>
            <a:r>
              <a:rPr lang="es-MX"/>
              <a:t>en </a:t>
            </a:r>
            <a:r>
              <a:rPr lang="es-MX" sz="4000"/>
              <a:t>Disfunción Neurológica</a:t>
            </a:r>
            <a:r>
              <a:rPr lang="en-US" sz="4000"/>
              <a:t>: </a:t>
            </a:r>
            <a:r>
              <a:rPr lang="es-MX" sz="4000"/>
              <a:t>Hipoglucemia</a:t>
            </a:r>
            <a:endParaRPr lang="en-US" sz="4000"/>
          </a:p>
        </p:txBody>
      </p:sp>
      <p:graphicFrame>
        <p:nvGraphicFramePr>
          <p:cNvPr id="6" name="Table 5"/>
          <p:cNvGraphicFramePr>
            <a:graphicFrameLocks noGrp="1"/>
          </p:cNvGraphicFramePr>
          <p:nvPr>
            <p:extLst>
              <p:ext uri="{D42A27DB-BD31-4B8C-83A1-F6EECF244321}">
                <p14:modId xmlns:p14="http://schemas.microsoft.com/office/powerpoint/2010/main" val="2464357217"/>
              </p:ext>
            </p:extLst>
          </p:nvPr>
        </p:nvGraphicFramePr>
        <p:xfrm>
          <a:off x="528320" y="1817687"/>
          <a:ext cx="11338560" cy="3918633"/>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473234">
                <a:tc>
                  <a:txBody>
                    <a:bodyPr/>
                    <a:lstStyle/>
                    <a:p>
                      <a:pPr algn="ctr"/>
                      <a:r>
                        <a:rPr lang="en-US" sz="2400"/>
                        <a:t>SIGNOS Y SÍNTOMAS</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TRATAMIENTO EN DETALLE</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45399">
                <a:tc>
                  <a:txBody>
                    <a:bodyPr/>
                    <a:lstStyle/>
                    <a:p>
                      <a:pPr marL="457200" marR="0" lvl="0" indent="-457200" algn="l" rtl="0" eaLnBrk="1" fontAlgn="auto" latinLnBrk="0" hangingPunct="1">
                        <a:lnSpc>
                          <a:spcPct val="100000"/>
                        </a:lnSpc>
                        <a:spcBef>
                          <a:spcPts val="0"/>
                        </a:spcBef>
                        <a:spcAft>
                          <a:spcPts val="0"/>
                        </a:spcAft>
                        <a:buClrTx/>
                        <a:buSzTx/>
                        <a:buFont typeface="Arial" charset="0"/>
                        <a:buChar char="•"/>
                      </a:pPr>
                      <a:r>
                        <a:rPr lang="es-MX" sz="2400">
                          <a:latin typeface="+mj-lt"/>
                        </a:rPr>
                        <a:t>Sudoración (diaforesis) </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400">
                          <a:latin typeface="+mj-lt"/>
                        </a:rPr>
                        <a:t>Alteración del estado mental </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400">
                          <a:latin typeface="+mj-lt"/>
                        </a:rPr>
                        <a:t>Crisis epiléptica/convulsiones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Glucosa en sangre </a:t>
                      </a:r>
                      <a:r>
                        <a:rPr lang="es-MX" sz="1800" b="1">
                          <a:latin typeface="+mn-lt"/>
                        </a:rPr>
                        <a:t>(</a:t>
                      </a:r>
                      <a:r>
                        <a:rPr lang="en-US" sz="1800" b="1" i="0" baseline="0">
                          <a:solidFill>
                            <a:schemeClr val="tx1"/>
                          </a:solidFill>
                          <a:latin typeface="+mn-lt"/>
                          <a:ea typeface="Source Sans Pro"/>
                          <a:cs typeface="Roboto"/>
                        </a:rPr>
                        <a:t>&lt;3.5mmol/L o 60 mg/dl</a:t>
                      </a:r>
                      <a:r>
                        <a:rPr lang="es-MX" sz="1800" b="1">
                          <a:latin typeface="+mn-lt"/>
                        </a:rPr>
                        <a:t>)</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400" kern="1200">
                          <a:solidFill>
                            <a:schemeClr val="tx1"/>
                          </a:solidFill>
                          <a:latin typeface="+mj-lt"/>
                          <a:ea typeface="+mn-ea"/>
                          <a:cs typeface="+mn-cs"/>
                        </a:rPr>
                        <a:t>Historia de diabetes, malaria o infección severa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kern="1200">
                          <a:solidFill>
                            <a:schemeClr val="tx1"/>
                          </a:solidFill>
                          <a:latin typeface="+mj-lt"/>
                          <a:ea typeface="+mn-ea"/>
                          <a:cs typeface="+mn-cs"/>
                        </a:rPr>
                        <a:t>Responde rápido a glucosa</a:t>
                      </a:r>
                      <a:endParaRPr lang="en-US" sz="2400" kern="120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Administre </a:t>
                      </a:r>
                      <a:r>
                        <a:rPr lang="es-MX" sz="2400" b="1">
                          <a:latin typeface="+mj-lt"/>
                        </a:rPr>
                        <a:t>GLUCOSA</a:t>
                      </a:r>
                      <a:r>
                        <a:rPr lang="es-MX" sz="2400">
                          <a:latin typeface="+mj-lt"/>
                        </a:rPr>
                        <a:t> de inmediato</a:t>
                      </a:r>
                    </a:p>
                    <a:p>
                      <a:pPr marL="800100" marR="0" lvl="1" indent="-342900" algn="l" rtl="0" eaLnBrk="1" fontAlgn="auto" latinLnBrk="0" hangingPunct="1">
                        <a:lnSpc>
                          <a:spcPct val="100000"/>
                        </a:lnSpc>
                        <a:spcBef>
                          <a:spcPts val="0"/>
                        </a:spcBef>
                        <a:spcAft>
                          <a:spcPts val="0"/>
                        </a:spcAft>
                        <a:buClrTx/>
                        <a:buSzTx/>
                        <a:buFont typeface="Arial" charset="0"/>
                        <a:buChar char="•"/>
                      </a:pPr>
                      <a:r>
                        <a:rPr lang="es-MX" sz="2400">
                          <a:latin typeface="+mj-lt"/>
                        </a:rPr>
                        <a:t>Si puede hablar y tragar </a:t>
                      </a:r>
                      <a:r>
                        <a:rPr lang="en-US" sz="2400" b="0" i="0" u="none" strike="noStrike" baseline="0" noProof="0">
                          <a:solidFill>
                            <a:srgbClr val="000000"/>
                          </a:solidFill>
                          <a:latin typeface="Wingdings"/>
                          <a:sym typeface="Wingdings"/>
                        </a:rPr>
                        <a:t></a:t>
                      </a:r>
                      <a:r>
                        <a:rPr lang="es-MX" sz="2400">
                          <a:latin typeface="+mj-lt"/>
                        </a:rPr>
                        <a:t>  vía oral</a:t>
                      </a:r>
                    </a:p>
                    <a:p>
                      <a:pPr marL="342900" marR="0" lvl="0" indent="-342900" algn="l" rtl="0" eaLnBrk="1" fontAlgn="auto" latinLnBrk="0" hangingPunct="1">
                        <a:lnSpc>
                          <a:spcPct val="100000"/>
                        </a:lnSpc>
                        <a:spcBef>
                          <a:spcPts val="0"/>
                        </a:spcBef>
                        <a:spcAft>
                          <a:spcPts val="0"/>
                        </a:spcAft>
                        <a:buClrTx/>
                        <a:buSzTx/>
                        <a:buFont typeface="Arial" charset="0"/>
                        <a:buChar char="•"/>
                      </a:pPr>
                      <a:endParaRPr lang="es-MX" sz="2400">
                        <a:latin typeface="+mj-lt"/>
                      </a:endParaRPr>
                    </a:p>
                    <a:p>
                      <a:pPr marL="800100" marR="0" lvl="1" indent="-342900" algn="l" rtl="0" eaLnBrk="1" fontAlgn="auto" latinLnBrk="0" hangingPunct="1">
                        <a:lnSpc>
                          <a:spcPct val="100000"/>
                        </a:lnSpc>
                        <a:spcBef>
                          <a:spcPts val="0"/>
                        </a:spcBef>
                        <a:spcAft>
                          <a:spcPts val="0"/>
                        </a:spcAft>
                        <a:buClrTx/>
                        <a:buSzTx/>
                        <a:buFont typeface="Arial" charset="0"/>
                        <a:buChar char="•"/>
                      </a:pPr>
                      <a:r>
                        <a:rPr lang="es-MX" sz="2400">
                          <a:latin typeface="+mj-lt"/>
                        </a:rPr>
                        <a:t>Si no puede hablar o está inconsciente    </a:t>
                      </a:r>
                      <a:r>
                        <a:rPr lang="en-US" sz="2400" b="0" i="0" u="none" strike="noStrike" baseline="0" noProof="0">
                          <a:solidFill>
                            <a:srgbClr val="000000"/>
                          </a:solidFill>
                          <a:latin typeface="Wingdings"/>
                          <a:sym typeface="Wingdings"/>
                        </a:rPr>
                        <a:t></a:t>
                      </a:r>
                      <a:r>
                        <a:rPr lang="es-MX" sz="2400">
                          <a:latin typeface="+mj-lt"/>
                        </a:rPr>
                        <a:t> glucosa IV </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endParaRPr lang="es-MX" sz="2400">
                        <a:latin typeface="+mj-lt"/>
                      </a:endParaRP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Si no es posible administrar IV </a:t>
                      </a:r>
                      <a:r>
                        <a:rPr lang="en-US" sz="2400" b="0" i="0" u="none" strike="noStrike" baseline="0" noProof="0">
                          <a:solidFill>
                            <a:srgbClr val="000000"/>
                          </a:solidFill>
                          <a:latin typeface="Wingdings"/>
                          <a:sym typeface="Wingdings"/>
                        </a:rPr>
                        <a:t></a:t>
                      </a:r>
                      <a:r>
                        <a:rPr lang="es-MX" sz="2400">
                          <a:latin typeface="+mj-lt"/>
                        </a:rPr>
                        <a:t> administre glucosa por vía oral</a:t>
                      </a:r>
                      <a:endParaRPr lang="en-US" sz="2400" baseline="0">
                        <a:solidFill>
                          <a:schemeClr val="tx1"/>
                        </a:solidFill>
                        <a:latin typeface="+mj-lt"/>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Google Shape;381;p34" descr="A picture containing logo&#10;&#10;Description automatically generated">
            <a:extLst>
              <a:ext uri="{FF2B5EF4-FFF2-40B4-BE49-F238E27FC236}">
                <a16:creationId xmlns:a16="http://schemas.microsoft.com/office/drawing/2014/main" id="{08BFDCFB-413B-36FB-E3C1-657D638DACFB}"/>
              </a:ext>
            </a:extLst>
          </p:cNvPr>
          <p:cNvPicPr preferRelativeResize="0"/>
          <p:nvPr/>
        </p:nvPicPr>
        <p:blipFill rotWithShape="1">
          <a:blip r:embed="rId3">
            <a:alphaModFix/>
          </a:blip>
          <a:srcRect/>
          <a:stretch/>
        </p:blipFill>
        <p:spPr>
          <a:xfrm>
            <a:off x="10242337" y="124051"/>
            <a:ext cx="1804414" cy="962354"/>
          </a:xfrm>
          <a:prstGeom prst="rect">
            <a:avLst/>
          </a:prstGeom>
          <a:noFill/>
          <a:ln>
            <a:noFill/>
          </a:ln>
        </p:spPr>
      </p:pic>
      <p:pic>
        <p:nvPicPr>
          <p:cNvPr id="4" name="Picture 8" descr="A picture containing icon&#10;&#10;Description automatically generated">
            <a:extLst>
              <a:ext uri="{FF2B5EF4-FFF2-40B4-BE49-F238E27FC236}">
                <a16:creationId xmlns:a16="http://schemas.microsoft.com/office/drawing/2014/main" id="{D4FA792B-A114-F113-A407-6091EC0B93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0032" y="4323756"/>
            <a:ext cx="1801396" cy="1254447"/>
          </a:xfrm>
          <a:prstGeom prst="rect">
            <a:avLst/>
          </a:prstGeom>
        </p:spPr>
      </p:pic>
      <p:sp>
        <p:nvSpPr>
          <p:cNvPr id="5" name="TextBox 4">
            <a:extLst>
              <a:ext uri="{FF2B5EF4-FFF2-40B4-BE49-F238E27FC236}">
                <a16:creationId xmlns:a16="http://schemas.microsoft.com/office/drawing/2014/main" id="{31C92CA1-AF6D-19CD-DAE9-E3CEF29861DF}"/>
              </a:ext>
            </a:extLst>
          </p:cNvPr>
          <p:cNvSpPr txBox="1"/>
          <p:nvPr/>
        </p:nvSpPr>
        <p:spPr>
          <a:xfrm>
            <a:off x="4462742" y="5546014"/>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416538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838200" y="109950"/>
            <a:ext cx="10515599" cy="1325700"/>
          </a:xfrm>
          <a:prstGeom prst="rect">
            <a:avLst/>
          </a:prstGeom>
          <a:noFill/>
          <a:ln>
            <a:noFill/>
          </a:ln>
        </p:spPr>
        <p:txBody>
          <a:bodyPr lIns="91425" tIns="45700" rIns="91425" bIns="45700" anchor="ctr" anchorCtr="0">
            <a:noAutofit/>
          </a:bodyPr>
          <a:lstStyle/>
          <a:p>
            <a:pPr lvl="0">
              <a:spcBef>
                <a:spcPts val="0"/>
              </a:spcBef>
              <a:buClr>
                <a:schemeClr val="dk1"/>
              </a:buClr>
              <a:buSzPct val="25000"/>
            </a:pPr>
            <a:r>
              <a:rPr lang="en-US">
                <a:latin typeface="+mn-lt"/>
              </a:rPr>
              <a:t>El </a:t>
            </a:r>
            <a:r>
              <a:rPr lang="en-US" err="1">
                <a:latin typeface="+mn-lt"/>
              </a:rPr>
              <a:t>historial</a:t>
            </a:r>
            <a:r>
              <a:rPr lang="en-US">
                <a:latin typeface="+mn-lt"/>
              </a:rPr>
              <a:t> SAMPLE</a:t>
            </a:r>
          </a:p>
        </p:txBody>
      </p:sp>
      <p:sp>
        <p:nvSpPr>
          <p:cNvPr id="114" name="Shape 114"/>
          <p:cNvSpPr txBox="1">
            <a:spLocks noGrp="1"/>
          </p:cNvSpPr>
          <p:nvPr>
            <p:ph idx="1"/>
          </p:nvPr>
        </p:nvSpPr>
        <p:spPr>
          <a:xfrm>
            <a:off x="838200" y="1339701"/>
            <a:ext cx="10515599" cy="4837200"/>
          </a:xfrm>
          <a:prstGeom prst="rect">
            <a:avLst/>
          </a:prstGeom>
          <a:noFill/>
          <a:ln>
            <a:noFill/>
          </a:ln>
        </p:spPr>
        <p:txBody>
          <a:bodyPr lIns="91425" tIns="45700" rIns="91425" bIns="45700" anchor="t" anchorCtr="0">
            <a:noAutofit/>
          </a:bodyPr>
          <a:lstStyle/>
          <a:p>
            <a:r>
              <a:rPr lang="es-ES_tradnl"/>
              <a:t>Categorías o preguntas a obtener en el historial SAMPLE</a:t>
            </a:r>
          </a:p>
          <a:p>
            <a:pPr marL="800100" lvl="1" indent="-342900"/>
            <a:r>
              <a:rPr lang="es-ES_tradnl" sz="2200" b="1">
                <a:solidFill>
                  <a:schemeClr val="accent2"/>
                </a:solidFill>
                <a:latin typeface="Calibri"/>
                <a:ea typeface="Calibri"/>
                <a:cs typeface="Calibri"/>
                <a:sym typeface="Lato"/>
              </a:rPr>
              <a:t>S</a:t>
            </a:r>
            <a:r>
              <a:rPr lang="es-ES_tradnl" sz="2200">
                <a:ea typeface="Calibri"/>
                <a:cs typeface="Calibri"/>
                <a:sym typeface="Lato"/>
              </a:rPr>
              <a:t>ignos y </a:t>
            </a:r>
            <a:r>
              <a:rPr lang="es-ES_tradnl" sz="2200"/>
              <a:t>síntomas</a:t>
            </a:r>
            <a:endParaRPr lang="es-ES_tradnl" sz="2200">
              <a:ea typeface="Calibri" charset="0"/>
              <a:cs typeface="Calibri" charset="0"/>
              <a:sym typeface="Lato"/>
            </a:endParaRPr>
          </a:p>
          <a:p>
            <a:pPr marL="800100" lvl="1" indent="-342900"/>
            <a:r>
              <a:rPr lang="es-ES_tradnl" sz="2200" b="1">
                <a:solidFill>
                  <a:schemeClr val="accent2"/>
                </a:solidFill>
                <a:latin typeface="Calibri" charset="0"/>
                <a:ea typeface="Calibri" charset="0"/>
                <a:cs typeface="Calibri" charset="0"/>
                <a:sym typeface="Lato"/>
              </a:rPr>
              <a:t>A</a:t>
            </a:r>
            <a:r>
              <a:rPr lang="es-ES_tradnl" sz="2200">
                <a:ea typeface="Calibri" charset="0"/>
                <a:cs typeface="Calibri" charset="0"/>
                <a:sym typeface="Lato"/>
              </a:rPr>
              <a:t>lergias</a:t>
            </a:r>
          </a:p>
          <a:p>
            <a:pPr marL="800100" lvl="1" indent="-342900"/>
            <a:r>
              <a:rPr lang="es-ES_tradnl" sz="2200" b="1">
                <a:solidFill>
                  <a:schemeClr val="accent2"/>
                </a:solidFill>
                <a:latin typeface="Calibri"/>
                <a:ea typeface="Calibri"/>
                <a:cs typeface="Calibri"/>
                <a:sym typeface="Lato"/>
              </a:rPr>
              <a:t>M</a:t>
            </a:r>
            <a:r>
              <a:rPr lang="es-ES_tradnl" sz="2200">
                <a:ea typeface="Calibri"/>
                <a:cs typeface="Calibri"/>
                <a:sym typeface="Lato"/>
              </a:rPr>
              <a:t>edicamentos</a:t>
            </a:r>
            <a:endParaRPr lang="es-ES_tradnl" sz="2200">
              <a:ea typeface="Calibri"/>
              <a:cs typeface="Calibri"/>
            </a:endParaRPr>
          </a:p>
          <a:p>
            <a:pPr marL="800100" lvl="1" indent="-342900"/>
            <a:r>
              <a:rPr lang="es-ES_tradnl" sz="2200" b="1">
                <a:solidFill>
                  <a:schemeClr val="accent2"/>
                </a:solidFill>
                <a:latin typeface="Calibri"/>
                <a:ea typeface="Calibri"/>
                <a:cs typeface="Calibri"/>
                <a:sym typeface="Lato"/>
              </a:rPr>
              <a:t>(P</a:t>
            </a:r>
            <a:r>
              <a:rPr lang="es-ES_tradnl" sz="2200">
                <a:ea typeface="Calibri"/>
                <a:cs typeface="Calibri"/>
                <a:sym typeface="Lato"/>
              </a:rPr>
              <a:t>asado) Antecedentes cl</a:t>
            </a:r>
            <a:r>
              <a:rPr lang="es-ES_tradnl" sz="2200"/>
              <a:t>ínicos</a:t>
            </a:r>
            <a:endParaRPr lang="es-ES_tradnl" sz="2200">
              <a:ea typeface="Calibri" charset="0"/>
              <a:cs typeface="Calibri" charset="0"/>
              <a:sym typeface="Lato"/>
            </a:endParaRPr>
          </a:p>
          <a:p>
            <a:pPr marL="800100" lvl="1" indent="-342900"/>
            <a:r>
              <a:rPr lang="es-ES_tradnl" sz="2200" b="1">
                <a:solidFill>
                  <a:schemeClr val="accent2"/>
                </a:solidFill>
                <a:latin typeface="Calibri"/>
                <a:ea typeface="Calibri"/>
                <a:cs typeface="Calibri"/>
                <a:sym typeface="Lato"/>
              </a:rPr>
              <a:t>(</a:t>
            </a:r>
            <a:r>
              <a:rPr lang="es-ES_tradnl" sz="2200" b="1" err="1">
                <a:solidFill>
                  <a:schemeClr val="accent2"/>
                </a:solidFill>
                <a:latin typeface="Calibri"/>
                <a:ea typeface="Calibri"/>
                <a:cs typeface="Calibri"/>
                <a:sym typeface="Lato"/>
              </a:rPr>
              <a:t>L</a:t>
            </a:r>
            <a:r>
              <a:rPr lang="es-ES_tradnl" sz="2200" err="1">
                <a:ea typeface="Calibri"/>
                <a:cs typeface="Calibri"/>
                <a:sym typeface="Lato"/>
              </a:rPr>
              <a:t>ast</a:t>
            </a:r>
            <a:r>
              <a:rPr lang="es-ES_tradnl" sz="2200">
                <a:ea typeface="Calibri"/>
                <a:cs typeface="Calibri"/>
                <a:sym typeface="Lato"/>
              </a:rPr>
              <a:t> oral </a:t>
            </a:r>
            <a:r>
              <a:rPr lang="es-ES_tradnl" sz="2200" err="1">
                <a:ea typeface="Calibri"/>
                <a:cs typeface="Calibri"/>
                <a:sym typeface="Lato"/>
              </a:rPr>
              <a:t>intake</a:t>
            </a:r>
            <a:r>
              <a:rPr lang="es-ES_tradnl" sz="2200">
                <a:ea typeface="Calibri"/>
                <a:cs typeface="Calibri"/>
                <a:sym typeface="Lato"/>
              </a:rPr>
              <a:t>) Ultimo alimento</a:t>
            </a:r>
            <a:endParaRPr lang="es-ES_tradnl" sz="2200">
              <a:ea typeface="Calibri"/>
              <a:cs typeface="Calibri"/>
            </a:endParaRPr>
          </a:p>
          <a:p>
            <a:pPr marL="800100" lvl="1" indent="-342900"/>
            <a:r>
              <a:rPr lang="es-ES_tradnl" sz="2200" b="1">
                <a:solidFill>
                  <a:schemeClr val="accent2"/>
                </a:solidFill>
                <a:latin typeface="Calibri" charset="0"/>
                <a:ea typeface="Calibri" charset="0"/>
                <a:cs typeface="Calibri" charset="0"/>
                <a:sym typeface="Lato"/>
              </a:rPr>
              <a:t>E</a:t>
            </a:r>
            <a:r>
              <a:rPr lang="es-ES_tradnl" sz="2200">
                <a:ea typeface="Calibri" charset="0"/>
                <a:cs typeface="Calibri" charset="0"/>
                <a:sym typeface="Lato"/>
              </a:rPr>
              <a:t>ventos relacionados con la enfermedad o lesión</a:t>
            </a:r>
          </a:p>
          <a:p>
            <a:pPr marL="342900" indent="-342900"/>
            <a:endParaRPr lang="es-ES_tradnl" sz="1000" u="sng">
              <a:ea typeface="Calibri" charset="0"/>
              <a:cs typeface="Calibri"/>
              <a:sym typeface="Lato"/>
            </a:endParaRPr>
          </a:p>
          <a:p>
            <a:pPr marL="342900" indent="-342900"/>
            <a:r>
              <a:rPr lang="es-ES_tradnl" sz="2200" u="sng">
                <a:ea typeface="Calibri" charset="0"/>
                <a:cs typeface="Calibri"/>
                <a:sym typeface="Lato"/>
              </a:rPr>
              <a:t>Se debe realizar  posterior a la evaluación ABCDE</a:t>
            </a:r>
            <a:endParaRPr lang="es-ES_tradnl" sz="2200" u="sng">
              <a:ea typeface="Calibri" charset="0"/>
              <a:cs typeface="Calibri"/>
            </a:endParaRPr>
          </a:p>
          <a:p>
            <a:pPr marL="342900" indent="-342900"/>
            <a:r>
              <a:rPr lang="es-ES_tradnl" sz="2200">
                <a:ea typeface="Calibri" charset="0"/>
                <a:cs typeface="Calibri" charset="0"/>
                <a:sym typeface="Lato"/>
              </a:rPr>
              <a:t>Permite una comunicación más ágil entre proveedores</a:t>
            </a:r>
          </a:p>
          <a:p>
            <a:pPr marL="342900" indent="-342900">
              <a:spcBef>
                <a:spcPts val="0"/>
              </a:spcBef>
            </a:pPr>
            <a:endParaRPr lang="es-ES_tradnl" sz="1900">
              <a:latin typeface="Calibri" charset="0"/>
              <a:ea typeface="Calibri" charset="0"/>
              <a:cs typeface="Calibri" charset="0"/>
              <a:sym typeface="Lato"/>
            </a:endParaRPr>
          </a:p>
        </p:txBody>
      </p:sp>
      <p:sp>
        <p:nvSpPr>
          <p:cNvPr id="4" name="TextBox 3"/>
          <p:cNvSpPr txBox="1"/>
          <p:nvPr/>
        </p:nvSpPr>
        <p:spPr>
          <a:xfrm>
            <a:off x="838200" y="5292450"/>
            <a:ext cx="9314822" cy="886205"/>
          </a:xfrm>
          <a:prstGeom prst="rect">
            <a:avLst/>
          </a:prstGeom>
          <a:solidFill>
            <a:schemeClr val="accent2">
              <a:lumMod val="20000"/>
              <a:lumOff val="80000"/>
            </a:schemeClr>
          </a:solidFill>
        </p:spPr>
        <p:txBody>
          <a:bodyPr wrap="square" lIns="91440" tIns="45720" rIns="91440" bIns="45720" rtlCol="0" anchor="t">
            <a:spAutoFit/>
          </a:bodyPr>
          <a:lstStyle/>
          <a:p>
            <a:r>
              <a:rPr lang="es-ES_tradnl" sz="2200" b="1">
                <a:solidFill>
                  <a:schemeClr val="accent5">
                    <a:lumMod val="50000"/>
                  </a:schemeClr>
                </a:solidFill>
                <a:latin typeface="Calibri"/>
                <a:ea typeface="Calibri"/>
                <a:cs typeface="Calibri"/>
              </a:rPr>
              <a:t>Objetivo:</a:t>
            </a:r>
          </a:p>
          <a:p>
            <a:pPr marL="409575" lvl="1" indent="-350520">
              <a:lnSpc>
                <a:spcPct val="150000"/>
              </a:lnSpc>
              <a:buFont typeface="Lato"/>
              <a:buChar char="•"/>
            </a:pPr>
            <a:r>
              <a:rPr lang="es-ES_tradnl" sz="2200">
                <a:latin typeface="+mj-lt"/>
                <a:ea typeface="Calibri" charset="0"/>
                <a:cs typeface="Calibri"/>
                <a:sym typeface="Lato"/>
              </a:rPr>
              <a:t>Identificar rápidamente historia para el manejo del paciente de emergencia</a:t>
            </a:r>
            <a:endParaRPr lang="es-ES_tradnl" sz="2200">
              <a:latin typeface="+mj-lt"/>
              <a:ea typeface="Calibri" charset="0"/>
              <a:cs typeface="Calibri" charset="0"/>
            </a:endParaRPr>
          </a:p>
        </p:txBody>
      </p:sp>
    </p:spTree>
    <p:extLst>
      <p:ext uri="{BB962C8B-B14F-4D97-AF65-F5344CB8AC3E}">
        <p14:creationId xmlns:p14="http://schemas.microsoft.com/office/powerpoint/2010/main" val="3465916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41" y="219368"/>
            <a:ext cx="10511667" cy="1325563"/>
          </a:xfrm>
        </p:spPr>
        <p:txBody>
          <a:bodyPr>
            <a:normAutofit/>
          </a:bodyPr>
          <a:lstStyle/>
          <a:p>
            <a:r>
              <a:rPr lang="es-ES_tradnl" sz="4000"/>
              <a:t>Alteraciones en Disfunción Neurológica: Aumento de la presión intracraneal</a:t>
            </a:r>
          </a:p>
        </p:txBody>
      </p:sp>
      <p:graphicFrame>
        <p:nvGraphicFramePr>
          <p:cNvPr id="6" name="Table 5"/>
          <p:cNvGraphicFramePr>
            <a:graphicFrameLocks noGrp="1"/>
          </p:cNvGraphicFramePr>
          <p:nvPr>
            <p:extLst>
              <p:ext uri="{D42A27DB-BD31-4B8C-83A1-F6EECF244321}">
                <p14:modId xmlns:p14="http://schemas.microsoft.com/office/powerpoint/2010/main" val="2211574226"/>
              </p:ext>
            </p:extLst>
          </p:nvPr>
        </p:nvGraphicFramePr>
        <p:xfrm>
          <a:off x="426720" y="1690687"/>
          <a:ext cx="11338560" cy="3840480"/>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439185">
                <a:tc>
                  <a:txBody>
                    <a:bodyPr/>
                    <a:lstStyle/>
                    <a:p>
                      <a:pPr algn="ctr"/>
                      <a:r>
                        <a:rPr lang="en-US" sz="2400"/>
                        <a:t>SIGNOS Y SÍNTOMAS</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TRATAMIENTO EN DETALLE</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97502">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Cefalea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Crisis epiléptica/convulsiones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Náuseas, vómitos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Alteración del estado mental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Pupilas asimétricas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Debilidad en un lado del cuerpo</a:t>
                      </a:r>
                      <a:endParaRPr lang="en-US" sz="2400" i="0" baseline="0">
                        <a:solidFill>
                          <a:schemeClr val="tx1"/>
                        </a:solidFill>
                        <a:latin typeface="+mj-lt"/>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Eleve cabecera de cama a</a:t>
                      </a:r>
                      <a:r>
                        <a:rPr lang="es-MX" sz="2400" b="1">
                          <a:latin typeface="+mj-lt"/>
                        </a:rPr>
                        <a:t> 30 grados </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Si sospecha de traumatismo  mantenga inmobilizacion cervical. </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solidFill>
                            <a:schemeClr val="accent2"/>
                          </a:solidFill>
                          <a:latin typeface="+mj-lt"/>
                        </a:rPr>
                        <a:t>Revise la glucosa</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Si hay convulsione </a:t>
                      </a:r>
                      <a:r>
                        <a:rPr lang="en-US" sz="2400" b="0" i="0" u="none" strike="noStrike" baseline="0" noProof="0">
                          <a:solidFill>
                            <a:srgbClr val="000000"/>
                          </a:solidFill>
                          <a:latin typeface="Wingdings"/>
                          <a:sym typeface="Wingdings"/>
                        </a:rPr>
                        <a:t></a:t>
                      </a:r>
                      <a:r>
                        <a:rPr lang="es-MX" sz="2400">
                          <a:latin typeface="+mj-lt"/>
                        </a:rPr>
                        <a:t> administre benzodiacepina</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Prepare traslado/transferencia</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Es necesario reducir la presión lo antes posible (neurocirugía)</a:t>
                      </a:r>
                      <a:endParaRPr lang="en-US" sz="2400" baseline="0">
                        <a:latin typeface="+mj-lt"/>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7"/>
          <p:cNvSpPr/>
          <p:nvPr/>
        </p:nvSpPr>
        <p:spPr>
          <a:xfrm>
            <a:off x="165100" y="5676923"/>
            <a:ext cx="10511667" cy="1176669"/>
          </a:xfrm>
          <a:prstGeom prst="rect">
            <a:avLst/>
          </a:prstGeom>
        </p:spPr>
        <p:txBody>
          <a:bodyPr wrap="square" lIns="91440" tIns="45720" rIns="91440" bIns="45720" anchor="t">
            <a:spAutoFit/>
          </a:bodyPr>
          <a:lstStyle/>
          <a:p>
            <a:pPr algn="ctr">
              <a:lnSpc>
                <a:spcPts val="2100"/>
              </a:lnSpc>
              <a:defRPr/>
            </a:pPr>
            <a:r>
              <a:rPr lang="es-MX" sz="2200" b="1">
                <a:solidFill>
                  <a:srgbClr val="002060"/>
                </a:solidFill>
                <a:latin typeface="Calibri Light"/>
                <a:ea typeface="Calibri Light"/>
                <a:cs typeface="Calibri Light"/>
              </a:rPr>
              <a:t>El aumento de la presión intracraneal puede deberse a traumatismos, tumores, aumento del líquido intracraneal, sangrados o infecciones. </a:t>
            </a:r>
          </a:p>
          <a:p>
            <a:pPr algn="ctr">
              <a:lnSpc>
                <a:spcPts val="2100"/>
              </a:lnSpc>
              <a:defRPr/>
            </a:pPr>
            <a:r>
              <a:rPr lang="es-MX" sz="2200" b="1">
                <a:solidFill>
                  <a:srgbClr val="002060"/>
                </a:solidFill>
                <a:latin typeface="Calibri Light"/>
                <a:ea typeface="Calibri Light"/>
                <a:cs typeface="Calibri Light"/>
              </a:rPr>
              <a:t>Toda inflamación, exceso de líquido o tumor aumenta la presión alrededor del cerebro y limita el flujo de sangre</a:t>
            </a:r>
            <a:endParaRPr lang="en-US" sz="2200" b="1">
              <a:solidFill>
                <a:srgbClr val="002060"/>
              </a:solidFill>
              <a:latin typeface="Calibri Light"/>
              <a:ea typeface="Calibri Light"/>
              <a:cs typeface="Calibri Light"/>
            </a:endParaRPr>
          </a:p>
        </p:txBody>
      </p:sp>
      <p:pic>
        <p:nvPicPr>
          <p:cNvPr id="3" name="Google Shape;381;p34" descr="A picture containing logo&#10;&#10;Description automatically generated">
            <a:extLst>
              <a:ext uri="{FF2B5EF4-FFF2-40B4-BE49-F238E27FC236}">
                <a16:creationId xmlns:a16="http://schemas.microsoft.com/office/drawing/2014/main" id="{9A90BD5E-7961-1B72-5733-D9E9CE69A1C9}"/>
              </a:ext>
            </a:extLst>
          </p:cNvPr>
          <p:cNvPicPr preferRelativeResize="0"/>
          <p:nvPr/>
        </p:nvPicPr>
        <p:blipFill rotWithShape="1">
          <a:blip r:embed="rId3">
            <a:alphaModFix/>
          </a:blip>
          <a:srcRect/>
          <a:stretch/>
        </p:blipFill>
        <p:spPr>
          <a:xfrm>
            <a:off x="10242337" y="124051"/>
            <a:ext cx="1804414" cy="962354"/>
          </a:xfrm>
          <a:prstGeom prst="rect">
            <a:avLst/>
          </a:prstGeom>
          <a:noFill/>
          <a:ln>
            <a:noFill/>
          </a:ln>
        </p:spPr>
      </p:pic>
      <p:pic>
        <p:nvPicPr>
          <p:cNvPr id="4" name="Picture 3" descr="Logo&#10;&#10;Description automatically generated">
            <a:extLst>
              <a:ext uri="{FF2B5EF4-FFF2-40B4-BE49-F238E27FC236}">
                <a16:creationId xmlns:a16="http://schemas.microsoft.com/office/drawing/2014/main" id="{D8C8041F-EEF7-0E32-865B-1708D01756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2303" y="4081413"/>
            <a:ext cx="2284855" cy="1592914"/>
          </a:xfrm>
          <a:prstGeom prst="rect">
            <a:avLst/>
          </a:prstGeom>
        </p:spPr>
      </p:pic>
      <p:sp>
        <p:nvSpPr>
          <p:cNvPr id="5" name="TextBox 1">
            <a:extLst>
              <a:ext uri="{FF2B5EF4-FFF2-40B4-BE49-F238E27FC236}">
                <a16:creationId xmlns:a16="http://schemas.microsoft.com/office/drawing/2014/main" id="{05CE678A-BA2F-4EB2-D94A-2F1E3339BF63}"/>
              </a:ext>
            </a:extLst>
          </p:cNvPr>
          <p:cNvSpPr txBox="1"/>
          <p:nvPr/>
        </p:nvSpPr>
        <p:spPr>
          <a:xfrm>
            <a:off x="2033814" y="5201792"/>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2932391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16194"/>
            <a:ext cx="9403080" cy="1325563"/>
          </a:xfrm>
        </p:spPr>
        <p:txBody>
          <a:bodyPr>
            <a:normAutofit/>
          </a:bodyPr>
          <a:lstStyle/>
          <a:p>
            <a:r>
              <a:rPr lang="es-MX" sz="4000"/>
              <a:t>Alteraciones </a:t>
            </a:r>
            <a:r>
              <a:rPr lang="es-MX"/>
              <a:t>en </a:t>
            </a:r>
            <a:r>
              <a:rPr lang="es-MX" sz="4000"/>
              <a:t>Disfunción Neurológica</a:t>
            </a:r>
            <a:r>
              <a:rPr lang="en-US" sz="4000"/>
              <a:t>: </a:t>
            </a:r>
            <a:r>
              <a:rPr lang="es-MX" sz="4000"/>
              <a:t>Crisis epiléptica/ convulsiones</a:t>
            </a:r>
            <a:endParaRPr lang="en-US" sz="4000"/>
          </a:p>
        </p:txBody>
      </p:sp>
      <p:graphicFrame>
        <p:nvGraphicFramePr>
          <p:cNvPr id="6" name="Table 5"/>
          <p:cNvGraphicFramePr>
            <a:graphicFrameLocks noGrp="1"/>
          </p:cNvGraphicFramePr>
          <p:nvPr>
            <p:extLst>
              <p:ext uri="{D42A27DB-BD31-4B8C-83A1-F6EECF244321}">
                <p14:modId xmlns:p14="http://schemas.microsoft.com/office/powerpoint/2010/main" val="3994048854"/>
              </p:ext>
            </p:extLst>
          </p:nvPr>
        </p:nvGraphicFramePr>
        <p:xfrm>
          <a:off x="426720" y="1423986"/>
          <a:ext cx="11765280" cy="5212080"/>
        </p:xfrm>
        <a:graphic>
          <a:graphicData uri="http://schemas.openxmlformats.org/drawingml/2006/table">
            <a:tbl>
              <a:tblPr firstRow="1" bandRow="1">
                <a:tableStyleId>{2D5ABB26-0587-4C30-8999-92F81FD0307C}</a:tableStyleId>
              </a:tblPr>
              <a:tblGrid>
                <a:gridCol w="4919980">
                  <a:extLst>
                    <a:ext uri="{9D8B030D-6E8A-4147-A177-3AD203B41FA5}">
                      <a16:colId xmlns:a16="http://schemas.microsoft.com/office/drawing/2014/main" val="20000"/>
                    </a:ext>
                  </a:extLst>
                </a:gridCol>
                <a:gridCol w="6845300">
                  <a:extLst>
                    <a:ext uri="{9D8B030D-6E8A-4147-A177-3AD203B41FA5}">
                      <a16:colId xmlns:a16="http://schemas.microsoft.com/office/drawing/2014/main" val="20001"/>
                    </a:ext>
                  </a:extLst>
                </a:gridCol>
              </a:tblGrid>
              <a:tr h="362703">
                <a:tc>
                  <a:txBody>
                    <a:bodyPr/>
                    <a:lstStyle/>
                    <a:p>
                      <a:pPr algn="ctr"/>
                      <a:r>
                        <a:rPr lang="en-US" sz="2200"/>
                        <a:t>SIGNOS Y SÍNTOMAS</a:t>
                      </a:r>
                      <a:endParaRPr lang="en-US" sz="22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t>TRATAMIENTO EN DETALLE</a:t>
                      </a:r>
                      <a:endParaRPr lang="en-US" sz="22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73682">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000">
                          <a:latin typeface="+mj-lt"/>
                        </a:rPr>
                        <a:t>Crisis epiléptica activa:</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000">
                          <a:latin typeface="+mj-lt"/>
                        </a:rPr>
                        <a:t>Movimientos repetitivos</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000">
                          <a:latin typeface="+mj-lt"/>
                        </a:rPr>
                        <a:t>Mirada fija hacia un lado o que alterna a un lado y otro rítmicamente</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000">
                          <a:latin typeface="+mj-lt"/>
                        </a:rPr>
                        <a:t>Falta de reacción a los estímulos.</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000">
                          <a:latin typeface="+mj-lt"/>
                        </a:rPr>
                        <a:t>Crisis epiléptica reciente: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000">
                          <a:latin typeface="+mj-lt"/>
                        </a:rPr>
                        <a:t>Lengua mordida</a:t>
                      </a:r>
                    </a:p>
                    <a:p>
                      <a:pPr marL="914400" marR="0" lvl="1" indent="-457200" algn="l" rtl="0" eaLnBrk="1" fontAlgn="auto" latinLnBrk="0" hangingPunct="1">
                        <a:lnSpc>
                          <a:spcPct val="100000"/>
                        </a:lnSpc>
                        <a:spcBef>
                          <a:spcPts val="0"/>
                        </a:spcBef>
                        <a:spcAft>
                          <a:spcPts val="0"/>
                        </a:spcAft>
                        <a:buClrTx/>
                        <a:buSzTx/>
                        <a:buFont typeface="Arial" charset="0"/>
                        <a:buChar char="•"/>
                      </a:pPr>
                      <a:r>
                        <a:rPr lang="es-MX" sz="2000">
                          <a:latin typeface="+mj-lt"/>
                        </a:rPr>
                        <a:t>El paciente se orinó </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000">
                          <a:latin typeface="+mj-lt"/>
                        </a:rPr>
                        <a:t>Antecedentes conocidos de crisis epilépticas/convulsiones</a:t>
                      </a:r>
                    </a:p>
                    <a:p>
                      <a:pPr marL="914400" marR="0" lvl="1" indent="-457200" algn="l" rtl="0" eaLnBrk="1" fontAlgn="auto" latinLnBrk="0" hangingPunct="1">
                        <a:lnSpc>
                          <a:spcPct val="100000"/>
                        </a:lnSpc>
                        <a:spcBef>
                          <a:spcPts val="0"/>
                        </a:spcBef>
                        <a:spcAft>
                          <a:spcPts val="0"/>
                        </a:spcAft>
                        <a:buClrTx/>
                        <a:buSzTx/>
                        <a:buFont typeface="Arial" charset="0"/>
                        <a:buChar char="•"/>
                      </a:pPr>
                      <a:r>
                        <a:rPr lang="es-MX" sz="2000">
                          <a:latin typeface="+mj-lt"/>
                        </a:rPr>
                        <a:t>Confusión que mejora en cuestión de minutos a horas </a:t>
                      </a:r>
                    </a:p>
                    <a:p>
                      <a:pPr marL="457200" marR="0" lvl="1" indent="0" algn="l" rtl="0" eaLnBrk="1" fontAlgn="auto" latinLnBrk="0" hangingPunct="1">
                        <a:lnSpc>
                          <a:spcPct val="100000"/>
                        </a:lnSpc>
                        <a:spcBef>
                          <a:spcPts val="0"/>
                        </a:spcBef>
                        <a:spcAft>
                          <a:spcPts val="0"/>
                        </a:spcAft>
                        <a:buClrTx/>
                        <a:buSzTx/>
                        <a:buFont typeface="Arial" charset="0"/>
                        <a:buNone/>
                      </a:pPr>
                      <a:endParaRPr lang="es-MX" sz="1600" b="1">
                        <a:solidFill>
                          <a:schemeClr val="accent2"/>
                        </a:solidFill>
                        <a:latin typeface="+mj-lt"/>
                      </a:endParaRPr>
                    </a:p>
                    <a:p>
                      <a:pPr marL="60325" marR="0" lvl="1" indent="0" algn="ctr" rtl="0" eaLnBrk="1" fontAlgn="auto" latinLnBrk="0" hangingPunct="1">
                        <a:lnSpc>
                          <a:spcPct val="100000"/>
                        </a:lnSpc>
                        <a:spcBef>
                          <a:spcPts val="0"/>
                        </a:spcBef>
                        <a:spcAft>
                          <a:spcPts val="0"/>
                        </a:spcAft>
                        <a:buClrTx/>
                        <a:buSzTx/>
                        <a:buFont typeface="Arial" charset="0"/>
                        <a:buNone/>
                        <a:tabLst/>
                      </a:pPr>
                      <a:r>
                        <a:rPr lang="es-MX" sz="2000" b="1">
                          <a:solidFill>
                            <a:schemeClr val="accent2"/>
                          </a:solidFill>
                          <a:latin typeface="+mj-lt"/>
                        </a:rPr>
                        <a:t>Si se desconoce la causa, tenga presente la posibilidad de un traumatismo.</a:t>
                      </a:r>
                      <a:endParaRPr lang="en-US" sz="2000" b="1" i="0" u="sng" baseline="0">
                        <a:solidFill>
                          <a:schemeClr val="accent2"/>
                        </a:solidFill>
                        <a:latin typeface="+mj-lt"/>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200">
                          <a:latin typeface="+mj-lt"/>
                        </a:rPr>
                        <a:t>PREVENIR hipoxia y lesiones</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200">
                          <a:latin typeface="+mj-lt"/>
                        </a:rPr>
                        <a:t>Proteja de caídas y de objetos contundentes</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200">
                          <a:latin typeface="+mj-lt"/>
                        </a:rPr>
                        <a:t>No coloque nada en la boca</a:t>
                      </a:r>
                    </a:p>
                    <a:p>
                      <a:pPr marL="800100" marR="0" lvl="1" indent="-342900" algn="l">
                        <a:lnSpc>
                          <a:spcPct val="100000"/>
                        </a:lnSpc>
                        <a:spcBef>
                          <a:spcPts val="0"/>
                        </a:spcBef>
                        <a:spcAft>
                          <a:spcPts val="0"/>
                        </a:spcAft>
                        <a:buClrTx/>
                        <a:buSzTx/>
                        <a:buFont typeface="Arial" charset="0"/>
                        <a:buChar char="•"/>
                      </a:pPr>
                      <a:r>
                        <a:rPr lang="es-MX" sz="2200">
                          <a:latin typeface="+mj-lt"/>
                        </a:rPr>
                        <a:t>Aspire si es necesario</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200">
                          <a:latin typeface="+mj-lt"/>
                        </a:rPr>
                        <a:t>Suministre OXÍGENO</a:t>
                      </a:r>
                    </a:p>
                    <a:p>
                      <a:pPr marL="342900" marR="0" lvl="0" indent="-342900" algn="l" rtl="0" eaLnBrk="1" fontAlgn="auto" latinLnBrk="0" hangingPunct="1">
                        <a:lnSpc>
                          <a:spcPct val="100000"/>
                        </a:lnSpc>
                        <a:spcBef>
                          <a:spcPts val="0"/>
                        </a:spcBef>
                        <a:spcAft>
                          <a:spcPts val="0"/>
                        </a:spcAft>
                        <a:buClrTx/>
                        <a:buSzTx/>
                        <a:buFont typeface="Arial" charset="0"/>
                        <a:buChar char="•"/>
                      </a:pPr>
                      <a:r>
                        <a:rPr lang="es-MX" sz="2200">
                          <a:solidFill>
                            <a:schemeClr val="accent2"/>
                          </a:solidFill>
                          <a:latin typeface="+mj-lt"/>
                        </a:rPr>
                        <a:t>REVISE la glucosa </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200">
                          <a:latin typeface="+mj-lt"/>
                        </a:rPr>
                        <a:t>Administre </a:t>
                      </a:r>
                      <a:r>
                        <a:rPr lang="es-MX" sz="2200" b="1">
                          <a:latin typeface="+mj-lt"/>
                        </a:rPr>
                        <a:t>glucosa </a:t>
                      </a:r>
                      <a:r>
                        <a:rPr lang="es-MX" sz="2200">
                          <a:latin typeface="+mj-lt"/>
                        </a:rPr>
                        <a:t>si es necesario</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it-IT" sz="2200">
                          <a:latin typeface="+mj-lt"/>
                        </a:rPr>
                        <a:t>Trate con </a:t>
                      </a:r>
                      <a:r>
                        <a:rPr lang="it-IT" sz="2200" b="1">
                          <a:latin typeface="+mj-lt"/>
                        </a:rPr>
                        <a:t>benzodiazepina</a:t>
                      </a:r>
                      <a:endParaRPr lang="en-US" sz="2200" b="1" baseline="0" err="1">
                        <a:solidFill>
                          <a:schemeClr val="tx1"/>
                        </a:solidFill>
                        <a:latin typeface="+mj-lt"/>
                        <a:ea typeface="Calibri" charset="0"/>
                        <a:cs typeface="Calibri" charset="0"/>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200">
                          <a:latin typeface="+mj-lt"/>
                        </a:rPr>
                        <a:t>Monitoree respiración</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200">
                          <a:latin typeface="+mj-lt"/>
                        </a:rPr>
                        <a:t>Coloque al paciente en POSICIÓN DE RECUPERACIÓN si no se sospecha un traumatismo</a:t>
                      </a:r>
                    </a:p>
                    <a:p>
                      <a:pPr marL="342900" marR="0" lvl="0" indent="-342900" algn="l" rtl="0" eaLnBrk="1" fontAlgn="auto" latinLnBrk="0" hangingPunct="1">
                        <a:lnSpc>
                          <a:spcPct val="100000"/>
                        </a:lnSpc>
                        <a:spcBef>
                          <a:spcPts val="0"/>
                        </a:spcBef>
                        <a:spcAft>
                          <a:spcPts val="0"/>
                        </a:spcAft>
                        <a:buClrTx/>
                        <a:buSzTx/>
                        <a:buFont typeface="Arial" charset="0"/>
                        <a:buChar char="•"/>
                      </a:pPr>
                      <a:r>
                        <a:rPr lang="es-MX" sz="2200">
                          <a:latin typeface="+mj-lt"/>
                        </a:rPr>
                        <a:t>Si la paciente está </a:t>
                      </a:r>
                      <a:r>
                        <a:rPr lang="es-MX" sz="2200">
                          <a:solidFill>
                            <a:schemeClr val="accent2"/>
                          </a:solidFill>
                          <a:latin typeface="+mj-lt"/>
                        </a:rPr>
                        <a:t>embarazada</a:t>
                      </a:r>
                      <a:r>
                        <a:rPr lang="es-MX" sz="2200">
                          <a:latin typeface="+mj-lt"/>
                        </a:rPr>
                        <a:t> o dio a luz recientemente</a:t>
                      </a:r>
                    </a:p>
                    <a:p>
                      <a:pPr marL="800100" marR="0" lvl="1" indent="-342900" algn="l" rtl="0">
                        <a:lnSpc>
                          <a:spcPct val="100000"/>
                        </a:lnSpc>
                        <a:spcBef>
                          <a:spcPts val="0"/>
                        </a:spcBef>
                        <a:spcAft>
                          <a:spcPts val="0"/>
                        </a:spcAft>
                        <a:buClrTx/>
                        <a:buSzTx/>
                        <a:buFont typeface="Arial" charset="0"/>
                        <a:buChar char="•"/>
                      </a:pPr>
                      <a:r>
                        <a:rPr lang="es-MX" sz="2200">
                          <a:latin typeface="+mj-lt"/>
                        </a:rPr>
                        <a:t>Adminístre </a:t>
                      </a:r>
                      <a:r>
                        <a:rPr lang="es-MX" sz="2200" b="1">
                          <a:latin typeface="+mj-lt"/>
                        </a:rPr>
                        <a:t>SULFATO DE MAGNESIO</a:t>
                      </a:r>
                      <a:endParaRPr lang="en-US" sz="2200" b="1" baseline="0">
                        <a:solidFill>
                          <a:schemeClr val="tx1"/>
                        </a:solidFill>
                        <a:latin typeface="+mj-lt"/>
                        <a:ea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Google Shape;381;p34" descr="A picture containing logo&#10;&#10;Description automatically generated">
            <a:extLst>
              <a:ext uri="{FF2B5EF4-FFF2-40B4-BE49-F238E27FC236}">
                <a16:creationId xmlns:a16="http://schemas.microsoft.com/office/drawing/2014/main" id="{51763B80-A546-E4AA-DA5F-5FF18A064264}"/>
              </a:ext>
            </a:extLst>
          </p:cNvPr>
          <p:cNvPicPr preferRelativeResize="0"/>
          <p:nvPr/>
        </p:nvPicPr>
        <p:blipFill rotWithShape="1">
          <a:blip r:embed="rId3">
            <a:alphaModFix/>
          </a:blip>
          <a:srcRect/>
          <a:stretch/>
        </p:blipFill>
        <p:spPr>
          <a:xfrm>
            <a:off x="10242337" y="124051"/>
            <a:ext cx="1804414" cy="962354"/>
          </a:xfrm>
          <a:prstGeom prst="rect">
            <a:avLst/>
          </a:prstGeom>
          <a:noFill/>
          <a:ln>
            <a:noFill/>
          </a:ln>
        </p:spPr>
      </p:pic>
      <p:pic>
        <p:nvPicPr>
          <p:cNvPr id="4" name="Picture 3" descr="A picture containing text, vector graphics&#10;&#10;Description automatically generated">
            <a:extLst>
              <a:ext uri="{FF2B5EF4-FFF2-40B4-BE49-F238E27FC236}">
                <a16:creationId xmlns:a16="http://schemas.microsoft.com/office/drawing/2014/main" id="{AFD70608-288A-38FC-CD8E-EB688CF83F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29800" y="2322133"/>
            <a:ext cx="2686213" cy="1559851"/>
          </a:xfrm>
          <a:prstGeom prst="rect">
            <a:avLst/>
          </a:prstGeom>
        </p:spPr>
      </p:pic>
      <p:sp>
        <p:nvSpPr>
          <p:cNvPr id="5" name="TextBox 4">
            <a:extLst>
              <a:ext uri="{FF2B5EF4-FFF2-40B4-BE49-F238E27FC236}">
                <a16:creationId xmlns:a16="http://schemas.microsoft.com/office/drawing/2014/main" id="{1F5CB40D-AECC-BB12-421E-D6275E4122FC}"/>
              </a:ext>
            </a:extLst>
          </p:cNvPr>
          <p:cNvSpPr txBox="1"/>
          <p:nvPr/>
        </p:nvSpPr>
        <p:spPr>
          <a:xfrm>
            <a:off x="10592135" y="3755941"/>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3850008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213519"/>
            <a:ext cx="9403080" cy="1325563"/>
          </a:xfrm>
        </p:spPr>
        <p:txBody>
          <a:bodyPr>
            <a:normAutofit/>
          </a:bodyPr>
          <a:lstStyle/>
          <a:p>
            <a:r>
              <a:rPr lang="es-MX"/>
              <a:t>Alteraciones relacionadas con la Exposición</a:t>
            </a:r>
            <a:r>
              <a:rPr lang="en-US"/>
              <a:t>:</a:t>
            </a:r>
            <a:r>
              <a:rPr lang="es-MX"/>
              <a:t> Mordedura de serpiente</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490161141"/>
              </p:ext>
            </p:extLst>
          </p:nvPr>
        </p:nvGraphicFramePr>
        <p:xfrm>
          <a:off x="426720" y="1690686"/>
          <a:ext cx="11338560" cy="4789313"/>
        </p:xfrm>
        <a:graphic>
          <a:graphicData uri="http://schemas.openxmlformats.org/drawingml/2006/table">
            <a:tbl>
              <a:tblPr firstRow="1" bandRow="1">
                <a:tableStyleId>{2D5ABB26-0587-4C30-8999-92F81FD0307C}</a:tableStyleId>
              </a:tblPr>
              <a:tblGrid>
                <a:gridCol w="564896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536788">
                <a:tc>
                  <a:txBody>
                    <a:bodyPr/>
                    <a:lstStyle/>
                    <a:p>
                      <a:pPr algn="ctr"/>
                      <a:r>
                        <a:rPr lang="en-US" sz="2400"/>
                        <a:t>SIGNOS Y SÍNTOMAS</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TRATAMIENTO EN DETALLE</a:t>
                      </a:r>
                      <a:endParaRPr lang="en-US" sz="240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52525">
                <a:tc>
                  <a:txBody>
                    <a:bodyPr/>
                    <a:lstStyle/>
                    <a:p>
                      <a:pPr marL="457200" marR="0" lvl="0" indent="-457200" algn="l" rtl="0" eaLnBrk="1" fontAlgn="auto" latinLnBrk="0" hangingPunct="1">
                        <a:lnSpc>
                          <a:spcPct val="100000"/>
                        </a:lnSpc>
                        <a:spcBef>
                          <a:spcPts val="0"/>
                        </a:spcBef>
                        <a:spcAft>
                          <a:spcPts val="0"/>
                        </a:spcAft>
                        <a:buClrTx/>
                        <a:buSzTx/>
                        <a:buFont typeface="Arial" charset="0"/>
                        <a:buChar char="•"/>
                      </a:pPr>
                      <a:r>
                        <a:rPr lang="es-MX" sz="2400">
                          <a:latin typeface="+mj-lt"/>
                        </a:rPr>
                        <a:t>Antecedente de mordedura de serpiente </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400">
                          <a:latin typeface="+mj-lt"/>
                        </a:rPr>
                        <a:t>Puede haber marcas visibles de la mordedura </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400">
                          <a:latin typeface="+mj-lt"/>
                        </a:rPr>
                        <a:t>Edema </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400">
                          <a:latin typeface="+mj-lt"/>
                        </a:rPr>
                        <a:t>Ampollas en la piel </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400">
                          <a:latin typeface="+mj-lt"/>
                        </a:rPr>
                        <a:t>Moretones </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400">
                          <a:latin typeface="+mj-lt"/>
                        </a:rPr>
                        <a:t>Hipotensión </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400">
                          <a:latin typeface="+mj-lt"/>
                        </a:rPr>
                        <a:t>Parálisis </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s-MX" sz="2400">
                          <a:latin typeface="+mj-lt"/>
                        </a:rPr>
                        <a:t>Convulsiones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Heridas sangrantes</a:t>
                      </a:r>
                      <a:endParaRPr lang="en-US" sz="2400" i="0" baseline="0">
                        <a:solidFill>
                          <a:schemeClr val="tx1"/>
                        </a:solidFill>
                        <a:latin typeface="+mj-lt"/>
                        <a:ea typeface="Calibri"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Limitar la propagación del veneno y sus efectos en el organismo</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b="0">
                          <a:latin typeface="+mj-lt"/>
                        </a:rPr>
                        <a:t>INMOVILICE LA EXTREMIDAD</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Tome una fotografía de la serpiente y envíela con el paciente</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s-MX" sz="2400">
                          <a:latin typeface="+mj-lt"/>
                        </a:rPr>
                        <a:t>Si hay indicios de choque </a:t>
                      </a:r>
                      <a:r>
                        <a:rPr lang="en-US" sz="2400" b="0" i="0" u="none" strike="noStrike" baseline="0" noProof="0">
                          <a:solidFill>
                            <a:srgbClr val="000000"/>
                          </a:solidFill>
                          <a:latin typeface="Wingdings"/>
                          <a:sym typeface="Wingdings"/>
                        </a:rPr>
                        <a:t></a:t>
                      </a:r>
                      <a:r>
                        <a:rPr lang="es-MX" sz="2400" b="0">
                          <a:latin typeface="+mj-lt"/>
                        </a:rPr>
                        <a:t>LIQUIDOS IV</a:t>
                      </a:r>
                      <a:endParaRPr lang="pt-BR" sz="2400" b="0">
                        <a:latin typeface="+mj-lt"/>
                      </a:endParaRPr>
                    </a:p>
                    <a:p>
                      <a:pPr marL="342900" marR="0" lvl="0" indent="-342900" algn="l" rtl="0" eaLnBrk="1" fontAlgn="auto" latinLnBrk="0" hangingPunct="1">
                        <a:lnSpc>
                          <a:spcPct val="100000"/>
                        </a:lnSpc>
                        <a:spcBef>
                          <a:spcPts val="0"/>
                        </a:spcBef>
                        <a:spcAft>
                          <a:spcPts val="0"/>
                        </a:spcAft>
                        <a:buClrTx/>
                        <a:buSzTx/>
                        <a:buFont typeface="Arial" charset="0"/>
                        <a:buChar char="•"/>
                      </a:pPr>
                      <a:r>
                        <a:rPr lang="es-MX" sz="2400" b="1">
                          <a:solidFill>
                            <a:schemeClr val="accent2"/>
                          </a:solidFill>
                          <a:latin typeface="+mj-lt"/>
                        </a:rPr>
                        <a:t>Monitoree</a:t>
                      </a:r>
                      <a:r>
                        <a:rPr lang="es-MX" sz="2400">
                          <a:latin typeface="+mj-lt"/>
                        </a:rPr>
                        <a:t>: la </a:t>
                      </a:r>
                      <a:r>
                        <a:rPr lang="es-MX" sz="2400" b="0" i="0" u="none" strike="noStrike" noProof="0">
                          <a:solidFill>
                            <a:srgbClr val="000000"/>
                          </a:solidFill>
                          <a:latin typeface="Calibri Light"/>
                        </a:rPr>
                        <a:t>obstrucción de vía aérea y signos de c</a:t>
                      </a:r>
                      <a:r>
                        <a:rPr lang="es-MX" sz="2400">
                          <a:latin typeface="+mj-lt"/>
                        </a:rPr>
                        <a:t>hoque</a:t>
                      </a:r>
                    </a:p>
                    <a:p>
                      <a:pPr marL="342900" marR="0" lvl="0" indent="-342900" algn="l" rtl="0" eaLnBrk="1" fontAlgn="auto" latinLnBrk="0" hangingPunct="1">
                        <a:lnSpc>
                          <a:spcPct val="100000"/>
                        </a:lnSpc>
                        <a:spcBef>
                          <a:spcPts val="0"/>
                        </a:spcBef>
                        <a:spcAft>
                          <a:spcPts val="0"/>
                        </a:spcAft>
                        <a:buClrTx/>
                        <a:buSzTx/>
                        <a:buFont typeface="Arial" charset="0"/>
                        <a:buChar char="•"/>
                      </a:pPr>
                      <a:endParaRPr lang="es-MX" sz="1600">
                        <a:latin typeface="+mj-lt"/>
                      </a:endParaRPr>
                    </a:p>
                    <a:p>
                      <a:pPr marL="342900" marR="0" lvl="0" indent="-342900" algn="l" rtl="0" eaLnBrk="1" fontAlgn="auto" latinLnBrk="0" hangingPunct="1">
                        <a:lnSpc>
                          <a:spcPct val="100000"/>
                        </a:lnSpc>
                        <a:spcBef>
                          <a:spcPts val="0"/>
                        </a:spcBef>
                        <a:spcAft>
                          <a:spcPts val="0"/>
                        </a:spcAft>
                        <a:buClrTx/>
                        <a:buSzTx/>
                        <a:buFont typeface="Arial" charset="0"/>
                        <a:buChar char="•"/>
                      </a:pPr>
                      <a:r>
                        <a:rPr lang="es-MX" sz="2400">
                          <a:latin typeface="+mj-lt"/>
                        </a:rPr>
                        <a:t>Prepare lo antes posible  </a:t>
                      </a:r>
                      <a:r>
                        <a:rPr lang="es-MX" sz="2400" b="0">
                          <a:latin typeface="+mj-lt"/>
                        </a:rPr>
                        <a:t>TRASLADO/TRANSFERENCIA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Google Shape;382;p34" descr="A picture containing text, clipart&#10;&#10;Description automatically generated">
            <a:extLst>
              <a:ext uri="{FF2B5EF4-FFF2-40B4-BE49-F238E27FC236}">
                <a16:creationId xmlns:a16="http://schemas.microsoft.com/office/drawing/2014/main" id="{BA23E113-E0CF-3B47-D4A9-66D6B3211792}"/>
              </a:ext>
            </a:extLst>
          </p:cNvPr>
          <p:cNvPicPr preferRelativeResize="0"/>
          <p:nvPr/>
        </p:nvPicPr>
        <p:blipFill rotWithShape="1">
          <a:blip r:embed="rId3">
            <a:alphaModFix/>
          </a:blip>
          <a:srcRect/>
          <a:stretch/>
        </p:blipFill>
        <p:spPr>
          <a:xfrm>
            <a:off x="10207786" y="107981"/>
            <a:ext cx="1827794" cy="961997"/>
          </a:xfrm>
          <a:prstGeom prst="rect">
            <a:avLst/>
          </a:prstGeom>
          <a:noFill/>
          <a:ln>
            <a:noFill/>
          </a:ln>
        </p:spPr>
      </p:pic>
      <p:pic>
        <p:nvPicPr>
          <p:cNvPr id="4" name="Picture 3" descr="A picture containing silhouette, vector graphics&#10;&#10;Description automatically generated">
            <a:extLst>
              <a:ext uri="{FF2B5EF4-FFF2-40B4-BE49-F238E27FC236}">
                <a16:creationId xmlns:a16="http://schemas.microsoft.com/office/drawing/2014/main" id="{1E4A0FBA-9D0E-248C-1245-9FB9DD81C2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66613" y="4643765"/>
            <a:ext cx="2206813" cy="1541252"/>
          </a:xfrm>
          <a:prstGeom prst="rect">
            <a:avLst/>
          </a:prstGeom>
        </p:spPr>
      </p:pic>
      <p:sp>
        <p:nvSpPr>
          <p:cNvPr id="7" name="TextBox 6">
            <a:extLst>
              <a:ext uri="{FF2B5EF4-FFF2-40B4-BE49-F238E27FC236}">
                <a16:creationId xmlns:a16="http://schemas.microsoft.com/office/drawing/2014/main" id="{20F5FBE2-4AEE-D7FB-484F-CE96F050E2F3}"/>
              </a:ext>
            </a:extLst>
          </p:cNvPr>
          <p:cNvSpPr txBox="1"/>
          <p:nvPr/>
        </p:nvSpPr>
        <p:spPr>
          <a:xfrm>
            <a:off x="4522346" y="6218390"/>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1935106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1904" y="1478280"/>
            <a:ext cx="10268192" cy="5581493"/>
          </a:xfrm>
        </p:spPr>
        <p:txBody>
          <a:bodyPr vert="horz" lIns="91440" tIns="45720" rIns="91440" bIns="45720" rtlCol="0" anchor="t">
            <a:noAutofit/>
          </a:bodyPr>
          <a:lstStyle/>
          <a:p>
            <a:pPr marL="0" lvl="0" indent="0">
              <a:lnSpc>
                <a:spcPct val="115000"/>
              </a:lnSpc>
              <a:spcBef>
                <a:spcPts val="0"/>
              </a:spcBef>
              <a:buNone/>
            </a:pPr>
            <a:endParaRPr lang="es-MX" sz="2400"/>
          </a:p>
          <a:p>
            <a:pPr marL="0" indent="0">
              <a:lnSpc>
                <a:spcPct val="115000"/>
              </a:lnSpc>
              <a:spcBef>
                <a:spcPts val="0"/>
              </a:spcBef>
              <a:buNone/>
            </a:pPr>
            <a:r>
              <a:rPr lang="es-MX" sz="2400"/>
              <a:t>El método ABCDE está diseñado para identificar rápidamente trastornos o lesiones potencialmente mortales y reversibles</a:t>
            </a:r>
            <a:endParaRPr lang="es-MX" sz="2400">
              <a:ea typeface="Calibri Light"/>
              <a:cs typeface="Calibri Light"/>
            </a:endParaRPr>
          </a:p>
          <a:p>
            <a:pPr marL="0" lvl="0" indent="0">
              <a:lnSpc>
                <a:spcPct val="115000"/>
              </a:lnSpc>
              <a:spcBef>
                <a:spcPts val="0"/>
              </a:spcBef>
              <a:buNone/>
            </a:pPr>
            <a:endParaRPr lang="es-MX" sz="2400"/>
          </a:p>
          <a:p>
            <a:pPr marL="0" lvl="0" indent="0">
              <a:lnSpc>
                <a:spcPct val="115000"/>
              </a:lnSpc>
              <a:spcBef>
                <a:spcPts val="0"/>
              </a:spcBef>
              <a:buNone/>
            </a:pPr>
            <a:r>
              <a:rPr lang="es-MX" sz="2400" b="1"/>
              <a:t>Después de la evaluación ABCDE se debe realizar un control completo de los signos vitales</a:t>
            </a:r>
            <a:endParaRPr lang="en-US" sz="2400" b="1">
              <a:latin typeface="Calibri" charset="0"/>
              <a:ea typeface="Calibri" charset="0"/>
              <a:cs typeface="Calibri" charset="0"/>
              <a:sym typeface="Lato"/>
            </a:endParaRPr>
          </a:p>
          <a:p>
            <a:pPr marL="0" lvl="0" indent="0">
              <a:lnSpc>
                <a:spcPct val="115000"/>
              </a:lnSpc>
              <a:spcBef>
                <a:spcPts val="0"/>
              </a:spcBef>
              <a:buNone/>
            </a:pPr>
            <a:endParaRPr lang="en-US" sz="2400">
              <a:latin typeface="Calibri" charset="0"/>
              <a:ea typeface="Calibri" charset="0"/>
              <a:cs typeface="Calibri" charset="0"/>
              <a:sym typeface="Lato"/>
            </a:endParaRPr>
          </a:p>
          <a:p>
            <a:pPr marL="0" lvl="0" indent="0">
              <a:lnSpc>
                <a:spcPct val="115000"/>
              </a:lnSpc>
              <a:spcBef>
                <a:spcPts val="0"/>
              </a:spcBef>
              <a:buNone/>
            </a:pPr>
            <a:r>
              <a:rPr lang="es-MX" sz="2400"/>
              <a:t>No retrase las intervenciones de evaluación ABCDE por los signos vitales</a:t>
            </a:r>
            <a:endParaRPr lang="es-MX" sz="2400">
              <a:ea typeface="Calibri Light"/>
              <a:cs typeface="Calibri Light"/>
            </a:endParaRPr>
          </a:p>
          <a:p>
            <a:pPr marL="0" lvl="0" indent="0">
              <a:lnSpc>
                <a:spcPct val="115000"/>
              </a:lnSpc>
              <a:spcBef>
                <a:spcPts val="0"/>
              </a:spcBef>
              <a:buNone/>
            </a:pPr>
            <a:endParaRPr lang="es-MX" sz="2400"/>
          </a:p>
          <a:p>
            <a:pPr marL="0" indent="0" algn="ctr">
              <a:lnSpc>
                <a:spcPct val="115000"/>
              </a:lnSpc>
              <a:spcBef>
                <a:spcPts val="0"/>
              </a:spcBef>
              <a:buNone/>
            </a:pPr>
            <a:r>
              <a:rPr lang="es-MX" sz="2400" b="1" u="sng">
                <a:cs typeface="Calibri"/>
              </a:rPr>
              <a:t>Idealmente, la evaluación ABCDE debe repetirse cada 15 minutos y ante cualquier cambio de estado del paciente</a:t>
            </a:r>
            <a:endParaRPr lang="es-MX">
              <a:ea typeface="Calibri Light"/>
              <a:cs typeface="Calibri Light"/>
            </a:endParaRPr>
          </a:p>
          <a:p>
            <a:pPr marL="0" lvl="0" indent="0">
              <a:spcBef>
                <a:spcPts val="0"/>
              </a:spcBef>
              <a:buClr>
                <a:schemeClr val="dk1"/>
              </a:buClr>
              <a:buSzPct val="25000"/>
              <a:buNone/>
            </a:pPr>
            <a:br>
              <a:rPr lang="en-US" sz="2500">
                <a:latin typeface="Calibri" charset="0"/>
                <a:ea typeface="Calibri" charset="0"/>
                <a:cs typeface="Calibri" charset="0"/>
              </a:rPr>
            </a:br>
            <a:endParaRPr lang="en-US" sz="2500">
              <a:latin typeface="Calibri" charset="0"/>
              <a:ea typeface="Calibri" charset="0"/>
              <a:cs typeface="Calibri" charset="0"/>
            </a:endParaRPr>
          </a:p>
        </p:txBody>
      </p:sp>
      <p:sp>
        <p:nvSpPr>
          <p:cNvPr id="2" name="Rectangle 1">
            <a:extLst>
              <a:ext uri="{FF2B5EF4-FFF2-40B4-BE49-F238E27FC236}">
                <a16:creationId xmlns:a16="http://schemas.microsoft.com/office/drawing/2014/main" id="{F067CAF0-4BD4-7E27-2589-015671C561F5}"/>
              </a:ext>
            </a:extLst>
          </p:cNvPr>
          <p:cNvSpPr/>
          <p:nvPr/>
        </p:nvSpPr>
        <p:spPr>
          <a:xfrm>
            <a:off x="9798108" y="1756452"/>
            <a:ext cx="3079750"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
        <p:nvSpPr>
          <p:cNvPr id="5" name="TextBox 4">
            <a:extLst>
              <a:ext uri="{FF2B5EF4-FFF2-40B4-BE49-F238E27FC236}">
                <a16:creationId xmlns:a16="http://schemas.microsoft.com/office/drawing/2014/main" id="{B8F9FC2F-84B9-4F89-41D1-D59A605277FD}"/>
              </a:ext>
            </a:extLst>
          </p:cNvPr>
          <p:cNvSpPr txBox="1"/>
          <p:nvPr/>
        </p:nvSpPr>
        <p:spPr>
          <a:xfrm>
            <a:off x="512445" y="770394"/>
            <a:ext cx="11167110" cy="707886"/>
          </a:xfrm>
          <a:prstGeom prst="rect">
            <a:avLst/>
          </a:prstGeom>
          <a:noFill/>
        </p:spPr>
        <p:txBody>
          <a:bodyPr wrap="square">
            <a:spAutoFit/>
          </a:bodyPr>
          <a:lstStyle/>
          <a:p>
            <a:pPr marL="0" indent="0">
              <a:spcBef>
                <a:spcPts val="0"/>
              </a:spcBef>
              <a:buClr>
                <a:schemeClr val="dk1"/>
              </a:buClr>
              <a:buSzPct val="25000"/>
              <a:buNone/>
            </a:pPr>
            <a:r>
              <a:rPr lang="es-MX" sz="4000" b="1">
                <a:solidFill>
                  <a:schemeClr val="accent1">
                    <a:lumMod val="50000"/>
                  </a:schemeClr>
                </a:solidFill>
                <a:cs typeface="Calibri"/>
              </a:rPr>
              <a:t>La evaluación ABCDE debe repetirse con frecuencia</a:t>
            </a:r>
            <a:r>
              <a:rPr lang="en-US" sz="4000" b="1">
                <a:solidFill>
                  <a:schemeClr val="accent1">
                    <a:lumMod val="50000"/>
                  </a:schemeClr>
                </a:solidFill>
                <a:cs typeface="Calibri"/>
                <a:sym typeface="Lato"/>
              </a:rPr>
              <a:t> </a:t>
            </a:r>
          </a:p>
        </p:txBody>
      </p:sp>
    </p:spTree>
    <p:extLst>
      <p:ext uri="{BB962C8B-B14F-4D97-AF65-F5344CB8AC3E}">
        <p14:creationId xmlns:p14="http://schemas.microsoft.com/office/powerpoint/2010/main" val="39123476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a:t>Pregunta 2 del libro de ejercicios:</a:t>
            </a:r>
            <a:endParaRPr lang="en-US"/>
          </a:p>
        </p:txBody>
      </p:sp>
      <p:sp>
        <p:nvSpPr>
          <p:cNvPr id="3" name="Content Placeholder 2"/>
          <p:cNvSpPr>
            <a:spLocks noGrp="1"/>
          </p:cNvSpPr>
          <p:nvPr>
            <p:ph idx="1"/>
          </p:nvPr>
        </p:nvSpPr>
        <p:spPr>
          <a:xfrm>
            <a:off x="835949" y="2751982"/>
            <a:ext cx="10515600" cy="1011997"/>
          </a:xfrm>
        </p:spPr>
        <p:txBody>
          <a:bodyPr vert="horz" lIns="91440" tIns="45720" rIns="91440" bIns="45720" rtlCol="0" anchor="t">
            <a:normAutofit/>
          </a:bodyPr>
          <a:lstStyle/>
          <a:p>
            <a:pPr marL="0" lvl="0" indent="0">
              <a:buNone/>
            </a:pPr>
            <a:r>
              <a:rPr lang="es-MX" sz="2400"/>
              <a:t>Utilizando la sección indicada del libro de ejercicios, señale cuál es el tratamiento de una vía aérea obstruida por un cuerpo extraño</a:t>
            </a:r>
            <a:endParaRPr lang="en-US" sz="2400">
              <a:sym typeface="Economica"/>
            </a:endParaRPr>
          </a:p>
        </p:txBody>
      </p:sp>
      <p:pic>
        <p:nvPicPr>
          <p:cNvPr id="5" name="Picture 4"/>
          <p:cNvPicPr>
            <a:picLocks noChangeAspect="1"/>
          </p:cNvPicPr>
          <p:nvPr/>
        </p:nvPicPr>
        <p:blipFill>
          <a:blip r:embed="rId3"/>
          <a:stretch>
            <a:fillRect/>
          </a:stretch>
        </p:blipFill>
        <p:spPr>
          <a:xfrm>
            <a:off x="9735399" y="365124"/>
            <a:ext cx="2170852" cy="1696758"/>
          </a:xfrm>
          <a:prstGeom prst="rect">
            <a:avLst/>
          </a:prstGeom>
        </p:spPr>
      </p:pic>
    </p:spTree>
    <p:extLst>
      <p:ext uri="{BB962C8B-B14F-4D97-AF65-F5344CB8AC3E}">
        <p14:creationId xmlns:p14="http://schemas.microsoft.com/office/powerpoint/2010/main" val="22710660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s-ES_tradnl"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s-ES_tradnl"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s-ES_tradnl" sz="2400" b="1" i="0" u="none" strike="noStrike" kern="1200" cap="none" spc="0" normalizeH="0" baseline="0" noProof="0">
              <a:ln>
                <a:noFill/>
              </a:ln>
              <a:solidFill>
                <a:srgbClr val="FFFFFF"/>
              </a:solidFill>
              <a:effectLst/>
              <a:uLnTx/>
              <a:uFillTx/>
              <a:latin typeface="Arial"/>
              <a:cs typeface="Arial"/>
              <a:sym typeface="Arial"/>
            </a:endParaRPr>
          </a:p>
        </p:txBody>
      </p:sp>
      <p:sp>
        <p:nvSpPr>
          <p:cNvPr id="98" name="Shape 98"/>
          <p:cNvSpPr txBox="1">
            <a:spLocks noGrp="1"/>
          </p:cNvSpPr>
          <p:nvPr>
            <p:ph type="title"/>
          </p:nvPr>
        </p:nvSpPr>
        <p:spPr>
          <a:xfrm>
            <a:off x="93050" y="1813346"/>
            <a:ext cx="10515600" cy="1430151"/>
          </a:xfrm>
        </p:spPr>
        <p:txBody>
          <a:bodyPr>
            <a:normAutofit/>
          </a:bodyPr>
          <a:lstStyle/>
          <a:p>
            <a:r>
              <a:rPr lang="es-ES_tradnl" sz="4000" b="1">
                <a:solidFill>
                  <a:srgbClr val="FFFFFF"/>
                </a:solidFill>
                <a:latin typeface="+mn-lt"/>
                <a:ea typeface="Source Sans Pro"/>
                <a:cs typeface="Roboto"/>
              </a:rPr>
              <a:t>El método ABCDE y el historial SAMPLE</a:t>
            </a:r>
          </a:p>
        </p:txBody>
      </p:sp>
      <p:pic>
        <p:nvPicPr>
          <p:cNvPr id="10" name="Picture 10" descr="Logo, company name&#10;&#10;Description automatically generated">
            <a:extLst>
              <a:ext uri="{FF2B5EF4-FFF2-40B4-BE49-F238E27FC236}">
                <a16:creationId xmlns:a16="http://schemas.microsoft.com/office/drawing/2014/main" id="{5FA17D39-950F-0825-4B1A-A05E0F473C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4917" y="5716787"/>
            <a:ext cx="3155301" cy="1090789"/>
          </a:xfrm>
          <a:prstGeom prst="rect">
            <a:avLst/>
          </a:prstGeom>
        </p:spPr>
      </p:pic>
      <p:pic>
        <p:nvPicPr>
          <p:cNvPr id="2" name="Picture 1" descr="A close-up of a syringe and a tube&#10;&#10;Description automatically generated with low confidence">
            <a:extLst>
              <a:ext uri="{FF2B5EF4-FFF2-40B4-BE49-F238E27FC236}">
                <a16:creationId xmlns:a16="http://schemas.microsoft.com/office/drawing/2014/main" id="{82C6566C-BF6E-FC17-902B-4CF4312F84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11973" y="69085"/>
            <a:ext cx="1138649" cy="1619250"/>
          </a:xfrm>
          <a:prstGeom prst="rect">
            <a:avLst/>
          </a:prstGeom>
          <a:ln>
            <a:noFill/>
          </a:ln>
          <a:effectLst>
            <a:outerShdw blurRad="292100" dist="139700" dir="2700000" algn="tl" rotWithShape="0">
              <a:srgbClr val="333333">
                <a:alpha val="65000"/>
              </a:srgbClr>
            </a:outerShdw>
          </a:effectLst>
        </p:spPr>
      </p:pic>
      <p:sp>
        <p:nvSpPr>
          <p:cNvPr id="6" name="Google Shape;50;p1">
            <a:extLst>
              <a:ext uri="{FF2B5EF4-FFF2-40B4-BE49-F238E27FC236}">
                <a16:creationId xmlns:a16="http://schemas.microsoft.com/office/drawing/2014/main" id="{00266D8A-DEA9-BEE5-DAD6-7EFD3F2B67A0}"/>
              </a:ext>
            </a:extLst>
          </p:cNvPr>
          <p:cNvSpPr txBox="1"/>
          <p:nvPr/>
        </p:nvSpPr>
        <p:spPr>
          <a:xfrm>
            <a:off x="-156349" y="3259879"/>
            <a:ext cx="12105453" cy="584735"/>
          </a:xfrm>
          <a:prstGeom prst="rect">
            <a:avLst/>
          </a:prstGeom>
          <a:noFill/>
          <a:ln>
            <a:noFill/>
          </a:ln>
        </p:spPr>
        <p:txBody>
          <a:bodyPr spcFirstLastPara="1" wrap="square" lIns="365750" tIns="45700" rIns="45700"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ts val="2800"/>
              <a:buFontTx/>
              <a:buNone/>
              <a:tabLst/>
              <a:defRPr/>
            </a:pPr>
            <a:r>
              <a:rPr kumimoji="0" lang="es-ES_tradnl" sz="3200" b="1" i="0" u="none" strike="noStrike" kern="1200" cap="none" spc="0" normalizeH="0" baseline="0" noProof="0">
                <a:ln>
                  <a:noFill/>
                </a:ln>
                <a:solidFill>
                  <a:srgbClr val="4472C4">
                    <a:lumMod val="50000"/>
                  </a:srgbClr>
                </a:solidFill>
                <a:effectLst/>
                <a:uLnTx/>
                <a:uFillTx/>
                <a:latin typeface="Calibri" panose="020F0502020204030204"/>
                <a:ea typeface="Quattrocento Sans"/>
                <a:cs typeface="Quattrocento Sans"/>
                <a:sym typeface="Quattrocento Sans"/>
              </a:rPr>
              <a:t>Parte 3: Consideraciones pediátricas, historial SAMPLE y destino final</a:t>
            </a:r>
            <a:endParaRPr kumimoji="0" lang="es-ES_tradnl" sz="2400" b="1" i="0" u="none" strike="noStrike" kern="1200" cap="none" spc="0" normalizeH="0" baseline="0" noProof="0">
              <a:ln>
                <a:noFill/>
              </a:ln>
              <a:solidFill>
                <a:srgbClr val="4472C4">
                  <a:lumMod val="50000"/>
                </a:srgbClr>
              </a:solidFill>
              <a:effectLst/>
              <a:uLnTx/>
              <a:uFillTx/>
              <a:latin typeface="Calibri Light" panose="020F0302020204030204"/>
              <a:ea typeface="Quattrocento Sans"/>
              <a:cs typeface="Quattrocento Sans"/>
              <a:sym typeface="Quattrocento Sans"/>
            </a:endParaRPr>
          </a:p>
        </p:txBody>
      </p:sp>
    </p:spTree>
    <p:extLst>
      <p:ext uri="{BB962C8B-B14F-4D97-AF65-F5344CB8AC3E}">
        <p14:creationId xmlns:p14="http://schemas.microsoft.com/office/powerpoint/2010/main" val="2051847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1299845"/>
            <a:ext cx="10515600" cy="1325563"/>
          </a:xfrm>
        </p:spPr>
        <p:txBody>
          <a:bodyPr>
            <a:normAutofit/>
          </a:bodyPr>
          <a:lstStyle/>
          <a:p>
            <a:r>
              <a:rPr lang="es-MX"/>
              <a:t>CONSIDERACIONES PEDIÁTRICAS EN EL MÉTODO ABCDE</a:t>
            </a:r>
            <a:endParaRPr lang="en-US">
              <a:solidFill>
                <a:srgbClr val="7030A0"/>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92800" y="2287450"/>
            <a:ext cx="3169920" cy="4245429"/>
          </a:xfrm>
          <a:prstGeom prst="rect">
            <a:avLst/>
          </a:prstGeom>
        </p:spPr>
      </p:pic>
    </p:spTree>
    <p:extLst>
      <p:ext uri="{BB962C8B-B14F-4D97-AF65-F5344CB8AC3E}">
        <p14:creationId xmlns:p14="http://schemas.microsoft.com/office/powerpoint/2010/main" val="30871701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323" y="271832"/>
            <a:ext cx="8991600" cy="811356"/>
          </a:xfrm>
        </p:spPr>
        <p:txBody>
          <a:bodyPr>
            <a:normAutofit/>
          </a:bodyPr>
          <a:lstStyle/>
          <a:p>
            <a:r>
              <a:rPr lang="es-MX"/>
              <a:t>Alteraciones de la vía aérea en niños</a:t>
            </a:r>
            <a:endParaRPr lang="en-US"/>
          </a:p>
        </p:txBody>
      </p:sp>
      <p:sp>
        <p:nvSpPr>
          <p:cNvPr id="5" name="Content Placeholder 2"/>
          <p:cNvSpPr>
            <a:spLocks noGrp="1"/>
          </p:cNvSpPr>
          <p:nvPr>
            <p:ph idx="1"/>
          </p:nvPr>
        </p:nvSpPr>
        <p:spPr>
          <a:xfrm>
            <a:off x="656245" y="1418937"/>
            <a:ext cx="9617765" cy="5102017"/>
          </a:xfrm>
        </p:spPr>
        <p:txBody>
          <a:bodyPr vert="horz" lIns="91440" tIns="45720" rIns="91440" bIns="45720" rtlCol="0" anchor="t">
            <a:noAutofit/>
          </a:bodyPr>
          <a:lstStyle/>
          <a:p>
            <a:pPr marL="0" indent="0">
              <a:buNone/>
            </a:pPr>
            <a:r>
              <a:rPr lang="es-MX" sz="2400"/>
              <a:t>En comparación con los adultos, los niños tienen:</a:t>
            </a:r>
          </a:p>
          <a:p>
            <a:r>
              <a:rPr lang="es-MX" sz="2400"/>
              <a:t>Lengua más grande</a:t>
            </a:r>
            <a:endParaRPr lang="es-MX" sz="2400">
              <a:ea typeface="Calibri Light"/>
              <a:cs typeface="Calibri Light"/>
            </a:endParaRPr>
          </a:p>
          <a:p>
            <a:pPr lvl="1"/>
            <a:r>
              <a:rPr lang="es-MX" sz="2200"/>
              <a:t>Coloque al niño en la posición de “olfatear</a:t>
            </a:r>
            <a:r>
              <a:rPr lang="es-MX" sz="2000"/>
              <a:t>”</a:t>
            </a:r>
            <a:endParaRPr lang="es-MX" sz="2000">
              <a:ea typeface="Calibri Light"/>
              <a:cs typeface="Calibri Light"/>
            </a:endParaRPr>
          </a:p>
          <a:p>
            <a:r>
              <a:rPr lang="es-MX" sz="2400"/>
              <a:t>Cuello más corto y vía aérea más blanda </a:t>
            </a:r>
          </a:p>
          <a:p>
            <a:r>
              <a:rPr lang="es-MX" sz="2200"/>
              <a:t>Fácil de bloquearse</a:t>
            </a:r>
            <a:endParaRPr lang="es-MX" sz="2200">
              <a:ea typeface="Calibri Light"/>
              <a:cs typeface="Calibri Light"/>
            </a:endParaRPr>
          </a:p>
          <a:p>
            <a:pPr lvl="1"/>
            <a:r>
              <a:rPr lang="es-MX" sz="2200"/>
              <a:t>Evite sobre extender o flexionar el cuello</a:t>
            </a:r>
            <a:endParaRPr lang="en-US" sz="2200"/>
          </a:p>
          <a:p>
            <a:r>
              <a:rPr lang="es-MX" sz="2400"/>
              <a:t>Cabeza más grande en comparación con el cuerpo</a:t>
            </a:r>
            <a:endParaRPr lang="es-MX" sz="2400">
              <a:ea typeface="Calibri Light"/>
              <a:cs typeface="Calibri Light"/>
            </a:endParaRPr>
          </a:p>
          <a:p>
            <a:pPr lvl="1"/>
            <a:r>
              <a:rPr lang="es-MX" sz="2200"/>
              <a:t>Observe atentamente para detectar obstrucciones de la vía aérea</a:t>
            </a:r>
            <a:endParaRPr lang="es-MX" sz="2200">
              <a:ea typeface="Calibri Light"/>
              <a:cs typeface="Calibri Light"/>
            </a:endParaRPr>
          </a:p>
          <a:p>
            <a:pPr lvl="1"/>
            <a:r>
              <a:rPr lang="es-MX" sz="2200"/>
              <a:t>Utilice la tracción mandibular si la vía aérea no está despejada </a:t>
            </a:r>
            <a:endParaRPr lang="es-MX" sz="2200">
              <a:ea typeface="Calibri Light"/>
              <a:cs typeface="Calibri Light"/>
            </a:endParaRPr>
          </a:p>
          <a:p>
            <a:pPr lvl="1"/>
            <a:r>
              <a:rPr lang="es-MX" sz="2200"/>
              <a:t>Posicione la cabeza de modo que se abra la vía aérea, si no hay traumatismo</a:t>
            </a:r>
            <a:endParaRPr lang="en-US" sz="2200"/>
          </a:p>
        </p:txBody>
      </p:sp>
      <p:sp>
        <p:nvSpPr>
          <p:cNvPr id="3" name="TextBox 2"/>
          <p:cNvSpPr txBox="1"/>
          <p:nvPr/>
        </p:nvSpPr>
        <p:spPr>
          <a:xfrm>
            <a:off x="535570" y="5790738"/>
            <a:ext cx="9529388" cy="830997"/>
          </a:xfrm>
          <a:prstGeom prst="rect">
            <a:avLst/>
          </a:prstGeom>
          <a:noFill/>
        </p:spPr>
        <p:txBody>
          <a:bodyPr wrap="square" lIns="91440" tIns="45720" rIns="91440" bIns="45720" rtlCol="0" anchor="t">
            <a:spAutoFit/>
          </a:bodyPr>
          <a:lstStyle/>
          <a:p>
            <a:pPr algn="ctr"/>
            <a:r>
              <a:rPr lang="es-MX" sz="2400" b="1">
                <a:solidFill>
                  <a:srgbClr val="1F3864"/>
                </a:solidFill>
                <a:latin typeface="Calibri Light"/>
                <a:ea typeface="Calibri Light"/>
                <a:cs typeface="Calibri Light"/>
              </a:rPr>
              <a:t>La salivación excesiva, los estridores, la inflamación de la vía aérea y la resistencia a mover el cuello son todos signos de alto riesgo en los niños</a:t>
            </a:r>
            <a:endParaRPr lang="en-US" sz="2400" b="1">
              <a:solidFill>
                <a:srgbClr val="1F3864"/>
              </a:solidFill>
              <a:latin typeface="Calibri Light"/>
              <a:ea typeface="Calibri Light"/>
              <a:cs typeface="Calibri Light"/>
            </a:endParaRPr>
          </a:p>
        </p:txBody>
      </p:sp>
      <p:pic>
        <p:nvPicPr>
          <p:cNvPr id="4" name="Picture 9" descr="A picture containing text&#10;&#10;Description automatically generated">
            <a:extLst>
              <a:ext uri="{FF2B5EF4-FFF2-40B4-BE49-F238E27FC236}">
                <a16:creationId xmlns:a16="http://schemas.microsoft.com/office/drawing/2014/main" id="{10B4A8D2-12D3-7D8B-A864-67352CE95C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9889" y="1690688"/>
            <a:ext cx="3456561" cy="2408051"/>
          </a:xfrm>
          <a:prstGeom prst="rect">
            <a:avLst/>
          </a:prstGeom>
        </p:spPr>
      </p:pic>
      <p:sp>
        <p:nvSpPr>
          <p:cNvPr id="9" name="TextBox 1">
            <a:extLst>
              <a:ext uri="{FF2B5EF4-FFF2-40B4-BE49-F238E27FC236}">
                <a16:creationId xmlns:a16="http://schemas.microsoft.com/office/drawing/2014/main" id="{7D9C4F04-58FB-AA1E-90A5-3D46FCE79324}"/>
              </a:ext>
            </a:extLst>
          </p:cNvPr>
          <p:cNvSpPr txBox="1"/>
          <p:nvPr/>
        </p:nvSpPr>
        <p:spPr>
          <a:xfrm>
            <a:off x="10064958" y="3839141"/>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pic>
        <p:nvPicPr>
          <p:cNvPr id="10" name="Picture 8">
            <a:extLst>
              <a:ext uri="{FF2B5EF4-FFF2-40B4-BE49-F238E27FC236}">
                <a16:creationId xmlns:a16="http://schemas.microsoft.com/office/drawing/2014/main" id="{680321E7-829F-5E14-649B-40D7349938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74010" y="41788"/>
            <a:ext cx="1847850" cy="990600"/>
          </a:xfrm>
          <a:prstGeom prst="rect">
            <a:avLst/>
          </a:prstGeom>
        </p:spPr>
      </p:pic>
    </p:spTree>
    <p:extLst>
      <p:ext uri="{BB962C8B-B14F-4D97-AF65-F5344CB8AC3E}">
        <p14:creationId xmlns:p14="http://schemas.microsoft.com/office/powerpoint/2010/main" val="3923984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8666" y="1258107"/>
            <a:ext cx="5356600" cy="2421839"/>
          </a:xfrm>
          <a:prstGeom prst="rect">
            <a:avLst/>
          </a:prstGeom>
        </p:spPr>
      </p:pic>
      <p:sp>
        <p:nvSpPr>
          <p:cNvPr id="2" name="Title 1"/>
          <p:cNvSpPr>
            <a:spLocks noGrp="1"/>
          </p:cNvSpPr>
          <p:nvPr>
            <p:ph type="title"/>
          </p:nvPr>
        </p:nvSpPr>
        <p:spPr>
          <a:xfrm>
            <a:off x="266700" y="288925"/>
            <a:ext cx="8991600" cy="841375"/>
          </a:xfrm>
        </p:spPr>
        <p:txBody>
          <a:bodyPr>
            <a:normAutofit/>
          </a:bodyPr>
          <a:lstStyle/>
          <a:p>
            <a:r>
              <a:rPr lang="es-MX"/>
              <a:t>Alteraciones de la respiración en niños </a:t>
            </a:r>
            <a:endParaRPr lang="en-US"/>
          </a:p>
        </p:txBody>
      </p:sp>
      <p:sp>
        <p:nvSpPr>
          <p:cNvPr id="5" name="Content Placeholder 2"/>
          <p:cNvSpPr>
            <a:spLocks noGrp="1"/>
          </p:cNvSpPr>
          <p:nvPr>
            <p:ph idx="1"/>
          </p:nvPr>
        </p:nvSpPr>
        <p:spPr>
          <a:xfrm>
            <a:off x="658226" y="1582858"/>
            <a:ext cx="10875548" cy="4194175"/>
          </a:xfrm>
        </p:spPr>
        <p:txBody>
          <a:bodyPr vert="horz" lIns="91440" tIns="45720" rIns="91440" bIns="45720" rtlCol="0" anchor="t">
            <a:noAutofit/>
          </a:bodyPr>
          <a:lstStyle/>
          <a:p>
            <a:r>
              <a:rPr lang="es-MX" sz="2400" b="1"/>
              <a:t>BUSQUE</a:t>
            </a:r>
            <a:r>
              <a:rPr lang="es-MX" sz="2400"/>
              <a:t> signos de dificultad respiratoria</a:t>
            </a:r>
            <a:r>
              <a:rPr lang="en-US" sz="2400"/>
              <a:t>:</a:t>
            </a:r>
          </a:p>
          <a:p>
            <a:pPr lvl="1"/>
            <a:r>
              <a:rPr lang="es-MX"/>
              <a:t>El aleteo nasal</a:t>
            </a:r>
            <a:endParaRPr lang="es-MX">
              <a:ea typeface="Calibri Light"/>
              <a:cs typeface="Calibri Light"/>
            </a:endParaRPr>
          </a:p>
          <a:p>
            <a:pPr lvl="1"/>
            <a:r>
              <a:rPr lang="es-MX"/>
              <a:t>El meneo de la cabeza</a:t>
            </a:r>
            <a:endParaRPr lang="es-MX">
              <a:ea typeface="Calibri Light"/>
              <a:cs typeface="Calibri Light"/>
            </a:endParaRPr>
          </a:p>
          <a:p>
            <a:pPr lvl="1"/>
            <a:r>
              <a:rPr lang="es-MX"/>
              <a:t>Los gruñidos </a:t>
            </a:r>
          </a:p>
          <a:p>
            <a:pPr lvl="1"/>
            <a:r>
              <a:rPr lang="es-MX"/>
              <a:t>El tiraje o las retracciones intercostales</a:t>
            </a:r>
            <a:r>
              <a:rPr lang="en-US"/>
              <a:t> </a:t>
            </a:r>
            <a:endParaRPr lang="en-US">
              <a:ea typeface="Calibri Light"/>
              <a:cs typeface="Calibri Light"/>
            </a:endParaRPr>
          </a:p>
          <a:p>
            <a:pPr lvl="1"/>
            <a:r>
              <a:rPr lang="es-MX"/>
              <a:t>La </a:t>
            </a:r>
            <a:r>
              <a:rPr lang="es-MX" b="1">
                <a:solidFill>
                  <a:schemeClr val="accent2"/>
                </a:solidFill>
              </a:rPr>
              <a:t>CIANOSIS</a:t>
            </a:r>
            <a:r>
              <a:rPr lang="en-US" b="1">
                <a:solidFill>
                  <a:schemeClr val="accent2"/>
                </a:solidFill>
              </a:rPr>
              <a:t>, </a:t>
            </a:r>
            <a:r>
              <a:rPr lang="es-MX"/>
              <a:t>una coloración azulada/grisácea alrededor de los labios y la boca o en las yemas de los dedos es una señal de peligro</a:t>
            </a:r>
            <a:endParaRPr lang="en-US" b="1"/>
          </a:p>
          <a:p>
            <a:r>
              <a:rPr lang="es-MX" sz="2400" b="1"/>
              <a:t>MIRE</a:t>
            </a:r>
            <a:r>
              <a:rPr lang="es-MX" sz="2400"/>
              <a:t> la pared torácica inferior</a:t>
            </a:r>
            <a:endParaRPr lang="es-MX" sz="2400">
              <a:ea typeface="Calibri Light"/>
              <a:cs typeface="Calibri Light"/>
            </a:endParaRPr>
          </a:p>
          <a:p>
            <a:pPr lvl="1"/>
            <a:r>
              <a:rPr lang="es-MX"/>
              <a:t>TIRAJE INTERCOSTAL:</a:t>
            </a:r>
            <a:r>
              <a:rPr lang="en-US"/>
              <a:t> </a:t>
            </a:r>
            <a:r>
              <a:rPr lang="es-MX"/>
              <a:t>la pared torácica inferior se retrae cuando el niño inspira</a:t>
            </a:r>
            <a:endParaRPr lang="es-MX">
              <a:ea typeface="Calibri Light"/>
              <a:cs typeface="Calibri Light"/>
            </a:endParaRPr>
          </a:p>
          <a:p>
            <a:pPr lvl="1"/>
            <a:r>
              <a:rPr lang="es-MX"/>
              <a:t>En la respiración normal, toda la pared torácica (superior e inferior) y el abdomen se expanden cuando el niño inspira</a:t>
            </a:r>
            <a:endParaRPr lang="en-US"/>
          </a:p>
        </p:txBody>
      </p:sp>
      <p:pic>
        <p:nvPicPr>
          <p:cNvPr id="4" name="Picture 5" descr="A picture containing icon&#10;&#10;Description automatically generated">
            <a:extLst>
              <a:ext uri="{FF2B5EF4-FFF2-40B4-BE49-F238E27FC236}">
                <a16:creationId xmlns:a16="http://schemas.microsoft.com/office/drawing/2014/main" id="{14F5D9E5-D601-323B-61C8-A697AC0B4F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20933" y="88866"/>
            <a:ext cx="1866900" cy="1038225"/>
          </a:xfrm>
          <a:prstGeom prst="rect">
            <a:avLst/>
          </a:prstGeom>
        </p:spPr>
      </p:pic>
    </p:spTree>
    <p:extLst>
      <p:ext uri="{BB962C8B-B14F-4D97-AF65-F5344CB8AC3E}">
        <p14:creationId xmlns:p14="http://schemas.microsoft.com/office/powerpoint/2010/main" val="4057725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78835" y="1379433"/>
            <a:ext cx="10875548" cy="4329114"/>
          </a:xfrm>
        </p:spPr>
        <p:txBody>
          <a:bodyPr vert="horz" lIns="91440" tIns="45720" rIns="91440" bIns="45720" rtlCol="0" anchor="t">
            <a:noAutofit/>
          </a:bodyPr>
          <a:lstStyle/>
          <a:p>
            <a:r>
              <a:rPr lang="en-US" sz="2200" b="1" err="1"/>
              <a:t>Escuche</a:t>
            </a:r>
            <a:endParaRPr lang="en-US" sz="2200"/>
          </a:p>
          <a:p>
            <a:pPr lvl="1"/>
            <a:r>
              <a:rPr lang="es-MX" sz="2200"/>
              <a:t>El </a:t>
            </a:r>
            <a:r>
              <a:rPr lang="es-MX" sz="2200" b="1">
                <a:solidFill>
                  <a:schemeClr val="accent2"/>
                </a:solidFill>
              </a:rPr>
              <a:t>SILENCIO RESPIRATORIO </a:t>
            </a:r>
            <a:r>
              <a:rPr lang="es-MX" sz="2200"/>
              <a:t>es un signo severo de dificultad respiratoria en niños</a:t>
            </a:r>
            <a:endParaRPr lang="es-MX" sz="2200">
              <a:ea typeface="Calibri Light"/>
              <a:cs typeface="Calibri Light"/>
            </a:endParaRPr>
          </a:p>
          <a:p>
            <a:pPr lvl="2"/>
            <a:r>
              <a:rPr lang="es-MX" sz="2200"/>
              <a:t>Los espasmos severos y el estrechamiento de las vías respiratorias causan un movimiento limitado de las vías respiratorias y es posible que </a:t>
            </a:r>
            <a:r>
              <a:rPr lang="es-MX" sz="2200" b="1"/>
              <a:t>se escuchen pocos o ningún ruido respiratorio</a:t>
            </a:r>
            <a:endParaRPr lang="es-MX" sz="2200">
              <a:ea typeface="Calibri Light"/>
              <a:cs typeface="Calibri Light"/>
            </a:endParaRPr>
          </a:p>
          <a:p>
            <a:pPr lvl="2"/>
            <a:r>
              <a:rPr lang="es-ES" sz="2200"/>
              <a:t>A</a:t>
            </a:r>
            <a:r>
              <a:rPr lang="es-ES"/>
              <a:t>dministre</a:t>
            </a:r>
            <a:r>
              <a:rPr lang="es-ES" sz="2200"/>
              <a:t> </a:t>
            </a:r>
            <a:r>
              <a:rPr lang="es-ES" sz="2200" b="1"/>
              <a:t>SALBUTAMOL</a:t>
            </a:r>
            <a:r>
              <a:rPr lang="es-ES" sz="2200"/>
              <a:t> y  </a:t>
            </a:r>
            <a:r>
              <a:rPr lang="es-ES" sz="2200" b="1"/>
              <a:t>OXIGENO</a:t>
            </a:r>
            <a:endParaRPr lang="es-ES" sz="2200" b="1">
              <a:ea typeface="Calibri Light"/>
              <a:cs typeface="Calibri Light"/>
            </a:endParaRPr>
          </a:p>
          <a:p>
            <a:pPr lvl="2"/>
            <a:r>
              <a:rPr lang="es-ES" sz="2200"/>
              <a:t>Reevalúe </a:t>
            </a:r>
            <a:r>
              <a:rPr lang="es-MX" sz="2200"/>
              <a:t>con frecuencia</a:t>
            </a:r>
            <a:endParaRPr lang="en-US" sz="2200"/>
          </a:p>
          <a:p>
            <a:pPr lvl="1"/>
            <a:r>
              <a:rPr lang="es-MX" sz="2200"/>
              <a:t>El </a:t>
            </a:r>
            <a:r>
              <a:rPr lang="es-MX" sz="2200" b="1">
                <a:solidFill>
                  <a:schemeClr val="accent2"/>
                </a:solidFill>
              </a:rPr>
              <a:t>ESTRIDOR</a:t>
            </a:r>
            <a:endParaRPr lang="en-US" sz="2200" b="1">
              <a:solidFill>
                <a:schemeClr val="accent2"/>
              </a:solidFill>
            </a:endParaRPr>
          </a:p>
          <a:p>
            <a:pPr lvl="2"/>
            <a:r>
              <a:rPr lang="es-MX" sz="2200"/>
              <a:t>Signo de compromiso severo de vía aérea</a:t>
            </a:r>
            <a:endParaRPr lang="es-MX" sz="2200">
              <a:ea typeface="Calibri Light"/>
              <a:cs typeface="Calibri Light"/>
            </a:endParaRPr>
          </a:p>
          <a:p>
            <a:pPr lvl="2"/>
            <a:r>
              <a:rPr lang="es-MX" sz="2200"/>
              <a:t>Permitir que los niños con estridor permanezcan en posición cómoda</a:t>
            </a:r>
            <a:endParaRPr lang="es-MX" sz="2200">
              <a:ea typeface="Calibri Light"/>
              <a:cs typeface="Calibri Light"/>
            </a:endParaRPr>
          </a:p>
          <a:p>
            <a:pPr lvl="2"/>
            <a:r>
              <a:rPr lang="es-MX" sz="2200" b="1"/>
              <a:t>Transferir de inmediato </a:t>
            </a:r>
            <a:r>
              <a:rPr lang="es-MX" sz="2200"/>
              <a:t>a un proveedor avanzado</a:t>
            </a:r>
            <a:endParaRPr lang="es-MX" sz="2200">
              <a:ea typeface="Calibri Light"/>
              <a:cs typeface="Calibri Light"/>
            </a:endParaRPr>
          </a:p>
          <a:p>
            <a:pPr lvl="2"/>
            <a:r>
              <a:rPr lang="es-MX" sz="2400" b="1"/>
              <a:t>Adrenalina</a:t>
            </a:r>
            <a:r>
              <a:rPr lang="es-MX" sz="2400"/>
              <a:t> nebulizada</a:t>
            </a:r>
            <a:endParaRPr lang="en-US" sz="2400"/>
          </a:p>
          <a:p>
            <a:pPr lvl="2"/>
            <a:r>
              <a:rPr lang="es-MX" sz="2200"/>
              <a:t>Si el niño no puede ser transferido de inmediato, se puede considerar la posibilidad de administrarle adrenalina IM (igual que en reacción alérgica grave</a:t>
            </a:r>
            <a:r>
              <a:rPr lang="en-US" sz="2200"/>
              <a:t>)</a:t>
            </a:r>
            <a:endParaRPr lang="en-US" sz="2200">
              <a:ea typeface="Calibri Light"/>
              <a:cs typeface="Calibri Light"/>
            </a:endParaRPr>
          </a:p>
        </p:txBody>
      </p:sp>
      <p:pic>
        <p:nvPicPr>
          <p:cNvPr id="3" name="Picture 5" descr="A picture containing icon&#10;&#10;Description automatically generated">
            <a:extLst>
              <a:ext uri="{FF2B5EF4-FFF2-40B4-BE49-F238E27FC236}">
                <a16:creationId xmlns:a16="http://schemas.microsoft.com/office/drawing/2014/main" id="{5FA51E63-C137-17F6-8617-F0C028A8AA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20933" y="88866"/>
            <a:ext cx="1866900" cy="1038225"/>
          </a:xfrm>
          <a:prstGeom prst="rect">
            <a:avLst/>
          </a:prstGeom>
        </p:spPr>
      </p:pic>
      <p:sp>
        <p:nvSpPr>
          <p:cNvPr id="10" name="Title 1">
            <a:extLst>
              <a:ext uri="{FF2B5EF4-FFF2-40B4-BE49-F238E27FC236}">
                <a16:creationId xmlns:a16="http://schemas.microsoft.com/office/drawing/2014/main" id="{0CC342BE-5A71-BD92-7F4D-F1E897E246C1}"/>
              </a:ext>
            </a:extLst>
          </p:cNvPr>
          <p:cNvSpPr>
            <a:spLocks noGrp="1"/>
          </p:cNvSpPr>
          <p:nvPr>
            <p:ph type="title"/>
          </p:nvPr>
        </p:nvSpPr>
        <p:spPr>
          <a:xfrm>
            <a:off x="266700" y="288925"/>
            <a:ext cx="8991600" cy="841375"/>
          </a:xfrm>
        </p:spPr>
        <p:txBody>
          <a:bodyPr>
            <a:normAutofit/>
          </a:bodyPr>
          <a:lstStyle/>
          <a:p>
            <a:r>
              <a:rPr lang="es-MX"/>
              <a:t>Alteraciones de la respiración en niños </a:t>
            </a:r>
            <a:endParaRPr lang="en-US"/>
          </a:p>
        </p:txBody>
      </p:sp>
      <p:sp>
        <p:nvSpPr>
          <p:cNvPr id="11" name="TextBox 10">
            <a:extLst>
              <a:ext uri="{FF2B5EF4-FFF2-40B4-BE49-F238E27FC236}">
                <a16:creationId xmlns:a16="http://schemas.microsoft.com/office/drawing/2014/main" id="{C968C8F0-9FD7-7D15-6D43-61DC458C835E}"/>
              </a:ext>
            </a:extLst>
          </p:cNvPr>
          <p:cNvSpPr txBox="1"/>
          <p:nvPr/>
        </p:nvSpPr>
        <p:spPr>
          <a:xfrm>
            <a:off x="10220933" y="4426315"/>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pic>
        <p:nvPicPr>
          <p:cNvPr id="12" name="Picture 6" descr="Icon&#10;&#10;Description automatically generated">
            <a:extLst>
              <a:ext uri="{FF2B5EF4-FFF2-40B4-BE49-F238E27FC236}">
                <a16:creationId xmlns:a16="http://schemas.microsoft.com/office/drawing/2014/main" id="{A703C19E-0D81-8169-4E34-E40E7327F2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51255" y="2507370"/>
            <a:ext cx="3261910" cy="1905321"/>
          </a:xfrm>
          <a:prstGeom prst="rect">
            <a:avLst/>
          </a:prstGeom>
        </p:spPr>
      </p:pic>
    </p:spTree>
    <p:extLst>
      <p:ext uri="{BB962C8B-B14F-4D97-AF65-F5344CB8AC3E}">
        <p14:creationId xmlns:p14="http://schemas.microsoft.com/office/powerpoint/2010/main" val="4261638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661"/>
            <a:ext cx="10515600" cy="1325563"/>
          </a:xfrm>
        </p:spPr>
        <p:txBody>
          <a:bodyPr>
            <a:normAutofit/>
          </a:bodyPr>
          <a:lstStyle/>
          <a:p>
            <a:r>
              <a:rPr lang="es-ES_tradnl">
                <a:latin typeface="+mn-lt"/>
              </a:rPr>
              <a:t>Elementos del método de ABCDE</a:t>
            </a:r>
          </a:p>
        </p:txBody>
      </p:sp>
      <p:sp>
        <p:nvSpPr>
          <p:cNvPr id="3" name="Content Placeholder 2"/>
          <p:cNvSpPr>
            <a:spLocks noGrp="1"/>
          </p:cNvSpPr>
          <p:nvPr>
            <p:ph idx="1"/>
          </p:nvPr>
        </p:nvSpPr>
        <p:spPr>
          <a:xfrm>
            <a:off x="838200" y="1235177"/>
            <a:ext cx="8553773" cy="4941786"/>
          </a:xfrm>
        </p:spPr>
        <p:txBody>
          <a:bodyPr vert="horz" lIns="91440" tIns="45720" rIns="91440" bIns="45720" rtlCol="0" anchor="t">
            <a:noAutofit/>
          </a:bodyPr>
          <a:lstStyle/>
          <a:p>
            <a:r>
              <a:rPr lang="es-ES_tradnl" sz="2400">
                <a:latin typeface="+mj-lt"/>
                <a:ea typeface="Calibri"/>
                <a:cs typeface="Calibri"/>
              </a:rPr>
              <a:t>Lo más importante es </a:t>
            </a:r>
            <a:r>
              <a:rPr lang="es-ES_tradnl" sz="2400" b="1">
                <a:latin typeface="Calibri"/>
                <a:ea typeface="Calibri"/>
                <a:cs typeface="Calibri"/>
              </a:rPr>
              <a:t>estar seguro</a:t>
            </a:r>
            <a:endParaRPr lang="es-ES_tradnl" sz="2400" b="1">
              <a:latin typeface="Calibri" charset="0"/>
              <a:ea typeface="Calibri" charset="0"/>
              <a:cs typeface="Calibri" charset="0"/>
            </a:endParaRPr>
          </a:p>
          <a:p>
            <a:r>
              <a:rPr lang="es-ES_tradnl" sz="2400" b="1">
                <a:solidFill>
                  <a:schemeClr val="accent2"/>
                </a:solidFill>
                <a:latin typeface="Calibri"/>
                <a:ea typeface="Calibri"/>
                <a:cs typeface="Calibri"/>
              </a:rPr>
              <a:t>Seguridad en la escena:</a:t>
            </a:r>
          </a:p>
          <a:p>
            <a:pPr lvl="1"/>
            <a:r>
              <a:rPr lang="es-ES_tradnl">
                <a:latin typeface="+mj-lt"/>
                <a:ea typeface="Calibri"/>
                <a:cs typeface="Calibri"/>
              </a:rPr>
              <a:t>Incendio</a:t>
            </a:r>
          </a:p>
          <a:p>
            <a:pPr lvl="1"/>
            <a:r>
              <a:rPr lang="es-ES_tradnl">
                <a:latin typeface="+mj-lt"/>
                <a:ea typeface="Calibri"/>
                <a:cs typeface="Calibri"/>
              </a:rPr>
              <a:t>Colisión de transito</a:t>
            </a:r>
          </a:p>
          <a:p>
            <a:pPr lvl="1"/>
            <a:r>
              <a:rPr lang="es-ES_tradnl">
                <a:latin typeface="+mj-lt"/>
                <a:ea typeface="Calibri"/>
                <a:cs typeface="Calibri"/>
              </a:rPr>
              <a:t>Edificio derrumbado</a:t>
            </a:r>
          </a:p>
          <a:p>
            <a:pPr lvl="1"/>
            <a:r>
              <a:rPr lang="es-ES_tradnl">
                <a:latin typeface="+mj-lt"/>
                <a:ea typeface="Calibri"/>
                <a:cs typeface="Calibri"/>
              </a:rPr>
              <a:t>Violencia</a:t>
            </a:r>
          </a:p>
          <a:p>
            <a:pPr lvl="1"/>
            <a:r>
              <a:rPr lang="es-ES_tradnl">
                <a:latin typeface="+mj-lt"/>
                <a:ea typeface="Calibri"/>
                <a:cs typeface="Calibri"/>
              </a:rPr>
              <a:t>Riesgo de enfermedades infecciosas</a:t>
            </a:r>
          </a:p>
          <a:p>
            <a:pPr lvl="1"/>
            <a:endParaRPr lang="es-ES_tradnl">
              <a:latin typeface="Calibri" charset="0"/>
              <a:ea typeface="Calibri" charset="0"/>
              <a:cs typeface="Calibri" charset="0"/>
            </a:endParaRPr>
          </a:p>
          <a:p>
            <a:r>
              <a:rPr lang="es-ES_tradnl" sz="2400">
                <a:latin typeface="+mj-lt"/>
                <a:ea typeface="Calibri"/>
                <a:cs typeface="Calibri"/>
              </a:rPr>
              <a:t>Solicite</a:t>
            </a:r>
            <a:r>
              <a:rPr lang="es-ES_tradnl" sz="2400">
                <a:latin typeface="Calibri"/>
                <a:ea typeface="Calibri"/>
                <a:cs typeface="Calibri"/>
              </a:rPr>
              <a:t> </a:t>
            </a:r>
            <a:r>
              <a:rPr lang="es-ES_tradnl" sz="2400" b="1">
                <a:latin typeface="Calibri"/>
                <a:ea typeface="Calibri"/>
                <a:cs typeface="Calibri"/>
              </a:rPr>
              <a:t>ayuda temprano</a:t>
            </a:r>
            <a:r>
              <a:rPr lang="es-ES_tradnl" sz="2400">
                <a:latin typeface="Calibri"/>
                <a:ea typeface="Calibri"/>
                <a:cs typeface="Calibri"/>
              </a:rPr>
              <a:t> </a:t>
            </a:r>
            <a:r>
              <a:rPr lang="es-ES_tradnl" sz="2400">
                <a:latin typeface="+mj-lt"/>
                <a:ea typeface="Calibri"/>
                <a:cs typeface="Calibri"/>
              </a:rPr>
              <a:t>si es necesario</a:t>
            </a:r>
          </a:p>
          <a:p>
            <a:pPr lvl="1"/>
            <a:r>
              <a:rPr lang="es-ES_tradnl">
                <a:latin typeface="+mj-lt"/>
                <a:ea typeface="Calibri"/>
                <a:cs typeface="Calibri"/>
              </a:rPr>
              <a:t>Múltiples víctimas</a:t>
            </a:r>
          </a:p>
          <a:p>
            <a:pPr lvl="1"/>
            <a:r>
              <a:rPr lang="es-ES_tradnl">
                <a:latin typeface="+mj-lt"/>
                <a:ea typeface="Calibri"/>
                <a:cs typeface="Calibri"/>
              </a:rPr>
              <a:t>Inicie la gestión lo antes posible para traslados</a:t>
            </a:r>
          </a:p>
          <a:p>
            <a:pPr lvl="1"/>
            <a:r>
              <a:rPr lang="es-ES_tradnl">
                <a:latin typeface="+mj-lt"/>
                <a:ea typeface="Calibri"/>
                <a:cs typeface="Calibri"/>
              </a:rPr>
              <a:t>Sepa a qué agencias locales llamar ante la sospecha de </a:t>
            </a:r>
            <a:r>
              <a:rPr lang="es-ES_tradnl" err="1">
                <a:latin typeface="+mj-lt"/>
                <a:ea typeface="Calibri"/>
                <a:cs typeface="Calibri"/>
              </a:rPr>
              <a:t>de</a:t>
            </a:r>
            <a:r>
              <a:rPr lang="es-ES_tradnl">
                <a:latin typeface="+mj-lt"/>
                <a:ea typeface="Calibri"/>
                <a:cs typeface="Calibri"/>
              </a:rPr>
              <a:t> epidemias o exposiciones peligrosas</a:t>
            </a:r>
          </a:p>
          <a:p>
            <a:pPr lvl="1"/>
            <a:endParaRPr lang="es-ES_tradnl">
              <a:latin typeface="Calibri" charset="0"/>
              <a:ea typeface="Calibri" charset="0"/>
              <a:cs typeface="Calibri" charset="0"/>
            </a:endParaRPr>
          </a:p>
        </p:txBody>
      </p:sp>
      <p:sp>
        <p:nvSpPr>
          <p:cNvPr id="6" name="TextBox 5">
            <a:extLst>
              <a:ext uri="{FF2B5EF4-FFF2-40B4-BE49-F238E27FC236}">
                <a16:creationId xmlns:a16="http://schemas.microsoft.com/office/drawing/2014/main" id="{ACE4D7EC-055D-540B-8141-B0BA812A7313}"/>
              </a:ext>
            </a:extLst>
          </p:cNvPr>
          <p:cNvSpPr txBox="1"/>
          <p:nvPr/>
        </p:nvSpPr>
        <p:spPr>
          <a:xfrm>
            <a:off x="9880640" y="4909934"/>
            <a:ext cx="17634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4D5156"/>
                </a:solidFill>
                <a:latin typeface="Arial"/>
              </a:rPr>
              <a:t>©</a:t>
            </a:r>
            <a:r>
              <a:rPr lang="en-US" sz="1100" b="1"/>
              <a:t>WHO/Laerdal Medical</a:t>
            </a:r>
            <a:endParaRPr lang="en-US"/>
          </a:p>
        </p:txBody>
      </p:sp>
      <p:pic>
        <p:nvPicPr>
          <p:cNvPr id="7" name="Picture 2" descr="A picture containing map&#10;&#10;Description automatically generated">
            <a:extLst>
              <a:ext uri="{FF2B5EF4-FFF2-40B4-BE49-F238E27FC236}">
                <a16:creationId xmlns:a16="http://schemas.microsoft.com/office/drawing/2014/main" id="{3B1A71F7-04F6-3924-7E9A-E76A3606CF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8684" y="1948067"/>
            <a:ext cx="4379325" cy="2961868"/>
          </a:xfrm>
          <a:prstGeom prst="rect">
            <a:avLst/>
          </a:prstGeom>
        </p:spPr>
      </p:pic>
    </p:spTree>
    <p:extLst>
      <p:ext uri="{BB962C8B-B14F-4D97-AF65-F5344CB8AC3E}">
        <p14:creationId xmlns:p14="http://schemas.microsoft.com/office/powerpoint/2010/main" val="3138237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83" y="84685"/>
            <a:ext cx="8991600" cy="1325563"/>
          </a:xfrm>
        </p:spPr>
        <p:txBody>
          <a:bodyPr>
            <a:normAutofit/>
          </a:bodyPr>
          <a:lstStyle/>
          <a:p>
            <a:r>
              <a:rPr lang="es-MX"/>
              <a:t>Alteraciones de la circulación en niños</a:t>
            </a:r>
            <a:endParaRPr lang="en-US"/>
          </a:p>
        </p:txBody>
      </p:sp>
      <p:sp>
        <p:nvSpPr>
          <p:cNvPr id="5" name="Content Placeholder 2"/>
          <p:cNvSpPr>
            <a:spLocks noGrp="1"/>
          </p:cNvSpPr>
          <p:nvPr>
            <p:ph idx="1"/>
          </p:nvPr>
        </p:nvSpPr>
        <p:spPr>
          <a:xfrm>
            <a:off x="252820" y="1303269"/>
            <a:ext cx="11051360" cy="5190646"/>
          </a:xfrm>
        </p:spPr>
        <p:txBody>
          <a:bodyPr vert="horz" lIns="91440" tIns="45720" rIns="91440" bIns="45720" rtlCol="0" anchor="t">
            <a:normAutofit/>
          </a:bodyPr>
          <a:lstStyle/>
          <a:p>
            <a:r>
              <a:rPr lang="es-MX" sz="2400" b="1">
                <a:latin typeface="Calibri Light"/>
                <a:ea typeface="Calibri Light"/>
                <a:cs typeface="Calibri Light"/>
              </a:rPr>
              <a:t>La PRESIÓN ARTERIAL BAJA en un niño es un signo de </a:t>
            </a:r>
            <a:r>
              <a:rPr lang="es-MX" sz="2400" b="1">
                <a:solidFill>
                  <a:schemeClr val="accent2"/>
                </a:solidFill>
                <a:latin typeface="Calibri Light"/>
                <a:ea typeface="Calibri Light"/>
                <a:cs typeface="Calibri Light"/>
              </a:rPr>
              <a:t>CHOQUE GRAVE</a:t>
            </a:r>
            <a:endParaRPr lang="en-US" sz="2400" b="1" u="sng">
              <a:solidFill>
                <a:schemeClr val="accent2"/>
              </a:solidFill>
              <a:latin typeface="Calibri Light"/>
              <a:ea typeface="Calibri Light"/>
              <a:cs typeface="Calibri Light"/>
            </a:endParaRPr>
          </a:p>
          <a:p>
            <a:pPr lvl="1"/>
            <a:r>
              <a:rPr lang="es-MX">
                <a:latin typeface="Calibri Light"/>
                <a:ea typeface="Calibri Light"/>
                <a:cs typeface="Calibri Light"/>
              </a:rPr>
              <a:t>Los niños pueden mantener una presión arterial normal más tiempo que los adultos cuando están en estado de choque pero se descompensan rápido</a:t>
            </a:r>
          </a:p>
          <a:p>
            <a:pPr lvl="1"/>
            <a:r>
              <a:rPr lang="es-MX">
                <a:latin typeface="Calibri Light"/>
                <a:ea typeface="Calibri Light"/>
                <a:cs typeface="Calibri Light"/>
              </a:rPr>
              <a:t>Vigile atentamente otros signos de mala perfusión</a:t>
            </a:r>
          </a:p>
          <a:p>
            <a:pPr lvl="2"/>
            <a:r>
              <a:rPr lang="es-MX" sz="2400">
                <a:latin typeface="Calibri Light"/>
                <a:ea typeface="Calibri Light"/>
                <a:cs typeface="Calibri Light"/>
              </a:rPr>
              <a:t>La reducción de la producción de orina</a:t>
            </a:r>
          </a:p>
          <a:p>
            <a:pPr lvl="2"/>
            <a:r>
              <a:rPr lang="es-MX" sz="2400">
                <a:latin typeface="Calibri Light"/>
                <a:ea typeface="Calibri Light"/>
                <a:cs typeface="Calibri Light"/>
              </a:rPr>
              <a:t>Depresión de la fontanela</a:t>
            </a:r>
          </a:p>
          <a:p>
            <a:pPr lvl="2"/>
            <a:r>
              <a:rPr lang="es-MX" sz="2400">
                <a:latin typeface="Calibri Light"/>
                <a:ea typeface="Calibri Light"/>
                <a:cs typeface="Calibri Light"/>
              </a:rPr>
              <a:t>Prueba de pellizco insatisfactoria</a:t>
            </a:r>
          </a:p>
          <a:p>
            <a:pPr lvl="2"/>
            <a:r>
              <a:rPr lang="es-MX" sz="2400">
                <a:latin typeface="Calibri Light"/>
                <a:ea typeface="Calibri Light"/>
                <a:cs typeface="Calibri Light"/>
              </a:rPr>
              <a:t>Letargia / estado mental alterado (</a:t>
            </a:r>
            <a:r>
              <a:rPr lang="es-MX" sz="2400">
                <a:solidFill>
                  <a:schemeClr val="accent2"/>
                </a:solidFill>
                <a:latin typeface="Calibri Light"/>
                <a:ea typeface="Calibri Light"/>
                <a:cs typeface="Calibri Light"/>
              </a:rPr>
              <a:t>signos de choque severo</a:t>
            </a:r>
            <a:r>
              <a:rPr lang="es-MX" sz="2400">
                <a:latin typeface="Calibri Light"/>
                <a:ea typeface="Calibri Light"/>
                <a:cs typeface="Calibri Light"/>
              </a:rPr>
              <a:t>)</a:t>
            </a:r>
          </a:p>
          <a:p>
            <a:pPr marL="0" indent="0">
              <a:buNone/>
            </a:pPr>
            <a:endParaRPr lang="es-MX" sz="2400">
              <a:latin typeface="Calibri Light"/>
              <a:ea typeface="Calibri Light"/>
              <a:cs typeface="Calibri Light"/>
            </a:endParaRPr>
          </a:p>
          <a:p>
            <a:r>
              <a:rPr lang="es-MX" sz="2400">
                <a:latin typeface="Calibri Light"/>
                <a:ea typeface="Calibri Light"/>
                <a:cs typeface="Calibri Light"/>
              </a:rPr>
              <a:t>El </a:t>
            </a:r>
            <a:r>
              <a:rPr lang="es-MX" sz="2400" b="1">
                <a:latin typeface="Calibri Light"/>
                <a:ea typeface="Calibri Light"/>
                <a:cs typeface="Calibri Light"/>
              </a:rPr>
              <a:t>volumen, ritmo y tipo de líquido IV </a:t>
            </a:r>
            <a:r>
              <a:rPr lang="es-MX" sz="2400">
                <a:latin typeface="Calibri Light"/>
                <a:ea typeface="Calibri Light"/>
                <a:cs typeface="Calibri Light"/>
              </a:rPr>
              <a:t>que se administra a niños depende del peso, de la causa de la mala perfusión y del </a:t>
            </a:r>
            <a:r>
              <a:rPr lang="es-MX" sz="2400">
                <a:solidFill>
                  <a:schemeClr val="accent2"/>
                </a:solidFill>
                <a:latin typeface="Calibri Light"/>
                <a:ea typeface="Calibri Light"/>
                <a:cs typeface="Calibri Light"/>
              </a:rPr>
              <a:t>estado nutricional</a:t>
            </a:r>
            <a:endParaRPr lang="en-US" sz="2400">
              <a:solidFill>
                <a:schemeClr val="accent2"/>
              </a:solidFill>
              <a:latin typeface="Calibri Light"/>
              <a:ea typeface="Calibri Light"/>
              <a:cs typeface="Calibri Light"/>
            </a:endParaRPr>
          </a:p>
        </p:txBody>
      </p:sp>
      <p:pic>
        <p:nvPicPr>
          <p:cNvPr id="3" name="Picture 8" descr="A picture containing icon&#10;&#10;Description automatically generated">
            <a:extLst>
              <a:ext uri="{FF2B5EF4-FFF2-40B4-BE49-F238E27FC236}">
                <a16:creationId xmlns:a16="http://schemas.microsoft.com/office/drawing/2014/main" id="{C7B5EDEB-FBC7-E1F0-114B-84C5CBB826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78142" y="53553"/>
            <a:ext cx="1857375" cy="981075"/>
          </a:xfrm>
          <a:prstGeom prst="rect">
            <a:avLst/>
          </a:prstGeom>
        </p:spPr>
      </p:pic>
      <p:pic>
        <p:nvPicPr>
          <p:cNvPr id="4" name="Picture 8" descr="Logo&#10;&#10;Description automatically generated">
            <a:extLst>
              <a:ext uri="{FF2B5EF4-FFF2-40B4-BE49-F238E27FC236}">
                <a16:creationId xmlns:a16="http://schemas.microsoft.com/office/drawing/2014/main" id="{947A6FC7-59BF-3E71-7773-9C6A4429E8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59240" y="2390962"/>
            <a:ext cx="2743200" cy="1913114"/>
          </a:xfrm>
          <a:prstGeom prst="rect">
            <a:avLst/>
          </a:prstGeom>
        </p:spPr>
      </p:pic>
      <p:sp>
        <p:nvSpPr>
          <p:cNvPr id="7" name="TextBox 6">
            <a:extLst>
              <a:ext uri="{FF2B5EF4-FFF2-40B4-BE49-F238E27FC236}">
                <a16:creationId xmlns:a16="http://schemas.microsoft.com/office/drawing/2014/main" id="{457B86FC-699B-E522-E857-D6251FC63CFE}"/>
              </a:ext>
            </a:extLst>
          </p:cNvPr>
          <p:cNvSpPr txBox="1"/>
          <p:nvPr/>
        </p:nvSpPr>
        <p:spPr>
          <a:xfrm>
            <a:off x="10361266" y="4352847"/>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sp>
        <p:nvSpPr>
          <p:cNvPr id="8" name="CuadroTexto 7">
            <a:extLst>
              <a:ext uri="{FF2B5EF4-FFF2-40B4-BE49-F238E27FC236}">
                <a16:creationId xmlns:a16="http://schemas.microsoft.com/office/drawing/2014/main" id="{104122B0-75F4-EC06-842B-3272A6FB319A}"/>
              </a:ext>
            </a:extLst>
          </p:cNvPr>
          <p:cNvSpPr txBox="1"/>
          <p:nvPr/>
        </p:nvSpPr>
        <p:spPr>
          <a:xfrm>
            <a:off x="372738" y="6211677"/>
            <a:ext cx="10060235"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a:solidFill>
                  <a:srgbClr val="002060"/>
                </a:solidFill>
                <a:latin typeface="Calibri Light"/>
                <a:ea typeface="Calibri Light"/>
                <a:cs typeface="Calibri Light"/>
              </a:rPr>
              <a:t>¡Los niños con desnutrición requieren un manejo cuidadoso de los líquidos!</a:t>
            </a:r>
          </a:p>
        </p:txBody>
      </p:sp>
    </p:spTree>
    <p:extLst>
      <p:ext uri="{BB962C8B-B14F-4D97-AF65-F5344CB8AC3E}">
        <p14:creationId xmlns:p14="http://schemas.microsoft.com/office/powerpoint/2010/main" val="2379211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01625"/>
            <a:ext cx="9829800" cy="1325563"/>
          </a:xfrm>
        </p:spPr>
        <p:txBody>
          <a:bodyPr>
            <a:normAutofit/>
          </a:bodyPr>
          <a:lstStyle/>
          <a:p>
            <a:r>
              <a:rPr lang="es-MX"/>
              <a:t>Alteraciones relacionadas con la disfunción neurológica en niños</a:t>
            </a:r>
            <a:endParaRPr lang="en-US"/>
          </a:p>
        </p:txBody>
      </p:sp>
      <p:sp>
        <p:nvSpPr>
          <p:cNvPr id="5" name="Content Placeholder 2"/>
          <p:cNvSpPr>
            <a:spLocks noGrp="1"/>
          </p:cNvSpPr>
          <p:nvPr>
            <p:ph idx="1"/>
          </p:nvPr>
        </p:nvSpPr>
        <p:spPr>
          <a:xfrm>
            <a:off x="693600" y="1825625"/>
            <a:ext cx="11051360" cy="4194175"/>
          </a:xfrm>
        </p:spPr>
        <p:txBody>
          <a:bodyPr vert="horz" lIns="91440" tIns="45720" rIns="91440" bIns="45720" rtlCol="0" anchor="t">
            <a:noAutofit/>
          </a:bodyPr>
          <a:lstStyle/>
          <a:p>
            <a:r>
              <a:rPr lang="es-MX" sz="2400"/>
              <a:t>El BAJO NIVEL DE GLUCOSA EN SANGRE es una causa muy común de alteración del estado mental en niños enfermos</a:t>
            </a:r>
          </a:p>
          <a:p>
            <a:pPr lvl="1"/>
            <a:r>
              <a:rPr lang="es-MX" b="1">
                <a:solidFill>
                  <a:schemeClr val="accent2"/>
                </a:solidFill>
              </a:rPr>
              <a:t>Siempre compruebe nivel de glucosa </a:t>
            </a:r>
            <a:r>
              <a:rPr lang="es-MX"/>
              <a:t>en niños con alteración del estado mental</a:t>
            </a:r>
            <a:endParaRPr lang="es-MX">
              <a:ea typeface="Calibri Light"/>
              <a:cs typeface="Calibri Light"/>
            </a:endParaRPr>
          </a:p>
          <a:p>
            <a:pPr lvl="1"/>
            <a:r>
              <a:rPr lang="es-MX"/>
              <a:t>Cuando no sea posible comprobarlo, administre glucosa</a:t>
            </a:r>
            <a:endParaRPr lang="es-MX">
              <a:ea typeface="Calibri Light" panose="020F0302020204030204"/>
              <a:cs typeface="Calibri Light" panose="020F0302020204030204"/>
            </a:endParaRPr>
          </a:p>
          <a:p>
            <a:pPr marL="171450" lvl="1" indent="0">
              <a:buNone/>
            </a:pPr>
            <a:endParaRPr lang="es-MX"/>
          </a:p>
          <a:p>
            <a:pPr marL="171450" lvl="1" indent="0">
              <a:buNone/>
            </a:pPr>
            <a:r>
              <a:rPr lang="es-MX"/>
              <a:t>Siempre </a:t>
            </a:r>
            <a:r>
              <a:rPr lang="es-MX">
                <a:solidFill>
                  <a:schemeClr val="accent2"/>
                </a:solidFill>
              </a:rPr>
              <a:t>revise nivel de glucosa</a:t>
            </a:r>
            <a:r>
              <a:rPr lang="es-MX"/>
              <a:t> si hay convulsiones</a:t>
            </a:r>
            <a:endParaRPr lang="es-MX">
              <a:ea typeface="Calibri Light" panose="020F0302020204030204"/>
              <a:cs typeface="Calibri Light" panose="020F0302020204030204"/>
            </a:endParaRPr>
          </a:p>
          <a:p>
            <a:pPr lvl="1"/>
            <a:endParaRPr lang="es-MX"/>
          </a:p>
          <a:p>
            <a:pPr lvl="1"/>
            <a:endParaRPr lang="es-MX"/>
          </a:p>
          <a:p>
            <a:pPr marL="0" indent="0">
              <a:buNone/>
            </a:pPr>
            <a:r>
              <a:rPr lang="es-MX" sz="2400"/>
              <a:t>A veces es difícil determinar si los lactantes están actuando normalmente. Pida siempre esta información a la persona que cuida al niño.</a:t>
            </a:r>
            <a:endParaRPr lang="en-US" sz="2400">
              <a:ea typeface="Calibri Light" panose="020F0302020204030204"/>
              <a:cs typeface="Calibri Light" panose="020F0302020204030204"/>
            </a:endParaRPr>
          </a:p>
        </p:txBody>
      </p:sp>
      <p:pic>
        <p:nvPicPr>
          <p:cNvPr id="3" name="Picture 5" descr="A picture containing logo&#10;&#10;Description automatically generated">
            <a:extLst>
              <a:ext uri="{FF2B5EF4-FFF2-40B4-BE49-F238E27FC236}">
                <a16:creationId xmlns:a16="http://schemas.microsoft.com/office/drawing/2014/main" id="{D15D3148-D2CE-079D-12A7-36147E849B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97525" y="154629"/>
            <a:ext cx="1800225" cy="971550"/>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97083981-140F-41F0-C1FA-62909C0310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3300" y="3224218"/>
            <a:ext cx="2007653" cy="1396988"/>
          </a:xfrm>
          <a:prstGeom prst="rect">
            <a:avLst/>
          </a:prstGeom>
        </p:spPr>
      </p:pic>
      <p:sp>
        <p:nvSpPr>
          <p:cNvPr id="6" name="TextBox 5">
            <a:extLst>
              <a:ext uri="{FF2B5EF4-FFF2-40B4-BE49-F238E27FC236}">
                <a16:creationId xmlns:a16="http://schemas.microsoft.com/office/drawing/2014/main" id="{821D5EC9-FBFE-5F0D-4A3A-94E6BA9F48A5}"/>
              </a:ext>
            </a:extLst>
          </p:cNvPr>
          <p:cNvSpPr txBox="1"/>
          <p:nvPr/>
        </p:nvSpPr>
        <p:spPr>
          <a:xfrm>
            <a:off x="10234264" y="4621206"/>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19466314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288925"/>
            <a:ext cx="9757383" cy="1325563"/>
          </a:xfrm>
        </p:spPr>
        <p:txBody>
          <a:bodyPr>
            <a:normAutofit/>
          </a:bodyPr>
          <a:lstStyle/>
          <a:p>
            <a:r>
              <a:rPr lang="es-MX"/>
              <a:t>Alteraciones relacionadas con la exposición en niños</a:t>
            </a:r>
            <a:endParaRPr lang="en-US"/>
          </a:p>
        </p:txBody>
      </p:sp>
      <p:sp>
        <p:nvSpPr>
          <p:cNvPr id="5" name="Content Placeholder 2"/>
          <p:cNvSpPr>
            <a:spLocks noGrp="1"/>
          </p:cNvSpPr>
          <p:nvPr>
            <p:ph idx="1"/>
          </p:nvPr>
        </p:nvSpPr>
        <p:spPr>
          <a:xfrm>
            <a:off x="524416" y="2228916"/>
            <a:ext cx="8484780" cy="4194175"/>
          </a:xfrm>
        </p:spPr>
        <p:txBody>
          <a:bodyPr vert="horz" lIns="91440" tIns="45720" rIns="91440" bIns="45720" rtlCol="0" anchor="t">
            <a:noAutofit/>
          </a:bodyPr>
          <a:lstStyle/>
          <a:p>
            <a:r>
              <a:rPr lang="es-ES_tradnl" sz="2400"/>
              <a:t>Los infantes/niños tienen dificultad para mantener una temperatura estable</a:t>
            </a:r>
          </a:p>
          <a:p>
            <a:pPr lvl="1"/>
            <a:r>
              <a:rPr lang="es-ES_tradnl" b="1">
                <a:latin typeface="+mn-lt"/>
              </a:rPr>
              <a:t>Pueden sufrir hipotermia o hipertermia muy rápidamente</a:t>
            </a:r>
            <a:endParaRPr lang="es-ES_tradnl" b="1">
              <a:latin typeface="+mn-lt"/>
              <a:ea typeface="Calibri"/>
              <a:cs typeface="Calibri"/>
            </a:endParaRPr>
          </a:p>
          <a:p>
            <a:pPr lvl="1"/>
            <a:r>
              <a:rPr lang="es-ES_tradnl"/>
              <a:t>Quíteles la ropa mojada y séquelos bien</a:t>
            </a:r>
            <a:endParaRPr lang="es-ES_tradnl">
              <a:ea typeface="Calibri Light"/>
              <a:cs typeface="Calibri Light"/>
            </a:endParaRPr>
          </a:p>
          <a:p>
            <a:pPr lvl="1"/>
            <a:r>
              <a:rPr lang="es-ES_tradnl"/>
              <a:t>A los lactantes colóquelos  en contacto </a:t>
            </a:r>
            <a:r>
              <a:rPr lang="es-ES_tradnl" b="1"/>
              <a:t>piel a piel </a:t>
            </a:r>
            <a:endParaRPr lang="es-ES_tradnl">
              <a:ea typeface="Calibri Light"/>
              <a:cs typeface="Calibri Light"/>
            </a:endParaRPr>
          </a:p>
          <a:p>
            <a:pPr lvl="1"/>
            <a:r>
              <a:rPr lang="es-ES_tradnl"/>
              <a:t>En caso de </a:t>
            </a:r>
            <a:r>
              <a:rPr lang="es-ES_tradnl">
                <a:solidFill>
                  <a:srgbClr val="00B0F0"/>
                </a:solidFill>
                <a:cs typeface="Roboto"/>
              </a:rPr>
              <a:t>hipotermia </a:t>
            </a:r>
            <a:r>
              <a:rPr lang="es-ES_tradnl">
                <a:solidFill>
                  <a:srgbClr val="00B0F0"/>
                </a:solidFill>
                <a:cs typeface="Roboto"/>
                <a:sym typeface="Wingdings" pitchFamily="2" charset="2"/>
              </a:rPr>
              <a:t></a:t>
            </a:r>
            <a:r>
              <a:rPr lang="es-ES_tradnl"/>
              <a:t>cubrir la cabeza de los bebés</a:t>
            </a:r>
            <a:endParaRPr lang="es-ES_tradnl">
              <a:ea typeface="Calibri Light"/>
              <a:cs typeface="Calibri Light"/>
            </a:endParaRPr>
          </a:p>
          <a:p>
            <a:pPr lvl="1"/>
            <a:r>
              <a:rPr lang="es-ES_tradnl"/>
              <a:t>En caso de </a:t>
            </a:r>
            <a:r>
              <a:rPr lang="es-ES_tradnl">
                <a:solidFill>
                  <a:srgbClr val="FF0000"/>
                </a:solidFill>
                <a:cs typeface="Roboto"/>
              </a:rPr>
              <a:t>hipertermia </a:t>
            </a:r>
            <a:r>
              <a:rPr lang="es-ES_tradnl">
                <a:solidFill>
                  <a:srgbClr val="FF0000"/>
                </a:solidFill>
                <a:cs typeface="Roboto"/>
                <a:sym typeface="Wingdings" pitchFamily="2" charset="2"/>
              </a:rPr>
              <a:t> </a:t>
            </a:r>
            <a:r>
              <a:rPr lang="es-ES_tradnl"/>
              <a:t>desvista a bebés si están muy abrigados.</a:t>
            </a:r>
          </a:p>
        </p:txBody>
      </p:sp>
      <p:pic>
        <p:nvPicPr>
          <p:cNvPr id="3" name="Picture 6" descr="A picture containing text, clipart&#10;&#10;Description automatically generated">
            <a:extLst>
              <a:ext uri="{FF2B5EF4-FFF2-40B4-BE49-F238E27FC236}">
                <a16:creationId xmlns:a16="http://schemas.microsoft.com/office/drawing/2014/main" id="{4C20E020-F9FF-FD7F-BD5B-2AD36DE13F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39983" y="105991"/>
            <a:ext cx="1828800" cy="971550"/>
          </a:xfrm>
          <a:prstGeom prst="rect">
            <a:avLst/>
          </a:prstGeom>
        </p:spPr>
      </p:pic>
      <p:pic>
        <p:nvPicPr>
          <p:cNvPr id="4" name="Picture 7" descr="A picture containing text&#10;&#10;Description automatically generated">
            <a:extLst>
              <a:ext uri="{FF2B5EF4-FFF2-40B4-BE49-F238E27FC236}">
                <a16:creationId xmlns:a16="http://schemas.microsoft.com/office/drawing/2014/main" id="{70C474EC-848A-748C-A605-715DCD17C8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706" y="2380070"/>
            <a:ext cx="3519208" cy="2455702"/>
          </a:xfrm>
          <a:prstGeom prst="rect">
            <a:avLst/>
          </a:prstGeom>
        </p:spPr>
      </p:pic>
      <p:sp>
        <p:nvSpPr>
          <p:cNvPr id="7" name="TextBox 6">
            <a:extLst>
              <a:ext uri="{FF2B5EF4-FFF2-40B4-BE49-F238E27FC236}">
                <a16:creationId xmlns:a16="http://schemas.microsoft.com/office/drawing/2014/main" id="{2E92BA51-6747-F64B-EA06-86DC0DD061EE}"/>
              </a:ext>
            </a:extLst>
          </p:cNvPr>
          <p:cNvSpPr txBox="1"/>
          <p:nvPr/>
        </p:nvSpPr>
        <p:spPr>
          <a:xfrm>
            <a:off x="9959794" y="4927239"/>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36862391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1616" y="377991"/>
            <a:ext cx="11498399" cy="1325563"/>
          </a:xfrm>
        </p:spPr>
        <p:txBody>
          <a:bodyPr>
            <a:noAutofit/>
          </a:bodyPr>
          <a:lstStyle/>
          <a:p>
            <a:pPr algn="ctr"/>
            <a:r>
              <a:rPr lang="es-MX" sz="3600"/>
              <a:t>En todo paciente pediátrico se deben buscar los </a:t>
            </a:r>
            <a:r>
              <a:rPr lang="es-MX" sz="3600">
                <a:solidFill>
                  <a:schemeClr val="accent2"/>
                </a:solidFill>
              </a:rPr>
              <a:t>signos de peligro </a:t>
            </a:r>
            <a:r>
              <a:rPr lang="es-MX" sz="3600"/>
              <a:t>ya que estos requieren atención</a:t>
            </a:r>
            <a:r>
              <a:rPr lang="es-MX" sz="3600">
                <a:solidFill>
                  <a:schemeClr val="accent2"/>
                </a:solidFill>
              </a:rPr>
              <a:t> URGENTE!</a:t>
            </a:r>
            <a:endParaRPr lang="en-US" sz="3600">
              <a:solidFill>
                <a:schemeClr val="accent2"/>
              </a:solidFill>
            </a:endParaRPr>
          </a:p>
        </p:txBody>
      </p:sp>
      <p:sp>
        <p:nvSpPr>
          <p:cNvPr id="5" name="Content Placeholder 2"/>
          <p:cNvSpPr>
            <a:spLocks noGrp="1"/>
          </p:cNvSpPr>
          <p:nvPr>
            <p:ph idx="1"/>
          </p:nvPr>
        </p:nvSpPr>
        <p:spPr>
          <a:xfrm>
            <a:off x="909500" y="2240424"/>
            <a:ext cx="11498400" cy="4175727"/>
          </a:xfrm>
        </p:spPr>
        <p:txBody>
          <a:bodyPr numCol="2">
            <a:noAutofit/>
          </a:bodyPr>
          <a:lstStyle/>
          <a:p>
            <a:r>
              <a:rPr lang="es-MX" sz="2400"/>
              <a:t>Signos de obstrucción de la vía aérea</a:t>
            </a:r>
          </a:p>
          <a:p>
            <a:r>
              <a:rPr lang="es-MX" sz="2400"/>
              <a:t>Esfuerzo respiratorio aumentado </a:t>
            </a:r>
          </a:p>
          <a:p>
            <a:r>
              <a:rPr lang="es-MX" sz="2400"/>
              <a:t>Cianosis</a:t>
            </a:r>
          </a:p>
          <a:p>
            <a:r>
              <a:rPr lang="es-MX" sz="2400"/>
              <a:t>Alteración del estado mental </a:t>
            </a:r>
          </a:p>
          <a:p>
            <a:r>
              <a:rPr lang="es-MX" sz="2400"/>
              <a:t>Solo se mueve con el estímulo, o no se mueve </a:t>
            </a:r>
          </a:p>
          <a:p>
            <a:r>
              <a:rPr lang="es-MX" sz="2400"/>
              <a:t>No se alimenta bien o no puede beber o mamar </a:t>
            </a:r>
          </a:p>
          <a:p>
            <a:r>
              <a:rPr lang="es-MX" sz="2400"/>
              <a:t>Vomita todo lo que ingiere</a:t>
            </a:r>
          </a:p>
          <a:p>
            <a:r>
              <a:rPr lang="es-MX" sz="2400"/>
              <a:t>Crisis epiléptica/convulsiones </a:t>
            </a:r>
          </a:p>
          <a:p>
            <a:r>
              <a:rPr lang="es-MX" sz="2400"/>
              <a:t>Baja temperatura corporal</a:t>
            </a:r>
            <a:endParaRPr lang="en-US" sz="2400"/>
          </a:p>
        </p:txBody>
      </p:sp>
      <p:pic>
        <p:nvPicPr>
          <p:cNvPr id="2" name="Picture 2" descr="A picture containing text, vector graphics&#10;&#10;Description automatically generated">
            <a:extLst>
              <a:ext uri="{FF2B5EF4-FFF2-40B4-BE49-F238E27FC236}">
                <a16:creationId xmlns:a16="http://schemas.microsoft.com/office/drawing/2014/main" id="{D6D19C7B-213B-4896-B974-26D2A3501E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4974" y="4056877"/>
            <a:ext cx="3463581" cy="2423132"/>
          </a:xfrm>
          <a:prstGeom prst="rect">
            <a:avLst/>
          </a:prstGeom>
        </p:spPr>
      </p:pic>
      <p:sp>
        <p:nvSpPr>
          <p:cNvPr id="3" name="Rectangle 2">
            <a:extLst>
              <a:ext uri="{FF2B5EF4-FFF2-40B4-BE49-F238E27FC236}">
                <a16:creationId xmlns:a16="http://schemas.microsoft.com/office/drawing/2014/main" id="{A914882B-D4D7-B21D-6244-2DC900534455}"/>
              </a:ext>
            </a:extLst>
          </p:cNvPr>
          <p:cNvSpPr/>
          <p:nvPr/>
        </p:nvSpPr>
        <p:spPr>
          <a:xfrm>
            <a:off x="9772078" y="941374"/>
            <a:ext cx="3452643"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857A74A5-3523-C782-CD74-3C50D2C00DEE}"/>
              </a:ext>
            </a:extLst>
          </p:cNvPr>
          <p:cNvSpPr txBox="1"/>
          <p:nvPr/>
        </p:nvSpPr>
        <p:spPr>
          <a:xfrm>
            <a:off x="9112077" y="6285346"/>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2516161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a:t>Pregunta 3 del libro de ejercicios: Método ABCDE</a:t>
            </a:r>
            <a:endParaRPr lang="en-US"/>
          </a:p>
        </p:txBody>
      </p:sp>
      <p:sp>
        <p:nvSpPr>
          <p:cNvPr id="3" name="Content Placeholder 2"/>
          <p:cNvSpPr>
            <a:spLocks noGrp="1"/>
          </p:cNvSpPr>
          <p:nvPr>
            <p:ph idx="1"/>
          </p:nvPr>
        </p:nvSpPr>
        <p:spPr>
          <a:xfrm>
            <a:off x="525965" y="1689734"/>
            <a:ext cx="10988040" cy="4351338"/>
          </a:xfrm>
        </p:spPr>
        <p:txBody>
          <a:bodyPr>
            <a:noAutofit/>
          </a:bodyPr>
          <a:lstStyle/>
          <a:p>
            <a:pPr marL="0" indent="0">
              <a:buNone/>
            </a:pPr>
            <a:r>
              <a:rPr lang="es-MX" sz="2400"/>
              <a:t>Utilizando la sección anterior del libro de ejercicios, cite un ejemplo de cada una de las consideraciones siguientes:</a:t>
            </a:r>
          </a:p>
          <a:p>
            <a:pPr marL="0" indent="0">
              <a:buNone/>
            </a:pPr>
            <a:endParaRPr lang="en-US" sz="2400"/>
          </a:p>
          <a:p>
            <a:pPr marL="0" indent="0">
              <a:buNone/>
            </a:pPr>
            <a:r>
              <a:rPr lang="es-MX" sz="2400"/>
              <a:t>Una consideración pediátrica sobre la </a:t>
            </a:r>
            <a:r>
              <a:rPr lang="es-MX" sz="2400" u="sng"/>
              <a:t>vía aérea</a:t>
            </a:r>
            <a:r>
              <a:rPr lang="en-US" sz="2400"/>
              <a:t>________________________________</a:t>
            </a:r>
          </a:p>
          <a:p>
            <a:pPr marL="0" indent="0">
              <a:buNone/>
            </a:pPr>
            <a:r>
              <a:rPr lang="es-MX" sz="2400"/>
              <a:t>Una consideración pediátrica sobre la </a:t>
            </a:r>
            <a:r>
              <a:rPr lang="es-MX" sz="2400" u="sng"/>
              <a:t>respiración</a:t>
            </a:r>
            <a:r>
              <a:rPr lang="es-MX" sz="2400"/>
              <a:t> </a:t>
            </a:r>
            <a:r>
              <a:rPr lang="en-US" sz="2400"/>
              <a:t>______________________________</a:t>
            </a:r>
          </a:p>
          <a:p>
            <a:pPr marL="0" indent="0">
              <a:buNone/>
            </a:pPr>
            <a:r>
              <a:rPr lang="es-MX" sz="2400"/>
              <a:t>Una consideración pediátrica sobre la </a:t>
            </a:r>
            <a:r>
              <a:rPr lang="es-MX" sz="2400" u="sng"/>
              <a:t>circulación</a:t>
            </a:r>
            <a:r>
              <a:rPr lang="en-US" sz="2400"/>
              <a:t>_______________________________</a:t>
            </a:r>
          </a:p>
          <a:p>
            <a:pPr marL="0" indent="0">
              <a:buNone/>
            </a:pPr>
            <a:r>
              <a:rPr lang="es-MX" sz="2400"/>
              <a:t>Una consideración pediátrica sobre la </a:t>
            </a:r>
            <a:r>
              <a:rPr lang="es-MX" sz="2400" u="sng"/>
              <a:t>disfunción neurológica</a:t>
            </a:r>
            <a:r>
              <a:rPr lang="en-US" sz="2400"/>
              <a:t>_____________________</a:t>
            </a:r>
          </a:p>
          <a:p>
            <a:pPr marL="0" indent="0">
              <a:buNone/>
            </a:pPr>
            <a:r>
              <a:rPr lang="es-MX" sz="2400"/>
              <a:t>Una consideración pediátrica sobre la </a:t>
            </a:r>
            <a:r>
              <a:rPr lang="es-MX" sz="2400" u="sng"/>
              <a:t>exposición</a:t>
            </a:r>
            <a:r>
              <a:rPr lang="en-US" sz="2400"/>
              <a:t>______________________________</a:t>
            </a:r>
          </a:p>
          <a:p>
            <a:pPr marL="0" indent="0">
              <a:buNone/>
            </a:pPr>
            <a:endParaRPr lang="en-US" sz="2400"/>
          </a:p>
        </p:txBody>
      </p:sp>
      <p:pic>
        <p:nvPicPr>
          <p:cNvPr id="5" name="Picture 4"/>
          <p:cNvPicPr>
            <a:picLocks noChangeAspect="1"/>
          </p:cNvPicPr>
          <p:nvPr/>
        </p:nvPicPr>
        <p:blipFill>
          <a:blip r:embed="rId3"/>
          <a:stretch>
            <a:fillRect/>
          </a:stretch>
        </p:blipFill>
        <p:spPr>
          <a:xfrm>
            <a:off x="10724956" y="429267"/>
            <a:ext cx="1257687" cy="983020"/>
          </a:xfrm>
          <a:prstGeom prst="rect">
            <a:avLst/>
          </a:prstGeom>
        </p:spPr>
      </p:pic>
    </p:spTree>
    <p:extLst>
      <p:ext uri="{BB962C8B-B14F-4D97-AF65-F5344CB8AC3E}">
        <p14:creationId xmlns:p14="http://schemas.microsoft.com/office/powerpoint/2010/main" val="7800378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57502343"/>
              </p:ext>
            </p:extLst>
          </p:nvPr>
        </p:nvGraphicFramePr>
        <p:xfrm>
          <a:off x="1160084" y="1279841"/>
          <a:ext cx="10604102" cy="5578159"/>
        </p:xfrm>
        <a:graphic>
          <a:graphicData uri="http://schemas.openxmlformats.org/drawingml/2006/table">
            <a:tbl>
              <a:tblPr firstRow="1" bandRow="1">
                <a:tableStyleId>{2D5ABB26-0587-4C30-8999-92F81FD0307C}</a:tableStyleId>
              </a:tblPr>
              <a:tblGrid>
                <a:gridCol w="2034805">
                  <a:extLst>
                    <a:ext uri="{9D8B030D-6E8A-4147-A177-3AD203B41FA5}">
                      <a16:colId xmlns:a16="http://schemas.microsoft.com/office/drawing/2014/main" val="20000"/>
                    </a:ext>
                  </a:extLst>
                </a:gridCol>
                <a:gridCol w="8569297">
                  <a:extLst>
                    <a:ext uri="{9D8B030D-6E8A-4147-A177-3AD203B41FA5}">
                      <a16:colId xmlns:a16="http://schemas.microsoft.com/office/drawing/2014/main" val="20001"/>
                    </a:ext>
                  </a:extLst>
                </a:gridCol>
              </a:tblGrid>
              <a:tr h="1209744">
                <a:tc>
                  <a:txBody>
                    <a:bodyPr/>
                    <a:lstStyle/>
                    <a:p>
                      <a:pPr>
                        <a:lnSpc>
                          <a:spcPct val="150000"/>
                        </a:lnSpc>
                      </a:pPr>
                      <a:endParaRPr lang="en-US"/>
                    </a:p>
                  </a:txBody>
                  <a:tcPr>
                    <a:noFill/>
                  </a:tcPr>
                </a:tc>
                <a:tc>
                  <a:txBody>
                    <a:bodyPr/>
                    <a:lstStyle/>
                    <a:p>
                      <a:pPr marL="0" indent="0">
                        <a:lnSpc>
                          <a:spcPct val="150000"/>
                        </a:lnSpc>
                        <a:buNone/>
                      </a:pPr>
                      <a:r>
                        <a:rPr lang="es-MX" sz="2400" u="sng"/>
                        <a:t>Vía aérea</a:t>
                      </a:r>
                      <a:r>
                        <a:rPr lang="en-US" sz="2400" u="sng"/>
                        <a:t> </a:t>
                      </a:r>
                      <a:r>
                        <a:rPr lang="es-MX" sz="2400"/>
                        <a:t>con inmovilización de columna cervical</a:t>
                      </a:r>
                      <a:endParaRPr lang="en-US"/>
                    </a:p>
                  </a:txBody>
                  <a:tcPr>
                    <a:noFill/>
                  </a:tcPr>
                </a:tc>
                <a:extLst>
                  <a:ext uri="{0D108BD9-81ED-4DB2-BD59-A6C34878D82A}">
                    <a16:rowId xmlns:a16="http://schemas.microsoft.com/office/drawing/2014/main" val="10000"/>
                  </a:ext>
                </a:extLst>
              </a:tr>
              <a:tr h="1092200">
                <a:tc>
                  <a:txBody>
                    <a:bodyPr/>
                    <a:lstStyle/>
                    <a:p>
                      <a:pPr>
                        <a:lnSpc>
                          <a:spcPct val="150000"/>
                        </a:lnSpc>
                      </a:pPr>
                      <a:endParaRPr lang="en-US"/>
                    </a:p>
                  </a:txBody>
                  <a:tcPr>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MX" sz="2400" u="sng"/>
                        <a:t>Respiración</a:t>
                      </a:r>
                      <a:r>
                        <a:rPr lang="en-US" sz="2400"/>
                        <a:t> y </a:t>
                      </a:r>
                      <a:r>
                        <a:rPr lang="es-MX" sz="2400"/>
                        <a:t>oxígeno si es necesario</a:t>
                      </a:r>
                      <a:endParaRPr lang="en-US" sz="2400"/>
                    </a:p>
                    <a:p>
                      <a:pPr>
                        <a:lnSpc>
                          <a:spcPct val="150000"/>
                        </a:lnSpc>
                      </a:pPr>
                      <a:endParaRPr lang="en-US"/>
                    </a:p>
                  </a:txBody>
                  <a:tcPr>
                    <a:noFill/>
                  </a:tcPr>
                </a:tc>
                <a:extLst>
                  <a:ext uri="{0D108BD9-81ED-4DB2-BD59-A6C34878D82A}">
                    <a16:rowId xmlns:a16="http://schemas.microsoft.com/office/drawing/2014/main" val="10001"/>
                  </a:ext>
                </a:extLst>
              </a:tr>
              <a:tr h="1003300">
                <a:tc>
                  <a:txBody>
                    <a:bodyPr/>
                    <a:lstStyle/>
                    <a:p>
                      <a:pPr>
                        <a:lnSpc>
                          <a:spcPct val="150000"/>
                        </a:lnSpc>
                      </a:pPr>
                      <a:endParaRPr lang="en-US"/>
                    </a:p>
                  </a:txBody>
                  <a:tcPr>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MX" sz="2400" u="sng"/>
                        <a:t>Circulación</a:t>
                      </a:r>
                      <a:r>
                        <a:rPr lang="en-US" sz="2400"/>
                        <a:t> </a:t>
                      </a:r>
                      <a:r>
                        <a:rPr lang="es-MX" sz="2400"/>
                        <a:t>líquidos IV </a:t>
                      </a:r>
                      <a:r>
                        <a:rPr lang="en-US" sz="2400"/>
                        <a:t>y </a:t>
                      </a:r>
                      <a:r>
                        <a:rPr lang="es-MX" sz="2400"/>
                        <a:t>controle el sangrado externo</a:t>
                      </a:r>
                      <a:endParaRPr lang="en-US" sz="2400"/>
                    </a:p>
                    <a:p>
                      <a:pPr>
                        <a:lnSpc>
                          <a:spcPct val="150000"/>
                        </a:lnSpc>
                      </a:pPr>
                      <a:endParaRPr lang="en-US"/>
                    </a:p>
                  </a:txBody>
                  <a:tcPr>
                    <a:noFill/>
                  </a:tcPr>
                </a:tc>
                <a:extLst>
                  <a:ext uri="{0D108BD9-81ED-4DB2-BD59-A6C34878D82A}">
                    <a16:rowId xmlns:a16="http://schemas.microsoft.com/office/drawing/2014/main" val="10002"/>
                  </a:ext>
                </a:extLst>
              </a:tr>
              <a:tr h="1226185">
                <a:tc>
                  <a:txBody>
                    <a:bodyPr/>
                    <a:lstStyle/>
                    <a:p>
                      <a:pPr>
                        <a:lnSpc>
                          <a:spcPct val="150000"/>
                        </a:lnSpc>
                      </a:pPr>
                      <a:endParaRPr lang="en-US"/>
                    </a:p>
                  </a:txBody>
                  <a:tcPr>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MX" sz="2400" u="sng"/>
                        <a:t>Disfunción neurológica</a:t>
                      </a:r>
                      <a:r>
                        <a:rPr lang="en-US" sz="2400" u="sng"/>
                        <a:t> </a:t>
                      </a:r>
                      <a:r>
                        <a:rPr lang="en-US" sz="2400"/>
                        <a:t>AVPU/GCS, </a:t>
                      </a:r>
                      <a:r>
                        <a:rPr lang="es-ES" sz="2400" noProof="0"/>
                        <a:t>pupilas y glucosa</a:t>
                      </a:r>
                    </a:p>
                    <a:p>
                      <a:pPr>
                        <a:lnSpc>
                          <a:spcPct val="150000"/>
                        </a:lnSpc>
                      </a:pPr>
                      <a:endParaRPr lang="en-US"/>
                    </a:p>
                  </a:txBody>
                  <a:tcPr>
                    <a:noFill/>
                  </a:tcPr>
                </a:tc>
                <a:extLst>
                  <a:ext uri="{0D108BD9-81ED-4DB2-BD59-A6C34878D82A}">
                    <a16:rowId xmlns:a16="http://schemas.microsoft.com/office/drawing/2014/main" val="10003"/>
                  </a:ext>
                </a:extLst>
              </a:tr>
              <a:tr h="1041015">
                <a:tc>
                  <a:txBody>
                    <a:bodyPr/>
                    <a:lstStyle/>
                    <a:p>
                      <a:pPr>
                        <a:lnSpc>
                          <a:spcPct val="150000"/>
                        </a:lnSpc>
                      </a:pPr>
                      <a:endParaRPr lang="en-US"/>
                    </a:p>
                  </a:txBody>
                  <a:tcPr>
                    <a:noFill/>
                  </a:tcPr>
                </a:tc>
                <a:tc>
                  <a:txBody>
                    <a:bodyPr/>
                    <a:lstStyle/>
                    <a:p>
                      <a:pPr marL="0" marR="0" indent="0" algn="l" rtl="0" eaLnBrk="1" fontAlgn="auto" latinLnBrk="0" hangingPunct="1">
                        <a:lnSpc>
                          <a:spcPct val="150000"/>
                        </a:lnSpc>
                        <a:spcBef>
                          <a:spcPts val="0"/>
                        </a:spcBef>
                        <a:spcAft>
                          <a:spcPts val="0"/>
                        </a:spcAft>
                        <a:buClrTx/>
                        <a:buSzTx/>
                        <a:buFontTx/>
                        <a:buNone/>
                      </a:pPr>
                      <a:r>
                        <a:rPr lang="es-MX" sz="2400" u="sng"/>
                        <a:t>Exposición</a:t>
                      </a:r>
                      <a:r>
                        <a:rPr lang="en-US" sz="2400"/>
                        <a:t> </a:t>
                      </a:r>
                      <a:r>
                        <a:rPr lang="es-MX" sz="2400"/>
                        <a:t>y</a:t>
                      </a:r>
                      <a:r>
                        <a:rPr lang="es-MX" sz="2400" baseline="0"/>
                        <a:t> control de temperatura</a:t>
                      </a:r>
                      <a:endParaRPr lang="es-MX" sz="2400"/>
                    </a:p>
                    <a:p>
                      <a:pPr>
                        <a:lnSpc>
                          <a:spcPct val="150000"/>
                        </a:lnSpc>
                      </a:pPr>
                      <a:endParaRPr lang="en-US"/>
                    </a:p>
                  </a:txBody>
                  <a:tcPr>
                    <a:no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427814" y="119874"/>
            <a:ext cx="10515600" cy="1325563"/>
          </a:xfrm>
        </p:spPr>
        <p:txBody>
          <a:bodyPr/>
          <a:lstStyle/>
          <a:p>
            <a:r>
              <a:rPr lang="es-ES_tradnl" b="1"/>
              <a:t>El método ABCDE</a:t>
            </a:r>
            <a:endParaRPr lang="es-ES_tradnl"/>
          </a:p>
        </p:txBody>
      </p:sp>
      <p:pic>
        <p:nvPicPr>
          <p:cNvPr id="3" name="Picture 6" descr="A picture containing text, clipart&#10;&#10;Description automatically generated">
            <a:extLst>
              <a:ext uri="{FF2B5EF4-FFF2-40B4-BE49-F238E27FC236}">
                <a16:creationId xmlns:a16="http://schemas.microsoft.com/office/drawing/2014/main" id="{0F32D4A8-A15A-080E-06CE-DBDA92938A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3997" y="5591057"/>
            <a:ext cx="1828800" cy="971550"/>
          </a:xfrm>
          <a:prstGeom prst="rect">
            <a:avLst/>
          </a:prstGeom>
        </p:spPr>
      </p:pic>
      <p:pic>
        <p:nvPicPr>
          <p:cNvPr id="4" name="Picture 5" descr="A picture containing icon&#10;&#10;Description automatically generated">
            <a:extLst>
              <a:ext uri="{FF2B5EF4-FFF2-40B4-BE49-F238E27FC236}">
                <a16:creationId xmlns:a16="http://schemas.microsoft.com/office/drawing/2014/main" id="{6DE66D26-6104-63C4-52E3-B4C0DEDC09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50570" y="2273842"/>
            <a:ext cx="1866900" cy="1038225"/>
          </a:xfrm>
          <a:prstGeom prst="rect">
            <a:avLst/>
          </a:prstGeom>
        </p:spPr>
      </p:pic>
      <p:pic>
        <p:nvPicPr>
          <p:cNvPr id="5" name="Picture 8" descr="A picture containing icon&#10;&#10;Description automatically generated">
            <a:extLst>
              <a:ext uri="{FF2B5EF4-FFF2-40B4-BE49-F238E27FC236}">
                <a16:creationId xmlns:a16="http://schemas.microsoft.com/office/drawing/2014/main" id="{0D9008FA-937A-501B-7EC4-C3C025D436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67889" y="3391842"/>
            <a:ext cx="1857375" cy="981075"/>
          </a:xfrm>
          <a:prstGeom prst="rect">
            <a:avLst/>
          </a:prstGeom>
        </p:spPr>
      </p:pic>
      <p:pic>
        <p:nvPicPr>
          <p:cNvPr id="7" name="Picture 5" descr="A picture containing logo&#10;&#10;Description automatically generated">
            <a:extLst>
              <a:ext uri="{FF2B5EF4-FFF2-40B4-BE49-F238E27FC236}">
                <a16:creationId xmlns:a16="http://schemas.microsoft.com/office/drawing/2014/main" id="{3EF41871-4A6C-AA16-68FB-FA20ABEB7F6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01644" y="4482372"/>
            <a:ext cx="1800225" cy="971550"/>
          </a:xfrm>
          <a:prstGeom prst="rect">
            <a:avLst/>
          </a:prstGeom>
        </p:spPr>
      </p:pic>
      <p:pic>
        <p:nvPicPr>
          <p:cNvPr id="8" name="Picture 8">
            <a:extLst>
              <a:ext uri="{FF2B5EF4-FFF2-40B4-BE49-F238E27FC236}">
                <a16:creationId xmlns:a16="http://schemas.microsoft.com/office/drawing/2014/main" id="{D6A69BA6-9AC5-AAF2-72FE-9DEDE2427F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49612" y="1154594"/>
            <a:ext cx="1847850" cy="990600"/>
          </a:xfrm>
          <a:prstGeom prst="rect">
            <a:avLst/>
          </a:prstGeom>
        </p:spPr>
      </p:pic>
    </p:spTree>
    <p:extLst>
      <p:ext uri="{BB962C8B-B14F-4D97-AF65-F5344CB8AC3E}">
        <p14:creationId xmlns:p14="http://schemas.microsoft.com/office/powerpoint/2010/main" val="1695981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77811" y="147250"/>
            <a:ext cx="10515600" cy="1325563"/>
          </a:xfrm>
        </p:spPr>
        <p:txBody>
          <a:bodyPr/>
          <a:lstStyle/>
          <a:p>
            <a:r>
              <a:rPr lang="en-US">
                <a:latin typeface="Calibri" charset="0"/>
                <a:ea typeface="Calibri" charset="0"/>
                <a:cs typeface="Calibri" charset="0"/>
              </a:rPr>
              <a:t>RECUERDE</a:t>
            </a:r>
          </a:p>
        </p:txBody>
      </p:sp>
      <p:sp>
        <p:nvSpPr>
          <p:cNvPr id="3" name="Content Placeholder 2"/>
          <p:cNvSpPr>
            <a:spLocks noGrp="1"/>
          </p:cNvSpPr>
          <p:nvPr>
            <p:ph idx="1"/>
          </p:nvPr>
        </p:nvSpPr>
        <p:spPr>
          <a:xfrm>
            <a:off x="449580" y="1977515"/>
            <a:ext cx="11292840" cy="2581851"/>
          </a:xfrm>
        </p:spPr>
        <p:txBody>
          <a:bodyPr vert="horz" lIns="91440" tIns="45720" rIns="91440" bIns="45720" rtlCol="0" anchor="t">
            <a:normAutofit/>
          </a:bodyPr>
          <a:lstStyle/>
          <a:p>
            <a:pPr marL="0" indent="0" algn="ctr">
              <a:spcBef>
                <a:spcPts val="0"/>
              </a:spcBef>
              <a:buClr>
                <a:schemeClr val="dk1"/>
              </a:buClr>
              <a:buSzPct val="25000"/>
              <a:buNone/>
            </a:pPr>
            <a:r>
              <a:rPr lang="es-MX"/>
              <a:t>Si encontró un problema en cualquier punto de ABCDE, </a:t>
            </a:r>
            <a:r>
              <a:rPr lang="es-MX" b="1">
                <a:solidFill>
                  <a:schemeClr val="accent2"/>
                </a:solidFill>
              </a:rPr>
              <a:t>DETÉNGASE</a:t>
            </a:r>
            <a:r>
              <a:rPr lang="es-MX"/>
              <a:t> y </a:t>
            </a:r>
            <a:r>
              <a:rPr lang="es-MX" b="1">
                <a:solidFill>
                  <a:schemeClr val="accent2"/>
                </a:solidFill>
              </a:rPr>
              <a:t>TRATE</a:t>
            </a:r>
            <a:r>
              <a:rPr lang="es-MX"/>
              <a:t> el problema</a:t>
            </a:r>
            <a:endParaRPr lang="es-MX">
              <a:ea typeface="Calibri Light"/>
              <a:cs typeface="Calibri Light"/>
            </a:endParaRPr>
          </a:p>
          <a:p>
            <a:pPr marL="0" lvl="0" indent="0" algn="ctr">
              <a:spcBef>
                <a:spcPts val="0"/>
              </a:spcBef>
              <a:buClr>
                <a:schemeClr val="dk1"/>
              </a:buClr>
              <a:buSzPct val="25000"/>
              <a:buNone/>
            </a:pPr>
            <a:endParaRPr lang="es-MX"/>
          </a:p>
          <a:p>
            <a:pPr marL="0" indent="0" algn="ctr">
              <a:spcBef>
                <a:spcPts val="0"/>
              </a:spcBef>
              <a:buClr>
                <a:schemeClr val="dk1"/>
              </a:buClr>
              <a:buSzPct val="25000"/>
              <a:buNone/>
            </a:pPr>
            <a:r>
              <a:rPr lang="es-MX"/>
              <a:t>Posteriormente, </a:t>
            </a:r>
            <a:r>
              <a:rPr lang="es-MX" b="1">
                <a:solidFill>
                  <a:schemeClr val="accent2"/>
                </a:solidFill>
              </a:rPr>
              <a:t>REGRESE </a:t>
            </a:r>
            <a:r>
              <a:rPr lang="es-MX"/>
              <a:t>y </a:t>
            </a:r>
            <a:r>
              <a:rPr lang="es-MX" b="1">
                <a:solidFill>
                  <a:schemeClr val="accent2"/>
                </a:solidFill>
              </a:rPr>
              <a:t>REVALORE </a:t>
            </a:r>
            <a:r>
              <a:rPr lang="es-MX">
                <a:solidFill>
                  <a:srgbClr val="000000"/>
                </a:solidFill>
              </a:rPr>
              <a:t>ABCDE</a:t>
            </a:r>
            <a:r>
              <a:rPr lang="es-MX"/>
              <a:t> para detectar un problema nuevo que se haya desarrollado y asegurase de que el tratamiento funcionó.</a:t>
            </a:r>
            <a:endParaRPr lang="en-US">
              <a:latin typeface="Calibri" charset="0"/>
              <a:ea typeface="Calibri" charset="0"/>
              <a:cs typeface="Calibri" charset="0"/>
            </a:endParaRPr>
          </a:p>
        </p:txBody>
      </p:sp>
      <p:sp>
        <p:nvSpPr>
          <p:cNvPr id="2" name="Rectangle 1">
            <a:extLst>
              <a:ext uri="{FF2B5EF4-FFF2-40B4-BE49-F238E27FC236}">
                <a16:creationId xmlns:a16="http://schemas.microsoft.com/office/drawing/2014/main" id="{B25FEE01-AB99-D3B4-762D-82C919FA95FB}"/>
              </a:ext>
            </a:extLst>
          </p:cNvPr>
          <p:cNvSpPr/>
          <p:nvPr/>
        </p:nvSpPr>
        <p:spPr>
          <a:xfrm>
            <a:off x="9574852" y="0"/>
            <a:ext cx="3906600"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3549325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9" name="Shape 113"/>
          <p:cNvSpPr txBox="1">
            <a:spLocks/>
          </p:cNvSpPr>
          <p:nvPr/>
        </p:nvSpPr>
        <p:spPr>
          <a:xfrm>
            <a:off x="403412" y="-128530"/>
            <a:ext cx="10515599" cy="13257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pPr>
              <a:buSzPct val="25000"/>
            </a:pPr>
            <a:r>
              <a:rPr lang="es-MX" sz="4000">
                <a:solidFill>
                  <a:srgbClr val="002060"/>
                </a:solidFill>
              </a:rPr>
              <a:t>Elementos del historial SAMPLE</a:t>
            </a:r>
            <a:endParaRPr lang="en-US" sz="4000">
              <a:solidFill>
                <a:srgbClr val="002060"/>
              </a:solidFill>
            </a:endParaRPr>
          </a:p>
        </p:txBody>
      </p:sp>
      <p:graphicFrame>
        <p:nvGraphicFramePr>
          <p:cNvPr id="4" name="Tabla 3">
            <a:extLst>
              <a:ext uri="{FF2B5EF4-FFF2-40B4-BE49-F238E27FC236}">
                <a16:creationId xmlns:a16="http://schemas.microsoft.com/office/drawing/2014/main" id="{146A25CE-DAF0-C6BB-766B-F3FF212FCD20}"/>
              </a:ext>
            </a:extLst>
          </p:cNvPr>
          <p:cNvGraphicFramePr>
            <a:graphicFrameLocks noGrp="1"/>
          </p:cNvGraphicFramePr>
          <p:nvPr>
            <p:extLst>
              <p:ext uri="{D42A27DB-BD31-4B8C-83A1-F6EECF244321}">
                <p14:modId xmlns:p14="http://schemas.microsoft.com/office/powerpoint/2010/main" val="379662918"/>
              </p:ext>
            </p:extLst>
          </p:nvPr>
        </p:nvGraphicFramePr>
        <p:xfrm>
          <a:off x="471660" y="1023294"/>
          <a:ext cx="10477495" cy="5332095"/>
        </p:xfrm>
        <a:graphic>
          <a:graphicData uri="http://schemas.openxmlformats.org/drawingml/2006/table">
            <a:tbl>
              <a:tblPr firstRow="1" bandRow="1">
                <a:tableStyleId>{5C22544A-7EE6-4342-B048-85BDC9FD1C3A}</a:tableStyleId>
              </a:tblPr>
              <a:tblGrid>
                <a:gridCol w="552450">
                  <a:extLst>
                    <a:ext uri="{9D8B030D-6E8A-4147-A177-3AD203B41FA5}">
                      <a16:colId xmlns:a16="http://schemas.microsoft.com/office/drawing/2014/main" val="890433830"/>
                    </a:ext>
                  </a:extLst>
                </a:gridCol>
                <a:gridCol w="2788644">
                  <a:extLst>
                    <a:ext uri="{9D8B030D-6E8A-4147-A177-3AD203B41FA5}">
                      <a16:colId xmlns:a16="http://schemas.microsoft.com/office/drawing/2014/main" val="245971742"/>
                    </a:ext>
                  </a:extLst>
                </a:gridCol>
                <a:gridCol w="7136401">
                  <a:extLst>
                    <a:ext uri="{9D8B030D-6E8A-4147-A177-3AD203B41FA5}">
                      <a16:colId xmlns:a16="http://schemas.microsoft.com/office/drawing/2014/main" val="2950056586"/>
                    </a:ext>
                  </a:extLst>
                </a:gridCol>
              </a:tblGrid>
              <a:tr h="771525">
                <a:tc>
                  <a:txBody>
                    <a:bodyPr/>
                    <a:lstStyle/>
                    <a:p>
                      <a:pPr fontAlgn="base"/>
                      <a:r>
                        <a:rPr lang="en-US" sz="3600" b="1">
                          <a:solidFill>
                            <a:srgbClr val="000000"/>
                          </a:solidFill>
                          <a:effectLst/>
                          <a:latin typeface="Source Sans Pro"/>
                        </a:rPr>
                        <a:t>S​</a:t>
                      </a:r>
                      <a:endParaRPr lang="en-US" b="1">
                        <a:solidFill>
                          <a:srgbClr val="FFFFFF"/>
                        </a:solidFill>
                        <a:effectLst/>
                        <a:latin typeface="Source Sans Pro"/>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E5D6"/>
                    </a:solidFill>
                  </a:tcPr>
                </a:tc>
                <a:tc>
                  <a:txBody>
                    <a:bodyPr/>
                    <a:lstStyle/>
                    <a:p>
                      <a:pPr lvl="0">
                        <a:buNone/>
                      </a:pPr>
                      <a:r>
                        <a:rPr lang="es-MX" sz="2400" b="0">
                          <a:solidFill>
                            <a:schemeClr val="tx1"/>
                          </a:solidFill>
                          <a:latin typeface="+mj-lt"/>
                        </a:rPr>
                        <a:t>Signos y síntomas</a:t>
                      </a:r>
                      <a:endParaRPr lang="en-US" sz="2200" b="0">
                        <a:solidFill>
                          <a:schemeClr val="tx1"/>
                        </a:solidFill>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buNone/>
                      </a:pPr>
                      <a:r>
                        <a:rPr lang="es-MX" sz="2000" b="0">
                          <a:solidFill>
                            <a:schemeClr val="tx1"/>
                          </a:solidFill>
                          <a:latin typeface="+mj-lt"/>
                        </a:rPr>
                        <a:t>El informe del paciente o la familia sobre los signos y síntomas es esencial para la evaluación</a:t>
                      </a:r>
                      <a:endParaRPr lang="en-US" sz="2000" b="0">
                        <a:solidFill>
                          <a:schemeClr val="tx1"/>
                        </a:solidFill>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2840226"/>
                  </a:ext>
                </a:extLst>
              </a:tr>
              <a:tr h="771525">
                <a:tc>
                  <a:txBody>
                    <a:bodyPr/>
                    <a:lstStyle/>
                    <a:p>
                      <a:pPr fontAlgn="base"/>
                      <a:r>
                        <a:rPr lang="en-US" sz="3600" b="1">
                          <a:effectLst/>
                          <a:latin typeface="Source Sans Pro"/>
                        </a:rPr>
                        <a:t>A</a:t>
                      </a:r>
                      <a:r>
                        <a:rPr lang="en-US" sz="3600">
                          <a:effectLst/>
                          <a:latin typeface="Source Sans Pro"/>
                        </a:rPr>
                        <a:t>​</a:t>
                      </a:r>
                      <a:endParaRPr lang="en-US">
                        <a:effectLst/>
                        <a:latin typeface="Source Sans Pro"/>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E5D6"/>
                    </a:solidFill>
                  </a:tcPr>
                </a:tc>
                <a:tc>
                  <a:txBody>
                    <a:bodyPr/>
                    <a:lstStyle/>
                    <a:p>
                      <a:pPr lvl="0">
                        <a:buNone/>
                      </a:pPr>
                      <a:r>
                        <a:rPr lang="es-MX" sz="2400" b="0">
                          <a:solidFill>
                            <a:schemeClr val="tx1"/>
                          </a:solidFill>
                          <a:latin typeface="+mj-lt"/>
                        </a:rPr>
                        <a:t>Alergias</a:t>
                      </a:r>
                      <a:endParaRPr lang="en-US" sz="2200" b="0">
                        <a:solidFill>
                          <a:schemeClr val="tx1"/>
                        </a:solidFill>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buNone/>
                      </a:pPr>
                      <a:r>
                        <a:rPr lang="es-MX" sz="2000">
                          <a:latin typeface="+mj-lt"/>
                        </a:rPr>
                        <a:t>Es importante conocer las alergias del paciente para prevenir daños con los tratamientos</a:t>
                      </a:r>
                      <a:endParaRPr lang="en-US" sz="2000" b="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4466686"/>
                  </a:ext>
                </a:extLst>
              </a:tr>
              <a:tr h="771525">
                <a:tc>
                  <a:txBody>
                    <a:bodyPr/>
                    <a:lstStyle/>
                    <a:p>
                      <a:pPr fontAlgn="base"/>
                      <a:r>
                        <a:rPr lang="en-US" sz="3600" b="1">
                          <a:effectLst/>
                          <a:latin typeface="Source Sans Pro"/>
                        </a:rPr>
                        <a:t>M</a:t>
                      </a:r>
                      <a:r>
                        <a:rPr lang="en-US" sz="3600">
                          <a:effectLst/>
                          <a:latin typeface="Source Sans Pro"/>
                        </a:rPr>
                        <a:t>​</a:t>
                      </a:r>
                      <a:endParaRPr lang="en-US">
                        <a:effectLst/>
                        <a:latin typeface="Source Sans Pro"/>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E5D6"/>
                    </a:solidFill>
                  </a:tcPr>
                </a:tc>
                <a:tc>
                  <a:txBody>
                    <a:bodyPr/>
                    <a:lstStyle/>
                    <a:p>
                      <a:pPr lvl="0">
                        <a:buNone/>
                      </a:pPr>
                      <a:r>
                        <a:rPr lang="es-MX" sz="2400" b="0">
                          <a:solidFill>
                            <a:schemeClr val="tx1"/>
                          </a:solidFill>
                          <a:latin typeface="+mj-lt"/>
                        </a:rPr>
                        <a:t>Medicamentos</a:t>
                      </a:r>
                      <a:endParaRPr lang="en-US" sz="2200" b="0">
                        <a:solidFill>
                          <a:schemeClr val="tx1"/>
                        </a:solidFill>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buNone/>
                      </a:pPr>
                      <a:r>
                        <a:rPr lang="es-MX" sz="2000">
                          <a:latin typeface="+mj-lt"/>
                        </a:rPr>
                        <a:t>Obtenga una lista completa de los medicamentos que toma la persona actualmente o cambios en la dosis</a:t>
                      </a:r>
                      <a:endParaRPr lang="en-US" sz="2000" b="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5220005"/>
                  </a:ext>
                </a:extLst>
              </a:tr>
              <a:tr h="771525">
                <a:tc>
                  <a:txBody>
                    <a:bodyPr/>
                    <a:lstStyle/>
                    <a:p>
                      <a:pPr fontAlgn="base"/>
                      <a:r>
                        <a:rPr lang="en-US" sz="3600" b="1">
                          <a:effectLst/>
                          <a:latin typeface="Source Sans Pro"/>
                        </a:rPr>
                        <a:t>P</a:t>
                      </a:r>
                      <a:r>
                        <a:rPr lang="en-US" sz="3600">
                          <a:effectLst/>
                          <a:latin typeface="Source Sans Pro"/>
                        </a:rPr>
                        <a:t>​</a:t>
                      </a:r>
                      <a:endParaRPr lang="en-US">
                        <a:effectLst/>
                        <a:latin typeface="Source Sans Pro"/>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E5D6"/>
                    </a:solidFill>
                  </a:tcPr>
                </a:tc>
                <a:tc>
                  <a:txBody>
                    <a:bodyPr/>
                    <a:lstStyle/>
                    <a:p>
                      <a:pPr lvl="0">
                        <a:buNone/>
                      </a:pPr>
                      <a:r>
                        <a:rPr lang="es-MX" sz="2400" b="0">
                          <a:solidFill>
                            <a:schemeClr val="tx1"/>
                          </a:solidFill>
                          <a:latin typeface="+mj-lt"/>
                        </a:rPr>
                        <a:t>Antecedentes clínicos</a:t>
                      </a:r>
                      <a:endParaRPr lang="en-US" sz="2200" b="0">
                        <a:solidFill>
                          <a:schemeClr val="tx1"/>
                        </a:solidFill>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buNone/>
                      </a:pPr>
                      <a:r>
                        <a:rPr lang="es-MX" sz="2000">
                          <a:latin typeface="+mj-lt"/>
                        </a:rPr>
                        <a:t>Conocer los antecedentes clínicos de una persona puede ayudar a entender la enfermedad actual y en las opciones de tratamiento</a:t>
                      </a:r>
                      <a:endParaRPr lang="en-US" sz="2000" b="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1660156"/>
                  </a:ext>
                </a:extLst>
              </a:tr>
              <a:tr h="771525">
                <a:tc>
                  <a:txBody>
                    <a:bodyPr/>
                    <a:lstStyle/>
                    <a:p>
                      <a:pPr fontAlgn="base"/>
                      <a:r>
                        <a:rPr lang="en-US" sz="3600" b="1">
                          <a:effectLst/>
                          <a:latin typeface="Source Sans Pro"/>
                        </a:rPr>
                        <a:t>L</a:t>
                      </a:r>
                      <a:r>
                        <a:rPr lang="en-US" sz="3600">
                          <a:effectLst/>
                          <a:latin typeface="Source Sans Pro"/>
                        </a:rPr>
                        <a:t>​</a:t>
                      </a:r>
                      <a:endParaRPr lang="en-US">
                        <a:effectLst/>
                        <a:latin typeface="Source Sans Pro"/>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E5D6"/>
                    </a:solidFill>
                  </a:tcPr>
                </a:tc>
                <a:tc>
                  <a:txBody>
                    <a:bodyPr/>
                    <a:lstStyle/>
                    <a:p>
                      <a:pPr lvl="0">
                        <a:buNone/>
                      </a:pPr>
                      <a:r>
                        <a:rPr lang="es-MX" sz="2400" b="0">
                          <a:solidFill>
                            <a:schemeClr val="tx1"/>
                          </a:solidFill>
                          <a:latin typeface="+mj-lt"/>
                        </a:rPr>
                        <a:t>Última ingesta</a:t>
                      </a:r>
                      <a:endParaRPr lang="en-US" sz="2200" b="0">
                        <a:solidFill>
                          <a:schemeClr val="tx1"/>
                        </a:solidFill>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buNone/>
                      </a:pPr>
                      <a:r>
                        <a:rPr lang="es-MX" sz="2000">
                          <a:latin typeface="+mj-lt"/>
                        </a:rPr>
                        <a:t>Tenga en cuenta si fue sólida o líquida. El estómago lleno aumenta la probabilidad de vómito/asfixia por sedación, intubación o procedimientos quirúrgicos</a:t>
                      </a:r>
                      <a:endParaRPr lang="en-US" sz="2000" b="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4457599"/>
                  </a:ext>
                </a:extLst>
              </a:tr>
              <a:tr h="771525">
                <a:tc>
                  <a:txBody>
                    <a:bodyPr/>
                    <a:lstStyle/>
                    <a:p>
                      <a:pPr fontAlgn="base"/>
                      <a:r>
                        <a:rPr lang="en-US" sz="3600" b="1">
                          <a:effectLst/>
                          <a:latin typeface="Source Sans Pro"/>
                        </a:rPr>
                        <a:t>E</a:t>
                      </a:r>
                      <a:r>
                        <a:rPr lang="en-US" sz="3600">
                          <a:effectLst/>
                          <a:latin typeface="Source Sans Pro"/>
                        </a:rPr>
                        <a:t>​</a:t>
                      </a:r>
                      <a:endParaRPr lang="en-US">
                        <a:effectLst/>
                        <a:latin typeface="Source Sans Pro"/>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E5D6"/>
                    </a:solidFill>
                  </a:tcPr>
                </a:tc>
                <a:tc>
                  <a:txBody>
                    <a:bodyPr/>
                    <a:lstStyle/>
                    <a:p>
                      <a:pPr lvl="0">
                        <a:buNone/>
                      </a:pPr>
                      <a:r>
                        <a:rPr lang="es-MX" sz="2400" b="0">
                          <a:solidFill>
                            <a:schemeClr val="tx1"/>
                          </a:solidFill>
                          <a:latin typeface="+mj-lt"/>
                        </a:rPr>
                        <a:t>Eventos relacionados con la enfermedad o lesión </a:t>
                      </a:r>
                      <a:endParaRPr lang="en-US" sz="2200" b="0">
                        <a:solidFill>
                          <a:schemeClr val="tx1"/>
                        </a:solidFill>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buNone/>
                      </a:pPr>
                      <a:r>
                        <a:rPr lang="es-MX" sz="2000">
                          <a:latin typeface="+mj-lt"/>
                        </a:rPr>
                        <a:t>Conocer las circunstancias que rodearon la lesión o enfermedad puede ayudar a entender la causa, la progresión y la gravedad</a:t>
                      </a:r>
                      <a:endParaRPr lang="en-US" sz="2000" b="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7299827"/>
                  </a:ext>
                </a:extLst>
              </a:tr>
            </a:tbl>
          </a:graphicData>
        </a:graphic>
      </p:graphicFrame>
      <p:sp>
        <p:nvSpPr>
          <p:cNvPr id="5" name="CuadroTexto 4">
            <a:extLst>
              <a:ext uri="{FF2B5EF4-FFF2-40B4-BE49-F238E27FC236}">
                <a16:creationId xmlns:a16="http://schemas.microsoft.com/office/drawing/2014/main" id="{7C73EA6E-60D7-1C0D-482C-C7C57F0C762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1189980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a:t>Pregunta 4 del libro de ejercicios</a:t>
            </a:r>
            <a:endParaRPr lang="en-US"/>
          </a:p>
        </p:txBody>
      </p:sp>
      <p:sp>
        <p:nvSpPr>
          <p:cNvPr id="3" name="Content Placeholder 2"/>
          <p:cNvSpPr>
            <a:spLocks noGrp="1"/>
          </p:cNvSpPr>
          <p:nvPr>
            <p:ph idx="1"/>
          </p:nvPr>
        </p:nvSpPr>
        <p:spPr>
          <a:xfrm>
            <a:off x="365760" y="1506071"/>
            <a:ext cx="10988040" cy="4458801"/>
          </a:xfrm>
        </p:spPr>
        <p:txBody>
          <a:bodyPr>
            <a:noAutofit/>
          </a:bodyPr>
          <a:lstStyle/>
          <a:p>
            <a:pPr marL="0" indent="0">
              <a:buNone/>
            </a:pPr>
            <a:r>
              <a:rPr lang="es-MX" sz="2400"/>
              <a:t>Utilizando la sección indicada del libro de ejercicios, señale a qué corresponde cada letra de la sigla SAMPLE: </a:t>
            </a:r>
            <a:endParaRPr lang="en-US" sz="4000"/>
          </a:p>
          <a:p>
            <a:pPr marL="0" indent="0">
              <a:buNone/>
            </a:pPr>
            <a:r>
              <a:rPr lang="en-US" sz="4000"/>
              <a:t>S</a:t>
            </a:r>
          </a:p>
          <a:p>
            <a:pPr marL="0" indent="0">
              <a:buNone/>
            </a:pPr>
            <a:r>
              <a:rPr lang="en-US" sz="4000"/>
              <a:t>A</a:t>
            </a:r>
          </a:p>
          <a:p>
            <a:pPr marL="0" indent="0">
              <a:buNone/>
            </a:pPr>
            <a:r>
              <a:rPr lang="en-US" sz="4000"/>
              <a:t>M</a:t>
            </a:r>
          </a:p>
          <a:p>
            <a:pPr marL="0" indent="0">
              <a:buNone/>
            </a:pPr>
            <a:r>
              <a:rPr lang="en-US" sz="4000"/>
              <a:t>P</a:t>
            </a:r>
          </a:p>
          <a:p>
            <a:pPr marL="0" indent="0">
              <a:buNone/>
            </a:pPr>
            <a:r>
              <a:rPr lang="en-US" sz="4000"/>
              <a:t>L</a:t>
            </a:r>
          </a:p>
          <a:p>
            <a:pPr marL="0" indent="0">
              <a:buNone/>
            </a:pPr>
            <a:r>
              <a:rPr lang="en-US" sz="4000"/>
              <a:t>E</a:t>
            </a:r>
          </a:p>
        </p:txBody>
      </p:sp>
      <p:pic>
        <p:nvPicPr>
          <p:cNvPr id="5" name="Picture 4"/>
          <p:cNvPicPr>
            <a:picLocks noChangeAspect="1"/>
          </p:cNvPicPr>
          <p:nvPr/>
        </p:nvPicPr>
        <p:blipFill>
          <a:blip r:embed="rId3"/>
          <a:stretch>
            <a:fillRect/>
          </a:stretch>
        </p:blipFill>
        <p:spPr>
          <a:xfrm>
            <a:off x="10132642" y="180239"/>
            <a:ext cx="1673346" cy="1307903"/>
          </a:xfrm>
          <a:prstGeom prst="rect">
            <a:avLst/>
          </a:prstGeom>
        </p:spPr>
      </p:pic>
    </p:spTree>
    <p:extLst>
      <p:ext uri="{BB962C8B-B14F-4D97-AF65-F5344CB8AC3E}">
        <p14:creationId xmlns:p14="http://schemas.microsoft.com/office/powerpoint/2010/main" val="40614641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65" y="386333"/>
            <a:ext cx="10515600" cy="727695"/>
          </a:xfrm>
        </p:spPr>
        <p:txBody>
          <a:bodyPr>
            <a:normAutofit/>
          </a:bodyPr>
          <a:lstStyle/>
          <a:p>
            <a:r>
              <a:rPr lang="es-MX"/>
              <a:t>CONSIDERACIONES DEL DESTINO DEL PACIENTE</a:t>
            </a:r>
            <a:endParaRPr lang="en-US">
              <a:solidFill>
                <a:srgbClr val="7030A0"/>
              </a:solidFill>
            </a:endParaRPr>
          </a:p>
        </p:txBody>
      </p:sp>
      <p:sp>
        <p:nvSpPr>
          <p:cNvPr id="3" name="Content Placeholder 2"/>
          <p:cNvSpPr>
            <a:spLocks noGrp="1"/>
          </p:cNvSpPr>
          <p:nvPr>
            <p:ph idx="1"/>
          </p:nvPr>
        </p:nvSpPr>
        <p:spPr>
          <a:xfrm>
            <a:off x="762000" y="1710134"/>
            <a:ext cx="5252535" cy="4351338"/>
          </a:xfrm>
        </p:spPr>
        <p:txBody>
          <a:bodyPr vert="horz" lIns="91440" tIns="45720" rIns="91440" bIns="45720" rtlCol="0" anchor="t">
            <a:noAutofit/>
          </a:bodyPr>
          <a:lstStyle/>
          <a:p>
            <a:r>
              <a:rPr lang="es-MX" sz="2400"/>
              <a:t>Una vez terminada la evaluación ABCDE -&gt; un historial SAMPLE -&gt; evaluación secundaria -&gt; se debe determinar la disposición (destino del paciente) </a:t>
            </a:r>
          </a:p>
          <a:p>
            <a:r>
              <a:rPr lang="es-MX" sz="2400"/>
              <a:t>Si usted realizó intervención en cualquiera de los pasos del método ABCDE, prepare de inmediato el traslado a un nivel superior de atención</a:t>
            </a:r>
            <a:endParaRPr lang="es-MX" sz="2400">
              <a:ea typeface="Calibri Light"/>
              <a:cs typeface="Calibri Light"/>
            </a:endParaRPr>
          </a:p>
        </p:txBody>
      </p:sp>
      <p:sp>
        <p:nvSpPr>
          <p:cNvPr id="5" name="TextBox 4">
            <a:extLst>
              <a:ext uri="{FF2B5EF4-FFF2-40B4-BE49-F238E27FC236}">
                <a16:creationId xmlns:a16="http://schemas.microsoft.com/office/drawing/2014/main" id="{3A6747DA-6C28-4482-40BB-799C8A3E5FBD}"/>
              </a:ext>
            </a:extLst>
          </p:cNvPr>
          <p:cNvSpPr txBox="1"/>
          <p:nvPr/>
        </p:nvSpPr>
        <p:spPr>
          <a:xfrm>
            <a:off x="6268535" y="1536174"/>
            <a:ext cx="5161465" cy="3785652"/>
          </a:xfrm>
          <a:prstGeom prst="rect">
            <a:avLst/>
          </a:prstGeom>
          <a:solidFill>
            <a:schemeClr val="accent2">
              <a:lumMod val="20000"/>
              <a:lumOff val="80000"/>
            </a:schemeClr>
          </a:solidFill>
        </p:spPr>
        <p:txBody>
          <a:bodyPr wrap="square" lIns="91440" tIns="45720" rIns="91440" bIns="45720" anchor="t">
            <a:spAutoFit/>
          </a:bodyPr>
          <a:lstStyle/>
          <a:p>
            <a:r>
              <a:rPr lang="es-MX" sz="2400">
                <a:latin typeface="+mj-lt"/>
              </a:rPr>
              <a:t>Una buena transferencia debe incluir: </a:t>
            </a:r>
          </a:p>
          <a:p>
            <a:pPr marL="914400" lvl="1" indent="-457200">
              <a:buFont typeface="Wingdings" pitchFamily="2" charset="2"/>
              <a:buChar char="ü"/>
            </a:pPr>
            <a:r>
              <a:rPr lang="es-MX" sz="2400">
                <a:latin typeface="+mj-lt"/>
              </a:rPr>
              <a:t>Breve identificación del paciente</a:t>
            </a:r>
            <a:endParaRPr lang="es-MX" sz="2400">
              <a:latin typeface="+mj-lt"/>
              <a:ea typeface="Calibri Light"/>
              <a:cs typeface="Calibri Light"/>
            </a:endParaRPr>
          </a:p>
          <a:p>
            <a:pPr marL="914400" lvl="1" indent="-457200">
              <a:buFont typeface="Wingdings" pitchFamily="2" charset="2"/>
              <a:buChar char="ü"/>
            </a:pPr>
            <a:r>
              <a:rPr lang="es-MX" sz="2400">
                <a:latin typeface="+mj-lt"/>
              </a:rPr>
              <a:t>Elementos relevantes del historial SAMPLE</a:t>
            </a:r>
            <a:endParaRPr lang="es-MX" sz="2400">
              <a:latin typeface="+mj-lt"/>
              <a:ea typeface="Calibri Light"/>
              <a:cs typeface="Calibri Light"/>
            </a:endParaRPr>
          </a:p>
          <a:p>
            <a:pPr marL="914400" lvl="1" indent="-457200">
              <a:buFont typeface="Wingdings" pitchFamily="2" charset="2"/>
              <a:buChar char="ü"/>
            </a:pPr>
            <a:r>
              <a:rPr lang="es-MX" sz="2400">
                <a:latin typeface="+mj-lt"/>
              </a:rPr>
              <a:t>Resultados de la exploración física</a:t>
            </a:r>
            <a:endParaRPr lang="es-MX" sz="2400">
              <a:latin typeface="+mj-lt"/>
              <a:ea typeface="Calibri Light"/>
              <a:cs typeface="Calibri Light"/>
            </a:endParaRPr>
          </a:p>
          <a:p>
            <a:pPr marL="914400" lvl="1" indent="-457200">
              <a:buFont typeface="Wingdings" pitchFamily="2" charset="2"/>
              <a:buChar char="ü"/>
            </a:pPr>
            <a:r>
              <a:rPr lang="es-MX" sz="2400">
                <a:latin typeface="+mj-lt"/>
              </a:rPr>
              <a:t>Registro de las intervenciones realizadas</a:t>
            </a:r>
            <a:endParaRPr lang="es-MX" sz="2400">
              <a:latin typeface="+mj-lt"/>
              <a:ea typeface="Calibri Light"/>
              <a:cs typeface="Calibri Light"/>
            </a:endParaRPr>
          </a:p>
          <a:p>
            <a:pPr marL="914400" lvl="1" indent="-457200">
              <a:buFont typeface="Wingdings" pitchFamily="2" charset="2"/>
              <a:buChar char="ü"/>
            </a:pPr>
            <a:r>
              <a:rPr lang="es-MX" sz="2400">
                <a:latin typeface="+mj-lt"/>
              </a:rPr>
              <a:t>Planes para la atención futura </a:t>
            </a:r>
          </a:p>
          <a:p>
            <a:pPr marL="914400" lvl="1" indent="-457200">
              <a:buFont typeface="Wingdings" pitchFamily="2" charset="2"/>
              <a:buChar char="ü"/>
            </a:pPr>
            <a:r>
              <a:rPr lang="es-MX" sz="2400">
                <a:latin typeface="+mj-lt"/>
              </a:rPr>
              <a:t>Cosas</a:t>
            </a:r>
            <a:r>
              <a:rPr lang="es-MX" sz="2400">
                <a:ea typeface="+mn-lt"/>
                <a:cs typeface="+mn-lt"/>
              </a:rPr>
              <a:t> </a:t>
            </a:r>
            <a:r>
              <a:rPr lang="es-MX" sz="2400">
                <a:latin typeface="+mj-lt"/>
              </a:rPr>
              <a:t>que te pueden preocupar</a:t>
            </a:r>
          </a:p>
        </p:txBody>
      </p:sp>
    </p:spTree>
    <p:extLst>
      <p:ext uri="{BB962C8B-B14F-4D97-AF65-F5344CB8AC3E}">
        <p14:creationId xmlns:p14="http://schemas.microsoft.com/office/powerpoint/2010/main" val="156589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12B377B-F37E-1310-221C-9606D55A21B4}"/>
              </a:ext>
            </a:extLst>
          </p:cNvPr>
          <p:cNvSpPr>
            <a:spLocks noGrp="1"/>
          </p:cNvSpPr>
          <p:nvPr/>
        </p:nvSpPr>
        <p:spPr>
          <a:xfrm>
            <a:off x="628120" y="130633"/>
            <a:ext cx="10509600" cy="893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s-ES_tradnl" sz="4000" b="1">
                <a:solidFill>
                  <a:schemeClr val="accent1">
                    <a:lumMod val="50000"/>
                  </a:schemeClr>
                </a:solidFill>
                <a:latin typeface="+mn-lt"/>
                <a:ea typeface="Source Sans Pro"/>
                <a:cs typeface="Calibri" panose="020F0502020204030204" pitchFamily="34" charset="0"/>
              </a:rPr>
              <a:t>Consideraciones de seguridad</a:t>
            </a:r>
          </a:p>
        </p:txBody>
      </p:sp>
      <p:sp>
        <p:nvSpPr>
          <p:cNvPr id="11" name="Text Placeholder 4">
            <a:extLst>
              <a:ext uri="{FF2B5EF4-FFF2-40B4-BE49-F238E27FC236}">
                <a16:creationId xmlns:a16="http://schemas.microsoft.com/office/drawing/2014/main" id="{67F97B69-AAB5-5951-ACEE-0BEB095A2FF7}"/>
              </a:ext>
            </a:extLst>
          </p:cNvPr>
          <p:cNvSpPr>
            <a:spLocks noGrp="1"/>
          </p:cNvSpPr>
          <p:nvPr/>
        </p:nvSpPr>
        <p:spPr>
          <a:xfrm>
            <a:off x="785413" y="1101421"/>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a:buNone/>
              <a:defRPr sz="24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r>
              <a:rPr lang="es-ES_tradnl">
                <a:latin typeface="Calibri" panose="020F0502020204030204" pitchFamily="34" charset="0"/>
                <a:ea typeface="Source Sans Pro"/>
                <a:cs typeface="Calibri" panose="020F0502020204030204" pitchFamily="34" charset="0"/>
              </a:rPr>
              <a:t>Equipo de protección personal</a:t>
            </a:r>
            <a:endParaRPr lang="es-ES_tradnl">
              <a:latin typeface="Calibri" panose="020F0502020204030204" pitchFamily="34" charset="0"/>
              <a:cs typeface="Calibri" panose="020F0502020204030204" pitchFamily="34" charset="0"/>
            </a:endParaRPr>
          </a:p>
        </p:txBody>
      </p:sp>
      <p:sp>
        <p:nvSpPr>
          <p:cNvPr id="12" name="Content Placeholder 6">
            <a:extLst>
              <a:ext uri="{FF2B5EF4-FFF2-40B4-BE49-F238E27FC236}">
                <a16:creationId xmlns:a16="http://schemas.microsoft.com/office/drawing/2014/main" id="{8552E5A6-F2A1-8946-C78B-747CC6512993}"/>
              </a:ext>
            </a:extLst>
          </p:cNvPr>
          <p:cNvSpPr>
            <a:spLocks noGrp="1"/>
          </p:cNvSpPr>
          <p:nvPr/>
        </p:nvSpPr>
        <p:spPr>
          <a:xfrm>
            <a:off x="779792" y="1999814"/>
            <a:ext cx="5429811" cy="36845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2400">
                <a:latin typeface="+mj-lt"/>
                <a:ea typeface="Source Sans Pro"/>
                <a:cs typeface="Calibri"/>
              </a:rPr>
              <a:t>Considere el EPP apropiado para la situación</a:t>
            </a:r>
          </a:p>
          <a:p>
            <a:pPr marL="800100" lvl="1" indent="-342900"/>
            <a:r>
              <a:rPr lang="es-ES_tradnl" sz="2200">
                <a:ea typeface="Source Sans Pro"/>
                <a:cs typeface="Calibri"/>
              </a:rPr>
              <a:t>Guantes</a:t>
            </a:r>
            <a:endParaRPr lang="es-ES_tradnl" sz="2200">
              <a:ea typeface="Calibri Light" panose="020F0302020204030204"/>
              <a:cs typeface="Calibri"/>
            </a:endParaRPr>
          </a:p>
          <a:p>
            <a:pPr marL="800100" lvl="1" indent="-342900"/>
            <a:r>
              <a:rPr lang="es-ES_tradnl" sz="2200">
                <a:ea typeface="Source Sans Pro"/>
                <a:cs typeface="Calibri"/>
              </a:rPr>
              <a:t>Vestido</a:t>
            </a:r>
            <a:endParaRPr lang="es-ES_tradnl" sz="2200">
              <a:ea typeface="Calibri Light" panose="020F0302020204030204"/>
              <a:cs typeface="Calibri"/>
            </a:endParaRPr>
          </a:p>
          <a:p>
            <a:pPr marL="800100" lvl="1" indent="-342900"/>
            <a:r>
              <a:rPr lang="es-ES_tradnl" sz="2200">
                <a:ea typeface="Source Sans Pro"/>
                <a:cs typeface="Calibri"/>
              </a:rPr>
              <a:t>Máscara</a:t>
            </a:r>
            <a:endParaRPr lang="es-ES_tradnl" sz="2200">
              <a:ea typeface="Calibri Light" panose="020F0302020204030204"/>
              <a:cs typeface="Calibri"/>
            </a:endParaRPr>
          </a:p>
          <a:p>
            <a:pPr marL="800100" lvl="1" indent="-342900"/>
            <a:r>
              <a:rPr lang="es-ES_tradnl" sz="2200">
                <a:ea typeface="Source Sans Pro"/>
                <a:cs typeface="Calibri"/>
              </a:rPr>
              <a:t>Lentes de protección</a:t>
            </a:r>
            <a:endParaRPr lang="es-ES_tradnl" sz="2200">
              <a:ea typeface="Calibri Light" panose="020F0302020204030204"/>
              <a:cs typeface="Calibri"/>
            </a:endParaRPr>
          </a:p>
          <a:p>
            <a:pPr marL="800100" lvl="1" indent="-342900"/>
            <a:r>
              <a:rPr lang="es-ES_tradnl" sz="2200">
                <a:latin typeface="+mj-lt"/>
                <a:ea typeface="Source Sans Pro"/>
                <a:cs typeface="Calibri"/>
              </a:rPr>
              <a:t>Lavado de manos</a:t>
            </a:r>
            <a:endParaRPr lang="es-ES_tradnl" sz="2200">
              <a:latin typeface="+mj-lt"/>
              <a:ea typeface="Calibri Light" panose="020F0302020204030204"/>
              <a:cs typeface="Calibri"/>
            </a:endParaRPr>
          </a:p>
        </p:txBody>
      </p:sp>
      <p:sp>
        <p:nvSpPr>
          <p:cNvPr id="13" name="Text Placeholder 7">
            <a:extLst>
              <a:ext uri="{FF2B5EF4-FFF2-40B4-BE49-F238E27FC236}">
                <a16:creationId xmlns:a16="http://schemas.microsoft.com/office/drawing/2014/main" id="{32852435-85DA-602A-5BB0-818593D38EBB}"/>
              </a:ext>
            </a:extLst>
          </p:cNvPr>
          <p:cNvSpPr>
            <a:spLocks noGrp="1"/>
          </p:cNvSpPr>
          <p:nvPr/>
        </p:nvSpPr>
        <p:spPr>
          <a:xfrm>
            <a:off x="6731404" y="1101421"/>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a:buNone/>
              <a:defRPr sz="24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r>
              <a:rPr lang="es-ES_tradnl">
                <a:latin typeface="Calibri" panose="020F0502020204030204" pitchFamily="34" charset="0"/>
                <a:ea typeface="Source Sans Pro"/>
                <a:cs typeface="Calibri" panose="020F0502020204030204" pitchFamily="34" charset="0"/>
              </a:rPr>
              <a:t>Limpieza y descontaminación</a:t>
            </a:r>
          </a:p>
        </p:txBody>
      </p:sp>
      <p:sp>
        <p:nvSpPr>
          <p:cNvPr id="14" name="Content Placeholder 9">
            <a:extLst>
              <a:ext uri="{FF2B5EF4-FFF2-40B4-BE49-F238E27FC236}">
                <a16:creationId xmlns:a16="http://schemas.microsoft.com/office/drawing/2014/main" id="{D7F0B6FA-49B0-65A1-94CA-2ACEAABF8FFF}"/>
              </a:ext>
            </a:extLst>
          </p:cNvPr>
          <p:cNvSpPr>
            <a:spLocks noGrp="1"/>
          </p:cNvSpPr>
          <p:nvPr/>
        </p:nvSpPr>
        <p:spPr>
          <a:xfrm>
            <a:off x="6166471" y="2002517"/>
            <a:ext cx="5589970" cy="36845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800100" lvl="1" indent="-342900">
              <a:spcBef>
                <a:spcPts val="0"/>
              </a:spcBef>
            </a:pPr>
            <a:r>
              <a:rPr lang="es-ES_tradnl">
                <a:solidFill>
                  <a:schemeClr val="dk1"/>
                </a:solidFill>
                <a:latin typeface="+mj-lt"/>
                <a:ea typeface="Source Sans Pro"/>
                <a:cs typeface="Calibri" panose="020F0502020204030204" pitchFamily="34" charset="0"/>
              </a:rPr>
              <a:t>Utilice el equipo de protección personal y lávese las manos antes y después del contacto con </a:t>
            </a:r>
            <a:r>
              <a:rPr lang="es-ES_tradnl" u="sng">
                <a:solidFill>
                  <a:schemeClr val="dk1"/>
                </a:solidFill>
                <a:latin typeface="+mj-lt"/>
                <a:ea typeface="Source Sans Pro"/>
                <a:cs typeface="Calibri" panose="020F0502020204030204" pitchFamily="34" charset="0"/>
              </a:rPr>
              <a:t>cada paciente </a:t>
            </a:r>
            <a:r>
              <a:rPr lang="es-ES_tradnl">
                <a:solidFill>
                  <a:schemeClr val="dk1"/>
                </a:solidFill>
                <a:latin typeface="+mj-lt"/>
                <a:ea typeface="Source Sans Pro"/>
                <a:cs typeface="Calibri" panose="020F0502020204030204" pitchFamily="34" charset="0"/>
              </a:rPr>
              <a:t>(o use un desinfectante en gel a base de alcohol)</a:t>
            </a:r>
          </a:p>
          <a:p>
            <a:pPr marL="800100" lvl="1" indent="-342900">
              <a:spcBef>
                <a:spcPts val="0"/>
              </a:spcBef>
            </a:pPr>
            <a:endParaRPr lang="es-ES_tradnl">
              <a:solidFill>
                <a:schemeClr val="dk1"/>
              </a:solidFill>
              <a:latin typeface="+mj-lt"/>
              <a:ea typeface="Source Sans Pro"/>
              <a:cs typeface="Calibri" panose="020F0502020204030204" pitchFamily="34" charset="0"/>
            </a:endParaRPr>
          </a:p>
          <a:p>
            <a:pPr marL="800100" lvl="1" indent="-342900">
              <a:spcBef>
                <a:spcPts val="0"/>
              </a:spcBef>
            </a:pPr>
            <a:r>
              <a:rPr lang="es-ES_tradnl">
                <a:solidFill>
                  <a:schemeClr val="dk1"/>
                </a:solidFill>
                <a:latin typeface="+mj-lt"/>
                <a:ea typeface="Source Sans Pro"/>
                <a:cs typeface="Calibri" panose="020F0502020204030204" pitchFamily="34" charset="0"/>
              </a:rPr>
              <a:t>Limpie todas las superficies del establecimiento</a:t>
            </a:r>
          </a:p>
          <a:p>
            <a:pPr marL="457200" lvl="1" indent="0">
              <a:spcBef>
                <a:spcPts val="0"/>
              </a:spcBef>
              <a:buNone/>
            </a:pPr>
            <a:endParaRPr lang="es-ES_tradnl">
              <a:solidFill>
                <a:schemeClr val="dk1"/>
              </a:solidFill>
              <a:latin typeface="+mj-lt"/>
              <a:ea typeface="Source Sans Pro"/>
              <a:cs typeface="Calibri" panose="020F0502020204030204" pitchFamily="34" charset="0"/>
            </a:endParaRPr>
          </a:p>
          <a:p>
            <a:pPr marL="800100" lvl="1" indent="-342900">
              <a:spcBef>
                <a:spcPts val="0"/>
              </a:spcBef>
            </a:pPr>
            <a:r>
              <a:rPr lang="es-ES_tradnl">
                <a:solidFill>
                  <a:schemeClr val="dk1"/>
                </a:solidFill>
                <a:latin typeface="+mj-lt"/>
                <a:ea typeface="Source Sans Pro"/>
                <a:cs typeface="Calibri" panose="020F0502020204030204" pitchFamily="34" charset="0"/>
              </a:rPr>
              <a:t>Consulte  protocolos locales de descontaminación </a:t>
            </a:r>
          </a:p>
          <a:p>
            <a:pPr marL="457200" lvl="1" indent="0">
              <a:spcBef>
                <a:spcPts val="0"/>
              </a:spcBef>
              <a:buNone/>
            </a:pPr>
            <a:endParaRPr lang="es-ES_tradnl">
              <a:solidFill>
                <a:schemeClr val="dk1"/>
              </a:solidFill>
              <a:latin typeface="Calibri" panose="020F0502020204030204" pitchFamily="34" charset="0"/>
              <a:ea typeface="Source Sans Pro"/>
              <a:cs typeface="Calibri" panose="020F0502020204030204" pitchFamily="34" charset="0"/>
            </a:endParaRPr>
          </a:p>
          <a:p>
            <a:pPr marL="800100" lvl="1" indent="-342900">
              <a:spcBef>
                <a:spcPts val="0"/>
              </a:spcBef>
            </a:pPr>
            <a:endParaRPr lang="es-ES_tradnl">
              <a:solidFill>
                <a:schemeClr val="dk1"/>
              </a:solidFill>
              <a:latin typeface="Calibri" panose="020F0502020204030204" pitchFamily="34" charset="0"/>
              <a:cs typeface="Calibri" panose="020F0502020204030204" pitchFamily="34" charset="0"/>
            </a:endParaRPr>
          </a:p>
          <a:p>
            <a:pPr marL="0" indent="0">
              <a:buNone/>
            </a:pPr>
            <a:endParaRPr lang="es-ES_tradnl" sz="2400">
              <a:latin typeface="Calibri" panose="020F0502020204030204" pitchFamily="34" charset="0"/>
              <a:cs typeface="Calibri" panose="020F0502020204030204" pitchFamily="34" charset="0"/>
            </a:endParaRPr>
          </a:p>
        </p:txBody>
      </p:sp>
      <p:pic>
        <p:nvPicPr>
          <p:cNvPr id="15" name="Picture 5" descr="A picture containing diagram&#10;&#10;Description automatically generated">
            <a:extLst>
              <a:ext uri="{FF2B5EF4-FFF2-40B4-BE49-F238E27FC236}">
                <a16:creationId xmlns:a16="http://schemas.microsoft.com/office/drawing/2014/main" id="{5F716D70-79FC-0639-0B53-E4939B758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9940" y="3788768"/>
            <a:ext cx="3188898" cy="2215038"/>
          </a:xfrm>
          <a:prstGeom prst="rect">
            <a:avLst/>
          </a:prstGeom>
        </p:spPr>
      </p:pic>
      <p:sp>
        <p:nvSpPr>
          <p:cNvPr id="16" name="TextBox 8">
            <a:extLst>
              <a:ext uri="{FF2B5EF4-FFF2-40B4-BE49-F238E27FC236}">
                <a16:creationId xmlns:a16="http://schemas.microsoft.com/office/drawing/2014/main" id="{D5C48E4F-FA49-D9A4-2735-1F604291F031}"/>
              </a:ext>
            </a:extLst>
          </p:cNvPr>
          <p:cNvSpPr txBox="1"/>
          <p:nvPr/>
        </p:nvSpPr>
        <p:spPr>
          <a:xfrm>
            <a:off x="3861940" y="6132590"/>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Calibri" panose="020F0502020204030204" pitchFamily="34" charset="0"/>
                <a:cs typeface="Calibri" panose="020F0502020204030204" pitchFamily="34" charset="0"/>
              </a:rPr>
              <a:t>©</a:t>
            </a:r>
            <a:r>
              <a:rPr lang="en-US" sz="1100" b="1">
                <a:latin typeface="Calibri" panose="020F0502020204030204" pitchFamily="34" charset="0"/>
                <a:cs typeface="Calibri" panose="020F0502020204030204" pitchFamily="34" charset="0"/>
              </a:rPr>
              <a:t>WHO/Laerdal Medical</a:t>
            </a: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01405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5443" y="1230053"/>
            <a:ext cx="10515600" cy="2852737"/>
          </a:xfrm>
        </p:spPr>
        <p:txBody>
          <a:bodyPr>
            <a:noAutofit/>
          </a:bodyPr>
          <a:lstStyle/>
          <a:p>
            <a:r>
              <a:rPr lang="es-ES_tradnl" sz="10000">
                <a:latin typeface="Calibri" panose="020F0502020204030204" pitchFamily="34" charset="0"/>
                <a:cs typeface="Calibri" panose="020F0502020204030204" pitchFamily="34" charset="0"/>
              </a:rPr>
              <a:t>Preguntas</a:t>
            </a:r>
          </a:p>
        </p:txBody>
      </p:sp>
      <p:pic>
        <p:nvPicPr>
          <p:cNvPr id="5" name="Graphic 4" descr="Question Mark with solid fill">
            <a:extLst>
              <a:ext uri="{FF2B5EF4-FFF2-40B4-BE49-F238E27FC236}">
                <a16:creationId xmlns:a16="http://schemas.microsoft.com/office/drawing/2014/main" id="{0F7A68C7-EA12-5636-42D8-0EF9183417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9593" y="2640835"/>
            <a:ext cx="1240344" cy="1240344"/>
          </a:xfrm>
          <a:prstGeom prst="rect">
            <a:avLst/>
          </a:prstGeom>
        </p:spPr>
      </p:pic>
      <p:pic>
        <p:nvPicPr>
          <p:cNvPr id="6" name="Graphic 5" descr="Question Mark with solid fill">
            <a:extLst>
              <a:ext uri="{FF2B5EF4-FFF2-40B4-BE49-F238E27FC236}">
                <a16:creationId xmlns:a16="http://schemas.microsoft.com/office/drawing/2014/main" id="{F3FB05E8-658B-5DC1-AF1B-8818522773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991201" y="2719532"/>
            <a:ext cx="1240344" cy="1240344"/>
          </a:xfrm>
          <a:prstGeom prst="rect">
            <a:avLst/>
          </a:prstGeom>
        </p:spPr>
      </p:pic>
    </p:spTree>
    <p:extLst>
      <p:ext uri="{BB962C8B-B14F-4D97-AF65-F5344CB8AC3E}">
        <p14:creationId xmlns:p14="http://schemas.microsoft.com/office/powerpoint/2010/main" val="7347974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913799-7111-675C-AE08-A9746C636B93}"/>
              </a:ext>
            </a:extLst>
          </p:cNvPr>
          <p:cNvSpPr>
            <a:spLocks noGrp="1"/>
          </p:cNvSpPr>
          <p:nvPr>
            <p:ph type="body" sz="quarter" idx="13"/>
          </p:nvPr>
        </p:nvSpPr>
        <p:spPr/>
        <p:txBody>
          <a:bodyPr vert="horz" lIns="91440" tIns="45720" rIns="91440" bIns="45720" rtlCol="0" anchor="t">
            <a:normAutofit/>
          </a:bodyPr>
          <a:lstStyle/>
          <a:p>
            <a:r>
              <a:rPr lang="es-ES">
                <a:latin typeface="Calibri"/>
                <a:ea typeface="Calibri"/>
                <a:cs typeface="Calibri"/>
              </a:rPr>
              <a:t>Tarjetas rápidas</a:t>
            </a:r>
          </a:p>
        </p:txBody>
      </p:sp>
    </p:spTree>
    <p:extLst>
      <p:ext uri="{BB962C8B-B14F-4D97-AF65-F5344CB8AC3E}">
        <p14:creationId xmlns:p14="http://schemas.microsoft.com/office/powerpoint/2010/main" val="28885070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8382000" cy="596900"/>
          </a:xfrm>
          <a:prstGeom prst="rect">
            <a:avLst/>
          </a:prstGeom>
        </p:spPr>
      </p:pic>
      <p:pic>
        <p:nvPicPr>
          <p:cNvPr id="2" name="Picture 1">
            <a:extLst>
              <a:ext uri="{FF2B5EF4-FFF2-40B4-BE49-F238E27FC236}">
                <a16:creationId xmlns:a16="http://schemas.microsoft.com/office/drawing/2014/main" id="{41ED2F6D-CB53-B557-00F2-9CFFA134A09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5800" y="596901"/>
            <a:ext cx="9385300" cy="6294194"/>
          </a:xfrm>
          <a:prstGeom prst="rect">
            <a:avLst/>
          </a:prstGeom>
        </p:spPr>
      </p:pic>
    </p:spTree>
    <p:extLst>
      <p:ext uri="{BB962C8B-B14F-4D97-AF65-F5344CB8AC3E}">
        <p14:creationId xmlns:p14="http://schemas.microsoft.com/office/powerpoint/2010/main" val="10722678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090400" cy="6877109"/>
          </a:xfrm>
          <a:prstGeom prst="rect">
            <a:avLst/>
          </a:prstGeom>
        </p:spPr>
      </p:pic>
    </p:spTree>
    <p:extLst>
      <p:ext uri="{BB962C8B-B14F-4D97-AF65-F5344CB8AC3E}">
        <p14:creationId xmlns:p14="http://schemas.microsoft.com/office/powerpoint/2010/main" val="41414383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04900"/>
            <a:ext cx="12206817" cy="3708400"/>
          </a:xfrm>
          <a:prstGeom prst="rect">
            <a:avLst/>
          </a:prstGeom>
        </p:spPr>
      </p:pic>
    </p:spTree>
    <p:extLst>
      <p:ext uri="{BB962C8B-B14F-4D97-AF65-F5344CB8AC3E}">
        <p14:creationId xmlns:p14="http://schemas.microsoft.com/office/powerpoint/2010/main" val="25713429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9BEB-6D29-4FA1-30CF-FC0438A8AD3B}"/>
              </a:ext>
            </a:extLst>
          </p:cNvPr>
          <p:cNvSpPr>
            <a:spLocks noGrp="1"/>
          </p:cNvSpPr>
          <p:nvPr>
            <p:ph type="title"/>
          </p:nvPr>
        </p:nvSpPr>
        <p:spPr/>
        <p:txBody>
          <a:bodyPr/>
          <a:lstStyle/>
          <a:p>
            <a:r>
              <a:rPr lang="es-ES"/>
              <a:t>Resumen</a:t>
            </a:r>
            <a:endParaRPr lang="es-ES">
              <a:ea typeface="Calibri"/>
              <a:cs typeface="Calibri"/>
            </a:endParaRPr>
          </a:p>
        </p:txBody>
      </p:sp>
      <p:sp>
        <p:nvSpPr>
          <p:cNvPr id="3" name="Content Placeholder 2">
            <a:extLst>
              <a:ext uri="{FF2B5EF4-FFF2-40B4-BE49-F238E27FC236}">
                <a16:creationId xmlns:a16="http://schemas.microsoft.com/office/drawing/2014/main" id="{4F0CAC0C-DCFB-0A9A-1E3F-07DEDA2CE5FD}"/>
              </a:ext>
            </a:extLst>
          </p:cNvPr>
          <p:cNvSpPr>
            <a:spLocks noGrp="1"/>
          </p:cNvSpPr>
          <p:nvPr>
            <p:ph idx="1"/>
          </p:nvPr>
        </p:nvSpPr>
        <p:spPr>
          <a:xfrm>
            <a:off x="525965" y="1392634"/>
            <a:ext cx="10515600" cy="4855766"/>
          </a:xfrm>
        </p:spPr>
        <p:txBody>
          <a:bodyPr vert="horz" lIns="91440" tIns="45720" rIns="91440" bIns="45720" rtlCol="0" anchor="t">
            <a:normAutofit/>
          </a:bodyPr>
          <a:lstStyle/>
          <a:p>
            <a:pPr marL="0" indent="0">
              <a:buNone/>
            </a:pPr>
            <a:r>
              <a:rPr lang="es-ES_tradnl">
                <a:solidFill>
                  <a:srgbClr val="002060"/>
                </a:solidFill>
              </a:rPr>
              <a:t>En esta presentación hemos revisado:</a:t>
            </a:r>
          </a:p>
          <a:p>
            <a:pPr lvl="1"/>
            <a:r>
              <a:rPr lang="es-ES_tradnl"/>
              <a:t>Los peligros y elementos que deben tenerse en cuenta al acercarse a una persona enferma o lesionada de manera segura</a:t>
            </a:r>
          </a:p>
          <a:p>
            <a:pPr lvl="1"/>
            <a:r>
              <a:rPr lang="es-ES_tradnl"/>
              <a:t>Los componentes del abordaje sistemático ABCDE para el paciente de urgencia</a:t>
            </a:r>
            <a:endParaRPr lang="es-ES_tradnl">
              <a:ea typeface="Calibri Light" panose="020F0302020204030204"/>
              <a:cs typeface="Calibri Light" panose="020F0302020204030204"/>
            </a:endParaRPr>
          </a:p>
          <a:p>
            <a:pPr lvl="1"/>
            <a:r>
              <a:rPr lang="es-ES_tradnl"/>
              <a:t>Evaluación de cada elemento del enfoque ABCDE</a:t>
            </a:r>
            <a:endParaRPr lang="es-ES_tradnl">
              <a:ea typeface="Calibri Light" panose="020F0302020204030204"/>
              <a:cs typeface="Calibri Light" panose="020F0302020204030204"/>
            </a:endParaRPr>
          </a:p>
          <a:p>
            <a:pPr lvl="1"/>
            <a:r>
              <a:rPr lang="es-ES_tradnl"/>
              <a:t>Acciones críticas de gestión para cada elemento del enfoque ABCDE</a:t>
            </a:r>
            <a:endParaRPr lang="es-ES_tradnl">
              <a:ea typeface="Calibri Light" panose="020F0302020204030204"/>
              <a:cs typeface="Calibri Light" panose="020F0302020204030204"/>
            </a:endParaRPr>
          </a:p>
          <a:p>
            <a:pPr lvl="1"/>
            <a:r>
              <a:rPr lang="es-ES_tradnl"/>
              <a:t>Los signos y síntomas de afecciones agudas potencialmente mortales</a:t>
            </a:r>
          </a:p>
          <a:p>
            <a:pPr lvl="1"/>
            <a:r>
              <a:rPr lang="es-ES_tradnl"/>
              <a:t>Las acciones críticas de ABCDE para condiciones agudas que amenazan la vida</a:t>
            </a:r>
          </a:p>
          <a:p>
            <a:pPr lvl="1"/>
            <a:r>
              <a:rPr lang="es-ES_tradnl"/>
              <a:t>Consideraciones pediátricas especiales para el enfoque ABCDE</a:t>
            </a:r>
          </a:p>
          <a:p>
            <a:pPr lvl="1"/>
            <a:r>
              <a:rPr lang="es-ES_tradnl"/>
              <a:t>Los elementos relevantes del historial SAMPLE y cómo realizarlo</a:t>
            </a:r>
            <a:endParaRPr lang="es-ES_tradnl">
              <a:ea typeface="Calibri Light" panose="020F0302020204030204"/>
              <a:cs typeface="Calibri Light" panose="020F0302020204030204"/>
            </a:endParaRPr>
          </a:p>
          <a:p>
            <a:pPr lvl="1"/>
            <a:r>
              <a:rPr lang="es-ES_tradnl"/>
              <a:t>Consideraciones para el traspaso/traslado de pacientes de emergencia</a:t>
            </a:r>
            <a:endParaRPr lang="es-ES_tradnl">
              <a:ea typeface="Calibri Light"/>
              <a:cs typeface="Calibri Light" panose="020F0302020204030204"/>
            </a:endParaRPr>
          </a:p>
        </p:txBody>
      </p:sp>
    </p:spTree>
    <p:extLst>
      <p:ext uri="{BB962C8B-B14F-4D97-AF65-F5344CB8AC3E}">
        <p14:creationId xmlns:p14="http://schemas.microsoft.com/office/powerpoint/2010/main" val="3948990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s-ES_tradnl" b="1">
                <a:latin typeface="+mn-lt"/>
                <a:ea typeface="Economica"/>
                <a:sym typeface="Economica"/>
              </a:rPr>
              <a:t>Pregunta 1 del libro de ejercicios: </a:t>
            </a:r>
            <a:br>
              <a:rPr lang="es-ES_tradnl" b="1">
                <a:latin typeface="+mn-lt"/>
                <a:ea typeface="Economica"/>
                <a:sym typeface="Economica"/>
              </a:rPr>
            </a:br>
            <a:r>
              <a:rPr lang="es-ES_tradnl" b="1">
                <a:latin typeface="+mn-lt"/>
                <a:ea typeface="Economica"/>
                <a:sym typeface="Economica"/>
              </a:rPr>
              <a:t>Seguridad</a:t>
            </a:r>
            <a:endParaRPr lang="es-ES_tradnl" sz="4400" b="0" i="0" u="none" strike="noStrike" cap="none">
              <a:solidFill>
                <a:schemeClr val="dk1"/>
              </a:solidFill>
              <a:latin typeface="+mn-lt"/>
              <a:ea typeface="Economica"/>
              <a:sym typeface="Economica"/>
            </a:endParaRPr>
          </a:p>
        </p:txBody>
      </p:sp>
      <p:sp>
        <p:nvSpPr>
          <p:cNvPr id="136" name="Shape 136"/>
          <p:cNvSpPr txBox="1">
            <a:spLocks noGrp="1"/>
          </p:cNvSpPr>
          <p:nvPr>
            <p:ph idx="1"/>
          </p:nvPr>
        </p:nvSpPr>
        <p:spPr>
          <a:xfrm>
            <a:off x="617772" y="1915935"/>
            <a:ext cx="10515600"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endParaRPr lang="en-US" sz="2400" b="1" i="0" u="none" strike="noStrike" cap="none">
              <a:solidFill>
                <a:schemeClr val="dk1"/>
              </a:solidFill>
              <a:latin typeface="Calibri" charset="0"/>
              <a:ea typeface="Calibri" charset="0"/>
              <a:cs typeface="Calibri" charset="0"/>
              <a:sym typeface="Economica"/>
            </a:endParaRPr>
          </a:p>
          <a:p>
            <a:pPr marL="0" marR="0" lvl="0" indent="0" algn="l" rtl="0">
              <a:lnSpc>
                <a:spcPct val="90000"/>
              </a:lnSpc>
              <a:spcBef>
                <a:spcPts val="0"/>
              </a:spcBef>
              <a:spcAft>
                <a:spcPts val="0"/>
              </a:spcAft>
              <a:buClr>
                <a:schemeClr val="dk1"/>
              </a:buClr>
              <a:buSzPct val="25000"/>
              <a:buFont typeface="Arial"/>
              <a:buNone/>
            </a:pPr>
            <a:endParaRPr lang="en-US" sz="2400" b="1">
              <a:latin typeface="+mj-lt"/>
              <a:ea typeface="Calibri" charset="0"/>
              <a:cs typeface="Calibri" charset="0"/>
              <a:sym typeface="Economica"/>
            </a:endParaRPr>
          </a:p>
          <a:p>
            <a:pPr marL="0" lvl="0" indent="0">
              <a:spcBef>
                <a:spcPts val="0"/>
              </a:spcBef>
              <a:buClr>
                <a:schemeClr val="dk1"/>
              </a:buClr>
              <a:buSzPct val="25000"/>
              <a:buNone/>
            </a:pPr>
            <a:r>
              <a:rPr lang="es-ES" sz="2400">
                <a:latin typeface="+mj-lt"/>
              </a:rPr>
              <a:t>Una persona ingresa al puesto de salud con vómitos; sangra por la boca y se queja de dolor abdominal</a:t>
            </a:r>
          </a:p>
          <a:p>
            <a:pPr marL="0" lvl="0" indent="0">
              <a:spcBef>
                <a:spcPts val="0"/>
              </a:spcBef>
              <a:buClr>
                <a:schemeClr val="dk1"/>
              </a:buClr>
              <a:buSzPct val="25000"/>
              <a:buNone/>
            </a:pPr>
            <a:endParaRPr lang="es-ES" sz="2400">
              <a:latin typeface="+mj-lt"/>
            </a:endParaRPr>
          </a:p>
          <a:p>
            <a:pPr marL="0" lvl="0" indent="0">
              <a:spcBef>
                <a:spcPts val="0"/>
              </a:spcBef>
              <a:buClr>
                <a:schemeClr val="dk1"/>
              </a:buClr>
              <a:buSzPct val="25000"/>
              <a:buNone/>
            </a:pPr>
            <a:r>
              <a:rPr lang="es-ES" sz="2400">
                <a:latin typeface="+mj-lt"/>
              </a:rPr>
              <a:t>Basándose en la sección anterior del libro de ejercicios, describa qué se necesita para tratar a esta persona sin correr riesgos</a:t>
            </a:r>
            <a:endParaRPr lang="es-ES" sz="2400">
              <a:latin typeface="+mj-lt"/>
              <a:ea typeface="Calibri Light"/>
              <a:cs typeface="Calibri Light"/>
            </a:endParaRPr>
          </a:p>
          <a:p>
            <a:pPr marL="0" lvl="0" indent="0">
              <a:spcBef>
                <a:spcPts val="0"/>
              </a:spcBef>
              <a:buClr>
                <a:schemeClr val="dk1"/>
              </a:buClr>
              <a:buSzPct val="25000"/>
              <a:buNone/>
            </a:pPr>
            <a:endParaRPr lang="es-ES" sz="2400" b="1" i="0" u="none" strike="noStrike" cap="none">
              <a:solidFill>
                <a:schemeClr val="dk1"/>
              </a:solidFill>
              <a:latin typeface="Calibri" charset="0"/>
              <a:ea typeface="Calibri" charset="0"/>
              <a:cs typeface="Calibri" charset="0"/>
              <a:sym typeface="Economica"/>
            </a:endParaRPr>
          </a:p>
          <a:p>
            <a:pPr marL="0" marR="0" lvl="0" indent="0" algn="l" rtl="0">
              <a:lnSpc>
                <a:spcPct val="90000"/>
              </a:lnSpc>
              <a:spcBef>
                <a:spcPts val="1000"/>
              </a:spcBef>
              <a:spcAft>
                <a:spcPts val="0"/>
              </a:spcAft>
              <a:buClr>
                <a:schemeClr val="dk1"/>
              </a:buClr>
              <a:buSzPct val="25000"/>
              <a:buFont typeface="Arial"/>
              <a:buNone/>
            </a:pPr>
            <a:endParaRPr sz="2400" b="1" i="0" u="none" strike="noStrike" cap="none">
              <a:solidFill>
                <a:schemeClr val="dk1"/>
              </a:solidFill>
              <a:latin typeface="Calibri" charset="0"/>
              <a:ea typeface="Calibri" charset="0"/>
              <a:cs typeface="Calibri" charset="0"/>
              <a:sym typeface="Calibri"/>
            </a:endParaRPr>
          </a:p>
          <a:p>
            <a:pPr marL="0" marR="0" lvl="0" indent="0" algn="l" rtl="0">
              <a:lnSpc>
                <a:spcPct val="90000"/>
              </a:lnSpc>
              <a:spcBef>
                <a:spcPts val="1000"/>
              </a:spcBef>
              <a:spcAft>
                <a:spcPts val="0"/>
              </a:spcAft>
              <a:buClr>
                <a:schemeClr val="dk1"/>
              </a:buClr>
              <a:buSzPct val="25000"/>
              <a:buFont typeface="Arial"/>
              <a:buNone/>
            </a:pPr>
            <a:endParaRPr sz="2400" b="1" i="0" u="none" strike="noStrike" cap="none">
              <a:solidFill>
                <a:schemeClr val="dk1"/>
              </a:solidFill>
              <a:latin typeface="Calibri" charset="0"/>
              <a:ea typeface="Calibri" charset="0"/>
              <a:cs typeface="Calibri" charset="0"/>
              <a:sym typeface="Calibri"/>
            </a:endParaRPr>
          </a:p>
          <a:p>
            <a:pPr marL="0" marR="0" lvl="0" indent="0" algn="l" rtl="0">
              <a:lnSpc>
                <a:spcPct val="90000"/>
              </a:lnSpc>
              <a:spcBef>
                <a:spcPts val="1000"/>
              </a:spcBef>
              <a:spcAft>
                <a:spcPts val="0"/>
              </a:spcAft>
              <a:buClr>
                <a:schemeClr val="dk1"/>
              </a:buClr>
              <a:buSzPct val="25000"/>
              <a:buFont typeface="Arial"/>
              <a:buNone/>
            </a:pPr>
            <a:endParaRPr lang="en-US" sz="2400">
              <a:latin typeface="Calibri" charset="0"/>
              <a:ea typeface="Calibri" charset="0"/>
              <a:cs typeface="Calibri" charset="0"/>
              <a:sym typeface="Arial"/>
            </a:endParaRPr>
          </a:p>
          <a:p>
            <a:pPr marL="228600" marR="0" lvl="0" indent="-50800" algn="l" rtl="0">
              <a:lnSpc>
                <a:spcPct val="90000"/>
              </a:lnSpc>
              <a:spcBef>
                <a:spcPts val="1000"/>
              </a:spcBef>
              <a:spcAft>
                <a:spcPts val="0"/>
              </a:spcAft>
              <a:buClr>
                <a:schemeClr val="dk1"/>
              </a:buClr>
              <a:buSzPct val="25000"/>
              <a:buFont typeface="Arial"/>
              <a:buNone/>
            </a:pPr>
            <a:endParaRPr sz="2400" b="1" i="0" u="none" strike="noStrike" cap="none">
              <a:solidFill>
                <a:schemeClr val="dk1"/>
              </a:solidFill>
              <a:latin typeface="Calibri" charset="0"/>
              <a:ea typeface="Calibri" charset="0"/>
              <a:cs typeface="Calibri" charset="0"/>
              <a:sym typeface="Calibri"/>
            </a:endParaRPr>
          </a:p>
          <a:p>
            <a:pPr marL="0" marR="0" lvl="0" indent="0" algn="ctr" rtl="0">
              <a:lnSpc>
                <a:spcPct val="90000"/>
              </a:lnSpc>
              <a:spcBef>
                <a:spcPts val="1000"/>
              </a:spcBef>
              <a:spcAft>
                <a:spcPts val="0"/>
              </a:spcAft>
              <a:buClr>
                <a:schemeClr val="dk1"/>
              </a:buClr>
              <a:buSzPct val="25000"/>
              <a:buFont typeface="Arial"/>
              <a:buNone/>
            </a:pPr>
            <a:endParaRPr sz="2400" b="0" i="0" u="none" strike="noStrike" cap="none">
              <a:solidFill>
                <a:schemeClr val="dk1"/>
              </a:solidFill>
              <a:latin typeface="Calibri" charset="0"/>
              <a:ea typeface="Calibri" charset="0"/>
              <a:cs typeface="Calibri" charset="0"/>
              <a:sym typeface="Calibri"/>
            </a:endParaRPr>
          </a:p>
        </p:txBody>
      </p:sp>
      <p:sp>
        <p:nvSpPr>
          <p:cNvPr id="138" name="Shape 138"/>
          <p:cNvSpPr txBox="1"/>
          <p:nvPr/>
        </p:nvSpPr>
        <p:spPr>
          <a:xfrm>
            <a:off x="558200" y="6220050"/>
            <a:ext cx="9186600" cy="1071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7" name="Picture 6"/>
          <p:cNvPicPr>
            <a:picLocks noChangeAspect="1"/>
          </p:cNvPicPr>
          <p:nvPr/>
        </p:nvPicPr>
        <p:blipFill>
          <a:blip r:embed="rId3"/>
          <a:stretch>
            <a:fillRect/>
          </a:stretch>
        </p:blipFill>
        <p:spPr>
          <a:xfrm>
            <a:off x="9088418" y="350747"/>
            <a:ext cx="2170852" cy="1696758"/>
          </a:xfrm>
          <a:prstGeom prst="rect">
            <a:avLst/>
          </a:prstGeom>
        </p:spPr>
      </p:pic>
    </p:spTree>
    <p:extLst>
      <p:ext uri="{BB962C8B-B14F-4D97-AF65-F5344CB8AC3E}">
        <p14:creationId xmlns:p14="http://schemas.microsoft.com/office/powerpoint/2010/main" val="951726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0513" y="-23043"/>
            <a:ext cx="9537699" cy="1325563"/>
          </a:xfrm>
        </p:spPr>
        <p:txBody>
          <a:bodyPr>
            <a:normAutofit/>
          </a:bodyPr>
          <a:lstStyle/>
          <a:p>
            <a:pPr algn="l" rtl="0"/>
            <a:r>
              <a:rPr lang="es-ES_tradnl">
                <a:latin typeface="+mn-lt"/>
              </a:rPr>
              <a:t>Elementos clave en el método ABCDE</a:t>
            </a:r>
          </a:p>
        </p:txBody>
      </p:sp>
      <p:sp>
        <p:nvSpPr>
          <p:cNvPr id="3" name="Content Placeholder 2"/>
          <p:cNvSpPr>
            <a:spLocks noGrp="1"/>
          </p:cNvSpPr>
          <p:nvPr>
            <p:ph idx="1"/>
          </p:nvPr>
        </p:nvSpPr>
        <p:spPr>
          <a:xfrm>
            <a:off x="3032871" y="3211791"/>
            <a:ext cx="8382000" cy="2209737"/>
          </a:xfrm>
        </p:spPr>
        <p:txBody>
          <a:bodyPr vert="horz" lIns="91440" tIns="45720" rIns="91440" bIns="45720" rtlCol="0" anchor="t">
            <a:noAutofit/>
          </a:bodyPr>
          <a:lstStyle/>
          <a:p>
            <a:pPr marL="0" indent="0" algn="l" rtl="0">
              <a:lnSpc>
                <a:spcPct val="100000"/>
              </a:lnSpc>
              <a:spcBef>
                <a:spcPts val="0"/>
              </a:spcBef>
              <a:buFont typeface="Arial"/>
              <a:buNone/>
            </a:pPr>
            <a:r>
              <a:rPr lang="es-ES_tradnl" sz="2400" b="1" u="sng"/>
              <a:t>Respiración:</a:t>
            </a:r>
          </a:p>
          <a:p>
            <a:pPr lvl="1" indent="-342900">
              <a:lnSpc>
                <a:spcPct val="100000"/>
              </a:lnSpc>
              <a:spcBef>
                <a:spcPts val="0"/>
              </a:spcBef>
            </a:pPr>
            <a:r>
              <a:rPr lang="es-ES_tradnl" sz="2200">
                <a:latin typeface="+mj-lt"/>
              </a:rPr>
              <a:t>Asegure que haya una entrada adecuada de aire a los pulmones</a:t>
            </a:r>
            <a:endParaRPr lang="es-ES_tradnl" sz="2200">
              <a:latin typeface="+mj-lt"/>
              <a:ea typeface="Calibri Light"/>
              <a:cs typeface="Calibri Light"/>
            </a:endParaRPr>
          </a:p>
          <a:p>
            <a:pPr>
              <a:lnSpc>
                <a:spcPct val="100000"/>
              </a:lnSpc>
              <a:spcBef>
                <a:spcPts val="0"/>
              </a:spcBef>
            </a:pPr>
            <a:endParaRPr lang="es-ES_tradnl" sz="2200"/>
          </a:p>
          <a:p>
            <a:pPr>
              <a:lnSpc>
                <a:spcPct val="100000"/>
              </a:lnSpc>
              <a:spcBef>
                <a:spcPts val="0"/>
              </a:spcBef>
            </a:pPr>
            <a:endParaRPr lang="es-ES_tradnl" sz="2200">
              <a:ea typeface="Calibri Light"/>
              <a:cs typeface="Calibri Light"/>
            </a:endParaRPr>
          </a:p>
          <a:p>
            <a:pPr>
              <a:lnSpc>
                <a:spcPct val="100000"/>
              </a:lnSpc>
              <a:spcBef>
                <a:spcPts val="0"/>
              </a:spcBef>
            </a:pPr>
            <a:endParaRPr lang="es-ES_tradnl" sz="2400"/>
          </a:p>
          <a:p>
            <a:pPr marL="0" indent="0">
              <a:spcBef>
                <a:spcPts val="0"/>
              </a:spcBef>
              <a:buNone/>
            </a:pPr>
            <a:r>
              <a:rPr lang="es-ES_tradnl" sz="2400" b="1" u="sng"/>
              <a:t>Circulación con control de hemorragia: </a:t>
            </a:r>
            <a:endParaRPr lang="es-ES_tradnl" sz="2400" b="1" u="sng">
              <a:ea typeface="Calibri Light"/>
              <a:cs typeface="Calibri Light"/>
            </a:endParaRPr>
          </a:p>
          <a:p>
            <a:pPr lvl="1" indent="-342900">
              <a:spcBef>
                <a:spcPts val="0"/>
              </a:spcBef>
            </a:pPr>
            <a:r>
              <a:rPr lang="es-ES_tradnl" sz="2200">
                <a:latin typeface="+mj-lt"/>
              </a:rPr>
              <a:t>Evalúe si hay una adecuada perfusión</a:t>
            </a:r>
            <a:endParaRPr lang="es-ES_tradnl" sz="2200">
              <a:latin typeface="+mj-lt"/>
              <a:ea typeface="Calibri Light"/>
              <a:cs typeface="Calibri Light"/>
            </a:endParaRPr>
          </a:p>
          <a:p>
            <a:pPr lvl="1" indent="-342900">
              <a:spcBef>
                <a:spcPts val="0"/>
              </a:spcBef>
            </a:pPr>
            <a:r>
              <a:rPr lang="es-ES_tradnl" sz="2200" b="1">
                <a:latin typeface="+mj-lt"/>
              </a:rPr>
              <a:t>Compruebe</a:t>
            </a:r>
            <a:r>
              <a:rPr lang="es-ES_tradnl" sz="2200">
                <a:latin typeface="+mj-lt"/>
              </a:rPr>
              <a:t> si hay signos de sangrado potencialmente mortal</a:t>
            </a:r>
            <a:endParaRPr lang="es-ES_tradnl" sz="2200">
              <a:latin typeface="+mj-lt"/>
              <a:ea typeface="Calibri Light"/>
              <a:cs typeface="Calibri Light"/>
            </a:endParaRPr>
          </a:p>
        </p:txBody>
      </p:sp>
      <p:sp>
        <p:nvSpPr>
          <p:cNvPr id="9" name="Content Placeholder 2"/>
          <p:cNvSpPr txBox="1">
            <a:spLocks/>
          </p:cNvSpPr>
          <p:nvPr/>
        </p:nvSpPr>
        <p:spPr>
          <a:xfrm>
            <a:off x="3048000" y="1590180"/>
            <a:ext cx="8534400" cy="20034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pPr>
            <a:r>
              <a:rPr lang="es-ES_tradnl" sz="2400" b="1" u="sng"/>
              <a:t>Vía Aérea: </a:t>
            </a:r>
            <a:endParaRPr lang="es-ES_tradnl" sz="2400" b="1" u="sng">
              <a:ea typeface="Calibri" panose="020F0502020204030204"/>
              <a:cs typeface="Calibri" panose="020F0502020204030204"/>
            </a:endParaRPr>
          </a:p>
          <a:p>
            <a:pPr lvl="1">
              <a:spcBef>
                <a:spcPts val="0"/>
              </a:spcBef>
            </a:pPr>
            <a:r>
              <a:rPr lang="es-ES_tradnl" sz="2200" b="1">
                <a:latin typeface="+mj-lt"/>
              </a:rPr>
              <a:t>Revise</a:t>
            </a:r>
            <a:r>
              <a:rPr lang="es-ES_tradnl" sz="2200">
                <a:latin typeface="+mj-lt"/>
              </a:rPr>
              <a:t> si hay alguna obstrucción del flujo de aire hacia los pulmones</a:t>
            </a:r>
            <a:endParaRPr lang="es-ES_tradnl" sz="2200">
              <a:latin typeface="+mj-lt"/>
              <a:ea typeface="Calibri Light"/>
              <a:cs typeface="Calibri Light"/>
            </a:endParaRPr>
          </a:p>
          <a:p>
            <a:pPr lvl="1">
              <a:spcBef>
                <a:spcPts val="0"/>
              </a:spcBef>
            </a:pPr>
            <a:r>
              <a:rPr lang="es-ES_tradnl" sz="2200">
                <a:latin typeface="+mj-lt"/>
              </a:rPr>
              <a:t>Si hay trauma, inmovilice columna cervical</a:t>
            </a:r>
            <a:endParaRPr lang="es-ES_tradnl" sz="2200">
              <a:latin typeface="+mj-lt"/>
              <a:ea typeface="Calibri Light"/>
              <a:cs typeface="Calibri Light"/>
            </a:endParaRPr>
          </a:p>
        </p:txBody>
      </p:sp>
      <p:pic>
        <p:nvPicPr>
          <p:cNvPr id="2" name="Picture 4">
            <a:extLst>
              <a:ext uri="{FF2B5EF4-FFF2-40B4-BE49-F238E27FC236}">
                <a16:creationId xmlns:a16="http://schemas.microsoft.com/office/drawing/2014/main" id="{68BA9108-27EA-6684-E751-EF5B88F05E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1417422"/>
            <a:ext cx="1847850" cy="990600"/>
          </a:xfrm>
          <a:prstGeom prst="rect">
            <a:avLst/>
          </a:prstGeom>
        </p:spPr>
      </p:pic>
      <p:pic>
        <p:nvPicPr>
          <p:cNvPr id="4" name="Picture 5" descr="A picture containing logo&#10;&#10;Description automatically generated">
            <a:extLst>
              <a:ext uri="{FF2B5EF4-FFF2-40B4-BE49-F238E27FC236}">
                <a16:creationId xmlns:a16="http://schemas.microsoft.com/office/drawing/2014/main" id="{61B5D991-1638-5E87-CA17-05787F445F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653" y="3074493"/>
            <a:ext cx="1876425" cy="1038225"/>
          </a:xfrm>
          <a:prstGeom prst="rect">
            <a:avLst/>
          </a:prstGeom>
        </p:spPr>
      </p:pic>
      <p:pic>
        <p:nvPicPr>
          <p:cNvPr id="5" name="Picture 6" descr="A picture containing icon&#10;&#10;Description automatically generated">
            <a:extLst>
              <a:ext uri="{FF2B5EF4-FFF2-40B4-BE49-F238E27FC236}">
                <a16:creationId xmlns:a16="http://schemas.microsoft.com/office/drawing/2014/main" id="{924EA080-C086-175B-5089-D9E45786A8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133" y="4930842"/>
            <a:ext cx="1857375" cy="981075"/>
          </a:xfrm>
          <a:prstGeom prst="rect">
            <a:avLst/>
          </a:prstGeom>
        </p:spPr>
      </p:pic>
    </p:spTree>
    <p:extLst>
      <p:ext uri="{BB962C8B-B14F-4D97-AF65-F5344CB8AC3E}">
        <p14:creationId xmlns:p14="http://schemas.microsoft.com/office/powerpoint/2010/main" val="2449308160"/>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A8C45457-CFCA-9447-94C8-EEC13298E5DE}" vid="{72CB8762-5401-C14D-9E66-90CA3EF8A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cad10c-5865-4bcb-8f28-1d0009a45af1">
      <Terms xmlns="http://schemas.microsoft.com/office/infopath/2007/PartnerControls"/>
    </lcf76f155ced4ddcb4097134ff3c332f>
    <TaxCatchAll xmlns="543f9313-ce28-4745-b323-cbc217887a95" xsi:nil="true"/>
    <SharedWithUsers xmlns="543f9313-ce28-4745-b323-cbc217887a95">
      <UserInfo>
        <DisplayName/>
        <AccountId xsi:nil="true"/>
        <AccountType/>
      </UserInfo>
    </SharedWithUsers>
    <MediaLengthInSeconds xmlns="accad10c-5865-4bcb-8f28-1d0009a45a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F35176C8D5024CA9622F560EAE4050" ma:contentTypeVersion="20" ma:contentTypeDescription="Create a new document." ma:contentTypeScope="" ma:versionID="effc21bd732f0b1fef58876858886894">
  <xsd:schema xmlns:xsd="http://www.w3.org/2001/XMLSchema" xmlns:xs="http://www.w3.org/2001/XMLSchema" xmlns:p="http://schemas.microsoft.com/office/2006/metadata/properties" xmlns:ns2="accad10c-5865-4bcb-8f28-1d0009a45af1" xmlns:ns3="543f9313-ce28-4745-b323-cbc217887a95" targetNamespace="http://schemas.microsoft.com/office/2006/metadata/properties" ma:root="true" ma:fieldsID="04c66d113efc0afcae90be5251cfb40c" ns2:_="" ns3:_="">
    <xsd:import namespace="accad10c-5865-4bcb-8f28-1d0009a45af1"/>
    <xsd:import namespace="543f9313-ce28-4745-b323-cbc217887a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ad10c-5865-4bcb-8f28-1d0009a45a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3f9313-ce28-4745-b323-cbc217887a9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4e306bd-47d7-441a-ab2a-e6d0020056b0}" ma:internalName="TaxCatchAll" ma:showField="CatchAllData" ma:web="543f9313-ce28-4745-b323-cbc217887a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BB0C2A-926F-4D5D-9537-C8B89B0C5BD6}">
  <ds:schemaRefs>
    <ds:schemaRef ds:uri="http://schemas.microsoft.com/sharepoint/v3/contenttype/forms"/>
  </ds:schemaRefs>
</ds:datastoreItem>
</file>

<file path=customXml/itemProps2.xml><?xml version="1.0" encoding="utf-8"?>
<ds:datastoreItem xmlns:ds="http://schemas.openxmlformats.org/officeDocument/2006/customXml" ds:itemID="{8B21D52E-0E3C-4120-9615-80FC17B12AD3}">
  <ds:schemaRefs>
    <ds:schemaRef ds:uri="543f9313-ce28-4745-b323-cbc217887a95"/>
    <ds:schemaRef ds:uri="accad10c-5865-4bcb-8f28-1d0009a45a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BC77F6F-0217-4DE4-965B-6ABB620B2A6B}">
  <ds:schemaRefs>
    <ds:schemaRef ds:uri="543f9313-ce28-4745-b323-cbc217887a95"/>
    <ds:schemaRef ds:uri="accad10c-5865-4bcb-8f28-1d0009a45a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10349</Words>
  <Application>Microsoft Macintosh PowerPoint</Application>
  <PresentationFormat>Widescreen</PresentationFormat>
  <Paragraphs>1426</Paragraphs>
  <Slides>75</Slides>
  <Notes>72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Arial</vt:lpstr>
      <vt:lpstr>Calibri</vt:lpstr>
      <vt:lpstr>Calibri Light</vt:lpstr>
      <vt:lpstr>Lato</vt:lpstr>
      <vt:lpstr>Source Sans Pro</vt:lpstr>
      <vt:lpstr>Wingdings</vt:lpstr>
      <vt:lpstr>3_Office Theme</vt:lpstr>
      <vt:lpstr>El método ABCDE y el historial SAMPLE</vt:lpstr>
      <vt:lpstr>Objetivos</vt:lpstr>
      <vt:lpstr>El método ABCDE y el historial SAMPLE</vt:lpstr>
      <vt:lpstr>¿Por qué el método ABCDE?</vt:lpstr>
      <vt:lpstr>El historial SAMPLE</vt:lpstr>
      <vt:lpstr>Elementos del método de ABCDE</vt:lpstr>
      <vt:lpstr>PowerPoint Presentation</vt:lpstr>
      <vt:lpstr>Pregunta 1 del libro de ejercicios:  Seguridad</vt:lpstr>
      <vt:lpstr>Elementos clave en el método ABCDE</vt:lpstr>
      <vt:lpstr>Elementos clave en el método ABCDE</vt:lpstr>
      <vt:lpstr>Habilidades esenciales BEC</vt:lpstr>
      <vt:lpstr>RECUERDE...</vt:lpstr>
      <vt:lpstr>Vía aérea: Evaluación</vt:lpstr>
      <vt:lpstr>Vía aérea: Evaluación</vt:lpstr>
      <vt:lpstr>Vía aérea: Cuerpo Extraño</vt:lpstr>
      <vt:lpstr>Vía aérea</vt:lpstr>
      <vt:lpstr>Preguntas</vt:lpstr>
      <vt:lpstr>Respiración: Evaluación</vt:lpstr>
      <vt:lpstr>Respiración: Evaluación</vt:lpstr>
      <vt:lpstr>Respiración: Tratamiento</vt:lpstr>
      <vt:lpstr>Respiración: Tratamiento</vt:lpstr>
      <vt:lpstr>Preguntas</vt:lpstr>
      <vt:lpstr>Circulación: Evaluación</vt:lpstr>
      <vt:lpstr>Circulación: Evaluación</vt:lpstr>
      <vt:lpstr>Circulación: Tratamiento</vt:lpstr>
      <vt:lpstr>Preguntas</vt:lpstr>
      <vt:lpstr>Disfunción Neurológica: Evaluación</vt:lpstr>
      <vt:lpstr>Disfunción Neurológica: Tratamiento</vt:lpstr>
      <vt:lpstr>Disfunción Neurológica: Tratamiento</vt:lpstr>
      <vt:lpstr>Preguntas</vt:lpstr>
      <vt:lpstr>Exposición : Evaluación</vt:lpstr>
      <vt:lpstr>Exposición : Tratamiento</vt:lpstr>
      <vt:lpstr>Preguntas</vt:lpstr>
      <vt:lpstr>El método ABCDE y el historial SAMPLE</vt:lpstr>
      <vt:lpstr>Trastornos agudos y potencialmente mortales</vt:lpstr>
      <vt:lpstr>Obstrucción de vía aérea: Cuerpo extraño</vt:lpstr>
      <vt:lpstr>Obstrucción de vía aérea: Quemaduras</vt:lpstr>
      <vt:lpstr>Obstrucción: Reacción alérgica grave </vt:lpstr>
      <vt:lpstr>Obstrucción por traumatismo</vt:lpstr>
      <vt:lpstr>PowerPoint Presentation</vt:lpstr>
      <vt:lpstr>Alteraciones Respiratorias:  Neumotórax a tensión</vt:lpstr>
      <vt:lpstr>Alteraciones Respiratorias:  Posible sobredosis de opiáceos</vt:lpstr>
      <vt:lpstr>Alteraciones Respiratorias:  Asma /EPOC (Enfermedad Pulmonar Obstructiva Crónica)</vt:lpstr>
      <vt:lpstr>Alteraciones Respiratorias:  Gran derrame pleural/ hemotórax</vt:lpstr>
      <vt:lpstr>Alteraciones de la circulación:  Falta de pulso</vt:lpstr>
      <vt:lpstr>Alteraciones de la circulación:  Estado de choque</vt:lpstr>
      <vt:lpstr>Alteraciones de la circulación: Sangrado abundante (hemorragia)</vt:lpstr>
      <vt:lpstr>Alteraciones de la circulación: Taponamiento cardíaco</vt:lpstr>
      <vt:lpstr>Alteraciones en Disfunción Neurológica: Hipoglucemia</vt:lpstr>
      <vt:lpstr>Alteraciones en Disfunción Neurológica: Aumento de la presión intracraneal</vt:lpstr>
      <vt:lpstr>Alteraciones en Disfunción Neurológica: Crisis epiléptica/ convulsiones</vt:lpstr>
      <vt:lpstr>Alteraciones relacionadas con la Exposición: Mordedura de serpiente</vt:lpstr>
      <vt:lpstr>PowerPoint Presentation</vt:lpstr>
      <vt:lpstr>Pregunta 2 del libro de ejercicios:</vt:lpstr>
      <vt:lpstr>El método ABCDE y el historial SAMPLE</vt:lpstr>
      <vt:lpstr>CONSIDERACIONES PEDIÁTRICAS EN EL MÉTODO ABCDE</vt:lpstr>
      <vt:lpstr>Alteraciones de la vía aérea en niños</vt:lpstr>
      <vt:lpstr>Alteraciones de la respiración en niños </vt:lpstr>
      <vt:lpstr>Alteraciones de la respiración en niños </vt:lpstr>
      <vt:lpstr>Alteraciones de la circulación en niños</vt:lpstr>
      <vt:lpstr>Alteraciones relacionadas con la disfunción neurológica en niños</vt:lpstr>
      <vt:lpstr>Alteraciones relacionadas con la exposición en niños</vt:lpstr>
      <vt:lpstr>En todo paciente pediátrico se deben buscar los signos de peligro ya que estos requieren atención URGENTE!</vt:lpstr>
      <vt:lpstr>Pregunta 3 del libro de ejercicios: Método ABCDE</vt:lpstr>
      <vt:lpstr>El método ABCDE</vt:lpstr>
      <vt:lpstr>RECUERDE</vt:lpstr>
      <vt:lpstr>PowerPoint Presentation</vt:lpstr>
      <vt:lpstr>Pregunta 4 del libro de ejercicios</vt:lpstr>
      <vt:lpstr>CONSIDERACIONES DEL DESTINO DEL PACIENTE</vt:lpstr>
      <vt:lpstr>Preguntas</vt:lpstr>
      <vt:lpstr>PowerPoint Presentation</vt:lpstr>
      <vt:lpstr>PowerPoint Presentation</vt:lpstr>
      <vt:lpstr>PowerPoint Presentation</vt:lpstr>
      <vt:lpstr>PowerPoint Presentation</vt:lpstr>
      <vt:lpstr>Resumen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Difficulty in Breathing</dc:title>
  <dc:creator>Kelly Schmiedeknecht;Anisa Mughal</dc:creator>
  <cp:lastModifiedBy>TALISHINSKAYA, Fidan</cp:lastModifiedBy>
  <cp:revision>2</cp:revision>
  <dcterms:created xsi:type="dcterms:W3CDTF">2018-09-21T23:51:02Z</dcterms:created>
  <dcterms:modified xsi:type="dcterms:W3CDTF">2023-11-08T14:41:39Z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0x01010012F35176C8D5024CA9622F560EAE4050</vt:lpwstr>
  </property>
  <property fmtid="{D5CDD505-2E9C-101B-9397-08002B2CF9AE}" pid="3" name="MediaServiceImageTags">
    <vt:lpwstr/>
  </property>
  <property fmtid="{D5CDD505-2E9C-101B-9397-08002B2CF9AE}" pid="4" name="Order">
    <vt:r8>654600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