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85"/>
  </p:notesMasterIdLst>
  <p:sldIdLst>
    <p:sldId id="364" r:id="rId5"/>
    <p:sldId id="365" r:id="rId6"/>
    <p:sldId id="366" r:id="rId7"/>
    <p:sldId id="259" r:id="rId8"/>
    <p:sldId id="289" r:id="rId9"/>
    <p:sldId id="260" r:id="rId10"/>
    <p:sldId id="261" r:id="rId11"/>
    <p:sldId id="291" r:id="rId12"/>
    <p:sldId id="292" r:id="rId13"/>
    <p:sldId id="264" r:id="rId14"/>
    <p:sldId id="293" r:id="rId15"/>
    <p:sldId id="353" r:id="rId16"/>
    <p:sldId id="299" r:id="rId17"/>
    <p:sldId id="354" r:id="rId18"/>
    <p:sldId id="294" r:id="rId19"/>
    <p:sldId id="296" r:id="rId20"/>
    <p:sldId id="295" r:id="rId21"/>
    <p:sldId id="300" r:id="rId22"/>
    <p:sldId id="301" r:id="rId23"/>
    <p:sldId id="302" r:id="rId24"/>
    <p:sldId id="303" r:id="rId25"/>
    <p:sldId id="304" r:id="rId26"/>
    <p:sldId id="305" r:id="rId27"/>
    <p:sldId id="284" r:id="rId28"/>
    <p:sldId id="355" r:id="rId29"/>
    <p:sldId id="308" r:id="rId30"/>
    <p:sldId id="306" r:id="rId31"/>
    <p:sldId id="356" r:id="rId32"/>
    <p:sldId id="312" r:id="rId33"/>
    <p:sldId id="313" r:id="rId34"/>
    <p:sldId id="314" r:id="rId35"/>
    <p:sldId id="316" r:id="rId36"/>
    <p:sldId id="317" r:id="rId37"/>
    <p:sldId id="318" r:id="rId38"/>
    <p:sldId id="285" r:id="rId39"/>
    <p:sldId id="367"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286" r:id="rId57"/>
    <p:sldId id="368" r:id="rId58"/>
    <p:sldId id="276" r:id="rId59"/>
    <p:sldId id="369" r:id="rId60"/>
    <p:sldId id="370" r:id="rId61"/>
    <p:sldId id="371" r:id="rId62"/>
    <p:sldId id="339" r:id="rId63"/>
    <p:sldId id="341" r:id="rId64"/>
    <p:sldId id="372" r:id="rId65"/>
    <p:sldId id="344" r:id="rId66"/>
    <p:sldId id="345" r:id="rId67"/>
    <p:sldId id="346" r:id="rId68"/>
    <p:sldId id="347" r:id="rId69"/>
    <p:sldId id="348" r:id="rId70"/>
    <p:sldId id="287" r:id="rId71"/>
    <p:sldId id="278" r:id="rId72"/>
    <p:sldId id="349" r:id="rId73"/>
    <p:sldId id="350" r:id="rId74"/>
    <p:sldId id="351" r:id="rId75"/>
    <p:sldId id="288" r:id="rId76"/>
    <p:sldId id="280" r:id="rId77"/>
    <p:sldId id="375" r:id="rId78"/>
    <p:sldId id="373" r:id="rId79"/>
    <p:sldId id="358" r:id="rId80"/>
    <p:sldId id="359" r:id="rId81"/>
    <p:sldId id="360" r:id="rId82"/>
    <p:sldId id="361" r:id="rId83"/>
    <p:sldId id="374"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7C4E9-03F8-BEA2-2FA0-238FAC194716}" v="131" dt="2023-10-26T03:13:44.795"/>
    <p1510:client id="{B311B114-EFFF-B539-9E6B-655B6319EC30}" v="6" dt="2023-10-26T17:25:37.240"/>
    <p1510:client id="{B3D1A640-C919-367C-B60D-995EE4867E90}" v="118" dt="2023-10-26T16:39:25.188"/>
    <p1510:client id="{C47FDF3F-756F-684A-923A-583FCE9FBEEB}" v="2" dt="2023-10-26T16:45:59.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S ZAMORA, Melissa" userId="S::mcampos@who.int::4328921f-4451-4773-bb83-445ac24bfedf" providerId="AD" clId="Web-{213AA1C3-0356-DF87-68CA-F5523C2F0793}"/>
    <pc:docChg chg="addSld delSld modSld">
      <pc:chgData name="CAMPOS ZAMORA, Melissa" userId="S::mcampos@who.int::4328921f-4451-4773-bb83-445ac24bfedf" providerId="AD" clId="Web-{213AA1C3-0356-DF87-68CA-F5523C2F0793}" dt="2023-10-17T03:58:17.695" v="204" actId="20577"/>
      <pc:docMkLst>
        <pc:docMk/>
      </pc:docMkLst>
      <pc:sldChg chg="del">
        <pc:chgData name="CAMPOS ZAMORA, Melissa" userId="S::mcampos@who.int::4328921f-4451-4773-bb83-445ac24bfedf" providerId="AD" clId="Web-{213AA1C3-0356-DF87-68CA-F5523C2F0793}" dt="2023-10-17T03:54:55.469" v="110"/>
        <pc:sldMkLst>
          <pc:docMk/>
          <pc:sldMk cId="1884310923" sldId="258"/>
        </pc:sldMkLst>
      </pc:sldChg>
      <pc:sldChg chg="modSp">
        <pc:chgData name="CAMPOS ZAMORA, Melissa" userId="S::mcampos@who.int::4328921f-4451-4773-bb83-445ac24bfedf" providerId="AD" clId="Web-{213AA1C3-0356-DF87-68CA-F5523C2F0793}" dt="2023-10-17T03:58:17.695" v="204" actId="20577"/>
        <pc:sldMkLst>
          <pc:docMk/>
          <pc:sldMk cId="465647093" sldId="259"/>
        </pc:sldMkLst>
        <pc:spChg chg="mod">
          <ac:chgData name="CAMPOS ZAMORA, Melissa" userId="S::mcampos@who.int::4328921f-4451-4773-bb83-445ac24bfedf" providerId="AD" clId="Web-{213AA1C3-0356-DF87-68CA-F5523C2F0793}" dt="2023-10-17T03:56:31.129" v="143" actId="20577"/>
          <ac:spMkLst>
            <pc:docMk/>
            <pc:sldMk cId="465647093" sldId="259"/>
            <ac:spMk id="2" creationId="{00000000-0000-0000-0000-000000000000}"/>
          </ac:spMkLst>
        </pc:spChg>
        <pc:spChg chg="mod">
          <ac:chgData name="CAMPOS ZAMORA, Melissa" userId="S::mcampos@who.int::4328921f-4451-4773-bb83-445ac24bfedf" providerId="AD" clId="Web-{213AA1C3-0356-DF87-68CA-F5523C2F0793}" dt="2023-10-17T03:58:17.695" v="204" actId="20577"/>
          <ac:spMkLst>
            <pc:docMk/>
            <pc:sldMk cId="465647093" sldId="259"/>
            <ac:spMk id="3" creationId="{00000000-0000-0000-0000-000000000000}"/>
          </ac:spMkLst>
        </pc:spChg>
        <pc:spChg chg="mod">
          <ac:chgData name="CAMPOS ZAMORA, Melissa" userId="S::mcampos@who.int::4328921f-4451-4773-bb83-445ac24bfedf" providerId="AD" clId="Web-{213AA1C3-0356-DF87-68CA-F5523C2F0793}" dt="2023-10-17T03:57:54.695" v="202"/>
          <ac:spMkLst>
            <pc:docMk/>
            <pc:sldMk cId="465647093" sldId="259"/>
            <ac:spMk id="6" creationId="{00000000-0000-0000-0000-000000000000}"/>
          </ac:spMkLst>
        </pc:spChg>
      </pc:sldChg>
      <pc:sldChg chg="modSp">
        <pc:chgData name="CAMPOS ZAMORA, Melissa" userId="S::mcampos@who.int::4328921f-4451-4773-bb83-445ac24bfedf" providerId="AD" clId="Web-{213AA1C3-0356-DF87-68CA-F5523C2F0793}" dt="2023-10-17T03:54:04.499" v="108" actId="20577"/>
        <pc:sldMkLst>
          <pc:docMk/>
          <pc:sldMk cId="1819458525" sldId="365"/>
        </pc:sldMkLst>
        <pc:spChg chg="mod">
          <ac:chgData name="CAMPOS ZAMORA, Melissa" userId="S::mcampos@who.int::4328921f-4451-4773-bb83-445ac24bfedf" providerId="AD" clId="Web-{213AA1C3-0356-DF87-68CA-F5523C2F0793}" dt="2023-10-17T03:54:04.499" v="108" actId="20577"/>
          <ac:spMkLst>
            <pc:docMk/>
            <pc:sldMk cId="1819458525" sldId="365"/>
            <ac:spMk id="7" creationId="{A91792F2-D408-9231-F22E-19376BC857D3}"/>
          </ac:spMkLst>
        </pc:spChg>
      </pc:sldChg>
      <pc:sldChg chg="modSp add">
        <pc:chgData name="CAMPOS ZAMORA, Melissa" userId="S::mcampos@who.int::4328921f-4451-4773-bb83-445ac24bfedf" providerId="AD" clId="Web-{213AA1C3-0356-DF87-68CA-F5523C2F0793}" dt="2023-10-17T03:55:31.283" v="126" actId="20577"/>
        <pc:sldMkLst>
          <pc:docMk/>
          <pc:sldMk cId="664228508" sldId="366"/>
        </pc:sldMkLst>
        <pc:spChg chg="mod">
          <ac:chgData name="CAMPOS ZAMORA, Melissa" userId="S::mcampos@who.int::4328921f-4451-4773-bb83-445ac24bfedf" providerId="AD" clId="Web-{213AA1C3-0356-DF87-68CA-F5523C2F0793}" dt="2023-10-17T03:55:31.283" v="126" actId="20577"/>
          <ac:spMkLst>
            <pc:docMk/>
            <pc:sldMk cId="664228508" sldId="366"/>
            <ac:spMk id="17" creationId="{0C0F861B-F5A6-70AD-3F67-E5837D468E19}"/>
          </ac:spMkLst>
        </pc:spChg>
      </pc:sldChg>
      <pc:sldMasterChg chg="addSldLayout">
        <pc:chgData name="CAMPOS ZAMORA, Melissa" userId="S::mcampos@who.int::4328921f-4451-4773-bb83-445ac24bfedf" providerId="AD" clId="Web-{213AA1C3-0356-DF87-68CA-F5523C2F0793}" dt="2023-10-17T03:54:49.532" v="109"/>
        <pc:sldMasterMkLst>
          <pc:docMk/>
          <pc:sldMasterMk cId="2406827507" sldId="2147483738"/>
        </pc:sldMasterMkLst>
        <pc:sldLayoutChg chg="add">
          <pc:chgData name="CAMPOS ZAMORA, Melissa" userId="S::mcampos@who.int::4328921f-4451-4773-bb83-445ac24bfedf" providerId="AD" clId="Web-{213AA1C3-0356-DF87-68CA-F5523C2F0793}" dt="2023-10-17T03:54:49.532" v="109"/>
          <pc:sldLayoutMkLst>
            <pc:docMk/>
            <pc:sldMasterMk cId="2406827507" sldId="2147483738"/>
            <pc:sldLayoutMk cId="1942412814" sldId="2147483725"/>
          </pc:sldLayoutMkLst>
        </pc:sldLayoutChg>
        <pc:sldLayoutChg chg="add">
          <pc:chgData name="CAMPOS ZAMORA, Melissa" userId="S::mcampos@who.int::4328921f-4451-4773-bb83-445ac24bfedf" providerId="AD" clId="Web-{213AA1C3-0356-DF87-68CA-F5523C2F0793}" dt="2023-10-17T03:54:49.532" v="109"/>
          <pc:sldLayoutMkLst>
            <pc:docMk/>
            <pc:sldMasterMk cId="2406827507" sldId="2147483738"/>
            <pc:sldLayoutMk cId="4132458193" sldId="2147483726"/>
          </pc:sldLayoutMkLst>
        </pc:sldLayoutChg>
        <pc:sldLayoutChg chg="add">
          <pc:chgData name="CAMPOS ZAMORA, Melissa" userId="S::mcampos@who.int::4328921f-4451-4773-bb83-445ac24bfedf" providerId="AD" clId="Web-{213AA1C3-0356-DF87-68CA-F5523C2F0793}" dt="2023-10-17T03:54:49.532" v="109"/>
          <pc:sldLayoutMkLst>
            <pc:docMk/>
            <pc:sldMasterMk cId="2406827507" sldId="2147483738"/>
            <pc:sldLayoutMk cId="1571240799" sldId="2147483736"/>
          </pc:sldLayoutMkLst>
        </pc:sldLayoutChg>
        <pc:sldLayoutChg chg="add">
          <pc:chgData name="CAMPOS ZAMORA, Melissa" userId="S::mcampos@who.int::4328921f-4451-4773-bb83-445ac24bfedf" providerId="AD" clId="Web-{213AA1C3-0356-DF87-68CA-F5523C2F0793}" dt="2023-10-17T03:54:49.532" v="109"/>
          <pc:sldLayoutMkLst>
            <pc:docMk/>
            <pc:sldMasterMk cId="2406827507" sldId="2147483738"/>
            <pc:sldLayoutMk cId="980914030" sldId="2147483737"/>
          </pc:sldLayoutMkLst>
        </pc:sldLayoutChg>
      </pc:sldMasterChg>
    </pc:docChg>
  </pc:docChgLst>
  <pc:docChgLst>
    <pc:chgData name="CAMPOS ZAMORA, Melissa" userId="S::mcampos@who.int::4328921f-4451-4773-bb83-445ac24bfedf" providerId="AD" clId="Web-{B311B114-EFFF-B539-9E6B-655B6319EC30}"/>
    <pc:docChg chg="addSld delSld modMainMaster">
      <pc:chgData name="CAMPOS ZAMORA, Melissa" userId="S::mcampos@who.int::4328921f-4451-4773-bb83-445ac24bfedf" providerId="AD" clId="Web-{B311B114-EFFF-B539-9E6B-655B6319EC30}" dt="2023-10-26T17:25:37.240" v="3"/>
      <pc:docMkLst>
        <pc:docMk/>
      </pc:docMkLst>
      <pc:sldChg chg="add del">
        <pc:chgData name="CAMPOS ZAMORA, Melissa" userId="S::mcampos@who.int::4328921f-4451-4773-bb83-445ac24bfedf" providerId="AD" clId="Web-{B311B114-EFFF-B539-9E6B-655B6319EC30}" dt="2023-10-26T17:25:37.240" v="3"/>
        <pc:sldMkLst>
          <pc:docMk/>
          <pc:sldMk cId="1688951920" sldId="363"/>
        </pc:sldMkLst>
      </pc:sldChg>
      <pc:sldChg chg="add">
        <pc:chgData name="CAMPOS ZAMORA, Melissa" userId="S::mcampos@who.int::4328921f-4451-4773-bb83-445ac24bfedf" providerId="AD" clId="Web-{B311B114-EFFF-B539-9E6B-655B6319EC30}" dt="2023-10-26T17:25:34.803" v="2"/>
        <pc:sldMkLst>
          <pc:docMk/>
          <pc:sldMk cId="1360981826" sldId="375"/>
        </pc:sldMkLst>
      </pc:sldChg>
      <pc:sldMasterChg chg="replId addSldLayout modSldLayout">
        <pc:chgData name="CAMPOS ZAMORA, Melissa" userId="S::mcampos@who.int::4328921f-4451-4773-bb83-445ac24bfedf" providerId="AD" clId="Web-{B311B114-EFFF-B539-9E6B-655B6319EC30}" dt="2023-10-26T17:25:34.803" v="2"/>
        <pc:sldMasterMkLst>
          <pc:docMk/>
          <pc:sldMasterMk cId="2406827507" sldId="2147483738"/>
        </pc:sldMasterMkLst>
        <pc:sldLayoutChg chg="add">
          <pc:chgData name="CAMPOS ZAMORA, Melissa" userId="S::mcampos@who.int::4328921f-4451-4773-bb83-445ac24bfedf" providerId="AD" clId="Web-{B311B114-EFFF-B539-9E6B-655B6319EC30}" dt="2023-10-26T17:25:34.803" v="2"/>
          <pc:sldLayoutMkLst>
            <pc:docMk/>
            <pc:sldMasterMk cId="2406827507" sldId="2147483738"/>
            <pc:sldLayoutMk cId="1378240464" sldId="2147483684"/>
          </pc:sldLayoutMkLst>
        </pc:sldLayoutChg>
        <pc:sldLayoutChg chg="add">
          <pc:chgData name="CAMPOS ZAMORA, Melissa" userId="S::mcampos@who.int::4328921f-4451-4773-bb83-445ac24bfedf" providerId="AD" clId="Web-{B311B114-EFFF-B539-9E6B-655B6319EC30}" dt="2023-10-26T17:25:34.803" v="2"/>
          <pc:sldLayoutMkLst>
            <pc:docMk/>
            <pc:sldMasterMk cId="2406827507" sldId="2147483738"/>
            <pc:sldLayoutMk cId="3781682167" sldId="2147483704"/>
          </pc:sldLayoutMkLst>
        </pc:sldLayoutChg>
        <pc:sldLayoutChg chg="add">
          <pc:chgData name="CAMPOS ZAMORA, Melissa" userId="S::mcampos@who.int::4328921f-4451-4773-bb83-445ac24bfedf" providerId="AD" clId="Web-{B311B114-EFFF-B539-9E6B-655B6319EC30}" dt="2023-10-26T17:25:34.803" v="2"/>
          <pc:sldLayoutMkLst>
            <pc:docMk/>
            <pc:sldMasterMk cId="2406827507" sldId="2147483738"/>
            <pc:sldLayoutMk cId="1167108053" sldId="2147483705"/>
          </pc:sldLayoutMkLst>
        </pc:sldLayoutChg>
        <pc:sldLayoutChg chg="add">
          <pc:chgData name="CAMPOS ZAMORA, Melissa" userId="S::mcampos@who.int::4328921f-4451-4773-bb83-445ac24bfedf" providerId="AD" clId="Web-{B311B114-EFFF-B539-9E6B-655B6319EC30}" dt="2023-10-26T17:25:34.803" v="2"/>
          <pc:sldLayoutMkLst>
            <pc:docMk/>
            <pc:sldMasterMk cId="2406827507" sldId="2147483738"/>
            <pc:sldLayoutMk cId="2736726227" sldId="2147483715"/>
          </pc:sldLayoutMkLst>
        </pc:sldLayoutChg>
        <pc:sldLayoutChg chg="replId">
          <pc:chgData name="CAMPOS ZAMORA, Melissa" userId="S::mcampos@who.int::4328921f-4451-4773-bb83-445ac24bfedf" providerId="AD" clId="Web-{B311B114-EFFF-B539-9E6B-655B6319EC30}" dt="2023-10-26T17:25:34.803" v="2"/>
          <pc:sldLayoutMkLst>
            <pc:docMk/>
            <pc:sldMasterMk cId="2406827507" sldId="2147483738"/>
            <pc:sldLayoutMk cId="1803648695" sldId="2147483739"/>
          </pc:sldLayoutMkLst>
        </pc:sldLayoutChg>
      </pc:sldMasterChg>
    </pc:docChg>
  </pc:docChgLst>
  <pc:docChgLst>
    <pc:chgData name="Vera,  Juan (OS-)" userId="S::verajua_paho.org#ext#@worldhealthorg.onmicrosoft.com::d4a6bcd2-ec73-4ae3-9347-161d4b21fb1f" providerId="AD" clId="Web-{46278770-9334-DFF7-39B3-7A2EFC68E426}"/>
    <pc:docChg chg="modSld sldOrd">
      <pc:chgData name="Vera,  Juan (OS-)" userId="S::verajua_paho.org#ext#@worldhealthorg.onmicrosoft.com::d4a6bcd2-ec73-4ae3-9347-161d4b21fb1f" providerId="AD" clId="Web-{46278770-9334-DFF7-39B3-7A2EFC68E426}" dt="2023-10-19T21:44:17.473" v="366" actId="1076"/>
      <pc:docMkLst>
        <pc:docMk/>
      </pc:docMkLst>
      <pc:sldChg chg="modSp">
        <pc:chgData name="Vera,  Juan (OS-)" userId="S::verajua_paho.org#ext#@worldhealthorg.onmicrosoft.com::d4a6bcd2-ec73-4ae3-9347-161d4b21fb1f" providerId="AD" clId="Web-{46278770-9334-DFF7-39B3-7A2EFC68E426}" dt="2023-10-19T21:43:10.047" v="360" actId="1076"/>
        <pc:sldMkLst>
          <pc:docMk/>
          <pc:sldMk cId="465647093" sldId="259"/>
        </pc:sldMkLst>
        <pc:spChg chg="mod">
          <ac:chgData name="Vera,  Juan (OS-)" userId="S::verajua_paho.org#ext#@worldhealthorg.onmicrosoft.com::d4a6bcd2-ec73-4ae3-9347-161d4b21fb1f" providerId="AD" clId="Web-{46278770-9334-DFF7-39B3-7A2EFC68E426}" dt="2023-10-19T20:59:53.054" v="339" actId="20577"/>
          <ac:spMkLst>
            <pc:docMk/>
            <pc:sldMk cId="465647093" sldId="259"/>
            <ac:spMk id="2" creationId="{00000000-0000-0000-0000-000000000000}"/>
          </ac:spMkLst>
        </pc:spChg>
        <pc:spChg chg="mod">
          <ac:chgData name="Vera,  Juan (OS-)" userId="S::verajua_paho.org#ext#@worldhealthorg.onmicrosoft.com::d4a6bcd2-ec73-4ae3-9347-161d4b21fb1f" providerId="AD" clId="Web-{46278770-9334-DFF7-39B3-7A2EFC68E426}" dt="2023-10-19T21:43:07.015" v="359" actId="20577"/>
          <ac:spMkLst>
            <pc:docMk/>
            <pc:sldMk cId="465647093" sldId="259"/>
            <ac:spMk id="3" creationId="{00000000-0000-0000-0000-000000000000}"/>
          </ac:spMkLst>
        </pc:spChg>
        <pc:spChg chg="mod">
          <ac:chgData name="Vera,  Juan (OS-)" userId="S::verajua_paho.org#ext#@worldhealthorg.onmicrosoft.com::d4a6bcd2-ec73-4ae3-9347-161d4b21fb1f" providerId="AD" clId="Web-{46278770-9334-DFF7-39B3-7A2EFC68E426}" dt="2023-10-19T21:43:10.047" v="360" actId="1076"/>
          <ac:spMkLst>
            <pc:docMk/>
            <pc:sldMk cId="465647093" sldId="259"/>
            <ac:spMk id="6" creationId="{00000000-0000-0000-0000-000000000000}"/>
          </ac:spMkLst>
        </pc:spChg>
      </pc:sldChg>
      <pc:sldChg chg="modSp">
        <pc:chgData name="Vera,  Juan (OS-)" userId="S::verajua_paho.org#ext#@worldhealthorg.onmicrosoft.com::d4a6bcd2-ec73-4ae3-9347-161d4b21fb1f" providerId="AD" clId="Web-{46278770-9334-DFF7-39B3-7A2EFC68E426}" dt="2023-10-19T21:44:17.473" v="366" actId="1076"/>
        <pc:sldMkLst>
          <pc:docMk/>
          <pc:sldMk cId="2132233903" sldId="289"/>
        </pc:sldMkLst>
        <pc:spChg chg="mod">
          <ac:chgData name="Vera,  Juan (OS-)" userId="S::verajua_paho.org#ext#@worldhealthorg.onmicrosoft.com::d4a6bcd2-ec73-4ae3-9347-161d4b21fb1f" providerId="AD" clId="Web-{46278770-9334-DFF7-39B3-7A2EFC68E426}" dt="2023-10-19T21:44:17.473" v="366" actId="1076"/>
          <ac:spMkLst>
            <pc:docMk/>
            <pc:sldMk cId="2132233903" sldId="289"/>
            <ac:spMk id="2" creationId="{00000000-0000-0000-0000-000000000000}"/>
          </ac:spMkLst>
        </pc:spChg>
        <pc:spChg chg="mod">
          <ac:chgData name="Vera,  Juan (OS-)" userId="S::verajua_paho.org#ext#@worldhealthorg.onmicrosoft.com::d4a6bcd2-ec73-4ae3-9347-161d4b21fb1f" providerId="AD" clId="Web-{46278770-9334-DFF7-39B3-7A2EFC68E426}" dt="2023-10-19T21:44:09.004" v="364" actId="1076"/>
          <ac:spMkLst>
            <pc:docMk/>
            <pc:sldMk cId="2132233903" sldId="289"/>
            <ac:spMk id="3" creationId="{00000000-0000-0000-0000-000000000000}"/>
          </ac:spMkLst>
        </pc:spChg>
      </pc:sldChg>
      <pc:sldChg chg="modSp ord">
        <pc:chgData name="Vera,  Juan (OS-)" userId="S::verajua_paho.org#ext#@worldhealthorg.onmicrosoft.com::d4a6bcd2-ec73-4ae3-9347-161d4b21fb1f" providerId="AD" clId="Web-{46278770-9334-DFF7-39B3-7A2EFC68E426}" dt="2023-10-19T20:37:55.993" v="18"/>
        <pc:sldMkLst>
          <pc:docMk/>
          <pc:sldMk cId="1819458525" sldId="365"/>
        </pc:sldMkLst>
        <pc:spChg chg="mod">
          <ac:chgData name="Vera,  Juan (OS-)" userId="S::verajua_paho.org#ext#@worldhealthorg.onmicrosoft.com::d4a6bcd2-ec73-4ae3-9347-161d4b21fb1f" providerId="AD" clId="Web-{46278770-9334-DFF7-39B3-7A2EFC68E426}" dt="2023-10-19T20:37:55.993" v="18"/>
          <ac:spMkLst>
            <pc:docMk/>
            <pc:sldMk cId="1819458525" sldId="365"/>
            <ac:spMk id="7" creationId="{A91792F2-D408-9231-F22E-19376BC857D3}"/>
          </ac:spMkLst>
        </pc:spChg>
      </pc:sldChg>
      <pc:sldChg chg="addSp modSp">
        <pc:chgData name="Vera,  Juan (OS-)" userId="S::verajua_paho.org#ext#@worldhealthorg.onmicrosoft.com::d4a6bcd2-ec73-4ae3-9347-161d4b21fb1f" providerId="AD" clId="Web-{46278770-9334-DFF7-39B3-7A2EFC68E426}" dt="2023-10-19T20:59:26.866" v="331" actId="1076"/>
        <pc:sldMkLst>
          <pc:docMk/>
          <pc:sldMk cId="664228508" sldId="366"/>
        </pc:sldMkLst>
        <pc:spChg chg="add mod">
          <ac:chgData name="Vera,  Juan (OS-)" userId="S::verajua_paho.org#ext#@worldhealthorg.onmicrosoft.com::d4a6bcd2-ec73-4ae3-9347-161d4b21fb1f" providerId="AD" clId="Web-{46278770-9334-DFF7-39B3-7A2EFC68E426}" dt="2023-10-19T20:56:56.392" v="297" actId="1076"/>
          <ac:spMkLst>
            <pc:docMk/>
            <pc:sldMk cId="664228508" sldId="366"/>
            <ac:spMk id="3" creationId="{7FA639F9-2860-712A-91CE-F00F2A0FE1EA}"/>
          </ac:spMkLst>
        </pc:spChg>
        <pc:spChg chg="add mod">
          <ac:chgData name="Vera,  Juan (OS-)" userId="S::verajua_paho.org#ext#@worldhealthorg.onmicrosoft.com::d4a6bcd2-ec73-4ae3-9347-161d4b21fb1f" providerId="AD" clId="Web-{46278770-9334-DFF7-39B3-7A2EFC68E426}" dt="2023-10-19T20:59:12.381" v="328" actId="1076"/>
          <ac:spMkLst>
            <pc:docMk/>
            <pc:sldMk cId="664228508" sldId="366"/>
            <ac:spMk id="4" creationId="{43F71B12-1396-EA54-813C-D3EF9E1C67F3}"/>
          </ac:spMkLst>
        </pc:spChg>
        <pc:spChg chg="mod">
          <ac:chgData name="Vera,  Juan (OS-)" userId="S::verajua_paho.org#ext#@worldhealthorg.onmicrosoft.com::d4a6bcd2-ec73-4ae3-9347-161d4b21fb1f" providerId="AD" clId="Web-{46278770-9334-DFF7-39B3-7A2EFC68E426}" dt="2023-10-19T20:44:42.179" v="88" actId="20577"/>
          <ac:spMkLst>
            <pc:docMk/>
            <pc:sldMk cId="664228508" sldId="366"/>
            <ac:spMk id="14" creationId="{35EC112C-525C-44E9-527F-DC3235BF9B53}"/>
          </ac:spMkLst>
        </pc:spChg>
        <pc:spChg chg="mod">
          <ac:chgData name="Vera,  Juan (OS-)" userId="S::verajua_paho.org#ext#@worldhealthorg.onmicrosoft.com::d4a6bcd2-ec73-4ae3-9347-161d4b21fb1f" providerId="AD" clId="Web-{46278770-9334-DFF7-39B3-7A2EFC68E426}" dt="2023-10-19T20:39:35.247" v="32"/>
          <ac:spMkLst>
            <pc:docMk/>
            <pc:sldMk cId="664228508" sldId="366"/>
            <ac:spMk id="16" creationId="{378B5372-172B-8856-272A-BC34F7F85566}"/>
          </ac:spMkLst>
        </pc:spChg>
        <pc:spChg chg="mod">
          <ac:chgData name="Vera,  Juan (OS-)" userId="S::verajua_paho.org#ext#@worldhealthorg.onmicrosoft.com::d4a6bcd2-ec73-4ae3-9347-161d4b21fb1f" providerId="AD" clId="Web-{46278770-9334-DFF7-39B3-7A2EFC68E426}" dt="2023-10-19T20:58:12.863" v="312" actId="1076"/>
          <ac:spMkLst>
            <pc:docMk/>
            <pc:sldMk cId="664228508" sldId="366"/>
            <ac:spMk id="17" creationId="{0C0F861B-F5A6-70AD-3F67-E5837D468E19}"/>
          </ac:spMkLst>
        </pc:spChg>
        <pc:spChg chg="mod">
          <ac:chgData name="Vera,  Juan (OS-)" userId="S::verajua_paho.org#ext#@worldhealthorg.onmicrosoft.com::d4a6bcd2-ec73-4ae3-9347-161d4b21fb1f" providerId="AD" clId="Web-{46278770-9334-DFF7-39B3-7A2EFC68E426}" dt="2023-10-19T20:58:12.816" v="310" actId="1076"/>
          <ac:spMkLst>
            <pc:docMk/>
            <pc:sldMk cId="664228508" sldId="366"/>
            <ac:spMk id="20" creationId="{50746183-20DD-361A-12B7-9B90616FDE5E}"/>
          </ac:spMkLst>
        </pc:spChg>
        <pc:spChg chg="mod">
          <ac:chgData name="Vera,  Juan (OS-)" userId="S::verajua_paho.org#ext#@worldhealthorg.onmicrosoft.com::d4a6bcd2-ec73-4ae3-9347-161d4b21fb1f" providerId="AD" clId="Web-{46278770-9334-DFF7-39B3-7A2EFC68E426}" dt="2023-10-19T20:58:34.176" v="317" actId="14100"/>
          <ac:spMkLst>
            <pc:docMk/>
            <pc:sldMk cId="664228508" sldId="366"/>
            <ac:spMk id="21" creationId="{C51DFA27-B4F5-9A9A-025B-B73AAB7A5BEF}"/>
          </ac:spMkLst>
        </pc:spChg>
        <pc:spChg chg="mod">
          <ac:chgData name="Vera,  Juan (OS-)" userId="S::verajua_paho.org#ext#@worldhealthorg.onmicrosoft.com::d4a6bcd2-ec73-4ae3-9347-161d4b21fb1f" providerId="AD" clId="Web-{46278770-9334-DFF7-39B3-7A2EFC68E426}" dt="2023-10-19T20:58:55.755" v="325" actId="14100"/>
          <ac:spMkLst>
            <pc:docMk/>
            <pc:sldMk cId="664228508" sldId="366"/>
            <ac:spMk id="22" creationId="{3237A9D7-6658-DA51-51E4-7BE1B98C246F}"/>
          </ac:spMkLst>
        </pc:spChg>
        <pc:picChg chg="mod">
          <ac:chgData name="Vera,  Juan (OS-)" userId="S::verajua_paho.org#ext#@worldhealthorg.onmicrosoft.com::d4a6bcd2-ec73-4ae3-9347-161d4b21fb1f" providerId="AD" clId="Web-{46278770-9334-DFF7-39B3-7A2EFC68E426}" dt="2023-10-19T20:59:26.866" v="331" actId="1076"/>
          <ac:picMkLst>
            <pc:docMk/>
            <pc:sldMk cId="664228508" sldId="366"/>
            <ac:picMk id="9" creationId="{7E45608C-C444-37C0-79C8-3207CD90AD37}"/>
          </ac:picMkLst>
        </pc:picChg>
        <pc:picChg chg="mod">
          <ac:chgData name="Vera,  Juan (OS-)" userId="S::verajua_paho.org#ext#@worldhealthorg.onmicrosoft.com::d4a6bcd2-ec73-4ae3-9347-161d4b21fb1f" providerId="AD" clId="Web-{46278770-9334-DFF7-39B3-7A2EFC68E426}" dt="2023-10-19T20:59:20.115" v="330" actId="1076"/>
          <ac:picMkLst>
            <pc:docMk/>
            <pc:sldMk cId="664228508" sldId="366"/>
            <ac:picMk id="10" creationId="{34218B07-A220-BCC9-8E80-67ED62F28EA5}"/>
          </ac:picMkLst>
        </pc:picChg>
        <pc:picChg chg="mod">
          <ac:chgData name="Vera,  Juan (OS-)" userId="S::verajua_paho.org#ext#@worldhealthorg.onmicrosoft.com::d4a6bcd2-ec73-4ae3-9347-161d4b21fb1f" providerId="AD" clId="Web-{46278770-9334-DFF7-39B3-7A2EFC68E426}" dt="2023-10-19T20:59:16.600" v="329" actId="1076"/>
          <ac:picMkLst>
            <pc:docMk/>
            <pc:sldMk cId="664228508" sldId="366"/>
            <ac:picMk id="11" creationId="{DF75469B-3A45-17FD-0FA0-E60C0DCB984E}"/>
          </ac:picMkLst>
        </pc:picChg>
      </pc:sldChg>
    </pc:docChg>
  </pc:docChgLst>
  <pc:docChgLst>
    <pc:chgData name="Vera,  Juan (OS-)" userId="S::verajua_paho.org#ext#@worldhealthorg.onmicrosoft.com::d4a6bcd2-ec73-4ae3-9347-161d4b21fb1f" providerId="AD" clId="Web-{E89B6D02-AB1C-6080-86C6-12D4F5B71112}"/>
    <pc:docChg chg="addSld delSld modSld sldOrd">
      <pc:chgData name="Vera,  Juan (OS-)" userId="S::verajua_paho.org#ext#@worldhealthorg.onmicrosoft.com::d4a6bcd2-ec73-4ae3-9347-161d4b21fb1f" providerId="AD" clId="Web-{E89B6D02-AB1C-6080-86C6-12D4F5B71112}" dt="2023-10-24T07:14:02.706" v="1747" actId="20577"/>
      <pc:docMkLst>
        <pc:docMk/>
      </pc:docMkLst>
      <pc:sldChg chg="addSp modSp ord">
        <pc:chgData name="Vera,  Juan (OS-)" userId="S::verajua_paho.org#ext#@worldhealthorg.onmicrosoft.com::d4a6bcd2-ec73-4ae3-9347-161d4b21fb1f" providerId="AD" clId="Web-{E89B6D02-AB1C-6080-86C6-12D4F5B71112}" dt="2023-10-24T05:51:33.253" v="352" actId="1076"/>
        <pc:sldMkLst>
          <pc:docMk/>
          <pc:sldMk cId="1205562242" sldId="276"/>
        </pc:sldMkLst>
        <pc:spChg chg="mod">
          <ac:chgData name="Vera,  Juan (OS-)" userId="S::verajua_paho.org#ext#@worldhealthorg.onmicrosoft.com::d4a6bcd2-ec73-4ae3-9347-161d4b21fb1f" providerId="AD" clId="Web-{E89B6D02-AB1C-6080-86C6-12D4F5B71112}" dt="2023-10-24T05:40:31.446" v="268" actId="1076"/>
          <ac:spMkLst>
            <pc:docMk/>
            <pc:sldMk cId="1205562242" sldId="276"/>
            <ac:spMk id="2" creationId="{00000000-0000-0000-0000-000000000000}"/>
          </ac:spMkLst>
        </pc:spChg>
        <pc:spChg chg="mod">
          <ac:chgData name="Vera,  Juan (OS-)" userId="S::verajua_paho.org#ext#@worldhealthorg.onmicrosoft.com::d4a6bcd2-ec73-4ae3-9347-161d4b21fb1f" providerId="AD" clId="Web-{E89B6D02-AB1C-6080-86C6-12D4F5B71112}" dt="2023-10-24T05:51:33.253" v="352" actId="1076"/>
          <ac:spMkLst>
            <pc:docMk/>
            <pc:sldMk cId="1205562242" sldId="276"/>
            <ac:spMk id="3" creationId="{00000000-0000-0000-0000-000000000000}"/>
          </ac:spMkLst>
        </pc:spChg>
        <pc:spChg chg="add mod">
          <ac:chgData name="Vera,  Juan (OS-)" userId="S::verajua_paho.org#ext#@worldhealthorg.onmicrosoft.com::d4a6bcd2-ec73-4ae3-9347-161d4b21fb1f" providerId="AD" clId="Web-{E89B6D02-AB1C-6080-86C6-12D4F5B71112}" dt="2023-10-24T05:44:12.895" v="305" actId="20577"/>
          <ac:spMkLst>
            <pc:docMk/>
            <pc:sldMk cId="1205562242" sldId="276"/>
            <ac:spMk id="5" creationId="{C2F48887-2AC8-FD5A-D8FD-C2DD1E166515}"/>
          </ac:spMkLst>
        </pc:spChg>
        <pc:picChg chg="mod">
          <ac:chgData name="Vera,  Juan (OS-)" userId="S::verajua_paho.org#ext#@worldhealthorg.onmicrosoft.com::d4a6bcd2-ec73-4ae3-9347-161d4b21fb1f" providerId="AD" clId="Web-{E89B6D02-AB1C-6080-86C6-12D4F5B71112}" dt="2023-10-24T05:37:53.144" v="216" actId="1076"/>
          <ac:picMkLst>
            <pc:docMk/>
            <pc:sldMk cId="1205562242" sldId="276"/>
            <ac:picMk id="33794" creationId="{F218A966-08BA-B236-E452-4BEF1E365D93}"/>
          </ac:picMkLst>
        </pc:picChg>
      </pc:sldChg>
      <pc:sldChg chg="addSp delSp modSp">
        <pc:chgData name="Vera,  Juan (OS-)" userId="S::verajua_paho.org#ext#@worldhealthorg.onmicrosoft.com::d4a6bcd2-ec73-4ae3-9347-161d4b21fb1f" providerId="AD" clId="Web-{E89B6D02-AB1C-6080-86C6-12D4F5B71112}" dt="2023-10-24T06:52:42.510" v="1415" actId="20577"/>
        <pc:sldMkLst>
          <pc:docMk/>
          <pc:sldMk cId="375406392" sldId="278"/>
        </pc:sldMkLst>
        <pc:spChg chg="del">
          <ac:chgData name="Vera,  Juan (OS-)" userId="S::verajua_paho.org#ext#@worldhealthorg.onmicrosoft.com::d4a6bcd2-ec73-4ae3-9347-161d4b21fb1f" providerId="AD" clId="Web-{E89B6D02-AB1C-6080-86C6-12D4F5B71112}" dt="2023-10-24T06:44:45.636" v="1297"/>
          <ac:spMkLst>
            <pc:docMk/>
            <pc:sldMk cId="375406392" sldId="278"/>
            <ac:spMk id="2" creationId="{00000000-0000-0000-0000-000000000000}"/>
          </ac:spMkLst>
        </pc:spChg>
        <pc:spChg chg="mod">
          <ac:chgData name="Vera,  Juan (OS-)" userId="S::verajua_paho.org#ext#@worldhealthorg.onmicrosoft.com::d4a6bcd2-ec73-4ae3-9347-161d4b21fb1f" providerId="AD" clId="Web-{E89B6D02-AB1C-6080-86C6-12D4F5B71112}" dt="2023-10-24T06:52:42.510" v="1415" actId="20577"/>
          <ac:spMkLst>
            <pc:docMk/>
            <pc:sldMk cId="375406392" sldId="278"/>
            <ac:spMk id="3" creationId="{00000000-0000-0000-0000-000000000000}"/>
          </ac:spMkLst>
        </pc:spChg>
        <pc:spChg chg="mod">
          <ac:chgData name="Vera,  Juan (OS-)" userId="S::verajua_paho.org#ext#@worldhealthorg.onmicrosoft.com::d4a6bcd2-ec73-4ae3-9347-161d4b21fb1f" providerId="AD" clId="Web-{E89B6D02-AB1C-6080-86C6-12D4F5B71112}" dt="2023-10-24T06:46:11.389" v="1340" actId="1076"/>
          <ac:spMkLst>
            <pc:docMk/>
            <pc:sldMk cId="375406392" sldId="278"/>
            <ac:spMk id="4" creationId="{21B080BE-63C7-2FC7-BF05-7FD6E5D8B78E}"/>
          </ac:spMkLst>
        </pc:spChg>
        <pc:spChg chg="add del mod">
          <ac:chgData name="Vera,  Juan (OS-)" userId="S::verajua_paho.org#ext#@worldhealthorg.onmicrosoft.com::d4a6bcd2-ec73-4ae3-9347-161d4b21fb1f" providerId="AD" clId="Web-{E89B6D02-AB1C-6080-86C6-12D4F5B71112}" dt="2023-10-24T06:44:56.496" v="1299"/>
          <ac:spMkLst>
            <pc:docMk/>
            <pc:sldMk cId="375406392" sldId="278"/>
            <ac:spMk id="6" creationId="{34764AE1-7060-01C0-A45C-A97B431F7D3F}"/>
          </ac:spMkLst>
        </pc:spChg>
        <pc:spChg chg="add mod">
          <ac:chgData name="Vera,  Juan (OS-)" userId="S::verajua_paho.org#ext#@worldhealthorg.onmicrosoft.com::d4a6bcd2-ec73-4ae3-9347-161d4b21fb1f" providerId="AD" clId="Web-{E89B6D02-AB1C-6080-86C6-12D4F5B71112}" dt="2023-10-24T06:45:59.811" v="1337" actId="20577"/>
          <ac:spMkLst>
            <pc:docMk/>
            <pc:sldMk cId="375406392" sldId="278"/>
            <ac:spMk id="8" creationId="{216125FD-4CBD-9516-4CCE-7EC0EBFB3B6C}"/>
          </ac:spMkLst>
        </pc:spChg>
        <pc:picChg chg="mod">
          <ac:chgData name="Vera,  Juan (OS-)" userId="S::verajua_paho.org#ext#@worldhealthorg.onmicrosoft.com::d4a6bcd2-ec73-4ae3-9347-161d4b21fb1f" providerId="AD" clId="Web-{E89B6D02-AB1C-6080-86C6-12D4F5B71112}" dt="2023-10-24T06:46:07.545" v="1339" actId="1076"/>
          <ac:picMkLst>
            <pc:docMk/>
            <pc:sldMk cId="375406392" sldId="278"/>
            <ac:picMk id="40962" creationId="{BC3DE24C-5A79-D1C9-565C-AF5B3007EC6A}"/>
          </ac:picMkLst>
        </pc:picChg>
      </pc:sldChg>
      <pc:sldChg chg="modSp">
        <pc:chgData name="Vera,  Juan (OS-)" userId="S::verajua_paho.org#ext#@worldhealthorg.onmicrosoft.com::d4a6bcd2-ec73-4ae3-9347-161d4b21fb1f" providerId="AD" clId="Web-{E89B6D02-AB1C-6080-86C6-12D4F5B71112}" dt="2023-10-24T07:09:27.510" v="1701" actId="14100"/>
        <pc:sldMkLst>
          <pc:docMk/>
          <pc:sldMk cId="1879423530" sldId="280"/>
        </pc:sldMkLst>
        <pc:spChg chg="mod">
          <ac:chgData name="Vera,  Juan (OS-)" userId="S::verajua_paho.org#ext#@worldhealthorg.onmicrosoft.com::d4a6bcd2-ec73-4ae3-9347-161d4b21fb1f" providerId="AD" clId="Web-{E89B6D02-AB1C-6080-86C6-12D4F5B71112}" dt="2023-10-24T07:09:27.510" v="1701" actId="14100"/>
          <ac:spMkLst>
            <pc:docMk/>
            <pc:sldMk cId="1879423530" sldId="280"/>
            <ac:spMk id="2" creationId="{00000000-0000-0000-0000-000000000000}"/>
          </ac:spMkLst>
        </pc:spChg>
        <pc:spChg chg="mod">
          <ac:chgData name="Vera,  Juan (OS-)" userId="S::verajua_paho.org#ext#@worldhealthorg.onmicrosoft.com::d4a6bcd2-ec73-4ae3-9347-161d4b21fb1f" providerId="AD" clId="Web-{E89B6D02-AB1C-6080-86C6-12D4F5B71112}" dt="2023-10-24T07:08:31.602" v="1641" actId="1076"/>
          <ac:spMkLst>
            <pc:docMk/>
            <pc:sldMk cId="1879423530" sldId="280"/>
            <ac:spMk id="3" creationId="{00000000-0000-0000-0000-000000000000}"/>
          </ac:spMkLst>
        </pc:spChg>
      </pc:sldChg>
      <pc:sldChg chg="delSp">
        <pc:chgData name="Vera,  Juan (OS-)" userId="S::verajua_paho.org#ext#@worldhealthorg.onmicrosoft.com::d4a6bcd2-ec73-4ae3-9347-161d4b21fb1f" providerId="AD" clId="Web-{E89B6D02-AB1C-6080-86C6-12D4F5B71112}" dt="2023-10-24T05:33:12.261" v="15"/>
        <pc:sldMkLst>
          <pc:docMk/>
          <pc:sldMk cId="1528807110" sldId="286"/>
        </pc:sldMkLst>
        <pc:spChg chg="del">
          <ac:chgData name="Vera,  Juan (OS-)" userId="S::verajua_paho.org#ext#@worldhealthorg.onmicrosoft.com::d4a6bcd2-ec73-4ae3-9347-161d4b21fb1f" providerId="AD" clId="Web-{E89B6D02-AB1C-6080-86C6-12D4F5B71112}" dt="2023-10-24T05:33:12.261" v="15"/>
          <ac:spMkLst>
            <pc:docMk/>
            <pc:sldMk cId="1528807110" sldId="286"/>
            <ac:spMk id="3" creationId="{00000000-0000-0000-0000-000000000000}"/>
          </ac:spMkLst>
        </pc:spChg>
      </pc:sldChg>
      <pc:sldChg chg="modSp">
        <pc:chgData name="Vera,  Juan (OS-)" userId="S::verajua_paho.org#ext#@worldhealthorg.onmicrosoft.com::d4a6bcd2-ec73-4ae3-9347-161d4b21fb1f" providerId="AD" clId="Web-{E89B6D02-AB1C-6080-86C6-12D4F5B71112}" dt="2023-10-24T05:30:05.192" v="6" actId="1076"/>
        <pc:sldMkLst>
          <pc:docMk/>
          <pc:sldMk cId="2116813540" sldId="330"/>
        </pc:sldMkLst>
        <pc:spChg chg="mod">
          <ac:chgData name="Vera,  Juan (OS-)" userId="S::verajua_paho.org#ext#@worldhealthorg.onmicrosoft.com::d4a6bcd2-ec73-4ae3-9347-161d4b21fb1f" providerId="AD" clId="Web-{E89B6D02-AB1C-6080-86C6-12D4F5B71112}" dt="2023-10-24T05:29:58.817" v="5" actId="1076"/>
          <ac:spMkLst>
            <pc:docMk/>
            <pc:sldMk cId="2116813540" sldId="330"/>
            <ac:spMk id="3" creationId="{00000000-0000-0000-0000-000000000000}"/>
          </ac:spMkLst>
        </pc:spChg>
        <pc:spChg chg="mod">
          <ac:chgData name="Vera,  Juan (OS-)" userId="S::verajua_paho.org#ext#@worldhealthorg.onmicrosoft.com::d4a6bcd2-ec73-4ae3-9347-161d4b21fb1f" providerId="AD" clId="Web-{E89B6D02-AB1C-6080-86C6-12D4F5B71112}" dt="2023-10-24T05:30:05.192" v="6" actId="1076"/>
          <ac:spMkLst>
            <pc:docMk/>
            <pc:sldMk cId="2116813540" sldId="330"/>
            <ac:spMk id="5" creationId="{00000000-0000-0000-0000-000000000000}"/>
          </ac:spMkLst>
        </pc:spChg>
      </pc:sldChg>
      <pc:sldChg chg="modSp">
        <pc:chgData name="Vera,  Juan (OS-)" userId="S::verajua_paho.org#ext#@worldhealthorg.onmicrosoft.com::d4a6bcd2-ec73-4ae3-9347-161d4b21fb1f" providerId="AD" clId="Web-{E89B6D02-AB1C-6080-86C6-12D4F5B71112}" dt="2023-10-24T05:31:42.352" v="7" actId="1076"/>
        <pc:sldMkLst>
          <pc:docMk/>
          <pc:sldMk cId="1667100900" sldId="333"/>
        </pc:sldMkLst>
        <pc:spChg chg="mod">
          <ac:chgData name="Vera,  Juan (OS-)" userId="S::verajua_paho.org#ext#@worldhealthorg.onmicrosoft.com::d4a6bcd2-ec73-4ae3-9347-161d4b21fb1f" providerId="AD" clId="Web-{E89B6D02-AB1C-6080-86C6-12D4F5B71112}" dt="2023-10-24T05:31:42.352" v="7" actId="1076"/>
          <ac:spMkLst>
            <pc:docMk/>
            <pc:sldMk cId="1667100900" sldId="333"/>
            <ac:spMk id="5" creationId="{00000000-0000-0000-0000-000000000000}"/>
          </ac:spMkLst>
        </pc:spChg>
      </pc:sldChg>
      <pc:sldChg chg="modSp">
        <pc:chgData name="Vera,  Juan (OS-)" userId="S::verajua_paho.org#ext#@worldhealthorg.onmicrosoft.com::d4a6bcd2-ec73-4ae3-9347-161d4b21fb1f" providerId="AD" clId="Web-{E89B6D02-AB1C-6080-86C6-12D4F5B71112}" dt="2023-10-24T05:33:06.510" v="14" actId="20577"/>
        <pc:sldMkLst>
          <pc:docMk/>
          <pc:sldMk cId="1024939062" sldId="334"/>
        </pc:sldMkLst>
        <pc:spChg chg="mod">
          <ac:chgData name="Vera,  Juan (OS-)" userId="S::verajua_paho.org#ext#@worldhealthorg.onmicrosoft.com::d4a6bcd2-ec73-4ae3-9347-161d4b21fb1f" providerId="AD" clId="Web-{E89B6D02-AB1C-6080-86C6-12D4F5B71112}" dt="2023-10-24T05:33:06.510" v="14" actId="20577"/>
          <ac:spMkLst>
            <pc:docMk/>
            <pc:sldMk cId="1024939062" sldId="334"/>
            <ac:spMk id="2" creationId="{00000000-0000-0000-0000-000000000000}"/>
          </ac:spMkLst>
        </pc:spChg>
      </pc:sldChg>
      <pc:sldChg chg="add del ord">
        <pc:chgData name="Vera,  Juan (OS-)" userId="S::verajua_paho.org#ext#@worldhealthorg.onmicrosoft.com::d4a6bcd2-ec73-4ae3-9347-161d4b21fb1f" providerId="AD" clId="Web-{E89B6D02-AB1C-6080-86C6-12D4F5B71112}" dt="2023-10-24T05:36:53.767" v="200"/>
        <pc:sldMkLst>
          <pc:docMk/>
          <pc:sldMk cId="355253662" sldId="335"/>
        </pc:sldMkLst>
      </pc:sldChg>
      <pc:sldChg chg="delSp modSp del">
        <pc:chgData name="Vera,  Juan (OS-)" userId="S::verajua_paho.org#ext#@worldhealthorg.onmicrosoft.com::d4a6bcd2-ec73-4ae3-9347-161d4b21fb1f" providerId="AD" clId="Web-{E89B6D02-AB1C-6080-86C6-12D4F5B71112}" dt="2023-10-24T05:51:02.518" v="351"/>
        <pc:sldMkLst>
          <pc:docMk/>
          <pc:sldMk cId="1633056424" sldId="336"/>
        </pc:sldMkLst>
        <pc:picChg chg="del mod">
          <ac:chgData name="Vera,  Juan (OS-)" userId="S::verajua_paho.org#ext#@worldhealthorg.onmicrosoft.com::d4a6bcd2-ec73-4ae3-9347-161d4b21fb1f" providerId="AD" clId="Web-{E89B6D02-AB1C-6080-86C6-12D4F5B71112}" dt="2023-10-24T05:44:47.756" v="308"/>
          <ac:picMkLst>
            <pc:docMk/>
            <pc:sldMk cId="1633056424" sldId="336"/>
            <ac:picMk id="4" creationId="{00000000-0000-0000-0000-000000000000}"/>
          </ac:picMkLst>
        </pc:picChg>
      </pc:sldChg>
      <pc:sldChg chg="del">
        <pc:chgData name="Vera,  Juan (OS-)" userId="S::verajua_paho.org#ext#@worldhealthorg.onmicrosoft.com::d4a6bcd2-ec73-4ae3-9347-161d4b21fb1f" providerId="AD" clId="Web-{E89B6D02-AB1C-6080-86C6-12D4F5B71112}" dt="2023-10-24T06:06:27.423" v="522"/>
        <pc:sldMkLst>
          <pc:docMk/>
          <pc:sldMk cId="1951524530" sldId="337"/>
        </pc:sldMkLst>
      </pc:sldChg>
      <pc:sldChg chg="del">
        <pc:chgData name="Vera,  Juan (OS-)" userId="S::verajua_paho.org#ext#@worldhealthorg.onmicrosoft.com::d4a6bcd2-ec73-4ae3-9347-161d4b21fb1f" providerId="AD" clId="Web-{E89B6D02-AB1C-6080-86C6-12D4F5B71112}" dt="2023-10-24T05:59:43.690" v="432"/>
        <pc:sldMkLst>
          <pc:docMk/>
          <pc:sldMk cId="134711626" sldId="338"/>
        </pc:sldMkLst>
      </pc:sldChg>
      <pc:sldChg chg="addSp delSp modSp">
        <pc:chgData name="Vera,  Juan (OS-)" userId="S::verajua_paho.org#ext#@worldhealthorg.onmicrosoft.com::d4a6bcd2-ec73-4ae3-9347-161d4b21fb1f" providerId="AD" clId="Web-{E89B6D02-AB1C-6080-86C6-12D4F5B71112}" dt="2023-10-24T06:10:55.167" v="574" actId="20577"/>
        <pc:sldMkLst>
          <pc:docMk/>
          <pc:sldMk cId="763673488" sldId="341"/>
        </pc:sldMkLst>
        <pc:spChg chg="del">
          <ac:chgData name="Vera,  Juan (OS-)" userId="S::verajua_paho.org#ext#@worldhealthorg.onmicrosoft.com::d4a6bcd2-ec73-4ae3-9347-161d4b21fb1f" providerId="AD" clId="Web-{E89B6D02-AB1C-6080-86C6-12D4F5B71112}" dt="2023-10-24T06:06:45.314" v="523"/>
          <ac:spMkLst>
            <pc:docMk/>
            <pc:sldMk cId="763673488" sldId="341"/>
            <ac:spMk id="2" creationId="{00000000-0000-0000-0000-000000000000}"/>
          </ac:spMkLst>
        </pc:spChg>
        <pc:spChg chg="mod">
          <ac:chgData name="Vera,  Juan (OS-)" userId="S::verajua_paho.org#ext#@worldhealthorg.onmicrosoft.com::d4a6bcd2-ec73-4ae3-9347-161d4b21fb1f" providerId="AD" clId="Web-{E89B6D02-AB1C-6080-86C6-12D4F5B71112}" dt="2023-10-24T06:10:55.167" v="574" actId="20577"/>
          <ac:spMkLst>
            <pc:docMk/>
            <pc:sldMk cId="763673488" sldId="341"/>
            <ac:spMk id="3" creationId="{00000000-0000-0000-0000-000000000000}"/>
          </ac:spMkLst>
        </pc:spChg>
        <pc:spChg chg="mod">
          <ac:chgData name="Vera,  Juan (OS-)" userId="S::verajua_paho.org#ext#@worldhealthorg.onmicrosoft.com::d4a6bcd2-ec73-4ae3-9347-161d4b21fb1f" providerId="AD" clId="Web-{E89B6D02-AB1C-6080-86C6-12D4F5B71112}" dt="2023-10-24T06:07:19.737" v="531" actId="1076"/>
          <ac:spMkLst>
            <pc:docMk/>
            <pc:sldMk cId="763673488" sldId="341"/>
            <ac:spMk id="4" creationId="{B61EC571-27DD-C490-C4ED-0BC0CFBF97CE}"/>
          </ac:spMkLst>
        </pc:spChg>
        <pc:spChg chg="add del mod">
          <ac:chgData name="Vera,  Juan (OS-)" userId="S::verajua_paho.org#ext#@worldhealthorg.onmicrosoft.com::d4a6bcd2-ec73-4ae3-9347-161d4b21fb1f" providerId="AD" clId="Web-{E89B6D02-AB1C-6080-86C6-12D4F5B71112}" dt="2023-10-24T06:06:48.173" v="524"/>
          <ac:spMkLst>
            <pc:docMk/>
            <pc:sldMk cId="763673488" sldId="341"/>
            <ac:spMk id="6" creationId="{248D308C-6E1F-37BF-8085-CBBF14C44682}"/>
          </ac:spMkLst>
        </pc:spChg>
        <pc:spChg chg="add mod">
          <ac:chgData name="Vera,  Juan (OS-)" userId="S::verajua_paho.org#ext#@worldhealthorg.onmicrosoft.com::d4a6bcd2-ec73-4ae3-9347-161d4b21fb1f" providerId="AD" clId="Web-{E89B6D02-AB1C-6080-86C6-12D4F5B71112}" dt="2023-10-24T06:07:02.877" v="526" actId="1076"/>
          <ac:spMkLst>
            <pc:docMk/>
            <pc:sldMk cId="763673488" sldId="341"/>
            <ac:spMk id="8" creationId="{EFD6E909-3FDF-7FED-CC5C-A5CC60EA92B3}"/>
          </ac:spMkLst>
        </pc:spChg>
        <pc:picChg chg="mod">
          <ac:chgData name="Vera,  Juan (OS-)" userId="S::verajua_paho.org#ext#@worldhealthorg.onmicrosoft.com::d4a6bcd2-ec73-4ae3-9347-161d4b21fb1f" providerId="AD" clId="Web-{E89B6D02-AB1C-6080-86C6-12D4F5B71112}" dt="2023-10-24T06:07:11.205" v="529" actId="1076"/>
          <ac:picMkLst>
            <pc:docMk/>
            <pc:sldMk cId="763673488" sldId="341"/>
            <ac:picMk id="34818" creationId="{86C1731D-9EA4-BCC9-B618-E396C2E6EEFB}"/>
          </ac:picMkLst>
        </pc:picChg>
      </pc:sldChg>
      <pc:sldChg chg="del">
        <pc:chgData name="Vera,  Juan (OS-)" userId="S::verajua_paho.org#ext#@worldhealthorg.onmicrosoft.com::d4a6bcd2-ec73-4ae3-9347-161d4b21fb1f" providerId="AD" clId="Web-{E89B6D02-AB1C-6080-86C6-12D4F5B71112}" dt="2023-10-24T06:15:27.253" v="636"/>
        <pc:sldMkLst>
          <pc:docMk/>
          <pc:sldMk cId="2069270798" sldId="343"/>
        </pc:sldMkLst>
      </pc:sldChg>
      <pc:sldChg chg="addSp delSp modSp">
        <pc:chgData name="Vera,  Juan (OS-)" userId="S::verajua_paho.org#ext#@worldhealthorg.onmicrosoft.com::d4a6bcd2-ec73-4ae3-9347-161d4b21fb1f" providerId="AD" clId="Web-{E89B6D02-AB1C-6080-86C6-12D4F5B71112}" dt="2023-10-24T06:19:38.698" v="786" actId="14100"/>
        <pc:sldMkLst>
          <pc:docMk/>
          <pc:sldMk cId="1051366158" sldId="344"/>
        </pc:sldMkLst>
        <pc:spChg chg="del">
          <ac:chgData name="Vera,  Juan (OS-)" userId="S::verajua_paho.org#ext#@worldhealthorg.onmicrosoft.com::d4a6bcd2-ec73-4ae3-9347-161d4b21fb1f" providerId="AD" clId="Web-{E89B6D02-AB1C-6080-86C6-12D4F5B71112}" dt="2023-10-24T06:15:37.425" v="637"/>
          <ac:spMkLst>
            <pc:docMk/>
            <pc:sldMk cId="1051366158" sldId="344"/>
            <ac:spMk id="2" creationId="{00000000-0000-0000-0000-000000000000}"/>
          </ac:spMkLst>
        </pc:spChg>
        <pc:spChg chg="mod">
          <ac:chgData name="Vera,  Juan (OS-)" userId="S::verajua_paho.org#ext#@worldhealthorg.onmicrosoft.com::d4a6bcd2-ec73-4ae3-9347-161d4b21fb1f" providerId="AD" clId="Web-{E89B6D02-AB1C-6080-86C6-12D4F5B71112}" dt="2023-10-24T06:19:38.698" v="786" actId="14100"/>
          <ac:spMkLst>
            <pc:docMk/>
            <pc:sldMk cId="1051366158" sldId="344"/>
            <ac:spMk id="3" creationId="{00000000-0000-0000-0000-000000000000}"/>
          </ac:spMkLst>
        </pc:spChg>
        <pc:spChg chg="add del mod">
          <ac:chgData name="Vera,  Juan (OS-)" userId="S::verajua_paho.org#ext#@worldhealthorg.onmicrosoft.com::d4a6bcd2-ec73-4ae3-9347-161d4b21fb1f" providerId="AD" clId="Web-{E89B6D02-AB1C-6080-86C6-12D4F5B71112}" dt="2023-10-24T06:15:40.676" v="639"/>
          <ac:spMkLst>
            <pc:docMk/>
            <pc:sldMk cId="1051366158" sldId="344"/>
            <ac:spMk id="5" creationId="{4660A5E9-2DEB-65E9-CBAD-5DAB7F7E6FB3}"/>
          </ac:spMkLst>
        </pc:spChg>
        <pc:spChg chg="add">
          <ac:chgData name="Vera,  Juan (OS-)" userId="S::verajua_paho.org#ext#@worldhealthorg.onmicrosoft.com::d4a6bcd2-ec73-4ae3-9347-161d4b21fb1f" providerId="AD" clId="Web-{E89B6D02-AB1C-6080-86C6-12D4F5B71112}" dt="2023-10-24T06:15:38.582" v="638"/>
          <ac:spMkLst>
            <pc:docMk/>
            <pc:sldMk cId="1051366158" sldId="344"/>
            <ac:spMk id="7" creationId="{70AE4569-0345-1938-BF37-DF7E1B5C53D4}"/>
          </ac:spMkLst>
        </pc:spChg>
      </pc:sldChg>
      <pc:sldChg chg="addSp delSp modSp">
        <pc:chgData name="Vera,  Juan (OS-)" userId="S::verajua_paho.org#ext#@worldhealthorg.onmicrosoft.com::d4a6bcd2-ec73-4ae3-9347-161d4b21fb1f" providerId="AD" clId="Web-{E89B6D02-AB1C-6080-86C6-12D4F5B71112}" dt="2023-10-24T06:24:58.239" v="916" actId="14100"/>
        <pc:sldMkLst>
          <pc:docMk/>
          <pc:sldMk cId="854514865" sldId="345"/>
        </pc:sldMkLst>
        <pc:spChg chg="del">
          <ac:chgData name="Vera,  Juan (OS-)" userId="S::verajua_paho.org#ext#@worldhealthorg.onmicrosoft.com::d4a6bcd2-ec73-4ae3-9347-161d4b21fb1f" providerId="AD" clId="Web-{E89B6D02-AB1C-6080-86C6-12D4F5B71112}" dt="2023-10-24T06:20:00.637" v="788"/>
          <ac:spMkLst>
            <pc:docMk/>
            <pc:sldMk cId="854514865" sldId="345"/>
            <ac:spMk id="2" creationId="{00000000-0000-0000-0000-000000000000}"/>
          </ac:spMkLst>
        </pc:spChg>
        <pc:spChg chg="mod">
          <ac:chgData name="Vera,  Juan (OS-)" userId="S::verajua_paho.org#ext#@worldhealthorg.onmicrosoft.com::d4a6bcd2-ec73-4ae3-9347-161d4b21fb1f" providerId="AD" clId="Web-{E89B6D02-AB1C-6080-86C6-12D4F5B71112}" dt="2023-10-24T06:24:58.239" v="916" actId="14100"/>
          <ac:spMkLst>
            <pc:docMk/>
            <pc:sldMk cId="854514865" sldId="345"/>
            <ac:spMk id="3" creationId="{00000000-0000-0000-0000-000000000000}"/>
          </ac:spMkLst>
        </pc:spChg>
        <pc:spChg chg="add">
          <ac:chgData name="Vera,  Juan (OS-)" userId="S::verajua_paho.org#ext#@worldhealthorg.onmicrosoft.com::d4a6bcd2-ec73-4ae3-9347-161d4b21fb1f" providerId="AD" clId="Web-{E89B6D02-AB1C-6080-86C6-12D4F5B71112}" dt="2023-10-24T06:19:57.230" v="787"/>
          <ac:spMkLst>
            <pc:docMk/>
            <pc:sldMk cId="854514865" sldId="345"/>
            <ac:spMk id="6" creationId="{3EA2A97D-76D9-DAC2-7013-EAA6CD250F56}"/>
          </ac:spMkLst>
        </pc:spChg>
        <pc:spChg chg="add del mod">
          <ac:chgData name="Vera,  Juan (OS-)" userId="S::verajua_paho.org#ext#@worldhealthorg.onmicrosoft.com::d4a6bcd2-ec73-4ae3-9347-161d4b21fb1f" providerId="AD" clId="Web-{E89B6D02-AB1C-6080-86C6-12D4F5B71112}" dt="2023-10-24T06:20:03.793" v="789"/>
          <ac:spMkLst>
            <pc:docMk/>
            <pc:sldMk cId="854514865" sldId="345"/>
            <ac:spMk id="8" creationId="{3E18B02C-E054-EDD5-1A38-70C067EC97CB}"/>
          </ac:spMkLst>
        </pc:spChg>
      </pc:sldChg>
      <pc:sldChg chg="addSp delSp modSp">
        <pc:chgData name="Vera,  Juan (OS-)" userId="S::verajua_paho.org#ext#@worldhealthorg.onmicrosoft.com::d4a6bcd2-ec73-4ae3-9347-161d4b21fb1f" providerId="AD" clId="Web-{E89B6D02-AB1C-6080-86C6-12D4F5B71112}" dt="2023-10-24T06:29:36.811" v="1003" actId="1076"/>
        <pc:sldMkLst>
          <pc:docMk/>
          <pc:sldMk cId="1851080723" sldId="346"/>
        </pc:sldMkLst>
        <pc:spChg chg="del">
          <ac:chgData name="Vera,  Juan (OS-)" userId="S::verajua_paho.org#ext#@worldhealthorg.onmicrosoft.com::d4a6bcd2-ec73-4ae3-9347-161d4b21fb1f" providerId="AD" clId="Web-{E89B6D02-AB1C-6080-86C6-12D4F5B71112}" dt="2023-10-24T06:25:11.599" v="917"/>
          <ac:spMkLst>
            <pc:docMk/>
            <pc:sldMk cId="1851080723" sldId="346"/>
            <ac:spMk id="2" creationId="{00000000-0000-0000-0000-000000000000}"/>
          </ac:spMkLst>
        </pc:spChg>
        <pc:spChg chg="mod">
          <ac:chgData name="Vera,  Juan (OS-)" userId="S::verajua_paho.org#ext#@worldhealthorg.onmicrosoft.com::d4a6bcd2-ec73-4ae3-9347-161d4b21fb1f" providerId="AD" clId="Web-{E89B6D02-AB1C-6080-86C6-12D4F5B71112}" dt="2023-10-24T06:29:36.811" v="1003" actId="1076"/>
          <ac:spMkLst>
            <pc:docMk/>
            <pc:sldMk cId="1851080723" sldId="346"/>
            <ac:spMk id="3" creationId="{00000000-0000-0000-0000-000000000000}"/>
          </ac:spMkLst>
        </pc:spChg>
        <pc:spChg chg="mod">
          <ac:chgData name="Vera,  Juan (OS-)" userId="S::verajua_paho.org#ext#@worldhealthorg.onmicrosoft.com::d4a6bcd2-ec73-4ae3-9347-161d4b21fb1f" providerId="AD" clId="Web-{E89B6D02-AB1C-6080-86C6-12D4F5B71112}" dt="2023-10-24T06:25:41.632" v="924" actId="1076"/>
          <ac:spMkLst>
            <pc:docMk/>
            <pc:sldMk cId="1851080723" sldId="346"/>
            <ac:spMk id="4" creationId="{A016474B-393E-8DE3-02C6-3F85F9BC9B63}"/>
          </ac:spMkLst>
        </pc:spChg>
        <pc:spChg chg="add del mod">
          <ac:chgData name="Vera,  Juan (OS-)" userId="S::verajua_paho.org#ext#@worldhealthorg.onmicrosoft.com::d4a6bcd2-ec73-4ae3-9347-161d4b21fb1f" providerId="AD" clId="Web-{E89B6D02-AB1C-6080-86C6-12D4F5B71112}" dt="2023-10-24T06:25:14.209" v="918"/>
          <ac:spMkLst>
            <pc:docMk/>
            <pc:sldMk cId="1851080723" sldId="346"/>
            <ac:spMk id="6" creationId="{50C6B2F6-B7EE-5DBA-069D-56CF5CD8EFCB}"/>
          </ac:spMkLst>
        </pc:spChg>
        <pc:spChg chg="add mod">
          <ac:chgData name="Vera,  Juan (OS-)" userId="S::verajua_paho.org#ext#@worldhealthorg.onmicrosoft.com::d4a6bcd2-ec73-4ae3-9347-161d4b21fb1f" providerId="AD" clId="Web-{E89B6D02-AB1C-6080-86C6-12D4F5B71112}" dt="2023-10-24T06:29:29.108" v="1001" actId="1076"/>
          <ac:spMkLst>
            <pc:docMk/>
            <pc:sldMk cId="1851080723" sldId="346"/>
            <ac:spMk id="8" creationId="{43C20E87-32D5-66DA-7310-F76DC2691439}"/>
          </ac:spMkLst>
        </pc:spChg>
        <pc:picChg chg="mod">
          <ac:chgData name="Vera,  Juan (OS-)" userId="S::verajua_paho.org#ext#@worldhealthorg.onmicrosoft.com::d4a6bcd2-ec73-4ae3-9347-161d4b21fb1f" providerId="AD" clId="Web-{E89B6D02-AB1C-6080-86C6-12D4F5B71112}" dt="2023-10-24T06:25:40.179" v="923" actId="14100"/>
          <ac:picMkLst>
            <pc:docMk/>
            <pc:sldMk cId="1851080723" sldId="346"/>
            <ac:picMk id="37890" creationId="{6884C53D-587B-16E8-6CD7-16F3CDCE80ED}"/>
          </ac:picMkLst>
        </pc:picChg>
      </pc:sldChg>
      <pc:sldChg chg="addSp delSp modSp">
        <pc:chgData name="Vera,  Juan (OS-)" userId="S::verajua_paho.org#ext#@worldhealthorg.onmicrosoft.com::d4a6bcd2-ec73-4ae3-9347-161d4b21fb1f" providerId="AD" clId="Web-{E89B6D02-AB1C-6080-86C6-12D4F5B71112}" dt="2023-10-24T06:37:01.919" v="1085" actId="20577"/>
        <pc:sldMkLst>
          <pc:docMk/>
          <pc:sldMk cId="1815535057" sldId="347"/>
        </pc:sldMkLst>
        <pc:spChg chg="del">
          <ac:chgData name="Vera,  Juan (OS-)" userId="S::verajua_paho.org#ext#@worldhealthorg.onmicrosoft.com::d4a6bcd2-ec73-4ae3-9347-161d4b21fb1f" providerId="AD" clId="Web-{E89B6D02-AB1C-6080-86C6-12D4F5B71112}" dt="2023-10-24T06:30:03.547" v="1004"/>
          <ac:spMkLst>
            <pc:docMk/>
            <pc:sldMk cId="1815535057" sldId="347"/>
            <ac:spMk id="2" creationId="{00000000-0000-0000-0000-000000000000}"/>
          </ac:spMkLst>
        </pc:spChg>
        <pc:spChg chg="mod">
          <ac:chgData name="Vera,  Juan (OS-)" userId="S::verajua_paho.org#ext#@worldhealthorg.onmicrosoft.com::d4a6bcd2-ec73-4ae3-9347-161d4b21fb1f" providerId="AD" clId="Web-{E89B6D02-AB1C-6080-86C6-12D4F5B71112}" dt="2023-10-24T06:37:01.919" v="1085" actId="20577"/>
          <ac:spMkLst>
            <pc:docMk/>
            <pc:sldMk cId="1815535057" sldId="347"/>
            <ac:spMk id="3" creationId="{00000000-0000-0000-0000-000000000000}"/>
          </ac:spMkLst>
        </pc:spChg>
        <pc:spChg chg="mod">
          <ac:chgData name="Vera,  Juan (OS-)" userId="S::verajua_paho.org#ext#@worldhealthorg.onmicrosoft.com::d4a6bcd2-ec73-4ae3-9347-161d4b21fb1f" providerId="AD" clId="Web-{E89B6D02-AB1C-6080-86C6-12D4F5B71112}" dt="2023-10-24T06:36:43.496" v="1084" actId="1076"/>
          <ac:spMkLst>
            <pc:docMk/>
            <pc:sldMk cId="1815535057" sldId="347"/>
            <ac:spMk id="4" creationId="{1F3B78E3-3E76-2014-37B2-303BDBE19D4B}"/>
          </ac:spMkLst>
        </pc:spChg>
        <pc:spChg chg="add del mod">
          <ac:chgData name="Vera,  Juan (OS-)" userId="S::verajua_paho.org#ext#@worldhealthorg.onmicrosoft.com::d4a6bcd2-ec73-4ae3-9347-161d4b21fb1f" providerId="AD" clId="Web-{E89B6D02-AB1C-6080-86C6-12D4F5B71112}" dt="2023-10-24T06:30:06.859" v="1006"/>
          <ac:spMkLst>
            <pc:docMk/>
            <pc:sldMk cId="1815535057" sldId="347"/>
            <ac:spMk id="6" creationId="{FBD1BB82-3F71-7144-8823-04FA453A91AC}"/>
          </ac:spMkLst>
        </pc:spChg>
        <pc:spChg chg="add">
          <ac:chgData name="Vera,  Juan (OS-)" userId="S::verajua_paho.org#ext#@worldhealthorg.onmicrosoft.com::d4a6bcd2-ec73-4ae3-9347-161d4b21fb1f" providerId="AD" clId="Web-{E89B6D02-AB1C-6080-86C6-12D4F5B71112}" dt="2023-10-24T06:30:04.328" v="1005"/>
          <ac:spMkLst>
            <pc:docMk/>
            <pc:sldMk cId="1815535057" sldId="347"/>
            <ac:spMk id="8" creationId="{DBEB3767-C4C6-75F1-803E-5E232DD5455E}"/>
          </ac:spMkLst>
        </pc:spChg>
        <pc:picChg chg="mod">
          <ac:chgData name="Vera,  Juan (OS-)" userId="S::verajua_paho.org#ext#@worldhealthorg.onmicrosoft.com::d4a6bcd2-ec73-4ae3-9347-161d4b21fb1f" providerId="AD" clId="Web-{E89B6D02-AB1C-6080-86C6-12D4F5B71112}" dt="2023-10-24T06:36:43.481" v="1083" actId="1076"/>
          <ac:picMkLst>
            <pc:docMk/>
            <pc:sldMk cId="1815535057" sldId="347"/>
            <ac:picMk id="38914" creationId="{33B804D0-7724-EF1B-B84A-7B76E6112340}"/>
          </ac:picMkLst>
        </pc:picChg>
      </pc:sldChg>
      <pc:sldChg chg="addSp delSp modSp">
        <pc:chgData name="Vera,  Juan (OS-)" userId="S::verajua_paho.org#ext#@worldhealthorg.onmicrosoft.com::d4a6bcd2-ec73-4ae3-9347-161d4b21fb1f" providerId="AD" clId="Web-{E89B6D02-AB1C-6080-86C6-12D4F5B71112}" dt="2023-10-24T06:44:12.854" v="1296" actId="20577"/>
        <pc:sldMkLst>
          <pc:docMk/>
          <pc:sldMk cId="1688011593" sldId="348"/>
        </pc:sldMkLst>
        <pc:spChg chg="del">
          <ac:chgData name="Vera,  Juan (OS-)" userId="S::verajua_paho.org#ext#@worldhealthorg.onmicrosoft.com::d4a6bcd2-ec73-4ae3-9347-161d4b21fb1f" providerId="AD" clId="Web-{E89B6D02-AB1C-6080-86C6-12D4F5B71112}" dt="2023-10-24T06:37:20.450" v="1086"/>
          <ac:spMkLst>
            <pc:docMk/>
            <pc:sldMk cId="1688011593" sldId="348"/>
            <ac:spMk id="2" creationId="{00000000-0000-0000-0000-000000000000}"/>
          </ac:spMkLst>
        </pc:spChg>
        <pc:spChg chg="mod">
          <ac:chgData name="Vera,  Juan (OS-)" userId="S::verajua_paho.org#ext#@worldhealthorg.onmicrosoft.com::d4a6bcd2-ec73-4ae3-9347-161d4b21fb1f" providerId="AD" clId="Web-{E89B6D02-AB1C-6080-86C6-12D4F5B71112}" dt="2023-10-24T06:44:12.854" v="1296" actId="20577"/>
          <ac:spMkLst>
            <pc:docMk/>
            <pc:sldMk cId="1688011593" sldId="348"/>
            <ac:spMk id="3" creationId="{00000000-0000-0000-0000-000000000000}"/>
          </ac:spMkLst>
        </pc:spChg>
        <pc:spChg chg="mod">
          <ac:chgData name="Vera,  Juan (OS-)" userId="S::verajua_paho.org#ext#@worldhealthorg.onmicrosoft.com::d4a6bcd2-ec73-4ae3-9347-161d4b21fb1f" providerId="AD" clId="Web-{E89B6D02-AB1C-6080-86C6-12D4F5B71112}" dt="2023-10-24T06:38:01.217" v="1104" actId="1076"/>
          <ac:spMkLst>
            <pc:docMk/>
            <pc:sldMk cId="1688011593" sldId="348"/>
            <ac:spMk id="4" creationId="{E2D28B74-62E0-68B5-8902-042BEAD51FA9}"/>
          </ac:spMkLst>
        </pc:spChg>
        <pc:spChg chg="add del mod">
          <ac:chgData name="Vera,  Juan (OS-)" userId="S::verajua_paho.org#ext#@worldhealthorg.onmicrosoft.com::d4a6bcd2-ec73-4ae3-9347-161d4b21fb1f" providerId="AD" clId="Web-{E89B6D02-AB1C-6080-86C6-12D4F5B71112}" dt="2023-10-24T06:37:23.013" v="1087"/>
          <ac:spMkLst>
            <pc:docMk/>
            <pc:sldMk cId="1688011593" sldId="348"/>
            <ac:spMk id="6" creationId="{A450F833-F122-28D7-E7F2-151AEE24D86D}"/>
          </ac:spMkLst>
        </pc:spChg>
        <pc:spChg chg="add mod">
          <ac:chgData name="Vera,  Juan (OS-)" userId="S::verajua_paho.org#ext#@worldhealthorg.onmicrosoft.com::d4a6bcd2-ec73-4ae3-9347-161d4b21fb1f" providerId="AD" clId="Web-{E89B6D02-AB1C-6080-86C6-12D4F5B71112}" dt="2023-10-24T06:38:21.594" v="1107" actId="1076"/>
          <ac:spMkLst>
            <pc:docMk/>
            <pc:sldMk cId="1688011593" sldId="348"/>
            <ac:spMk id="8" creationId="{B22C7462-E6E4-46C3-31E7-EE4221A91153}"/>
          </ac:spMkLst>
        </pc:spChg>
        <pc:picChg chg="mod">
          <ac:chgData name="Vera,  Juan (OS-)" userId="S::verajua_paho.org#ext#@worldhealthorg.onmicrosoft.com::d4a6bcd2-ec73-4ae3-9347-161d4b21fb1f" providerId="AD" clId="Web-{E89B6D02-AB1C-6080-86C6-12D4F5B71112}" dt="2023-10-24T06:37:58.264" v="1103" actId="14100"/>
          <ac:picMkLst>
            <pc:docMk/>
            <pc:sldMk cId="1688011593" sldId="348"/>
            <ac:picMk id="39938" creationId="{93588AD3-68D0-ED8E-9C64-99976D1A3787}"/>
          </ac:picMkLst>
        </pc:picChg>
      </pc:sldChg>
      <pc:sldChg chg="addSp delSp modSp">
        <pc:chgData name="Vera,  Juan (OS-)" userId="S::verajua_paho.org#ext#@worldhealthorg.onmicrosoft.com::d4a6bcd2-ec73-4ae3-9347-161d4b21fb1f" providerId="AD" clId="Web-{E89B6D02-AB1C-6080-86C6-12D4F5B71112}" dt="2023-10-24T06:56:21.439" v="1486" actId="20577"/>
        <pc:sldMkLst>
          <pc:docMk/>
          <pc:sldMk cId="1978531663" sldId="349"/>
        </pc:sldMkLst>
        <pc:spChg chg="del">
          <ac:chgData name="Vera,  Juan (OS-)" userId="S::verajua_paho.org#ext#@worldhealthorg.onmicrosoft.com::d4a6bcd2-ec73-4ae3-9347-161d4b21fb1f" providerId="AD" clId="Web-{E89B6D02-AB1C-6080-86C6-12D4F5B71112}" dt="2023-10-24T06:53:00.480" v="1416"/>
          <ac:spMkLst>
            <pc:docMk/>
            <pc:sldMk cId="1978531663" sldId="349"/>
            <ac:spMk id="2" creationId="{00000000-0000-0000-0000-000000000000}"/>
          </ac:spMkLst>
        </pc:spChg>
        <pc:spChg chg="mod">
          <ac:chgData name="Vera,  Juan (OS-)" userId="S::verajua_paho.org#ext#@worldhealthorg.onmicrosoft.com::d4a6bcd2-ec73-4ae3-9347-161d4b21fb1f" providerId="AD" clId="Web-{E89B6D02-AB1C-6080-86C6-12D4F5B71112}" dt="2023-10-24T06:56:21.439" v="1486" actId="20577"/>
          <ac:spMkLst>
            <pc:docMk/>
            <pc:sldMk cId="1978531663" sldId="349"/>
            <ac:spMk id="3" creationId="{00000000-0000-0000-0000-000000000000}"/>
          </ac:spMkLst>
        </pc:spChg>
        <pc:spChg chg="mod">
          <ac:chgData name="Vera,  Juan (OS-)" userId="S::verajua_paho.org#ext#@worldhealthorg.onmicrosoft.com::d4a6bcd2-ec73-4ae3-9347-161d4b21fb1f" providerId="AD" clId="Web-{E89B6D02-AB1C-6080-86C6-12D4F5B71112}" dt="2023-10-24T06:53:59.231" v="1450" actId="1076"/>
          <ac:spMkLst>
            <pc:docMk/>
            <pc:sldMk cId="1978531663" sldId="349"/>
            <ac:spMk id="5" creationId="{BFDD3391-4348-3FEF-6F81-D7FCB4CE84C5}"/>
          </ac:spMkLst>
        </pc:spChg>
        <pc:spChg chg="mod">
          <ac:chgData name="Vera,  Juan (OS-)" userId="S::verajua_paho.org#ext#@worldhealthorg.onmicrosoft.com::d4a6bcd2-ec73-4ae3-9347-161d4b21fb1f" providerId="AD" clId="Web-{E89B6D02-AB1C-6080-86C6-12D4F5B71112}" dt="2023-10-24T06:54:12.326" v="1452" actId="1076"/>
          <ac:spMkLst>
            <pc:docMk/>
            <pc:sldMk cId="1978531663" sldId="349"/>
            <ac:spMk id="6" creationId="{00000000-0000-0000-0000-000000000000}"/>
          </ac:spMkLst>
        </pc:spChg>
        <pc:spChg chg="add del mod">
          <ac:chgData name="Vera,  Juan (OS-)" userId="S::verajua_paho.org#ext#@worldhealthorg.onmicrosoft.com::d4a6bcd2-ec73-4ae3-9347-161d4b21fb1f" providerId="AD" clId="Web-{E89B6D02-AB1C-6080-86C6-12D4F5B71112}" dt="2023-10-24T06:53:03.698" v="1417"/>
          <ac:spMkLst>
            <pc:docMk/>
            <pc:sldMk cId="1978531663" sldId="349"/>
            <ac:spMk id="8" creationId="{6B58612C-656C-CCB6-AC34-83D6114E4414}"/>
          </ac:spMkLst>
        </pc:spChg>
        <pc:spChg chg="add mod">
          <ac:chgData name="Vera,  Juan (OS-)" userId="S::verajua_paho.org#ext#@worldhealthorg.onmicrosoft.com::d4a6bcd2-ec73-4ae3-9347-161d4b21fb1f" providerId="AD" clId="Web-{E89B6D02-AB1C-6080-86C6-12D4F5B71112}" dt="2023-10-24T06:53:37.371" v="1444" actId="20577"/>
          <ac:spMkLst>
            <pc:docMk/>
            <pc:sldMk cId="1978531663" sldId="349"/>
            <ac:spMk id="10" creationId="{FBA76B23-A33B-7F07-0931-FBBDDF80371E}"/>
          </ac:spMkLst>
        </pc:spChg>
        <pc:picChg chg="mod">
          <ac:chgData name="Vera,  Juan (OS-)" userId="S::verajua_paho.org#ext#@worldhealthorg.onmicrosoft.com::d4a6bcd2-ec73-4ae3-9347-161d4b21fb1f" providerId="AD" clId="Web-{E89B6D02-AB1C-6080-86C6-12D4F5B71112}" dt="2023-10-24T06:53:47.544" v="1446" actId="1076"/>
          <ac:picMkLst>
            <pc:docMk/>
            <pc:sldMk cId="1978531663" sldId="349"/>
            <ac:picMk id="7" creationId="{653794B7-AFA4-FB73-B467-0E4FA5DFEF93}"/>
          </ac:picMkLst>
        </pc:picChg>
        <pc:picChg chg="mod">
          <ac:chgData name="Vera,  Juan (OS-)" userId="S::verajua_paho.org#ext#@worldhealthorg.onmicrosoft.com::d4a6bcd2-ec73-4ae3-9347-161d4b21fb1f" providerId="AD" clId="Web-{E89B6D02-AB1C-6080-86C6-12D4F5B71112}" dt="2023-10-24T06:53:59.216" v="1449" actId="1076"/>
          <ac:picMkLst>
            <pc:docMk/>
            <pc:sldMk cId="1978531663" sldId="349"/>
            <ac:picMk id="41986" creationId="{1A341F45-FBA3-F4B5-579B-0C791F4AE9F6}"/>
          </ac:picMkLst>
        </pc:picChg>
        <pc:picChg chg="mod">
          <ac:chgData name="Vera,  Juan (OS-)" userId="S::verajua_paho.org#ext#@worldhealthorg.onmicrosoft.com::d4a6bcd2-ec73-4ae3-9347-161d4b21fb1f" providerId="AD" clId="Web-{E89B6D02-AB1C-6080-86C6-12D4F5B71112}" dt="2023-10-24T06:53:45.122" v="1445" actId="1076"/>
          <ac:picMkLst>
            <pc:docMk/>
            <pc:sldMk cId="1978531663" sldId="349"/>
            <ac:picMk id="41988" creationId="{42F49E20-5FC7-65E7-6583-F773979E6C4A}"/>
          </ac:picMkLst>
        </pc:picChg>
      </pc:sldChg>
      <pc:sldChg chg="addSp delSp modSp">
        <pc:chgData name="Vera,  Juan (OS-)" userId="S::verajua_paho.org#ext#@worldhealthorg.onmicrosoft.com::d4a6bcd2-ec73-4ae3-9347-161d4b21fb1f" providerId="AD" clId="Web-{E89B6D02-AB1C-6080-86C6-12D4F5B71112}" dt="2023-10-24T07:01:46.464" v="1557"/>
        <pc:sldMkLst>
          <pc:docMk/>
          <pc:sldMk cId="848278176" sldId="350"/>
        </pc:sldMkLst>
        <pc:spChg chg="add del mod">
          <ac:chgData name="Vera,  Juan (OS-)" userId="S::verajua_paho.org#ext#@worldhealthorg.onmicrosoft.com::d4a6bcd2-ec73-4ae3-9347-161d4b21fb1f" providerId="AD" clId="Web-{E89B6D02-AB1C-6080-86C6-12D4F5B71112}" dt="2023-10-24T07:01:46.464" v="1557"/>
          <ac:spMkLst>
            <pc:docMk/>
            <pc:sldMk cId="848278176" sldId="350"/>
            <ac:spMk id="2" creationId="{00000000-0000-0000-0000-000000000000}"/>
          </ac:spMkLst>
        </pc:spChg>
        <pc:spChg chg="mod">
          <ac:chgData name="Vera,  Juan (OS-)" userId="S::verajua_paho.org#ext#@worldhealthorg.onmicrosoft.com::d4a6bcd2-ec73-4ae3-9347-161d4b21fb1f" providerId="AD" clId="Web-{E89B6D02-AB1C-6080-86C6-12D4F5B71112}" dt="2023-10-24T07:01:27.433" v="1553" actId="20577"/>
          <ac:spMkLst>
            <pc:docMk/>
            <pc:sldMk cId="848278176" sldId="350"/>
            <ac:spMk id="3" creationId="{00000000-0000-0000-0000-000000000000}"/>
          </ac:spMkLst>
        </pc:spChg>
        <pc:spChg chg="add del mod">
          <ac:chgData name="Vera,  Juan (OS-)" userId="S::verajua_paho.org#ext#@worldhealthorg.onmicrosoft.com::d4a6bcd2-ec73-4ae3-9347-161d4b21fb1f" providerId="AD" clId="Web-{E89B6D02-AB1C-6080-86C6-12D4F5B71112}" dt="2023-10-24T06:56:17.033" v="1466"/>
          <ac:spMkLst>
            <pc:docMk/>
            <pc:sldMk cId="848278176" sldId="350"/>
            <ac:spMk id="5" creationId="{3F7B259E-A08B-A173-3F66-C8DA9D03264F}"/>
          </ac:spMkLst>
        </pc:spChg>
        <pc:spChg chg="mod">
          <ac:chgData name="Vera,  Juan (OS-)" userId="S::verajua_paho.org#ext#@worldhealthorg.onmicrosoft.com::d4a6bcd2-ec73-4ae3-9347-161d4b21fb1f" providerId="AD" clId="Web-{E89B6D02-AB1C-6080-86C6-12D4F5B71112}" dt="2023-10-24T06:58:46.428" v="1539" actId="1076"/>
          <ac:spMkLst>
            <pc:docMk/>
            <pc:sldMk cId="848278176" sldId="350"/>
            <ac:spMk id="6" creationId="{F83E6740-BCDD-01A4-17BF-49F44F297D18}"/>
          </ac:spMkLst>
        </pc:spChg>
        <pc:picChg chg="mod">
          <ac:chgData name="Vera,  Juan (OS-)" userId="S::verajua_paho.org#ext#@worldhealthorg.onmicrosoft.com::d4a6bcd2-ec73-4ae3-9347-161d4b21fb1f" providerId="AD" clId="Web-{E89B6D02-AB1C-6080-86C6-12D4F5B71112}" dt="2023-10-24T06:58:46.428" v="1538" actId="1076"/>
          <ac:picMkLst>
            <pc:docMk/>
            <pc:sldMk cId="848278176" sldId="350"/>
            <ac:picMk id="43014" creationId="{56684DF2-9A6E-E8EE-2A2F-14FDBE934DC0}"/>
          </ac:picMkLst>
        </pc:picChg>
      </pc:sldChg>
      <pc:sldChg chg="addSp delSp modSp">
        <pc:chgData name="Vera,  Juan (OS-)" userId="S::verajua_paho.org#ext#@worldhealthorg.onmicrosoft.com::d4a6bcd2-ec73-4ae3-9347-161d4b21fb1f" providerId="AD" clId="Web-{E89B6D02-AB1C-6080-86C6-12D4F5B71112}" dt="2023-10-24T07:06:28.770" v="1628" actId="20577"/>
        <pc:sldMkLst>
          <pc:docMk/>
          <pc:sldMk cId="427254455" sldId="351"/>
        </pc:sldMkLst>
        <pc:spChg chg="del">
          <ac:chgData name="Vera,  Juan (OS-)" userId="S::verajua_paho.org#ext#@worldhealthorg.onmicrosoft.com::d4a6bcd2-ec73-4ae3-9347-161d4b21fb1f" providerId="AD" clId="Web-{E89B6D02-AB1C-6080-86C6-12D4F5B71112}" dt="2023-10-24T07:01:55.199" v="1558"/>
          <ac:spMkLst>
            <pc:docMk/>
            <pc:sldMk cId="427254455" sldId="351"/>
            <ac:spMk id="2" creationId="{00000000-0000-0000-0000-000000000000}"/>
          </ac:spMkLst>
        </pc:spChg>
        <pc:spChg chg="mod">
          <ac:chgData name="Vera,  Juan (OS-)" userId="S::verajua_paho.org#ext#@worldhealthorg.onmicrosoft.com::d4a6bcd2-ec73-4ae3-9347-161d4b21fb1f" providerId="AD" clId="Web-{E89B6D02-AB1C-6080-86C6-12D4F5B71112}" dt="2023-10-24T07:06:28.770" v="1628" actId="20577"/>
          <ac:spMkLst>
            <pc:docMk/>
            <pc:sldMk cId="427254455" sldId="351"/>
            <ac:spMk id="3" creationId="{00000000-0000-0000-0000-000000000000}"/>
          </ac:spMkLst>
        </pc:spChg>
        <pc:spChg chg="add del mod">
          <ac:chgData name="Vera,  Juan (OS-)" userId="S::verajua_paho.org#ext#@worldhealthorg.onmicrosoft.com::d4a6bcd2-ec73-4ae3-9347-161d4b21fb1f" providerId="AD" clId="Web-{E89B6D02-AB1C-6080-86C6-12D4F5B71112}" dt="2023-10-24T07:01:58.809" v="1559"/>
          <ac:spMkLst>
            <pc:docMk/>
            <pc:sldMk cId="427254455" sldId="351"/>
            <ac:spMk id="9" creationId="{8F0D9B21-4155-C88F-350D-E7FE779F2008}"/>
          </ac:spMkLst>
        </pc:spChg>
        <pc:spChg chg="add mod">
          <ac:chgData name="Vera,  Juan (OS-)" userId="S::verajua_paho.org#ext#@worldhealthorg.onmicrosoft.com::d4a6bcd2-ec73-4ae3-9347-161d4b21fb1f" providerId="AD" clId="Web-{E89B6D02-AB1C-6080-86C6-12D4F5B71112}" dt="2023-10-24T07:04:44.282" v="1609" actId="20577"/>
          <ac:spMkLst>
            <pc:docMk/>
            <pc:sldMk cId="427254455" sldId="351"/>
            <ac:spMk id="11" creationId="{080027FE-B3A5-6122-3890-734193241D5D}"/>
          </ac:spMkLst>
        </pc:spChg>
        <pc:picChg chg="mod">
          <ac:chgData name="Vera,  Juan (OS-)" userId="S::verajua_paho.org#ext#@worldhealthorg.onmicrosoft.com::d4a6bcd2-ec73-4ae3-9347-161d4b21fb1f" providerId="AD" clId="Web-{E89B6D02-AB1C-6080-86C6-12D4F5B71112}" dt="2023-10-24T07:02:21.575" v="1567" actId="1076"/>
          <ac:picMkLst>
            <pc:docMk/>
            <pc:sldMk cId="427254455" sldId="351"/>
            <ac:picMk id="4" creationId="{AF380559-61D6-E220-C1DF-F1DB776DBC83}"/>
          </ac:picMkLst>
        </pc:picChg>
        <pc:picChg chg="mod">
          <ac:chgData name="Vera,  Juan (OS-)" userId="S::verajua_paho.org#ext#@worldhealthorg.onmicrosoft.com::d4a6bcd2-ec73-4ae3-9347-161d4b21fb1f" providerId="AD" clId="Web-{E89B6D02-AB1C-6080-86C6-12D4F5B71112}" dt="2023-10-24T07:02:12.606" v="1564" actId="1076"/>
          <ac:picMkLst>
            <pc:docMk/>
            <pc:sldMk cId="427254455" sldId="351"/>
            <ac:picMk id="5" creationId="{DD1876F5-7433-93F8-219C-77EBE931827F}"/>
          </ac:picMkLst>
        </pc:picChg>
        <pc:picChg chg="mod">
          <ac:chgData name="Vera,  Juan (OS-)" userId="S::verajua_paho.org#ext#@worldhealthorg.onmicrosoft.com::d4a6bcd2-ec73-4ae3-9347-161d4b21fb1f" providerId="AD" clId="Web-{E89B6D02-AB1C-6080-86C6-12D4F5B71112}" dt="2023-10-24T07:02:15.825" v="1565" actId="1076"/>
          <ac:picMkLst>
            <pc:docMk/>
            <pc:sldMk cId="427254455" sldId="351"/>
            <ac:picMk id="6" creationId="{1BA93839-D964-9EE6-4B19-24F1B0A635E5}"/>
          </ac:picMkLst>
        </pc:picChg>
        <pc:picChg chg="mod">
          <ac:chgData name="Vera,  Juan (OS-)" userId="S::verajua_paho.org#ext#@worldhealthorg.onmicrosoft.com::d4a6bcd2-ec73-4ae3-9347-161d4b21fb1f" providerId="AD" clId="Web-{E89B6D02-AB1C-6080-86C6-12D4F5B71112}" dt="2023-10-24T07:02:25.059" v="1568" actId="1076"/>
          <ac:picMkLst>
            <pc:docMk/>
            <pc:sldMk cId="427254455" sldId="351"/>
            <ac:picMk id="7" creationId="{3B81729D-02E6-7EB1-D703-FEBEB1BD8ED5}"/>
          </ac:picMkLst>
        </pc:picChg>
      </pc:sldChg>
      <pc:sldChg chg="del">
        <pc:chgData name="Vera,  Juan (OS-)" userId="S::verajua_paho.org#ext#@worldhealthorg.onmicrosoft.com::d4a6bcd2-ec73-4ae3-9347-161d4b21fb1f" providerId="AD" clId="Web-{E89B6D02-AB1C-6080-86C6-12D4F5B71112}" dt="2023-10-24T07:10:15.761" v="1714"/>
        <pc:sldMkLst>
          <pc:docMk/>
          <pc:sldMk cId="1636741248" sldId="357"/>
        </pc:sldMkLst>
      </pc:sldChg>
      <pc:sldChg chg="modSp add replId">
        <pc:chgData name="Vera,  Juan (OS-)" userId="S::verajua_paho.org#ext#@worldhealthorg.onmicrosoft.com::d4a6bcd2-ec73-4ae3-9347-161d4b21fb1f" providerId="AD" clId="Web-{E89B6D02-AB1C-6080-86C6-12D4F5B71112}" dt="2023-10-24T05:36:42.470" v="199" actId="20577"/>
        <pc:sldMkLst>
          <pc:docMk/>
          <pc:sldMk cId="251638118" sldId="368"/>
        </pc:sldMkLst>
        <pc:spChg chg="mod">
          <ac:chgData name="Vera,  Juan (OS-)" userId="S::verajua_paho.org#ext#@worldhealthorg.onmicrosoft.com::d4a6bcd2-ec73-4ae3-9347-161d4b21fb1f" providerId="AD" clId="Web-{E89B6D02-AB1C-6080-86C6-12D4F5B71112}" dt="2023-10-24T05:36:42.470" v="199" actId="20577"/>
          <ac:spMkLst>
            <pc:docMk/>
            <pc:sldMk cId="251638118" sldId="368"/>
            <ac:spMk id="2" creationId="{00000000-0000-0000-0000-000000000000}"/>
          </ac:spMkLst>
        </pc:spChg>
      </pc:sldChg>
      <pc:sldChg chg="addSp delSp modSp add replId">
        <pc:chgData name="Vera,  Juan (OS-)" userId="S::verajua_paho.org#ext#@worldhealthorg.onmicrosoft.com::d4a6bcd2-ec73-4ae3-9347-161d4b21fb1f" providerId="AD" clId="Web-{E89B6D02-AB1C-6080-86C6-12D4F5B71112}" dt="2023-10-24T05:51:44.394" v="356"/>
        <pc:sldMkLst>
          <pc:docMk/>
          <pc:sldMk cId="1248433820" sldId="369"/>
        </pc:sldMkLst>
        <pc:spChg chg="del mod">
          <ac:chgData name="Vera,  Juan (OS-)" userId="S::verajua_paho.org#ext#@worldhealthorg.onmicrosoft.com::d4a6bcd2-ec73-4ae3-9347-161d4b21fb1f" providerId="AD" clId="Web-{E89B6D02-AB1C-6080-86C6-12D4F5B71112}" dt="2023-10-24T05:44:57.772" v="313"/>
          <ac:spMkLst>
            <pc:docMk/>
            <pc:sldMk cId="1248433820" sldId="369"/>
            <ac:spMk id="2" creationId="{00000000-0000-0000-0000-000000000000}"/>
          </ac:spMkLst>
        </pc:spChg>
        <pc:spChg chg="del">
          <ac:chgData name="Vera,  Juan (OS-)" userId="S::verajua_paho.org#ext#@worldhealthorg.onmicrosoft.com::d4a6bcd2-ec73-4ae3-9347-161d4b21fb1f" providerId="AD" clId="Web-{E89B6D02-AB1C-6080-86C6-12D4F5B71112}" dt="2023-10-24T05:44:50.959" v="309"/>
          <ac:spMkLst>
            <pc:docMk/>
            <pc:sldMk cId="1248433820" sldId="369"/>
            <ac:spMk id="3" creationId="{00000000-0000-0000-0000-000000000000}"/>
          </ac:spMkLst>
        </pc:spChg>
        <pc:spChg chg="del">
          <ac:chgData name="Vera,  Juan (OS-)" userId="S::verajua_paho.org#ext#@worldhealthorg.onmicrosoft.com::d4a6bcd2-ec73-4ae3-9347-161d4b21fb1f" providerId="AD" clId="Web-{E89B6D02-AB1C-6080-86C6-12D4F5B71112}" dt="2023-10-24T05:45:01.006" v="314"/>
          <ac:spMkLst>
            <pc:docMk/>
            <pc:sldMk cId="1248433820" sldId="369"/>
            <ac:spMk id="4" creationId="{AE3CB6C7-90F5-413D-669F-042902C5DD80}"/>
          </ac:spMkLst>
        </pc:spChg>
        <pc:spChg chg="mod">
          <ac:chgData name="Vera,  Juan (OS-)" userId="S::verajua_paho.org#ext#@worldhealthorg.onmicrosoft.com::d4a6bcd2-ec73-4ae3-9347-161d4b21fb1f" providerId="AD" clId="Web-{E89B6D02-AB1C-6080-86C6-12D4F5B71112}" dt="2023-10-24T05:50:53.486" v="350"/>
          <ac:spMkLst>
            <pc:docMk/>
            <pc:sldMk cId="1248433820" sldId="369"/>
            <ac:spMk id="5" creationId="{C2F48887-2AC8-FD5A-D8FD-C2DD1E166515}"/>
          </ac:spMkLst>
        </pc:spChg>
        <pc:spChg chg="add del mod">
          <ac:chgData name="Vera,  Juan (OS-)" userId="S::verajua_paho.org#ext#@worldhealthorg.onmicrosoft.com::d4a6bcd2-ec73-4ae3-9347-161d4b21fb1f" providerId="AD" clId="Web-{E89B6D02-AB1C-6080-86C6-12D4F5B71112}" dt="2023-10-24T05:44:52.928" v="310"/>
          <ac:spMkLst>
            <pc:docMk/>
            <pc:sldMk cId="1248433820" sldId="369"/>
            <ac:spMk id="7" creationId="{8E5FE084-9D71-406A-C09E-55E9C6CC42AD}"/>
          </ac:spMkLst>
        </pc:spChg>
        <pc:spChg chg="add del mod">
          <ac:chgData name="Vera,  Juan (OS-)" userId="S::verajua_paho.org#ext#@worldhealthorg.onmicrosoft.com::d4a6bcd2-ec73-4ae3-9347-161d4b21fb1f" providerId="AD" clId="Web-{E89B6D02-AB1C-6080-86C6-12D4F5B71112}" dt="2023-10-24T05:45:02.959" v="315"/>
          <ac:spMkLst>
            <pc:docMk/>
            <pc:sldMk cId="1248433820" sldId="369"/>
            <ac:spMk id="9" creationId="{432134AD-839A-386D-D4EE-53C12B0675C2}"/>
          </ac:spMkLst>
        </pc:spChg>
        <pc:spChg chg="add del mod">
          <ac:chgData name="Vera,  Juan (OS-)" userId="S::verajua_paho.org#ext#@worldhealthorg.onmicrosoft.com::d4a6bcd2-ec73-4ae3-9347-161d4b21fb1f" providerId="AD" clId="Web-{E89B6D02-AB1C-6080-86C6-12D4F5B71112}" dt="2023-10-24T05:51:44.394" v="356"/>
          <ac:spMkLst>
            <pc:docMk/>
            <pc:sldMk cId="1248433820" sldId="369"/>
            <ac:spMk id="11" creationId="{E429DDAB-2767-92B6-3D40-A8DDE6A38AA9}"/>
          </ac:spMkLst>
        </pc:spChg>
        <pc:picChg chg="add mod ord">
          <ac:chgData name="Vera,  Juan (OS-)" userId="S::verajua_paho.org#ext#@worldhealthorg.onmicrosoft.com::d4a6bcd2-ec73-4ae3-9347-161d4b21fb1f" providerId="AD" clId="Web-{E89B6D02-AB1C-6080-86C6-12D4F5B71112}" dt="2023-10-24T05:48:48.857" v="332" actId="14100"/>
          <ac:picMkLst>
            <pc:docMk/>
            <pc:sldMk cId="1248433820" sldId="369"/>
            <ac:picMk id="10" creationId="{939CE592-0662-E964-6A11-7212ABBFE735}"/>
          </ac:picMkLst>
        </pc:picChg>
        <pc:picChg chg="del">
          <ac:chgData name="Vera,  Juan (OS-)" userId="S::verajua_paho.org#ext#@worldhealthorg.onmicrosoft.com::d4a6bcd2-ec73-4ae3-9347-161d4b21fb1f" providerId="AD" clId="Web-{E89B6D02-AB1C-6080-86C6-12D4F5B71112}" dt="2023-10-24T05:44:53.897" v="311"/>
          <ac:picMkLst>
            <pc:docMk/>
            <pc:sldMk cId="1248433820" sldId="369"/>
            <ac:picMk id="33794" creationId="{F218A966-08BA-B236-E452-4BEF1E365D93}"/>
          </ac:picMkLst>
        </pc:picChg>
      </pc:sldChg>
      <pc:sldChg chg="addSp delSp modSp add replId">
        <pc:chgData name="Vera,  Juan (OS-)" userId="S::verajua_paho.org#ext#@worldhealthorg.onmicrosoft.com::d4a6bcd2-ec73-4ae3-9347-161d4b21fb1f" providerId="AD" clId="Web-{E89B6D02-AB1C-6080-86C6-12D4F5B71112}" dt="2023-10-24T06:05:39.468" v="521" actId="1076"/>
        <pc:sldMkLst>
          <pc:docMk/>
          <pc:sldMk cId="4019255616" sldId="370"/>
        </pc:sldMkLst>
        <pc:spChg chg="mod">
          <ac:chgData name="Vera,  Juan (OS-)" userId="S::verajua_paho.org#ext#@worldhealthorg.onmicrosoft.com::d4a6bcd2-ec73-4ae3-9347-161d4b21fb1f" providerId="AD" clId="Web-{E89B6D02-AB1C-6080-86C6-12D4F5B71112}" dt="2023-10-24T06:05:39.468" v="521" actId="1076"/>
          <ac:spMkLst>
            <pc:docMk/>
            <pc:sldMk cId="4019255616" sldId="370"/>
            <ac:spMk id="2" creationId="{00000000-0000-0000-0000-000000000000}"/>
          </ac:spMkLst>
        </pc:spChg>
        <pc:spChg chg="mod">
          <ac:chgData name="Vera,  Juan (OS-)" userId="S::verajua_paho.org#ext#@worldhealthorg.onmicrosoft.com::d4a6bcd2-ec73-4ae3-9347-161d4b21fb1f" providerId="AD" clId="Web-{E89B6D02-AB1C-6080-86C6-12D4F5B71112}" dt="2023-10-24T05:59:02.220" v="430" actId="20577"/>
          <ac:spMkLst>
            <pc:docMk/>
            <pc:sldMk cId="4019255616" sldId="370"/>
            <ac:spMk id="3" creationId="{00000000-0000-0000-0000-000000000000}"/>
          </ac:spMkLst>
        </pc:spChg>
        <pc:spChg chg="mod">
          <ac:chgData name="Vera,  Juan (OS-)" userId="S::verajua_paho.org#ext#@worldhealthorg.onmicrosoft.com::d4a6bcd2-ec73-4ae3-9347-161d4b21fb1f" providerId="AD" clId="Web-{E89B6D02-AB1C-6080-86C6-12D4F5B71112}" dt="2023-10-24T05:53:48.335" v="372" actId="1076"/>
          <ac:spMkLst>
            <pc:docMk/>
            <pc:sldMk cId="4019255616" sldId="370"/>
            <ac:spMk id="4" creationId="{AE3CB6C7-90F5-413D-669F-042902C5DD80}"/>
          </ac:spMkLst>
        </pc:spChg>
        <pc:spChg chg="del">
          <ac:chgData name="Vera,  Juan (OS-)" userId="S::verajua_paho.org#ext#@worldhealthorg.onmicrosoft.com::d4a6bcd2-ec73-4ae3-9347-161d4b21fb1f" providerId="AD" clId="Web-{E89B6D02-AB1C-6080-86C6-12D4F5B71112}" dt="2023-10-24T05:53:33.413" v="368"/>
          <ac:spMkLst>
            <pc:docMk/>
            <pc:sldMk cId="4019255616" sldId="370"/>
            <ac:spMk id="5" creationId="{C2F48887-2AC8-FD5A-D8FD-C2DD1E166515}"/>
          </ac:spMkLst>
        </pc:spChg>
        <pc:picChg chg="add mod">
          <ac:chgData name="Vera,  Juan (OS-)" userId="S::verajua_paho.org#ext#@worldhealthorg.onmicrosoft.com::d4a6bcd2-ec73-4ae3-9347-161d4b21fb1f" providerId="AD" clId="Web-{E89B6D02-AB1C-6080-86C6-12D4F5B71112}" dt="2023-10-24T05:53:44.882" v="371" actId="1076"/>
          <ac:picMkLst>
            <pc:docMk/>
            <pc:sldMk cId="4019255616" sldId="370"/>
            <ac:picMk id="6" creationId="{87DEDB4F-8541-DE83-CE32-541E909F780A}"/>
          </ac:picMkLst>
        </pc:picChg>
        <pc:picChg chg="del">
          <ac:chgData name="Vera,  Juan (OS-)" userId="S::verajua_paho.org#ext#@worldhealthorg.onmicrosoft.com::d4a6bcd2-ec73-4ae3-9347-161d4b21fb1f" providerId="AD" clId="Web-{E89B6D02-AB1C-6080-86C6-12D4F5B71112}" dt="2023-10-24T05:53:35.663" v="369"/>
          <ac:picMkLst>
            <pc:docMk/>
            <pc:sldMk cId="4019255616" sldId="370"/>
            <ac:picMk id="33794" creationId="{F218A966-08BA-B236-E452-4BEF1E365D93}"/>
          </ac:picMkLst>
        </pc:picChg>
      </pc:sldChg>
      <pc:sldChg chg="addSp delSp modSp add replId">
        <pc:chgData name="Vera,  Juan (OS-)" userId="S::verajua_paho.org#ext#@worldhealthorg.onmicrosoft.com::d4a6bcd2-ec73-4ae3-9347-161d4b21fb1f" providerId="AD" clId="Web-{E89B6D02-AB1C-6080-86C6-12D4F5B71112}" dt="2023-10-24T06:05:12.764" v="520" actId="1076"/>
        <pc:sldMkLst>
          <pc:docMk/>
          <pc:sldMk cId="1077837639" sldId="371"/>
        </pc:sldMkLst>
        <pc:spChg chg="mod">
          <ac:chgData name="Vera,  Juan (OS-)" userId="S::verajua_paho.org#ext#@worldhealthorg.onmicrosoft.com::d4a6bcd2-ec73-4ae3-9347-161d4b21fb1f" providerId="AD" clId="Web-{E89B6D02-AB1C-6080-86C6-12D4F5B71112}" dt="2023-10-24T06:05:12.764" v="520" actId="1076"/>
          <ac:spMkLst>
            <pc:docMk/>
            <pc:sldMk cId="1077837639" sldId="371"/>
            <ac:spMk id="3" creationId="{00000000-0000-0000-0000-000000000000}"/>
          </ac:spMkLst>
        </pc:spChg>
        <pc:spChg chg="mod">
          <ac:chgData name="Vera,  Juan (OS-)" userId="S::verajua_paho.org#ext#@worldhealthorg.onmicrosoft.com::d4a6bcd2-ec73-4ae3-9347-161d4b21fb1f" providerId="AD" clId="Web-{E89B6D02-AB1C-6080-86C6-12D4F5B71112}" dt="2023-10-24T06:01:33.053" v="462" actId="1076"/>
          <ac:spMkLst>
            <pc:docMk/>
            <pc:sldMk cId="1077837639" sldId="371"/>
            <ac:spMk id="4" creationId="{AE3CB6C7-90F5-413D-669F-042902C5DD80}"/>
          </ac:spMkLst>
        </pc:spChg>
        <pc:picChg chg="add mod">
          <ac:chgData name="Vera,  Juan (OS-)" userId="S::verajua_paho.org#ext#@worldhealthorg.onmicrosoft.com::d4a6bcd2-ec73-4ae3-9347-161d4b21fb1f" providerId="AD" clId="Web-{E89B6D02-AB1C-6080-86C6-12D4F5B71112}" dt="2023-10-24T06:01:26.584" v="460" actId="1076"/>
          <ac:picMkLst>
            <pc:docMk/>
            <pc:sldMk cId="1077837639" sldId="371"/>
            <ac:picMk id="5" creationId="{F1E76E49-D4B8-9AED-8D82-C6C2F8EE46BB}"/>
          </ac:picMkLst>
        </pc:picChg>
        <pc:picChg chg="del">
          <ac:chgData name="Vera,  Juan (OS-)" userId="S::verajua_paho.org#ext#@worldhealthorg.onmicrosoft.com::d4a6bcd2-ec73-4ae3-9347-161d4b21fb1f" providerId="AD" clId="Web-{E89B6D02-AB1C-6080-86C6-12D4F5B71112}" dt="2023-10-24T05:59:54.222" v="433"/>
          <ac:picMkLst>
            <pc:docMk/>
            <pc:sldMk cId="1077837639" sldId="371"/>
            <ac:picMk id="6" creationId="{87DEDB4F-8541-DE83-CE32-541E909F780A}"/>
          </ac:picMkLst>
        </pc:picChg>
      </pc:sldChg>
      <pc:sldChg chg="addSp modSp add replId">
        <pc:chgData name="Vera,  Juan (OS-)" userId="S::verajua_paho.org#ext#@worldhealthorg.onmicrosoft.com::d4a6bcd2-ec73-4ae3-9347-161d4b21fb1f" providerId="AD" clId="Web-{E89B6D02-AB1C-6080-86C6-12D4F5B71112}" dt="2023-10-24T06:15:14.300" v="635" actId="1076"/>
        <pc:sldMkLst>
          <pc:docMk/>
          <pc:sldMk cId="2414330114" sldId="372"/>
        </pc:sldMkLst>
        <pc:spChg chg="mod">
          <ac:chgData name="Vera,  Juan (OS-)" userId="S::verajua_paho.org#ext#@worldhealthorg.onmicrosoft.com::d4a6bcd2-ec73-4ae3-9347-161d4b21fb1f" providerId="AD" clId="Web-{E89B6D02-AB1C-6080-86C6-12D4F5B71112}" dt="2023-10-24T06:14:37.971" v="626" actId="20577"/>
          <ac:spMkLst>
            <pc:docMk/>
            <pc:sldMk cId="2414330114" sldId="372"/>
            <ac:spMk id="3" creationId="{00000000-0000-0000-0000-000000000000}"/>
          </ac:spMkLst>
        </pc:spChg>
        <pc:spChg chg="mod">
          <ac:chgData name="Vera,  Juan (OS-)" userId="S::verajua_paho.org#ext#@worldhealthorg.onmicrosoft.com::d4a6bcd2-ec73-4ae3-9347-161d4b21fb1f" providerId="AD" clId="Web-{E89B6D02-AB1C-6080-86C6-12D4F5B71112}" dt="2023-10-24T06:15:14.300" v="635" actId="1076"/>
          <ac:spMkLst>
            <pc:docMk/>
            <pc:sldMk cId="2414330114" sldId="372"/>
            <ac:spMk id="4" creationId="{B61EC571-27DD-C490-C4ED-0BC0CFBF97CE}"/>
          </ac:spMkLst>
        </pc:spChg>
        <pc:spChg chg="mod">
          <ac:chgData name="Vera,  Juan (OS-)" userId="S::verajua_paho.org#ext#@worldhealthorg.onmicrosoft.com::d4a6bcd2-ec73-4ae3-9347-161d4b21fb1f" providerId="AD" clId="Web-{E89B6D02-AB1C-6080-86C6-12D4F5B71112}" dt="2023-10-24T06:14:41.361" v="627" actId="1076"/>
          <ac:spMkLst>
            <pc:docMk/>
            <pc:sldMk cId="2414330114" sldId="372"/>
            <ac:spMk id="8" creationId="{EFD6E909-3FDF-7FED-CC5C-A5CC60EA92B3}"/>
          </ac:spMkLst>
        </pc:spChg>
        <pc:picChg chg="add mod">
          <ac:chgData name="Vera,  Juan (OS-)" userId="S::verajua_paho.org#ext#@worldhealthorg.onmicrosoft.com::d4a6bcd2-ec73-4ae3-9347-161d4b21fb1f" providerId="AD" clId="Web-{E89B6D02-AB1C-6080-86C6-12D4F5B71112}" dt="2023-10-24T06:15:10.284" v="634" actId="1076"/>
          <ac:picMkLst>
            <pc:docMk/>
            <pc:sldMk cId="2414330114" sldId="372"/>
            <ac:picMk id="5" creationId="{C24D2266-4AD9-3562-873E-5724B054C7AD}"/>
          </ac:picMkLst>
        </pc:picChg>
        <pc:picChg chg="mod">
          <ac:chgData name="Vera,  Juan (OS-)" userId="S::verajua_paho.org#ext#@worldhealthorg.onmicrosoft.com::d4a6bcd2-ec73-4ae3-9347-161d4b21fb1f" providerId="AD" clId="Web-{E89B6D02-AB1C-6080-86C6-12D4F5B71112}" dt="2023-10-24T06:15:02.456" v="632" actId="1076"/>
          <ac:picMkLst>
            <pc:docMk/>
            <pc:sldMk cId="2414330114" sldId="372"/>
            <ac:picMk id="34818" creationId="{86C1731D-9EA4-BCC9-B618-E396C2E6EEFB}"/>
          </ac:picMkLst>
        </pc:picChg>
      </pc:sldChg>
      <pc:sldChg chg="addSp delSp modSp add replId">
        <pc:chgData name="Vera,  Juan (OS-)" userId="S::verajua_paho.org#ext#@worldhealthorg.onmicrosoft.com::d4a6bcd2-ec73-4ae3-9347-161d4b21fb1f" providerId="AD" clId="Web-{E89B6D02-AB1C-6080-86C6-12D4F5B71112}" dt="2023-10-24T07:10:11.870" v="1713"/>
        <pc:sldMkLst>
          <pc:docMk/>
          <pc:sldMk cId="1832454253" sldId="373"/>
        </pc:sldMkLst>
        <pc:spChg chg="del">
          <ac:chgData name="Vera,  Juan (OS-)" userId="S::verajua_paho.org#ext#@worldhealthorg.onmicrosoft.com::d4a6bcd2-ec73-4ae3-9347-161d4b21fb1f" providerId="AD" clId="Web-{E89B6D02-AB1C-6080-86C6-12D4F5B71112}" dt="2023-10-24T07:10:11.870" v="1713"/>
          <ac:spMkLst>
            <pc:docMk/>
            <pc:sldMk cId="1832454253" sldId="373"/>
            <ac:spMk id="2" creationId="{00000000-0000-0000-0000-000000000000}"/>
          </ac:spMkLst>
        </pc:spChg>
        <pc:spChg chg="mod">
          <ac:chgData name="Vera,  Juan (OS-)" userId="S::verajua_paho.org#ext#@worldhealthorg.onmicrosoft.com::d4a6bcd2-ec73-4ae3-9347-161d4b21fb1f" providerId="AD" clId="Web-{E89B6D02-AB1C-6080-86C6-12D4F5B71112}" dt="2023-10-24T07:10:05.839" v="1712" actId="20577"/>
          <ac:spMkLst>
            <pc:docMk/>
            <pc:sldMk cId="1832454253" sldId="373"/>
            <ac:spMk id="3" creationId="{0222944A-BD87-16CC-9A6C-242816491D21}"/>
          </ac:spMkLst>
        </pc:spChg>
        <pc:spChg chg="add mod">
          <ac:chgData name="Vera,  Juan (OS-)" userId="S::verajua_paho.org#ext#@worldhealthorg.onmicrosoft.com::d4a6bcd2-ec73-4ae3-9347-161d4b21fb1f" providerId="AD" clId="Web-{E89B6D02-AB1C-6080-86C6-12D4F5B71112}" dt="2023-10-24T07:10:11.870" v="1713"/>
          <ac:spMkLst>
            <pc:docMk/>
            <pc:sldMk cId="1832454253" sldId="373"/>
            <ac:spMk id="5" creationId="{DAA869BB-C6F6-7648-0A82-7B76A63BE5FC}"/>
          </ac:spMkLst>
        </pc:spChg>
      </pc:sldChg>
      <pc:sldChg chg="modSp add replId">
        <pc:chgData name="Vera,  Juan (OS-)" userId="S::verajua_paho.org#ext#@worldhealthorg.onmicrosoft.com::d4a6bcd2-ec73-4ae3-9347-161d4b21fb1f" providerId="AD" clId="Web-{E89B6D02-AB1C-6080-86C6-12D4F5B71112}" dt="2023-10-24T07:14:02.706" v="1747" actId="20577"/>
        <pc:sldMkLst>
          <pc:docMk/>
          <pc:sldMk cId="970883658" sldId="374"/>
        </pc:sldMkLst>
        <pc:spChg chg="mod">
          <ac:chgData name="Vera,  Juan (OS-)" userId="S::verajua_paho.org#ext#@worldhealthorg.onmicrosoft.com::d4a6bcd2-ec73-4ae3-9347-161d4b21fb1f" providerId="AD" clId="Web-{E89B6D02-AB1C-6080-86C6-12D4F5B71112}" dt="2023-10-24T07:12:05.015" v="1718" actId="20577"/>
          <ac:spMkLst>
            <pc:docMk/>
            <pc:sldMk cId="970883658" sldId="374"/>
            <ac:spMk id="2" creationId="{00000000-0000-0000-0000-000000000000}"/>
          </ac:spMkLst>
        </pc:spChg>
        <pc:spChg chg="mod">
          <ac:chgData name="Vera,  Juan (OS-)" userId="S::verajua_paho.org#ext#@worldhealthorg.onmicrosoft.com::d4a6bcd2-ec73-4ae3-9347-161d4b21fb1f" providerId="AD" clId="Web-{E89B6D02-AB1C-6080-86C6-12D4F5B71112}" dt="2023-10-24T07:14:02.706" v="1747" actId="20577"/>
          <ac:spMkLst>
            <pc:docMk/>
            <pc:sldMk cId="970883658" sldId="374"/>
            <ac:spMk id="7" creationId="{A91792F2-D408-9231-F22E-19376BC857D3}"/>
          </ac:spMkLst>
        </pc:spChg>
      </pc:sldChg>
      <pc:sldChg chg="add del replId">
        <pc:chgData name="Vera,  Juan (OS-)" userId="S::verajua_paho.org#ext#@worldhealthorg.onmicrosoft.com::d4a6bcd2-ec73-4ae3-9347-161d4b21fb1f" providerId="AD" clId="Web-{E89B6D02-AB1C-6080-86C6-12D4F5B71112}" dt="2023-10-24T07:11:23.529" v="1716"/>
        <pc:sldMkLst>
          <pc:docMk/>
          <pc:sldMk cId="2108306653" sldId="374"/>
        </pc:sldMkLst>
      </pc:sldChg>
    </pc:docChg>
  </pc:docChgLst>
  <pc:docChgLst>
    <pc:chgData name="Vera,  Juan (OS-)" userId="S::verajua_paho.org#ext#@worldhealthorg.onmicrosoft.com::d4a6bcd2-ec73-4ae3-9347-161d4b21fb1f" providerId="AD" clId="Web-{1CC7C4E9-03F8-BEA2-2FA0-238FAC194716}"/>
    <pc:docChg chg="modSld">
      <pc:chgData name="Vera,  Juan (OS-)" userId="S::verajua_paho.org#ext#@worldhealthorg.onmicrosoft.com::d4a6bcd2-ec73-4ae3-9347-161d4b21fb1f" providerId="AD" clId="Web-{1CC7C4E9-03F8-BEA2-2FA0-238FAC194716}" dt="2023-10-26T03:13:44.795" v="54"/>
      <pc:docMkLst>
        <pc:docMk/>
      </pc:docMkLst>
      <pc:sldChg chg="modSp">
        <pc:chgData name="Vera,  Juan (OS-)" userId="S::verajua_paho.org#ext#@worldhealthorg.onmicrosoft.com::d4a6bcd2-ec73-4ae3-9347-161d4b21fb1f" providerId="AD" clId="Web-{1CC7C4E9-03F8-BEA2-2FA0-238FAC194716}" dt="2023-10-26T02:58:27.017" v="2"/>
        <pc:sldMkLst>
          <pc:docMk/>
          <pc:sldMk cId="465647093" sldId="259"/>
        </pc:sldMkLst>
        <pc:spChg chg="mod">
          <ac:chgData name="Vera,  Juan (OS-)" userId="S::verajua_paho.org#ext#@worldhealthorg.onmicrosoft.com::d4a6bcd2-ec73-4ae3-9347-161d4b21fb1f" providerId="AD" clId="Web-{1CC7C4E9-03F8-BEA2-2FA0-238FAC194716}" dt="2023-10-26T02:58:21.095" v="1" actId="20577"/>
          <ac:spMkLst>
            <pc:docMk/>
            <pc:sldMk cId="465647093" sldId="259"/>
            <ac:spMk id="3" creationId="{00000000-0000-0000-0000-000000000000}"/>
          </ac:spMkLst>
        </pc:spChg>
        <pc:spChg chg="mod">
          <ac:chgData name="Vera,  Juan (OS-)" userId="S::verajua_paho.org#ext#@worldhealthorg.onmicrosoft.com::d4a6bcd2-ec73-4ae3-9347-161d4b21fb1f" providerId="AD" clId="Web-{1CC7C4E9-03F8-BEA2-2FA0-238FAC194716}" dt="2023-10-26T02:58:27.017" v="2"/>
          <ac:spMkLst>
            <pc:docMk/>
            <pc:sldMk cId="465647093" sldId="259"/>
            <ac:spMk id="6" creationId="{00000000-0000-0000-0000-000000000000}"/>
          </ac:spMkLst>
        </pc:spChg>
      </pc:sldChg>
      <pc:sldChg chg="modSp">
        <pc:chgData name="Vera,  Juan (OS-)" userId="S::verajua_paho.org#ext#@worldhealthorg.onmicrosoft.com::d4a6bcd2-ec73-4ae3-9347-161d4b21fb1f" providerId="AD" clId="Web-{1CC7C4E9-03F8-BEA2-2FA0-238FAC194716}" dt="2023-10-26T02:58:50.252" v="3"/>
        <pc:sldMkLst>
          <pc:docMk/>
          <pc:sldMk cId="1109344342" sldId="260"/>
        </pc:sldMkLst>
        <pc:spChg chg="mod">
          <ac:chgData name="Vera,  Juan (OS-)" userId="S::verajua_paho.org#ext#@worldhealthorg.onmicrosoft.com::d4a6bcd2-ec73-4ae3-9347-161d4b21fb1f" providerId="AD" clId="Web-{1CC7C4E9-03F8-BEA2-2FA0-238FAC194716}" dt="2023-10-26T02:58:50.252" v="3"/>
          <ac:spMkLst>
            <pc:docMk/>
            <pc:sldMk cId="1109344342" sldId="260"/>
            <ac:spMk id="3" creationId="{00000000-0000-0000-0000-000000000000}"/>
          </ac:spMkLst>
        </pc:spChg>
      </pc:sldChg>
      <pc:sldChg chg="modSp">
        <pc:chgData name="Vera,  Juan (OS-)" userId="S::verajua_paho.org#ext#@worldhealthorg.onmicrosoft.com::d4a6bcd2-ec73-4ae3-9347-161d4b21fb1f" providerId="AD" clId="Web-{1CC7C4E9-03F8-BEA2-2FA0-238FAC194716}" dt="2023-10-26T02:59:08.722" v="5"/>
        <pc:sldMkLst>
          <pc:docMk/>
          <pc:sldMk cId="1064619819" sldId="261"/>
        </pc:sldMkLst>
        <pc:spChg chg="mod">
          <ac:chgData name="Vera,  Juan (OS-)" userId="S::verajua_paho.org#ext#@worldhealthorg.onmicrosoft.com::d4a6bcd2-ec73-4ae3-9347-161d4b21fb1f" providerId="AD" clId="Web-{1CC7C4E9-03F8-BEA2-2FA0-238FAC194716}" dt="2023-10-26T02:59:04.534" v="4" actId="20577"/>
          <ac:spMkLst>
            <pc:docMk/>
            <pc:sldMk cId="1064619819" sldId="261"/>
            <ac:spMk id="3" creationId="{00000000-0000-0000-0000-000000000000}"/>
          </ac:spMkLst>
        </pc:spChg>
        <pc:spChg chg="mod">
          <ac:chgData name="Vera,  Juan (OS-)" userId="S::verajua_paho.org#ext#@worldhealthorg.onmicrosoft.com::d4a6bcd2-ec73-4ae3-9347-161d4b21fb1f" providerId="AD" clId="Web-{1CC7C4E9-03F8-BEA2-2FA0-238FAC194716}" dt="2023-10-26T02:59:08.722" v="5"/>
          <ac:spMkLst>
            <pc:docMk/>
            <pc:sldMk cId="1064619819" sldId="261"/>
            <ac:spMk id="7" creationId="{00000000-0000-0000-0000-000000000000}"/>
          </ac:spMkLst>
        </pc:spChg>
      </pc:sldChg>
      <pc:sldChg chg="modSp">
        <pc:chgData name="Vera,  Juan (OS-)" userId="S::verajua_paho.org#ext#@worldhealthorg.onmicrosoft.com::d4a6bcd2-ec73-4ae3-9347-161d4b21fb1f" providerId="AD" clId="Web-{1CC7C4E9-03F8-BEA2-2FA0-238FAC194716}" dt="2023-10-26T02:59:43.738" v="7" actId="20577"/>
        <pc:sldMkLst>
          <pc:docMk/>
          <pc:sldMk cId="1149603952" sldId="264"/>
        </pc:sldMkLst>
        <pc:spChg chg="mod">
          <ac:chgData name="Vera,  Juan (OS-)" userId="S::verajua_paho.org#ext#@worldhealthorg.onmicrosoft.com::d4a6bcd2-ec73-4ae3-9347-161d4b21fb1f" providerId="AD" clId="Web-{1CC7C4E9-03F8-BEA2-2FA0-238FAC194716}" dt="2023-10-26T02:59:43.738" v="7" actId="20577"/>
          <ac:spMkLst>
            <pc:docMk/>
            <pc:sldMk cId="1149603952" sldId="264"/>
            <ac:spMk id="2" creationId="{00000000-0000-0000-0000-000000000000}"/>
          </ac:spMkLst>
        </pc:spChg>
      </pc:sldChg>
      <pc:sldChg chg="modSp">
        <pc:chgData name="Vera,  Juan (OS-)" userId="S::verajua_paho.org#ext#@worldhealthorg.onmicrosoft.com::d4a6bcd2-ec73-4ae3-9347-161d4b21fb1f" providerId="AD" clId="Web-{1CC7C4E9-03F8-BEA2-2FA0-238FAC194716}" dt="2023-10-26T03:10:39.368" v="45" actId="20577"/>
        <pc:sldMkLst>
          <pc:docMk/>
          <pc:sldMk cId="1205562242" sldId="276"/>
        </pc:sldMkLst>
        <pc:spChg chg="mod">
          <ac:chgData name="Vera,  Juan (OS-)" userId="S::verajua_paho.org#ext#@worldhealthorg.onmicrosoft.com::d4a6bcd2-ec73-4ae3-9347-161d4b21fb1f" providerId="AD" clId="Web-{1CC7C4E9-03F8-BEA2-2FA0-238FAC194716}" dt="2023-10-26T03:10:39.368" v="45" actId="20577"/>
          <ac:spMkLst>
            <pc:docMk/>
            <pc:sldMk cId="1205562242" sldId="276"/>
            <ac:spMk id="5" creationId="{C2F48887-2AC8-FD5A-D8FD-C2DD1E166515}"/>
          </ac:spMkLst>
        </pc:spChg>
      </pc:sldChg>
      <pc:sldChg chg="modSp">
        <pc:chgData name="Vera,  Juan (OS-)" userId="S::verajua_paho.org#ext#@worldhealthorg.onmicrosoft.com::d4a6bcd2-ec73-4ae3-9347-161d4b21fb1f" providerId="AD" clId="Web-{1CC7C4E9-03F8-BEA2-2FA0-238FAC194716}" dt="2023-10-26T03:12:18.058" v="47" actId="20577"/>
        <pc:sldMkLst>
          <pc:docMk/>
          <pc:sldMk cId="375406392" sldId="278"/>
        </pc:sldMkLst>
        <pc:spChg chg="mod">
          <ac:chgData name="Vera,  Juan (OS-)" userId="S::verajua_paho.org#ext#@worldhealthorg.onmicrosoft.com::d4a6bcd2-ec73-4ae3-9347-161d4b21fb1f" providerId="AD" clId="Web-{1CC7C4E9-03F8-BEA2-2FA0-238FAC194716}" dt="2023-10-26T03:12:18.058" v="47" actId="20577"/>
          <ac:spMkLst>
            <pc:docMk/>
            <pc:sldMk cId="375406392" sldId="278"/>
            <ac:spMk id="3" creationId="{00000000-0000-0000-0000-000000000000}"/>
          </ac:spMkLst>
        </pc:spChg>
      </pc:sldChg>
      <pc:sldChg chg="modSp">
        <pc:chgData name="Vera,  Juan (OS-)" userId="S::verajua_paho.org#ext#@worldhealthorg.onmicrosoft.com::d4a6bcd2-ec73-4ae3-9347-161d4b21fb1f" providerId="AD" clId="Web-{1CC7C4E9-03F8-BEA2-2FA0-238FAC194716}" dt="2023-10-26T03:13:31.576" v="53"/>
        <pc:sldMkLst>
          <pc:docMk/>
          <pc:sldMk cId="1879423530" sldId="280"/>
        </pc:sldMkLst>
        <pc:spChg chg="mod">
          <ac:chgData name="Vera,  Juan (OS-)" userId="S::verajua_paho.org#ext#@worldhealthorg.onmicrosoft.com::d4a6bcd2-ec73-4ae3-9347-161d4b21fb1f" providerId="AD" clId="Web-{1CC7C4E9-03F8-BEA2-2FA0-238FAC194716}" dt="2023-10-26T03:13:31.576" v="53"/>
          <ac:spMkLst>
            <pc:docMk/>
            <pc:sldMk cId="1879423530" sldId="280"/>
            <ac:spMk id="3" creationId="{00000000-0000-0000-0000-000000000000}"/>
          </ac:spMkLst>
        </pc:spChg>
      </pc:sldChg>
      <pc:sldChg chg="modSp">
        <pc:chgData name="Vera,  Juan (OS-)" userId="S::verajua_paho.org#ext#@worldhealthorg.onmicrosoft.com::d4a6bcd2-ec73-4ae3-9347-161d4b21fb1f" providerId="AD" clId="Web-{1CC7C4E9-03F8-BEA2-2FA0-238FAC194716}" dt="2023-10-26T02:59:26.035" v="6"/>
        <pc:sldMkLst>
          <pc:docMk/>
          <pc:sldMk cId="1650688789" sldId="291"/>
        </pc:sldMkLst>
        <pc:spChg chg="mod">
          <ac:chgData name="Vera,  Juan (OS-)" userId="S::verajua_paho.org#ext#@worldhealthorg.onmicrosoft.com::d4a6bcd2-ec73-4ae3-9347-161d4b21fb1f" providerId="AD" clId="Web-{1CC7C4E9-03F8-BEA2-2FA0-238FAC194716}" dt="2023-10-26T02:59:26.035" v="6"/>
          <ac:spMkLst>
            <pc:docMk/>
            <pc:sldMk cId="1650688789" sldId="291"/>
            <ac:spMk id="9" creationId="{00000000-0000-0000-0000-000000000000}"/>
          </ac:spMkLst>
        </pc:spChg>
      </pc:sldChg>
      <pc:sldChg chg="modSp">
        <pc:chgData name="Vera,  Juan (OS-)" userId="S::verajua_paho.org#ext#@worldhealthorg.onmicrosoft.com::d4a6bcd2-ec73-4ae3-9347-161d4b21fb1f" providerId="AD" clId="Web-{1CC7C4E9-03F8-BEA2-2FA0-238FAC194716}" dt="2023-10-26T02:59:54.926" v="8" actId="20577"/>
        <pc:sldMkLst>
          <pc:docMk/>
          <pc:sldMk cId="566192253" sldId="293"/>
        </pc:sldMkLst>
        <pc:spChg chg="mod">
          <ac:chgData name="Vera,  Juan (OS-)" userId="S::verajua_paho.org#ext#@worldhealthorg.onmicrosoft.com::d4a6bcd2-ec73-4ae3-9347-161d4b21fb1f" providerId="AD" clId="Web-{1CC7C4E9-03F8-BEA2-2FA0-238FAC194716}" dt="2023-10-26T02:59:54.926" v="8" actId="20577"/>
          <ac:spMkLst>
            <pc:docMk/>
            <pc:sldMk cId="566192253" sldId="293"/>
            <ac:spMk id="3" creationId="{00000000-0000-0000-0000-000000000000}"/>
          </ac:spMkLst>
        </pc:spChg>
      </pc:sldChg>
      <pc:sldChg chg="delSp modSp">
        <pc:chgData name="Vera,  Juan (OS-)" userId="S::verajua_paho.org#ext#@worldhealthorg.onmicrosoft.com::d4a6bcd2-ec73-4ae3-9347-161d4b21fb1f" providerId="AD" clId="Web-{1CC7C4E9-03F8-BEA2-2FA0-238FAC194716}" dt="2023-10-26T03:04:51.107" v="12" actId="20577"/>
        <pc:sldMkLst>
          <pc:docMk/>
          <pc:sldMk cId="864020132" sldId="294"/>
        </pc:sldMkLst>
        <pc:spChg chg="mod">
          <ac:chgData name="Vera,  Juan (OS-)" userId="S::verajua_paho.org#ext#@worldhealthorg.onmicrosoft.com::d4a6bcd2-ec73-4ae3-9347-161d4b21fb1f" providerId="AD" clId="Web-{1CC7C4E9-03F8-BEA2-2FA0-238FAC194716}" dt="2023-10-26T03:04:51.107" v="12" actId="20577"/>
          <ac:spMkLst>
            <pc:docMk/>
            <pc:sldMk cId="864020132" sldId="294"/>
            <ac:spMk id="3" creationId="{00000000-0000-0000-0000-000000000000}"/>
          </ac:spMkLst>
        </pc:spChg>
        <pc:picChg chg="del">
          <ac:chgData name="Vera,  Juan (OS-)" userId="S::verajua_paho.org#ext#@worldhealthorg.onmicrosoft.com::d4a6bcd2-ec73-4ae3-9347-161d4b21fb1f" providerId="AD" clId="Web-{1CC7C4E9-03F8-BEA2-2FA0-238FAC194716}" dt="2023-10-26T03:04:41.966" v="11"/>
          <ac:picMkLst>
            <pc:docMk/>
            <pc:sldMk cId="864020132" sldId="294"/>
            <ac:picMk id="4" creationId="{00000000-0000-0000-0000-000000000000}"/>
          </ac:picMkLst>
        </pc:picChg>
      </pc:sldChg>
      <pc:sldChg chg="modSp">
        <pc:chgData name="Vera,  Juan (OS-)" userId="S::verajua_paho.org#ext#@worldhealthorg.onmicrosoft.com::d4a6bcd2-ec73-4ae3-9347-161d4b21fb1f" providerId="AD" clId="Web-{1CC7C4E9-03F8-BEA2-2FA0-238FAC194716}" dt="2023-10-26T03:05:14.717" v="14" actId="20577"/>
        <pc:sldMkLst>
          <pc:docMk/>
          <pc:sldMk cId="654409362" sldId="295"/>
        </pc:sldMkLst>
        <pc:spChg chg="mod">
          <ac:chgData name="Vera,  Juan (OS-)" userId="S::verajua_paho.org#ext#@worldhealthorg.onmicrosoft.com::d4a6bcd2-ec73-4ae3-9347-161d4b21fb1f" providerId="AD" clId="Web-{1CC7C4E9-03F8-BEA2-2FA0-238FAC194716}" dt="2023-10-26T03:05:14.717" v="14" actId="20577"/>
          <ac:spMkLst>
            <pc:docMk/>
            <pc:sldMk cId="654409362" sldId="295"/>
            <ac:spMk id="3" creationId="{00000000-0000-0000-0000-000000000000}"/>
          </ac:spMkLst>
        </pc:spChg>
      </pc:sldChg>
      <pc:sldChg chg="modSp">
        <pc:chgData name="Vera,  Juan (OS-)" userId="S::verajua_paho.org#ext#@worldhealthorg.onmicrosoft.com::d4a6bcd2-ec73-4ae3-9347-161d4b21fb1f" providerId="AD" clId="Web-{1CC7C4E9-03F8-BEA2-2FA0-238FAC194716}" dt="2023-10-26T03:05:02.061" v="13" actId="20577"/>
        <pc:sldMkLst>
          <pc:docMk/>
          <pc:sldMk cId="1670462932" sldId="296"/>
        </pc:sldMkLst>
        <pc:spChg chg="mod">
          <ac:chgData name="Vera,  Juan (OS-)" userId="S::verajua_paho.org#ext#@worldhealthorg.onmicrosoft.com::d4a6bcd2-ec73-4ae3-9347-161d4b21fb1f" providerId="AD" clId="Web-{1CC7C4E9-03F8-BEA2-2FA0-238FAC194716}" dt="2023-10-26T03:05:02.061" v="13" actId="20577"/>
          <ac:spMkLst>
            <pc:docMk/>
            <pc:sldMk cId="1670462932" sldId="296"/>
            <ac:spMk id="3" creationId="{00000000-0000-0000-0000-000000000000}"/>
          </ac:spMkLst>
        </pc:spChg>
      </pc:sldChg>
      <pc:sldChg chg="modSp">
        <pc:chgData name="Vera,  Juan (OS-)" userId="S::verajua_paho.org#ext#@worldhealthorg.onmicrosoft.com::d4a6bcd2-ec73-4ae3-9347-161d4b21fb1f" providerId="AD" clId="Web-{1CC7C4E9-03F8-BEA2-2FA0-238FAC194716}" dt="2023-10-26T03:00:19.927" v="10" actId="20577"/>
        <pc:sldMkLst>
          <pc:docMk/>
          <pc:sldMk cId="327818093" sldId="299"/>
        </pc:sldMkLst>
        <pc:spChg chg="mod">
          <ac:chgData name="Vera,  Juan (OS-)" userId="S::verajua_paho.org#ext#@worldhealthorg.onmicrosoft.com::d4a6bcd2-ec73-4ae3-9347-161d4b21fb1f" providerId="AD" clId="Web-{1CC7C4E9-03F8-BEA2-2FA0-238FAC194716}" dt="2023-10-26T03:00:19.927" v="10" actId="20577"/>
          <ac:spMkLst>
            <pc:docMk/>
            <pc:sldMk cId="327818093" sldId="299"/>
            <ac:spMk id="3" creationId="{00000000-0000-0000-0000-000000000000}"/>
          </ac:spMkLst>
        </pc:spChg>
      </pc:sldChg>
      <pc:sldChg chg="modSp">
        <pc:chgData name="Vera,  Juan (OS-)" userId="S::verajua_paho.org#ext#@worldhealthorg.onmicrosoft.com::d4a6bcd2-ec73-4ae3-9347-161d4b21fb1f" providerId="AD" clId="Web-{1CC7C4E9-03F8-BEA2-2FA0-238FAC194716}" dt="2023-10-26T03:05:25.624" v="15" actId="20577"/>
        <pc:sldMkLst>
          <pc:docMk/>
          <pc:sldMk cId="1500520248" sldId="300"/>
        </pc:sldMkLst>
        <pc:spChg chg="mod">
          <ac:chgData name="Vera,  Juan (OS-)" userId="S::verajua_paho.org#ext#@worldhealthorg.onmicrosoft.com::d4a6bcd2-ec73-4ae3-9347-161d4b21fb1f" providerId="AD" clId="Web-{1CC7C4E9-03F8-BEA2-2FA0-238FAC194716}" dt="2023-10-26T03:05:25.624" v="15" actId="20577"/>
          <ac:spMkLst>
            <pc:docMk/>
            <pc:sldMk cId="1500520248" sldId="300"/>
            <ac:spMk id="5" creationId="{00000000-0000-0000-0000-000000000000}"/>
          </ac:spMkLst>
        </pc:spChg>
      </pc:sldChg>
      <pc:sldChg chg="modSp">
        <pc:chgData name="Vera,  Juan (OS-)" userId="S::verajua_paho.org#ext#@worldhealthorg.onmicrosoft.com::d4a6bcd2-ec73-4ae3-9347-161d4b21fb1f" providerId="AD" clId="Web-{1CC7C4E9-03F8-BEA2-2FA0-238FAC194716}" dt="2023-10-26T03:05:35.030" v="16" actId="20577"/>
        <pc:sldMkLst>
          <pc:docMk/>
          <pc:sldMk cId="609473500" sldId="301"/>
        </pc:sldMkLst>
        <pc:spChg chg="mod">
          <ac:chgData name="Vera,  Juan (OS-)" userId="S::verajua_paho.org#ext#@worldhealthorg.onmicrosoft.com::d4a6bcd2-ec73-4ae3-9347-161d4b21fb1f" providerId="AD" clId="Web-{1CC7C4E9-03F8-BEA2-2FA0-238FAC194716}" dt="2023-10-26T03:05:35.030" v="16" actId="20577"/>
          <ac:spMkLst>
            <pc:docMk/>
            <pc:sldMk cId="609473500" sldId="301"/>
            <ac:spMk id="5" creationId="{00000000-0000-0000-0000-000000000000}"/>
          </ac:spMkLst>
        </pc:spChg>
      </pc:sldChg>
      <pc:sldChg chg="modSp">
        <pc:chgData name="Vera,  Juan (OS-)" userId="S::verajua_paho.org#ext#@worldhealthorg.onmicrosoft.com::d4a6bcd2-ec73-4ae3-9347-161d4b21fb1f" providerId="AD" clId="Web-{1CC7C4E9-03F8-BEA2-2FA0-238FAC194716}" dt="2023-10-26T03:05:44.749" v="17" actId="20577"/>
        <pc:sldMkLst>
          <pc:docMk/>
          <pc:sldMk cId="1952721180" sldId="302"/>
        </pc:sldMkLst>
        <pc:spChg chg="mod">
          <ac:chgData name="Vera,  Juan (OS-)" userId="S::verajua_paho.org#ext#@worldhealthorg.onmicrosoft.com::d4a6bcd2-ec73-4ae3-9347-161d4b21fb1f" providerId="AD" clId="Web-{1CC7C4E9-03F8-BEA2-2FA0-238FAC194716}" dt="2023-10-26T03:05:44.749" v="17" actId="20577"/>
          <ac:spMkLst>
            <pc:docMk/>
            <pc:sldMk cId="1952721180" sldId="302"/>
            <ac:spMk id="5" creationId="{00000000-0000-0000-0000-000000000000}"/>
          </ac:spMkLst>
        </pc:spChg>
      </pc:sldChg>
      <pc:sldChg chg="modSp">
        <pc:chgData name="Vera,  Juan (OS-)" userId="S::verajua_paho.org#ext#@worldhealthorg.onmicrosoft.com::d4a6bcd2-ec73-4ae3-9347-161d4b21fb1f" providerId="AD" clId="Web-{1CC7C4E9-03F8-BEA2-2FA0-238FAC194716}" dt="2023-10-26T03:06:07.969" v="18" actId="20577"/>
        <pc:sldMkLst>
          <pc:docMk/>
          <pc:sldMk cId="857357522" sldId="303"/>
        </pc:sldMkLst>
        <pc:spChg chg="mod">
          <ac:chgData name="Vera,  Juan (OS-)" userId="S::verajua_paho.org#ext#@worldhealthorg.onmicrosoft.com::d4a6bcd2-ec73-4ae3-9347-161d4b21fb1f" providerId="AD" clId="Web-{1CC7C4E9-03F8-BEA2-2FA0-238FAC194716}" dt="2023-10-26T03:06:07.969" v="18" actId="20577"/>
          <ac:spMkLst>
            <pc:docMk/>
            <pc:sldMk cId="857357522" sldId="303"/>
            <ac:spMk id="5" creationId="{00000000-0000-0000-0000-000000000000}"/>
          </ac:spMkLst>
        </pc:spChg>
      </pc:sldChg>
      <pc:sldChg chg="modSp">
        <pc:chgData name="Vera,  Juan (OS-)" userId="S::verajua_paho.org#ext#@worldhealthorg.onmicrosoft.com::d4a6bcd2-ec73-4ae3-9347-161d4b21fb1f" providerId="AD" clId="Web-{1CC7C4E9-03F8-BEA2-2FA0-238FAC194716}" dt="2023-10-26T03:06:20.266" v="19" actId="20577"/>
        <pc:sldMkLst>
          <pc:docMk/>
          <pc:sldMk cId="1594857899" sldId="304"/>
        </pc:sldMkLst>
        <pc:spChg chg="mod">
          <ac:chgData name="Vera,  Juan (OS-)" userId="S::verajua_paho.org#ext#@worldhealthorg.onmicrosoft.com::d4a6bcd2-ec73-4ae3-9347-161d4b21fb1f" providerId="AD" clId="Web-{1CC7C4E9-03F8-BEA2-2FA0-238FAC194716}" dt="2023-10-26T03:06:20.266" v="19" actId="20577"/>
          <ac:spMkLst>
            <pc:docMk/>
            <pc:sldMk cId="1594857899" sldId="304"/>
            <ac:spMk id="4" creationId="{00000000-0000-0000-0000-000000000000}"/>
          </ac:spMkLst>
        </pc:spChg>
      </pc:sldChg>
      <pc:sldChg chg="modSp">
        <pc:chgData name="Vera,  Juan (OS-)" userId="S::verajua_paho.org#ext#@worldhealthorg.onmicrosoft.com::d4a6bcd2-ec73-4ae3-9347-161d4b21fb1f" providerId="AD" clId="Web-{1CC7C4E9-03F8-BEA2-2FA0-238FAC194716}" dt="2023-10-26T03:06:31.329" v="20" actId="20577"/>
        <pc:sldMkLst>
          <pc:docMk/>
          <pc:sldMk cId="1438563254" sldId="305"/>
        </pc:sldMkLst>
        <pc:spChg chg="mod">
          <ac:chgData name="Vera,  Juan (OS-)" userId="S::verajua_paho.org#ext#@worldhealthorg.onmicrosoft.com::d4a6bcd2-ec73-4ae3-9347-161d4b21fb1f" providerId="AD" clId="Web-{1CC7C4E9-03F8-BEA2-2FA0-238FAC194716}" dt="2023-10-26T03:06:31.329" v="20" actId="20577"/>
          <ac:spMkLst>
            <pc:docMk/>
            <pc:sldMk cId="1438563254" sldId="305"/>
            <ac:spMk id="4" creationId="{00000000-0000-0000-0000-000000000000}"/>
          </ac:spMkLst>
        </pc:spChg>
      </pc:sldChg>
      <pc:sldChg chg="modSp">
        <pc:chgData name="Vera,  Juan (OS-)" userId="S::verajua_paho.org#ext#@worldhealthorg.onmicrosoft.com::d4a6bcd2-ec73-4ae3-9347-161d4b21fb1f" providerId="AD" clId="Web-{1CC7C4E9-03F8-BEA2-2FA0-238FAC194716}" dt="2023-10-26T03:07:35.206" v="31" actId="20577"/>
        <pc:sldMkLst>
          <pc:docMk/>
          <pc:sldMk cId="914007181" sldId="312"/>
        </pc:sldMkLst>
        <pc:spChg chg="mod">
          <ac:chgData name="Vera,  Juan (OS-)" userId="S::verajua_paho.org#ext#@worldhealthorg.onmicrosoft.com::d4a6bcd2-ec73-4ae3-9347-161d4b21fb1f" providerId="AD" clId="Web-{1CC7C4E9-03F8-BEA2-2FA0-238FAC194716}" dt="2023-10-26T03:07:35.206" v="31" actId="20577"/>
          <ac:spMkLst>
            <pc:docMk/>
            <pc:sldMk cId="914007181" sldId="312"/>
            <ac:spMk id="3" creationId="{00000000-0000-0000-0000-000000000000}"/>
          </ac:spMkLst>
        </pc:spChg>
        <pc:spChg chg="mod">
          <ac:chgData name="Vera,  Juan (OS-)" userId="S::verajua_paho.org#ext#@worldhealthorg.onmicrosoft.com::d4a6bcd2-ec73-4ae3-9347-161d4b21fb1f" providerId="AD" clId="Web-{1CC7C4E9-03F8-BEA2-2FA0-238FAC194716}" dt="2023-10-26T03:07:04.580" v="23" actId="1076"/>
          <ac:spMkLst>
            <pc:docMk/>
            <pc:sldMk cId="914007181" sldId="312"/>
            <ac:spMk id="5" creationId="{7A072070-8A98-35DA-4515-C2FD81958470}"/>
          </ac:spMkLst>
        </pc:spChg>
        <pc:picChg chg="mod">
          <ac:chgData name="Vera,  Juan (OS-)" userId="S::verajua_paho.org#ext#@worldhealthorg.onmicrosoft.com::d4a6bcd2-ec73-4ae3-9347-161d4b21fb1f" providerId="AD" clId="Web-{1CC7C4E9-03F8-BEA2-2FA0-238FAC194716}" dt="2023-10-26T03:07:04.580" v="22" actId="1076"/>
          <ac:picMkLst>
            <pc:docMk/>
            <pc:sldMk cId="914007181" sldId="312"/>
            <ac:picMk id="14338" creationId="{74C9F1B4-A1DD-67C3-F1A2-E41A36A59A65}"/>
          </ac:picMkLst>
        </pc:picChg>
      </pc:sldChg>
      <pc:sldChg chg="modSp">
        <pc:chgData name="Vera,  Juan (OS-)" userId="S::verajua_paho.org#ext#@worldhealthorg.onmicrosoft.com::d4a6bcd2-ec73-4ae3-9347-161d4b21fb1f" providerId="AD" clId="Web-{1CC7C4E9-03F8-BEA2-2FA0-238FAC194716}" dt="2023-10-26T03:08:27.161" v="35" actId="1076"/>
        <pc:sldMkLst>
          <pc:docMk/>
          <pc:sldMk cId="297143681" sldId="319"/>
        </pc:sldMkLst>
        <pc:spChg chg="mod">
          <ac:chgData name="Vera,  Juan (OS-)" userId="S::verajua_paho.org#ext#@worldhealthorg.onmicrosoft.com::d4a6bcd2-ec73-4ae3-9347-161d4b21fb1f" providerId="AD" clId="Web-{1CC7C4E9-03F8-BEA2-2FA0-238FAC194716}" dt="2023-10-26T03:08:20.895" v="33" actId="1076"/>
          <ac:spMkLst>
            <pc:docMk/>
            <pc:sldMk cId="297143681" sldId="319"/>
            <ac:spMk id="3" creationId="{00000000-0000-0000-0000-000000000000}"/>
          </ac:spMkLst>
        </pc:spChg>
        <pc:spChg chg="mod">
          <ac:chgData name="Vera,  Juan (OS-)" userId="S::verajua_paho.org#ext#@worldhealthorg.onmicrosoft.com::d4a6bcd2-ec73-4ae3-9347-161d4b21fb1f" providerId="AD" clId="Web-{1CC7C4E9-03F8-BEA2-2FA0-238FAC194716}" dt="2023-10-26T03:08:27.161" v="35" actId="1076"/>
          <ac:spMkLst>
            <pc:docMk/>
            <pc:sldMk cId="297143681" sldId="319"/>
            <ac:spMk id="6" creationId="{00000000-0000-0000-0000-000000000000}"/>
          </ac:spMkLst>
        </pc:spChg>
      </pc:sldChg>
      <pc:sldChg chg="modSp">
        <pc:chgData name="Vera,  Juan (OS-)" userId="S::verajua_paho.org#ext#@worldhealthorg.onmicrosoft.com::d4a6bcd2-ec73-4ae3-9347-161d4b21fb1f" providerId="AD" clId="Web-{1CC7C4E9-03F8-BEA2-2FA0-238FAC194716}" dt="2023-10-26T03:08:49.552" v="36" actId="14100"/>
        <pc:sldMkLst>
          <pc:docMk/>
          <pc:sldMk cId="712869195" sldId="321"/>
        </pc:sldMkLst>
        <pc:picChg chg="mod">
          <ac:chgData name="Vera,  Juan (OS-)" userId="S::verajua_paho.org#ext#@worldhealthorg.onmicrosoft.com::d4a6bcd2-ec73-4ae3-9347-161d4b21fb1f" providerId="AD" clId="Web-{1CC7C4E9-03F8-BEA2-2FA0-238FAC194716}" dt="2023-10-26T03:08:49.552" v="36" actId="14100"/>
          <ac:picMkLst>
            <pc:docMk/>
            <pc:sldMk cId="712869195" sldId="321"/>
            <ac:picMk id="21506" creationId="{AB0C038F-2FB7-9FA8-BAB4-8F20BB9BF295}"/>
          </ac:picMkLst>
        </pc:picChg>
      </pc:sldChg>
      <pc:sldChg chg="modSp">
        <pc:chgData name="Vera,  Juan (OS-)" userId="S::verajua_paho.org#ext#@worldhealthorg.onmicrosoft.com::d4a6bcd2-ec73-4ae3-9347-161d4b21fb1f" providerId="AD" clId="Web-{1CC7C4E9-03F8-BEA2-2FA0-238FAC194716}" dt="2023-10-26T03:09:08.834" v="40" actId="1076"/>
        <pc:sldMkLst>
          <pc:docMk/>
          <pc:sldMk cId="19102396" sldId="323"/>
        </pc:sldMkLst>
        <pc:picChg chg="mod">
          <ac:chgData name="Vera,  Juan (OS-)" userId="S::verajua_paho.org#ext#@worldhealthorg.onmicrosoft.com::d4a6bcd2-ec73-4ae3-9347-161d4b21fb1f" providerId="AD" clId="Web-{1CC7C4E9-03F8-BEA2-2FA0-238FAC194716}" dt="2023-10-26T03:09:08.834" v="40" actId="1076"/>
          <ac:picMkLst>
            <pc:docMk/>
            <pc:sldMk cId="19102396" sldId="323"/>
            <ac:picMk id="23554" creationId="{2870CCF7-1697-6052-BA2E-FD9798654661}"/>
          </ac:picMkLst>
        </pc:picChg>
      </pc:sldChg>
      <pc:sldChg chg="modSp">
        <pc:chgData name="Vera,  Juan (OS-)" userId="S::verajua_paho.org#ext#@worldhealthorg.onmicrosoft.com::d4a6bcd2-ec73-4ae3-9347-161d4b21fb1f" providerId="AD" clId="Web-{1CC7C4E9-03F8-BEA2-2FA0-238FAC194716}" dt="2023-10-26T03:09:35.850" v="43"/>
        <pc:sldMkLst>
          <pc:docMk/>
          <pc:sldMk cId="2088499115" sldId="324"/>
        </pc:sldMkLst>
        <pc:spChg chg="mod">
          <ac:chgData name="Vera,  Juan (OS-)" userId="S::verajua_paho.org#ext#@worldhealthorg.onmicrosoft.com::d4a6bcd2-ec73-4ae3-9347-161d4b21fb1f" providerId="AD" clId="Web-{1CC7C4E9-03F8-BEA2-2FA0-238FAC194716}" dt="2023-10-26T03:09:35.850" v="43"/>
          <ac:spMkLst>
            <pc:docMk/>
            <pc:sldMk cId="2088499115" sldId="324"/>
            <ac:spMk id="4" creationId="{877FFE5E-B7F4-556D-4998-9E45CE27D59A}"/>
          </ac:spMkLst>
        </pc:spChg>
      </pc:sldChg>
      <pc:sldChg chg="modSp">
        <pc:chgData name="Vera,  Juan (OS-)" userId="S::verajua_paho.org#ext#@worldhealthorg.onmicrosoft.com::d4a6bcd2-ec73-4ae3-9347-161d4b21fb1f" providerId="AD" clId="Web-{1CC7C4E9-03F8-BEA2-2FA0-238FAC194716}" dt="2023-10-26T03:09:54.179" v="44" actId="1076"/>
        <pc:sldMkLst>
          <pc:docMk/>
          <pc:sldMk cId="972776053" sldId="326"/>
        </pc:sldMkLst>
        <pc:spChg chg="mod">
          <ac:chgData name="Vera,  Juan (OS-)" userId="S::verajua_paho.org#ext#@worldhealthorg.onmicrosoft.com::d4a6bcd2-ec73-4ae3-9347-161d4b21fb1f" providerId="AD" clId="Web-{1CC7C4E9-03F8-BEA2-2FA0-238FAC194716}" dt="2023-10-26T03:09:54.179" v="44" actId="1076"/>
          <ac:spMkLst>
            <pc:docMk/>
            <pc:sldMk cId="972776053" sldId="326"/>
            <ac:spMk id="3" creationId="{00000000-0000-0000-0000-000000000000}"/>
          </ac:spMkLst>
        </pc:spChg>
      </pc:sldChg>
      <pc:sldChg chg="modSp">
        <pc:chgData name="Vera,  Juan (OS-)" userId="S::verajua_paho.org#ext#@worldhealthorg.onmicrosoft.com::d4a6bcd2-ec73-4ae3-9347-161d4b21fb1f" providerId="AD" clId="Web-{1CC7C4E9-03F8-BEA2-2FA0-238FAC194716}" dt="2023-10-26T03:12:36.590" v="49" actId="1076"/>
        <pc:sldMkLst>
          <pc:docMk/>
          <pc:sldMk cId="848278176" sldId="350"/>
        </pc:sldMkLst>
        <pc:spChg chg="mod">
          <ac:chgData name="Vera,  Juan (OS-)" userId="S::verajua_paho.org#ext#@worldhealthorg.onmicrosoft.com::d4a6bcd2-ec73-4ae3-9347-161d4b21fb1f" providerId="AD" clId="Web-{1CC7C4E9-03F8-BEA2-2FA0-238FAC194716}" dt="2023-10-26T03:12:36.590" v="49" actId="1076"/>
          <ac:spMkLst>
            <pc:docMk/>
            <pc:sldMk cId="848278176" sldId="350"/>
            <ac:spMk id="3" creationId="{00000000-0000-0000-0000-000000000000}"/>
          </ac:spMkLst>
        </pc:spChg>
      </pc:sldChg>
      <pc:sldChg chg="modSp">
        <pc:chgData name="Vera,  Juan (OS-)" userId="S::verajua_paho.org#ext#@worldhealthorg.onmicrosoft.com::d4a6bcd2-ec73-4ae3-9347-161d4b21fb1f" providerId="AD" clId="Web-{1CC7C4E9-03F8-BEA2-2FA0-238FAC194716}" dt="2023-10-26T03:13:22.169" v="52"/>
        <pc:sldMkLst>
          <pc:docMk/>
          <pc:sldMk cId="427254455" sldId="351"/>
        </pc:sldMkLst>
        <pc:spChg chg="mod">
          <ac:chgData name="Vera,  Juan (OS-)" userId="S::verajua_paho.org#ext#@worldhealthorg.onmicrosoft.com::d4a6bcd2-ec73-4ae3-9347-161d4b21fb1f" providerId="AD" clId="Web-{1CC7C4E9-03F8-BEA2-2FA0-238FAC194716}" dt="2023-10-26T03:13:22.169" v="52"/>
          <ac:spMkLst>
            <pc:docMk/>
            <pc:sldMk cId="427254455" sldId="351"/>
            <ac:spMk id="3" creationId="{00000000-0000-0000-0000-000000000000}"/>
          </ac:spMkLst>
        </pc:spChg>
      </pc:sldChg>
      <pc:sldChg chg="modSp">
        <pc:chgData name="Vera,  Juan (OS-)" userId="S::verajua_paho.org#ext#@worldhealthorg.onmicrosoft.com::d4a6bcd2-ec73-4ae3-9347-161d4b21fb1f" providerId="AD" clId="Web-{1CC7C4E9-03F8-BEA2-2FA0-238FAC194716}" dt="2023-10-26T03:00:09.864" v="9" actId="20577"/>
        <pc:sldMkLst>
          <pc:docMk/>
          <pc:sldMk cId="700821457" sldId="353"/>
        </pc:sldMkLst>
        <pc:spChg chg="mod">
          <ac:chgData name="Vera,  Juan (OS-)" userId="S::verajua_paho.org#ext#@worldhealthorg.onmicrosoft.com::d4a6bcd2-ec73-4ae3-9347-161d4b21fb1f" providerId="AD" clId="Web-{1CC7C4E9-03F8-BEA2-2FA0-238FAC194716}" dt="2023-10-26T03:00:09.864" v="9" actId="20577"/>
          <ac:spMkLst>
            <pc:docMk/>
            <pc:sldMk cId="700821457" sldId="353"/>
            <ac:spMk id="3" creationId="{00000000-0000-0000-0000-000000000000}"/>
          </ac:spMkLst>
        </pc:spChg>
      </pc:sldChg>
      <pc:sldChg chg="modSp">
        <pc:chgData name="Vera,  Juan (OS-)" userId="S::verajua_paho.org#ext#@worldhealthorg.onmicrosoft.com::d4a6bcd2-ec73-4ae3-9347-161d4b21fb1f" providerId="AD" clId="Web-{1CC7C4E9-03F8-BEA2-2FA0-238FAC194716}" dt="2023-10-26T03:10:54.884" v="46" actId="20577"/>
        <pc:sldMkLst>
          <pc:docMk/>
          <pc:sldMk cId="4019255616" sldId="370"/>
        </pc:sldMkLst>
        <pc:spChg chg="mod">
          <ac:chgData name="Vera,  Juan (OS-)" userId="S::verajua_paho.org#ext#@worldhealthorg.onmicrosoft.com::d4a6bcd2-ec73-4ae3-9347-161d4b21fb1f" providerId="AD" clId="Web-{1CC7C4E9-03F8-BEA2-2FA0-238FAC194716}" dt="2023-10-26T03:10:54.884" v="46" actId="20577"/>
          <ac:spMkLst>
            <pc:docMk/>
            <pc:sldMk cId="4019255616" sldId="370"/>
            <ac:spMk id="3" creationId="{00000000-0000-0000-0000-000000000000}"/>
          </ac:spMkLst>
        </pc:spChg>
      </pc:sldChg>
      <pc:sldChg chg="delSp">
        <pc:chgData name="Vera,  Juan (OS-)" userId="S::verajua_paho.org#ext#@worldhealthorg.onmicrosoft.com::d4a6bcd2-ec73-4ae3-9347-161d4b21fb1f" providerId="AD" clId="Web-{1CC7C4E9-03F8-BEA2-2FA0-238FAC194716}" dt="2023-10-26T03:13:44.795" v="54"/>
        <pc:sldMkLst>
          <pc:docMk/>
          <pc:sldMk cId="1832454253" sldId="373"/>
        </pc:sldMkLst>
        <pc:spChg chg="del">
          <ac:chgData name="Vera,  Juan (OS-)" userId="S::verajua_paho.org#ext#@worldhealthorg.onmicrosoft.com::d4a6bcd2-ec73-4ae3-9347-161d4b21fb1f" providerId="AD" clId="Web-{1CC7C4E9-03F8-BEA2-2FA0-238FAC194716}" dt="2023-10-26T03:13:44.795" v="54"/>
          <ac:spMkLst>
            <pc:docMk/>
            <pc:sldMk cId="1832454253" sldId="373"/>
            <ac:spMk id="5" creationId="{DAA869BB-C6F6-7648-0A82-7B76A63BE5FC}"/>
          </ac:spMkLst>
        </pc:spChg>
      </pc:sldChg>
    </pc:docChg>
  </pc:docChgLst>
  <pc:docChgLst>
    <pc:chgData name="CAMPOS ZAMORA, Melissa" userId="4328921f-4451-4773-bb83-445ac24bfedf" providerId="ADAL" clId="{C47FDF3F-756F-684A-923A-583FCE9FBEEB}"/>
    <pc:docChg chg="custSel modSld">
      <pc:chgData name="CAMPOS ZAMORA, Melissa" userId="4328921f-4451-4773-bb83-445ac24bfedf" providerId="ADAL" clId="{C47FDF3F-756F-684A-923A-583FCE9FBEEB}" dt="2023-10-26T16:48:42.591" v="177" actId="20577"/>
      <pc:docMkLst>
        <pc:docMk/>
      </pc:docMkLst>
      <pc:sldChg chg="modSp mod">
        <pc:chgData name="CAMPOS ZAMORA, Melissa" userId="4328921f-4451-4773-bb83-445ac24bfedf" providerId="ADAL" clId="{C47FDF3F-756F-684A-923A-583FCE9FBEEB}" dt="2023-10-26T16:43:37.413" v="136" actId="2711"/>
        <pc:sldMkLst>
          <pc:docMk/>
          <pc:sldMk cId="1149603952" sldId="264"/>
        </pc:sldMkLst>
        <pc:spChg chg="mod">
          <ac:chgData name="CAMPOS ZAMORA, Melissa" userId="4328921f-4451-4773-bb83-445ac24bfedf" providerId="ADAL" clId="{C47FDF3F-756F-684A-923A-583FCE9FBEEB}" dt="2023-10-26T16:43:30.581" v="135" actId="207"/>
          <ac:spMkLst>
            <pc:docMk/>
            <pc:sldMk cId="1149603952" sldId="264"/>
            <ac:spMk id="2" creationId="{00000000-0000-0000-0000-000000000000}"/>
          </ac:spMkLst>
        </pc:spChg>
        <pc:spChg chg="mod">
          <ac:chgData name="CAMPOS ZAMORA, Melissa" userId="4328921f-4451-4773-bb83-445ac24bfedf" providerId="ADAL" clId="{C47FDF3F-756F-684A-923A-583FCE9FBEEB}" dt="2023-10-26T16:43:37.413" v="136" actId="2711"/>
          <ac:spMkLst>
            <pc:docMk/>
            <pc:sldMk cId="1149603952" sldId="264"/>
            <ac:spMk id="3" creationId="{60F8A995-60F8-C4FA-9FF4-ECF5BD9884F4}"/>
          </ac:spMkLst>
        </pc:spChg>
      </pc:sldChg>
      <pc:sldChg chg="modSp mod">
        <pc:chgData name="CAMPOS ZAMORA, Melissa" userId="4328921f-4451-4773-bb83-445ac24bfedf" providerId="ADAL" clId="{C47FDF3F-756F-684A-923A-583FCE9FBEEB}" dt="2023-10-26T16:39:53.781" v="6" actId="27636"/>
        <pc:sldMkLst>
          <pc:docMk/>
          <pc:sldMk cId="1879423530" sldId="280"/>
        </pc:sldMkLst>
        <pc:spChg chg="mod">
          <ac:chgData name="CAMPOS ZAMORA, Melissa" userId="4328921f-4451-4773-bb83-445ac24bfedf" providerId="ADAL" clId="{C47FDF3F-756F-684A-923A-583FCE9FBEEB}" dt="2023-10-26T16:39:53.781" v="6" actId="27636"/>
          <ac:spMkLst>
            <pc:docMk/>
            <pc:sldMk cId="1879423530" sldId="280"/>
            <ac:spMk id="3" creationId="{00000000-0000-0000-0000-000000000000}"/>
          </ac:spMkLst>
        </pc:spChg>
      </pc:sldChg>
      <pc:sldChg chg="modSp mod">
        <pc:chgData name="CAMPOS ZAMORA, Melissa" userId="4328921f-4451-4773-bb83-445ac24bfedf" providerId="ADAL" clId="{C47FDF3F-756F-684A-923A-583FCE9FBEEB}" dt="2023-10-26T16:41:12.054" v="28" actId="1076"/>
        <pc:sldMkLst>
          <pc:docMk/>
          <pc:sldMk cId="1650688789" sldId="291"/>
        </pc:sldMkLst>
        <pc:spChg chg="mod">
          <ac:chgData name="CAMPOS ZAMORA, Melissa" userId="4328921f-4451-4773-bb83-445ac24bfedf" providerId="ADAL" clId="{C47FDF3F-756F-684A-923A-583FCE9FBEEB}" dt="2023-10-26T16:41:07.756" v="26" actId="1076"/>
          <ac:spMkLst>
            <pc:docMk/>
            <pc:sldMk cId="1650688789" sldId="291"/>
            <ac:spMk id="3" creationId="{00000000-0000-0000-0000-000000000000}"/>
          </ac:spMkLst>
        </pc:spChg>
        <pc:spChg chg="mod">
          <ac:chgData name="CAMPOS ZAMORA, Melissa" userId="4328921f-4451-4773-bb83-445ac24bfedf" providerId="ADAL" clId="{C47FDF3F-756F-684A-923A-583FCE9FBEEB}" dt="2023-10-26T16:41:05.503" v="25" actId="1076"/>
          <ac:spMkLst>
            <pc:docMk/>
            <pc:sldMk cId="1650688789" sldId="291"/>
            <ac:spMk id="9" creationId="{00000000-0000-0000-0000-000000000000}"/>
          </ac:spMkLst>
        </pc:spChg>
        <pc:picChg chg="mod">
          <ac:chgData name="CAMPOS ZAMORA, Melissa" userId="4328921f-4451-4773-bb83-445ac24bfedf" providerId="ADAL" clId="{C47FDF3F-756F-684A-923A-583FCE9FBEEB}" dt="2023-10-26T16:41:12.054" v="28" actId="1076"/>
          <ac:picMkLst>
            <pc:docMk/>
            <pc:sldMk cId="1650688789" sldId="291"/>
            <ac:picMk id="2" creationId="{3C7273B3-8AED-6D60-9A43-2DE060E7FA22}"/>
          </ac:picMkLst>
        </pc:picChg>
        <pc:picChg chg="mod">
          <ac:chgData name="CAMPOS ZAMORA, Melissa" userId="4328921f-4451-4773-bb83-445ac24bfedf" providerId="ADAL" clId="{C47FDF3F-756F-684A-923A-583FCE9FBEEB}" dt="2023-10-26T16:41:08.944" v="27" actId="1076"/>
          <ac:picMkLst>
            <pc:docMk/>
            <pc:sldMk cId="1650688789" sldId="291"/>
            <ac:picMk id="4" creationId="{DF0C0707-8F6A-BFB7-CC8E-99355E37E20C}"/>
          </ac:picMkLst>
        </pc:picChg>
      </pc:sldChg>
      <pc:sldChg chg="addSp delSp modSp mod">
        <pc:chgData name="CAMPOS ZAMORA, Melissa" userId="4328921f-4451-4773-bb83-445ac24bfedf" providerId="ADAL" clId="{C47FDF3F-756F-684A-923A-583FCE9FBEEB}" dt="2023-10-26T16:43:16.734" v="134" actId="14100"/>
        <pc:sldMkLst>
          <pc:docMk/>
          <pc:sldMk cId="1574573930" sldId="292"/>
        </pc:sldMkLst>
        <pc:spChg chg="mod">
          <ac:chgData name="CAMPOS ZAMORA, Melissa" userId="4328921f-4451-4773-bb83-445ac24bfedf" providerId="ADAL" clId="{C47FDF3F-756F-684A-923A-583FCE9FBEEB}" dt="2023-10-26T16:42:12.365" v="64" actId="20577"/>
          <ac:spMkLst>
            <pc:docMk/>
            <pc:sldMk cId="1574573930" sldId="292"/>
            <ac:spMk id="9" creationId="{00000000-0000-0000-0000-000000000000}"/>
          </ac:spMkLst>
        </pc:spChg>
        <pc:spChg chg="mod">
          <ac:chgData name="CAMPOS ZAMORA, Melissa" userId="4328921f-4451-4773-bb83-445ac24bfedf" providerId="ADAL" clId="{C47FDF3F-756F-684A-923A-583FCE9FBEEB}" dt="2023-10-26T16:43:06.303" v="132" actId="20577"/>
          <ac:spMkLst>
            <pc:docMk/>
            <pc:sldMk cId="1574573930" sldId="292"/>
            <ac:spMk id="10" creationId="{00000000-0000-0000-0000-000000000000}"/>
          </ac:spMkLst>
        </pc:spChg>
        <pc:spChg chg="mod">
          <ac:chgData name="CAMPOS ZAMORA, Melissa" userId="4328921f-4451-4773-bb83-445ac24bfedf" providerId="ADAL" clId="{C47FDF3F-756F-684A-923A-583FCE9FBEEB}" dt="2023-10-26T16:43:16.734" v="134" actId="14100"/>
          <ac:spMkLst>
            <pc:docMk/>
            <pc:sldMk cId="1574573930" sldId="292"/>
            <ac:spMk id="11" creationId="{00000000-0000-0000-0000-000000000000}"/>
          </ac:spMkLst>
        </pc:spChg>
        <pc:picChg chg="del">
          <ac:chgData name="CAMPOS ZAMORA, Melissa" userId="4328921f-4451-4773-bb83-445ac24bfedf" providerId="ADAL" clId="{C47FDF3F-756F-684A-923A-583FCE9FBEEB}" dt="2023-10-26T16:39:51.956" v="0" actId="478"/>
          <ac:picMkLst>
            <pc:docMk/>
            <pc:sldMk cId="1574573930" sldId="292"/>
            <ac:picMk id="3" creationId="{BBE5E87F-4096-CBCB-6B8E-04C02A585E21}"/>
          </ac:picMkLst>
        </pc:picChg>
        <pc:picChg chg="del">
          <ac:chgData name="CAMPOS ZAMORA, Melissa" userId="4328921f-4451-4773-bb83-445ac24bfedf" providerId="ADAL" clId="{C47FDF3F-756F-684A-923A-583FCE9FBEEB}" dt="2023-10-26T16:39:52.192" v="1" actId="478"/>
          <ac:picMkLst>
            <pc:docMk/>
            <pc:sldMk cId="1574573930" sldId="292"/>
            <ac:picMk id="4" creationId="{DA0BA4E9-FC39-006D-5F8A-5A382E6F899C}"/>
          </ac:picMkLst>
        </pc:picChg>
        <pc:picChg chg="del">
          <ac:chgData name="CAMPOS ZAMORA, Melissa" userId="4328921f-4451-4773-bb83-445ac24bfedf" providerId="ADAL" clId="{C47FDF3F-756F-684A-923A-583FCE9FBEEB}" dt="2023-10-26T16:39:52.592" v="2" actId="478"/>
          <ac:picMkLst>
            <pc:docMk/>
            <pc:sldMk cId="1574573930" sldId="292"/>
            <ac:picMk id="5" creationId="{EFF6CA95-3E20-96CF-7D44-A3CFE19944AB}"/>
          </ac:picMkLst>
        </pc:picChg>
        <pc:picChg chg="add mod">
          <ac:chgData name="CAMPOS ZAMORA, Melissa" userId="4328921f-4451-4773-bb83-445ac24bfedf" providerId="ADAL" clId="{C47FDF3F-756F-684A-923A-583FCE9FBEEB}" dt="2023-10-26T16:41:20.687" v="30" actId="1076"/>
          <ac:picMkLst>
            <pc:docMk/>
            <pc:sldMk cId="1574573930" sldId="292"/>
            <ac:picMk id="6" creationId="{8A3AD262-EBA6-F57B-23DE-26D6E66F2C0E}"/>
          </ac:picMkLst>
        </pc:picChg>
        <pc:picChg chg="add mod">
          <ac:chgData name="CAMPOS ZAMORA, Melissa" userId="4328921f-4451-4773-bb83-445ac24bfedf" providerId="ADAL" clId="{C47FDF3F-756F-684A-923A-583FCE9FBEEB}" dt="2023-10-26T16:41:20.687" v="30" actId="1076"/>
          <ac:picMkLst>
            <pc:docMk/>
            <pc:sldMk cId="1574573930" sldId="292"/>
            <ac:picMk id="7" creationId="{27EE4C29-3384-A677-DCFA-14FD5D9C7E05}"/>
          </ac:picMkLst>
        </pc:picChg>
        <pc:picChg chg="add mod">
          <ac:chgData name="CAMPOS ZAMORA, Melissa" userId="4328921f-4451-4773-bb83-445ac24bfedf" providerId="ADAL" clId="{C47FDF3F-756F-684A-923A-583FCE9FBEEB}" dt="2023-10-26T16:41:20.687" v="30" actId="1076"/>
          <ac:picMkLst>
            <pc:docMk/>
            <pc:sldMk cId="1574573930" sldId="292"/>
            <ac:picMk id="8" creationId="{C83646F4-9E62-8944-73B7-7EF30C1E6456}"/>
          </ac:picMkLst>
        </pc:picChg>
      </pc:sldChg>
      <pc:sldChg chg="modSp mod">
        <pc:chgData name="CAMPOS ZAMORA, Melissa" userId="4328921f-4451-4773-bb83-445ac24bfedf" providerId="ADAL" clId="{C47FDF3F-756F-684A-923A-583FCE9FBEEB}" dt="2023-10-26T16:44:57.436" v="138" actId="27636"/>
        <pc:sldMkLst>
          <pc:docMk/>
          <pc:sldMk cId="1952721180" sldId="302"/>
        </pc:sldMkLst>
        <pc:spChg chg="mod">
          <ac:chgData name="CAMPOS ZAMORA, Melissa" userId="4328921f-4451-4773-bb83-445ac24bfedf" providerId="ADAL" clId="{C47FDF3F-756F-684A-923A-583FCE9FBEEB}" dt="2023-10-26T16:44:57.436" v="138" actId="27636"/>
          <ac:spMkLst>
            <pc:docMk/>
            <pc:sldMk cId="1952721180" sldId="302"/>
            <ac:spMk id="5" creationId="{00000000-0000-0000-0000-000000000000}"/>
          </ac:spMkLst>
        </pc:spChg>
      </pc:sldChg>
      <pc:sldChg chg="delSp modSp mod">
        <pc:chgData name="CAMPOS ZAMORA, Melissa" userId="4328921f-4451-4773-bb83-445ac24bfedf" providerId="ADAL" clId="{C47FDF3F-756F-684A-923A-583FCE9FBEEB}" dt="2023-10-26T16:45:17.261" v="141"/>
        <pc:sldMkLst>
          <pc:docMk/>
          <pc:sldMk cId="857357522" sldId="303"/>
        </pc:sldMkLst>
        <pc:spChg chg="del mod">
          <ac:chgData name="CAMPOS ZAMORA, Melissa" userId="4328921f-4451-4773-bb83-445ac24bfedf" providerId="ADAL" clId="{C47FDF3F-756F-684A-923A-583FCE9FBEEB}" dt="2023-10-26T16:45:17.261" v="141"/>
          <ac:spMkLst>
            <pc:docMk/>
            <pc:sldMk cId="857357522" sldId="303"/>
            <ac:spMk id="7" creationId="{00000000-0000-0000-0000-000000000000}"/>
          </ac:spMkLst>
        </pc:spChg>
      </pc:sldChg>
      <pc:sldChg chg="modSp mod">
        <pc:chgData name="CAMPOS ZAMORA, Melissa" userId="4328921f-4451-4773-bb83-445ac24bfedf" providerId="ADAL" clId="{C47FDF3F-756F-684A-923A-583FCE9FBEEB}" dt="2023-10-26T16:39:53.585" v="4" actId="27636"/>
        <pc:sldMkLst>
          <pc:docMk/>
          <pc:sldMk cId="1594857899" sldId="304"/>
        </pc:sldMkLst>
        <pc:spChg chg="mod">
          <ac:chgData name="CAMPOS ZAMORA, Melissa" userId="4328921f-4451-4773-bb83-445ac24bfedf" providerId="ADAL" clId="{C47FDF3F-756F-684A-923A-583FCE9FBEEB}" dt="2023-10-26T16:39:53.585" v="4" actId="27636"/>
          <ac:spMkLst>
            <pc:docMk/>
            <pc:sldMk cId="1594857899" sldId="304"/>
            <ac:spMk id="9" creationId="{B4496D2D-8FCC-CF10-BB6F-0493BFD9B0BA}"/>
          </ac:spMkLst>
        </pc:spChg>
      </pc:sldChg>
      <pc:sldChg chg="modSp mod">
        <pc:chgData name="CAMPOS ZAMORA, Melissa" userId="4328921f-4451-4773-bb83-445ac24bfedf" providerId="ADAL" clId="{C47FDF3F-756F-684A-923A-583FCE9FBEEB}" dt="2023-10-26T16:48:42.591" v="177" actId="20577"/>
        <pc:sldMkLst>
          <pc:docMk/>
          <pc:sldMk cId="1189455733" sldId="306"/>
        </pc:sldMkLst>
        <pc:spChg chg="mod">
          <ac:chgData name="CAMPOS ZAMORA, Melissa" userId="4328921f-4451-4773-bb83-445ac24bfedf" providerId="ADAL" clId="{C47FDF3F-756F-684A-923A-583FCE9FBEEB}" dt="2023-10-26T16:48:42.591" v="177" actId="20577"/>
          <ac:spMkLst>
            <pc:docMk/>
            <pc:sldMk cId="1189455733" sldId="306"/>
            <ac:spMk id="4" creationId="{00000000-0000-0000-0000-000000000000}"/>
          </ac:spMkLst>
        </pc:spChg>
      </pc:sldChg>
      <pc:sldChg chg="modSp mod">
        <pc:chgData name="CAMPOS ZAMORA, Melissa" userId="4328921f-4451-4773-bb83-445ac24bfedf" providerId="ADAL" clId="{C47FDF3F-756F-684A-923A-583FCE9FBEEB}" dt="2023-10-26T16:39:53.712" v="5" actId="27636"/>
        <pc:sldMkLst>
          <pc:docMk/>
          <pc:sldMk cId="427254455" sldId="351"/>
        </pc:sldMkLst>
        <pc:spChg chg="mod">
          <ac:chgData name="CAMPOS ZAMORA, Melissa" userId="4328921f-4451-4773-bb83-445ac24bfedf" providerId="ADAL" clId="{C47FDF3F-756F-684A-923A-583FCE9FBEEB}" dt="2023-10-26T16:39:53.712" v="5" actId="27636"/>
          <ac:spMkLst>
            <pc:docMk/>
            <pc:sldMk cId="427254455" sldId="351"/>
            <ac:spMk id="3" creationId="{00000000-0000-0000-0000-000000000000}"/>
          </ac:spMkLst>
        </pc:spChg>
      </pc:sldChg>
      <pc:sldChg chg="modSp mod">
        <pc:chgData name="CAMPOS ZAMORA, Melissa" userId="4328921f-4451-4773-bb83-445ac24bfedf" providerId="ADAL" clId="{C47FDF3F-756F-684A-923A-583FCE9FBEEB}" dt="2023-10-26T16:46:15.814" v="159" actId="20577"/>
        <pc:sldMkLst>
          <pc:docMk/>
          <pc:sldMk cId="773700315" sldId="356"/>
        </pc:sldMkLst>
        <pc:spChg chg="mod">
          <ac:chgData name="CAMPOS ZAMORA, Melissa" userId="4328921f-4451-4773-bb83-445ac24bfedf" providerId="ADAL" clId="{C47FDF3F-756F-684A-923A-583FCE9FBEEB}" dt="2023-10-26T16:46:15.814" v="159" actId="20577"/>
          <ac:spMkLst>
            <pc:docMk/>
            <pc:sldMk cId="773700315" sldId="356"/>
            <ac:spMk id="3" creationId="{00000000-0000-0000-0000-000000000000}"/>
          </ac:spMkLst>
        </pc:spChg>
      </pc:sldChg>
    </pc:docChg>
  </pc:docChgLst>
  <pc:docChgLst>
    <pc:chgData name="Vera,  Juan (OS-)" userId="S::verajua_paho.org#ext#@worldhealthorg.onmicrosoft.com::d4a6bcd2-ec73-4ae3-9347-161d4b21fb1f" providerId="AD" clId="Web-{395E42AC-853E-DDD4-2EC0-AE2F56AA0549}"/>
    <pc:docChg chg="addSld delSld modSld">
      <pc:chgData name="Vera,  Juan (OS-)" userId="S::verajua_paho.org#ext#@worldhealthorg.onmicrosoft.com::d4a6bcd2-ec73-4ae3-9347-161d4b21fb1f" providerId="AD" clId="Web-{395E42AC-853E-DDD4-2EC0-AE2F56AA0549}" dt="2023-10-20T21:12:29.618" v="2857"/>
      <pc:docMkLst>
        <pc:docMk/>
      </pc:docMkLst>
      <pc:sldChg chg="modSp">
        <pc:chgData name="Vera,  Juan (OS-)" userId="S::verajua_paho.org#ext#@worldhealthorg.onmicrosoft.com::d4a6bcd2-ec73-4ae3-9347-161d4b21fb1f" providerId="AD" clId="Web-{395E42AC-853E-DDD4-2EC0-AE2F56AA0549}" dt="2023-10-20T16:25:29.858" v="117" actId="20577"/>
        <pc:sldMkLst>
          <pc:docMk/>
          <pc:sldMk cId="1109344342" sldId="260"/>
        </pc:sldMkLst>
        <pc:spChg chg="mod">
          <ac:chgData name="Vera,  Juan (OS-)" userId="S::verajua_paho.org#ext#@worldhealthorg.onmicrosoft.com::d4a6bcd2-ec73-4ae3-9347-161d4b21fb1f" providerId="AD" clId="Web-{395E42AC-853E-DDD4-2EC0-AE2F56AA0549}" dt="2023-10-20T16:25:29.858" v="117" actId="20577"/>
          <ac:spMkLst>
            <pc:docMk/>
            <pc:sldMk cId="1109344342" sldId="260"/>
            <ac:spMk id="2" creationId="{00000000-0000-0000-0000-000000000000}"/>
          </ac:spMkLst>
        </pc:spChg>
      </pc:sldChg>
      <pc:sldChg chg="modSp">
        <pc:chgData name="Vera,  Juan (OS-)" userId="S::verajua_paho.org#ext#@worldhealthorg.onmicrosoft.com::d4a6bcd2-ec73-4ae3-9347-161d4b21fb1f" providerId="AD" clId="Web-{395E42AC-853E-DDD4-2EC0-AE2F56AA0549}" dt="2023-10-20T16:30:09.320" v="213" actId="20577"/>
        <pc:sldMkLst>
          <pc:docMk/>
          <pc:sldMk cId="1064619819" sldId="261"/>
        </pc:sldMkLst>
        <pc:spChg chg="mod">
          <ac:chgData name="Vera,  Juan (OS-)" userId="S::verajua_paho.org#ext#@worldhealthorg.onmicrosoft.com::d4a6bcd2-ec73-4ae3-9347-161d4b21fb1f" providerId="AD" clId="Web-{395E42AC-853E-DDD4-2EC0-AE2F56AA0549}" dt="2023-10-20T16:25:50.171" v="121" actId="1076"/>
          <ac:spMkLst>
            <pc:docMk/>
            <pc:sldMk cId="1064619819" sldId="261"/>
            <ac:spMk id="2" creationId="{00000000-0000-0000-0000-000000000000}"/>
          </ac:spMkLst>
        </pc:spChg>
        <pc:spChg chg="mod">
          <ac:chgData name="Vera,  Juan (OS-)" userId="S::verajua_paho.org#ext#@worldhealthorg.onmicrosoft.com::d4a6bcd2-ec73-4ae3-9347-161d4b21fb1f" providerId="AD" clId="Web-{395E42AC-853E-DDD4-2EC0-AE2F56AA0549}" dt="2023-10-20T16:30:09.320" v="213" actId="20577"/>
          <ac:spMkLst>
            <pc:docMk/>
            <pc:sldMk cId="1064619819" sldId="261"/>
            <ac:spMk id="3" creationId="{00000000-0000-0000-0000-000000000000}"/>
          </ac:spMkLst>
        </pc:spChg>
      </pc:sldChg>
      <pc:sldChg chg="addSp modSp">
        <pc:chgData name="Vera,  Juan (OS-)" userId="S::verajua_paho.org#ext#@worldhealthorg.onmicrosoft.com::d4a6bcd2-ec73-4ae3-9347-161d4b21fb1f" providerId="AD" clId="Web-{395E42AC-853E-DDD4-2EC0-AE2F56AA0549}" dt="2023-10-20T20:09:22.551" v="2220"/>
        <pc:sldMkLst>
          <pc:docMk/>
          <pc:sldMk cId="1149603952" sldId="264"/>
        </pc:sldMkLst>
        <pc:spChg chg="mod">
          <ac:chgData name="Vera,  Juan (OS-)" userId="S::verajua_paho.org#ext#@worldhealthorg.onmicrosoft.com::d4a6bcd2-ec73-4ae3-9347-161d4b21fb1f" providerId="AD" clId="Web-{395E42AC-853E-DDD4-2EC0-AE2F56AA0549}" dt="2023-10-20T20:08:57.284" v="2217" actId="1076"/>
          <ac:spMkLst>
            <pc:docMk/>
            <pc:sldMk cId="1149603952" sldId="264"/>
            <ac:spMk id="2" creationId="{00000000-0000-0000-0000-000000000000}"/>
          </ac:spMkLst>
        </pc:spChg>
        <pc:spChg chg="mod">
          <ac:chgData name="Vera,  Juan (OS-)" userId="S::verajua_paho.org#ext#@worldhealthorg.onmicrosoft.com::d4a6bcd2-ec73-4ae3-9347-161d4b21fb1f" providerId="AD" clId="Web-{395E42AC-853E-DDD4-2EC0-AE2F56AA0549}" dt="2023-10-20T20:08:48.971" v="2214" actId="1076"/>
          <ac:spMkLst>
            <pc:docMk/>
            <pc:sldMk cId="1149603952" sldId="264"/>
            <ac:spMk id="3" creationId="{60F8A995-60F8-C4FA-9FF4-ECF5BD9884F4}"/>
          </ac:spMkLst>
        </pc:spChg>
        <pc:picChg chg="add mod">
          <ac:chgData name="Vera,  Juan (OS-)" userId="S::verajua_paho.org#ext#@worldhealthorg.onmicrosoft.com::d4a6bcd2-ec73-4ae3-9347-161d4b21fb1f" providerId="AD" clId="Web-{395E42AC-853E-DDD4-2EC0-AE2F56AA0549}" dt="2023-10-20T20:09:12.832" v="2219" actId="1076"/>
          <ac:picMkLst>
            <pc:docMk/>
            <pc:sldMk cId="1149603952" sldId="264"/>
            <ac:picMk id="5" creationId="{B993BC9A-41E7-D83D-88E3-1E9FC051A0B3}"/>
          </ac:picMkLst>
        </pc:picChg>
        <pc:picChg chg="add">
          <ac:chgData name="Vera,  Juan (OS-)" userId="S::verajua_paho.org#ext#@worldhealthorg.onmicrosoft.com::d4a6bcd2-ec73-4ae3-9347-161d4b21fb1f" providerId="AD" clId="Web-{395E42AC-853E-DDD4-2EC0-AE2F56AA0549}" dt="2023-10-20T20:09:22.551" v="2220"/>
          <ac:picMkLst>
            <pc:docMk/>
            <pc:sldMk cId="1149603952" sldId="264"/>
            <ac:picMk id="7" creationId="{299822F8-9E9A-36D8-4D11-30096A4D0EBD}"/>
          </ac:picMkLst>
        </pc:picChg>
      </pc:sldChg>
      <pc:sldChg chg="del">
        <pc:chgData name="Vera,  Juan (OS-)" userId="S::verajua_paho.org#ext#@worldhealthorg.onmicrosoft.com::d4a6bcd2-ec73-4ae3-9347-161d4b21fb1f" providerId="AD" clId="Web-{395E42AC-853E-DDD4-2EC0-AE2F56AA0549}" dt="2023-10-20T20:09:55.960" v="2228"/>
        <pc:sldMkLst>
          <pc:docMk/>
          <pc:sldMk cId="1234243388" sldId="272"/>
        </pc:sldMkLst>
      </pc:sldChg>
      <pc:sldChg chg="modSp">
        <pc:chgData name="Vera,  Juan (OS-)" userId="S::verajua_paho.org#ext#@worldhealthorg.onmicrosoft.com::d4a6bcd2-ec73-4ae3-9347-161d4b21fb1f" providerId="AD" clId="Web-{395E42AC-853E-DDD4-2EC0-AE2F56AA0549}" dt="2023-10-20T19:24:44.096" v="1364" actId="14100"/>
        <pc:sldMkLst>
          <pc:docMk/>
          <pc:sldMk cId="1718332257" sldId="284"/>
        </pc:sldMkLst>
        <pc:spChg chg="mod">
          <ac:chgData name="Vera,  Juan (OS-)" userId="S::verajua_paho.org#ext#@worldhealthorg.onmicrosoft.com::d4a6bcd2-ec73-4ae3-9347-161d4b21fb1f" providerId="AD" clId="Web-{395E42AC-853E-DDD4-2EC0-AE2F56AA0549}" dt="2023-10-20T19:24:37.033" v="1363" actId="20577"/>
          <ac:spMkLst>
            <pc:docMk/>
            <pc:sldMk cId="1718332257" sldId="284"/>
            <ac:spMk id="3" creationId="{00000000-0000-0000-0000-000000000000}"/>
          </ac:spMkLst>
        </pc:spChg>
        <pc:picChg chg="mod">
          <ac:chgData name="Vera,  Juan (OS-)" userId="S::verajua_paho.org#ext#@worldhealthorg.onmicrosoft.com::d4a6bcd2-ec73-4ae3-9347-161d4b21fb1f" providerId="AD" clId="Web-{395E42AC-853E-DDD4-2EC0-AE2F56AA0549}" dt="2023-10-20T19:24:44.096" v="1364" actId="14100"/>
          <ac:picMkLst>
            <pc:docMk/>
            <pc:sldMk cId="1718332257" sldId="284"/>
            <ac:picMk id="5" creationId="{00000000-0000-0000-0000-000000000000}"/>
          </ac:picMkLst>
        </pc:picChg>
      </pc:sldChg>
      <pc:sldChg chg="modSp">
        <pc:chgData name="Vera,  Juan (OS-)" userId="S::verajua_paho.org#ext#@worldhealthorg.onmicrosoft.com::d4a6bcd2-ec73-4ae3-9347-161d4b21fb1f" providerId="AD" clId="Web-{395E42AC-853E-DDD4-2EC0-AE2F56AA0549}" dt="2023-10-20T20:06:18.055" v="2164" actId="20577"/>
        <pc:sldMkLst>
          <pc:docMk/>
          <pc:sldMk cId="1201596001" sldId="285"/>
        </pc:sldMkLst>
        <pc:spChg chg="mod">
          <ac:chgData name="Vera,  Juan (OS-)" userId="S::verajua_paho.org#ext#@worldhealthorg.onmicrosoft.com::d4a6bcd2-ec73-4ae3-9347-161d4b21fb1f" providerId="AD" clId="Web-{395E42AC-853E-DDD4-2EC0-AE2F56AA0549}" dt="2023-10-20T20:06:03.773" v="2160" actId="1076"/>
          <ac:spMkLst>
            <pc:docMk/>
            <pc:sldMk cId="1201596001" sldId="285"/>
            <ac:spMk id="2" creationId="{00000000-0000-0000-0000-000000000000}"/>
          </ac:spMkLst>
        </pc:spChg>
        <pc:spChg chg="mod">
          <ac:chgData name="Vera,  Juan (OS-)" userId="S::verajua_paho.org#ext#@worldhealthorg.onmicrosoft.com::d4a6bcd2-ec73-4ae3-9347-161d4b21fb1f" providerId="AD" clId="Web-{395E42AC-853E-DDD4-2EC0-AE2F56AA0549}" dt="2023-10-20T20:06:18.055" v="2164" actId="20577"/>
          <ac:spMkLst>
            <pc:docMk/>
            <pc:sldMk cId="1201596001" sldId="285"/>
            <ac:spMk id="3" creationId="{00000000-0000-0000-0000-000000000000}"/>
          </ac:spMkLst>
        </pc:spChg>
      </pc:sldChg>
      <pc:sldChg chg="modSp">
        <pc:chgData name="Vera,  Juan (OS-)" userId="S::verajua_paho.org#ext#@worldhealthorg.onmicrosoft.com::d4a6bcd2-ec73-4ae3-9347-161d4b21fb1f" providerId="AD" clId="Web-{395E42AC-853E-DDD4-2EC0-AE2F56AA0549}" dt="2023-10-20T21:12:19.540" v="2856" actId="14100"/>
        <pc:sldMkLst>
          <pc:docMk/>
          <pc:sldMk cId="1528807110" sldId="286"/>
        </pc:sldMkLst>
        <pc:spChg chg="mod">
          <ac:chgData name="Vera,  Juan (OS-)" userId="S::verajua_paho.org#ext#@worldhealthorg.onmicrosoft.com::d4a6bcd2-ec73-4ae3-9347-161d4b21fb1f" providerId="AD" clId="Web-{395E42AC-853E-DDD4-2EC0-AE2F56AA0549}" dt="2023-10-20T21:12:17.056" v="2855" actId="1076"/>
          <ac:spMkLst>
            <pc:docMk/>
            <pc:sldMk cId="1528807110" sldId="286"/>
            <ac:spMk id="2" creationId="{00000000-0000-0000-0000-000000000000}"/>
          </ac:spMkLst>
        </pc:spChg>
        <pc:picChg chg="mod">
          <ac:chgData name="Vera,  Juan (OS-)" userId="S::verajua_paho.org#ext#@worldhealthorg.onmicrosoft.com::d4a6bcd2-ec73-4ae3-9347-161d4b21fb1f" providerId="AD" clId="Web-{395E42AC-853E-DDD4-2EC0-AE2F56AA0549}" dt="2023-10-20T21:12:19.540" v="2856" actId="14100"/>
          <ac:picMkLst>
            <pc:docMk/>
            <pc:sldMk cId="1528807110" sldId="286"/>
            <ac:picMk id="5" creationId="{00000000-0000-0000-0000-000000000000}"/>
          </ac:picMkLst>
        </pc:picChg>
      </pc:sldChg>
      <pc:sldChg chg="addSp modSp">
        <pc:chgData name="Vera,  Juan (OS-)" userId="S::verajua_paho.org#ext#@worldhealthorg.onmicrosoft.com::d4a6bcd2-ec73-4ae3-9347-161d4b21fb1f" providerId="AD" clId="Web-{395E42AC-853E-DDD4-2EC0-AE2F56AA0549}" dt="2023-10-20T16:24:05.699" v="115" actId="20577"/>
        <pc:sldMkLst>
          <pc:docMk/>
          <pc:sldMk cId="2132233903" sldId="289"/>
        </pc:sldMkLst>
        <pc:spChg chg="mod">
          <ac:chgData name="Vera,  Juan (OS-)" userId="S::verajua_paho.org#ext#@worldhealthorg.onmicrosoft.com::d4a6bcd2-ec73-4ae3-9347-161d4b21fb1f" providerId="AD" clId="Web-{395E42AC-853E-DDD4-2EC0-AE2F56AA0549}" dt="2023-10-20T16:17:07.889" v="11" actId="1076"/>
          <ac:spMkLst>
            <pc:docMk/>
            <pc:sldMk cId="2132233903" sldId="289"/>
            <ac:spMk id="2" creationId="{00000000-0000-0000-0000-000000000000}"/>
          </ac:spMkLst>
        </pc:spChg>
        <pc:spChg chg="mod">
          <ac:chgData name="Vera,  Juan (OS-)" userId="S::verajua_paho.org#ext#@worldhealthorg.onmicrosoft.com::d4a6bcd2-ec73-4ae3-9347-161d4b21fb1f" providerId="AD" clId="Web-{395E42AC-853E-DDD4-2EC0-AE2F56AA0549}" dt="2023-10-20T16:23:02.306" v="105" actId="20577"/>
          <ac:spMkLst>
            <pc:docMk/>
            <pc:sldMk cId="2132233903" sldId="289"/>
            <ac:spMk id="3" creationId="{00000000-0000-0000-0000-000000000000}"/>
          </ac:spMkLst>
        </pc:spChg>
        <pc:spChg chg="add mod">
          <ac:chgData name="Vera,  Juan (OS-)" userId="S::verajua_paho.org#ext#@worldhealthorg.onmicrosoft.com::d4a6bcd2-ec73-4ae3-9347-161d4b21fb1f" providerId="AD" clId="Web-{395E42AC-853E-DDD4-2EC0-AE2F56AA0549}" dt="2023-10-20T16:23:53.871" v="112" actId="1076"/>
          <ac:spMkLst>
            <pc:docMk/>
            <pc:sldMk cId="2132233903" sldId="289"/>
            <ac:spMk id="4" creationId="{FAB9D8D2-7CEE-2DDA-14AD-4C38C87C4AC9}"/>
          </ac:spMkLst>
        </pc:spChg>
        <pc:spChg chg="mod">
          <ac:chgData name="Vera,  Juan (OS-)" userId="S::verajua_paho.org#ext#@worldhealthorg.onmicrosoft.com::d4a6bcd2-ec73-4ae3-9347-161d4b21fb1f" providerId="AD" clId="Web-{395E42AC-853E-DDD4-2EC0-AE2F56AA0549}" dt="2023-10-20T16:18:48.908" v="35" actId="1076"/>
          <ac:spMkLst>
            <pc:docMk/>
            <pc:sldMk cId="2132233903" sldId="289"/>
            <ac:spMk id="5" creationId="{BDFF3C4E-8F3A-41D2-E640-451954C072C2}"/>
          </ac:spMkLst>
        </pc:spChg>
        <pc:spChg chg="add mod">
          <ac:chgData name="Vera,  Juan (OS-)" userId="S::verajua_paho.org#ext#@worldhealthorg.onmicrosoft.com::d4a6bcd2-ec73-4ae3-9347-161d4b21fb1f" providerId="AD" clId="Web-{395E42AC-853E-DDD4-2EC0-AE2F56AA0549}" dt="2023-10-20T16:24:05.699" v="115" actId="20577"/>
          <ac:spMkLst>
            <pc:docMk/>
            <pc:sldMk cId="2132233903" sldId="289"/>
            <ac:spMk id="6" creationId="{8D890BFA-AB01-8411-B1FD-6B072FAC08DB}"/>
          </ac:spMkLst>
        </pc:spChg>
        <pc:picChg chg="mod">
          <ac:chgData name="Vera,  Juan (OS-)" userId="S::verajua_paho.org#ext#@worldhealthorg.onmicrosoft.com::d4a6bcd2-ec73-4ae3-9347-161d4b21fb1f" providerId="AD" clId="Web-{395E42AC-853E-DDD4-2EC0-AE2F56AA0549}" dt="2023-10-20T16:18:45.455" v="34" actId="14100"/>
          <ac:picMkLst>
            <pc:docMk/>
            <pc:sldMk cId="2132233903" sldId="289"/>
            <ac:picMk id="1030" creationId="{09E12E72-5E85-1921-1B85-9F9C30C4574F}"/>
          </ac:picMkLst>
        </pc:picChg>
      </pc:sldChg>
      <pc:sldChg chg="modSp">
        <pc:chgData name="Vera,  Juan (OS-)" userId="S::verajua_paho.org#ext#@worldhealthorg.onmicrosoft.com::d4a6bcd2-ec73-4ae3-9347-161d4b21fb1f" providerId="AD" clId="Web-{395E42AC-853E-DDD4-2EC0-AE2F56AA0549}" dt="2023-10-20T19:42:25.649" v="1788"/>
        <pc:sldMkLst>
          <pc:docMk/>
          <pc:sldMk cId="1650688789" sldId="291"/>
        </pc:sldMkLst>
        <pc:spChg chg="mod">
          <ac:chgData name="Vera,  Juan (OS-)" userId="S::verajua_paho.org#ext#@worldhealthorg.onmicrosoft.com::d4a6bcd2-ec73-4ae3-9347-161d4b21fb1f" providerId="AD" clId="Web-{395E42AC-853E-DDD4-2EC0-AE2F56AA0549}" dt="2023-10-20T17:48:08.692" v="341" actId="20577"/>
          <ac:spMkLst>
            <pc:docMk/>
            <pc:sldMk cId="1650688789" sldId="291"/>
            <ac:spMk id="3" creationId="{00000000-0000-0000-0000-000000000000}"/>
          </ac:spMkLst>
        </pc:spChg>
        <pc:spChg chg="mod">
          <ac:chgData name="Vera,  Juan (OS-)" userId="S::verajua_paho.org#ext#@worldhealthorg.onmicrosoft.com::d4a6bcd2-ec73-4ae3-9347-161d4b21fb1f" providerId="AD" clId="Web-{395E42AC-853E-DDD4-2EC0-AE2F56AA0549}" dt="2023-10-20T17:42:01.227" v="227" actId="20577"/>
          <ac:spMkLst>
            <pc:docMk/>
            <pc:sldMk cId="1650688789" sldId="291"/>
            <ac:spMk id="9" creationId="{00000000-0000-0000-0000-000000000000}"/>
          </ac:spMkLst>
        </pc:spChg>
        <pc:spChg chg="mod">
          <ac:chgData name="Vera,  Juan (OS-)" userId="S::verajua_paho.org#ext#@worldhealthorg.onmicrosoft.com::d4a6bcd2-ec73-4ae3-9347-161d4b21fb1f" providerId="AD" clId="Web-{395E42AC-853E-DDD4-2EC0-AE2F56AA0549}" dt="2023-10-20T19:42:25.649" v="1788"/>
          <ac:spMkLst>
            <pc:docMk/>
            <pc:sldMk cId="1650688789" sldId="291"/>
            <ac:spMk id="12" creationId="{00000000-0000-0000-0000-000000000000}"/>
          </ac:spMkLst>
        </pc:spChg>
      </pc:sldChg>
      <pc:sldChg chg="modSp">
        <pc:chgData name="Vera,  Juan (OS-)" userId="S::verajua_paho.org#ext#@worldhealthorg.onmicrosoft.com::d4a6bcd2-ec73-4ae3-9347-161d4b21fb1f" providerId="AD" clId="Web-{395E42AC-853E-DDD4-2EC0-AE2F56AA0549}" dt="2023-10-20T17:59:51.995" v="712" actId="1076"/>
        <pc:sldMkLst>
          <pc:docMk/>
          <pc:sldMk cId="1574573930" sldId="292"/>
        </pc:sldMkLst>
        <pc:spChg chg="mod">
          <ac:chgData name="Vera,  Juan (OS-)" userId="S::verajua_paho.org#ext#@worldhealthorg.onmicrosoft.com::d4a6bcd2-ec73-4ae3-9347-161d4b21fb1f" providerId="AD" clId="Web-{395E42AC-853E-DDD4-2EC0-AE2F56AA0549}" dt="2023-10-20T17:54:48.878" v="600" actId="1076"/>
          <ac:spMkLst>
            <pc:docMk/>
            <pc:sldMk cId="1574573930" sldId="292"/>
            <ac:spMk id="2" creationId="{00000000-0000-0000-0000-000000000000}"/>
          </ac:spMkLst>
        </pc:spChg>
        <pc:spChg chg="mod">
          <ac:chgData name="Vera,  Juan (OS-)" userId="S::verajua_paho.org#ext#@worldhealthorg.onmicrosoft.com::d4a6bcd2-ec73-4ae3-9347-161d4b21fb1f" providerId="AD" clId="Web-{395E42AC-853E-DDD4-2EC0-AE2F56AA0549}" dt="2023-10-20T17:58:26.817" v="696" actId="1076"/>
          <ac:spMkLst>
            <pc:docMk/>
            <pc:sldMk cId="1574573930" sldId="292"/>
            <ac:spMk id="9" creationId="{00000000-0000-0000-0000-000000000000}"/>
          </ac:spMkLst>
        </pc:spChg>
        <pc:spChg chg="mod">
          <ac:chgData name="Vera,  Juan (OS-)" userId="S::verajua_paho.org#ext#@worldhealthorg.onmicrosoft.com::d4a6bcd2-ec73-4ae3-9347-161d4b21fb1f" providerId="AD" clId="Web-{395E42AC-853E-DDD4-2EC0-AE2F56AA0549}" dt="2023-10-20T17:58:36.692" v="698" actId="1076"/>
          <ac:spMkLst>
            <pc:docMk/>
            <pc:sldMk cId="1574573930" sldId="292"/>
            <ac:spMk id="10" creationId="{00000000-0000-0000-0000-000000000000}"/>
          </ac:spMkLst>
        </pc:spChg>
        <pc:spChg chg="mod">
          <ac:chgData name="Vera,  Juan (OS-)" userId="S::verajua_paho.org#ext#@worldhealthorg.onmicrosoft.com::d4a6bcd2-ec73-4ae3-9347-161d4b21fb1f" providerId="AD" clId="Web-{395E42AC-853E-DDD4-2EC0-AE2F56AA0549}" dt="2023-10-20T17:59:51.995" v="712" actId="1076"/>
          <ac:spMkLst>
            <pc:docMk/>
            <pc:sldMk cId="1574573930" sldId="292"/>
            <ac:spMk id="11" creationId="{00000000-0000-0000-0000-000000000000}"/>
          </ac:spMkLst>
        </pc:spChg>
        <pc:picChg chg="mod">
          <ac:chgData name="Vera,  Juan (OS-)" userId="S::verajua_paho.org#ext#@worldhealthorg.onmicrosoft.com::d4a6bcd2-ec73-4ae3-9347-161d4b21fb1f" providerId="AD" clId="Web-{395E42AC-853E-DDD4-2EC0-AE2F56AA0549}" dt="2023-10-20T17:58:15.363" v="694" actId="1076"/>
          <ac:picMkLst>
            <pc:docMk/>
            <pc:sldMk cId="1574573930" sldId="292"/>
            <ac:picMk id="16" creationId="{00000000-0000-0000-0000-000000000000}"/>
          </ac:picMkLst>
        </pc:picChg>
        <pc:picChg chg="mod">
          <ac:chgData name="Vera,  Juan (OS-)" userId="S::verajua_paho.org#ext#@worldhealthorg.onmicrosoft.com::d4a6bcd2-ec73-4ae3-9347-161d4b21fb1f" providerId="AD" clId="Web-{395E42AC-853E-DDD4-2EC0-AE2F56AA0549}" dt="2023-10-20T17:58:45.115" v="699" actId="1076"/>
          <ac:picMkLst>
            <pc:docMk/>
            <pc:sldMk cId="1574573930" sldId="292"/>
            <ac:picMk id="17" creationId="{00000000-0000-0000-0000-000000000000}"/>
          </ac:picMkLst>
        </pc:picChg>
      </pc:sldChg>
      <pc:sldChg chg="addSp delSp modSp">
        <pc:chgData name="Vera,  Juan (OS-)" userId="S::verajua_paho.org#ext#@worldhealthorg.onmicrosoft.com::d4a6bcd2-ec73-4ae3-9347-161d4b21fb1f" providerId="AD" clId="Web-{395E42AC-853E-DDD4-2EC0-AE2F56AA0549}" dt="2023-10-20T19:41:29.489" v="1758"/>
        <pc:sldMkLst>
          <pc:docMk/>
          <pc:sldMk cId="566192253" sldId="293"/>
        </pc:sldMkLst>
        <pc:spChg chg="del mod">
          <ac:chgData name="Vera,  Juan (OS-)" userId="S::verajua_paho.org#ext#@worldhealthorg.onmicrosoft.com::d4a6bcd2-ec73-4ae3-9347-161d4b21fb1f" providerId="AD" clId="Web-{395E42AC-853E-DDD4-2EC0-AE2F56AA0549}" dt="2023-10-20T19:41:25.989" v="1756"/>
          <ac:spMkLst>
            <pc:docMk/>
            <pc:sldMk cId="566192253" sldId="293"/>
            <ac:spMk id="2" creationId="{00000000-0000-0000-0000-000000000000}"/>
          </ac:spMkLst>
        </pc:spChg>
        <pc:spChg chg="mod">
          <ac:chgData name="Vera,  Juan (OS-)" userId="S::verajua_paho.org#ext#@worldhealthorg.onmicrosoft.com::d4a6bcd2-ec73-4ae3-9347-161d4b21fb1f" providerId="AD" clId="Web-{395E42AC-853E-DDD4-2EC0-AE2F56AA0549}" dt="2023-10-20T18:14:04.309" v="750" actId="20577"/>
          <ac:spMkLst>
            <pc:docMk/>
            <pc:sldMk cId="566192253" sldId="293"/>
            <ac:spMk id="3" creationId="{00000000-0000-0000-0000-000000000000}"/>
          </ac:spMkLst>
        </pc:spChg>
        <pc:spChg chg="add del mod">
          <ac:chgData name="Vera,  Juan (OS-)" userId="S::verajua_paho.org#ext#@worldhealthorg.onmicrosoft.com::d4a6bcd2-ec73-4ae3-9347-161d4b21fb1f" providerId="AD" clId="Web-{395E42AC-853E-DDD4-2EC0-AE2F56AA0549}" dt="2023-10-20T19:41:28.239" v="1757"/>
          <ac:spMkLst>
            <pc:docMk/>
            <pc:sldMk cId="566192253" sldId="293"/>
            <ac:spMk id="8" creationId="{AADBA069-11E4-5AED-0A12-47F5064B0694}"/>
          </ac:spMkLst>
        </pc:spChg>
        <pc:spChg chg="add mod">
          <ac:chgData name="Vera,  Juan (OS-)" userId="S::verajua_paho.org#ext#@worldhealthorg.onmicrosoft.com::d4a6bcd2-ec73-4ae3-9347-161d4b21fb1f" providerId="AD" clId="Web-{395E42AC-853E-DDD4-2EC0-AE2F56AA0549}" dt="2023-10-20T19:41:29.489" v="1758"/>
          <ac:spMkLst>
            <pc:docMk/>
            <pc:sldMk cId="566192253" sldId="293"/>
            <ac:spMk id="10" creationId="{36C1FFE2-CA30-C68F-B752-C83F72CC2D00}"/>
          </ac:spMkLst>
        </pc:spChg>
      </pc:sldChg>
      <pc:sldChg chg="addSp delSp modSp">
        <pc:chgData name="Vera,  Juan (OS-)" userId="S::verajua_paho.org#ext#@worldhealthorg.onmicrosoft.com::d4a6bcd2-ec73-4ae3-9347-161d4b21fb1f" providerId="AD" clId="Web-{395E42AC-853E-DDD4-2EC0-AE2F56AA0549}" dt="2023-10-20T19:40:53.706" v="1746" actId="1076"/>
        <pc:sldMkLst>
          <pc:docMk/>
          <pc:sldMk cId="864020132" sldId="294"/>
        </pc:sldMkLst>
        <pc:spChg chg="del mod">
          <ac:chgData name="Vera,  Juan (OS-)" userId="S::verajua_paho.org#ext#@worldhealthorg.onmicrosoft.com::d4a6bcd2-ec73-4ae3-9347-161d4b21fb1f" providerId="AD" clId="Web-{395E42AC-853E-DDD4-2EC0-AE2F56AA0549}" dt="2023-10-20T19:40:47.721" v="1744"/>
          <ac:spMkLst>
            <pc:docMk/>
            <pc:sldMk cId="864020132" sldId="294"/>
            <ac:spMk id="2" creationId="{00000000-0000-0000-0000-000000000000}"/>
          </ac:spMkLst>
        </pc:spChg>
        <pc:spChg chg="mod">
          <ac:chgData name="Vera,  Juan (OS-)" userId="S::verajua_paho.org#ext#@worldhealthorg.onmicrosoft.com::d4a6bcd2-ec73-4ae3-9347-161d4b21fb1f" providerId="AD" clId="Web-{395E42AC-853E-DDD4-2EC0-AE2F56AA0549}" dt="2023-10-20T18:25:39.361" v="1122" actId="20577"/>
          <ac:spMkLst>
            <pc:docMk/>
            <pc:sldMk cId="864020132" sldId="294"/>
            <ac:spMk id="3" creationId="{00000000-0000-0000-0000-000000000000}"/>
          </ac:spMkLst>
        </pc:spChg>
        <pc:spChg chg="add mod">
          <ac:chgData name="Vera,  Juan (OS-)" userId="S::verajua_paho.org#ext#@worldhealthorg.onmicrosoft.com::d4a6bcd2-ec73-4ae3-9347-161d4b21fb1f" providerId="AD" clId="Web-{395E42AC-853E-DDD4-2EC0-AE2F56AA0549}" dt="2023-10-20T19:40:53.706" v="1746" actId="1076"/>
          <ac:spMkLst>
            <pc:docMk/>
            <pc:sldMk cId="864020132" sldId="294"/>
            <ac:spMk id="8" creationId="{0AA1703C-53B3-70C0-5CA5-5FA72AEF4E67}"/>
          </ac:spMkLst>
        </pc:spChg>
        <pc:spChg chg="add del mod">
          <ac:chgData name="Vera,  Juan (OS-)" userId="S::verajua_paho.org#ext#@worldhealthorg.onmicrosoft.com::d4a6bcd2-ec73-4ae3-9347-161d4b21fb1f" providerId="AD" clId="Web-{395E42AC-853E-DDD4-2EC0-AE2F56AA0549}" dt="2023-10-20T19:40:50.299" v="1745"/>
          <ac:spMkLst>
            <pc:docMk/>
            <pc:sldMk cId="864020132" sldId="294"/>
            <ac:spMk id="10" creationId="{A97DEEE2-B657-6AFC-F6BE-57D4AF83F5B5}"/>
          </ac:spMkLst>
        </pc:spChg>
        <pc:picChg chg="mod">
          <ac:chgData name="Vera,  Juan (OS-)" userId="S::verajua_paho.org#ext#@worldhealthorg.onmicrosoft.com::d4a6bcd2-ec73-4ae3-9347-161d4b21fb1f" providerId="AD" clId="Web-{395E42AC-853E-DDD4-2EC0-AE2F56AA0549}" dt="2023-10-20T18:22:53.973" v="1033" actId="1076"/>
          <ac:picMkLst>
            <pc:docMk/>
            <pc:sldMk cId="864020132" sldId="294"/>
            <ac:picMk id="4" creationId="{00000000-0000-0000-0000-000000000000}"/>
          </ac:picMkLst>
        </pc:picChg>
      </pc:sldChg>
      <pc:sldChg chg="modSp">
        <pc:chgData name="Vera,  Juan (OS-)" userId="S::verajua_paho.org#ext#@worldhealthorg.onmicrosoft.com::d4a6bcd2-ec73-4ae3-9347-161d4b21fb1f" providerId="AD" clId="Web-{395E42AC-853E-DDD4-2EC0-AE2F56AA0549}" dt="2023-10-20T19:40:32.423" v="1738" actId="20577"/>
        <pc:sldMkLst>
          <pc:docMk/>
          <pc:sldMk cId="654409362" sldId="295"/>
        </pc:sldMkLst>
        <pc:spChg chg="mod">
          <ac:chgData name="Vera,  Juan (OS-)" userId="S::verajua_paho.org#ext#@worldhealthorg.onmicrosoft.com::d4a6bcd2-ec73-4ae3-9347-161d4b21fb1f" providerId="AD" clId="Web-{395E42AC-853E-DDD4-2EC0-AE2F56AA0549}" dt="2023-10-20T19:40:32.423" v="1738" actId="20577"/>
          <ac:spMkLst>
            <pc:docMk/>
            <pc:sldMk cId="654409362" sldId="295"/>
            <ac:spMk id="2" creationId="{00000000-0000-0000-0000-000000000000}"/>
          </ac:spMkLst>
        </pc:spChg>
        <pc:spChg chg="mod">
          <ac:chgData name="Vera,  Juan (OS-)" userId="S::verajua_paho.org#ext#@worldhealthorg.onmicrosoft.com::d4a6bcd2-ec73-4ae3-9347-161d4b21fb1f" providerId="AD" clId="Web-{395E42AC-853E-DDD4-2EC0-AE2F56AA0549}" dt="2023-10-20T18:38:01.401" v="1197" actId="20577"/>
          <ac:spMkLst>
            <pc:docMk/>
            <pc:sldMk cId="654409362" sldId="295"/>
            <ac:spMk id="3" creationId="{00000000-0000-0000-0000-000000000000}"/>
          </ac:spMkLst>
        </pc:spChg>
      </pc:sldChg>
      <pc:sldChg chg="addSp delSp modSp">
        <pc:chgData name="Vera,  Juan (OS-)" userId="S::verajua_paho.org#ext#@worldhealthorg.onmicrosoft.com::d4a6bcd2-ec73-4ae3-9347-161d4b21fb1f" providerId="AD" clId="Web-{395E42AC-853E-DDD4-2EC0-AE2F56AA0549}" dt="2023-10-20T19:40:41.439" v="1741"/>
        <pc:sldMkLst>
          <pc:docMk/>
          <pc:sldMk cId="1670462932" sldId="296"/>
        </pc:sldMkLst>
        <pc:spChg chg="del mod">
          <ac:chgData name="Vera,  Juan (OS-)" userId="S::verajua_paho.org#ext#@worldhealthorg.onmicrosoft.com::d4a6bcd2-ec73-4ae3-9347-161d4b21fb1f" providerId="AD" clId="Web-{395E42AC-853E-DDD4-2EC0-AE2F56AA0549}" dt="2023-10-20T19:40:38.283" v="1739"/>
          <ac:spMkLst>
            <pc:docMk/>
            <pc:sldMk cId="1670462932" sldId="296"/>
            <ac:spMk id="2" creationId="{00000000-0000-0000-0000-000000000000}"/>
          </ac:spMkLst>
        </pc:spChg>
        <pc:spChg chg="mod">
          <ac:chgData name="Vera,  Juan (OS-)" userId="S::verajua_paho.org#ext#@worldhealthorg.onmicrosoft.com::d4a6bcd2-ec73-4ae3-9347-161d4b21fb1f" providerId="AD" clId="Web-{395E42AC-853E-DDD4-2EC0-AE2F56AA0549}" dt="2023-10-20T18:27:29.760" v="1149" actId="1076"/>
          <ac:spMkLst>
            <pc:docMk/>
            <pc:sldMk cId="1670462932" sldId="296"/>
            <ac:spMk id="3" creationId="{00000000-0000-0000-0000-000000000000}"/>
          </ac:spMkLst>
        </pc:spChg>
        <pc:spChg chg="add del mod">
          <ac:chgData name="Vera,  Juan (OS-)" userId="S::verajua_paho.org#ext#@worldhealthorg.onmicrosoft.com::d4a6bcd2-ec73-4ae3-9347-161d4b21fb1f" providerId="AD" clId="Web-{395E42AC-853E-DDD4-2EC0-AE2F56AA0549}" dt="2023-10-20T19:40:41.439" v="1741"/>
          <ac:spMkLst>
            <pc:docMk/>
            <pc:sldMk cId="1670462932" sldId="296"/>
            <ac:spMk id="6" creationId="{834DCE93-3F2C-F9FA-C577-BBA48587B694}"/>
          </ac:spMkLst>
        </pc:spChg>
        <pc:spChg chg="add">
          <ac:chgData name="Vera,  Juan (OS-)" userId="S::verajua_paho.org#ext#@worldhealthorg.onmicrosoft.com::d4a6bcd2-ec73-4ae3-9347-161d4b21fb1f" providerId="AD" clId="Web-{395E42AC-853E-DDD4-2EC0-AE2F56AA0549}" dt="2023-10-20T19:40:39.111" v="1740"/>
          <ac:spMkLst>
            <pc:docMk/>
            <pc:sldMk cId="1670462932" sldId="296"/>
            <ac:spMk id="9" creationId="{9DDE13FA-AE89-288D-2E63-760738BDCC56}"/>
          </ac:spMkLst>
        </pc:spChg>
      </pc:sldChg>
      <pc:sldChg chg="addSp delSp modSp">
        <pc:chgData name="Vera,  Juan (OS-)" userId="S::verajua_paho.org#ext#@worldhealthorg.onmicrosoft.com::d4a6bcd2-ec73-4ae3-9347-161d4b21fb1f" providerId="AD" clId="Web-{395E42AC-853E-DDD4-2EC0-AE2F56AA0549}" dt="2023-10-20T19:41:11.207" v="1752"/>
        <pc:sldMkLst>
          <pc:docMk/>
          <pc:sldMk cId="327818093" sldId="299"/>
        </pc:sldMkLst>
        <pc:spChg chg="del mod">
          <ac:chgData name="Vera,  Juan (OS-)" userId="S::verajua_paho.org#ext#@worldhealthorg.onmicrosoft.com::d4a6bcd2-ec73-4ae3-9347-161d4b21fb1f" providerId="AD" clId="Web-{395E42AC-853E-DDD4-2EC0-AE2F56AA0549}" dt="2023-10-20T19:41:05.878" v="1750"/>
          <ac:spMkLst>
            <pc:docMk/>
            <pc:sldMk cId="327818093" sldId="299"/>
            <ac:spMk id="2" creationId="{00000000-0000-0000-0000-000000000000}"/>
          </ac:spMkLst>
        </pc:spChg>
        <pc:spChg chg="mod">
          <ac:chgData name="Vera,  Juan (OS-)" userId="S::verajua_paho.org#ext#@worldhealthorg.onmicrosoft.com::d4a6bcd2-ec73-4ae3-9347-161d4b21fb1f" providerId="AD" clId="Web-{395E42AC-853E-DDD4-2EC0-AE2F56AA0549}" dt="2023-10-20T18:20:29.244" v="1004" actId="1076"/>
          <ac:spMkLst>
            <pc:docMk/>
            <pc:sldMk cId="327818093" sldId="299"/>
            <ac:spMk id="3" creationId="{00000000-0000-0000-0000-000000000000}"/>
          </ac:spMkLst>
        </pc:spChg>
        <pc:spChg chg="mod">
          <ac:chgData name="Vera,  Juan (OS-)" userId="S::verajua_paho.org#ext#@worldhealthorg.onmicrosoft.com::d4a6bcd2-ec73-4ae3-9347-161d4b21fb1f" providerId="AD" clId="Web-{395E42AC-853E-DDD4-2EC0-AE2F56AA0549}" dt="2023-10-20T18:15:07.063" v="758" actId="1076"/>
          <ac:spMkLst>
            <pc:docMk/>
            <pc:sldMk cId="327818093" sldId="299"/>
            <ac:spMk id="5" creationId="{BDFF3C4E-8F3A-41D2-E640-451954C072C2}"/>
          </ac:spMkLst>
        </pc:spChg>
        <pc:spChg chg="add del mod">
          <ac:chgData name="Vera,  Juan (OS-)" userId="S::verajua_paho.org#ext#@worldhealthorg.onmicrosoft.com::d4a6bcd2-ec73-4ae3-9347-161d4b21fb1f" providerId="AD" clId="Web-{395E42AC-853E-DDD4-2EC0-AE2F56AA0549}" dt="2023-10-20T19:41:09.910" v="1751"/>
          <ac:spMkLst>
            <pc:docMk/>
            <pc:sldMk cId="327818093" sldId="299"/>
            <ac:spMk id="6" creationId="{0E6FF0F8-8005-AD18-612C-0E9F23D8CC45}"/>
          </ac:spMkLst>
        </pc:spChg>
        <pc:spChg chg="add mod">
          <ac:chgData name="Vera,  Juan (OS-)" userId="S::verajua_paho.org#ext#@worldhealthorg.onmicrosoft.com::d4a6bcd2-ec73-4ae3-9347-161d4b21fb1f" providerId="AD" clId="Web-{395E42AC-853E-DDD4-2EC0-AE2F56AA0549}" dt="2023-10-20T19:41:11.207" v="1752"/>
          <ac:spMkLst>
            <pc:docMk/>
            <pc:sldMk cId="327818093" sldId="299"/>
            <ac:spMk id="9" creationId="{C264F0B7-7EC9-CE2E-CAA9-1264E8D5263F}"/>
          </ac:spMkLst>
        </pc:spChg>
        <pc:picChg chg="mod">
          <ac:chgData name="Vera,  Juan (OS-)" userId="S::verajua_paho.org#ext#@worldhealthorg.onmicrosoft.com::d4a6bcd2-ec73-4ae3-9347-161d4b21fb1f" providerId="AD" clId="Web-{395E42AC-853E-DDD4-2EC0-AE2F56AA0549}" dt="2023-10-20T18:15:07.048" v="757" actId="1076"/>
          <ac:picMkLst>
            <pc:docMk/>
            <pc:sldMk cId="327818093" sldId="299"/>
            <ac:picMk id="3074" creationId="{6A23E328-227A-D803-E568-C19938215ABB}"/>
          </ac:picMkLst>
        </pc:picChg>
      </pc:sldChg>
      <pc:sldChg chg="modSp">
        <pc:chgData name="Vera,  Juan (OS-)" userId="S::verajua_paho.org#ext#@worldhealthorg.onmicrosoft.com::d4a6bcd2-ec73-4ae3-9347-161d4b21fb1f" providerId="AD" clId="Web-{395E42AC-853E-DDD4-2EC0-AE2F56AA0549}" dt="2023-10-20T19:40:19.078" v="1728" actId="20577"/>
        <pc:sldMkLst>
          <pc:docMk/>
          <pc:sldMk cId="1500520248" sldId="300"/>
        </pc:sldMkLst>
        <pc:spChg chg="mod">
          <ac:chgData name="Vera,  Juan (OS-)" userId="S::verajua_paho.org#ext#@worldhealthorg.onmicrosoft.com::d4a6bcd2-ec73-4ae3-9347-161d4b21fb1f" providerId="AD" clId="Web-{395E42AC-853E-DDD4-2EC0-AE2F56AA0549}" dt="2023-10-20T19:40:19.078" v="1728" actId="20577"/>
          <ac:spMkLst>
            <pc:docMk/>
            <pc:sldMk cId="1500520248" sldId="300"/>
            <ac:spMk id="2" creationId="{00000000-0000-0000-0000-000000000000}"/>
          </ac:spMkLst>
        </pc:spChg>
        <pc:spChg chg="mod">
          <ac:chgData name="Vera,  Juan (OS-)" userId="S::verajua_paho.org#ext#@worldhealthorg.onmicrosoft.com::d4a6bcd2-ec73-4ae3-9347-161d4b21fb1f" providerId="AD" clId="Web-{395E42AC-853E-DDD4-2EC0-AE2F56AA0549}" dt="2023-10-20T18:38:56.483" v="1201" actId="20577"/>
          <ac:spMkLst>
            <pc:docMk/>
            <pc:sldMk cId="1500520248" sldId="300"/>
            <ac:spMk id="5" creationId="{00000000-0000-0000-0000-000000000000}"/>
          </ac:spMkLst>
        </pc:spChg>
      </pc:sldChg>
      <pc:sldChg chg="modSp">
        <pc:chgData name="Vera,  Juan (OS-)" userId="S::verajua_paho.org#ext#@worldhealthorg.onmicrosoft.com::d4a6bcd2-ec73-4ae3-9347-161d4b21fb1f" providerId="AD" clId="Web-{395E42AC-853E-DDD4-2EC0-AE2F56AA0549}" dt="2023-10-20T19:40:11.609" v="1726" actId="20577"/>
        <pc:sldMkLst>
          <pc:docMk/>
          <pc:sldMk cId="609473500" sldId="301"/>
        </pc:sldMkLst>
        <pc:spChg chg="mod">
          <ac:chgData name="Vera,  Juan (OS-)" userId="S::verajua_paho.org#ext#@worldhealthorg.onmicrosoft.com::d4a6bcd2-ec73-4ae3-9347-161d4b21fb1f" providerId="AD" clId="Web-{395E42AC-853E-DDD4-2EC0-AE2F56AA0549}" dt="2023-10-20T19:40:11.609" v="1726" actId="20577"/>
          <ac:spMkLst>
            <pc:docMk/>
            <pc:sldMk cId="609473500" sldId="301"/>
            <ac:spMk id="2" creationId="{00000000-0000-0000-0000-000000000000}"/>
          </ac:spMkLst>
        </pc:spChg>
        <pc:spChg chg="mod">
          <ac:chgData name="Vera,  Juan (OS-)" userId="S::verajua_paho.org#ext#@worldhealthorg.onmicrosoft.com::d4a6bcd2-ec73-4ae3-9347-161d4b21fb1f" providerId="AD" clId="Web-{395E42AC-853E-DDD4-2EC0-AE2F56AA0549}" dt="2023-10-20T18:41:01.336" v="1268" actId="1076"/>
          <ac:spMkLst>
            <pc:docMk/>
            <pc:sldMk cId="609473500" sldId="301"/>
            <ac:spMk id="3" creationId="{A58F3E98-DF7C-1472-B894-A75E36B45FAF}"/>
          </ac:spMkLst>
        </pc:spChg>
        <pc:spChg chg="mod">
          <ac:chgData name="Vera,  Juan (OS-)" userId="S::verajua_paho.org#ext#@worldhealthorg.onmicrosoft.com::d4a6bcd2-ec73-4ae3-9347-161d4b21fb1f" providerId="AD" clId="Web-{395E42AC-853E-DDD4-2EC0-AE2F56AA0549}" dt="2023-10-20T18:42:12.044" v="1272" actId="20577"/>
          <ac:spMkLst>
            <pc:docMk/>
            <pc:sldMk cId="609473500" sldId="301"/>
            <ac:spMk id="5" creationId="{00000000-0000-0000-0000-000000000000}"/>
          </ac:spMkLst>
        </pc:spChg>
        <pc:picChg chg="mod">
          <ac:chgData name="Vera,  Juan (OS-)" userId="S::verajua_paho.org#ext#@worldhealthorg.onmicrosoft.com::d4a6bcd2-ec73-4ae3-9347-161d4b21fb1f" providerId="AD" clId="Web-{395E42AC-853E-DDD4-2EC0-AE2F56AA0549}" dt="2023-10-20T18:40:59.055" v="1267" actId="1076"/>
          <ac:picMkLst>
            <pc:docMk/>
            <pc:sldMk cId="609473500" sldId="301"/>
            <ac:picMk id="9218" creationId="{5AD1860A-E515-B906-3F61-29274D4622BD}"/>
          </ac:picMkLst>
        </pc:picChg>
      </pc:sldChg>
      <pc:sldChg chg="modSp">
        <pc:chgData name="Vera,  Juan (OS-)" userId="S::verajua_paho.org#ext#@worldhealthorg.onmicrosoft.com::d4a6bcd2-ec73-4ae3-9347-161d4b21fb1f" providerId="AD" clId="Web-{395E42AC-853E-DDD4-2EC0-AE2F56AA0549}" dt="2023-10-20T19:19:45.076" v="1337" actId="20577"/>
        <pc:sldMkLst>
          <pc:docMk/>
          <pc:sldMk cId="1952721180" sldId="302"/>
        </pc:sldMkLst>
        <pc:spChg chg="mod">
          <ac:chgData name="Vera,  Juan (OS-)" userId="S::verajua_paho.org#ext#@worldhealthorg.onmicrosoft.com::d4a6bcd2-ec73-4ae3-9347-161d4b21fb1f" providerId="AD" clId="Web-{395E42AC-853E-DDD4-2EC0-AE2F56AA0549}" dt="2023-10-20T19:19:45.076" v="1337" actId="20577"/>
          <ac:spMkLst>
            <pc:docMk/>
            <pc:sldMk cId="1952721180" sldId="302"/>
            <ac:spMk id="2" creationId="{00000000-0000-0000-0000-000000000000}"/>
          </ac:spMkLst>
        </pc:spChg>
        <pc:spChg chg="mod">
          <ac:chgData name="Vera,  Juan (OS-)" userId="S::verajua_paho.org#ext#@worldhealthorg.onmicrosoft.com::d4a6bcd2-ec73-4ae3-9347-161d4b21fb1f" providerId="AD" clId="Web-{395E42AC-853E-DDD4-2EC0-AE2F56AA0549}" dt="2023-10-20T19:19:29.950" v="1336" actId="20577"/>
          <ac:spMkLst>
            <pc:docMk/>
            <pc:sldMk cId="1952721180" sldId="302"/>
            <ac:spMk id="5" creationId="{00000000-0000-0000-0000-000000000000}"/>
          </ac:spMkLst>
        </pc:spChg>
      </pc:sldChg>
      <pc:sldChg chg="modSp">
        <pc:chgData name="Vera,  Juan (OS-)" userId="S::verajua_paho.org#ext#@worldhealthorg.onmicrosoft.com::d4a6bcd2-ec73-4ae3-9347-161d4b21fb1f" providerId="AD" clId="Web-{395E42AC-853E-DDD4-2EC0-AE2F56AA0549}" dt="2023-10-20T19:20:47.362" v="1346" actId="20577"/>
        <pc:sldMkLst>
          <pc:docMk/>
          <pc:sldMk cId="857357522" sldId="303"/>
        </pc:sldMkLst>
        <pc:spChg chg="mod">
          <ac:chgData name="Vera,  Juan (OS-)" userId="S::verajua_paho.org#ext#@worldhealthorg.onmicrosoft.com::d4a6bcd2-ec73-4ae3-9347-161d4b21fb1f" providerId="AD" clId="Web-{395E42AC-853E-DDD4-2EC0-AE2F56AA0549}" dt="2023-10-20T19:20:02.968" v="1341" actId="20577"/>
          <ac:spMkLst>
            <pc:docMk/>
            <pc:sldMk cId="857357522" sldId="303"/>
            <ac:spMk id="2" creationId="{00000000-0000-0000-0000-000000000000}"/>
          </ac:spMkLst>
        </pc:spChg>
        <pc:spChg chg="mod">
          <ac:chgData name="Vera,  Juan (OS-)" userId="S::verajua_paho.org#ext#@worldhealthorg.onmicrosoft.com::d4a6bcd2-ec73-4ae3-9347-161d4b21fb1f" providerId="AD" clId="Web-{395E42AC-853E-DDD4-2EC0-AE2F56AA0549}" dt="2023-10-20T19:20:47.362" v="1346" actId="20577"/>
          <ac:spMkLst>
            <pc:docMk/>
            <pc:sldMk cId="857357522" sldId="303"/>
            <ac:spMk id="5" creationId="{00000000-0000-0000-0000-000000000000}"/>
          </ac:spMkLst>
        </pc:spChg>
      </pc:sldChg>
      <pc:sldChg chg="addSp delSp modSp">
        <pc:chgData name="Vera,  Juan (OS-)" userId="S::verajua_paho.org#ext#@worldhealthorg.onmicrosoft.com::d4a6bcd2-ec73-4ae3-9347-161d4b21fb1f" providerId="AD" clId="Web-{395E42AC-853E-DDD4-2EC0-AE2F56AA0549}" dt="2023-10-20T19:40:00.640" v="1712"/>
        <pc:sldMkLst>
          <pc:docMk/>
          <pc:sldMk cId="1594857899" sldId="304"/>
        </pc:sldMkLst>
        <pc:spChg chg="del">
          <ac:chgData name="Vera,  Juan (OS-)" userId="S::verajua_paho.org#ext#@worldhealthorg.onmicrosoft.com::d4a6bcd2-ec73-4ae3-9347-161d4b21fb1f" providerId="AD" clId="Web-{395E42AC-853E-DDD4-2EC0-AE2F56AA0549}" dt="2023-10-20T19:39:57.358" v="1710"/>
          <ac:spMkLst>
            <pc:docMk/>
            <pc:sldMk cId="1594857899" sldId="304"/>
            <ac:spMk id="2" creationId="{00000000-0000-0000-0000-000000000000}"/>
          </ac:spMkLst>
        </pc:spChg>
        <pc:spChg chg="mod">
          <ac:chgData name="Vera,  Juan (OS-)" userId="S::verajua_paho.org#ext#@worldhealthorg.onmicrosoft.com::d4a6bcd2-ec73-4ae3-9347-161d4b21fb1f" providerId="AD" clId="Web-{395E42AC-853E-DDD4-2EC0-AE2F56AA0549}" dt="2023-10-20T19:22:46.557" v="1352" actId="20577"/>
          <ac:spMkLst>
            <pc:docMk/>
            <pc:sldMk cId="1594857899" sldId="304"/>
            <ac:spMk id="4" creationId="{00000000-0000-0000-0000-000000000000}"/>
          </ac:spMkLst>
        </pc:spChg>
        <pc:spChg chg="add del mod">
          <ac:chgData name="Vera,  Juan (OS-)" userId="S::verajua_paho.org#ext#@worldhealthorg.onmicrosoft.com::d4a6bcd2-ec73-4ae3-9347-161d4b21fb1f" providerId="AD" clId="Web-{395E42AC-853E-DDD4-2EC0-AE2F56AA0549}" dt="2023-10-20T19:40:00.640" v="1712"/>
          <ac:spMkLst>
            <pc:docMk/>
            <pc:sldMk cId="1594857899" sldId="304"/>
            <ac:spMk id="6" creationId="{8B4D38BD-2DEA-855B-5495-FD6EB0744ADB}"/>
          </ac:spMkLst>
        </pc:spChg>
        <pc:spChg chg="add">
          <ac:chgData name="Vera,  Juan (OS-)" userId="S::verajua_paho.org#ext#@worldhealthorg.onmicrosoft.com::d4a6bcd2-ec73-4ae3-9347-161d4b21fb1f" providerId="AD" clId="Web-{395E42AC-853E-DDD4-2EC0-AE2F56AA0549}" dt="2023-10-20T19:39:57.843" v="1711"/>
          <ac:spMkLst>
            <pc:docMk/>
            <pc:sldMk cId="1594857899" sldId="304"/>
            <ac:spMk id="9" creationId="{B4496D2D-8FCC-CF10-BB6F-0493BFD9B0BA}"/>
          </ac:spMkLst>
        </pc:spChg>
      </pc:sldChg>
      <pc:sldChg chg="modSp">
        <pc:chgData name="Vera,  Juan (OS-)" userId="S::verajua_paho.org#ext#@worldhealthorg.onmicrosoft.com::d4a6bcd2-ec73-4ae3-9347-161d4b21fb1f" providerId="AD" clId="Web-{395E42AC-853E-DDD4-2EC0-AE2F56AA0549}" dt="2023-10-20T19:39:53.905" v="1709" actId="1076"/>
        <pc:sldMkLst>
          <pc:docMk/>
          <pc:sldMk cId="1438563254" sldId="305"/>
        </pc:sldMkLst>
        <pc:spChg chg="mod">
          <ac:chgData name="Vera,  Juan (OS-)" userId="S::verajua_paho.org#ext#@worldhealthorg.onmicrosoft.com::d4a6bcd2-ec73-4ae3-9347-161d4b21fb1f" providerId="AD" clId="Web-{395E42AC-853E-DDD4-2EC0-AE2F56AA0549}" dt="2023-10-20T19:39:53.905" v="1709" actId="1076"/>
          <ac:spMkLst>
            <pc:docMk/>
            <pc:sldMk cId="1438563254" sldId="305"/>
            <ac:spMk id="2" creationId="{00000000-0000-0000-0000-000000000000}"/>
          </ac:spMkLst>
        </pc:spChg>
        <pc:spChg chg="mod">
          <ac:chgData name="Vera,  Juan (OS-)" userId="S::verajua_paho.org#ext#@worldhealthorg.onmicrosoft.com::d4a6bcd2-ec73-4ae3-9347-161d4b21fb1f" providerId="AD" clId="Web-{395E42AC-853E-DDD4-2EC0-AE2F56AA0549}" dt="2023-10-20T19:23:56.702" v="1360" actId="20577"/>
          <ac:spMkLst>
            <pc:docMk/>
            <pc:sldMk cId="1438563254" sldId="305"/>
            <ac:spMk id="4" creationId="{00000000-0000-0000-0000-000000000000}"/>
          </ac:spMkLst>
        </pc:spChg>
      </pc:sldChg>
      <pc:sldChg chg="addSp delSp modSp">
        <pc:chgData name="Vera,  Juan (OS-)" userId="S::verajua_paho.org#ext#@worldhealthorg.onmicrosoft.com::d4a6bcd2-ec73-4ae3-9347-161d4b21fb1f" providerId="AD" clId="Web-{395E42AC-853E-DDD4-2EC0-AE2F56AA0549}" dt="2023-10-20T19:38:43.494" v="1678" actId="20577"/>
        <pc:sldMkLst>
          <pc:docMk/>
          <pc:sldMk cId="1189455733" sldId="306"/>
        </pc:sldMkLst>
        <pc:spChg chg="add mod">
          <ac:chgData name="Vera,  Juan (OS-)" userId="S::verajua_paho.org#ext#@worldhealthorg.onmicrosoft.com::d4a6bcd2-ec73-4ae3-9347-161d4b21fb1f" providerId="AD" clId="Web-{395E42AC-853E-DDD4-2EC0-AE2F56AA0549}" dt="2023-10-20T19:34:28.696" v="1586" actId="20577"/>
          <ac:spMkLst>
            <pc:docMk/>
            <pc:sldMk cId="1189455733" sldId="306"/>
            <ac:spMk id="2" creationId="{083D8AA9-2A59-D177-E4F6-0B614E8BF592}"/>
          </ac:spMkLst>
        </pc:spChg>
        <pc:spChg chg="del mod">
          <ac:chgData name="Vera,  Juan (OS-)" userId="S::verajua_paho.org#ext#@worldhealthorg.onmicrosoft.com::d4a6bcd2-ec73-4ae3-9347-161d4b21fb1f" providerId="AD" clId="Web-{395E42AC-853E-DDD4-2EC0-AE2F56AA0549}" dt="2023-10-20T19:34:10.258" v="1583"/>
          <ac:spMkLst>
            <pc:docMk/>
            <pc:sldMk cId="1189455733" sldId="306"/>
            <ac:spMk id="3" creationId="{00000000-0000-0000-0000-000000000000}"/>
          </ac:spMkLst>
        </pc:spChg>
        <pc:spChg chg="mod">
          <ac:chgData name="Vera,  Juan (OS-)" userId="S::verajua_paho.org#ext#@worldhealthorg.onmicrosoft.com::d4a6bcd2-ec73-4ae3-9347-161d4b21fb1f" providerId="AD" clId="Web-{395E42AC-853E-DDD4-2EC0-AE2F56AA0549}" dt="2023-10-20T19:38:43.494" v="1678" actId="20577"/>
          <ac:spMkLst>
            <pc:docMk/>
            <pc:sldMk cId="1189455733" sldId="306"/>
            <ac:spMk id="4" creationId="{00000000-0000-0000-0000-000000000000}"/>
          </ac:spMkLst>
        </pc:spChg>
        <pc:spChg chg="mod">
          <ac:chgData name="Vera,  Juan (OS-)" userId="S::verajua_paho.org#ext#@worldhealthorg.onmicrosoft.com::d4a6bcd2-ec73-4ae3-9347-161d4b21fb1f" providerId="AD" clId="Web-{395E42AC-853E-DDD4-2EC0-AE2F56AA0549}" dt="2023-10-20T19:33:08.097" v="1545" actId="20577"/>
          <ac:spMkLst>
            <pc:docMk/>
            <pc:sldMk cId="1189455733" sldId="306"/>
            <ac:spMk id="5" creationId="{00000000-0000-0000-0000-000000000000}"/>
          </ac:spMkLst>
        </pc:spChg>
      </pc:sldChg>
      <pc:sldChg chg="addSp delSp modSp">
        <pc:chgData name="Vera,  Juan (OS-)" userId="S::verajua_paho.org#ext#@worldhealthorg.onmicrosoft.com::d4a6bcd2-ec73-4ae3-9347-161d4b21fb1f" providerId="AD" clId="Web-{395E42AC-853E-DDD4-2EC0-AE2F56AA0549}" dt="2023-10-20T19:32:57.706" v="1544"/>
        <pc:sldMkLst>
          <pc:docMk/>
          <pc:sldMk cId="1739619203" sldId="308"/>
        </pc:sldMkLst>
        <pc:spChg chg="del">
          <ac:chgData name="Vera,  Juan (OS-)" userId="S::verajua_paho.org#ext#@worldhealthorg.onmicrosoft.com::d4a6bcd2-ec73-4ae3-9347-161d4b21fb1f" providerId="AD" clId="Web-{395E42AC-853E-DDD4-2EC0-AE2F56AA0549}" dt="2023-10-20T19:27:20.356" v="1454"/>
          <ac:spMkLst>
            <pc:docMk/>
            <pc:sldMk cId="1739619203" sldId="308"/>
            <ac:spMk id="2" creationId="{00000000-0000-0000-0000-000000000000}"/>
          </ac:spMkLst>
        </pc:spChg>
        <pc:spChg chg="mod">
          <ac:chgData name="Vera,  Juan (OS-)" userId="S::verajua_paho.org#ext#@worldhealthorg.onmicrosoft.com::d4a6bcd2-ec73-4ae3-9347-161d4b21fb1f" providerId="AD" clId="Web-{395E42AC-853E-DDD4-2EC0-AE2F56AA0549}" dt="2023-10-20T19:32:12.625" v="1540" actId="20577"/>
          <ac:spMkLst>
            <pc:docMk/>
            <pc:sldMk cId="1739619203" sldId="308"/>
            <ac:spMk id="4" creationId="{00000000-0000-0000-0000-000000000000}"/>
          </ac:spMkLst>
        </pc:spChg>
        <pc:spChg chg="add mod">
          <ac:chgData name="Vera,  Juan (OS-)" userId="S::verajua_paho.org#ext#@worldhealthorg.onmicrosoft.com::d4a6bcd2-ec73-4ae3-9347-161d4b21fb1f" providerId="AD" clId="Web-{395E42AC-853E-DDD4-2EC0-AE2F56AA0549}" dt="2023-10-20T19:32:57.706" v="1544"/>
          <ac:spMkLst>
            <pc:docMk/>
            <pc:sldMk cId="1739619203" sldId="308"/>
            <ac:spMk id="5" creationId="{0F58F4DC-4162-65FA-F67F-C38244DBFECD}"/>
          </ac:spMkLst>
        </pc:spChg>
        <pc:spChg chg="mod">
          <ac:chgData name="Vera,  Juan (OS-)" userId="S::verajua_paho.org#ext#@worldhealthorg.onmicrosoft.com::d4a6bcd2-ec73-4ae3-9347-161d4b21fb1f" providerId="AD" clId="Web-{395E42AC-853E-DDD4-2EC0-AE2F56AA0549}" dt="2023-10-20T19:32:16.719" v="1541"/>
          <ac:spMkLst>
            <pc:docMk/>
            <pc:sldMk cId="1739619203" sldId="308"/>
            <ac:spMk id="267" creationId="{00000000-0000-0000-0000-000000000000}"/>
          </ac:spMkLst>
        </pc:spChg>
        <pc:spChg chg="mod">
          <ac:chgData name="Vera,  Juan (OS-)" userId="S::verajua_paho.org#ext#@worldhealthorg.onmicrosoft.com::d4a6bcd2-ec73-4ae3-9347-161d4b21fb1f" providerId="AD" clId="Web-{395E42AC-853E-DDD4-2EC0-AE2F56AA0549}" dt="2023-10-20T19:30:04.117" v="1494" actId="20577"/>
          <ac:spMkLst>
            <pc:docMk/>
            <pc:sldMk cId="1739619203" sldId="308"/>
            <ac:spMk id="268" creationId="{00000000-0000-0000-0000-000000000000}"/>
          </ac:spMkLst>
        </pc:spChg>
      </pc:sldChg>
      <pc:sldChg chg="modSp">
        <pc:chgData name="Vera,  Juan (OS-)" userId="S::verajua_paho.org#ext#@worldhealthorg.onmicrosoft.com::d4a6bcd2-ec73-4ae3-9347-161d4b21fb1f" providerId="AD" clId="Web-{395E42AC-853E-DDD4-2EC0-AE2F56AA0549}" dt="2023-10-20T19:51:14.184" v="1915" actId="1076"/>
        <pc:sldMkLst>
          <pc:docMk/>
          <pc:sldMk cId="914007181" sldId="312"/>
        </pc:sldMkLst>
        <pc:spChg chg="mod">
          <ac:chgData name="Vera,  Juan (OS-)" userId="S::verajua_paho.org#ext#@worldhealthorg.onmicrosoft.com::d4a6bcd2-ec73-4ae3-9347-161d4b21fb1f" providerId="AD" clId="Web-{395E42AC-853E-DDD4-2EC0-AE2F56AA0549}" dt="2023-10-20T19:46:46.526" v="1839" actId="1076"/>
          <ac:spMkLst>
            <pc:docMk/>
            <pc:sldMk cId="914007181" sldId="312"/>
            <ac:spMk id="2" creationId="{00000000-0000-0000-0000-000000000000}"/>
          </ac:spMkLst>
        </pc:spChg>
        <pc:spChg chg="mod">
          <ac:chgData name="Vera,  Juan (OS-)" userId="S::verajua_paho.org#ext#@worldhealthorg.onmicrosoft.com::d4a6bcd2-ec73-4ae3-9347-161d4b21fb1f" providerId="AD" clId="Web-{395E42AC-853E-DDD4-2EC0-AE2F56AA0549}" dt="2023-10-20T19:51:14.184" v="1915" actId="1076"/>
          <ac:spMkLst>
            <pc:docMk/>
            <pc:sldMk cId="914007181" sldId="312"/>
            <ac:spMk id="3" creationId="{00000000-0000-0000-0000-000000000000}"/>
          </ac:spMkLst>
        </pc:spChg>
        <pc:spChg chg="mod">
          <ac:chgData name="Vera,  Juan (OS-)" userId="S::verajua_paho.org#ext#@worldhealthorg.onmicrosoft.com::d4a6bcd2-ec73-4ae3-9347-161d4b21fb1f" providerId="AD" clId="Web-{395E42AC-853E-DDD4-2EC0-AE2F56AA0549}" dt="2023-10-20T19:51:00.995" v="1913" actId="1076"/>
          <ac:spMkLst>
            <pc:docMk/>
            <pc:sldMk cId="914007181" sldId="312"/>
            <ac:spMk id="5" creationId="{7A072070-8A98-35DA-4515-C2FD81958470}"/>
          </ac:spMkLst>
        </pc:spChg>
        <pc:picChg chg="mod">
          <ac:chgData name="Vera,  Juan (OS-)" userId="S::verajua_paho.org#ext#@worldhealthorg.onmicrosoft.com::d4a6bcd2-ec73-4ae3-9347-161d4b21fb1f" providerId="AD" clId="Web-{395E42AC-853E-DDD4-2EC0-AE2F56AA0549}" dt="2023-10-20T19:50:59.261" v="1912" actId="1076"/>
          <ac:picMkLst>
            <pc:docMk/>
            <pc:sldMk cId="914007181" sldId="312"/>
            <ac:picMk id="14338" creationId="{74C9F1B4-A1DD-67C3-F1A2-E41A36A59A65}"/>
          </ac:picMkLst>
        </pc:picChg>
      </pc:sldChg>
      <pc:sldChg chg="addSp delSp modSp">
        <pc:chgData name="Vera,  Juan (OS-)" userId="S::verajua_paho.org#ext#@worldhealthorg.onmicrosoft.com::d4a6bcd2-ec73-4ae3-9347-161d4b21fb1f" providerId="AD" clId="Web-{395E42AC-853E-DDD4-2EC0-AE2F56AA0549}" dt="2023-10-20T19:52:52.424" v="1935" actId="1076"/>
        <pc:sldMkLst>
          <pc:docMk/>
          <pc:sldMk cId="90645120" sldId="313"/>
        </pc:sldMkLst>
        <pc:spChg chg="mod">
          <ac:chgData name="Vera,  Juan (OS-)" userId="S::verajua_paho.org#ext#@worldhealthorg.onmicrosoft.com::d4a6bcd2-ec73-4ae3-9347-161d4b21fb1f" providerId="AD" clId="Web-{395E42AC-853E-DDD4-2EC0-AE2F56AA0549}" dt="2023-10-20T19:51:33.154" v="1918" actId="1076"/>
          <ac:spMkLst>
            <pc:docMk/>
            <pc:sldMk cId="90645120" sldId="313"/>
            <ac:spMk id="2" creationId="{00000000-0000-0000-0000-000000000000}"/>
          </ac:spMkLst>
        </pc:spChg>
        <pc:spChg chg="mod">
          <ac:chgData name="Vera,  Juan (OS-)" userId="S::verajua_paho.org#ext#@worldhealthorg.onmicrosoft.com::d4a6bcd2-ec73-4ae3-9347-161d4b21fb1f" providerId="AD" clId="Web-{395E42AC-853E-DDD4-2EC0-AE2F56AA0549}" dt="2023-10-20T19:52:52.424" v="1935" actId="1076"/>
          <ac:spMkLst>
            <pc:docMk/>
            <pc:sldMk cId="90645120" sldId="313"/>
            <ac:spMk id="3" creationId="{00000000-0000-0000-0000-000000000000}"/>
          </ac:spMkLst>
        </pc:spChg>
        <pc:spChg chg="add mod">
          <ac:chgData name="Vera,  Juan (OS-)" userId="S::verajua_paho.org#ext#@worldhealthorg.onmicrosoft.com::d4a6bcd2-ec73-4ae3-9347-161d4b21fb1f" providerId="AD" clId="Web-{395E42AC-853E-DDD4-2EC0-AE2F56AA0549}" dt="2023-10-20T19:52:45.127" v="1934" actId="1076"/>
          <ac:spMkLst>
            <pc:docMk/>
            <pc:sldMk cId="90645120" sldId="313"/>
            <ac:spMk id="6" creationId="{1E1CB00C-8539-193B-36E9-88D1EAC03A77}"/>
          </ac:spMkLst>
        </pc:spChg>
        <pc:picChg chg="del">
          <ac:chgData name="Vera,  Juan (OS-)" userId="S::verajua_paho.org#ext#@worldhealthorg.onmicrosoft.com::d4a6bcd2-ec73-4ae3-9347-161d4b21fb1f" providerId="AD" clId="Web-{395E42AC-853E-DDD4-2EC0-AE2F56AA0549}" dt="2023-10-20T19:51:41.592" v="1919"/>
          <ac:picMkLst>
            <pc:docMk/>
            <pc:sldMk cId="90645120" sldId="313"/>
            <ac:picMk id="4" creationId="{00000000-0000-0000-0000-000000000000}"/>
          </ac:picMkLst>
        </pc:picChg>
        <pc:picChg chg="add mod">
          <ac:chgData name="Vera,  Juan (OS-)" userId="S::verajua_paho.org#ext#@worldhealthorg.onmicrosoft.com::d4a6bcd2-ec73-4ae3-9347-161d4b21fb1f" providerId="AD" clId="Web-{395E42AC-853E-DDD4-2EC0-AE2F56AA0549}" dt="2023-10-20T19:52:41.470" v="1932" actId="1076"/>
          <ac:picMkLst>
            <pc:docMk/>
            <pc:sldMk cId="90645120" sldId="313"/>
            <ac:picMk id="5" creationId="{0DC34131-8794-1E2B-8527-26D6C26C377E}"/>
          </ac:picMkLst>
        </pc:picChg>
      </pc:sldChg>
      <pc:sldChg chg="modSp">
        <pc:chgData name="Vera,  Juan (OS-)" userId="S::verajua_paho.org#ext#@worldhealthorg.onmicrosoft.com::d4a6bcd2-ec73-4ae3-9347-161d4b21fb1f" providerId="AD" clId="Web-{395E42AC-853E-DDD4-2EC0-AE2F56AA0549}" dt="2023-10-20T19:57:16.129" v="2019" actId="1076"/>
        <pc:sldMkLst>
          <pc:docMk/>
          <pc:sldMk cId="2046017902" sldId="314"/>
        </pc:sldMkLst>
        <pc:spChg chg="mod">
          <ac:chgData name="Vera,  Juan (OS-)" userId="S::verajua_paho.org#ext#@worldhealthorg.onmicrosoft.com::d4a6bcd2-ec73-4ae3-9347-161d4b21fb1f" providerId="AD" clId="Web-{395E42AC-853E-DDD4-2EC0-AE2F56AA0549}" dt="2023-10-20T19:53:09.816" v="1938" actId="1076"/>
          <ac:spMkLst>
            <pc:docMk/>
            <pc:sldMk cId="2046017902" sldId="314"/>
            <ac:spMk id="2" creationId="{00000000-0000-0000-0000-000000000000}"/>
          </ac:spMkLst>
        </pc:spChg>
        <pc:spChg chg="mod">
          <ac:chgData name="Vera,  Juan (OS-)" userId="S::verajua_paho.org#ext#@worldhealthorg.onmicrosoft.com::d4a6bcd2-ec73-4ae3-9347-161d4b21fb1f" providerId="AD" clId="Web-{395E42AC-853E-DDD4-2EC0-AE2F56AA0549}" dt="2023-10-20T19:57:16.129" v="2019" actId="1076"/>
          <ac:spMkLst>
            <pc:docMk/>
            <pc:sldMk cId="2046017902" sldId="314"/>
            <ac:spMk id="3" creationId="{00000000-0000-0000-0000-000000000000}"/>
          </ac:spMkLst>
        </pc:spChg>
      </pc:sldChg>
      <pc:sldChg chg="modSp">
        <pc:chgData name="Vera,  Juan (OS-)" userId="S::verajua_paho.org#ext#@worldhealthorg.onmicrosoft.com::d4a6bcd2-ec73-4ae3-9347-161d4b21fb1f" providerId="AD" clId="Web-{395E42AC-853E-DDD4-2EC0-AE2F56AA0549}" dt="2023-10-20T20:00:13.203" v="2085" actId="1076"/>
        <pc:sldMkLst>
          <pc:docMk/>
          <pc:sldMk cId="791947482" sldId="316"/>
        </pc:sldMkLst>
        <pc:spChg chg="mod">
          <ac:chgData name="Vera,  Juan (OS-)" userId="S::verajua_paho.org#ext#@worldhealthorg.onmicrosoft.com::d4a6bcd2-ec73-4ae3-9347-161d4b21fb1f" providerId="AD" clId="Web-{395E42AC-853E-DDD4-2EC0-AE2F56AA0549}" dt="2023-10-20T19:57:41.771" v="2023" actId="1076"/>
          <ac:spMkLst>
            <pc:docMk/>
            <pc:sldMk cId="791947482" sldId="316"/>
            <ac:spMk id="2" creationId="{00000000-0000-0000-0000-000000000000}"/>
          </ac:spMkLst>
        </pc:spChg>
        <pc:spChg chg="mod">
          <ac:chgData name="Vera,  Juan (OS-)" userId="S::verajua_paho.org#ext#@worldhealthorg.onmicrosoft.com::d4a6bcd2-ec73-4ae3-9347-161d4b21fb1f" providerId="AD" clId="Web-{395E42AC-853E-DDD4-2EC0-AE2F56AA0549}" dt="2023-10-20T20:00:13.203" v="2085" actId="1076"/>
          <ac:spMkLst>
            <pc:docMk/>
            <pc:sldMk cId="791947482" sldId="316"/>
            <ac:spMk id="3" creationId="{00000000-0000-0000-0000-000000000000}"/>
          </ac:spMkLst>
        </pc:spChg>
      </pc:sldChg>
      <pc:sldChg chg="modSp">
        <pc:chgData name="Vera,  Juan (OS-)" userId="S::verajua_paho.org#ext#@worldhealthorg.onmicrosoft.com::d4a6bcd2-ec73-4ae3-9347-161d4b21fb1f" providerId="AD" clId="Web-{395E42AC-853E-DDD4-2EC0-AE2F56AA0549}" dt="2023-10-20T20:01:36.505" v="2101" actId="1076"/>
        <pc:sldMkLst>
          <pc:docMk/>
          <pc:sldMk cId="2001468443" sldId="317"/>
        </pc:sldMkLst>
        <pc:spChg chg="mod">
          <ac:chgData name="Vera,  Juan (OS-)" userId="S::verajua_paho.org#ext#@worldhealthorg.onmicrosoft.com::d4a6bcd2-ec73-4ae3-9347-161d4b21fb1f" providerId="AD" clId="Web-{395E42AC-853E-DDD4-2EC0-AE2F56AA0549}" dt="2023-10-20T20:01:36.505" v="2101" actId="1076"/>
          <ac:spMkLst>
            <pc:docMk/>
            <pc:sldMk cId="2001468443" sldId="317"/>
            <ac:spMk id="2" creationId="{00000000-0000-0000-0000-000000000000}"/>
          </ac:spMkLst>
        </pc:spChg>
        <pc:spChg chg="mod">
          <ac:chgData name="Vera,  Juan (OS-)" userId="S::verajua_paho.org#ext#@worldhealthorg.onmicrosoft.com::d4a6bcd2-ec73-4ae3-9347-161d4b21fb1f" providerId="AD" clId="Web-{395E42AC-853E-DDD4-2EC0-AE2F56AA0549}" dt="2023-10-20T20:01:33.255" v="2099" actId="20577"/>
          <ac:spMkLst>
            <pc:docMk/>
            <pc:sldMk cId="2001468443" sldId="317"/>
            <ac:spMk id="3" creationId="{00000000-0000-0000-0000-000000000000}"/>
          </ac:spMkLst>
        </pc:spChg>
      </pc:sldChg>
      <pc:sldChg chg="modSp">
        <pc:chgData name="Vera,  Juan (OS-)" userId="S::verajua_paho.org#ext#@worldhealthorg.onmicrosoft.com::d4a6bcd2-ec73-4ae3-9347-161d4b21fb1f" providerId="AD" clId="Web-{395E42AC-853E-DDD4-2EC0-AE2F56AA0549}" dt="2023-10-20T20:05:15.223" v="2153" actId="1076"/>
        <pc:sldMkLst>
          <pc:docMk/>
          <pc:sldMk cId="1810777283" sldId="318"/>
        </pc:sldMkLst>
        <pc:spChg chg="mod">
          <ac:chgData name="Vera,  Juan (OS-)" userId="S::verajua_paho.org#ext#@worldhealthorg.onmicrosoft.com::d4a6bcd2-ec73-4ae3-9347-161d4b21fb1f" providerId="AD" clId="Web-{395E42AC-853E-DDD4-2EC0-AE2F56AA0549}" dt="2023-10-20T20:02:02.835" v="2105" actId="1076"/>
          <ac:spMkLst>
            <pc:docMk/>
            <pc:sldMk cId="1810777283" sldId="318"/>
            <ac:spMk id="2" creationId="{00000000-0000-0000-0000-000000000000}"/>
          </ac:spMkLst>
        </pc:spChg>
        <pc:spChg chg="mod">
          <ac:chgData name="Vera,  Juan (OS-)" userId="S::verajua_paho.org#ext#@worldhealthorg.onmicrosoft.com::d4a6bcd2-ec73-4ae3-9347-161d4b21fb1f" providerId="AD" clId="Web-{395E42AC-853E-DDD4-2EC0-AE2F56AA0549}" dt="2023-10-20T20:05:15.223" v="2153" actId="1076"/>
          <ac:spMkLst>
            <pc:docMk/>
            <pc:sldMk cId="1810777283" sldId="318"/>
            <ac:spMk id="3" creationId="{00000000-0000-0000-0000-000000000000}"/>
          </ac:spMkLst>
        </pc:spChg>
      </pc:sldChg>
      <pc:sldChg chg="modSp">
        <pc:chgData name="Vera,  Juan (OS-)" userId="S::verajua_paho.org#ext#@worldhealthorg.onmicrosoft.com::d4a6bcd2-ec73-4ae3-9347-161d4b21fb1f" providerId="AD" clId="Web-{395E42AC-853E-DDD4-2EC0-AE2F56AA0549}" dt="2023-10-20T20:12:50.518" v="2315" actId="20577"/>
        <pc:sldMkLst>
          <pc:docMk/>
          <pc:sldMk cId="297143681" sldId="319"/>
        </pc:sldMkLst>
        <pc:spChg chg="mod">
          <ac:chgData name="Vera,  Juan (OS-)" userId="S::verajua_paho.org#ext#@worldhealthorg.onmicrosoft.com::d4a6bcd2-ec73-4ae3-9347-161d4b21fb1f" providerId="AD" clId="Web-{395E42AC-853E-DDD4-2EC0-AE2F56AA0549}" dt="2023-10-20T20:12:50.518" v="2315" actId="20577"/>
          <ac:spMkLst>
            <pc:docMk/>
            <pc:sldMk cId="297143681" sldId="319"/>
            <ac:spMk id="3" creationId="{00000000-0000-0000-0000-000000000000}"/>
          </ac:spMkLst>
        </pc:spChg>
        <pc:spChg chg="mod">
          <ac:chgData name="Vera,  Juan (OS-)" userId="S::verajua_paho.org#ext#@worldhealthorg.onmicrosoft.com::d4a6bcd2-ec73-4ae3-9347-161d4b21fb1f" providerId="AD" clId="Web-{395E42AC-853E-DDD4-2EC0-AE2F56AA0549}" dt="2023-10-20T20:10:58.792" v="2286" actId="1076"/>
          <ac:spMkLst>
            <pc:docMk/>
            <pc:sldMk cId="297143681" sldId="319"/>
            <ac:spMk id="6" creationId="{00000000-0000-0000-0000-000000000000}"/>
          </ac:spMkLst>
        </pc:spChg>
      </pc:sldChg>
      <pc:sldChg chg="modSp">
        <pc:chgData name="Vera,  Juan (OS-)" userId="S::verajua_paho.org#ext#@worldhealthorg.onmicrosoft.com::d4a6bcd2-ec73-4ae3-9347-161d4b21fb1f" providerId="AD" clId="Web-{395E42AC-853E-DDD4-2EC0-AE2F56AA0549}" dt="2023-10-20T20:14:22.336" v="2333" actId="1076"/>
        <pc:sldMkLst>
          <pc:docMk/>
          <pc:sldMk cId="1434000174" sldId="320"/>
        </pc:sldMkLst>
        <pc:spChg chg="mod">
          <ac:chgData name="Vera,  Juan (OS-)" userId="S::verajua_paho.org#ext#@worldhealthorg.onmicrosoft.com::d4a6bcd2-ec73-4ae3-9347-161d4b21fb1f" providerId="AD" clId="Web-{395E42AC-853E-DDD4-2EC0-AE2F56AA0549}" dt="2023-10-20T20:14:22.336" v="2333" actId="1076"/>
          <ac:spMkLst>
            <pc:docMk/>
            <pc:sldMk cId="1434000174" sldId="320"/>
            <ac:spMk id="2" creationId="{7BECEF30-9A5E-155B-8DC2-DCB3B9173F0E}"/>
          </ac:spMkLst>
        </pc:spChg>
        <pc:spChg chg="mod">
          <ac:chgData name="Vera,  Juan (OS-)" userId="S::verajua_paho.org#ext#@worldhealthorg.onmicrosoft.com::d4a6bcd2-ec73-4ae3-9347-161d4b21fb1f" providerId="AD" clId="Web-{395E42AC-853E-DDD4-2EC0-AE2F56AA0549}" dt="2023-10-20T20:14:14.352" v="2329" actId="14100"/>
          <ac:spMkLst>
            <pc:docMk/>
            <pc:sldMk cId="1434000174" sldId="320"/>
            <ac:spMk id="3" creationId="{00000000-0000-0000-0000-000000000000}"/>
          </ac:spMkLst>
        </pc:spChg>
        <pc:spChg chg="mod">
          <ac:chgData name="Vera,  Juan (OS-)" userId="S::verajua_paho.org#ext#@worldhealthorg.onmicrosoft.com::d4a6bcd2-ec73-4ae3-9347-161d4b21fb1f" providerId="AD" clId="Web-{395E42AC-853E-DDD4-2EC0-AE2F56AA0549}" dt="2023-10-20T20:13:09.394" v="2319" actId="14100"/>
          <ac:spMkLst>
            <pc:docMk/>
            <pc:sldMk cId="1434000174" sldId="320"/>
            <ac:spMk id="7" creationId="{00000000-0000-0000-0000-000000000000}"/>
          </ac:spMkLst>
        </pc:spChg>
        <pc:picChg chg="mod">
          <ac:chgData name="Vera,  Juan (OS-)" userId="S::verajua_paho.org#ext#@worldhealthorg.onmicrosoft.com::d4a6bcd2-ec73-4ae3-9347-161d4b21fb1f" providerId="AD" clId="Web-{395E42AC-853E-DDD4-2EC0-AE2F56AA0549}" dt="2023-10-20T20:14:20.446" v="2332" actId="1076"/>
          <ac:picMkLst>
            <pc:docMk/>
            <pc:sldMk cId="1434000174" sldId="320"/>
            <ac:picMk id="20482" creationId="{A57D4104-668B-313F-0561-98EF17E17781}"/>
          </ac:picMkLst>
        </pc:picChg>
      </pc:sldChg>
      <pc:sldChg chg="modSp">
        <pc:chgData name="Vera,  Juan (OS-)" userId="S::verajua_paho.org#ext#@worldhealthorg.onmicrosoft.com::d4a6bcd2-ec73-4ae3-9347-161d4b21fb1f" providerId="AD" clId="Web-{395E42AC-853E-DDD4-2EC0-AE2F56AA0549}" dt="2023-10-20T20:15:29.575" v="2343" actId="1076"/>
        <pc:sldMkLst>
          <pc:docMk/>
          <pc:sldMk cId="712869195" sldId="321"/>
        </pc:sldMkLst>
        <pc:spChg chg="mod">
          <ac:chgData name="Vera,  Juan (OS-)" userId="S::verajua_paho.org#ext#@worldhealthorg.onmicrosoft.com::d4a6bcd2-ec73-4ae3-9347-161d4b21fb1f" providerId="AD" clId="Web-{395E42AC-853E-DDD4-2EC0-AE2F56AA0549}" dt="2023-10-20T20:15:18.403" v="2339" actId="1076"/>
          <ac:spMkLst>
            <pc:docMk/>
            <pc:sldMk cId="712869195" sldId="321"/>
            <ac:spMk id="2" creationId="{6E0307EA-6D28-BC08-3D6A-6354E4CB7726}"/>
          </ac:spMkLst>
        </pc:spChg>
        <pc:spChg chg="mod">
          <ac:chgData name="Vera,  Juan (OS-)" userId="S::verajua_paho.org#ext#@worldhealthorg.onmicrosoft.com::d4a6bcd2-ec73-4ae3-9347-161d4b21fb1f" providerId="AD" clId="Web-{395E42AC-853E-DDD4-2EC0-AE2F56AA0549}" dt="2023-10-20T20:15:29.575" v="2343" actId="1076"/>
          <ac:spMkLst>
            <pc:docMk/>
            <pc:sldMk cId="712869195" sldId="321"/>
            <ac:spMk id="3" creationId="{00000000-0000-0000-0000-000000000000}"/>
          </ac:spMkLst>
        </pc:spChg>
        <pc:spChg chg="mod">
          <ac:chgData name="Vera,  Juan (OS-)" userId="S::verajua_paho.org#ext#@worldhealthorg.onmicrosoft.com::d4a6bcd2-ec73-4ae3-9347-161d4b21fb1f" providerId="AD" clId="Web-{395E42AC-853E-DDD4-2EC0-AE2F56AA0549}" dt="2023-10-20T20:14:55.979" v="2334" actId="20577"/>
          <ac:spMkLst>
            <pc:docMk/>
            <pc:sldMk cId="712869195" sldId="321"/>
            <ac:spMk id="6" creationId="{00000000-0000-0000-0000-000000000000}"/>
          </ac:spMkLst>
        </pc:spChg>
        <pc:picChg chg="mod">
          <ac:chgData name="Vera,  Juan (OS-)" userId="S::verajua_paho.org#ext#@worldhealthorg.onmicrosoft.com::d4a6bcd2-ec73-4ae3-9347-161d4b21fb1f" providerId="AD" clId="Web-{395E42AC-853E-DDD4-2EC0-AE2F56AA0549}" dt="2023-10-20T20:15:15.871" v="2338" actId="1076"/>
          <ac:picMkLst>
            <pc:docMk/>
            <pc:sldMk cId="712869195" sldId="321"/>
            <ac:picMk id="21506" creationId="{AB0C038F-2FB7-9FA8-BAB4-8F20BB9BF295}"/>
          </ac:picMkLst>
        </pc:picChg>
      </pc:sldChg>
      <pc:sldChg chg="modSp">
        <pc:chgData name="Vera,  Juan (OS-)" userId="S::verajua_paho.org#ext#@worldhealthorg.onmicrosoft.com::d4a6bcd2-ec73-4ae3-9347-161d4b21fb1f" providerId="AD" clId="Web-{395E42AC-853E-DDD4-2EC0-AE2F56AA0549}" dt="2023-10-20T20:30:21.399" v="2445" actId="1076"/>
        <pc:sldMkLst>
          <pc:docMk/>
          <pc:sldMk cId="617770426" sldId="322"/>
        </pc:sldMkLst>
        <pc:spChg chg="mod">
          <ac:chgData name="Vera,  Juan (OS-)" userId="S::verajua_paho.org#ext#@worldhealthorg.onmicrosoft.com::d4a6bcd2-ec73-4ae3-9347-161d4b21fb1f" providerId="AD" clId="Web-{395E42AC-853E-DDD4-2EC0-AE2F56AA0549}" dt="2023-10-20T20:30:21.399" v="2445" actId="1076"/>
          <ac:spMkLst>
            <pc:docMk/>
            <pc:sldMk cId="617770426" sldId="322"/>
            <ac:spMk id="2" creationId="{00000000-0000-0000-0000-000000000000}"/>
          </ac:spMkLst>
        </pc:spChg>
        <pc:spChg chg="mod">
          <ac:chgData name="Vera,  Juan (OS-)" userId="S::verajua_paho.org#ext#@worldhealthorg.onmicrosoft.com::d4a6bcd2-ec73-4ae3-9347-161d4b21fb1f" providerId="AD" clId="Web-{395E42AC-853E-DDD4-2EC0-AE2F56AA0549}" dt="2023-10-20T20:24:52.346" v="2372" actId="20577"/>
          <ac:spMkLst>
            <pc:docMk/>
            <pc:sldMk cId="617770426" sldId="322"/>
            <ac:spMk id="3" creationId="{00000000-0000-0000-0000-000000000000}"/>
          </ac:spMkLst>
        </pc:spChg>
      </pc:sldChg>
      <pc:sldChg chg="modSp">
        <pc:chgData name="Vera,  Juan (OS-)" userId="S::verajua_paho.org#ext#@worldhealthorg.onmicrosoft.com::d4a6bcd2-ec73-4ae3-9347-161d4b21fb1f" providerId="AD" clId="Web-{395E42AC-853E-DDD4-2EC0-AE2F56AA0549}" dt="2023-10-20T20:26:53.010" v="2437"/>
        <pc:sldMkLst>
          <pc:docMk/>
          <pc:sldMk cId="19102396" sldId="323"/>
        </pc:sldMkLst>
        <pc:spChg chg="mod">
          <ac:chgData name="Vera,  Juan (OS-)" userId="S::verajua_paho.org#ext#@worldhealthorg.onmicrosoft.com::d4a6bcd2-ec73-4ae3-9347-161d4b21fb1f" providerId="AD" clId="Web-{395E42AC-853E-DDD4-2EC0-AE2F56AA0549}" dt="2023-10-20T20:26:43.260" v="2435" actId="1076"/>
          <ac:spMkLst>
            <pc:docMk/>
            <pc:sldMk cId="19102396" sldId="323"/>
            <ac:spMk id="2" creationId="{E6ECA57A-A59C-15D7-D081-71E57E3C7FBA}"/>
          </ac:spMkLst>
        </pc:spChg>
        <pc:spChg chg="mod">
          <ac:chgData name="Vera,  Juan (OS-)" userId="S::verajua_paho.org#ext#@worldhealthorg.onmicrosoft.com::d4a6bcd2-ec73-4ae3-9347-161d4b21fb1f" providerId="AD" clId="Web-{395E42AC-853E-DDD4-2EC0-AE2F56AA0549}" dt="2023-10-20T20:26:46.354" v="2436" actId="1076"/>
          <ac:spMkLst>
            <pc:docMk/>
            <pc:sldMk cId="19102396" sldId="323"/>
            <ac:spMk id="3" creationId="{00000000-0000-0000-0000-000000000000}"/>
          </ac:spMkLst>
        </pc:spChg>
        <pc:spChg chg="mod">
          <ac:chgData name="Vera,  Juan (OS-)" userId="S::verajua_paho.org#ext#@worldhealthorg.onmicrosoft.com::d4a6bcd2-ec73-4ae3-9347-161d4b21fb1f" providerId="AD" clId="Web-{395E42AC-853E-DDD4-2EC0-AE2F56AA0549}" dt="2023-10-20T20:26:53.010" v="2437"/>
          <ac:spMkLst>
            <pc:docMk/>
            <pc:sldMk cId="19102396" sldId="323"/>
            <ac:spMk id="5" creationId="{00000000-0000-0000-0000-000000000000}"/>
          </ac:spMkLst>
        </pc:spChg>
        <pc:picChg chg="mod">
          <ac:chgData name="Vera,  Juan (OS-)" userId="S::verajua_paho.org#ext#@worldhealthorg.onmicrosoft.com::d4a6bcd2-ec73-4ae3-9347-161d4b21fb1f" providerId="AD" clId="Web-{395E42AC-853E-DDD4-2EC0-AE2F56AA0549}" dt="2023-10-20T20:26:40.884" v="2434" actId="14100"/>
          <ac:picMkLst>
            <pc:docMk/>
            <pc:sldMk cId="19102396" sldId="323"/>
            <ac:picMk id="23554" creationId="{2870CCF7-1697-6052-BA2E-FD9798654661}"/>
          </ac:picMkLst>
        </pc:picChg>
      </pc:sldChg>
      <pc:sldChg chg="addSp modSp">
        <pc:chgData name="Vera,  Juan (OS-)" userId="S::verajua_paho.org#ext#@worldhealthorg.onmicrosoft.com::d4a6bcd2-ec73-4ae3-9347-161d4b21fb1f" providerId="AD" clId="Web-{395E42AC-853E-DDD4-2EC0-AE2F56AA0549}" dt="2023-10-20T20:32:07.687" v="2477" actId="1076"/>
        <pc:sldMkLst>
          <pc:docMk/>
          <pc:sldMk cId="2088499115" sldId="324"/>
        </pc:sldMkLst>
        <pc:spChg chg="mod">
          <ac:chgData name="Vera,  Juan (OS-)" userId="S::verajua_paho.org#ext#@worldhealthorg.onmicrosoft.com::d4a6bcd2-ec73-4ae3-9347-161d4b21fb1f" providerId="AD" clId="Web-{395E42AC-853E-DDD4-2EC0-AE2F56AA0549}" dt="2023-10-20T20:32:07.687" v="2477" actId="1076"/>
          <ac:spMkLst>
            <pc:docMk/>
            <pc:sldMk cId="2088499115" sldId="324"/>
            <ac:spMk id="2" creationId="{A2EC6BE3-6B80-B93C-46D2-55BD5724433C}"/>
          </ac:spMkLst>
        </pc:spChg>
        <pc:spChg chg="mod">
          <ac:chgData name="Vera,  Juan (OS-)" userId="S::verajua_paho.org#ext#@worldhealthorg.onmicrosoft.com::d4a6bcd2-ec73-4ae3-9347-161d4b21fb1f" providerId="AD" clId="Web-{395E42AC-853E-DDD4-2EC0-AE2F56AA0549}" dt="2023-10-20T20:31:02.745" v="2456" actId="14100"/>
          <ac:spMkLst>
            <pc:docMk/>
            <pc:sldMk cId="2088499115" sldId="324"/>
            <ac:spMk id="3" creationId="{00000000-0000-0000-0000-000000000000}"/>
          </ac:spMkLst>
        </pc:spChg>
        <pc:spChg chg="add mod">
          <ac:chgData name="Vera,  Juan (OS-)" userId="S::verajua_paho.org#ext#@worldhealthorg.onmicrosoft.com::d4a6bcd2-ec73-4ae3-9347-161d4b21fb1f" providerId="AD" clId="Web-{395E42AC-853E-DDD4-2EC0-AE2F56AA0549}" dt="2023-10-20T20:31:55.514" v="2474"/>
          <ac:spMkLst>
            <pc:docMk/>
            <pc:sldMk cId="2088499115" sldId="324"/>
            <ac:spMk id="4" creationId="{877FFE5E-B7F4-556D-4998-9E45CE27D59A}"/>
          </ac:spMkLst>
        </pc:spChg>
        <pc:spChg chg="mod">
          <ac:chgData name="Vera,  Juan (OS-)" userId="S::verajua_paho.org#ext#@worldhealthorg.onmicrosoft.com::d4a6bcd2-ec73-4ae3-9347-161d4b21fb1f" providerId="AD" clId="Web-{395E42AC-853E-DDD4-2EC0-AE2F56AA0549}" dt="2023-10-20T20:30:15.289" v="2444"/>
          <ac:spMkLst>
            <pc:docMk/>
            <pc:sldMk cId="2088499115" sldId="324"/>
            <ac:spMk id="6" creationId="{00000000-0000-0000-0000-000000000000}"/>
          </ac:spMkLst>
        </pc:spChg>
        <pc:picChg chg="mod">
          <ac:chgData name="Vera,  Juan (OS-)" userId="S::verajua_paho.org#ext#@worldhealthorg.onmicrosoft.com::d4a6bcd2-ec73-4ae3-9347-161d4b21fb1f" providerId="AD" clId="Web-{395E42AC-853E-DDD4-2EC0-AE2F56AA0549}" dt="2023-10-20T20:32:05.296" v="2476" actId="14100"/>
          <ac:picMkLst>
            <pc:docMk/>
            <pc:sldMk cId="2088499115" sldId="324"/>
            <ac:picMk id="24578" creationId="{20FCC0A5-AB1C-BFAF-E29C-758340549E09}"/>
          </ac:picMkLst>
        </pc:picChg>
      </pc:sldChg>
      <pc:sldChg chg="modSp">
        <pc:chgData name="Vera,  Juan (OS-)" userId="S::verajua_paho.org#ext#@worldhealthorg.onmicrosoft.com::d4a6bcd2-ec73-4ae3-9347-161d4b21fb1f" providerId="AD" clId="Web-{395E42AC-853E-DDD4-2EC0-AE2F56AA0549}" dt="2023-10-20T20:35:32.435" v="2582"/>
        <pc:sldMkLst>
          <pc:docMk/>
          <pc:sldMk cId="731084021" sldId="325"/>
        </pc:sldMkLst>
        <pc:spChg chg="mod">
          <ac:chgData name="Vera,  Juan (OS-)" userId="S::verajua_paho.org#ext#@worldhealthorg.onmicrosoft.com::d4a6bcd2-ec73-4ae3-9347-161d4b21fb1f" providerId="AD" clId="Web-{395E42AC-853E-DDD4-2EC0-AE2F56AA0549}" dt="2023-10-20T20:35:04.386" v="2580" actId="1076"/>
          <ac:spMkLst>
            <pc:docMk/>
            <pc:sldMk cId="731084021" sldId="325"/>
            <ac:spMk id="2" creationId="{6C68F76F-69BB-D5BB-EEDC-AD3C98E2763F}"/>
          </ac:spMkLst>
        </pc:spChg>
        <pc:spChg chg="mod">
          <ac:chgData name="Vera,  Juan (OS-)" userId="S::verajua_paho.org#ext#@worldhealthorg.onmicrosoft.com::d4a6bcd2-ec73-4ae3-9347-161d4b21fb1f" providerId="AD" clId="Web-{395E42AC-853E-DDD4-2EC0-AE2F56AA0549}" dt="2023-10-20T20:34:59.683" v="2577" actId="20577"/>
          <ac:spMkLst>
            <pc:docMk/>
            <pc:sldMk cId="731084021" sldId="325"/>
            <ac:spMk id="3" creationId="{00000000-0000-0000-0000-000000000000}"/>
          </ac:spMkLst>
        </pc:spChg>
        <pc:spChg chg="mod">
          <ac:chgData name="Vera,  Juan (OS-)" userId="S::verajua_paho.org#ext#@worldhealthorg.onmicrosoft.com::d4a6bcd2-ec73-4ae3-9347-161d4b21fb1f" providerId="AD" clId="Web-{395E42AC-853E-DDD4-2EC0-AE2F56AA0549}" dt="2023-10-20T20:35:32.435" v="2582"/>
          <ac:spMkLst>
            <pc:docMk/>
            <pc:sldMk cId="731084021" sldId="325"/>
            <ac:spMk id="4" creationId="{00000000-0000-0000-0000-000000000000}"/>
          </ac:spMkLst>
        </pc:spChg>
        <pc:picChg chg="mod">
          <ac:chgData name="Vera,  Juan (OS-)" userId="S::verajua_paho.org#ext#@worldhealthorg.onmicrosoft.com::d4a6bcd2-ec73-4ae3-9347-161d4b21fb1f" providerId="AD" clId="Web-{395E42AC-853E-DDD4-2EC0-AE2F56AA0549}" dt="2023-10-20T20:35:04.386" v="2579" actId="1076"/>
          <ac:picMkLst>
            <pc:docMk/>
            <pc:sldMk cId="731084021" sldId="325"/>
            <ac:picMk id="25602" creationId="{ED3C5350-7740-A11D-9F7D-1C61D1BCB04D}"/>
          </ac:picMkLst>
        </pc:picChg>
      </pc:sldChg>
      <pc:sldChg chg="modSp">
        <pc:chgData name="Vera,  Juan (OS-)" userId="S::verajua_paho.org#ext#@worldhealthorg.onmicrosoft.com::d4a6bcd2-ec73-4ae3-9347-161d4b21fb1f" providerId="AD" clId="Web-{395E42AC-853E-DDD4-2EC0-AE2F56AA0549}" dt="2023-10-20T20:37:01.112" v="2595" actId="20577"/>
        <pc:sldMkLst>
          <pc:docMk/>
          <pc:sldMk cId="972776053" sldId="326"/>
        </pc:sldMkLst>
        <pc:spChg chg="mod">
          <ac:chgData name="Vera,  Juan (OS-)" userId="S::verajua_paho.org#ext#@worldhealthorg.onmicrosoft.com::d4a6bcd2-ec73-4ae3-9347-161d4b21fb1f" providerId="AD" clId="Web-{395E42AC-853E-DDD4-2EC0-AE2F56AA0549}" dt="2023-10-20T20:36:11.890" v="2590" actId="1076"/>
          <ac:spMkLst>
            <pc:docMk/>
            <pc:sldMk cId="972776053" sldId="326"/>
            <ac:spMk id="2" creationId="{C48DA875-89F0-534A-B91C-6AB03DF50F46}"/>
          </ac:spMkLst>
        </pc:spChg>
        <pc:spChg chg="mod">
          <ac:chgData name="Vera,  Juan (OS-)" userId="S::verajua_paho.org#ext#@worldhealthorg.onmicrosoft.com::d4a6bcd2-ec73-4ae3-9347-161d4b21fb1f" providerId="AD" clId="Web-{395E42AC-853E-DDD4-2EC0-AE2F56AA0549}" dt="2023-10-20T20:37:01.112" v="2595" actId="20577"/>
          <ac:spMkLst>
            <pc:docMk/>
            <pc:sldMk cId="972776053" sldId="326"/>
            <ac:spMk id="3" creationId="{00000000-0000-0000-0000-000000000000}"/>
          </ac:spMkLst>
        </pc:spChg>
        <pc:spChg chg="mod">
          <ac:chgData name="Vera,  Juan (OS-)" userId="S::verajua_paho.org#ext#@worldhealthorg.onmicrosoft.com::d4a6bcd2-ec73-4ae3-9347-161d4b21fb1f" providerId="AD" clId="Web-{395E42AC-853E-DDD4-2EC0-AE2F56AA0549}" dt="2023-10-20T20:36:18.938" v="2592" actId="1076"/>
          <ac:spMkLst>
            <pc:docMk/>
            <pc:sldMk cId="972776053" sldId="326"/>
            <ac:spMk id="5" creationId="{00000000-0000-0000-0000-000000000000}"/>
          </ac:spMkLst>
        </pc:spChg>
        <pc:picChg chg="mod">
          <ac:chgData name="Vera,  Juan (OS-)" userId="S::verajua_paho.org#ext#@worldhealthorg.onmicrosoft.com::d4a6bcd2-ec73-4ae3-9347-161d4b21fb1f" providerId="AD" clId="Web-{395E42AC-853E-DDD4-2EC0-AE2F56AA0549}" dt="2023-10-20T20:36:09.765" v="2589" actId="14100"/>
          <ac:picMkLst>
            <pc:docMk/>
            <pc:sldMk cId="972776053" sldId="326"/>
            <ac:picMk id="26626" creationId="{6C3CE516-64F8-D1AB-CB66-75BF2D78F52F}"/>
          </ac:picMkLst>
        </pc:picChg>
      </pc:sldChg>
      <pc:sldChg chg="delSp modSp">
        <pc:chgData name="Vera,  Juan (OS-)" userId="S::verajua_paho.org#ext#@worldhealthorg.onmicrosoft.com::d4a6bcd2-ec73-4ae3-9347-161d4b21fb1f" providerId="AD" clId="Web-{395E42AC-853E-DDD4-2EC0-AE2F56AA0549}" dt="2023-10-20T20:38:36.650" v="2612" actId="1076"/>
        <pc:sldMkLst>
          <pc:docMk/>
          <pc:sldMk cId="25169629" sldId="327"/>
        </pc:sldMkLst>
        <pc:spChg chg="mod">
          <ac:chgData name="Vera,  Juan (OS-)" userId="S::verajua_paho.org#ext#@worldhealthorg.onmicrosoft.com::d4a6bcd2-ec73-4ae3-9347-161d4b21fb1f" providerId="AD" clId="Web-{395E42AC-853E-DDD4-2EC0-AE2F56AA0549}" dt="2023-10-20T20:37:26.067" v="2600"/>
          <ac:spMkLst>
            <pc:docMk/>
            <pc:sldMk cId="25169629" sldId="327"/>
            <ac:spMk id="3" creationId="{00000000-0000-0000-0000-000000000000}"/>
          </ac:spMkLst>
        </pc:spChg>
        <pc:spChg chg="mod">
          <ac:chgData name="Vera,  Juan (OS-)" userId="S::verajua_paho.org#ext#@worldhealthorg.onmicrosoft.com::d4a6bcd2-ec73-4ae3-9347-161d4b21fb1f" providerId="AD" clId="Web-{395E42AC-853E-DDD4-2EC0-AE2F56AA0549}" dt="2023-10-20T20:37:44.037" v="2605" actId="1076"/>
          <ac:spMkLst>
            <pc:docMk/>
            <pc:sldMk cId="25169629" sldId="327"/>
            <ac:spMk id="6" creationId="{AEDF5387-3EE1-A58B-F609-EBC6A9E24174}"/>
          </ac:spMkLst>
        </pc:spChg>
        <pc:spChg chg="mod">
          <ac:chgData name="Vera,  Juan (OS-)" userId="S::verajua_paho.org#ext#@worldhealthorg.onmicrosoft.com::d4a6bcd2-ec73-4ae3-9347-161d4b21fb1f" providerId="AD" clId="Web-{395E42AC-853E-DDD4-2EC0-AE2F56AA0549}" dt="2023-10-20T20:38:36.650" v="2612" actId="1076"/>
          <ac:spMkLst>
            <pc:docMk/>
            <pc:sldMk cId="25169629" sldId="327"/>
            <ac:spMk id="7" creationId="{00000000-0000-0000-0000-000000000000}"/>
          </ac:spMkLst>
        </pc:spChg>
        <pc:picChg chg="del">
          <ac:chgData name="Vera,  Juan (OS-)" userId="S::verajua_paho.org#ext#@worldhealthorg.onmicrosoft.com::d4a6bcd2-ec73-4ae3-9347-161d4b21fb1f" providerId="AD" clId="Web-{395E42AC-853E-DDD4-2EC0-AE2F56AA0549}" dt="2023-10-20T20:37:34.333" v="2601"/>
          <ac:picMkLst>
            <pc:docMk/>
            <pc:sldMk cId="25169629" sldId="327"/>
            <ac:picMk id="4" creationId="{00000000-0000-0000-0000-000000000000}"/>
          </ac:picMkLst>
        </pc:picChg>
        <pc:picChg chg="mod">
          <ac:chgData name="Vera,  Juan (OS-)" userId="S::verajua_paho.org#ext#@worldhealthorg.onmicrosoft.com::d4a6bcd2-ec73-4ae3-9347-161d4b21fb1f" providerId="AD" clId="Web-{395E42AC-853E-DDD4-2EC0-AE2F56AA0549}" dt="2023-10-20T20:37:41.115" v="2604" actId="14100"/>
          <ac:picMkLst>
            <pc:docMk/>
            <pc:sldMk cId="25169629" sldId="327"/>
            <ac:picMk id="27650" creationId="{7E7EBBA0-A024-6C41-438F-DD41E0C0C63A}"/>
          </ac:picMkLst>
        </pc:picChg>
      </pc:sldChg>
      <pc:sldChg chg="addSp delSp modSp">
        <pc:chgData name="Vera,  Juan (OS-)" userId="S::verajua_paho.org#ext#@worldhealthorg.onmicrosoft.com::d4a6bcd2-ec73-4ae3-9347-161d4b21fb1f" providerId="AD" clId="Web-{395E42AC-853E-DDD4-2EC0-AE2F56AA0549}" dt="2023-10-20T20:41:52.912" v="2655"/>
        <pc:sldMkLst>
          <pc:docMk/>
          <pc:sldMk cId="376124567" sldId="328"/>
        </pc:sldMkLst>
        <pc:spChg chg="mod">
          <ac:chgData name="Vera,  Juan (OS-)" userId="S::verajua_paho.org#ext#@worldhealthorg.onmicrosoft.com::d4a6bcd2-ec73-4ae3-9347-161d4b21fb1f" providerId="AD" clId="Web-{395E42AC-853E-DDD4-2EC0-AE2F56AA0549}" dt="2023-10-20T20:41:43.396" v="2654" actId="20577"/>
          <ac:spMkLst>
            <pc:docMk/>
            <pc:sldMk cId="376124567" sldId="328"/>
            <ac:spMk id="3" creationId="{00000000-0000-0000-0000-000000000000}"/>
          </ac:spMkLst>
        </pc:spChg>
        <pc:spChg chg="add mod">
          <ac:chgData name="Vera,  Juan (OS-)" userId="S::verajua_paho.org#ext#@worldhealthorg.onmicrosoft.com::d4a6bcd2-ec73-4ae3-9347-161d4b21fb1f" providerId="AD" clId="Web-{395E42AC-853E-DDD4-2EC0-AE2F56AA0549}" dt="2023-10-20T20:39:10.933" v="2622" actId="1076"/>
          <ac:spMkLst>
            <pc:docMk/>
            <pc:sldMk cId="376124567" sldId="328"/>
            <ac:spMk id="5" creationId="{A51B2340-E643-7F0E-5CBC-56A46CFD5DDC}"/>
          </ac:spMkLst>
        </pc:spChg>
        <pc:spChg chg="mod">
          <ac:chgData name="Vera,  Juan (OS-)" userId="S::verajua_paho.org#ext#@worldhealthorg.onmicrosoft.com::d4a6bcd2-ec73-4ae3-9347-161d4b21fb1f" providerId="AD" clId="Web-{395E42AC-853E-DDD4-2EC0-AE2F56AA0549}" dt="2023-10-20T20:41:52.912" v="2655"/>
          <ac:spMkLst>
            <pc:docMk/>
            <pc:sldMk cId="376124567" sldId="328"/>
            <ac:spMk id="7" creationId="{00000000-0000-0000-0000-000000000000}"/>
          </ac:spMkLst>
        </pc:spChg>
        <pc:picChg chg="add mod">
          <ac:chgData name="Vera,  Juan (OS-)" userId="S::verajua_paho.org#ext#@worldhealthorg.onmicrosoft.com::d4a6bcd2-ec73-4ae3-9347-161d4b21fb1f" providerId="AD" clId="Web-{395E42AC-853E-DDD4-2EC0-AE2F56AA0549}" dt="2023-10-20T20:39:03.542" v="2619" actId="14100"/>
          <ac:picMkLst>
            <pc:docMk/>
            <pc:sldMk cId="376124567" sldId="328"/>
            <ac:picMk id="2" creationId="{EA36D58D-BA3A-244F-37FC-389E6ACF61CA}"/>
          </ac:picMkLst>
        </pc:picChg>
        <pc:picChg chg="del">
          <ac:chgData name="Vera,  Juan (OS-)" userId="S::verajua_paho.org#ext#@worldhealthorg.onmicrosoft.com::d4a6bcd2-ec73-4ae3-9347-161d4b21fb1f" providerId="AD" clId="Web-{395E42AC-853E-DDD4-2EC0-AE2F56AA0549}" dt="2023-10-20T20:38:47.541" v="2614"/>
          <ac:picMkLst>
            <pc:docMk/>
            <pc:sldMk cId="376124567" sldId="328"/>
            <ac:picMk id="4" creationId="{00000000-0000-0000-0000-000000000000}"/>
          </ac:picMkLst>
        </pc:picChg>
      </pc:sldChg>
      <pc:sldChg chg="modSp">
        <pc:chgData name="Vera,  Juan (OS-)" userId="S::verajua_paho.org#ext#@worldhealthorg.onmicrosoft.com::d4a6bcd2-ec73-4ae3-9347-161d4b21fb1f" providerId="AD" clId="Web-{395E42AC-853E-DDD4-2EC0-AE2F56AA0549}" dt="2023-10-20T20:43:12.871" v="2675" actId="1076"/>
        <pc:sldMkLst>
          <pc:docMk/>
          <pc:sldMk cId="380628475" sldId="329"/>
        </pc:sldMkLst>
        <pc:spChg chg="mod">
          <ac:chgData name="Vera,  Juan (OS-)" userId="S::verajua_paho.org#ext#@worldhealthorg.onmicrosoft.com::d4a6bcd2-ec73-4ae3-9347-161d4b21fb1f" providerId="AD" clId="Web-{395E42AC-853E-DDD4-2EC0-AE2F56AA0549}" dt="2023-10-20T20:43:12.871" v="2675" actId="1076"/>
          <ac:spMkLst>
            <pc:docMk/>
            <pc:sldMk cId="380628475" sldId="329"/>
            <ac:spMk id="2" creationId="{00000000-0000-0000-0000-000000000000}"/>
          </ac:spMkLst>
        </pc:spChg>
        <pc:spChg chg="mod">
          <ac:chgData name="Vera,  Juan (OS-)" userId="S::verajua_paho.org#ext#@worldhealthorg.onmicrosoft.com::d4a6bcd2-ec73-4ae3-9347-161d4b21fb1f" providerId="AD" clId="Web-{395E42AC-853E-DDD4-2EC0-AE2F56AA0549}" dt="2023-10-20T20:42:54.620" v="2673" actId="14100"/>
          <ac:spMkLst>
            <pc:docMk/>
            <pc:sldMk cId="380628475" sldId="329"/>
            <ac:spMk id="3" creationId="{00000000-0000-0000-0000-000000000000}"/>
          </ac:spMkLst>
        </pc:spChg>
      </pc:sldChg>
      <pc:sldChg chg="modSp">
        <pc:chgData name="Vera,  Juan (OS-)" userId="S::verajua_paho.org#ext#@worldhealthorg.onmicrosoft.com::d4a6bcd2-ec73-4ae3-9347-161d4b21fb1f" providerId="AD" clId="Web-{395E42AC-853E-DDD4-2EC0-AE2F56AA0549}" dt="2023-10-20T20:43:51.967" v="2681"/>
        <pc:sldMkLst>
          <pc:docMk/>
          <pc:sldMk cId="2116813540" sldId="330"/>
        </pc:sldMkLst>
        <pc:spChg chg="mod">
          <ac:chgData name="Vera,  Juan (OS-)" userId="S::verajua_paho.org#ext#@worldhealthorg.onmicrosoft.com::d4a6bcd2-ec73-4ae3-9347-161d4b21fb1f" providerId="AD" clId="Web-{395E42AC-853E-DDD4-2EC0-AE2F56AA0549}" dt="2023-10-20T20:43:51.967" v="2681"/>
          <ac:spMkLst>
            <pc:docMk/>
            <pc:sldMk cId="2116813540" sldId="330"/>
            <ac:spMk id="3" creationId="{00000000-0000-0000-0000-000000000000}"/>
          </ac:spMkLst>
        </pc:spChg>
        <pc:spChg chg="mod">
          <ac:chgData name="Vera,  Juan (OS-)" userId="S::verajua_paho.org#ext#@worldhealthorg.onmicrosoft.com::d4a6bcd2-ec73-4ae3-9347-161d4b21fb1f" providerId="AD" clId="Web-{395E42AC-853E-DDD4-2EC0-AE2F56AA0549}" dt="2023-10-20T20:43:32.888" v="2680" actId="20577"/>
          <ac:spMkLst>
            <pc:docMk/>
            <pc:sldMk cId="2116813540" sldId="330"/>
            <ac:spMk id="5" creationId="{00000000-0000-0000-0000-000000000000}"/>
          </ac:spMkLst>
        </pc:spChg>
      </pc:sldChg>
      <pc:sldChg chg="modSp">
        <pc:chgData name="Vera,  Juan (OS-)" userId="S::verajua_paho.org#ext#@worldhealthorg.onmicrosoft.com::d4a6bcd2-ec73-4ae3-9347-161d4b21fb1f" providerId="AD" clId="Web-{395E42AC-853E-DDD4-2EC0-AE2F56AA0549}" dt="2023-10-20T20:46:29.790" v="2701" actId="1076"/>
        <pc:sldMkLst>
          <pc:docMk/>
          <pc:sldMk cId="1466706815" sldId="331"/>
        </pc:sldMkLst>
        <pc:spChg chg="mod">
          <ac:chgData name="Vera,  Juan (OS-)" userId="S::verajua_paho.org#ext#@worldhealthorg.onmicrosoft.com::d4a6bcd2-ec73-4ae3-9347-161d4b21fb1f" providerId="AD" clId="Web-{395E42AC-853E-DDD4-2EC0-AE2F56AA0549}" dt="2023-10-20T20:46:13.242" v="2700" actId="20577"/>
          <ac:spMkLst>
            <pc:docMk/>
            <pc:sldMk cId="1466706815" sldId="331"/>
            <ac:spMk id="3" creationId="{00000000-0000-0000-0000-000000000000}"/>
          </ac:spMkLst>
        </pc:spChg>
        <pc:spChg chg="mod">
          <ac:chgData name="Vera,  Juan (OS-)" userId="S::verajua_paho.org#ext#@worldhealthorg.onmicrosoft.com::d4a6bcd2-ec73-4ae3-9347-161d4b21fb1f" providerId="AD" clId="Web-{395E42AC-853E-DDD4-2EC0-AE2F56AA0549}" dt="2023-10-20T20:46:29.790" v="2701" actId="1076"/>
          <ac:spMkLst>
            <pc:docMk/>
            <pc:sldMk cId="1466706815" sldId="331"/>
            <ac:spMk id="4" creationId="{00000000-0000-0000-0000-000000000000}"/>
          </ac:spMkLst>
        </pc:spChg>
      </pc:sldChg>
      <pc:sldChg chg="addSp delSp modSp">
        <pc:chgData name="Vera,  Juan (OS-)" userId="S::verajua_paho.org#ext#@worldhealthorg.onmicrosoft.com::d4a6bcd2-ec73-4ae3-9347-161d4b21fb1f" providerId="AD" clId="Web-{395E42AC-853E-DDD4-2EC0-AE2F56AA0549}" dt="2023-10-20T20:48:15.250" v="2714" actId="20577"/>
        <pc:sldMkLst>
          <pc:docMk/>
          <pc:sldMk cId="1838561566" sldId="332"/>
        </pc:sldMkLst>
        <pc:spChg chg="mod">
          <ac:chgData name="Vera,  Juan (OS-)" userId="S::verajua_paho.org#ext#@worldhealthorg.onmicrosoft.com::d4a6bcd2-ec73-4ae3-9347-161d4b21fb1f" providerId="AD" clId="Web-{395E42AC-853E-DDD4-2EC0-AE2F56AA0549}" dt="2023-10-20T20:48:15.250" v="2714" actId="20577"/>
          <ac:spMkLst>
            <pc:docMk/>
            <pc:sldMk cId="1838561566" sldId="332"/>
            <ac:spMk id="3" creationId="{00000000-0000-0000-0000-000000000000}"/>
          </ac:spMkLst>
        </pc:spChg>
        <pc:spChg chg="mod">
          <ac:chgData name="Vera,  Juan (OS-)" userId="S::verajua_paho.org#ext#@worldhealthorg.onmicrosoft.com::d4a6bcd2-ec73-4ae3-9347-161d4b21fb1f" providerId="AD" clId="Web-{395E42AC-853E-DDD4-2EC0-AE2F56AA0549}" dt="2023-10-20T20:46:36.118" v="2703" actId="1076"/>
          <ac:spMkLst>
            <pc:docMk/>
            <pc:sldMk cId="1838561566" sldId="332"/>
            <ac:spMk id="7" creationId="{00000000-0000-0000-0000-000000000000}"/>
          </ac:spMkLst>
        </pc:spChg>
        <pc:picChg chg="add del mod">
          <ac:chgData name="Vera,  Juan (OS-)" userId="S::verajua_paho.org#ext#@worldhealthorg.onmicrosoft.com::d4a6bcd2-ec73-4ae3-9347-161d4b21fb1f" providerId="AD" clId="Web-{395E42AC-853E-DDD4-2EC0-AE2F56AA0549}" dt="2023-10-20T20:46:46.666" v="2707" actId="1076"/>
          <ac:picMkLst>
            <pc:docMk/>
            <pc:sldMk cId="1838561566" sldId="332"/>
            <ac:picMk id="4" creationId="{00000000-0000-0000-0000-000000000000}"/>
          </ac:picMkLst>
        </pc:picChg>
      </pc:sldChg>
      <pc:sldChg chg="modSp">
        <pc:chgData name="Vera,  Juan (OS-)" userId="S::verajua_paho.org#ext#@worldhealthorg.onmicrosoft.com::d4a6bcd2-ec73-4ae3-9347-161d4b21fb1f" providerId="AD" clId="Web-{395E42AC-853E-DDD4-2EC0-AE2F56AA0549}" dt="2023-10-20T20:52:01.327" v="2829" actId="20577"/>
        <pc:sldMkLst>
          <pc:docMk/>
          <pc:sldMk cId="1667100900" sldId="333"/>
        </pc:sldMkLst>
        <pc:spChg chg="mod">
          <ac:chgData name="Vera,  Juan (OS-)" userId="S::verajua_paho.org#ext#@worldhealthorg.onmicrosoft.com::d4a6bcd2-ec73-4ae3-9347-161d4b21fb1f" providerId="AD" clId="Web-{395E42AC-853E-DDD4-2EC0-AE2F56AA0549}" dt="2023-10-20T20:48:50.143" v="2734" actId="1076"/>
          <ac:spMkLst>
            <pc:docMk/>
            <pc:sldMk cId="1667100900" sldId="333"/>
            <ac:spMk id="2" creationId="{B7EE593E-6A94-514B-B57A-D27E284B5F05}"/>
          </ac:spMkLst>
        </pc:spChg>
        <pc:spChg chg="mod">
          <ac:chgData name="Vera,  Juan (OS-)" userId="S::verajua_paho.org#ext#@worldhealthorg.onmicrosoft.com::d4a6bcd2-ec73-4ae3-9347-161d4b21fb1f" providerId="AD" clId="Web-{395E42AC-853E-DDD4-2EC0-AE2F56AA0549}" dt="2023-10-20T20:52:01.327" v="2829" actId="20577"/>
          <ac:spMkLst>
            <pc:docMk/>
            <pc:sldMk cId="1667100900" sldId="333"/>
            <ac:spMk id="3" creationId="{00000000-0000-0000-0000-000000000000}"/>
          </ac:spMkLst>
        </pc:spChg>
        <pc:spChg chg="mod">
          <ac:chgData name="Vera,  Juan (OS-)" userId="S::verajua_paho.org#ext#@worldhealthorg.onmicrosoft.com::d4a6bcd2-ec73-4ae3-9347-161d4b21fb1f" providerId="AD" clId="Web-{395E42AC-853E-DDD4-2EC0-AE2F56AA0549}" dt="2023-10-20T20:48:36.486" v="2731" actId="20577"/>
          <ac:spMkLst>
            <pc:docMk/>
            <pc:sldMk cId="1667100900" sldId="333"/>
            <ac:spMk id="5" creationId="{00000000-0000-0000-0000-000000000000}"/>
          </ac:spMkLst>
        </pc:spChg>
        <pc:picChg chg="mod">
          <ac:chgData name="Vera,  Juan (OS-)" userId="S::verajua_paho.org#ext#@worldhealthorg.onmicrosoft.com::d4a6bcd2-ec73-4ae3-9347-161d4b21fb1f" providerId="AD" clId="Web-{395E42AC-853E-DDD4-2EC0-AE2F56AA0549}" dt="2023-10-20T20:48:48.330" v="2733" actId="14100"/>
          <ac:picMkLst>
            <pc:docMk/>
            <pc:sldMk cId="1667100900" sldId="333"/>
            <ac:picMk id="31746" creationId="{0685FBE6-37BA-930B-01A0-85F729FA18DB}"/>
          </ac:picMkLst>
        </pc:picChg>
      </pc:sldChg>
      <pc:sldChg chg="modSp">
        <pc:chgData name="Vera,  Juan (OS-)" userId="S::verajua_paho.org#ext#@worldhealthorg.onmicrosoft.com::d4a6bcd2-ec73-4ae3-9347-161d4b21fb1f" providerId="AD" clId="Web-{395E42AC-853E-DDD4-2EC0-AE2F56AA0549}" dt="2023-10-20T20:53:38.474" v="2854" actId="20577"/>
        <pc:sldMkLst>
          <pc:docMk/>
          <pc:sldMk cId="1024939062" sldId="334"/>
        </pc:sldMkLst>
        <pc:spChg chg="mod">
          <ac:chgData name="Vera,  Juan (OS-)" userId="S::verajua_paho.org#ext#@worldhealthorg.onmicrosoft.com::d4a6bcd2-ec73-4ae3-9347-161d4b21fb1f" providerId="AD" clId="Web-{395E42AC-853E-DDD4-2EC0-AE2F56AA0549}" dt="2023-10-20T20:52:43.845" v="2831" actId="1076"/>
          <ac:spMkLst>
            <pc:docMk/>
            <pc:sldMk cId="1024939062" sldId="334"/>
            <ac:spMk id="2" creationId="{00000000-0000-0000-0000-000000000000}"/>
          </ac:spMkLst>
        </pc:spChg>
        <pc:spChg chg="mod">
          <ac:chgData name="Vera,  Juan (OS-)" userId="S::verajua_paho.org#ext#@worldhealthorg.onmicrosoft.com::d4a6bcd2-ec73-4ae3-9347-161d4b21fb1f" providerId="AD" clId="Web-{395E42AC-853E-DDD4-2EC0-AE2F56AA0549}" dt="2023-10-20T20:53:38.474" v="2854" actId="20577"/>
          <ac:spMkLst>
            <pc:docMk/>
            <pc:sldMk cId="1024939062" sldId="334"/>
            <ac:spMk id="3" creationId="{00000000-0000-0000-0000-000000000000}"/>
          </ac:spMkLst>
        </pc:spChg>
        <pc:spChg chg="mod">
          <ac:chgData name="Vera,  Juan (OS-)" userId="S::verajua_paho.org#ext#@worldhealthorg.onmicrosoft.com::d4a6bcd2-ec73-4ae3-9347-161d4b21fb1f" providerId="AD" clId="Web-{395E42AC-853E-DDD4-2EC0-AE2F56AA0549}" dt="2023-10-20T20:52:50.346" v="2834" actId="1076"/>
          <ac:spMkLst>
            <pc:docMk/>
            <pc:sldMk cId="1024939062" sldId="334"/>
            <ac:spMk id="4" creationId="{08D74C4D-D26C-5BEF-3C37-D5507F1F3A4E}"/>
          </ac:spMkLst>
        </pc:spChg>
        <pc:picChg chg="mod">
          <ac:chgData name="Vera,  Juan (OS-)" userId="S::verajua_paho.org#ext#@worldhealthorg.onmicrosoft.com::d4a6bcd2-ec73-4ae3-9347-161d4b21fb1f" providerId="AD" clId="Web-{395E42AC-853E-DDD4-2EC0-AE2F56AA0549}" dt="2023-10-20T20:52:48.752" v="2833" actId="14100"/>
          <ac:picMkLst>
            <pc:docMk/>
            <pc:sldMk cId="1024939062" sldId="334"/>
            <ac:picMk id="32770" creationId="{D358F929-784E-B19D-BFAE-7765A8BFB6EF}"/>
          </ac:picMkLst>
        </pc:picChg>
      </pc:sldChg>
      <pc:sldChg chg="delSp">
        <pc:chgData name="Vera,  Juan (OS-)" userId="S::verajua_paho.org#ext#@worldhealthorg.onmicrosoft.com::d4a6bcd2-ec73-4ae3-9347-161d4b21fb1f" providerId="AD" clId="Web-{395E42AC-853E-DDD4-2EC0-AE2F56AA0549}" dt="2023-10-20T21:12:29.618" v="2857"/>
        <pc:sldMkLst>
          <pc:docMk/>
          <pc:sldMk cId="355253662" sldId="335"/>
        </pc:sldMkLst>
        <pc:picChg chg="del">
          <ac:chgData name="Vera,  Juan (OS-)" userId="S::verajua_paho.org#ext#@worldhealthorg.onmicrosoft.com::d4a6bcd2-ec73-4ae3-9347-161d4b21fb1f" providerId="AD" clId="Web-{395E42AC-853E-DDD4-2EC0-AE2F56AA0549}" dt="2023-10-20T21:12:29.618" v="2857"/>
          <ac:picMkLst>
            <pc:docMk/>
            <pc:sldMk cId="355253662" sldId="335"/>
            <ac:picMk id="4" creationId="{00000000-0000-0000-0000-000000000000}"/>
          </ac:picMkLst>
        </pc:picChg>
      </pc:sldChg>
      <pc:sldChg chg="addSp delSp modSp">
        <pc:chgData name="Vera,  Juan (OS-)" userId="S::verajua_paho.org#ext#@worldhealthorg.onmicrosoft.com::d4a6bcd2-ec73-4ae3-9347-161d4b21fb1f" providerId="AD" clId="Web-{395E42AC-853E-DDD4-2EC0-AE2F56AA0549}" dt="2023-10-20T19:41:22.239" v="1755"/>
        <pc:sldMkLst>
          <pc:docMk/>
          <pc:sldMk cId="700821457" sldId="353"/>
        </pc:sldMkLst>
        <pc:spChg chg="del mod">
          <ac:chgData name="Vera,  Juan (OS-)" userId="S::verajua_paho.org#ext#@worldhealthorg.onmicrosoft.com::d4a6bcd2-ec73-4ae3-9347-161d4b21fb1f" providerId="AD" clId="Web-{395E42AC-853E-DDD4-2EC0-AE2F56AA0549}" dt="2023-10-20T19:41:14.613" v="1753"/>
          <ac:spMkLst>
            <pc:docMk/>
            <pc:sldMk cId="700821457" sldId="353"/>
            <ac:spMk id="2" creationId="{00000000-0000-0000-0000-000000000000}"/>
          </ac:spMkLst>
        </pc:spChg>
        <pc:spChg chg="mod">
          <ac:chgData name="Vera,  Juan (OS-)" userId="S::verajua_paho.org#ext#@worldhealthorg.onmicrosoft.com::d4a6bcd2-ec73-4ae3-9347-161d4b21fb1f" providerId="AD" clId="Web-{395E42AC-853E-DDD4-2EC0-AE2F56AA0549}" dt="2023-10-20T18:13:57.543" v="747" actId="20577"/>
          <ac:spMkLst>
            <pc:docMk/>
            <pc:sldMk cId="700821457" sldId="353"/>
            <ac:spMk id="3" creationId="{00000000-0000-0000-0000-000000000000}"/>
          </ac:spMkLst>
        </pc:spChg>
        <pc:spChg chg="add del mod">
          <ac:chgData name="Vera,  Juan (OS-)" userId="S::verajua_paho.org#ext#@worldhealthorg.onmicrosoft.com::d4a6bcd2-ec73-4ae3-9347-161d4b21fb1f" providerId="AD" clId="Web-{395E42AC-853E-DDD4-2EC0-AE2F56AA0549}" dt="2023-10-20T19:41:22.239" v="1755"/>
          <ac:spMkLst>
            <pc:docMk/>
            <pc:sldMk cId="700821457" sldId="353"/>
            <ac:spMk id="8" creationId="{24B67DFB-1719-7AD2-44E9-2D10DFADA8B5}"/>
          </ac:spMkLst>
        </pc:spChg>
        <pc:spChg chg="add">
          <ac:chgData name="Vera,  Juan (OS-)" userId="S::verajua_paho.org#ext#@worldhealthorg.onmicrosoft.com::d4a6bcd2-ec73-4ae3-9347-161d4b21fb1f" providerId="AD" clId="Web-{395E42AC-853E-DDD4-2EC0-AE2F56AA0549}" dt="2023-10-20T19:41:15.566" v="1754"/>
          <ac:spMkLst>
            <pc:docMk/>
            <pc:sldMk cId="700821457" sldId="353"/>
            <ac:spMk id="10" creationId="{399DDFC9-2FFE-B91A-27F0-2ACEF2FC05A3}"/>
          </ac:spMkLst>
        </pc:spChg>
      </pc:sldChg>
      <pc:sldChg chg="addSp delSp modSp">
        <pc:chgData name="Vera,  Juan (OS-)" userId="S::verajua_paho.org#ext#@worldhealthorg.onmicrosoft.com::d4a6bcd2-ec73-4ae3-9347-161d4b21fb1f" providerId="AD" clId="Web-{395E42AC-853E-DDD4-2EC0-AE2F56AA0549}" dt="2023-10-20T19:41:01.112" v="1749"/>
        <pc:sldMkLst>
          <pc:docMk/>
          <pc:sldMk cId="2117600305" sldId="354"/>
        </pc:sldMkLst>
        <pc:spChg chg="del mod">
          <ac:chgData name="Vera,  Juan (OS-)" userId="S::verajua_paho.org#ext#@worldhealthorg.onmicrosoft.com::d4a6bcd2-ec73-4ae3-9347-161d4b21fb1f" providerId="AD" clId="Web-{395E42AC-853E-DDD4-2EC0-AE2F56AA0549}" dt="2023-10-20T19:40:56.409" v="1747"/>
          <ac:spMkLst>
            <pc:docMk/>
            <pc:sldMk cId="2117600305" sldId="354"/>
            <ac:spMk id="2" creationId="{00000000-0000-0000-0000-000000000000}"/>
          </ac:spMkLst>
        </pc:spChg>
        <pc:spChg chg="mod">
          <ac:chgData name="Vera,  Juan (OS-)" userId="S::verajua_paho.org#ext#@worldhealthorg.onmicrosoft.com::d4a6bcd2-ec73-4ae3-9347-161d4b21fb1f" providerId="AD" clId="Web-{395E42AC-853E-DDD4-2EC0-AE2F56AA0549}" dt="2023-10-20T18:22:31.940" v="1024" actId="20577"/>
          <ac:spMkLst>
            <pc:docMk/>
            <pc:sldMk cId="2117600305" sldId="354"/>
            <ac:spMk id="3" creationId="{00000000-0000-0000-0000-000000000000}"/>
          </ac:spMkLst>
        </pc:spChg>
        <pc:spChg chg="add del mod">
          <ac:chgData name="Vera,  Juan (OS-)" userId="S::verajua_paho.org#ext#@worldhealthorg.onmicrosoft.com::d4a6bcd2-ec73-4ae3-9347-161d4b21fb1f" providerId="AD" clId="Web-{395E42AC-853E-DDD4-2EC0-AE2F56AA0549}" dt="2023-10-20T19:40:59.863" v="1748"/>
          <ac:spMkLst>
            <pc:docMk/>
            <pc:sldMk cId="2117600305" sldId="354"/>
            <ac:spMk id="6" creationId="{C6C572B7-1A08-332D-6384-5F9B55E3299B}"/>
          </ac:spMkLst>
        </pc:spChg>
        <pc:spChg chg="add mod">
          <ac:chgData name="Vera,  Juan (OS-)" userId="S::verajua_paho.org#ext#@worldhealthorg.onmicrosoft.com::d4a6bcd2-ec73-4ae3-9347-161d4b21fb1f" providerId="AD" clId="Web-{395E42AC-853E-DDD4-2EC0-AE2F56AA0549}" dt="2023-10-20T19:41:01.112" v="1749"/>
          <ac:spMkLst>
            <pc:docMk/>
            <pc:sldMk cId="2117600305" sldId="354"/>
            <ac:spMk id="9" creationId="{CC1E34A0-2044-B6DE-6676-37FBC3FBF60C}"/>
          </ac:spMkLst>
        </pc:spChg>
      </pc:sldChg>
      <pc:sldChg chg="addSp modSp">
        <pc:chgData name="Vera,  Juan (OS-)" userId="S::verajua_paho.org#ext#@worldhealthorg.onmicrosoft.com::d4a6bcd2-ec73-4ae3-9347-161d4b21fb1f" providerId="AD" clId="Web-{395E42AC-853E-DDD4-2EC0-AE2F56AA0549}" dt="2023-10-20T20:09:41.068" v="2223"/>
        <pc:sldMkLst>
          <pc:docMk/>
          <pc:sldMk cId="2129446537" sldId="355"/>
        </pc:sldMkLst>
        <pc:spChg chg="mod">
          <ac:chgData name="Vera,  Juan (OS-)" userId="S::verajua_paho.org#ext#@worldhealthorg.onmicrosoft.com::d4a6bcd2-ec73-4ae3-9347-161d4b21fb1f" providerId="AD" clId="Web-{395E42AC-853E-DDD4-2EC0-AE2F56AA0549}" dt="2023-10-20T19:39:05.355" v="1691" actId="20577"/>
          <ac:spMkLst>
            <pc:docMk/>
            <pc:sldMk cId="2129446537" sldId="355"/>
            <ac:spMk id="2" creationId="{00000000-0000-0000-0000-000000000000}"/>
          </ac:spMkLst>
        </pc:spChg>
        <pc:spChg chg="mod">
          <ac:chgData name="Vera,  Juan (OS-)" userId="S::verajua_paho.org#ext#@worldhealthorg.onmicrosoft.com::d4a6bcd2-ec73-4ae3-9347-161d4b21fb1f" providerId="AD" clId="Web-{395E42AC-853E-DDD4-2EC0-AE2F56AA0549}" dt="2023-10-20T20:09:41.068" v="2223"/>
          <ac:spMkLst>
            <pc:docMk/>
            <pc:sldMk cId="2129446537" sldId="355"/>
            <ac:spMk id="3" creationId="{0222944A-BD87-16CC-9A6C-242816491D21}"/>
          </ac:spMkLst>
        </pc:spChg>
        <pc:picChg chg="add">
          <ac:chgData name="Vera,  Juan (OS-)" userId="S::verajua_paho.org#ext#@worldhealthorg.onmicrosoft.com::d4a6bcd2-ec73-4ae3-9347-161d4b21fb1f" providerId="AD" clId="Web-{395E42AC-853E-DDD4-2EC0-AE2F56AA0549}" dt="2023-10-20T20:09:37.521" v="2221"/>
          <ac:picMkLst>
            <pc:docMk/>
            <pc:sldMk cId="2129446537" sldId="355"/>
            <ac:picMk id="5" creationId="{3A86CA21-78A3-71F0-1456-A16E5B153442}"/>
          </ac:picMkLst>
        </pc:picChg>
        <pc:picChg chg="add">
          <ac:chgData name="Vera,  Juan (OS-)" userId="S::verajua_paho.org#ext#@worldhealthorg.onmicrosoft.com::d4a6bcd2-ec73-4ae3-9347-161d4b21fb1f" providerId="AD" clId="Web-{395E42AC-853E-DDD4-2EC0-AE2F56AA0549}" dt="2023-10-20T20:09:37.537" v="2222"/>
          <ac:picMkLst>
            <pc:docMk/>
            <pc:sldMk cId="2129446537" sldId="355"/>
            <ac:picMk id="7" creationId="{138BCCFB-66B7-1207-9191-27A7F91B7138}"/>
          </ac:picMkLst>
        </pc:picChg>
      </pc:sldChg>
      <pc:sldChg chg="modSp">
        <pc:chgData name="Vera,  Juan (OS-)" userId="S::verajua_paho.org#ext#@worldhealthorg.onmicrosoft.com::d4a6bcd2-ec73-4ae3-9347-161d4b21fb1f" providerId="AD" clId="Web-{395E42AC-853E-DDD4-2EC0-AE2F56AA0549}" dt="2023-10-20T19:46:26.415" v="1835" actId="1076"/>
        <pc:sldMkLst>
          <pc:docMk/>
          <pc:sldMk cId="773700315" sldId="356"/>
        </pc:sldMkLst>
        <pc:spChg chg="mod">
          <ac:chgData name="Vera,  Juan (OS-)" userId="S::verajua_paho.org#ext#@worldhealthorg.onmicrosoft.com::d4a6bcd2-ec73-4ae3-9347-161d4b21fb1f" providerId="AD" clId="Web-{395E42AC-853E-DDD4-2EC0-AE2F56AA0549}" dt="2023-10-20T19:43:03.511" v="1815" actId="20577"/>
          <ac:spMkLst>
            <pc:docMk/>
            <pc:sldMk cId="773700315" sldId="356"/>
            <ac:spMk id="2" creationId="{00000000-0000-0000-0000-000000000000}"/>
          </ac:spMkLst>
        </pc:spChg>
        <pc:spChg chg="mod">
          <ac:chgData name="Vera,  Juan (OS-)" userId="S::verajua_paho.org#ext#@worldhealthorg.onmicrosoft.com::d4a6bcd2-ec73-4ae3-9347-161d4b21fb1f" providerId="AD" clId="Web-{395E42AC-853E-DDD4-2EC0-AE2F56AA0549}" dt="2023-10-20T19:46:26.415" v="1835" actId="1076"/>
          <ac:spMkLst>
            <pc:docMk/>
            <pc:sldMk cId="773700315" sldId="356"/>
            <ac:spMk id="3" creationId="{00000000-0000-0000-0000-000000000000}"/>
          </ac:spMkLst>
        </pc:spChg>
      </pc:sldChg>
      <pc:sldChg chg="addSp delSp modSp add replId">
        <pc:chgData name="Vera,  Juan (OS-)" userId="S::verajua_paho.org#ext#@worldhealthorg.onmicrosoft.com::d4a6bcd2-ec73-4ae3-9347-161d4b21fb1f" providerId="AD" clId="Web-{395E42AC-853E-DDD4-2EC0-AE2F56AA0549}" dt="2023-10-20T20:09:51.459" v="2227"/>
        <pc:sldMkLst>
          <pc:docMk/>
          <pc:sldMk cId="3316902775" sldId="367"/>
        </pc:sldMkLst>
        <pc:spChg chg="mod">
          <ac:chgData name="Vera,  Juan (OS-)" userId="S::verajua_paho.org#ext#@worldhealthorg.onmicrosoft.com::d4a6bcd2-ec73-4ae3-9347-161d4b21fb1f" providerId="AD" clId="Web-{395E42AC-853E-DDD4-2EC0-AE2F56AA0549}" dt="2023-10-20T20:07:17.981" v="2191" actId="20577"/>
          <ac:spMkLst>
            <pc:docMk/>
            <pc:sldMk cId="3316902775" sldId="367"/>
            <ac:spMk id="2" creationId="{00000000-0000-0000-0000-000000000000}"/>
          </ac:spMkLst>
        </pc:spChg>
        <pc:spChg chg="mod">
          <ac:chgData name="Vera,  Juan (OS-)" userId="S::verajua_paho.org#ext#@worldhealthorg.onmicrosoft.com::d4a6bcd2-ec73-4ae3-9347-161d4b21fb1f" providerId="AD" clId="Web-{395E42AC-853E-DDD4-2EC0-AE2F56AA0549}" dt="2023-10-20T20:09:47.834" v="2224"/>
          <ac:spMkLst>
            <pc:docMk/>
            <pc:sldMk cId="3316902775" sldId="367"/>
            <ac:spMk id="3" creationId="{0222944A-BD87-16CC-9A6C-242816491D21}"/>
          </ac:spMkLst>
        </pc:spChg>
        <pc:picChg chg="add del mod">
          <ac:chgData name="Vera,  Juan (OS-)" userId="S::verajua_paho.org#ext#@worldhealthorg.onmicrosoft.com::d4a6bcd2-ec73-4ae3-9347-161d4b21fb1f" providerId="AD" clId="Web-{395E42AC-853E-DDD4-2EC0-AE2F56AA0549}" dt="2023-10-20T20:07:32.060" v="2195"/>
          <ac:picMkLst>
            <pc:docMk/>
            <pc:sldMk cId="3316902775" sldId="367"/>
            <ac:picMk id="4" creationId="{C3A4B60E-DB3B-05F5-D888-15EE5A096184}"/>
          </ac:picMkLst>
        </pc:picChg>
        <pc:picChg chg="add del mod">
          <ac:chgData name="Vera,  Juan (OS-)" userId="S::verajua_paho.org#ext#@worldhealthorg.onmicrosoft.com::d4a6bcd2-ec73-4ae3-9347-161d4b21fb1f" providerId="AD" clId="Web-{395E42AC-853E-DDD4-2EC0-AE2F56AA0549}" dt="2023-10-20T20:09:49.959" v="2225"/>
          <ac:picMkLst>
            <pc:docMk/>
            <pc:sldMk cId="3316902775" sldId="367"/>
            <ac:picMk id="5" creationId="{4262E2CA-65C1-8768-97D8-B47C03A7F74C}"/>
          </ac:picMkLst>
        </pc:picChg>
        <pc:picChg chg="add">
          <ac:chgData name="Vera,  Juan (OS-)" userId="S::verajua_paho.org#ext#@worldhealthorg.onmicrosoft.com::d4a6bcd2-ec73-4ae3-9347-161d4b21fb1f" providerId="AD" clId="Web-{395E42AC-853E-DDD4-2EC0-AE2F56AA0549}" dt="2023-10-20T20:09:51.444" v="2226"/>
          <ac:picMkLst>
            <pc:docMk/>
            <pc:sldMk cId="3316902775" sldId="367"/>
            <ac:picMk id="7" creationId="{5610D5AB-E685-EDD7-D096-6784147F82A7}"/>
          </ac:picMkLst>
        </pc:picChg>
        <pc:picChg chg="add">
          <ac:chgData name="Vera,  Juan (OS-)" userId="S::verajua_paho.org#ext#@worldhealthorg.onmicrosoft.com::d4a6bcd2-ec73-4ae3-9347-161d4b21fb1f" providerId="AD" clId="Web-{395E42AC-853E-DDD4-2EC0-AE2F56AA0549}" dt="2023-10-20T20:09:51.459" v="2227"/>
          <ac:picMkLst>
            <pc:docMk/>
            <pc:sldMk cId="3316902775" sldId="367"/>
            <ac:picMk id="9" creationId="{83E145AF-B015-B9EB-1BE8-CF877F2EA247}"/>
          </ac:picMkLst>
        </pc:picChg>
      </pc:sldChg>
    </pc:docChg>
  </pc:docChgLst>
  <pc:docChgLst>
    <pc:chgData name="CAMPOS ZAMORA, Melissa" userId="S::mcampos@who.int::4328921f-4451-4773-bb83-445ac24bfedf" providerId="AD" clId="Web-{B3D1A640-C919-367C-B60D-995EE4867E90}"/>
    <pc:docChg chg="modSld">
      <pc:chgData name="CAMPOS ZAMORA, Melissa" userId="S::mcampos@who.int::4328921f-4451-4773-bb83-445ac24bfedf" providerId="AD" clId="Web-{B3D1A640-C919-367C-B60D-995EE4867E90}" dt="2023-10-26T16:39:25.188" v="116" actId="1076"/>
      <pc:docMkLst>
        <pc:docMk/>
      </pc:docMkLst>
      <pc:sldChg chg="modSp">
        <pc:chgData name="CAMPOS ZAMORA, Melissa" userId="S::mcampos@who.int::4328921f-4451-4773-bb83-445ac24bfedf" providerId="AD" clId="Web-{B3D1A640-C919-367C-B60D-995EE4867E90}" dt="2023-10-26T16:33:13.695" v="8" actId="1076"/>
        <pc:sldMkLst>
          <pc:docMk/>
          <pc:sldMk cId="465647093" sldId="259"/>
        </pc:sldMkLst>
        <pc:spChg chg="mod">
          <ac:chgData name="CAMPOS ZAMORA, Melissa" userId="S::mcampos@who.int::4328921f-4451-4773-bb83-445ac24bfedf" providerId="AD" clId="Web-{B3D1A640-C919-367C-B60D-995EE4867E90}" dt="2023-10-26T16:33:09.367" v="7" actId="20577"/>
          <ac:spMkLst>
            <pc:docMk/>
            <pc:sldMk cId="465647093" sldId="259"/>
            <ac:spMk id="3" creationId="{00000000-0000-0000-0000-000000000000}"/>
          </ac:spMkLst>
        </pc:spChg>
        <pc:spChg chg="mod">
          <ac:chgData name="CAMPOS ZAMORA, Melissa" userId="S::mcampos@who.int::4328921f-4451-4773-bb83-445ac24bfedf" providerId="AD" clId="Web-{B3D1A640-C919-367C-B60D-995EE4867E90}" dt="2023-10-26T16:33:13.695" v="8" actId="1076"/>
          <ac:spMkLst>
            <pc:docMk/>
            <pc:sldMk cId="465647093" sldId="259"/>
            <ac:spMk id="6" creationId="{00000000-0000-0000-0000-000000000000}"/>
          </ac:spMkLst>
        </pc:spChg>
      </pc:sldChg>
      <pc:sldChg chg="modSp">
        <pc:chgData name="CAMPOS ZAMORA, Melissa" userId="S::mcampos@who.int::4328921f-4451-4773-bb83-445ac24bfedf" providerId="AD" clId="Web-{B3D1A640-C919-367C-B60D-995EE4867E90}" dt="2023-10-26T16:34:11.902" v="20" actId="20577"/>
        <pc:sldMkLst>
          <pc:docMk/>
          <pc:sldMk cId="1109344342" sldId="260"/>
        </pc:sldMkLst>
        <pc:spChg chg="mod">
          <ac:chgData name="CAMPOS ZAMORA, Melissa" userId="S::mcampos@who.int::4328921f-4451-4773-bb83-445ac24bfedf" providerId="AD" clId="Web-{B3D1A640-C919-367C-B60D-995EE4867E90}" dt="2023-10-26T16:33:46.682" v="15" actId="1076"/>
          <ac:spMkLst>
            <pc:docMk/>
            <pc:sldMk cId="1109344342" sldId="260"/>
            <ac:spMk id="2" creationId="{00000000-0000-0000-0000-000000000000}"/>
          </ac:spMkLst>
        </pc:spChg>
        <pc:spChg chg="mod">
          <ac:chgData name="CAMPOS ZAMORA, Melissa" userId="S::mcampos@who.int::4328921f-4451-4773-bb83-445ac24bfedf" providerId="AD" clId="Web-{B3D1A640-C919-367C-B60D-995EE4867E90}" dt="2023-10-26T16:34:11.902" v="20" actId="20577"/>
          <ac:spMkLst>
            <pc:docMk/>
            <pc:sldMk cId="1109344342" sldId="260"/>
            <ac:spMk id="3" creationId="{00000000-0000-0000-0000-000000000000}"/>
          </ac:spMkLst>
        </pc:spChg>
      </pc:sldChg>
      <pc:sldChg chg="modSp">
        <pc:chgData name="CAMPOS ZAMORA, Melissa" userId="S::mcampos@who.int::4328921f-4451-4773-bb83-445ac24bfedf" providerId="AD" clId="Web-{B3D1A640-C919-367C-B60D-995EE4867E90}" dt="2023-10-26T16:34:40.232" v="24"/>
        <pc:sldMkLst>
          <pc:docMk/>
          <pc:sldMk cId="1064619819" sldId="261"/>
        </pc:sldMkLst>
        <pc:spChg chg="mod">
          <ac:chgData name="CAMPOS ZAMORA, Melissa" userId="S::mcampos@who.int::4328921f-4451-4773-bb83-445ac24bfedf" providerId="AD" clId="Web-{B3D1A640-C919-367C-B60D-995EE4867E90}" dt="2023-10-26T16:34:40.232" v="24"/>
          <ac:spMkLst>
            <pc:docMk/>
            <pc:sldMk cId="1064619819" sldId="261"/>
            <ac:spMk id="3" creationId="{00000000-0000-0000-0000-000000000000}"/>
          </ac:spMkLst>
        </pc:spChg>
      </pc:sldChg>
      <pc:sldChg chg="modSp">
        <pc:chgData name="CAMPOS ZAMORA, Melissa" userId="S::mcampos@who.int::4328921f-4451-4773-bb83-445ac24bfedf" providerId="AD" clId="Web-{B3D1A640-C919-367C-B60D-995EE4867E90}" dt="2023-10-26T16:32:35.818" v="4" actId="20577"/>
        <pc:sldMkLst>
          <pc:docMk/>
          <pc:sldMk cId="2132233903" sldId="289"/>
        </pc:sldMkLst>
        <pc:spChg chg="mod">
          <ac:chgData name="CAMPOS ZAMORA, Melissa" userId="S::mcampos@who.int::4328921f-4451-4773-bb83-445ac24bfedf" providerId="AD" clId="Web-{B3D1A640-C919-367C-B60D-995EE4867E90}" dt="2023-10-26T16:32:35.818" v="4" actId="20577"/>
          <ac:spMkLst>
            <pc:docMk/>
            <pc:sldMk cId="2132233903" sldId="289"/>
            <ac:spMk id="3" creationId="{00000000-0000-0000-0000-000000000000}"/>
          </ac:spMkLst>
        </pc:spChg>
      </pc:sldChg>
      <pc:sldChg chg="addSp delSp modSp">
        <pc:chgData name="CAMPOS ZAMORA, Melissa" userId="S::mcampos@who.int::4328921f-4451-4773-bb83-445ac24bfedf" providerId="AD" clId="Web-{B3D1A640-C919-367C-B60D-995EE4867E90}" dt="2023-10-26T16:35:46.783" v="49" actId="20577"/>
        <pc:sldMkLst>
          <pc:docMk/>
          <pc:sldMk cId="1650688789" sldId="291"/>
        </pc:sldMkLst>
        <pc:spChg chg="mod">
          <ac:chgData name="CAMPOS ZAMORA, Melissa" userId="S::mcampos@who.int::4328921f-4451-4773-bb83-445ac24bfedf" providerId="AD" clId="Web-{B3D1A640-C919-367C-B60D-995EE4867E90}" dt="2023-10-26T16:35:46.783" v="49" actId="20577"/>
          <ac:spMkLst>
            <pc:docMk/>
            <pc:sldMk cId="1650688789" sldId="291"/>
            <ac:spMk id="3" creationId="{00000000-0000-0000-0000-000000000000}"/>
          </ac:spMkLst>
        </pc:spChg>
        <pc:spChg chg="mod">
          <ac:chgData name="CAMPOS ZAMORA, Melissa" userId="S::mcampos@who.int::4328921f-4451-4773-bb83-445ac24bfedf" providerId="AD" clId="Web-{B3D1A640-C919-367C-B60D-995EE4867E90}" dt="2023-10-26T16:35:30.485" v="45" actId="20577"/>
          <ac:spMkLst>
            <pc:docMk/>
            <pc:sldMk cId="1650688789" sldId="291"/>
            <ac:spMk id="9" creationId="{00000000-0000-0000-0000-000000000000}"/>
          </ac:spMkLst>
        </pc:spChg>
        <pc:picChg chg="add mod">
          <ac:chgData name="CAMPOS ZAMORA, Melissa" userId="S::mcampos@who.int::4328921f-4451-4773-bb83-445ac24bfedf" providerId="AD" clId="Web-{B3D1A640-C919-367C-B60D-995EE4867E90}" dt="2023-10-26T16:35:06.953" v="30" actId="1076"/>
          <ac:picMkLst>
            <pc:docMk/>
            <pc:sldMk cId="1650688789" sldId="291"/>
            <ac:picMk id="2" creationId="{3C7273B3-8AED-6D60-9A43-2DE060E7FA22}"/>
          </ac:picMkLst>
        </pc:picChg>
        <pc:picChg chg="add mod">
          <ac:chgData name="CAMPOS ZAMORA, Melissa" userId="S::mcampos@who.int::4328921f-4451-4773-bb83-445ac24bfedf" providerId="AD" clId="Web-{B3D1A640-C919-367C-B60D-995EE4867E90}" dt="2023-10-26T16:35:04.421" v="29" actId="1076"/>
          <ac:picMkLst>
            <pc:docMk/>
            <pc:sldMk cId="1650688789" sldId="291"/>
            <ac:picMk id="4" creationId="{DF0C0707-8F6A-BFB7-CC8E-99355E37E20C}"/>
          </ac:picMkLst>
        </pc:picChg>
        <pc:picChg chg="del">
          <ac:chgData name="CAMPOS ZAMORA, Melissa" userId="S::mcampos@who.int::4328921f-4451-4773-bb83-445ac24bfedf" providerId="AD" clId="Web-{B3D1A640-C919-367C-B60D-995EE4867E90}" dt="2023-10-26T16:34:59.796" v="25"/>
          <ac:picMkLst>
            <pc:docMk/>
            <pc:sldMk cId="1650688789" sldId="291"/>
            <ac:picMk id="7" creationId="{00000000-0000-0000-0000-000000000000}"/>
          </ac:picMkLst>
        </pc:picChg>
        <pc:picChg chg="del">
          <ac:chgData name="CAMPOS ZAMORA, Melissa" userId="S::mcampos@who.int::4328921f-4451-4773-bb83-445ac24bfedf" providerId="AD" clId="Web-{B3D1A640-C919-367C-B60D-995EE4867E90}" dt="2023-10-26T16:35:01.155" v="26"/>
          <ac:picMkLst>
            <pc:docMk/>
            <pc:sldMk cId="1650688789" sldId="291"/>
            <ac:picMk id="8" creationId="{00000000-0000-0000-0000-000000000000}"/>
          </ac:picMkLst>
        </pc:picChg>
      </pc:sldChg>
      <pc:sldChg chg="addSp delSp modSp">
        <pc:chgData name="CAMPOS ZAMORA, Melissa" userId="S::mcampos@who.int::4328921f-4451-4773-bb83-445ac24bfedf" providerId="AD" clId="Web-{B3D1A640-C919-367C-B60D-995EE4867E90}" dt="2023-10-26T16:39:25.188" v="116" actId="1076"/>
        <pc:sldMkLst>
          <pc:docMk/>
          <pc:sldMk cId="1574573930" sldId="292"/>
        </pc:sldMkLst>
        <pc:spChg chg="mod">
          <ac:chgData name="CAMPOS ZAMORA, Melissa" userId="S::mcampos@who.int::4328921f-4451-4773-bb83-445ac24bfedf" providerId="AD" clId="Web-{B3D1A640-C919-367C-B60D-995EE4867E90}" dt="2023-10-26T16:39:25.188" v="116" actId="1076"/>
          <ac:spMkLst>
            <pc:docMk/>
            <pc:sldMk cId="1574573930" sldId="292"/>
            <ac:spMk id="2" creationId="{00000000-0000-0000-0000-000000000000}"/>
          </ac:spMkLst>
        </pc:spChg>
        <pc:spChg chg="mod">
          <ac:chgData name="CAMPOS ZAMORA, Melissa" userId="S::mcampos@who.int::4328921f-4451-4773-bb83-445ac24bfedf" providerId="AD" clId="Web-{B3D1A640-C919-367C-B60D-995EE4867E90}" dt="2023-10-26T16:37:50.229" v="83" actId="20577"/>
          <ac:spMkLst>
            <pc:docMk/>
            <pc:sldMk cId="1574573930" sldId="292"/>
            <ac:spMk id="9" creationId="{00000000-0000-0000-0000-000000000000}"/>
          </ac:spMkLst>
        </pc:spChg>
        <pc:spChg chg="mod">
          <ac:chgData name="CAMPOS ZAMORA, Melissa" userId="S::mcampos@who.int::4328921f-4451-4773-bb83-445ac24bfedf" providerId="AD" clId="Web-{B3D1A640-C919-367C-B60D-995EE4867E90}" dt="2023-10-26T16:39:00.061" v="112" actId="1076"/>
          <ac:spMkLst>
            <pc:docMk/>
            <pc:sldMk cId="1574573930" sldId="292"/>
            <ac:spMk id="10" creationId="{00000000-0000-0000-0000-000000000000}"/>
          </ac:spMkLst>
        </pc:spChg>
        <pc:spChg chg="mod">
          <ac:chgData name="CAMPOS ZAMORA, Melissa" userId="S::mcampos@who.int::4328921f-4451-4773-bb83-445ac24bfedf" providerId="AD" clId="Web-{B3D1A640-C919-367C-B60D-995EE4867E90}" dt="2023-10-26T16:38:54.373" v="111" actId="20577"/>
          <ac:spMkLst>
            <pc:docMk/>
            <pc:sldMk cId="1574573930" sldId="292"/>
            <ac:spMk id="11" creationId="{00000000-0000-0000-0000-000000000000}"/>
          </ac:spMkLst>
        </pc:spChg>
        <pc:picChg chg="add mod">
          <ac:chgData name="CAMPOS ZAMORA, Melissa" userId="S::mcampos@who.int::4328921f-4451-4773-bb83-445ac24bfedf" providerId="AD" clId="Web-{B3D1A640-C919-367C-B60D-995EE4867E90}" dt="2023-10-26T16:37:20.274" v="67" actId="1076"/>
          <ac:picMkLst>
            <pc:docMk/>
            <pc:sldMk cId="1574573930" sldId="292"/>
            <ac:picMk id="3" creationId="{BBE5E87F-4096-CBCB-6B8E-04C02A585E21}"/>
          </ac:picMkLst>
        </pc:picChg>
        <pc:picChg chg="add mod">
          <ac:chgData name="CAMPOS ZAMORA, Melissa" userId="S::mcampos@who.int::4328921f-4451-4773-bb83-445ac24bfedf" providerId="AD" clId="Web-{B3D1A640-C919-367C-B60D-995EE4867E90}" dt="2023-10-26T16:39:12.875" v="113" actId="1076"/>
          <ac:picMkLst>
            <pc:docMk/>
            <pc:sldMk cId="1574573930" sldId="292"/>
            <ac:picMk id="4" creationId="{DA0BA4E9-FC39-006D-5F8A-5A382E6F899C}"/>
          </ac:picMkLst>
        </pc:picChg>
        <pc:picChg chg="add mod">
          <ac:chgData name="CAMPOS ZAMORA, Melissa" userId="S::mcampos@who.int::4328921f-4451-4773-bb83-445ac24bfedf" providerId="AD" clId="Web-{B3D1A640-C919-367C-B60D-995EE4867E90}" dt="2023-10-26T16:39:12.890" v="114" actId="1076"/>
          <ac:picMkLst>
            <pc:docMk/>
            <pc:sldMk cId="1574573930" sldId="292"/>
            <ac:picMk id="5" creationId="{EFF6CA95-3E20-96CF-7D44-A3CFE19944AB}"/>
          </ac:picMkLst>
        </pc:picChg>
        <pc:picChg chg="del">
          <ac:chgData name="CAMPOS ZAMORA, Melissa" userId="S::mcampos@who.int::4328921f-4451-4773-bb83-445ac24bfedf" providerId="AD" clId="Web-{B3D1A640-C919-367C-B60D-995EE4867E90}" dt="2023-10-26T16:37:09.023" v="59"/>
          <ac:picMkLst>
            <pc:docMk/>
            <pc:sldMk cId="1574573930" sldId="292"/>
            <ac:picMk id="12" creationId="{00000000-0000-0000-0000-000000000000}"/>
          </ac:picMkLst>
        </pc:picChg>
        <pc:picChg chg="del">
          <ac:chgData name="CAMPOS ZAMORA, Melissa" userId="S::mcampos@who.int::4328921f-4451-4773-bb83-445ac24bfedf" providerId="AD" clId="Web-{B3D1A640-C919-367C-B60D-995EE4867E90}" dt="2023-10-26T16:37:09.538" v="60"/>
          <ac:picMkLst>
            <pc:docMk/>
            <pc:sldMk cId="1574573930" sldId="292"/>
            <ac:picMk id="16" creationId="{00000000-0000-0000-0000-000000000000}"/>
          </ac:picMkLst>
        </pc:picChg>
        <pc:picChg chg="del">
          <ac:chgData name="CAMPOS ZAMORA, Melissa" userId="S::mcampos@who.int::4328921f-4451-4773-bb83-445ac24bfedf" providerId="AD" clId="Web-{B3D1A640-C919-367C-B60D-995EE4867E90}" dt="2023-10-26T16:37:10.117" v="61"/>
          <ac:picMkLst>
            <pc:docMk/>
            <pc:sldMk cId="1574573930" sldId="292"/>
            <ac:picMk id="17" creationId="{00000000-0000-0000-0000-000000000000}"/>
          </ac:picMkLst>
        </pc:picChg>
      </pc:sldChg>
      <pc:sldChg chg="modSp">
        <pc:chgData name="CAMPOS ZAMORA, Melissa" userId="S::mcampos@who.int::4328921f-4451-4773-bb83-445ac24bfedf" providerId="AD" clId="Web-{B3D1A640-C919-367C-B60D-995EE4867E90}" dt="2023-10-26T16:36:04.284" v="50" actId="1076"/>
        <pc:sldMkLst>
          <pc:docMk/>
          <pc:sldMk cId="1819458525" sldId="365"/>
        </pc:sldMkLst>
        <pc:spChg chg="mod">
          <ac:chgData name="CAMPOS ZAMORA, Melissa" userId="S::mcampos@who.int::4328921f-4451-4773-bb83-445ac24bfedf" providerId="AD" clId="Web-{B3D1A640-C919-367C-B60D-995EE4867E90}" dt="2023-10-26T16:36:04.284" v="50" actId="1076"/>
          <ac:spMkLst>
            <pc:docMk/>
            <pc:sldMk cId="1819458525" sldId="365"/>
            <ac:spMk id="7" creationId="{A91792F2-D408-9231-F22E-19376BC857D3}"/>
          </ac:spMkLst>
        </pc:spChg>
      </pc:sldChg>
      <pc:sldChg chg="modSp">
        <pc:chgData name="CAMPOS ZAMORA, Melissa" userId="S::mcampos@who.int::4328921f-4451-4773-bb83-445ac24bfedf" providerId="AD" clId="Web-{B3D1A640-C919-367C-B60D-995EE4867E90}" dt="2023-10-26T16:36:49.240" v="58" actId="1076"/>
        <pc:sldMkLst>
          <pc:docMk/>
          <pc:sldMk cId="664228508" sldId="366"/>
        </pc:sldMkLst>
        <pc:spChg chg="mod">
          <ac:chgData name="CAMPOS ZAMORA, Melissa" userId="S::mcampos@who.int::4328921f-4451-4773-bb83-445ac24bfedf" providerId="AD" clId="Web-{B3D1A640-C919-367C-B60D-995EE4867E90}" dt="2023-10-26T16:36:47.443" v="57" actId="14100"/>
          <ac:spMkLst>
            <pc:docMk/>
            <pc:sldMk cId="664228508" sldId="366"/>
            <ac:spMk id="4" creationId="{43F71B12-1396-EA54-813C-D3EF9E1C67F3}"/>
          </ac:spMkLst>
        </pc:spChg>
        <pc:spChg chg="mod">
          <ac:chgData name="CAMPOS ZAMORA, Melissa" userId="S::mcampos@who.int::4328921f-4451-4773-bb83-445ac24bfedf" providerId="AD" clId="Web-{B3D1A640-C919-367C-B60D-995EE4867E90}" dt="2023-10-26T16:36:43.334" v="55" actId="14100"/>
          <ac:spMkLst>
            <pc:docMk/>
            <pc:sldMk cId="664228508" sldId="366"/>
            <ac:spMk id="22" creationId="{3237A9D7-6658-DA51-51E4-7BE1B98C246F}"/>
          </ac:spMkLst>
        </pc:spChg>
        <pc:picChg chg="mod">
          <ac:chgData name="CAMPOS ZAMORA, Melissa" userId="S::mcampos@who.int::4328921f-4451-4773-bb83-445ac24bfedf" providerId="AD" clId="Web-{B3D1A640-C919-367C-B60D-995EE4867E90}" dt="2023-10-26T16:36:28.380" v="52" actId="1076"/>
          <ac:picMkLst>
            <pc:docMk/>
            <pc:sldMk cId="664228508" sldId="366"/>
            <ac:picMk id="7" creationId="{7333B588-32EA-B408-6298-91908F35C5F4}"/>
          </ac:picMkLst>
        </pc:picChg>
        <pc:picChg chg="mod">
          <ac:chgData name="CAMPOS ZAMORA, Melissa" userId="S::mcampos@who.int::4328921f-4451-4773-bb83-445ac24bfedf" providerId="AD" clId="Web-{B3D1A640-C919-367C-B60D-995EE4867E90}" dt="2023-10-26T16:36:19.520" v="51" actId="1076"/>
          <ac:picMkLst>
            <pc:docMk/>
            <pc:sldMk cId="664228508" sldId="366"/>
            <ac:picMk id="8" creationId="{A7B6B8FC-B96E-F380-75A8-D9E3C8A9408E}"/>
          </ac:picMkLst>
        </pc:picChg>
        <pc:picChg chg="mod">
          <ac:chgData name="CAMPOS ZAMORA, Melissa" userId="S::mcampos@who.int::4328921f-4451-4773-bb83-445ac24bfedf" providerId="AD" clId="Web-{B3D1A640-C919-367C-B60D-995EE4867E90}" dt="2023-10-26T16:36:32.880" v="53" actId="1076"/>
          <ac:picMkLst>
            <pc:docMk/>
            <pc:sldMk cId="664228508" sldId="366"/>
            <ac:picMk id="9" creationId="{7E45608C-C444-37C0-79C8-3207CD90AD37}"/>
          </ac:picMkLst>
        </pc:picChg>
        <pc:picChg chg="mod">
          <ac:chgData name="CAMPOS ZAMORA, Melissa" userId="S::mcampos@who.int::4328921f-4451-4773-bb83-445ac24bfedf" providerId="AD" clId="Web-{B3D1A640-C919-367C-B60D-995EE4867E90}" dt="2023-10-26T16:36:49.240" v="58" actId="1076"/>
          <ac:picMkLst>
            <pc:docMk/>
            <pc:sldMk cId="664228508" sldId="366"/>
            <ac:picMk id="11" creationId="{DF75469B-3A45-17FD-0FA0-E60C0DCB984E}"/>
          </ac:picMkLst>
        </pc:picChg>
      </pc:sldChg>
    </pc:docChg>
  </pc:docChgLst>
  <pc:docChgLst>
    <pc:chgData name="luzmariaelisa@gmail.com" userId="S::urn:spo:guest#luzmariaelisa@gmail.com::" providerId="AD" clId="Web-{F5301EF7-C1AA-4394-7D4A-33B8BE7BC5CF}"/>
    <pc:docChg chg="modSld">
      <pc:chgData name="luzmariaelisa@gmail.com" userId="S::urn:spo:guest#luzmariaelisa@gmail.com::" providerId="AD" clId="Web-{F5301EF7-C1AA-4394-7D4A-33B8BE7BC5CF}" dt="2023-08-22T12:18:48.688" v="37"/>
      <pc:docMkLst>
        <pc:docMk/>
      </pc:docMkLst>
      <pc:sldChg chg="modSp">
        <pc:chgData name="luzmariaelisa@gmail.com" userId="S::urn:spo:guest#luzmariaelisa@gmail.com::" providerId="AD" clId="Web-{F5301EF7-C1AA-4394-7D4A-33B8BE7BC5CF}" dt="2023-08-22T12:18:22.717" v="35"/>
        <pc:sldMkLst>
          <pc:docMk/>
          <pc:sldMk cId="375406392" sldId="278"/>
        </pc:sldMkLst>
        <pc:spChg chg="mod">
          <ac:chgData name="luzmariaelisa@gmail.com" userId="S::urn:spo:guest#luzmariaelisa@gmail.com::" providerId="AD" clId="Web-{F5301EF7-C1AA-4394-7D4A-33B8BE7BC5CF}" dt="2023-08-22T12:18:22.717" v="35"/>
          <ac:spMkLst>
            <pc:docMk/>
            <pc:sldMk cId="375406392" sldId="278"/>
            <ac:spMk id="2" creationId="{00000000-0000-0000-0000-000000000000}"/>
          </ac:spMkLst>
        </pc:spChg>
      </pc:sldChg>
      <pc:sldChg chg="modSp">
        <pc:chgData name="luzmariaelisa@gmail.com" userId="S::urn:spo:guest#luzmariaelisa@gmail.com::" providerId="AD" clId="Web-{F5301EF7-C1AA-4394-7D4A-33B8BE7BC5CF}" dt="2023-08-22T12:13:01.929" v="24" actId="20577"/>
        <pc:sldMkLst>
          <pc:docMk/>
          <pc:sldMk cId="1667100900" sldId="333"/>
        </pc:sldMkLst>
        <pc:spChg chg="mod">
          <ac:chgData name="luzmariaelisa@gmail.com" userId="S::urn:spo:guest#luzmariaelisa@gmail.com::" providerId="AD" clId="Web-{F5301EF7-C1AA-4394-7D4A-33B8BE7BC5CF}" dt="2023-08-22T12:13:01.929" v="24" actId="20577"/>
          <ac:spMkLst>
            <pc:docMk/>
            <pc:sldMk cId="1667100900" sldId="333"/>
            <ac:spMk id="5" creationId="{00000000-0000-0000-0000-000000000000}"/>
          </ac:spMkLst>
        </pc:spChg>
      </pc:sldChg>
      <pc:sldChg chg="modSp">
        <pc:chgData name="luzmariaelisa@gmail.com" userId="S::urn:spo:guest#luzmariaelisa@gmail.com::" providerId="AD" clId="Web-{F5301EF7-C1AA-4394-7D4A-33B8BE7BC5CF}" dt="2023-08-22T12:16:46.914" v="27"/>
        <pc:sldMkLst>
          <pc:docMk/>
          <pc:sldMk cId="1951524530" sldId="337"/>
        </pc:sldMkLst>
        <pc:spChg chg="mod">
          <ac:chgData name="luzmariaelisa@gmail.com" userId="S::urn:spo:guest#luzmariaelisa@gmail.com::" providerId="AD" clId="Web-{F5301EF7-C1AA-4394-7D4A-33B8BE7BC5CF}" dt="2023-08-22T12:16:46.914" v="27"/>
          <ac:spMkLst>
            <pc:docMk/>
            <pc:sldMk cId="1951524530" sldId="337"/>
            <ac:spMk id="2" creationId="{00000000-0000-0000-0000-000000000000}"/>
          </ac:spMkLst>
        </pc:spChg>
      </pc:sldChg>
      <pc:sldChg chg="modSp">
        <pc:chgData name="luzmariaelisa@gmail.com" userId="S::urn:spo:guest#luzmariaelisa@gmail.com::" providerId="AD" clId="Web-{F5301EF7-C1AA-4394-7D4A-33B8BE7BC5CF}" dt="2023-08-22T12:16:33.132" v="26"/>
        <pc:sldMkLst>
          <pc:docMk/>
          <pc:sldMk cId="134711626" sldId="338"/>
        </pc:sldMkLst>
        <pc:picChg chg="mod">
          <ac:chgData name="luzmariaelisa@gmail.com" userId="S::urn:spo:guest#luzmariaelisa@gmail.com::" providerId="AD" clId="Web-{F5301EF7-C1AA-4394-7D4A-33B8BE7BC5CF}" dt="2023-08-22T12:16:33.132" v="26"/>
          <ac:picMkLst>
            <pc:docMk/>
            <pc:sldMk cId="134711626" sldId="338"/>
            <ac:picMk id="2" creationId="{00000000-0000-0000-0000-000000000000}"/>
          </ac:picMkLst>
        </pc:picChg>
      </pc:sldChg>
      <pc:sldChg chg="modSp">
        <pc:chgData name="luzmariaelisa@gmail.com" userId="S::urn:spo:guest#luzmariaelisa@gmail.com::" providerId="AD" clId="Web-{F5301EF7-C1AA-4394-7D4A-33B8BE7BC5CF}" dt="2023-08-22T12:17:00.290" v="28"/>
        <pc:sldMkLst>
          <pc:docMk/>
          <pc:sldMk cId="763673488" sldId="341"/>
        </pc:sldMkLst>
        <pc:spChg chg="mod">
          <ac:chgData name="luzmariaelisa@gmail.com" userId="S::urn:spo:guest#luzmariaelisa@gmail.com::" providerId="AD" clId="Web-{F5301EF7-C1AA-4394-7D4A-33B8BE7BC5CF}" dt="2023-08-22T12:17:00.290" v="28"/>
          <ac:spMkLst>
            <pc:docMk/>
            <pc:sldMk cId="763673488" sldId="341"/>
            <ac:spMk id="2" creationId="{00000000-0000-0000-0000-000000000000}"/>
          </ac:spMkLst>
        </pc:spChg>
      </pc:sldChg>
      <pc:sldChg chg="modSp">
        <pc:chgData name="luzmariaelisa@gmail.com" userId="S::urn:spo:guest#luzmariaelisa@gmail.com::" providerId="AD" clId="Web-{F5301EF7-C1AA-4394-7D4A-33B8BE7BC5CF}" dt="2023-08-22T12:17:12.135" v="29"/>
        <pc:sldMkLst>
          <pc:docMk/>
          <pc:sldMk cId="2069270798" sldId="343"/>
        </pc:sldMkLst>
        <pc:spChg chg="mod">
          <ac:chgData name="luzmariaelisa@gmail.com" userId="S::urn:spo:guest#luzmariaelisa@gmail.com::" providerId="AD" clId="Web-{F5301EF7-C1AA-4394-7D4A-33B8BE7BC5CF}" dt="2023-08-22T12:17:12.135" v="29"/>
          <ac:spMkLst>
            <pc:docMk/>
            <pc:sldMk cId="2069270798" sldId="343"/>
            <ac:spMk id="2" creationId="{00000000-0000-0000-0000-000000000000}"/>
          </ac:spMkLst>
        </pc:spChg>
      </pc:sldChg>
      <pc:sldChg chg="modSp">
        <pc:chgData name="luzmariaelisa@gmail.com" userId="S::urn:spo:guest#luzmariaelisa@gmail.com::" providerId="AD" clId="Web-{F5301EF7-C1AA-4394-7D4A-33B8BE7BC5CF}" dt="2023-08-22T12:17:36.996" v="30"/>
        <pc:sldMkLst>
          <pc:docMk/>
          <pc:sldMk cId="1051366158" sldId="344"/>
        </pc:sldMkLst>
        <pc:spChg chg="mod">
          <ac:chgData name="luzmariaelisa@gmail.com" userId="S::urn:spo:guest#luzmariaelisa@gmail.com::" providerId="AD" clId="Web-{F5301EF7-C1AA-4394-7D4A-33B8BE7BC5CF}" dt="2023-08-22T12:17:36.996" v="30"/>
          <ac:spMkLst>
            <pc:docMk/>
            <pc:sldMk cId="1051366158" sldId="344"/>
            <ac:spMk id="2" creationId="{00000000-0000-0000-0000-000000000000}"/>
          </ac:spMkLst>
        </pc:spChg>
      </pc:sldChg>
      <pc:sldChg chg="modSp">
        <pc:chgData name="luzmariaelisa@gmail.com" userId="S::urn:spo:guest#luzmariaelisa@gmail.com::" providerId="AD" clId="Web-{F5301EF7-C1AA-4394-7D4A-33B8BE7BC5CF}" dt="2023-08-22T12:17:44.496" v="31"/>
        <pc:sldMkLst>
          <pc:docMk/>
          <pc:sldMk cId="854514865" sldId="345"/>
        </pc:sldMkLst>
        <pc:spChg chg="mod">
          <ac:chgData name="luzmariaelisa@gmail.com" userId="S::urn:spo:guest#luzmariaelisa@gmail.com::" providerId="AD" clId="Web-{F5301EF7-C1AA-4394-7D4A-33B8BE7BC5CF}" dt="2023-08-22T12:17:44.496" v="31"/>
          <ac:spMkLst>
            <pc:docMk/>
            <pc:sldMk cId="854514865" sldId="345"/>
            <ac:spMk id="2" creationId="{00000000-0000-0000-0000-000000000000}"/>
          </ac:spMkLst>
        </pc:spChg>
      </pc:sldChg>
      <pc:sldChg chg="modSp">
        <pc:chgData name="luzmariaelisa@gmail.com" userId="S::urn:spo:guest#luzmariaelisa@gmail.com::" providerId="AD" clId="Web-{F5301EF7-C1AA-4394-7D4A-33B8BE7BC5CF}" dt="2023-08-22T12:17:53.137" v="32"/>
        <pc:sldMkLst>
          <pc:docMk/>
          <pc:sldMk cId="1851080723" sldId="346"/>
        </pc:sldMkLst>
        <pc:spChg chg="mod">
          <ac:chgData name="luzmariaelisa@gmail.com" userId="S::urn:spo:guest#luzmariaelisa@gmail.com::" providerId="AD" clId="Web-{F5301EF7-C1AA-4394-7D4A-33B8BE7BC5CF}" dt="2023-08-22T12:17:53.137" v="32"/>
          <ac:spMkLst>
            <pc:docMk/>
            <pc:sldMk cId="1851080723" sldId="346"/>
            <ac:spMk id="2" creationId="{00000000-0000-0000-0000-000000000000}"/>
          </ac:spMkLst>
        </pc:spChg>
      </pc:sldChg>
      <pc:sldChg chg="modSp">
        <pc:chgData name="luzmariaelisa@gmail.com" userId="S::urn:spo:guest#luzmariaelisa@gmail.com::" providerId="AD" clId="Web-{F5301EF7-C1AA-4394-7D4A-33B8BE7BC5CF}" dt="2023-08-22T12:18:04.357" v="33"/>
        <pc:sldMkLst>
          <pc:docMk/>
          <pc:sldMk cId="1815535057" sldId="347"/>
        </pc:sldMkLst>
        <pc:spChg chg="mod">
          <ac:chgData name="luzmariaelisa@gmail.com" userId="S::urn:spo:guest#luzmariaelisa@gmail.com::" providerId="AD" clId="Web-{F5301EF7-C1AA-4394-7D4A-33B8BE7BC5CF}" dt="2023-08-22T12:18:04.357" v="33"/>
          <ac:spMkLst>
            <pc:docMk/>
            <pc:sldMk cId="1815535057" sldId="347"/>
            <ac:spMk id="2" creationId="{00000000-0000-0000-0000-000000000000}"/>
          </ac:spMkLst>
        </pc:spChg>
      </pc:sldChg>
      <pc:sldChg chg="modSp">
        <pc:chgData name="luzmariaelisa@gmail.com" userId="S::urn:spo:guest#luzmariaelisa@gmail.com::" providerId="AD" clId="Web-{F5301EF7-C1AA-4394-7D4A-33B8BE7BC5CF}" dt="2023-08-22T12:18:14.264" v="34"/>
        <pc:sldMkLst>
          <pc:docMk/>
          <pc:sldMk cId="1688011593" sldId="348"/>
        </pc:sldMkLst>
        <pc:spChg chg="mod">
          <ac:chgData name="luzmariaelisa@gmail.com" userId="S::urn:spo:guest#luzmariaelisa@gmail.com::" providerId="AD" clId="Web-{F5301EF7-C1AA-4394-7D4A-33B8BE7BC5CF}" dt="2023-08-22T12:18:14.264" v="34"/>
          <ac:spMkLst>
            <pc:docMk/>
            <pc:sldMk cId="1688011593" sldId="348"/>
            <ac:spMk id="2" creationId="{00000000-0000-0000-0000-000000000000}"/>
          </ac:spMkLst>
        </pc:spChg>
      </pc:sldChg>
      <pc:sldChg chg="modSp">
        <pc:chgData name="luzmariaelisa@gmail.com" userId="S::urn:spo:guest#luzmariaelisa@gmail.com::" providerId="AD" clId="Web-{F5301EF7-C1AA-4394-7D4A-33B8BE7BC5CF}" dt="2023-08-22T12:18:35.109" v="36"/>
        <pc:sldMkLst>
          <pc:docMk/>
          <pc:sldMk cId="1978531663" sldId="349"/>
        </pc:sldMkLst>
        <pc:spChg chg="mod">
          <ac:chgData name="luzmariaelisa@gmail.com" userId="S::urn:spo:guest#luzmariaelisa@gmail.com::" providerId="AD" clId="Web-{F5301EF7-C1AA-4394-7D4A-33B8BE7BC5CF}" dt="2023-08-22T12:18:35.109" v="36"/>
          <ac:spMkLst>
            <pc:docMk/>
            <pc:sldMk cId="1978531663" sldId="349"/>
            <ac:spMk id="2" creationId="{00000000-0000-0000-0000-000000000000}"/>
          </ac:spMkLst>
        </pc:spChg>
      </pc:sldChg>
      <pc:sldChg chg="modSp">
        <pc:chgData name="luzmariaelisa@gmail.com" userId="S::urn:spo:guest#luzmariaelisa@gmail.com::" providerId="AD" clId="Web-{F5301EF7-C1AA-4394-7D4A-33B8BE7BC5CF}" dt="2023-08-22T12:18:48.688" v="37"/>
        <pc:sldMkLst>
          <pc:docMk/>
          <pc:sldMk cId="427254455" sldId="351"/>
        </pc:sldMkLst>
        <pc:spChg chg="mod">
          <ac:chgData name="luzmariaelisa@gmail.com" userId="S::urn:spo:guest#luzmariaelisa@gmail.com::" providerId="AD" clId="Web-{F5301EF7-C1AA-4394-7D4A-33B8BE7BC5CF}" dt="2023-08-22T12:18:48.688" v="37"/>
          <ac:spMkLst>
            <pc:docMk/>
            <pc:sldMk cId="427254455" sldId="35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10A8E-FD7B-3A43-AD03-93CDE5102E13}"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03372-DB74-7E4B-A0C5-B7F8CBD4FAC5}" type="slidenum">
              <a:rPr lang="en-US" smtClean="0"/>
              <a:t>‹#›</a:t>
            </a:fld>
            <a:endParaRPr lang="en-US"/>
          </a:p>
        </p:txBody>
      </p:sp>
    </p:spTree>
    <p:extLst>
      <p:ext uri="{BB962C8B-B14F-4D97-AF65-F5344CB8AC3E}">
        <p14:creationId xmlns:p14="http://schemas.microsoft.com/office/powerpoint/2010/main" val="13398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8" Type="http://schemas.openxmlformats.org/officeDocument/2006/relationships/hyperlink" Target="https://en.wikipedia.org/wiki/en:Creative_Commons" TargetMode="External"/><Relationship Id="rId3" Type="http://schemas.openxmlformats.org/officeDocument/2006/relationships/hyperlink" Target="https://en.wikiversity.org/wiki/WikiJournal_of_Medicine/Medical_gallery_of_Blausen_Medical_2014" TargetMode="External"/><Relationship Id="rId7" Type="http://schemas.openxmlformats.org/officeDocument/2006/relationships/hyperlink" Target="http://www.worldcat.org/issn/2002-4436"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en.wikipedia.org/wiki/International_Standard_Serial_Number" TargetMode="External"/><Relationship Id="rId5" Type="http://schemas.openxmlformats.org/officeDocument/2006/relationships/hyperlink" Target="https://doi.org/10.15347/wjm/2014.010" TargetMode="External"/><Relationship Id="rId4" Type="http://schemas.openxmlformats.org/officeDocument/2006/relationships/hyperlink" Target="https://en.wikipedia.org/wiki/Digital_object_identifier" TargetMode="External"/><Relationship Id="rId9" Type="http://schemas.openxmlformats.org/officeDocument/2006/relationships/hyperlink" Target="https://creativecommons.org/licenses/by/3.0/deed.en"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endParaRPr lang="en-CH" sz="18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Utilice el método SAMPLE para obtener los antecedentes del paciente y/o su familia. Si los antecedentes revelan una afección en los pasos ABCDE, DETÉNGASE Y RETOME DE INMEDIATO EL PROCEDIMIENTO ABCDE para tratarla. </a:t>
            </a:r>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10</a:t>
            </a:fld>
            <a:endParaRPr lang="en-US"/>
          </a:p>
        </p:txBody>
      </p:sp>
    </p:spTree>
    <p:extLst>
      <p:ext uri="{BB962C8B-B14F-4D97-AF65-F5344CB8AC3E}">
        <p14:creationId xmlns:p14="http://schemas.microsoft.com/office/powerpoint/2010/main" val="48324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PREGUNTE:</a:t>
            </a:r>
            <a:endParaRPr lang="en-US"/>
          </a:p>
          <a:p>
            <a:pPr lvl="1"/>
            <a:r>
              <a:rPr lang="es-MX"/>
              <a:t>¿La persona tuvo vómitos o diarrea?</a:t>
            </a:r>
          </a:p>
          <a:p>
            <a:pPr lvl="1"/>
            <a:r>
              <a:rPr lang="es-MX"/>
              <a:t>¿Por cuánto tiempo?</a:t>
            </a:r>
            <a:endParaRPr lang="en-US"/>
          </a:p>
          <a:p>
            <a:pPr lvl="1"/>
            <a:endParaRPr lang="en-US" i="1"/>
          </a:p>
          <a:p>
            <a:r>
              <a:rPr lang="en-US">
                <a:solidFill>
                  <a:srgbClr val="FF0000"/>
                </a:solidFill>
              </a:rPr>
              <a:t>PIENSE</a:t>
            </a:r>
            <a:endParaRPr lang="en-US"/>
          </a:p>
          <a:p>
            <a:pPr lvl="2"/>
            <a:r>
              <a:rPr lang="es-MX" sz="2400"/>
              <a:t>La pérdida de líquidos por vómito o diarrea puede ser grave y causar un estado de choque</a:t>
            </a:r>
          </a:p>
          <a:p>
            <a:pPr lvl="2"/>
            <a:r>
              <a:rPr lang="es-MX" sz="2400"/>
              <a:t>La cantidad de vómito o diarrea puede ayudar a estimar el riesgo de choque</a:t>
            </a:r>
            <a:endParaRPr lang="en-US"/>
          </a:p>
          <a:p>
            <a:pPr lvl="1"/>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11</a:t>
            </a:fld>
            <a:endParaRPr lang="en-US"/>
          </a:p>
        </p:txBody>
      </p:sp>
    </p:spTree>
    <p:extLst>
      <p:ext uri="{BB962C8B-B14F-4D97-AF65-F5344CB8AC3E}">
        <p14:creationId xmlns:p14="http://schemas.microsoft.com/office/powerpoint/2010/main" val="49315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60400" marR="0" lvl="1" indent="0" algn="l" rtl="0">
              <a:lnSpc>
                <a:spcPct val="90000"/>
              </a:lnSpc>
              <a:spcBef>
                <a:spcPts val="1000"/>
              </a:spcBef>
              <a:spcAft>
                <a:spcPts val="0"/>
              </a:spcAft>
              <a:buClr>
                <a:schemeClr val="dk1"/>
              </a:buClr>
              <a:buSzPct val="100000"/>
              <a:buFont typeface="Lato"/>
              <a:buNone/>
            </a:pPr>
            <a:r>
              <a:rPr lang="es-MX" sz="2000"/>
              <a:t>¿La persona tuvo vómitos o diarrea? ¿Por cuánto tiempo? La pérdida de líquidos por vómito o diarrea puede ser grave y causar un estado de choque. La cantidad de vómito o diarrea puede ayudar a estimar el riesgo de choque, por lo tanto siempre se debe preguntar por la frecuencia de los episodios.</a:t>
            </a:r>
            <a:endParaRPr lang="en-US" sz="1900" b="0" i="0" kern="1200">
              <a:solidFill>
                <a:schemeClr val="tx1"/>
              </a:solidFill>
              <a:effectLst/>
              <a:latin typeface="Lato"/>
              <a:ea typeface="Lato"/>
              <a:cs typeface="Lato"/>
              <a:sym typeface="Lato"/>
            </a:endParaRPr>
          </a:p>
          <a:p>
            <a:pPr marL="685800" marR="0" lvl="1" indent="-25400" algn="l" rtl="0">
              <a:lnSpc>
                <a:spcPct val="90000"/>
              </a:lnSpc>
              <a:spcBef>
                <a:spcPts val="1000"/>
              </a:spcBef>
              <a:spcAft>
                <a:spcPts val="0"/>
              </a:spcAft>
              <a:buClr>
                <a:schemeClr val="dk1"/>
              </a:buClr>
              <a:buSzPct val="100000"/>
              <a:buFont typeface="Lato"/>
              <a:buChar cha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12</a:t>
            </a:fld>
            <a:endParaRPr lang="en-US"/>
          </a:p>
        </p:txBody>
      </p:sp>
    </p:spTree>
    <p:extLst>
      <p:ext uri="{BB962C8B-B14F-4D97-AF65-F5344CB8AC3E}">
        <p14:creationId xmlns:p14="http://schemas.microsoft.com/office/powerpoint/2010/main" val="1905907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persona tuvo vómitos o heces con sangre? El sangrado del estómago o los intestinos puede ser grave antes de que sea detectado. Una persona puede perder una parte importante de su volumen de sangre por los intestinos. La sangre puede ser de color negro tanto en el vómito como en las heces.  </a:t>
            </a:r>
          </a:p>
          <a:p>
            <a:endParaRPr lang="es-MX"/>
          </a:p>
          <a:p>
            <a:r>
              <a:rPr lang="es-MX"/>
              <a:t>¿Hubo sangrado vaginal? En las mujeres en edad fértil, el sangrado vaginal puede estar vinculado con el embarazo. Siempre pregunte si la paciente está embarazada, cuándo fue su última menstruación, si tuvo falta de períodos o si tuvo un embarazo reciente. La pérdida de sangre por un embarazo normal o un aborto puede causar un estado de choque. Un embarazo que se desarrolla fuera del útero (embarazo ectópico) también puede ser mortal en caso de ruptura. Una ruptura de embarazo ectópico puede ocurrir incluso antes de que la mujer sepa que está embarazada. Otras causas de sangrado vaginal son los tumores en el cérvix o el útero. </a:t>
            </a:r>
            <a:endParaRPr lang="en-US" sz="1800" b="1" i="0" u="none" strike="noStrike" cap="none">
              <a:solidFill>
                <a:schemeClr val="dk1"/>
              </a:solidFill>
              <a:latin typeface="Economica"/>
              <a:ea typeface="Economica"/>
              <a:cs typeface="Economica"/>
              <a:sym typeface="Economica"/>
            </a:endParaRPr>
          </a:p>
          <a:p>
            <a:pPr marL="228600" marR="0" lvl="0" indent="127000" algn="l" rtl="0">
              <a:lnSpc>
                <a:spcPct val="90000"/>
              </a:lnSpc>
              <a:spcBef>
                <a:spcPts val="0"/>
              </a:spcBef>
              <a:spcAft>
                <a:spcPts val="0"/>
              </a:spcAft>
              <a:buClr>
                <a:schemeClr val="dk1"/>
              </a:buClr>
              <a:buSzPct val="25000"/>
              <a:buFont typeface="Arial"/>
              <a:buNone/>
            </a:pPr>
            <a:endParaRPr lang="en-US" sz="2800" b="0" i="0" u="none" strike="noStrike" cap="none">
              <a:solidFill>
                <a:schemeClr val="dk1"/>
              </a:solidFill>
              <a:latin typeface="+mn-lt"/>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lang="en-US" sz="2800" b="0" i="0" u="none" strike="noStrike" cap="none">
              <a:solidFill>
                <a:schemeClr val="dk1"/>
              </a:solidFill>
              <a:latin typeface="+mn-lt"/>
              <a:ea typeface="Calibri"/>
              <a:cs typeface="Calibri"/>
              <a:sym typeface="Calibri"/>
            </a:endParaRPr>
          </a:p>
          <a:p>
            <a:pPr marL="685800" marR="0" lvl="1" indent="-25400" algn="l" rtl="0">
              <a:lnSpc>
                <a:spcPct val="90000"/>
              </a:lnSpc>
              <a:spcBef>
                <a:spcPts val="1000"/>
              </a:spcBef>
              <a:spcAft>
                <a:spcPts val="0"/>
              </a:spcAft>
              <a:buClr>
                <a:schemeClr val="dk1"/>
              </a:buClr>
              <a:buSzPct val="100000"/>
              <a:buFont typeface="Lato"/>
              <a:buChar char="•"/>
            </a:pPr>
            <a:endParaRPr lang="en-US" sz="1900" b="0" i="0" kern="1200">
              <a:solidFill>
                <a:schemeClr val="tx1"/>
              </a:solidFill>
              <a:effectLst/>
              <a:latin typeface="Lato"/>
              <a:ea typeface="Lato"/>
              <a:cs typeface="Lato"/>
              <a:sym typeface="Lato"/>
            </a:endParaRPr>
          </a:p>
          <a:p>
            <a:pPr marL="685800" marR="0" lvl="1" indent="-25400" algn="l" rtl="0">
              <a:lnSpc>
                <a:spcPct val="90000"/>
              </a:lnSpc>
              <a:spcBef>
                <a:spcPts val="1000"/>
              </a:spcBef>
              <a:spcAft>
                <a:spcPts val="0"/>
              </a:spcAft>
              <a:buClr>
                <a:schemeClr val="dk1"/>
              </a:buClr>
              <a:buSzPct val="100000"/>
              <a:buFont typeface="Lato"/>
              <a:buChar cha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13</a:t>
            </a:fld>
            <a:endParaRPr lang="en-US"/>
          </a:p>
        </p:txBody>
      </p:sp>
    </p:spTree>
    <p:extLst>
      <p:ext uri="{BB962C8B-B14F-4D97-AF65-F5344CB8AC3E}">
        <p14:creationId xmlns:p14="http://schemas.microsoft.com/office/powerpoint/2010/main" val="1343134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persona tuvo dolor torácico? El dolor torácico puede sugerir que la persona tuvo un ataque cardíaco. El daño muscular al corazón por un ataque cardíaco puede reducir su capacidad de bombear sangre a todo el cuerpo, lo que puede causar un estado de choque.</a:t>
            </a:r>
            <a:endParaRPr lang="en-US" sz="2800" b="0" i="0" u="none" strike="noStrike" cap="none">
              <a:solidFill>
                <a:schemeClr val="dk1"/>
              </a:solidFill>
              <a:latin typeface="+mn-lt"/>
              <a:ea typeface="Calibri"/>
              <a:cs typeface="Calibri"/>
              <a:sym typeface="Calibri"/>
            </a:endParaRPr>
          </a:p>
          <a:p>
            <a:pPr marL="685800" marR="0" lvl="1" indent="-25400" algn="l" rtl="0">
              <a:lnSpc>
                <a:spcPct val="90000"/>
              </a:lnSpc>
              <a:spcBef>
                <a:spcPts val="1000"/>
              </a:spcBef>
              <a:spcAft>
                <a:spcPts val="0"/>
              </a:spcAft>
              <a:buClr>
                <a:schemeClr val="dk1"/>
              </a:buClr>
              <a:buSzPct val="100000"/>
              <a:buFont typeface="Lato"/>
              <a:buChar char="•"/>
            </a:pPr>
            <a:endParaRPr lang="en-US" sz="1900" b="0" i="0" kern="1200">
              <a:solidFill>
                <a:schemeClr val="tx1"/>
              </a:solidFill>
              <a:effectLst/>
              <a:latin typeface="Lato"/>
              <a:ea typeface="Lato"/>
              <a:cs typeface="Lato"/>
              <a:sym typeface="Lato"/>
            </a:endParaRPr>
          </a:p>
          <a:p>
            <a:pPr marL="685800" marR="0" lvl="1" indent="-25400" algn="l" rtl="0">
              <a:lnSpc>
                <a:spcPct val="90000"/>
              </a:lnSpc>
              <a:spcBef>
                <a:spcPts val="1000"/>
              </a:spcBef>
              <a:spcAft>
                <a:spcPts val="0"/>
              </a:spcAft>
              <a:buClr>
                <a:schemeClr val="dk1"/>
              </a:buClr>
              <a:buSzPct val="100000"/>
              <a:buFont typeface="Lato"/>
              <a:buChar cha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14</a:t>
            </a:fld>
            <a:endParaRPr lang="en-US"/>
          </a:p>
        </p:txBody>
      </p:sp>
    </p:spTree>
    <p:extLst>
      <p:ext uri="{BB962C8B-B14F-4D97-AF65-F5344CB8AC3E}">
        <p14:creationId xmlns:p14="http://schemas.microsoft.com/office/powerpoint/2010/main" val="261844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persona tuvo fiebre? La fiebre puede sugerir que la causa del choque es una infección. Una infección grave causa a la vez dilatación de los vasos sanguíneos (lo que reduce la presión arterial) y filtración de líquidos a través de los vasos sanguíneos (con pérdida de líquidos que penetran en los tejidos).</a:t>
            </a:r>
            <a:endParaRPr lang="en-US" sz="1200">
              <a:latin typeface="Lato"/>
              <a:ea typeface="Lato"/>
              <a:cs typeface="Lato"/>
              <a:sym typeface="Lato"/>
            </a:endParaRPr>
          </a:p>
          <a:p>
            <a:pPr marL="0" lvl="0" indent="0">
              <a:buSzPct val="25000"/>
              <a:buNone/>
            </a:pPr>
            <a:endParaRPr lang="en-US" sz="1200">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r>
              <a:rPr lang="en-US" sz="1200" b="0" i="0" kern="1200">
                <a:solidFill>
                  <a:schemeClr val="tx1"/>
                </a:solidFill>
                <a:effectLst/>
                <a:latin typeface="+mn-lt"/>
                <a:ea typeface="+mn-ea"/>
                <a:cs typeface="+mn-cs"/>
              </a:rPr>
              <a:t>Title: Thermometer</a:t>
            </a:r>
          </a:p>
          <a:p>
            <a:r>
              <a:rPr lang="en-US" sz="1200" b="0" i="0" kern="1200" err="1">
                <a:solidFill>
                  <a:schemeClr val="tx1"/>
                </a:solidFill>
                <a:effectLst/>
                <a:latin typeface="+mn-lt"/>
                <a:ea typeface="+mn-ea"/>
                <a:cs typeface="+mn-cs"/>
              </a:rPr>
              <a:t>Creator:hutzelknecht</a:t>
            </a:r>
            <a:r>
              <a:rPr lang="en-US" sz="1200" b="0" i="0" kern="1200">
                <a:solidFill>
                  <a:schemeClr val="tx1"/>
                </a:solidFill>
                <a:effectLst/>
                <a:latin typeface="+mn-lt"/>
                <a:ea typeface="+mn-ea"/>
                <a:cs typeface="+mn-cs"/>
              </a:rPr>
              <a:t> </a:t>
            </a: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/detail/231080/thermometer</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p>
          <a:p>
            <a:endParaRPr lang="en-US" sz="1200" b="0" i="0"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15</a:t>
            </a:fld>
            <a:endParaRPr lang="en-US"/>
          </a:p>
        </p:txBody>
      </p:sp>
    </p:spTree>
    <p:extLst>
      <p:ext uri="{BB962C8B-B14F-4D97-AF65-F5344CB8AC3E}">
        <p14:creationId xmlns:p14="http://schemas.microsoft.com/office/powerpoint/2010/main" val="30193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persona estuvo expuesta a toxinas, medicamentos, picaduras de insectos u otras sustancias? Las reacciones alérgicas graves pueden provocar un estado de choque. Además, muchos medicamentos, incluidos los que se usan para tratar la presión arterial y las crisis epilépticas/ convulsiones, pueden causar un estado de choque.</a:t>
            </a:r>
          </a:p>
          <a:p>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16</a:t>
            </a:fld>
            <a:endParaRPr lang="en-US"/>
          </a:p>
        </p:txBody>
      </p:sp>
    </p:spTree>
    <p:extLst>
      <p:ext uri="{BB962C8B-B14F-4D97-AF65-F5344CB8AC3E}">
        <p14:creationId xmlns:p14="http://schemas.microsoft.com/office/powerpoint/2010/main" val="1416780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persona tuvo alteración del estado mental o un adormecimiento inusual? El cerebro es uno de los últimos órganos en ser afectados por la mala perfusión, por lo tanto la alteración del estado mental puede ser un signo de choque grave. </a:t>
            </a: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17</a:t>
            </a:fld>
            <a:endParaRPr lang="en-US"/>
          </a:p>
        </p:txBody>
      </p:sp>
    </p:spTree>
    <p:extLst>
      <p:ext uri="{BB962C8B-B14F-4D97-AF65-F5344CB8AC3E}">
        <p14:creationId xmlns:p14="http://schemas.microsoft.com/office/powerpoint/2010/main" val="1394390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persona tiene alguna alergia conocida? Las reacciones alérgicas pueden causar un estado de choque debido a una relajación anormal de los vasos sanguíneos.</a:t>
            </a:r>
            <a:endParaRPr lang="en-US" sz="1200">
              <a:latin typeface="Lato"/>
              <a:ea typeface="Lato"/>
              <a:cs typeface="Lato"/>
              <a:sym typeface="Lato"/>
            </a:endParaRPr>
          </a:p>
          <a:p>
            <a:pPr marL="0" lvl="0" indent="0" rtl="0">
              <a:lnSpc>
                <a:spcPct val="115000"/>
              </a:lnSpc>
              <a:spcBef>
                <a:spcPts val="0"/>
              </a:spcBef>
              <a:buNone/>
            </a:pPr>
            <a:endParaRPr lang="en-US" sz="1200">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pPr marL="0" lvl="0" indent="0" rtl="0">
              <a:lnSpc>
                <a:spcPct val="115000"/>
              </a:lnSpc>
              <a:spcBef>
                <a:spcPts val="0"/>
              </a:spcBef>
              <a:buNone/>
            </a:pPr>
            <a:endParaRPr lang="en-US" sz="1200">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18</a:t>
            </a:fld>
            <a:endParaRPr lang="en-US"/>
          </a:p>
        </p:txBody>
      </p:sp>
    </p:spTree>
    <p:extLst>
      <p:ext uri="{BB962C8B-B14F-4D97-AF65-F5344CB8AC3E}">
        <p14:creationId xmlns:p14="http://schemas.microsoft.com/office/powerpoint/2010/main" val="1343341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persona está tomando algún medicamento? Pida a la persona o a un familiar una lista completa de los medicamentos que toma el paciente. Saber todos los medicamentos que toma el paciente puede ayudar a entender por qué está en estado de choque (como los medicamentos para el corazón). Una sobredosis de medicamentos para la presión arterial o las convulsiones puede causar un estado de choque, y en los pacientes que toman estos medicamentos puede ser más difícil tratar un estado de choque debido a cualquier causa. Los medicamentos anticoagulantes pueden agravar el sangrado. Siempre pregunte en particular por nuevos medicamentos y recientes cambios en las dosis para evaluar reacciones alérgicas o efectos secundarios inesperados. </a:t>
            </a:r>
            <a:endParaRPr lang="en-US" sz="1900">
              <a:latin typeface="Lato"/>
              <a:ea typeface="Lato"/>
              <a:cs typeface="Lato"/>
              <a:sym typeface="Lato"/>
            </a:endParaRPr>
          </a:p>
          <a:p>
            <a:pPr marL="0" lvl="0" indent="0" rtl="0">
              <a:lnSpc>
                <a:spcPct val="115000"/>
              </a:lnSpc>
              <a:spcBef>
                <a:spcPts val="0"/>
              </a:spcBef>
              <a:buNone/>
            </a:pPr>
            <a:endParaRPr lang="en-US" sz="1900">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Title: </a:t>
            </a:r>
            <a:r>
              <a:rPr lang="en-US" sz="1100" b="0" i="0" kern="1200">
                <a:solidFill>
                  <a:schemeClr val="tx1"/>
                </a:solidFill>
                <a:effectLst/>
                <a:latin typeface="+mn-lt"/>
                <a:ea typeface="+mn-ea"/>
                <a:cs typeface="+mn-cs"/>
              </a:rPr>
              <a:t>Brain activity – </a:t>
            </a:r>
            <a:r>
              <a:rPr lang="en-US" sz="1100" b="0" i="0" kern="1200" err="1">
                <a:solidFill>
                  <a:schemeClr val="tx1"/>
                </a:solidFill>
                <a:effectLst/>
                <a:latin typeface="+mn-lt"/>
                <a:ea typeface="+mn-ea"/>
                <a:cs typeface="+mn-cs"/>
              </a:rPr>
              <a:t>Métacognition</a:t>
            </a:r>
            <a:endParaRPr lang="en-US" sz="1800" b="0" i="0" kern="1200">
              <a:solidFill>
                <a:schemeClr val="tx1"/>
              </a:solidFill>
              <a:effectLst/>
              <a:latin typeface="+mn-lt"/>
              <a:ea typeface="+mn-ea"/>
              <a:cs typeface="+mn-cs"/>
            </a:endParaRPr>
          </a:p>
          <a:p>
            <a:r>
              <a:rPr lang="en-US" sz="1800" b="0" i="0" kern="1200" err="1">
                <a:solidFill>
                  <a:schemeClr val="tx1"/>
                </a:solidFill>
                <a:effectLst/>
                <a:latin typeface="+mn-lt"/>
                <a:ea typeface="+mn-ea"/>
                <a:cs typeface="+mn-cs"/>
              </a:rPr>
              <a:t>Creator:benoitpetit</a:t>
            </a:r>
            <a:endParaRPr lang="en-US" sz="1800" b="0" i="0" kern="1200">
              <a:solidFill>
                <a:schemeClr val="tx1"/>
              </a:solidFill>
              <a:effectLst/>
              <a:latin typeface="+mn-lt"/>
              <a:ea typeface="+mn-ea"/>
              <a:cs typeface="+mn-cs"/>
            </a:endParaRPr>
          </a:p>
          <a:p>
            <a:r>
              <a:rPr lang="en-US" sz="1800" b="0" i="0" kern="1200">
                <a:solidFill>
                  <a:schemeClr val="tx1"/>
                </a:solidFill>
                <a:effectLst/>
                <a:latin typeface="+mn-lt"/>
                <a:ea typeface="+mn-ea"/>
                <a:cs typeface="+mn-cs"/>
              </a:rPr>
              <a:t>Source: https://</a:t>
            </a:r>
            <a:r>
              <a:rPr lang="en-US" sz="1800" b="0" i="0" kern="1200" err="1">
                <a:solidFill>
                  <a:schemeClr val="tx1"/>
                </a:solidFill>
                <a:effectLst/>
                <a:latin typeface="+mn-lt"/>
                <a:ea typeface="+mn-ea"/>
                <a:cs typeface="+mn-cs"/>
              </a:rPr>
              <a:t>openclipart.org</a:t>
            </a:r>
            <a:r>
              <a:rPr lang="en-US" sz="1800" b="0" i="0" kern="1200">
                <a:solidFill>
                  <a:schemeClr val="tx1"/>
                </a:solidFill>
                <a:effectLst/>
                <a:latin typeface="+mn-lt"/>
                <a:ea typeface="+mn-ea"/>
                <a:cs typeface="+mn-cs"/>
              </a:rPr>
              <a:t>/detail/193152/brain-activity-metacognition</a:t>
            </a:r>
          </a:p>
          <a:p>
            <a:r>
              <a:rPr lang="en-US" sz="1800" b="0" i="0" kern="1200">
                <a:solidFill>
                  <a:schemeClr val="tx1"/>
                </a:solidFill>
                <a:effectLst/>
                <a:latin typeface="+mn-lt"/>
                <a:ea typeface="+mn-ea"/>
                <a:cs typeface="+mn-cs"/>
              </a:rPr>
              <a:t>Copyright information: Creative </a:t>
            </a:r>
            <a:r>
              <a:rPr lang="en-US" sz="1800" b="0" i="0" kern="1200" err="1">
                <a:solidFill>
                  <a:schemeClr val="tx1"/>
                </a:solidFill>
                <a:effectLst/>
                <a:latin typeface="+mn-lt"/>
                <a:ea typeface="+mn-ea"/>
                <a:cs typeface="+mn-cs"/>
              </a:rPr>
              <a:t>Commonz</a:t>
            </a:r>
            <a:r>
              <a:rPr lang="en-US" sz="1800" b="0" i="0" kern="1200">
                <a:solidFill>
                  <a:schemeClr val="tx1"/>
                </a:solidFill>
                <a:effectLst/>
                <a:latin typeface="+mn-lt"/>
                <a:ea typeface="+mn-ea"/>
                <a:cs typeface="+mn-cs"/>
              </a:rPr>
              <a:t> Zero</a:t>
            </a:r>
            <a:r>
              <a:rPr lang="en-US" sz="1800" b="0" i="0" kern="1200" baseline="0">
                <a:solidFill>
                  <a:schemeClr val="tx1"/>
                </a:solidFill>
                <a:effectLst/>
                <a:latin typeface="+mn-lt"/>
                <a:ea typeface="+mn-ea"/>
                <a:cs typeface="+mn-cs"/>
              </a:rPr>
              <a:t> 1.0 Public Domain License </a:t>
            </a:r>
            <a:endParaRPr lang="en-US" sz="1800" b="0" i="0" kern="1200">
              <a:solidFill>
                <a:schemeClr val="tx1"/>
              </a:solidFill>
              <a:effectLst/>
              <a:latin typeface="+mn-lt"/>
              <a:ea typeface="+mn-ea"/>
              <a:cs typeface="+mn-cs"/>
            </a:endParaRPr>
          </a:p>
          <a:p>
            <a:endParaRPr lang="en-US" sz="1800"/>
          </a:p>
          <a:p>
            <a:pPr marL="457200" marR="0" lvl="0" indent="-171450" algn="l" rtl="0">
              <a:lnSpc>
                <a:spcPct val="115000"/>
              </a:lnSpc>
              <a:spcBef>
                <a:spcPts val="500"/>
              </a:spcBef>
              <a:spcAft>
                <a:spcPts val="0"/>
              </a:spcAft>
              <a:buClr>
                <a:schemeClr val="dk1"/>
              </a:buClr>
              <a:buSzPct val="100000"/>
              <a:buFont typeface="Lato"/>
            </a:pPr>
            <a:endParaRPr lang="en-US" sz="1800" b="0" i="0" u="none" strike="noStrike" cap="none">
              <a:solidFill>
                <a:schemeClr val="dk1"/>
              </a:solidFill>
              <a:latin typeface="Lato"/>
              <a:ea typeface="Lato"/>
              <a:cs typeface="Lato"/>
              <a:sym typeface="Lato"/>
            </a:endParaRPr>
          </a:p>
          <a:p>
            <a:pPr marL="0" lvl="0" indent="0" rtl="0">
              <a:lnSpc>
                <a:spcPct val="115000"/>
              </a:lnSpc>
              <a:spcBef>
                <a:spcPts val="0"/>
              </a:spcBef>
              <a:buNone/>
            </a:pPr>
            <a:endParaRPr lang="en-US" sz="1900">
              <a:latin typeface="Lato"/>
              <a:ea typeface="Lato"/>
              <a:cs typeface="Lato"/>
              <a:sym typeface="Lato"/>
            </a:endParaRPr>
          </a:p>
          <a:p>
            <a:pPr marL="0" lvl="0" indent="0" rtl="0">
              <a:lnSpc>
                <a:spcPct val="115000"/>
              </a:lnSpc>
              <a:spcBef>
                <a:spcPts val="0"/>
              </a:spcBef>
              <a:buNone/>
            </a:pPr>
            <a:endParaRPr lang="en-US" sz="1200">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19</a:t>
            </a:fld>
            <a:endParaRPr lang="en-US"/>
          </a:p>
        </p:txBody>
      </p:sp>
    </p:spTree>
    <p:extLst>
      <p:ext uri="{BB962C8B-B14F-4D97-AF65-F5344CB8AC3E}">
        <p14:creationId xmlns:p14="http://schemas.microsoft.com/office/powerpoint/2010/main" val="207160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s-MX"/>
              <a:t>reconocer signos de choque/mala perfusión; </a:t>
            </a:r>
          </a:p>
          <a:p>
            <a:pPr marL="514350" indent="-514350">
              <a:buAutoNum type="arabicPeriod"/>
            </a:pPr>
            <a:r>
              <a:rPr lang="es-MX"/>
              <a:t>realizar acciones críticas para pacientes en estado de choque; </a:t>
            </a:r>
          </a:p>
          <a:p>
            <a:pPr marL="514350" indent="-514350">
              <a:buAutoNum type="arabicPeriod"/>
            </a:pPr>
            <a:r>
              <a:rPr lang="es-MX"/>
              <a:t>evaluar el estado de hidratación; </a:t>
            </a:r>
          </a:p>
          <a:p>
            <a:pPr marL="514350" indent="-514350">
              <a:buAutoNum type="arabicPeriod"/>
            </a:pPr>
            <a:r>
              <a:rPr lang="es-MX"/>
              <a:t>seleccionar la administración del líquido apropiado en función de la edad, el peso y el estado del paciente; </a:t>
            </a:r>
          </a:p>
          <a:p>
            <a:pPr marL="514350" indent="-514350">
              <a:buAutoNum type="arabicPeriod"/>
            </a:pPr>
            <a:r>
              <a:rPr lang="es-MX"/>
              <a:t>reconocer la desnutrición, la anemia y las quemaduras, y ajustar los líquidos para reanimación. </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466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paciente está embarazada o tuvo un aborto o parto reciente? La pérdida de sangre después del parto puede ser grave si el útero no se contrae bien. La ruptura de un embarazo ectópico puede causar una pérdida de sangre oculta que ocasione un estado de choque, aun si la mujer no sabe que está embarazada. Se debe confirmar o descartar el embarazo en toda mujer en edad fértil que esté en estado de choque.  </a:t>
            </a:r>
          </a:p>
          <a:p>
            <a:endParaRPr lang="es-MX"/>
          </a:p>
          <a:p>
            <a:r>
              <a:rPr lang="es-MX"/>
              <a:t>¿La paciente fue operada o tuvo un aborto inducido recientemente? El sangrado interno o la infección después de la cirugía pueden ser causa de choque. </a:t>
            </a:r>
          </a:p>
          <a:p>
            <a:endParaRPr lang="es-MX"/>
          </a:p>
          <a:p>
            <a:r>
              <a:rPr lang="es-MX"/>
              <a:t>¿La persona tiene antecedentes de cardiopatía (ataque cardíaco o problemas de válvula cardíaca)? Los pacientes con cardiopatía corren riesgo de que la función cardíaca empeore y esto puede ocasionarles o agravarles un estado de choque debido a otras causas. </a:t>
            </a:r>
          </a:p>
          <a:p>
            <a:endParaRPr lang="es-MX"/>
          </a:p>
          <a:p>
            <a:r>
              <a:rPr lang="es-MX"/>
              <a:t>¿La persona tiene VIH? El VIH aumenta el riesgo de infecciones.</a:t>
            </a:r>
            <a:endParaRPr lang="en-US" sz="1900" b="0" i="0" u="none" strike="noStrike" cap="none">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ct val="25000"/>
              <a:buFont typeface="Arial"/>
              <a:buNone/>
            </a:pPr>
            <a:endParaRPr lang="en-US" sz="19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Title: </a:t>
            </a:r>
            <a:r>
              <a:rPr lang="en-US" sz="1100" b="0" i="0" kern="1200">
                <a:solidFill>
                  <a:schemeClr val="tx1"/>
                </a:solidFill>
                <a:effectLst/>
                <a:latin typeface="+mn-lt"/>
                <a:ea typeface="+mn-ea"/>
                <a:cs typeface="+mn-cs"/>
              </a:rPr>
              <a:t>Brain activity – </a:t>
            </a:r>
            <a:r>
              <a:rPr lang="en-US" sz="1100" b="0" i="0" kern="1200" err="1">
                <a:solidFill>
                  <a:schemeClr val="tx1"/>
                </a:solidFill>
                <a:effectLst/>
                <a:latin typeface="+mn-lt"/>
                <a:ea typeface="+mn-ea"/>
                <a:cs typeface="+mn-cs"/>
              </a:rPr>
              <a:t>Métacognition</a:t>
            </a:r>
            <a:endParaRPr lang="en-US" sz="1800" b="0" i="0" kern="1200">
              <a:solidFill>
                <a:schemeClr val="tx1"/>
              </a:solidFill>
              <a:effectLst/>
              <a:latin typeface="+mn-lt"/>
              <a:ea typeface="+mn-ea"/>
              <a:cs typeface="+mn-cs"/>
            </a:endParaRPr>
          </a:p>
          <a:p>
            <a:r>
              <a:rPr lang="en-US" sz="1800" b="0" i="0" kern="1200" err="1">
                <a:solidFill>
                  <a:schemeClr val="tx1"/>
                </a:solidFill>
                <a:effectLst/>
                <a:latin typeface="+mn-lt"/>
                <a:ea typeface="+mn-ea"/>
                <a:cs typeface="+mn-cs"/>
              </a:rPr>
              <a:t>Creator:benoitpetit</a:t>
            </a:r>
            <a:endParaRPr lang="en-US" sz="1800" b="0" i="0" kern="1200">
              <a:solidFill>
                <a:schemeClr val="tx1"/>
              </a:solidFill>
              <a:effectLst/>
              <a:latin typeface="+mn-lt"/>
              <a:ea typeface="+mn-ea"/>
              <a:cs typeface="+mn-cs"/>
            </a:endParaRPr>
          </a:p>
          <a:p>
            <a:r>
              <a:rPr lang="en-US" sz="1800" b="0" i="0" kern="1200">
                <a:solidFill>
                  <a:schemeClr val="tx1"/>
                </a:solidFill>
                <a:effectLst/>
                <a:latin typeface="+mn-lt"/>
                <a:ea typeface="+mn-ea"/>
                <a:cs typeface="+mn-cs"/>
              </a:rPr>
              <a:t>Source: https://</a:t>
            </a:r>
            <a:r>
              <a:rPr lang="en-US" sz="1800" b="0" i="0" kern="1200" err="1">
                <a:solidFill>
                  <a:schemeClr val="tx1"/>
                </a:solidFill>
                <a:effectLst/>
                <a:latin typeface="+mn-lt"/>
                <a:ea typeface="+mn-ea"/>
                <a:cs typeface="+mn-cs"/>
              </a:rPr>
              <a:t>openclipart.org</a:t>
            </a:r>
            <a:r>
              <a:rPr lang="en-US" sz="1800" b="0" i="0" kern="1200">
                <a:solidFill>
                  <a:schemeClr val="tx1"/>
                </a:solidFill>
                <a:effectLst/>
                <a:latin typeface="+mn-lt"/>
                <a:ea typeface="+mn-ea"/>
                <a:cs typeface="+mn-cs"/>
              </a:rPr>
              <a:t>/detail/193152/brain-activity-metacognition</a:t>
            </a:r>
          </a:p>
          <a:p>
            <a:r>
              <a:rPr lang="en-US" sz="1800" b="0" i="0" kern="1200">
                <a:solidFill>
                  <a:schemeClr val="tx1"/>
                </a:solidFill>
                <a:effectLst/>
                <a:latin typeface="+mn-lt"/>
                <a:ea typeface="+mn-ea"/>
                <a:cs typeface="+mn-cs"/>
              </a:rPr>
              <a:t>Copyright information: Creative </a:t>
            </a:r>
            <a:r>
              <a:rPr lang="en-US" sz="1800" b="0" i="0" kern="1200" err="1">
                <a:solidFill>
                  <a:schemeClr val="tx1"/>
                </a:solidFill>
                <a:effectLst/>
                <a:latin typeface="+mn-lt"/>
                <a:ea typeface="+mn-ea"/>
                <a:cs typeface="+mn-cs"/>
              </a:rPr>
              <a:t>Commonz</a:t>
            </a:r>
            <a:r>
              <a:rPr lang="en-US" sz="1800" b="0" i="0" kern="1200">
                <a:solidFill>
                  <a:schemeClr val="tx1"/>
                </a:solidFill>
                <a:effectLst/>
                <a:latin typeface="+mn-lt"/>
                <a:ea typeface="+mn-ea"/>
                <a:cs typeface="+mn-cs"/>
              </a:rPr>
              <a:t> Zero</a:t>
            </a:r>
            <a:r>
              <a:rPr lang="en-US" sz="1800" b="0" i="0" kern="1200" baseline="0">
                <a:solidFill>
                  <a:schemeClr val="tx1"/>
                </a:solidFill>
                <a:effectLst/>
                <a:latin typeface="+mn-lt"/>
                <a:ea typeface="+mn-ea"/>
                <a:cs typeface="+mn-cs"/>
              </a:rPr>
              <a:t> 1.0 Public Domain License </a:t>
            </a:r>
            <a:endParaRPr lang="en-US" sz="1800" b="0" i="0" kern="1200">
              <a:solidFill>
                <a:schemeClr val="tx1"/>
              </a:solidFill>
              <a:effectLst/>
              <a:latin typeface="+mn-lt"/>
              <a:ea typeface="+mn-ea"/>
              <a:cs typeface="+mn-cs"/>
            </a:endParaRPr>
          </a:p>
          <a:p>
            <a:endParaRPr lang="en-US" sz="1800"/>
          </a:p>
          <a:p>
            <a:pPr marL="457200" marR="0" lvl="0" indent="-171450" algn="l" rtl="0">
              <a:lnSpc>
                <a:spcPct val="115000"/>
              </a:lnSpc>
              <a:spcBef>
                <a:spcPts val="500"/>
              </a:spcBef>
              <a:spcAft>
                <a:spcPts val="0"/>
              </a:spcAft>
              <a:buClr>
                <a:schemeClr val="dk1"/>
              </a:buClr>
              <a:buSzPct val="100000"/>
              <a:buFont typeface="Lato"/>
            </a:pPr>
            <a:endParaRPr lang="en-US" sz="18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a:solidFill>
                <a:schemeClr val="dk1"/>
              </a:solidFill>
              <a:latin typeface="Lato"/>
              <a:ea typeface="Lato"/>
              <a:cs typeface="Lato"/>
              <a:sym typeface="Lato"/>
            </a:endParaRPr>
          </a:p>
          <a:p>
            <a:pPr marL="0" lvl="0" indent="0" rtl="0">
              <a:lnSpc>
                <a:spcPct val="115000"/>
              </a:lnSpc>
              <a:spcBef>
                <a:spcPts val="0"/>
              </a:spcBef>
              <a:buNone/>
            </a:pPr>
            <a:endParaRPr lang="en-US" sz="1200">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20</a:t>
            </a:fld>
            <a:endParaRPr lang="en-US"/>
          </a:p>
        </p:txBody>
      </p:sp>
    </p:spTree>
    <p:extLst>
      <p:ext uri="{BB962C8B-B14F-4D97-AF65-F5344CB8AC3E}">
        <p14:creationId xmlns:p14="http://schemas.microsoft.com/office/powerpoint/2010/main" val="1539778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¿Cuándo fue la última vez que la persona comió o bebió? Una persona que no come ni bebe bien puede padecer deshidratación grave que puede causarle un estado de choque.</a:t>
            </a:r>
            <a:endParaRPr lang="en-US" sz="20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a:solidFill>
                  <a:schemeClr val="tx1"/>
                </a:solidFill>
                <a:effectLst/>
                <a:latin typeface="+mn-lt"/>
                <a:ea typeface="+mn-ea"/>
                <a:cs typeface="+mn-cs"/>
              </a:rPr>
              <a:t>Title: </a:t>
            </a:r>
            <a:r>
              <a:rPr lang="en-US" sz="1200" b="0" i="0" kern="1200">
                <a:solidFill>
                  <a:schemeClr val="tx1"/>
                </a:solidFill>
                <a:effectLst/>
                <a:latin typeface="+mn-lt"/>
                <a:ea typeface="+mn-ea"/>
                <a:cs typeface="+mn-cs"/>
              </a:rPr>
              <a:t>Brain activity – </a:t>
            </a:r>
            <a:r>
              <a:rPr lang="en-US" sz="1200" b="0" i="0" kern="1200" err="1">
                <a:solidFill>
                  <a:schemeClr val="tx1"/>
                </a:solidFill>
                <a:effectLst/>
                <a:latin typeface="+mn-lt"/>
                <a:ea typeface="+mn-ea"/>
                <a:cs typeface="+mn-cs"/>
              </a:rPr>
              <a:t>Métacognition</a:t>
            </a:r>
            <a:endParaRPr lang="en-US" sz="2000" b="0" i="0" kern="1200">
              <a:solidFill>
                <a:schemeClr val="tx1"/>
              </a:solidFill>
              <a:effectLst/>
              <a:latin typeface="+mn-lt"/>
              <a:ea typeface="+mn-ea"/>
              <a:cs typeface="+mn-cs"/>
            </a:endParaRPr>
          </a:p>
          <a:p>
            <a:r>
              <a:rPr lang="en-US" sz="2000" b="0" i="0" kern="1200" err="1">
                <a:solidFill>
                  <a:schemeClr val="tx1"/>
                </a:solidFill>
                <a:effectLst/>
                <a:latin typeface="+mn-lt"/>
                <a:ea typeface="+mn-ea"/>
                <a:cs typeface="+mn-cs"/>
              </a:rPr>
              <a:t>Creator:benoitpetit</a:t>
            </a:r>
            <a:endParaRPr lang="en-US" sz="2000" b="0" i="0" kern="1200">
              <a:solidFill>
                <a:schemeClr val="tx1"/>
              </a:solidFill>
              <a:effectLst/>
              <a:latin typeface="+mn-lt"/>
              <a:ea typeface="+mn-ea"/>
              <a:cs typeface="+mn-cs"/>
            </a:endParaRPr>
          </a:p>
          <a:p>
            <a:r>
              <a:rPr lang="en-US" sz="2000" b="0" i="0" kern="1200">
                <a:solidFill>
                  <a:schemeClr val="tx1"/>
                </a:solidFill>
                <a:effectLst/>
                <a:latin typeface="+mn-lt"/>
                <a:ea typeface="+mn-ea"/>
                <a:cs typeface="+mn-cs"/>
              </a:rPr>
              <a:t>Source: https://</a:t>
            </a:r>
            <a:r>
              <a:rPr lang="en-US" sz="2000" b="0" i="0" kern="1200" err="1">
                <a:solidFill>
                  <a:schemeClr val="tx1"/>
                </a:solidFill>
                <a:effectLst/>
                <a:latin typeface="+mn-lt"/>
                <a:ea typeface="+mn-ea"/>
                <a:cs typeface="+mn-cs"/>
              </a:rPr>
              <a:t>openclipart.org</a:t>
            </a:r>
            <a:r>
              <a:rPr lang="en-US" sz="2000" b="0" i="0" kern="1200">
                <a:solidFill>
                  <a:schemeClr val="tx1"/>
                </a:solidFill>
                <a:effectLst/>
                <a:latin typeface="+mn-lt"/>
                <a:ea typeface="+mn-ea"/>
                <a:cs typeface="+mn-cs"/>
              </a:rPr>
              <a:t>/detail/193152/brain-activity-metacognition</a:t>
            </a:r>
          </a:p>
          <a:p>
            <a:r>
              <a:rPr lang="en-US" sz="2000" b="0" i="0" kern="1200">
                <a:solidFill>
                  <a:schemeClr val="tx1"/>
                </a:solidFill>
                <a:effectLst/>
                <a:latin typeface="+mn-lt"/>
                <a:ea typeface="+mn-ea"/>
                <a:cs typeface="+mn-cs"/>
              </a:rPr>
              <a:t>Copyright information: Creative </a:t>
            </a:r>
            <a:r>
              <a:rPr lang="en-US" sz="2000" b="0" i="0" kern="1200" err="1">
                <a:solidFill>
                  <a:schemeClr val="tx1"/>
                </a:solidFill>
                <a:effectLst/>
                <a:latin typeface="+mn-lt"/>
                <a:ea typeface="+mn-ea"/>
                <a:cs typeface="+mn-cs"/>
              </a:rPr>
              <a:t>Commonz</a:t>
            </a:r>
            <a:r>
              <a:rPr lang="en-US" sz="2000" b="0" i="0" kern="1200">
                <a:solidFill>
                  <a:schemeClr val="tx1"/>
                </a:solidFill>
                <a:effectLst/>
                <a:latin typeface="+mn-lt"/>
                <a:ea typeface="+mn-ea"/>
                <a:cs typeface="+mn-cs"/>
              </a:rPr>
              <a:t> Zero</a:t>
            </a:r>
            <a:r>
              <a:rPr lang="en-US" sz="2000" b="0" i="0" kern="1200" baseline="0">
                <a:solidFill>
                  <a:schemeClr val="tx1"/>
                </a:solidFill>
                <a:effectLst/>
                <a:latin typeface="+mn-lt"/>
                <a:ea typeface="+mn-ea"/>
                <a:cs typeface="+mn-cs"/>
              </a:rPr>
              <a:t> 1.0 Public Domain License </a:t>
            </a:r>
            <a:endParaRPr lang="en-US" sz="2000" b="0" i="0" kern="1200">
              <a:solidFill>
                <a:schemeClr val="tx1"/>
              </a:solidFill>
              <a:effectLst/>
              <a:latin typeface="+mn-lt"/>
              <a:ea typeface="+mn-ea"/>
              <a:cs typeface="+mn-cs"/>
            </a:endParaRPr>
          </a:p>
          <a:p>
            <a:endParaRPr lang="en-US" sz="2000"/>
          </a:p>
          <a:p>
            <a:pPr marL="457200" marR="0" lvl="0" indent="-171450" algn="l" rtl="0">
              <a:lnSpc>
                <a:spcPct val="115000"/>
              </a:lnSpc>
              <a:spcBef>
                <a:spcPts val="500"/>
              </a:spcBef>
              <a:spcAft>
                <a:spcPts val="0"/>
              </a:spcAft>
              <a:buClr>
                <a:schemeClr val="dk1"/>
              </a:buClr>
              <a:buSzPct val="100000"/>
              <a:buFont typeface="Lato"/>
            </a:pPr>
            <a:endParaRPr lang="en-US" sz="1900" b="0" i="0" u="none" strike="noStrike" cap="none">
              <a:solidFill>
                <a:schemeClr val="dk1"/>
              </a:solidFill>
              <a:latin typeface="Lato"/>
              <a:ea typeface="Lato"/>
              <a:cs typeface="Lato"/>
              <a:sym typeface="Lato"/>
            </a:endParaRPr>
          </a:p>
          <a:p>
            <a:pPr marL="514350" marR="0" lvl="1" indent="0" algn="l" rtl="0">
              <a:lnSpc>
                <a:spcPct val="115000"/>
              </a:lnSpc>
              <a:spcBef>
                <a:spcPts val="500"/>
              </a:spcBef>
              <a:spcAft>
                <a:spcPts val="0"/>
              </a:spcAft>
              <a:buClr>
                <a:schemeClr val="dk1"/>
              </a:buClr>
              <a:buSzPct val="100000"/>
              <a:buNone/>
            </a:pPr>
            <a:endParaRPr lang="en-US" sz="19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21</a:t>
            </a:fld>
            <a:endParaRPr lang="en-US"/>
          </a:p>
        </p:txBody>
      </p:sp>
    </p:spTree>
    <p:extLst>
      <p:ext uri="{BB962C8B-B14F-4D97-AF65-F5344CB8AC3E}">
        <p14:creationId xmlns:p14="http://schemas.microsoft.com/office/powerpoint/2010/main" val="2140084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persona tuvo algún traumatismo reciente? Un traumatismo puede causar un sangrado interno oculto, neumotórax a tensión, moretones y sangrado alrededor del corazón, todo lo cual puede reducir el flujo de sangre y causar un estado de choque. Además, los traumatismos en el cuello o la espalda que lesionan la médula espinal pueden interferir con la capacidad de los vasos sanguíneos de mantener la presión arterial. </a:t>
            </a:r>
            <a:endParaRPr lang="en-US"/>
          </a:p>
          <a:p>
            <a:pPr lvl="1"/>
            <a:endParaRPr lang="en-US"/>
          </a:p>
          <a:p>
            <a:pPr marL="0" marR="0" lvl="0" indent="0" algn="l" rtl="0">
              <a:lnSpc>
                <a:spcPct val="90000"/>
              </a:lnSpc>
              <a:spcBef>
                <a:spcPts val="1000"/>
              </a:spcBef>
              <a:spcAft>
                <a:spcPts val="0"/>
              </a:spcAft>
              <a:buClr>
                <a:schemeClr val="dk1"/>
              </a:buClr>
              <a:buSzPct val="25000"/>
              <a:buFont typeface="Arial"/>
              <a:buNone/>
            </a:pPr>
            <a:endParaRPr lang="en-US" sz="1200" b="1" i="1" u="none" strike="noStrike" cap="none">
              <a:solidFill>
                <a:schemeClr val="dk1"/>
              </a:solidFill>
              <a:latin typeface="Lato"/>
              <a:ea typeface="Lato"/>
              <a:cs typeface="Lato"/>
              <a:sym typeface="Lato"/>
            </a:endParaRPr>
          </a:p>
          <a:p>
            <a:endParaRPr lang="en-US" sz="1200" b="0" i="0" u="none" strike="noStrike" cap="none">
              <a:solidFill>
                <a:schemeClr val="dk1"/>
              </a:solidFill>
              <a:latin typeface="Lato"/>
              <a:ea typeface="Lato"/>
              <a:cs typeface="Lato"/>
              <a:sym typeface="Lato"/>
            </a:endParaRPr>
          </a:p>
          <a:p>
            <a:pPr marL="0" marR="0" lvl="0" indent="0" algn="l" rtl="0">
              <a:lnSpc>
                <a:spcPct val="115000"/>
              </a:lnSpc>
              <a:spcBef>
                <a:spcPts val="1000"/>
              </a:spcBef>
              <a:spcAft>
                <a:spcPts val="0"/>
              </a:spcAft>
              <a:buClr>
                <a:schemeClr val="dk1"/>
              </a:buClr>
              <a:buSzPct val="25000"/>
              <a:buFont typeface="Arial"/>
              <a:buNone/>
            </a:pPr>
            <a:endParaRPr lang="en-US" sz="1200">
              <a:latin typeface="Lato"/>
              <a:ea typeface="Lato"/>
              <a:cs typeface="Lato"/>
              <a:sym typeface="Lato"/>
            </a:endParaRPr>
          </a:p>
          <a:p>
            <a:pPr marL="0" lvl="0" indent="0">
              <a:spcBef>
                <a:spcPts val="0"/>
              </a:spcBef>
              <a:buNone/>
            </a:pPr>
            <a:endParaRPr lang="en-US" sz="1200" b="1" i="1">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22</a:t>
            </a:fld>
            <a:endParaRPr lang="en-US"/>
          </a:p>
        </p:txBody>
      </p:sp>
    </p:spTree>
    <p:extLst>
      <p:ext uri="{BB962C8B-B14F-4D97-AF65-F5344CB8AC3E}">
        <p14:creationId xmlns:p14="http://schemas.microsoft.com/office/powerpoint/2010/main" val="203331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persona tuvo alguna enfermedad reciente? Toda infección puede pasar a la sangre y a todo el cuerpo, provocando un estado de choque. </a:t>
            </a:r>
            <a:endParaRPr lang="en-US"/>
          </a:p>
          <a:p>
            <a:pPr lvl="1"/>
            <a:endParaRPr lang="en-US"/>
          </a:p>
          <a:p>
            <a:pPr marL="0" marR="0" lvl="0" indent="0" algn="l" rtl="0">
              <a:lnSpc>
                <a:spcPct val="90000"/>
              </a:lnSpc>
              <a:spcBef>
                <a:spcPts val="1000"/>
              </a:spcBef>
              <a:spcAft>
                <a:spcPts val="0"/>
              </a:spcAft>
              <a:buClr>
                <a:schemeClr val="dk1"/>
              </a:buClr>
              <a:buSzPct val="25000"/>
              <a:buFont typeface="Arial"/>
              <a:buNone/>
            </a:pPr>
            <a:endParaRPr lang="en-US" sz="1200" b="1" i="1" u="none" strike="noStrike" cap="none">
              <a:solidFill>
                <a:schemeClr val="dk1"/>
              </a:solidFill>
              <a:latin typeface="Lato"/>
              <a:ea typeface="Lato"/>
              <a:cs typeface="Lato"/>
              <a:sym typeface="Lato"/>
            </a:endParaRPr>
          </a:p>
          <a:p>
            <a:endParaRPr lang="en-US" sz="1200" b="0" i="0" u="none" strike="noStrike" cap="none">
              <a:solidFill>
                <a:schemeClr val="dk1"/>
              </a:solidFill>
              <a:latin typeface="Lato"/>
              <a:ea typeface="Lato"/>
              <a:cs typeface="Lato"/>
              <a:sym typeface="Lato"/>
            </a:endParaRPr>
          </a:p>
          <a:p>
            <a:pPr marL="0" marR="0" lvl="0" indent="0" algn="l" rtl="0">
              <a:lnSpc>
                <a:spcPct val="115000"/>
              </a:lnSpc>
              <a:spcBef>
                <a:spcPts val="1000"/>
              </a:spcBef>
              <a:spcAft>
                <a:spcPts val="0"/>
              </a:spcAft>
              <a:buClr>
                <a:schemeClr val="dk1"/>
              </a:buClr>
              <a:buSzPct val="25000"/>
              <a:buFont typeface="Arial"/>
              <a:buNone/>
            </a:pPr>
            <a:endParaRPr lang="en-US" sz="1200">
              <a:latin typeface="Lato"/>
              <a:ea typeface="Lato"/>
              <a:cs typeface="Lato"/>
              <a:sym typeface="Lato"/>
            </a:endParaRPr>
          </a:p>
          <a:p>
            <a:pPr marL="0" lvl="0" indent="0">
              <a:spcBef>
                <a:spcPts val="0"/>
              </a:spcBef>
              <a:buNone/>
            </a:pPr>
            <a:endParaRPr lang="en-US" sz="1200" b="1" i="1">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23</a:t>
            </a:fld>
            <a:endParaRPr lang="en-US"/>
          </a:p>
        </p:txBody>
      </p:sp>
    </p:spTree>
    <p:extLst>
      <p:ext uri="{BB962C8B-B14F-4D97-AF65-F5344CB8AC3E}">
        <p14:creationId xmlns:p14="http://schemas.microsoft.com/office/powerpoint/2010/main" val="1561712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Usando la sección indicada del libro de ejercicios, enumere seis preguntas sobre signos y síntomas que debería formular al realizar el historial SAMPLE.</a:t>
            </a:r>
          </a:p>
          <a:p>
            <a:endParaRPr lang="en-US" baseline="0"/>
          </a:p>
          <a:p>
            <a:r>
              <a:rPr lang="en-US" baseline="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Deep thought</a:t>
            </a:r>
            <a:r>
              <a:rPr lang="en-US" sz="900" b="0" i="0" kern="1200" baseline="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Creator:GDL</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/detail/221707/deep-thought</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24</a:t>
            </a:fld>
            <a:endParaRPr lang="en-US"/>
          </a:p>
        </p:txBody>
      </p:sp>
    </p:spTree>
    <p:extLst>
      <p:ext uri="{BB962C8B-B14F-4D97-AF65-F5344CB8AC3E}">
        <p14:creationId xmlns:p14="http://schemas.microsoft.com/office/powerpoint/2010/main" val="650158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Una persona en estado de choque tendrá signos de mala perfusión, entre ellos frecuencia cardíaca acelerada, baja presión arterial sistólica, alta frecuencia respiratoria, piel pálida y fría, llenado capilar lento, mareos, confusión, alteración del estado mental o sudoración excesiva. RECUERDE: La perfusión puede ser limitada aun antes de que disminuya la presión arterial, especialmente en los jóvenes. La presión arterial baja con mala perfusión es un signo muy grave</a:t>
            </a:r>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25</a:t>
            </a:fld>
            <a:endParaRPr lang="en-US"/>
          </a:p>
        </p:txBody>
      </p:sp>
    </p:spTree>
    <p:extLst>
      <p:ext uri="{BB962C8B-B14F-4D97-AF65-F5344CB8AC3E}">
        <p14:creationId xmlns:p14="http://schemas.microsoft.com/office/powerpoint/2010/main" val="1792970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indent="0">
              <a:lnSpc>
                <a:spcPct val="115000"/>
              </a:lnSpc>
              <a:spcBef>
                <a:spcPts val="0"/>
              </a:spcBef>
              <a:buSzPct val="25000"/>
              <a:buNone/>
            </a:pPr>
            <a:r>
              <a:rPr lang="es-MX" sz="1200"/>
              <a:t>Con la evaluación inicial ABCDE se detectan y tratan trastornos y lesiones potencialmente mortales.</a:t>
            </a:r>
          </a:p>
          <a:p>
            <a:pPr marL="0" indent="0">
              <a:lnSpc>
                <a:spcPct val="115000"/>
              </a:lnSpc>
              <a:spcBef>
                <a:spcPts val="0"/>
              </a:spcBef>
              <a:buSzPct val="25000"/>
              <a:buNone/>
            </a:pPr>
            <a:endParaRPr lang="en-US" sz="1200">
              <a:latin typeface="Calibri" charset="0"/>
              <a:ea typeface="Calibri" charset="0"/>
              <a:cs typeface="Calibri" charset="0"/>
              <a:sym typeface="Lato"/>
            </a:endParaRPr>
          </a:p>
          <a:p>
            <a:pPr marL="0" lvl="0" indent="0" algn="ctr">
              <a:lnSpc>
                <a:spcPct val="115000"/>
              </a:lnSpc>
              <a:spcBef>
                <a:spcPts val="0"/>
              </a:spcBef>
              <a:buClr>
                <a:schemeClr val="dk1"/>
              </a:buClr>
              <a:buSzPct val="25000"/>
              <a:buNone/>
            </a:pPr>
            <a:r>
              <a:rPr lang="es-MX" sz="1200"/>
              <a:t>Una persona en estado de choque tendrá signos de mala perfusión </a:t>
            </a:r>
          </a:p>
          <a:p>
            <a:pPr marL="0" lvl="0" indent="0" algn="ctr">
              <a:lnSpc>
                <a:spcPct val="115000"/>
              </a:lnSpc>
              <a:spcBef>
                <a:spcPts val="0"/>
              </a:spcBef>
              <a:buClr>
                <a:schemeClr val="dk1"/>
              </a:buClr>
              <a:buSzPct val="25000"/>
              <a:buNone/>
            </a:pPr>
            <a:r>
              <a:rPr lang="es-MX" sz="1200" u="sng">
                <a:solidFill>
                  <a:srgbClr val="FF0000"/>
                </a:solidFill>
              </a:rPr>
              <a:t>La perfusión puede ser limitada aun antes de que disminuya la presión arterial</a:t>
            </a:r>
          </a:p>
          <a:p>
            <a:pPr marL="0" lvl="0" indent="0" algn="ctr">
              <a:lnSpc>
                <a:spcPct val="115000"/>
              </a:lnSpc>
              <a:spcBef>
                <a:spcPts val="0"/>
              </a:spcBef>
              <a:buClr>
                <a:schemeClr val="dk1"/>
              </a:buClr>
              <a:buSzPct val="25000"/>
              <a:buNone/>
            </a:pPr>
            <a:r>
              <a:rPr lang="es-MX" sz="1200"/>
              <a:t>La presión arterial baja con mala perfusión es un signo muy grave</a:t>
            </a:r>
            <a:endParaRPr lang="en-US" sz="1200" b="0" i="0" u="none" strike="noStrike" cap="none">
              <a:solidFill>
                <a:schemeClr val="dk1"/>
              </a:solidFill>
              <a:latin typeface="Calibri" charset="0"/>
              <a:ea typeface="Calibri" charset="0"/>
              <a:cs typeface="Calibri" charset="0"/>
              <a:sym typeface="Lato"/>
            </a:endParaRPr>
          </a:p>
          <a:p>
            <a:pPr marL="0" indent="0">
              <a:lnSpc>
                <a:spcPct val="115000"/>
              </a:lnSpc>
              <a:spcBef>
                <a:spcPts val="0"/>
              </a:spcBef>
              <a:buSzPct val="25000"/>
              <a:buNone/>
            </a:pPr>
            <a:endParaRPr lang="en-US" sz="1200"/>
          </a:p>
          <a:p>
            <a:pPr marL="0" indent="0">
              <a:lnSpc>
                <a:spcPct val="115000"/>
              </a:lnSpc>
              <a:spcBef>
                <a:spcPts val="0"/>
              </a:spcBef>
              <a:buSzPct val="25000"/>
              <a:buNone/>
            </a:pPr>
            <a:endParaRPr lang="es-MX" sz="1200"/>
          </a:p>
          <a:p>
            <a:pPr marL="0" indent="0">
              <a:lnSpc>
                <a:spcPct val="115000"/>
              </a:lnSpc>
              <a:spcBef>
                <a:spcPts val="0"/>
              </a:spcBef>
              <a:buSzPct val="25000"/>
              <a:buNone/>
            </a:pPr>
            <a:r>
              <a:rPr lang="es-MX" sz="1200"/>
              <a:t>En la evaluación secundaria se buscan cambios en el estado del paciente o causas menos obvias que se puedan haber pasado por alto en la evaluación ABCDE.</a:t>
            </a:r>
            <a:endParaRPr lang="en-US" sz="1200">
              <a:latin typeface="Calibri" charset="0"/>
              <a:ea typeface="Calibri" charset="0"/>
              <a:cs typeface="Calibri" charset="0"/>
              <a:sym typeface="Lato"/>
            </a:endParaRPr>
          </a:p>
        </p:txBody>
      </p:sp>
    </p:spTree>
    <p:extLst>
      <p:ext uri="{BB962C8B-B14F-4D97-AF65-F5344CB8AC3E}">
        <p14:creationId xmlns:p14="http://schemas.microsoft.com/office/powerpoint/2010/main" val="193757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buSzPct val="25000"/>
            </a:pPr>
            <a:r>
              <a:rPr lang="en-US" sz="1200" b="1" dirty="0">
                <a:ea typeface="Lato"/>
                <a:cs typeface="Lato"/>
                <a:sym typeface="Lato"/>
              </a:rPr>
              <a:t>*</a:t>
            </a:r>
            <a:r>
              <a:rPr lang="en-US" sz="1200" dirty="0" err="1">
                <a:solidFill>
                  <a:srgbClr val="FF0000"/>
                </a:solidFill>
                <a:ea typeface="Lato"/>
                <a:cs typeface="Lato"/>
                <a:sym typeface="Lato"/>
              </a:rPr>
              <a:t>Recuerde</a:t>
            </a:r>
            <a:r>
              <a:rPr lang="en-US" sz="1200" dirty="0">
                <a:ea typeface="Lato"/>
                <a:cs typeface="Lato"/>
                <a:sym typeface="Lato"/>
              </a:rPr>
              <a:t> </a:t>
            </a:r>
            <a:r>
              <a:rPr lang="es-MX" sz="1200" dirty="0"/>
              <a:t>Siempre haga primero la evaluación ABCDE</a:t>
            </a:r>
            <a:endParaRPr lang="en-US" sz="1200" dirty="0">
              <a:ea typeface="Lato"/>
              <a:cs typeface="Lato"/>
              <a:sym typeface="Lato"/>
            </a:endParaRPr>
          </a:p>
          <a:p>
            <a:pPr lvl="0">
              <a:lnSpc>
                <a:spcPct val="115000"/>
              </a:lnSpc>
              <a:buSzPct val="25000"/>
            </a:pPr>
            <a:endParaRPr lang="en-US" sz="1200">
              <a:ea typeface="Lato"/>
              <a:cs typeface="Lato"/>
              <a:sym typeface="Lato"/>
            </a:endParaRPr>
          </a:p>
          <a:p>
            <a:pPr>
              <a:lnSpc>
                <a:spcPct val="115000"/>
              </a:lnSpc>
              <a:buSzPct val="25000"/>
            </a:pPr>
            <a:r>
              <a:rPr lang="en-US" sz="1200" dirty="0">
                <a:ea typeface="Lato"/>
                <a:cs typeface="Lato"/>
                <a:sym typeface="Lato"/>
              </a:rPr>
              <a:t>*</a:t>
            </a:r>
            <a:r>
              <a:rPr lang="es-MX" sz="1200" dirty="0"/>
              <a:t> Si en la evaluación secundaria se detecta una alteración en los pasos ABCDE, DETÉNGASE Y RETOME DE INMEDIATO EL PROCEDIMIENTO ABCDE para tratarla</a:t>
            </a:r>
          </a:p>
          <a:p>
            <a:pPr>
              <a:lnSpc>
                <a:spcPct val="115000"/>
              </a:lnSpc>
              <a:buSzPct val="25000"/>
            </a:pPr>
            <a:endParaRPr lang="en-US" sz="1200">
              <a:solidFill>
                <a:schemeClr val="dk1"/>
              </a:solidFill>
              <a:ea typeface="Lato"/>
              <a:cs typeface="Lato"/>
              <a:sym typeface="Lato"/>
            </a:endParaRPr>
          </a:p>
          <a:p>
            <a:pPr>
              <a:lnSpc>
                <a:spcPct val="115000"/>
              </a:lnSpc>
              <a:buSzPct val="25000"/>
            </a:pPr>
            <a:r>
              <a:rPr lang="en-US" sz="1200" dirty="0">
                <a:solidFill>
                  <a:schemeClr val="dk1"/>
                </a:solidFill>
                <a:ea typeface="Lato"/>
                <a:cs typeface="Lato"/>
                <a:sym typeface="Lato"/>
              </a:rPr>
              <a:t>*</a:t>
            </a:r>
            <a:r>
              <a:rPr lang="en-US" sz="1200" dirty="0" err="1">
                <a:solidFill>
                  <a:srgbClr val="FF0000"/>
                </a:solidFill>
                <a:ea typeface="Lato"/>
                <a:cs typeface="Lato"/>
                <a:sym typeface="Lato"/>
              </a:rPr>
              <a:t>Recuerde</a:t>
            </a:r>
            <a:r>
              <a:rPr lang="en-US" sz="1200" dirty="0">
                <a:ea typeface="Lato"/>
                <a:cs typeface="Lato"/>
                <a:sym typeface="Lato"/>
              </a:rPr>
              <a:t>: </a:t>
            </a:r>
            <a:r>
              <a:rPr lang="es-MX" sz="1200" dirty="0"/>
              <a:t>Las escalas de signos vitales normales son diferentes en los niños, y es posible que los niños que están en choque no presenten cambios en los signos vitales hasta estar muy graves</a:t>
            </a:r>
            <a:endParaRPr lang="en-US" sz="1200" dirty="0">
              <a:solidFill>
                <a:schemeClr val="dk1"/>
              </a:solidFill>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27</a:t>
            </a:fld>
            <a:endParaRPr lang="en-US"/>
          </a:p>
        </p:txBody>
      </p:sp>
    </p:spTree>
    <p:extLst>
      <p:ext uri="{BB962C8B-B14F-4D97-AF65-F5344CB8AC3E}">
        <p14:creationId xmlns:p14="http://schemas.microsoft.com/office/powerpoint/2010/main" val="257234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2400"/>
              <a:t>Compruebe el sonido y la frecuencia de la respiración: </a:t>
            </a:r>
          </a:p>
          <a:p>
            <a:pPr lvl="1"/>
            <a:r>
              <a:rPr lang="es-MX"/>
              <a:t>La respiración anormal o ruidosa puede indicar neumonía </a:t>
            </a:r>
          </a:p>
          <a:p>
            <a:pPr lvl="1"/>
            <a:r>
              <a:rPr lang="es-MX"/>
              <a:t>Los altos niveles de azúcar pueden provocar un desequilibrio químico que el cuerpo trata de corregir mediante una respiración más rápida o más lenta </a:t>
            </a:r>
          </a:p>
          <a:p>
            <a:pPr lvl="1"/>
            <a:r>
              <a:rPr lang="es-MX"/>
              <a:t>Puede dar lugar a un aliento dulce o “frutal”</a:t>
            </a:r>
            <a:endParaRPr lang="en-US"/>
          </a:p>
          <a:p>
            <a:r>
              <a:rPr lang="es-MX" sz="2400"/>
              <a:t>Compruebe si hay sangrado:</a:t>
            </a:r>
          </a:p>
          <a:p>
            <a:pPr lvl="1"/>
            <a:r>
              <a:rPr lang="es-MX"/>
              <a:t>Todo sangrado externo debe controlarse con presión directa</a:t>
            </a:r>
          </a:p>
          <a:p>
            <a:pPr lvl="1"/>
            <a:r>
              <a:rPr lang="es-MX"/>
              <a:t>El sangrado arterial parece un sangrado con bombeo o a alta presión, de modo que una persona puede perder un volumen importante de sangre en pocos minutos</a:t>
            </a:r>
          </a:p>
          <a:p>
            <a:pPr lvl="1"/>
            <a:r>
              <a:rPr lang="es-MX"/>
              <a:t>El sangrado vaginal también puede provocar una importante pérdida de sangre</a:t>
            </a:r>
            <a:endParaRPr lang="en-US"/>
          </a:p>
          <a:p>
            <a:endParaRPr lang="en-US" sz="2400"/>
          </a:p>
          <a:p>
            <a:pPr marL="0" marR="0" lvl="0" indent="0" algn="l" rtl="0">
              <a:lnSpc>
                <a:spcPct val="90000"/>
              </a:lnSpc>
              <a:spcBef>
                <a:spcPts val="1000"/>
              </a:spcBef>
              <a:spcAft>
                <a:spcPts val="0"/>
              </a:spcAft>
              <a:buClr>
                <a:schemeClr val="dk1"/>
              </a:buClr>
              <a:buSzPct val="25000"/>
              <a:buFont typeface="Arial"/>
              <a:buNone/>
            </a:pPr>
            <a:endParaRPr lang="en-US" sz="2000" b="1" i="1" u="none" strike="noStrike" cap="none">
              <a:solidFill>
                <a:schemeClr val="dk1"/>
              </a:solidFill>
              <a:latin typeface="+mn-lt"/>
              <a:ea typeface="Calibri"/>
              <a:cs typeface="Calibri"/>
              <a:sym typeface="Calibri"/>
            </a:endParaRPr>
          </a:p>
          <a:p>
            <a:endParaRPr lang="en-US" sz="200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cap="none">
                <a:solidFill>
                  <a:schemeClr val="dk1"/>
                </a:solidFill>
                <a:latin typeface="Arial"/>
                <a:ea typeface="Arial"/>
                <a:cs typeface="Arial"/>
                <a:sym typeface="Arial"/>
              </a:rPr>
              <a:t>Image: Original </a:t>
            </a:r>
            <a:r>
              <a:rPr lang="en-US" sz="2000" b="0" i="0" u="none" strike="noStrike" cap="none" err="1">
                <a:solidFill>
                  <a:schemeClr val="dk1"/>
                </a:solidFill>
                <a:latin typeface="Arial"/>
                <a:ea typeface="Arial"/>
                <a:cs typeface="Arial"/>
                <a:sym typeface="Arial"/>
              </a:rPr>
              <a:t>Tein</a:t>
            </a:r>
            <a:r>
              <a:rPr lang="en-US" sz="2000" b="0" i="0" u="none" strike="noStrike" cap="none">
                <a:solidFill>
                  <a:schemeClr val="dk1"/>
                </a:solidFill>
                <a:latin typeface="Arial"/>
                <a:ea typeface="Arial"/>
                <a:cs typeface="Arial"/>
                <a:sym typeface="Arial"/>
              </a:rPr>
              <a:t> Jung Illustration</a:t>
            </a:r>
            <a:r>
              <a:rPr lang="en-US" sz="2000" b="0" i="0" u="none" strike="noStrike" cap="none" baseline="0">
                <a:solidFill>
                  <a:schemeClr val="dk1"/>
                </a:solidFill>
                <a:latin typeface="Arial"/>
                <a:ea typeface="Arial"/>
                <a:cs typeface="Arial"/>
                <a:sym typeface="Arial"/>
              </a:rPr>
              <a:t> 2017.  </a:t>
            </a:r>
            <a:endParaRPr lang="en-US" sz="20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25000"/>
              <a:buFont typeface="Arial"/>
              <a:buNone/>
            </a:pPr>
            <a:endParaRPr lang="en-US" sz="2000" b="1" i="1" u="none" strike="noStrike" cap="none">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28</a:t>
            </a:fld>
            <a:endParaRPr lang="en-US"/>
          </a:p>
        </p:txBody>
      </p:sp>
    </p:spTree>
    <p:extLst>
      <p:ext uri="{BB962C8B-B14F-4D97-AF65-F5344CB8AC3E}">
        <p14:creationId xmlns:p14="http://schemas.microsoft.com/office/powerpoint/2010/main" val="567711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b="1"/>
              <a:t>Compruebe</a:t>
            </a:r>
            <a:r>
              <a:rPr lang="es-MX"/>
              <a:t> el estado de hidratación de la persona: </a:t>
            </a:r>
          </a:p>
          <a:p>
            <a:r>
              <a:rPr lang="es-MX"/>
              <a:t>En estado de deshidratación, el paciente se puede sentir sediento o con la boca y los labios secos, además de tener un resultado anormal en la prueba del pellizco, letargo, y demora en el llenado capilar</a:t>
            </a:r>
            <a:endParaRPr lang="en-US" sz="2600"/>
          </a:p>
          <a:p>
            <a:pPr lvl="2"/>
            <a:endParaRPr lang="en-US" sz="2400"/>
          </a:p>
          <a:p>
            <a:pPr lvl="2"/>
            <a:endParaRPr lang="en-US" sz="2400"/>
          </a:p>
          <a:p>
            <a:pPr lvl="2"/>
            <a:endParaRPr lang="en-US" sz="2400"/>
          </a:p>
          <a:p>
            <a:pPr lvl="2"/>
            <a:endParaRPr lang="en-US" sz="2400"/>
          </a:p>
          <a:p>
            <a:pPr lvl="1"/>
            <a:endParaRPr lang="es-MX" sz="2800"/>
          </a:p>
          <a:p>
            <a:pPr lvl="1"/>
            <a:r>
              <a:rPr lang="es-MX" sz="2800"/>
              <a:t>Los pacientes con insuficiencia cardíaca pueden encontrarse en choque con </a:t>
            </a:r>
            <a:r>
              <a:rPr lang="es-MX" sz="2800" err="1"/>
              <a:t>hipervolemia</a:t>
            </a:r>
            <a:r>
              <a:rPr lang="es-MX" sz="2800"/>
              <a:t> y presentar edemas en la parte inferior del cuerpo o estertores durante el examen pulmonar</a:t>
            </a:r>
            <a:endParaRPr lang="en-US" sz="2800"/>
          </a:p>
          <a:p>
            <a:pPr marL="0" marR="0" lvl="0" indent="0" algn="l" rtl="0">
              <a:lnSpc>
                <a:spcPct val="115000"/>
              </a:lnSpc>
              <a:spcBef>
                <a:spcPts val="0"/>
              </a:spcBef>
              <a:spcAft>
                <a:spcPts val="0"/>
              </a:spcAft>
              <a:buClr>
                <a:schemeClr val="dk1"/>
              </a:buClr>
              <a:buSzPct val="25000"/>
              <a:buFont typeface="Arial"/>
              <a:buNone/>
            </a:pPr>
            <a:endParaRPr lang="en-US" sz="2000"/>
          </a:p>
          <a:p>
            <a:endParaRPr lang="en-US" sz="200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cap="none">
                <a:solidFill>
                  <a:schemeClr val="dk1"/>
                </a:solidFill>
                <a:latin typeface="Arial"/>
                <a:ea typeface="Arial"/>
                <a:cs typeface="Arial"/>
                <a:sym typeface="Arial"/>
              </a:rPr>
              <a:t>Image: Original </a:t>
            </a:r>
            <a:r>
              <a:rPr lang="en-US" sz="2000" b="0" i="0" u="none" strike="noStrike" cap="none" err="1">
                <a:solidFill>
                  <a:schemeClr val="dk1"/>
                </a:solidFill>
                <a:latin typeface="Arial"/>
                <a:ea typeface="Arial"/>
                <a:cs typeface="Arial"/>
                <a:sym typeface="Arial"/>
              </a:rPr>
              <a:t>Tein</a:t>
            </a:r>
            <a:r>
              <a:rPr lang="en-US" sz="2000" b="0" i="0" u="none" strike="noStrike" cap="none">
                <a:solidFill>
                  <a:schemeClr val="dk1"/>
                </a:solidFill>
                <a:latin typeface="Arial"/>
                <a:ea typeface="Arial"/>
                <a:cs typeface="Arial"/>
                <a:sym typeface="Arial"/>
              </a:rPr>
              <a:t> Jung Illustration</a:t>
            </a:r>
            <a:r>
              <a:rPr lang="en-US" sz="2000" b="0" i="0" u="none" strike="noStrike" cap="none" baseline="0">
                <a:solidFill>
                  <a:schemeClr val="dk1"/>
                </a:solidFill>
                <a:latin typeface="Arial"/>
                <a:ea typeface="Arial"/>
                <a:cs typeface="Arial"/>
                <a:sym typeface="Arial"/>
              </a:rPr>
              <a:t> 2017.  </a:t>
            </a:r>
            <a:endParaRPr lang="en-US" sz="2000" b="0" i="0" u="none" strike="noStrike" cap="none">
              <a:solidFill>
                <a:schemeClr val="dk1"/>
              </a:solidFill>
              <a:latin typeface="Arial"/>
              <a:ea typeface="Arial"/>
              <a:cs typeface="Arial"/>
              <a:sym typeface="Arial"/>
            </a:endParaRPr>
          </a:p>
          <a:p>
            <a:pPr marL="804672" lvl="0" indent="-342900">
              <a:lnSpc>
                <a:spcPct val="115000"/>
              </a:lnSpc>
              <a:spcBef>
                <a:spcPts val="0"/>
              </a:spcBef>
            </a:pPr>
            <a:endParaRPr lang="en-US" sz="20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29</a:t>
            </a:fld>
            <a:endParaRPr lang="en-US"/>
          </a:p>
        </p:txBody>
      </p:sp>
    </p:spTree>
    <p:extLst>
      <p:ext uri="{BB962C8B-B14F-4D97-AF65-F5344CB8AC3E}">
        <p14:creationId xmlns:p14="http://schemas.microsoft.com/office/powerpoint/2010/main" val="76816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5C2840-6075-3243-8F35-BD6894C770C5}" type="slidenum">
              <a:rPr lang="en-US" smtClean="0"/>
              <a:t>3</a:t>
            </a:fld>
            <a:endParaRPr lang="en-US"/>
          </a:p>
        </p:txBody>
      </p:sp>
    </p:spTree>
    <p:extLst>
      <p:ext uri="{BB962C8B-B14F-4D97-AF65-F5344CB8AC3E}">
        <p14:creationId xmlns:p14="http://schemas.microsoft.com/office/powerpoint/2010/main" val="481047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dirty="0"/>
              <a:t>Compruebe si la conjuntiva está pálida: </a:t>
            </a:r>
          </a:p>
          <a:p>
            <a:r>
              <a:rPr lang="es-MX" dirty="0"/>
              <a:t>Sin importar el color de la piel de la persona, el interior del párpado debe estar de color rosado y húmedo. Si la parte interior del párpado está pálida, puede ser un signo de pérdida importante de sangre</a:t>
            </a:r>
            <a:endParaRPr lang="en-US"/>
          </a:p>
          <a:p>
            <a:pPr lvl="1"/>
            <a:endParaRPr lang="en-US" sz="2800"/>
          </a:p>
          <a:p>
            <a:pPr marL="101600" marR="0" lvl="0" indent="0" algn="l" rtl="0">
              <a:lnSpc>
                <a:spcPct val="150000"/>
              </a:lnSpc>
              <a:spcBef>
                <a:spcPts val="0"/>
              </a:spcBef>
              <a:spcAft>
                <a:spcPts val="0"/>
              </a:spcAft>
              <a:buClr>
                <a:schemeClr val="dk1"/>
              </a:buClr>
              <a:buSzPct val="100000"/>
              <a:buNone/>
            </a:pPr>
            <a:endParaRPr lang="en-US" sz="2000" b="0" i="0" u="none" strike="noStrike" cap="none">
              <a:solidFill>
                <a:schemeClr val="dk1"/>
              </a:solidFill>
              <a:latin typeface="Lato"/>
              <a:ea typeface="Lato"/>
              <a:cs typeface="Lato"/>
              <a:sym typeface="Lato"/>
            </a:endParaRPr>
          </a:p>
          <a:p>
            <a:pPr marL="101600" marR="0" lvl="0" indent="0" algn="l" rtl="0">
              <a:lnSpc>
                <a:spcPct val="150000"/>
              </a:lnSpc>
              <a:spcBef>
                <a:spcPts val="0"/>
              </a:spcBef>
              <a:spcAft>
                <a:spcPts val="0"/>
              </a:spcAft>
              <a:buClr>
                <a:schemeClr val="dk1"/>
              </a:buClr>
              <a:buSzPct val="100000"/>
              <a:buNone/>
            </a:pPr>
            <a:endParaRPr lang="en-US" sz="20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Image:</a:t>
            </a:r>
          </a:p>
          <a:p>
            <a:r>
              <a:rPr lang="en-US" sz="2000" b="0" i="0" kern="1200" dirty="0">
                <a:solidFill>
                  <a:schemeClr val="tx1"/>
                </a:solidFill>
                <a:effectLst/>
                <a:latin typeface="+mn-lt"/>
                <a:ea typeface="+mn-ea"/>
                <a:cs typeface="+mn-cs"/>
              </a:rPr>
              <a:t>Title: </a:t>
            </a:r>
            <a:r>
              <a:rPr lang="en-US" sz="1200" b="0" i="0" kern="1200" dirty="0">
                <a:solidFill>
                  <a:schemeClr val="tx1"/>
                </a:solidFill>
                <a:effectLst/>
                <a:latin typeface="+mn-lt"/>
                <a:ea typeface="+mn-ea"/>
                <a:cs typeface="+mn-cs"/>
              </a:rPr>
              <a:t>Gray1205.png</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Creator</a:t>
            </a:r>
            <a:r>
              <a:rPr lang="en-US" sz="2000" b="0" i="0" kern="1200" baseline="0" dirty="0">
                <a:solidFill>
                  <a:schemeClr val="tx1"/>
                </a:solidFill>
                <a:effectLst/>
                <a:latin typeface="+mn-lt"/>
                <a:ea typeface="+mn-ea"/>
                <a:cs typeface="+mn-cs"/>
              </a:rPr>
              <a:t>: Henry Gray</a:t>
            </a:r>
            <a:endParaRPr lang="en-US" sz="2000" b="0"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Source: https://commons.wikimedia.org/wiki/File:Gray1205.png</a:t>
            </a:r>
          </a:p>
          <a:p>
            <a:r>
              <a:rPr lang="en-US" sz="2000" b="0" i="0" kern="1200" dirty="0">
                <a:solidFill>
                  <a:schemeClr val="tx1"/>
                </a:solidFill>
                <a:effectLst/>
                <a:latin typeface="+mn-lt"/>
                <a:ea typeface="+mn-ea"/>
                <a:cs typeface="+mn-cs"/>
              </a:rPr>
              <a:t>Copyright information: </a:t>
            </a:r>
            <a:r>
              <a:rPr lang="en-US" sz="2000" dirty="0"/>
              <a:t>Public Domain – Expired: Works that are no longer protected due to an expired copyright term. </a:t>
            </a:r>
            <a:r>
              <a:rPr lang="en-US" altLang="x-none" sz="2000" dirty="0">
                <a:solidFill>
                  <a:srgbClr val="213A64"/>
                </a:solidFill>
                <a:latin typeface="Arial" charset="0"/>
              </a:rPr>
              <a:t>)</a:t>
            </a:r>
            <a:endParaRPr lang="en-US" sz="20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ct val="25000"/>
              <a:buFont typeface="Arial"/>
              <a:buNone/>
            </a:pPr>
            <a:endParaRPr lang="en-US" sz="2000">
              <a:latin typeface="Lato"/>
              <a:ea typeface="Lato"/>
              <a:cs typeface="Lato"/>
              <a:sym typeface="Lato"/>
            </a:endParaRPr>
          </a:p>
          <a:p>
            <a:pPr marL="804672" lvl="0" indent="-342900">
              <a:lnSpc>
                <a:spcPct val="115000"/>
              </a:lnSpc>
              <a:spcBef>
                <a:spcPts val="0"/>
              </a:spcBef>
            </a:pPr>
            <a:endParaRPr lang="en-US" sz="2000">
              <a:latin typeface="Lato"/>
              <a:ea typeface="Lato"/>
              <a:cs typeface="Lato"/>
              <a:sym typeface="Lato"/>
            </a:endParaRPr>
          </a:p>
          <a:p>
            <a:pPr marL="228600" marR="0" lvl="0" indent="127000" algn="l" rtl="0">
              <a:lnSpc>
                <a:spcPct val="90000"/>
              </a:lnSpc>
              <a:spcBef>
                <a:spcPts val="1000"/>
              </a:spcBef>
              <a:spcAft>
                <a:spcPts val="0"/>
              </a:spcAft>
              <a:buClr>
                <a:schemeClr val="dk1"/>
              </a:buClr>
              <a:buSzPct val="25000"/>
              <a:buFont typeface="Arial"/>
              <a:buNone/>
            </a:pPr>
            <a:endParaRPr lang="en-US" sz="3200" b="0" i="0" u="none" strike="noStrike" cap="none">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30</a:t>
            </a:fld>
            <a:endParaRPr lang="en-US"/>
          </a:p>
        </p:txBody>
      </p:sp>
    </p:spTree>
    <p:extLst>
      <p:ext uri="{BB962C8B-B14F-4D97-AF65-F5344CB8AC3E}">
        <p14:creationId xmlns:p14="http://schemas.microsoft.com/office/powerpoint/2010/main" val="906626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a:t>Compruebe el estado mental del paciente: </a:t>
            </a:r>
          </a:p>
          <a:p>
            <a:r>
              <a:rPr lang="es-MX"/>
              <a:t>La confusión en un paciente que tiene otros signos de mala perfusión sugiere un estado de choque grave</a:t>
            </a:r>
          </a:p>
          <a:p>
            <a:pPr marL="0" indent="0">
              <a:buNone/>
            </a:pPr>
            <a:r>
              <a:rPr lang="es-MX"/>
              <a:t>Compruebe si hay fiebre: </a:t>
            </a:r>
          </a:p>
          <a:p>
            <a:r>
              <a:rPr lang="es-MX"/>
              <a:t>La fiebre en un paciente en estado de choque sugiere una infección grave</a:t>
            </a:r>
          </a:p>
          <a:p>
            <a:pPr marL="0" indent="0">
              <a:buNone/>
            </a:pPr>
            <a:r>
              <a:rPr lang="es-MX"/>
              <a:t>Compruebe el nivel de azúcar en la sangre: </a:t>
            </a:r>
          </a:p>
          <a:p>
            <a:r>
              <a:rPr lang="es-MX"/>
              <a:t>Un bajo nivel de glucosa en la sangre puede impresionar a veces como un estado de choque</a:t>
            </a:r>
          </a:p>
          <a:p>
            <a:r>
              <a:rPr lang="es-MX"/>
              <a:t>Si no puede comprobar el nivel de glucosa en la sangre pero la persona tiene alteración del estado mental, antecedentes de diabetes u otra razón para tener bajo el nivel de azúcar, adminístrele glucosa</a:t>
            </a:r>
            <a:endParaRPr lang="en-US"/>
          </a:p>
          <a:p>
            <a:pPr lvl="1"/>
            <a:endParaRPr lang="en-US" sz="2800"/>
          </a:p>
          <a:p>
            <a:pPr lvl="1"/>
            <a:endParaRPr lang="en-US"/>
          </a:p>
          <a:p>
            <a:endParaRPr lang="en-US"/>
          </a:p>
          <a:p>
            <a:pPr lvl="1"/>
            <a:endParaRPr lang="en-US"/>
          </a:p>
          <a:p>
            <a:pPr lvl="1"/>
            <a:endParaRPr lang="en-US" sz="2800"/>
          </a:p>
        </p:txBody>
      </p:sp>
      <p:sp>
        <p:nvSpPr>
          <p:cNvPr id="4" name="Slide Number Placeholder 3"/>
          <p:cNvSpPr>
            <a:spLocks noGrp="1"/>
          </p:cNvSpPr>
          <p:nvPr>
            <p:ph type="sldNum" sz="quarter" idx="10"/>
          </p:nvPr>
        </p:nvSpPr>
        <p:spPr/>
        <p:txBody>
          <a:bodyPr/>
          <a:lstStyle/>
          <a:p>
            <a:fld id="{FE403372-DB74-7E4B-A0C5-B7F8CBD4FAC5}" type="slidenum">
              <a:rPr lang="en-US" smtClean="0"/>
              <a:t>31</a:t>
            </a:fld>
            <a:endParaRPr lang="en-US"/>
          </a:p>
        </p:txBody>
      </p:sp>
    </p:spTree>
    <p:extLst>
      <p:ext uri="{BB962C8B-B14F-4D97-AF65-F5344CB8AC3E}">
        <p14:creationId xmlns:p14="http://schemas.microsoft.com/office/powerpoint/2010/main" val="1914723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2000"/>
              <a:t>Compruebe si hay dolor abdominal intenso o un abdomen muy firme: </a:t>
            </a:r>
          </a:p>
          <a:p>
            <a:r>
              <a:rPr lang="es-MX" sz="2000"/>
              <a:t>Si la persona tiene dolor abdominal intenso, puede ser un signo de sangrado o infección en el abdomen</a:t>
            </a:r>
          </a:p>
          <a:p>
            <a:r>
              <a:rPr lang="es-MX" sz="2000"/>
              <a:t>En una paciente que podría estar embarazada, ese dolor puede ser un signo de embarazo ectópico.</a:t>
            </a:r>
            <a:endParaRPr lang="en-US" sz="2000"/>
          </a:p>
        </p:txBody>
      </p:sp>
      <p:sp>
        <p:nvSpPr>
          <p:cNvPr id="4" name="Slide Number Placeholder 3"/>
          <p:cNvSpPr>
            <a:spLocks noGrp="1"/>
          </p:cNvSpPr>
          <p:nvPr>
            <p:ph type="sldNum" sz="quarter" idx="10"/>
          </p:nvPr>
        </p:nvSpPr>
        <p:spPr/>
        <p:txBody>
          <a:bodyPr/>
          <a:lstStyle/>
          <a:p>
            <a:fld id="{FE403372-DB74-7E4B-A0C5-B7F8CBD4FAC5}" type="slidenum">
              <a:rPr lang="en-US" smtClean="0"/>
              <a:t>32</a:t>
            </a:fld>
            <a:endParaRPr lang="en-US"/>
          </a:p>
        </p:txBody>
      </p:sp>
    </p:spTree>
    <p:extLst>
      <p:ext uri="{BB962C8B-B14F-4D97-AF65-F5344CB8AC3E}">
        <p14:creationId xmlns:p14="http://schemas.microsoft.com/office/powerpoint/2010/main" val="157685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a:t>Compruebe cómo es la orina: </a:t>
            </a:r>
          </a:p>
          <a:p>
            <a:r>
              <a:rPr lang="es-MX"/>
              <a:t>Compruebe el color y el volumen de la orina. Pequeñas cantidades de orina más oscura pueden indicar una deshidratación sustancial</a:t>
            </a:r>
            <a:endParaRPr lang="en-US"/>
          </a:p>
          <a:p>
            <a:pPr marL="0" indent="0">
              <a:buNone/>
            </a:pPr>
            <a:r>
              <a:rPr lang="es-MX"/>
              <a:t>Compruebe cómo son las heces: </a:t>
            </a:r>
          </a:p>
          <a:p>
            <a:r>
              <a:rPr lang="es-MX"/>
              <a:t>Toda diarrea importante puede causar deshidratación</a:t>
            </a:r>
          </a:p>
          <a:p>
            <a:r>
              <a:rPr lang="es-MX"/>
              <a:t>Una gran cantidad de materia acuosa, como “agua de arroz”, sugiere cólera, que puede causar rápidamente deshidratación grave y choque. Las heces negras, oscuras o rojizas sugieren sangrado estomacal o intestinal</a:t>
            </a:r>
            <a:endParaRPr lang="en-US"/>
          </a:p>
          <a:p>
            <a:pPr lvl="1"/>
            <a:endParaRPr lang="en-US" sz="2800"/>
          </a:p>
        </p:txBody>
      </p:sp>
      <p:sp>
        <p:nvSpPr>
          <p:cNvPr id="4" name="Slide Number Placeholder 3"/>
          <p:cNvSpPr>
            <a:spLocks noGrp="1"/>
          </p:cNvSpPr>
          <p:nvPr>
            <p:ph type="sldNum" sz="quarter" idx="10"/>
          </p:nvPr>
        </p:nvSpPr>
        <p:spPr/>
        <p:txBody>
          <a:bodyPr/>
          <a:lstStyle/>
          <a:p>
            <a:fld id="{FE403372-DB74-7E4B-A0C5-B7F8CBD4FAC5}" type="slidenum">
              <a:rPr lang="en-US" smtClean="0"/>
              <a:t>33</a:t>
            </a:fld>
            <a:endParaRPr lang="en-US"/>
          </a:p>
        </p:txBody>
      </p:sp>
    </p:spTree>
    <p:extLst>
      <p:ext uri="{BB962C8B-B14F-4D97-AF65-F5344CB8AC3E}">
        <p14:creationId xmlns:p14="http://schemas.microsoft.com/office/powerpoint/2010/main" val="496274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a:t>Compruebe si hay malnutrición:</a:t>
            </a:r>
          </a:p>
          <a:p>
            <a:r>
              <a:rPr lang="es-MX"/>
              <a:t>Si la persona parece malnutrida, se pueden ajustar los líquidos</a:t>
            </a:r>
          </a:p>
          <a:p>
            <a:r>
              <a:rPr lang="es-MX"/>
              <a:t>No deje de preguntar por cambios de peso recientes</a:t>
            </a:r>
            <a:endParaRPr lang="en-US"/>
          </a:p>
          <a:p>
            <a:pPr lvl="1"/>
            <a:endParaRPr lang="en-US"/>
          </a:p>
          <a:p>
            <a:pPr lvl="1"/>
            <a:endParaRPr lang="en-US"/>
          </a:p>
          <a:p>
            <a:pPr marL="0" indent="0">
              <a:buNone/>
            </a:pPr>
            <a:r>
              <a:rPr lang="es-MX"/>
              <a:t>Compruebe si hay inflamación, erupción o sudoración excesiva: </a:t>
            </a:r>
          </a:p>
          <a:p>
            <a:r>
              <a:rPr lang="es-MX"/>
              <a:t>La inflamación de la boca o el cuerpo puede ser signo de una reacción alérgica</a:t>
            </a:r>
          </a:p>
          <a:p>
            <a:r>
              <a:rPr lang="es-MX"/>
              <a:t>Una erupción puede indicar una reacción alérgica (urticaria) o una infección sistémica</a:t>
            </a:r>
          </a:p>
          <a:p>
            <a:r>
              <a:rPr lang="es-MX"/>
              <a:t>La inflamación de ambas piernas puede indicar insuficiencia cardíaca</a:t>
            </a:r>
          </a:p>
          <a:p>
            <a:r>
              <a:rPr lang="es-MX"/>
              <a:t>Es posible que haya sudoración en caso de choque moderado a grave</a:t>
            </a:r>
            <a:endParaRPr lang="en-US"/>
          </a:p>
          <a:p>
            <a:endParaRPr lang="en-US" sz="2000"/>
          </a:p>
          <a:p>
            <a:endParaRPr lang="en-US" sz="200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cap="none">
                <a:solidFill>
                  <a:schemeClr val="dk1"/>
                </a:solidFill>
                <a:latin typeface="Arial"/>
                <a:ea typeface="Arial"/>
                <a:cs typeface="Arial"/>
                <a:sym typeface="Arial"/>
              </a:rPr>
              <a:t>Image: Original </a:t>
            </a:r>
            <a:r>
              <a:rPr lang="en-US" sz="2000" b="0" i="0" u="none" strike="noStrike" cap="none" err="1">
                <a:solidFill>
                  <a:schemeClr val="dk1"/>
                </a:solidFill>
                <a:latin typeface="Arial"/>
                <a:ea typeface="Arial"/>
                <a:cs typeface="Arial"/>
                <a:sym typeface="Arial"/>
              </a:rPr>
              <a:t>Tein</a:t>
            </a:r>
            <a:r>
              <a:rPr lang="en-US" sz="2000" b="0" i="0" u="none" strike="noStrike" cap="none">
                <a:solidFill>
                  <a:schemeClr val="dk1"/>
                </a:solidFill>
                <a:latin typeface="Arial"/>
                <a:ea typeface="Arial"/>
                <a:cs typeface="Arial"/>
                <a:sym typeface="Arial"/>
              </a:rPr>
              <a:t> Jung Illustration</a:t>
            </a:r>
            <a:r>
              <a:rPr lang="en-US" sz="2000" b="0" i="0" u="none" strike="noStrike" cap="none" baseline="0">
                <a:solidFill>
                  <a:schemeClr val="dk1"/>
                </a:solidFill>
                <a:latin typeface="Arial"/>
                <a:ea typeface="Arial"/>
                <a:cs typeface="Arial"/>
                <a:sym typeface="Arial"/>
              </a:rPr>
              <a:t> 2017.  </a:t>
            </a:r>
            <a:endParaRPr lang="en-US"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ct val="25000"/>
              <a:buFont typeface="Arial"/>
              <a:buNone/>
            </a:pPr>
            <a:endParaRPr lang="en-US" sz="1900" b="0" i="0" u="none" strike="noStrike" cap="none">
              <a:solidFill>
                <a:schemeClr val="dk1"/>
              </a:solidFill>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34</a:t>
            </a:fld>
            <a:endParaRPr lang="en-US"/>
          </a:p>
        </p:txBody>
      </p:sp>
    </p:spTree>
    <p:extLst>
      <p:ext uri="{BB962C8B-B14F-4D97-AF65-F5344CB8AC3E}">
        <p14:creationId xmlns:p14="http://schemas.microsoft.com/office/powerpoint/2010/main" val="1743033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Utilizando la sección indicada del libro de ejercicios, indique qué cosas debe comprobar en una persona que está en estado de choque.</a:t>
            </a:r>
          </a:p>
          <a:p>
            <a:endParaRPr lang="en-US" baseline="0"/>
          </a:p>
          <a:p>
            <a:r>
              <a:rPr lang="en-US" baseline="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Deep thought</a:t>
            </a:r>
            <a:r>
              <a:rPr lang="en-US" sz="900" b="0" i="0" kern="1200" baseline="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Creator:GDL</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/detail/221707/deep-thought</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35</a:t>
            </a:fld>
            <a:endParaRPr lang="en-US"/>
          </a:p>
        </p:txBody>
      </p:sp>
    </p:spTree>
    <p:extLst>
      <p:ext uri="{BB962C8B-B14F-4D97-AF65-F5344CB8AC3E}">
        <p14:creationId xmlns:p14="http://schemas.microsoft.com/office/powerpoint/2010/main" val="287772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Una persona en estado de choque tendrá signos de mala perfusión, entre ellos frecuencia cardíaca acelerada, baja presión arterial sistólica, alta frecuencia respiratoria, piel pálida y fría, llenado capilar lento, mareos, confusión, alteración del estado mental o sudoración excesiva. RECUERDE: La perfusión puede ser limitada aun antes de que disminuya la presión arterial, especialmente en los jóvenes. La presión arterial baja con mala perfusión es un signo muy grave</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36</a:t>
            </a:fld>
            <a:endParaRPr lang="en-US"/>
          </a:p>
        </p:txBody>
      </p:sp>
    </p:spTree>
    <p:extLst>
      <p:ext uri="{BB962C8B-B14F-4D97-AF65-F5344CB8AC3E}">
        <p14:creationId xmlns:p14="http://schemas.microsoft.com/office/powerpoint/2010/main" val="4214995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3200" b="1"/>
              <a:t>Infección grave</a:t>
            </a:r>
          </a:p>
          <a:p>
            <a:r>
              <a:rPr lang="es-MX" sz="3200"/>
              <a:t>Fiebre </a:t>
            </a:r>
          </a:p>
          <a:p>
            <a:r>
              <a:rPr lang="es-MX" sz="3200"/>
              <a:t>Taquicardia </a:t>
            </a:r>
          </a:p>
          <a:p>
            <a:r>
              <a:rPr lang="es-MX" sz="3200"/>
              <a:t>Taquipnea </a:t>
            </a:r>
          </a:p>
          <a:p>
            <a:r>
              <a:rPr lang="es-MX" sz="3200"/>
              <a:t>Puede presentar hipotensión </a:t>
            </a:r>
          </a:p>
          <a:p>
            <a:r>
              <a:rPr lang="es-MX" sz="3200"/>
              <a:t>Puede presentar o no una fuente obvia de infección: </a:t>
            </a:r>
          </a:p>
          <a:p>
            <a:pPr lvl="1"/>
            <a:r>
              <a:rPr lang="es-MX" sz="2800"/>
              <a:t>Infección visible de la piel, tos y estertores en una zona de los pulmones (a menudo con taquipnea), ardor al orinar, orina turbia o con mal olor, o cualquier dolor focal asociado con fiebre.</a:t>
            </a:r>
            <a:endParaRPr lang="en-US" sz="2000"/>
          </a:p>
        </p:txBody>
      </p:sp>
      <p:sp>
        <p:nvSpPr>
          <p:cNvPr id="4" name="Slide Number Placeholder 3"/>
          <p:cNvSpPr>
            <a:spLocks noGrp="1"/>
          </p:cNvSpPr>
          <p:nvPr>
            <p:ph type="sldNum" sz="quarter" idx="10"/>
          </p:nvPr>
        </p:nvSpPr>
        <p:spPr/>
        <p:txBody>
          <a:bodyPr/>
          <a:lstStyle/>
          <a:p>
            <a:fld id="{FE403372-DB74-7E4B-A0C5-B7F8CBD4FAC5}" type="slidenum">
              <a:rPr lang="en-US" smtClean="0"/>
              <a:t>37</a:t>
            </a:fld>
            <a:endParaRPr lang="en-US"/>
          </a:p>
        </p:txBody>
      </p:sp>
    </p:spTree>
    <p:extLst>
      <p:ext uri="{BB962C8B-B14F-4D97-AF65-F5344CB8AC3E}">
        <p14:creationId xmlns:p14="http://schemas.microsoft.com/office/powerpoint/2010/main" val="1194367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2800" b="1"/>
              <a:t>Lesión en la médula espinal</a:t>
            </a:r>
          </a:p>
          <a:p>
            <a:r>
              <a:rPr lang="es-MX" sz="2800"/>
              <a:t>Antecedente o signos de traumatismo </a:t>
            </a:r>
          </a:p>
          <a:p>
            <a:r>
              <a:rPr lang="es-MX" sz="2800"/>
              <a:t>Puede tener dolor/sensibilidad en la columna, vértebras desalineadas o crepitación (crujidos) cuando se palpan las vértebras</a:t>
            </a:r>
          </a:p>
          <a:p>
            <a:r>
              <a:rPr lang="es-MX" sz="2800"/>
              <a:t>Problemas de movimiento: parálisis, debilidad, reflejos anormales</a:t>
            </a:r>
          </a:p>
          <a:p>
            <a:r>
              <a:rPr lang="es-MX" sz="2800"/>
              <a:t>Problemas de sensibilidad: hormigueo (sensación de “alfileres y agujas”), pérdida de sensibilidad </a:t>
            </a:r>
          </a:p>
          <a:p>
            <a:r>
              <a:rPr lang="es-MX" sz="2800"/>
              <a:t>Incapacidad para controlar la orina y las heces </a:t>
            </a:r>
          </a:p>
          <a:p>
            <a:r>
              <a:rPr lang="es-MX" sz="2800"/>
              <a:t>Priapismo </a:t>
            </a:r>
          </a:p>
          <a:p>
            <a:r>
              <a:rPr lang="es-MX" sz="2800"/>
              <a:t>Puede presentar hipotensión o bradicardia </a:t>
            </a:r>
          </a:p>
          <a:p>
            <a:r>
              <a:rPr lang="es-MX" sz="2800"/>
              <a:t>Dificultad respiratoria con lesión en la columna cervical superior</a:t>
            </a:r>
            <a:endParaRPr lang="en-US" sz="2000"/>
          </a:p>
        </p:txBody>
      </p:sp>
      <p:sp>
        <p:nvSpPr>
          <p:cNvPr id="4" name="Slide Number Placeholder 3"/>
          <p:cNvSpPr>
            <a:spLocks noGrp="1"/>
          </p:cNvSpPr>
          <p:nvPr>
            <p:ph type="sldNum" sz="quarter" idx="10"/>
          </p:nvPr>
        </p:nvSpPr>
        <p:spPr/>
        <p:txBody>
          <a:bodyPr/>
          <a:lstStyle/>
          <a:p>
            <a:fld id="{FE403372-DB74-7E4B-A0C5-B7F8CBD4FAC5}" type="slidenum">
              <a:rPr lang="en-US" smtClean="0"/>
              <a:t>38</a:t>
            </a:fld>
            <a:endParaRPr lang="en-US"/>
          </a:p>
        </p:txBody>
      </p:sp>
    </p:spTree>
    <p:extLst>
      <p:ext uri="{BB962C8B-B14F-4D97-AF65-F5344CB8AC3E}">
        <p14:creationId xmlns:p14="http://schemas.microsoft.com/office/powerpoint/2010/main" val="31954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3600" b="1"/>
              <a:t>Reacción alérgica grave </a:t>
            </a:r>
          </a:p>
          <a:p>
            <a:r>
              <a:rPr lang="es-MX" sz="3600"/>
              <a:t>Inflamación de la boca</a:t>
            </a:r>
          </a:p>
          <a:p>
            <a:r>
              <a:rPr lang="es-MX" sz="3600"/>
              <a:t>Dificultad respiratoria con estridores o sibilancia</a:t>
            </a:r>
          </a:p>
          <a:p>
            <a:r>
              <a:rPr lang="es-MX" sz="3600"/>
              <a:t>Erupción en la piel </a:t>
            </a:r>
          </a:p>
          <a:p>
            <a:r>
              <a:rPr lang="es-MX" sz="3600"/>
              <a:t>Taquicardia </a:t>
            </a:r>
          </a:p>
          <a:p>
            <a:r>
              <a:rPr lang="es-MX" sz="3600"/>
              <a:t>Hipotensión</a:t>
            </a:r>
            <a:endParaRPr lang="en-US" sz="2800"/>
          </a:p>
        </p:txBody>
      </p:sp>
      <p:sp>
        <p:nvSpPr>
          <p:cNvPr id="4" name="Slide Number Placeholder 3"/>
          <p:cNvSpPr>
            <a:spLocks noGrp="1"/>
          </p:cNvSpPr>
          <p:nvPr>
            <p:ph type="sldNum" sz="quarter" idx="10"/>
          </p:nvPr>
        </p:nvSpPr>
        <p:spPr/>
        <p:txBody>
          <a:bodyPr/>
          <a:lstStyle/>
          <a:p>
            <a:fld id="{FE403372-DB74-7E4B-A0C5-B7F8CBD4FAC5}" type="slidenum">
              <a:rPr lang="en-US" smtClean="0"/>
              <a:t>39</a:t>
            </a:fld>
            <a:endParaRPr lang="en-US"/>
          </a:p>
        </p:txBody>
      </p:sp>
    </p:spTree>
    <p:extLst>
      <p:ext uri="{BB962C8B-B14F-4D97-AF65-F5344CB8AC3E}">
        <p14:creationId xmlns:p14="http://schemas.microsoft.com/office/powerpoint/2010/main" val="38129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dirty="0"/>
              <a:t>Mala perfusión se produce cuando el organismo no es capaz de llevar suficiente sangre con oxígeno a los órganos vitales</a:t>
            </a:r>
          </a:p>
          <a:p>
            <a:r>
              <a:rPr lang="es-MX" sz="1200" dirty="0"/>
              <a:t>Si la función de los órganos es afectada, se produce el estado de choque y esto puede ocasionar la muerte rápidamente.</a:t>
            </a:r>
          </a:p>
          <a:p>
            <a:r>
              <a:rPr lang="en-US" sz="1400" dirty="0">
                <a:solidFill>
                  <a:srgbClr val="FF0000"/>
                </a:solidFill>
              </a:rPr>
              <a:t>ESTO ES EL CHOQUE</a:t>
            </a:r>
          </a:p>
          <a:p>
            <a:r>
              <a:rPr lang="es-MX" sz="1200" dirty="0"/>
              <a:t>Los lactantes, los niños y los adultos mayores tienen más probabilidades de ser afectados por un choque.</a:t>
            </a:r>
            <a:endParaRPr lang="en-US" sz="1400">
              <a:solidFill>
                <a:srgbClr val="FF0000"/>
              </a:solidFill>
            </a:endParaRPr>
          </a:p>
          <a:p>
            <a:pPr marL="0" indent="0" algn="ctr">
              <a:buNone/>
            </a:pPr>
            <a:r>
              <a:rPr lang="es-MX" sz="1600" dirty="0">
                <a:solidFill>
                  <a:srgbClr val="FF0000"/>
                </a:solidFill>
              </a:rPr>
              <a:t>El estado de choque puede ocasionar la muerte rápidamente</a:t>
            </a:r>
            <a:endParaRPr lang="en-US" sz="1600" dirty="0">
              <a:solidFill>
                <a:srgbClr val="FF0000"/>
              </a:solidFill>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a:t>
            </a:fld>
            <a:endParaRPr lang="en-US"/>
          </a:p>
        </p:txBody>
      </p:sp>
    </p:spTree>
    <p:extLst>
      <p:ext uri="{BB962C8B-B14F-4D97-AF65-F5344CB8AC3E}">
        <p14:creationId xmlns:p14="http://schemas.microsoft.com/office/powerpoint/2010/main" val="1269553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3600" b="1" err="1"/>
              <a:t>Cetoacidosis</a:t>
            </a:r>
            <a:r>
              <a:rPr lang="es-MX" sz="3600" b="1"/>
              <a:t> diabética (CAD)</a:t>
            </a:r>
          </a:p>
          <a:p>
            <a:r>
              <a:rPr lang="es-MX" sz="3600"/>
              <a:t>Posibles antecedentes conocidos de diabetes</a:t>
            </a:r>
          </a:p>
          <a:p>
            <a:r>
              <a:rPr lang="es-MX" sz="3600"/>
              <a:t>Respiración rápida o profunda </a:t>
            </a:r>
          </a:p>
          <a:p>
            <a:r>
              <a:rPr lang="es-MX" sz="3600"/>
              <a:t>Micción frecuente </a:t>
            </a:r>
          </a:p>
          <a:p>
            <a:r>
              <a:rPr lang="es-MX" sz="3600"/>
              <a:t>Aliento dulce </a:t>
            </a:r>
          </a:p>
          <a:p>
            <a:r>
              <a:rPr lang="es-MX" sz="3600"/>
              <a:t>Glucosa elevada en la sangre o la orina</a:t>
            </a:r>
          </a:p>
          <a:p>
            <a:r>
              <a:rPr lang="es-MX" sz="3600"/>
              <a:t>Deshidratación</a:t>
            </a:r>
            <a:endParaRPr lang="en-US" sz="3200"/>
          </a:p>
        </p:txBody>
      </p:sp>
      <p:sp>
        <p:nvSpPr>
          <p:cNvPr id="4" name="Slide Number Placeholder 3"/>
          <p:cNvSpPr>
            <a:spLocks noGrp="1"/>
          </p:cNvSpPr>
          <p:nvPr>
            <p:ph type="sldNum" sz="quarter" idx="10"/>
          </p:nvPr>
        </p:nvSpPr>
        <p:spPr/>
        <p:txBody>
          <a:bodyPr/>
          <a:lstStyle/>
          <a:p>
            <a:fld id="{FE403372-DB74-7E4B-A0C5-B7F8CBD4FAC5}" type="slidenum">
              <a:rPr lang="en-US" smtClean="0"/>
              <a:t>40</a:t>
            </a:fld>
            <a:endParaRPr lang="en-US"/>
          </a:p>
        </p:txBody>
      </p:sp>
    </p:spTree>
    <p:extLst>
      <p:ext uri="{BB962C8B-B14F-4D97-AF65-F5344CB8AC3E}">
        <p14:creationId xmlns:p14="http://schemas.microsoft.com/office/powerpoint/2010/main" val="1931600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3600" b="1"/>
              <a:t>Deshidratación grave </a:t>
            </a:r>
          </a:p>
          <a:p>
            <a:r>
              <a:rPr lang="es-MX" sz="3600"/>
              <a:t>Resultado anormal de la prueba del pellizco </a:t>
            </a:r>
          </a:p>
          <a:p>
            <a:r>
              <a:rPr lang="es-MX" sz="3600"/>
              <a:t>Menor consumo de líquidos o mayor pérdida de líquidos (vómitos, diarrea, micción excesiva) </a:t>
            </a:r>
          </a:p>
          <a:p>
            <a:r>
              <a:rPr lang="es-MX" sz="3600"/>
              <a:t>Membranas mucosas secas </a:t>
            </a:r>
          </a:p>
          <a:p>
            <a:r>
              <a:rPr lang="es-MX" sz="3600"/>
              <a:t>Taquicardia</a:t>
            </a:r>
            <a:endParaRPr lang="en-US" sz="3600"/>
          </a:p>
        </p:txBody>
      </p:sp>
      <p:sp>
        <p:nvSpPr>
          <p:cNvPr id="4" name="Slide Number Placeholder 3"/>
          <p:cNvSpPr>
            <a:spLocks noGrp="1"/>
          </p:cNvSpPr>
          <p:nvPr>
            <p:ph type="sldNum" sz="quarter" idx="10"/>
          </p:nvPr>
        </p:nvSpPr>
        <p:spPr/>
        <p:txBody>
          <a:bodyPr/>
          <a:lstStyle/>
          <a:p>
            <a:fld id="{FE403372-DB74-7E4B-A0C5-B7F8CBD4FAC5}" type="slidenum">
              <a:rPr lang="en-US" smtClean="0"/>
              <a:t>41</a:t>
            </a:fld>
            <a:endParaRPr lang="en-US"/>
          </a:p>
        </p:txBody>
      </p:sp>
    </p:spTree>
    <p:extLst>
      <p:ext uri="{BB962C8B-B14F-4D97-AF65-F5344CB8AC3E}">
        <p14:creationId xmlns:p14="http://schemas.microsoft.com/office/powerpoint/2010/main" val="1078906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4400" b="1"/>
              <a:t>Lesión por quemadura </a:t>
            </a:r>
          </a:p>
          <a:p>
            <a:r>
              <a:rPr lang="es-MX" sz="4400"/>
              <a:t>Zonas de la piel de color rojo, blanco o negro, según la profundidad de la quemadura </a:t>
            </a:r>
          </a:p>
          <a:p>
            <a:r>
              <a:rPr lang="es-MX" sz="4400"/>
              <a:t>Puede presentar ampollas </a:t>
            </a:r>
          </a:p>
          <a:p>
            <a:r>
              <a:rPr lang="es-MX" sz="4400"/>
              <a:t>Puede presentar signos de lesiones por inhalación</a:t>
            </a:r>
            <a:endParaRPr lang="en-US" sz="3600"/>
          </a:p>
        </p:txBody>
      </p:sp>
      <p:sp>
        <p:nvSpPr>
          <p:cNvPr id="4" name="Slide Number Placeholder 3"/>
          <p:cNvSpPr>
            <a:spLocks noGrp="1"/>
          </p:cNvSpPr>
          <p:nvPr>
            <p:ph type="sldNum" sz="quarter" idx="10"/>
          </p:nvPr>
        </p:nvSpPr>
        <p:spPr/>
        <p:txBody>
          <a:bodyPr/>
          <a:lstStyle/>
          <a:p>
            <a:fld id="{FE403372-DB74-7E4B-A0C5-B7F8CBD4FAC5}" type="slidenum">
              <a:rPr lang="en-US" smtClean="0"/>
              <a:t>42</a:t>
            </a:fld>
            <a:endParaRPr lang="en-US"/>
          </a:p>
        </p:txBody>
      </p:sp>
    </p:spTree>
    <p:extLst>
      <p:ext uri="{BB962C8B-B14F-4D97-AF65-F5344CB8AC3E}">
        <p14:creationId xmlns:p14="http://schemas.microsoft.com/office/powerpoint/2010/main" val="784415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4400" b="1"/>
              <a:t>Sangrado externo</a:t>
            </a:r>
          </a:p>
          <a:p>
            <a:r>
              <a:rPr lang="es-MX" sz="4400"/>
              <a:t>Antecedente de lesión </a:t>
            </a:r>
          </a:p>
          <a:p>
            <a:r>
              <a:rPr lang="es-MX" sz="4400"/>
              <a:t>Sangrado visible </a:t>
            </a:r>
          </a:p>
          <a:p>
            <a:r>
              <a:rPr lang="es-MX" sz="4400"/>
              <a:t>Uso de medicamentos anticoagulantes</a:t>
            </a:r>
            <a:endParaRPr lang="en-US" sz="4400"/>
          </a:p>
          <a:p>
            <a:pPr marL="0" indent="0">
              <a:buNone/>
            </a:pPr>
            <a:endParaRPr lang="es-MX" sz="4400" b="1"/>
          </a:p>
          <a:p>
            <a:pPr marL="0" indent="0">
              <a:buNone/>
            </a:pPr>
            <a:r>
              <a:rPr lang="es-MX" sz="4400" b="1"/>
              <a:t>Fractura de un hueso grande </a:t>
            </a:r>
          </a:p>
          <a:p>
            <a:r>
              <a:rPr lang="es-MX" sz="4400"/>
              <a:t>Antecedente de lesión </a:t>
            </a:r>
          </a:p>
          <a:p>
            <a:r>
              <a:rPr lang="es-MX" sz="4400"/>
              <a:t>Dolor o movimiento anómalo de la pelvis, sangre en el orificio del pene o el recto </a:t>
            </a:r>
          </a:p>
          <a:p>
            <a:r>
              <a:rPr lang="es-MX" sz="4400"/>
              <a:t>Deformidad o crepitación del fémur, acortamiento de la pierna con la lesión</a:t>
            </a:r>
            <a:endParaRPr lang="en-US" sz="4400"/>
          </a:p>
        </p:txBody>
      </p:sp>
      <p:sp>
        <p:nvSpPr>
          <p:cNvPr id="4" name="Slide Number Placeholder 3"/>
          <p:cNvSpPr>
            <a:spLocks noGrp="1"/>
          </p:cNvSpPr>
          <p:nvPr>
            <p:ph type="sldNum" sz="quarter" idx="10"/>
          </p:nvPr>
        </p:nvSpPr>
        <p:spPr/>
        <p:txBody>
          <a:bodyPr/>
          <a:lstStyle/>
          <a:p>
            <a:fld id="{FE403372-DB74-7E4B-A0C5-B7F8CBD4FAC5}" type="slidenum">
              <a:rPr lang="en-US" smtClean="0"/>
              <a:t>43</a:t>
            </a:fld>
            <a:endParaRPr lang="en-US"/>
          </a:p>
        </p:txBody>
      </p:sp>
    </p:spTree>
    <p:extLst>
      <p:ext uri="{BB962C8B-B14F-4D97-AF65-F5344CB8AC3E}">
        <p14:creationId xmlns:p14="http://schemas.microsoft.com/office/powerpoint/2010/main" val="1575196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3200" b="1"/>
              <a:t>Sangrado abdominal </a:t>
            </a:r>
          </a:p>
          <a:p>
            <a:r>
              <a:rPr lang="es-MX" sz="3200"/>
              <a:t>Los moretones alrededor del ombligo o en los costados pueden ser un signo de hemorragia interna</a:t>
            </a:r>
          </a:p>
          <a:p>
            <a:r>
              <a:rPr lang="es-MX" sz="3200"/>
              <a:t>Dolor abdominal </a:t>
            </a:r>
          </a:p>
          <a:p>
            <a:r>
              <a:rPr lang="es-MX" sz="3200"/>
              <a:t>Abdomen muy firme</a:t>
            </a:r>
          </a:p>
          <a:p>
            <a:endParaRPr lang="en-US"/>
          </a:p>
          <a:p>
            <a:pPr marL="0" indent="0">
              <a:buNone/>
            </a:pPr>
            <a:r>
              <a:rPr lang="es-MX" sz="3200" b="1"/>
              <a:t>Sangrado estomacal o intestinal </a:t>
            </a:r>
          </a:p>
          <a:p>
            <a:r>
              <a:rPr lang="es-MX" sz="3200"/>
              <a:t>Sangre en el vómito o las heces </a:t>
            </a:r>
          </a:p>
          <a:p>
            <a:r>
              <a:rPr lang="es-MX" sz="3200"/>
              <a:t>Vómito o heces negros </a:t>
            </a:r>
          </a:p>
          <a:p>
            <a:r>
              <a:rPr lang="es-MX" sz="3200"/>
              <a:t>Antecedentes de alcoholismo</a:t>
            </a:r>
            <a:endParaRPr lang="en-US"/>
          </a:p>
          <a:p>
            <a:pPr lvl="1"/>
            <a:endParaRPr lang="en-US" sz="2400"/>
          </a:p>
          <a:p>
            <a:pPr lvl="1"/>
            <a:endParaRPr lang="en-US" sz="2800"/>
          </a:p>
        </p:txBody>
      </p:sp>
      <p:sp>
        <p:nvSpPr>
          <p:cNvPr id="4" name="Slide Number Placeholder 3"/>
          <p:cNvSpPr>
            <a:spLocks noGrp="1"/>
          </p:cNvSpPr>
          <p:nvPr>
            <p:ph type="sldNum" sz="quarter" idx="10"/>
          </p:nvPr>
        </p:nvSpPr>
        <p:spPr/>
        <p:txBody>
          <a:bodyPr/>
          <a:lstStyle/>
          <a:p>
            <a:fld id="{FE403372-DB74-7E4B-A0C5-B7F8CBD4FAC5}" type="slidenum">
              <a:rPr lang="en-US" smtClean="0"/>
              <a:t>44</a:t>
            </a:fld>
            <a:endParaRPr lang="en-US"/>
          </a:p>
        </p:txBody>
      </p:sp>
    </p:spTree>
    <p:extLst>
      <p:ext uri="{BB962C8B-B14F-4D97-AF65-F5344CB8AC3E}">
        <p14:creationId xmlns:p14="http://schemas.microsoft.com/office/powerpoint/2010/main" val="654118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4400" b="1" err="1"/>
              <a:t>Hemotórax</a:t>
            </a:r>
            <a:endParaRPr lang="es-MX" sz="4400" b="1"/>
          </a:p>
          <a:p>
            <a:r>
              <a:rPr lang="es-MX" sz="4400"/>
              <a:t>Dificultad respiratoria </a:t>
            </a:r>
          </a:p>
          <a:p>
            <a:r>
              <a:rPr lang="es-MX" sz="4400"/>
              <a:t>Disminución de los ruidos respiratorios del lado afectado </a:t>
            </a:r>
          </a:p>
          <a:p>
            <a:r>
              <a:rPr lang="es-MX" sz="4400"/>
              <a:t>Sonidos sordos a la percusión del lado afectado </a:t>
            </a:r>
          </a:p>
          <a:p>
            <a:r>
              <a:rPr lang="es-MX" sz="4400"/>
              <a:t>Estado de choque (si hay mucha cantidad de sangre)</a:t>
            </a:r>
            <a:endParaRPr lang="en-US" sz="4000"/>
          </a:p>
          <a:p>
            <a:pPr marL="50800" lvl="0" indent="0">
              <a:buNone/>
            </a:pPr>
            <a:endParaRPr lang="en-US" sz="4400">
              <a:latin typeface="Lato"/>
              <a:ea typeface="Lato"/>
              <a:cs typeface="Lato"/>
              <a:sym typeface="Lato"/>
            </a:endParaRPr>
          </a:p>
          <a:p>
            <a:pPr marL="50800" lvl="0" indent="0">
              <a:buNone/>
            </a:pPr>
            <a:endParaRPr lang="en-US" sz="4400">
              <a:latin typeface="Lato"/>
              <a:ea typeface="Lato"/>
              <a:cs typeface="Lato"/>
              <a:sym typeface="Lato"/>
            </a:endParaRPr>
          </a:p>
          <a:p>
            <a:r>
              <a:rPr lang="en-US" sz="4400" baseline="0"/>
              <a:t>Image</a:t>
            </a:r>
          </a:p>
          <a:p>
            <a:r>
              <a:rPr lang="en-US" sz="4400" b="0" i="0" kern="1200">
                <a:solidFill>
                  <a:schemeClr val="tx1"/>
                </a:solidFill>
                <a:effectLst/>
                <a:latin typeface="+mn-lt"/>
                <a:ea typeface="+mn-ea"/>
                <a:cs typeface="+mn-cs"/>
              </a:rPr>
              <a:t>Title: </a:t>
            </a:r>
            <a:r>
              <a:rPr lang="en-US" sz="4400" b="0" i="0" kern="1200" err="1">
                <a:solidFill>
                  <a:schemeClr val="tx1"/>
                </a:solidFill>
                <a:effectLst/>
                <a:latin typeface="+mn-lt"/>
                <a:ea typeface="+mn-ea"/>
                <a:cs typeface="+mn-cs"/>
              </a:rPr>
              <a:t>Haemothorax</a:t>
            </a:r>
            <a:r>
              <a:rPr lang="en-US" sz="4400" b="0" i="0" kern="1200">
                <a:solidFill>
                  <a:schemeClr val="tx1"/>
                </a:solidFill>
                <a:effectLst/>
                <a:latin typeface="+mn-lt"/>
                <a:ea typeface="+mn-ea"/>
                <a:cs typeface="+mn-cs"/>
              </a:rPr>
              <a:t> </a:t>
            </a:r>
          </a:p>
          <a:p>
            <a:r>
              <a:rPr lang="en-US" sz="4400" b="0" i="0" kern="1200" err="1">
                <a:solidFill>
                  <a:schemeClr val="tx1"/>
                </a:solidFill>
                <a:effectLst/>
                <a:latin typeface="+mn-lt"/>
                <a:ea typeface="+mn-ea"/>
                <a:cs typeface="+mn-cs"/>
              </a:rPr>
              <a:t>Creator:Unknown</a:t>
            </a:r>
            <a:r>
              <a:rPr lang="en-US" sz="4400" b="0" i="0" kern="1200" baseline="0">
                <a:solidFill>
                  <a:schemeClr val="tx1"/>
                </a:solidFill>
                <a:effectLst/>
                <a:latin typeface="+mn-lt"/>
                <a:ea typeface="+mn-ea"/>
                <a:cs typeface="+mn-cs"/>
              </a:rPr>
              <a:t> </a:t>
            </a:r>
          </a:p>
          <a:p>
            <a:r>
              <a:rPr lang="en-US" sz="4400" b="0" i="0" kern="1200">
                <a:solidFill>
                  <a:schemeClr val="tx1"/>
                </a:solidFill>
                <a:effectLst/>
                <a:latin typeface="+mn-lt"/>
                <a:ea typeface="+mn-ea"/>
                <a:cs typeface="+mn-cs"/>
              </a:rPr>
              <a:t>Source: Unknown </a:t>
            </a:r>
          </a:p>
          <a:p>
            <a:r>
              <a:rPr lang="en-US" sz="4400" b="0" i="0" kern="1200">
                <a:solidFill>
                  <a:schemeClr val="tx1"/>
                </a:solidFill>
                <a:effectLst/>
                <a:latin typeface="+mn-lt"/>
                <a:ea typeface="+mn-ea"/>
                <a:cs typeface="+mn-cs"/>
              </a:rPr>
              <a:t>Copyright information: </a:t>
            </a:r>
            <a:r>
              <a:rPr lang="en-US" sz="4400"/>
              <a:t>Public Domain – Ineligible: Works that are ineligible for copyright protection in the U.S. (17 USC § 102(b))</a:t>
            </a:r>
            <a:endParaRPr lang="en-US" sz="44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45</a:t>
            </a:fld>
            <a:endParaRPr lang="en-US"/>
          </a:p>
        </p:txBody>
      </p:sp>
    </p:spTree>
    <p:extLst>
      <p:ext uri="{BB962C8B-B14F-4D97-AF65-F5344CB8AC3E}">
        <p14:creationId xmlns:p14="http://schemas.microsoft.com/office/powerpoint/2010/main" val="21191597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3200" b="1"/>
              <a:t>Embarazo ectópico</a:t>
            </a:r>
          </a:p>
          <a:p>
            <a:r>
              <a:rPr lang="es-MX" sz="3200"/>
              <a:t>Antecedente de embarazo o falta de período menstrual en cualquier mujer en edad fértil</a:t>
            </a:r>
          </a:p>
          <a:p>
            <a:r>
              <a:rPr lang="es-MX" sz="3200"/>
              <a:t>Dolor abdominal </a:t>
            </a:r>
          </a:p>
          <a:p>
            <a:r>
              <a:rPr lang="es-MX" sz="3200"/>
              <a:t>Sangrado vagina</a:t>
            </a:r>
          </a:p>
          <a:p>
            <a:pPr marL="0" indent="0">
              <a:buNone/>
            </a:pPr>
            <a:r>
              <a:rPr lang="es-MX" sz="3200" b="1"/>
              <a:t>Hemorragia posparto</a:t>
            </a:r>
          </a:p>
          <a:p>
            <a:r>
              <a:rPr lang="es-MX" sz="3200"/>
              <a:t>Parto reciente </a:t>
            </a:r>
          </a:p>
          <a:p>
            <a:r>
              <a:rPr lang="es-MX" sz="3200"/>
              <a:t>Sangrado vaginal profuso: </a:t>
            </a:r>
          </a:p>
          <a:p>
            <a:pPr marL="0" indent="0">
              <a:buNone/>
            </a:pPr>
            <a:r>
              <a:rPr lang="es-MX" sz="3200"/>
              <a:t>– la compresa se empapa en menos de 5 minutos </a:t>
            </a:r>
          </a:p>
          <a:p>
            <a:pPr marL="0" indent="0">
              <a:buNone/>
            </a:pPr>
            <a:r>
              <a:rPr lang="es-MX" sz="3200"/>
              <a:t>– goteo de sangre permanente </a:t>
            </a:r>
          </a:p>
          <a:p>
            <a:pPr marL="0" indent="0">
              <a:buNone/>
            </a:pPr>
            <a:r>
              <a:rPr lang="es-MX" sz="3200"/>
              <a:t>– sangrado mayor a 250 ml </a:t>
            </a:r>
          </a:p>
          <a:p>
            <a:pPr marL="0" indent="0">
              <a:buNone/>
            </a:pPr>
            <a:r>
              <a:rPr lang="es-MX" sz="3200"/>
              <a:t>– útero blando/abdomen bajo</a:t>
            </a:r>
            <a:endParaRPr lang="en-US"/>
          </a:p>
          <a:p>
            <a:pPr lvl="1"/>
            <a:endParaRPr lang="en-US"/>
          </a:p>
          <a:p>
            <a:pPr lvl="1"/>
            <a:endParaRPr lang="en-US" sz="2400"/>
          </a:p>
          <a:p>
            <a:endParaRPr lang="en-US" sz="1900">
              <a:solidFill>
                <a:schemeClr val="tx1"/>
              </a:solidFill>
              <a:latin typeface="Lato "/>
              <a:cs typeface="Lato "/>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a:solidFill>
                  <a:schemeClr val="tx1"/>
                </a:solidFill>
                <a:effectLst/>
                <a:latin typeface="+mn-lt"/>
                <a:ea typeface="+mn-ea"/>
                <a:cs typeface="+mn-cs"/>
              </a:rPr>
              <a:t>Title: </a:t>
            </a:r>
            <a:r>
              <a:rPr lang="en-US" sz="1200" b="0" i="0" kern="1200">
                <a:solidFill>
                  <a:schemeClr val="tx1"/>
                </a:solidFill>
                <a:effectLst/>
                <a:latin typeface="+mn-lt"/>
                <a:ea typeface="+mn-ea"/>
                <a:cs typeface="+mn-cs"/>
              </a:rPr>
              <a:t>Pregnant</a:t>
            </a:r>
            <a:r>
              <a:rPr lang="en-US" sz="1200" b="0" i="0" kern="1200" baseline="0">
                <a:solidFill>
                  <a:schemeClr val="tx1"/>
                </a:solidFill>
                <a:effectLst/>
                <a:latin typeface="+mn-lt"/>
                <a:ea typeface="+mn-ea"/>
                <a:cs typeface="+mn-cs"/>
              </a:rPr>
              <a:t> woman icon</a:t>
            </a:r>
            <a:endParaRPr lang="en-US" sz="2000" b="0" i="0" kern="1200">
              <a:solidFill>
                <a:schemeClr val="tx1"/>
              </a:solidFill>
              <a:effectLst/>
              <a:latin typeface="+mn-lt"/>
              <a:ea typeface="+mn-ea"/>
              <a:cs typeface="+mn-cs"/>
            </a:endParaRPr>
          </a:p>
          <a:p>
            <a:r>
              <a:rPr lang="en-US" sz="2000" b="0" i="0" kern="1200" err="1">
                <a:solidFill>
                  <a:schemeClr val="tx1"/>
                </a:solidFill>
                <a:effectLst/>
                <a:latin typeface="+mn-lt"/>
                <a:ea typeface="+mn-ea"/>
                <a:cs typeface="+mn-cs"/>
              </a:rPr>
              <a:t>Creator:GDL</a:t>
            </a:r>
            <a:endParaRPr lang="en-US" sz="2000" b="0" i="0" kern="1200">
              <a:solidFill>
                <a:schemeClr val="tx1"/>
              </a:solidFill>
              <a:effectLst/>
              <a:latin typeface="+mn-lt"/>
              <a:ea typeface="+mn-ea"/>
              <a:cs typeface="+mn-cs"/>
            </a:endParaRPr>
          </a:p>
          <a:p>
            <a:r>
              <a:rPr lang="en-US" sz="2000" b="0" i="0" kern="1200">
                <a:solidFill>
                  <a:schemeClr val="tx1"/>
                </a:solidFill>
                <a:effectLst/>
                <a:latin typeface="+mn-lt"/>
                <a:ea typeface="+mn-ea"/>
                <a:cs typeface="+mn-cs"/>
              </a:rPr>
              <a:t>Source: https://</a:t>
            </a:r>
            <a:r>
              <a:rPr lang="en-US" sz="2000" b="0" i="0" kern="1200" err="1">
                <a:solidFill>
                  <a:schemeClr val="tx1"/>
                </a:solidFill>
                <a:effectLst/>
                <a:latin typeface="+mn-lt"/>
                <a:ea typeface="+mn-ea"/>
                <a:cs typeface="+mn-cs"/>
              </a:rPr>
              <a:t>openclipart.org</a:t>
            </a:r>
            <a:r>
              <a:rPr lang="en-US" sz="2000" b="0" i="0" kern="1200">
                <a:solidFill>
                  <a:schemeClr val="tx1"/>
                </a:solidFill>
                <a:effectLst/>
                <a:latin typeface="+mn-lt"/>
                <a:ea typeface="+mn-ea"/>
                <a:cs typeface="+mn-cs"/>
              </a:rPr>
              <a:t>/detail/235128/pregnant-woman-icon-mark-ii</a:t>
            </a:r>
          </a:p>
          <a:p>
            <a:r>
              <a:rPr lang="en-US" sz="2000" b="0" i="0" kern="1200">
                <a:solidFill>
                  <a:schemeClr val="tx1"/>
                </a:solidFill>
                <a:effectLst/>
                <a:latin typeface="+mn-lt"/>
                <a:ea typeface="+mn-ea"/>
                <a:cs typeface="+mn-cs"/>
              </a:rPr>
              <a:t>Copyright information: Creative </a:t>
            </a:r>
            <a:r>
              <a:rPr lang="en-US" sz="2000" b="0" i="0" kern="1200" err="1">
                <a:solidFill>
                  <a:schemeClr val="tx1"/>
                </a:solidFill>
                <a:effectLst/>
                <a:latin typeface="+mn-lt"/>
                <a:ea typeface="+mn-ea"/>
                <a:cs typeface="+mn-cs"/>
              </a:rPr>
              <a:t>Commonz</a:t>
            </a:r>
            <a:r>
              <a:rPr lang="en-US" sz="2000" b="0" i="0" kern="1200">
                <a:solidFill>
                  <a:schemeClr val="tx1"/>
                </a:solidFill>
                <a:effectLst/>
                <a:latin typeface="+mn-lt"/>
                <a:ea typeface="+mn-ea"/>
                <a:cs typeface="+mn-cs"/>
              </a:rPr>
              <a:t> Zero</a:t>
            </a:r>
            <a:r>
              <a:rPr lang="en-US" sz="2000" b="0" i="0" kern="1200" baseline="0">
                <a:solidFill>
                  <a:schemeClr val="tx1"/>
                </a:solidFill>
                <a:effectLst/>
                <a:latin typeface="+mn-lt"/>
                <a:ea typeface="+mn-ea"/>
                <a:cs typeface="+mn-cs"/>
              </a:rPr>
              <a:t> 1.0 Public Domain License </a:t>
            </a:r>
            <a:endParaRPr lang="en-US" sz="2000" b="0" i="0" kern="1200">
              <a:solidFill>
                <a:schemeClr val="tx1"/>
              </a:solidFill>
              <a:effectLst/>
              <a:latin typeface="+mn-lt"/>
              <a:ea typeface="+mn-ea"/>
              <a:cs typeface="+mn-cs"/>
            </a:endParaRPr>
          </a:p>
          <a:p>
            <a:endParaRPr lang="en-US" sz="2000"/>
          </a:p>
          <a:p>
            <a:pPr marL="457200" marR="0" lvl="0" indent="-171450" algn="l" rtl="0">
              <a:lnSpc>
                <a:spcPct val="115000"/>
              </a:lnSpc>
              <a:spcBef>
                <a:spcPts val="500"/>
              </a:spcBef>
              <a:spcAft>
                <a:spcPts val="0"/>
              </a:spcAft>
              <a:buClr>
                <a:schemeClr val="dk1"/>
              </a:buClr>
              <a:buSzPct val="100000"/>
              <a:buFont typeface="Lato"/>
            </a:pPr>
            <a:endParaRPr lang="en-US" sz="2000" b="0" i="0" u="none" strike="noStrike" cap="none">
              <a:solidFill>
                <a:schemeClr val="dk1"/>
              </a:solidFill>
              <a:latin typeface="Lato"/>
              <a:ea typeface="Lato"/>
              <a:cs typeface="Lato"/>
              <a:sym typeface="Lato"/>
            </a:endParaRPr>
          </a:p>
          <a:p>
            <a:endParaRPr lang="en-US" sz="1900">
              <a:solidFill>
                <a:schemeClr val="tx1"/>
              </a:solidFill>
              <a:latin typeface="Lato "/>
              <a:cs typeface="Lato "/>
            </a:endParaRPr>
          </a:p>
          <a:p>
            <a:endParaRPr lang="en-US" sz="1900">
              <a:solidFill>
                <a:schemeClr val="tx1"/>
              </a:solidFill>
              <a:latin typeface="Lato "/>
              <a:cs typeface="Lato "/>
            </a:endParaRPr>
          </a:p>
          <a:p>
            <a:pPr lvl="1" indent="0">
              <a:buNone/>
            </a:pPr>
            <a:endParaRPr lang="en-US" sz="1500">
              <a:solidFill>
                <a:schemeClr val="tx1"/>
              </a:solidFill>
              <a:latin typeface="Lato "/>
              <a:cs typeface="Lato "/>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46</a:t>
            </a:fld>
            <a:endParaRPr lang="en-US"/>
          </a:p>
        </p:txBody>
      </p:sp>
    </p:spTree>
    <p:extLst>
      <p:ext uri="{BB962C8B-B14F-4D97-AF65-F5344CB8AC3E}">
        <p14:creationId xmlns:p14="http://schemas.microsoft.com/office/powerpoint/2010/main" val="1481224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4400" b="1"/>
              <a:t>Insuficiencia cardíaca </a:t>
            </a:r>
          </a:p>
          <a:p>
            <a:r>
              <a:rPr lang="es-MX" sz="4400"/>
              <a:t>Dificultad respiratoria con el esfuerzo o al acostarse </a:t>
            </a:r>
          </a:p>
          <a:p>
            <a:r>
              <a:rPr lang="es-MX" sz="4400"/>
              <a:t>Inflamación en ambas piernas </a:t>
            </a:r>
          </a:p>
          <a:p>
            <a:r>
              <a:rPr lang="es-MX" sz="4400"/>
              <a:t>Distensión venosa yugular </a:t>
            </a:r>
          </a:p>
          <a:p>
            <a:r>
              <a:rPr lang="es-MX" sz="4400"/>
              <a:t>Se pueden escuchar estertores en los pulmones </a:t>
            </a:r>
          </a:p>
          <a:p>
            <a:r>
              <a:rPr lang="es-MX" sz="4400"/>
              <a:t>Posible dolor torácico</a:t>
            </a:r>
            <a:endParaRPr lang="en-US" sz="4000"/>
          </a:p>
        </p:txBody>
      </p:sp>
      <p:sp>
        <p:nvSpPr>
          <p:cNvPr id="4" name="Slide Number Placeholder 3"/>
          <p:cNvSpPr>
            <a:spLocks noGrp="1"/>
          </p:cNvSpPr>
          <p:nvPr>
            <p:ph type="sldNum" sz="quarter" idx="10"/>
          </p:nvPr>
        </p:nvSpPr>
        <p:spPr/>
        <p:txBody>
          <a:bodyPr/>
          <a:lstStyle/>
          <a:p>
            <a:fld id="{FE403372-DB74-7E4B-A0C5-B7F8CBD4FAC5}" type="slidenum">
              <a:rPr lang="en-US" smtClean="0"/>
              <a:t>47</a:t>
            </a:fld>
            <a:endParaRPr lang="en-US"/>
          </a:p>
        </p:txBody>
      </p:sp>
    </p:spTree>
    <p:extLst>
      <p:ext uri="{BB962C8B-B14F-4D97-AF65-F5344CB8AC3E}">
        <p14:creationId xmlns:p14="http://schemas.microsoft.com/office/powerpoint/2010/main" val="2016478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4400" b="1"/>
              <a:t>Ataque cardíaco</a:t>
            </a:r>
          </a:p>
          <a:p>
            <a:r>
              <a:rPr lang="es-MX" sz="4400"/>
              <a:t>Sensación de presión, tirantez u opresión en el tórax</a:t>
            </a:r>
          </a:p>
          <a:p>
            <a:r>
              <a:rPr lang="es-MX" sz="4400"/>
              <a:t>Diaforesis y piel manchada</a:t>
            </a:r>
          </a:p>
          <a:p>
            <a:r>
              <a:rPr lang="es-MX" sz="4400"/>
              <a:t>Dificultad respiratoria </a:t>
            </a:r>
          </a:p>
          <a:p>
            <a:r>
              <a:rPr lang="es-MX" sz="4400"/>
              <a:t>Náuseas o vómitos </a:t>
            </a:r>
          </a:p>
          <a:p>
            <a:r>
              <a:rPr lang="es-MX" sz="4400"/>
              <a:t>Dolor al mover la mandíbula o los brazos </a:t>
            </a:r>
          </a:p>
          <a:p>
            <a:r>
              <a:rPr lang="es-MX" sz="4400"/>
              <a:t>Signos de insuficiencia cardíaca </a:t>
            </a:r>
          </a:p>
          <a:p>
            <a:r>
              <a:rPr lang="es-MX" sz="4400"/>
              <a:t>Antecedentes de tabaquismo, cardiopatía, hipertensión, diabetes, hipercolesterolemia o historial familiar de problemas cardíacos</a:t>
            </a:r>
            <a:endParaRPr lang="en-US" sz="4000"/>
          </a:p>
        </p:txBody>
      </p:sp>
      <p:sp>
        <p:nvSpPr>
          <p:cNvPr id="4" name="Slide Number Placeholder 3"/>
          <p:cNvSpPr>
            <a:spLocks noGrp="1"/>
          </p:cNvSpPr>
          <p:nvPr>
            <p:ph type="sldNum" sz="quarter" idx="10"/>
          </p:nvPr>
        </p:nvSpPr>
        <p:spPr/>
        <p:txBody>
          <a:bodyPr/>
          <a:lstStyle/>
          <a:p>
            <a:fld id="{FE403372-DB74-7E4B-A0C5-B7F8CBD4FAC5}" type="slidenum">
              <a:rPr lang="en-US" smtClean="0"/>
              <a:t>48</a:t>
            </a:fld>
            <a:endParaRPr lang="en-US"/>
          </a:p>
        </p:txBody>
      </p:sp>
    </p:spTree>
    <p:extLst>
      <p:ext uri="{BB962C8B-B14F-4D97-AF65-F5344CB8AC3E}">
        <p14:creationId xmlns:p14="http://schemas.microsoft.com/office/powerpoint/2010/main" val="2071070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3200" b="1"/>
              <a:t>Ritmo cardíaco anómalo </a:t>
            </a:r>
          </a:p>
          <a:p>
            <a:r>
              <a:rPr lang="es-MX" sz="3200"/>
              <a:t>Pulso muy rápido o muy lento </a:t>
            </a:r>
          </a:p>
          <a:p>
            <a:r>
              <a:rPr lang="es-MX" sz="3200"/>
              <a:t>Pulso irregular </a:t>
            </a:r>
          </a:p>
          <a:p>
            <a:pPr marL="0" indent="0">
              <a:buNone/>
            </a:pPr>
            <a:endParaRPr lang="es-MX" sz="3200" b="1"/>
          </a:p>
          <a:p>
            <a:pPr marL="0" indent="0">
              <a:buNone/>
            </a:pPr>
            <a:r>
              <a:rPr lang="es-MX" sz="3200" b="1"/>
              <a:t>Problema de válvula cardíaca </a:t>
            </a:r>
          </a:p>
          <a:p>
            <a:r>
              <a:rPr lang="es-MX" sz="3200"/>
              <a:t>Antecedente de fiebre reumática o cardiopatía </a:t>
            </a:r>
          </a:p>
          <a:p>
            <a:r>
              <a:rPr lang="es-MX" sz="3200"/>
              <a:t>Murmullo</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49</a:t>
            </a:fld>
            <a:endParaRPr lang="en-US"/>
          </a:p>
        </p:txBody>
      </p:sp>
    </p:spTree>
    <p:extLst>
      <p:ext uri="{BB962C8B-B14F-4D97-AF65-F5344CB8AC3E}">
        <p14:creationId xmlns:p14="http://schemas.microsoft.com/office/powerpoint/2010/main" val="212413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Pérdida de sangre (hemorragia)</a:t>
            </a:r>
          </a:p>
          <a:p>
            <a:r>
              <a:rPr lang="es-MX"/>
              <a:t>Pérdida de líquido debido a:                   </a:t>
            </a:r>
            <a:r>
              <a:rPr lang="es-PY"/>
              <a:t> </a:t>
            </a:r>
            <a:endParaRPr lang="es-MX"/>
          </a:p>
          <a:p>
            <a:pPr lvl="1"/>
            <a:r>
              <a:rPr lang="es-MX"/>
              <a:t>Diarrea</a:t>
            </a:r>
          </a:p>
          <a:p>
            <a:pPr lvl="1"/>
            <a:r>
              <a:rPr lang="es-MX"/>
              <a:t>Vómito</a:t>
            </a:r>
          </a:p>
          <a:p>
            <a:pPr lvl="1"/>
            <a:r>
              <a:rPr lang="es-MX"/>
              <a:t>Quemaduras extensas</a:t>
            </a:r>
          </a:p>
          <a:p>
            <a:pPr lvl="1"/>
            <a:r>
              <a:rPr lang="es-MX"/>
              <a:t>Micción excesiva </a:t>
            </a:r>
          </a:p>
          <a:p>
            <a:r>
              <a:rPr lang="es-MX"/>
              <a:t>Escasa ingestión de líquidos</a:t>
            </a:r>
          </a:p>
          <a:p>
            <a:r>
              <a:rPr lang="es-MX"/>
              <a:t>La relajación y el agrandamiento (dilatación) anómalos de los vasos sanguíneos</a:t>
            </a:r>
          </a:p>
          <a:p>
            <a:pPr lvl="1"/>
            <a:r>
              <a:rPr lang="es-MX"/>
              <a:t>Infección grave</a:t>
            </a:r>
          </a:p>
          <a:p>
            <a:pPr lvl="1"/>
            <a:r>
              <a:rPr lang="es-MX"/>
              <a:t>Lesión de la médula espinal</a:t>
            </a:r>
          </a:p>
          <a:p>
            <a:pPr lvl="1"/>
            <a:r>
              <a:rPr lang="es-MX"/>
              <a:t>Reacción alérgica grave</a:t>
            </a:r>
          </a:p>
          <a:p>
            <a:r>
              <a:rPr lang="es-MX"/>
              <a:t>El insuficiente llenado del corazón</a:t>
            </a:r>
          </a:p>
          <a:p>
            <a:r>
              <a:rPr lang="es-MX"/>
              <a:t>La imposibilidad del músculo cardíaco de bombear eficazmente</a:t>
            </a:r>
            <a:endParaRPr lang="en-US"/>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a:t>
            </a:fld>
            <a:endParaRPr lang="en-US"/>
          </a:p>
        </p:txBody>
      </p:sp>
    </p:spTree>
    <p:extLst>
      <p:ext uri="{BB962C8B-B14F-4D97-AF65-F5344CB8AC3E}">
        <p14:creationId xmlns:p14="http://schemas.microsoft.com/office/powerpoint/2010/main" val="13955902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2000" b="1"/>
              <a:t>Taponamiento cardíaco</a:t>
            </a:r>
          </a:p>
          <a:p>
            <a:r>
              <a:rPr lang="es-MX" sz="2000"/>
              <a:t>Signos de mala perfusión (taquicardia, taquipnea, hipotensión, palidez, extremidades frías, llenado capilar de más de 3 segundos) </a:t>
            </a:r>
          </a:p>
          <a:p>
            <a:r>
              <a:rPr lang="es-MX" sz="2000"/>
              <a:t>Distensión venosa yugular </a:t>
            </a:r>
          </a:p>
          <a:p>
            <a:r>
              <a:rPr lang="es-MX" sz="2000"/>
              <a:t>Ruidos cardíacos disminuidos </a:t>
            </a:r>
          </a:p>
          <a:p>
            <a:r>
              <a:rPr lang="es-MX" sz="2000"/>
              <a:t>Puede presentar mareos, confusión, alteración del estado mental </a:t>
            </a:r>
          </a:p>
          <a:p>
            <a:r>
              <a:rPr lang="es-MX" sz="2000"/>
              <a:t>Antecedentes de tuberculosis, traumatismo, cáncer o insuficiencia renal</a:t>
            </a:r>
            <a:endParaRPr lang="en-US" sz="1800"/>
          </a:p>
          <a:p>
            <a:pPr lvl="0" indent="50800">
              <a:lnSpc>
                <a:spcPct val="150000"/>
              </a:lnSpc>
              <a:spcBef>
                <a:spcPts val="0"/>
              </a:spcBef>
              <a:buFont typeface="Lato"/>
              <a:buChar char="•"/>
            </a:pPr>
            <a:endParaRPr lang="en-US" sz="1900">
              <a:latin typeface="Lato"/>
              <a:ea typeface="Lato"/>
              <a:cs typeface="Lato"/>
              <a:sym typeface="Lato"/>
            </a:endParaRPr>
          </a:p>
          <a:p>
            <a:r>
              <a:rPr lang="en-US" sz="2000" baseline="0"/>
              <a:t>Image</a:t>
            </a:r>
          </a:p>
          <a:p>
            <a:r>
              <a:rPr lang="en-US" sz="2000" b="0" i="0" kern="1200">
                <a:solidFill>
                  <a:schemeClr val="tx1"/>
                </a:solidFill>
                <a:effectLst/>
                <a:latin typeface="+mn-lt"/>
                <a:ea typeface="+mn-ea"/>
                <a:cs typeface="+mn-cs"/>
              </a:rPr>
              <a:t>Title: </a:t>
            </a:r>
            <a:r>
              <a:rPr lang="en-US" sz="1200" b="0" i="0" kern="1200" err="1">
                <a:solidFill>
                  <a:schemeClr val="tx1"/>
                </a:solidFill>
                <a:effectLst/>
                <a:latin typeface="+mn-lt"/>
                <a:ea typeface="+mn-ea"/>
                <a:cs typeface="+mn-cs"/>
              </a:rPr>
              <a:t>Blausen</a:t>
            </a:r>
            <a:r>
              <a:rPr lang="en-US" sz="1200" b="0" i="0" kern="1200">
                <a:solidFill>
                  <a:schemeClr val="tx1"/>
                </a:solidFill>
                <a:effectLst/>
                <a:latin typeface="+mn-lt"/>
                <a:ea typeface="+mn-ea"/>
                <a:cs typeface="+mn-cs"/>
              </a:rPr>
              <a:t> 0164 </a:t>
            </a:r>
            <a:r>
              <a:rPr lang="en-US" sz="1200" b="0" i="0" kern="1200" err="1">
                <a:solidFill>
                  <a:schemeClr val="tx1"/>
                </a:solidFill>
                <a:effectLst/>
                <a:latin typeface="+mn-lt"/>
                <a:ea typeface="+mn-ea"/>
                <a:cs typeface="+mn-cs"/>
              </a:rPr>
              <a:t>CardiacTamponade</a:t>
            </a:r>
            <a:r>
              <a:rPr lang="en-US" sz="1200" b="0" i="0" kern="1200">
                <a:solidFill>
                  <a:schemeClr val="tx1"/>
                </a:solidFill>
                <a:effectLst/>
                <a:latin typeface="+mn-lt"/>
                <a:ea typeface="+mn-ea"/>
                <a:cs typeface="+mn-cs"/>
              </a:rPr>
              <a:t> 02.png</a:t>
            </a:r>
          </a:p>
          <a:p>
            <a:r>
              <a:rPr lang="en-US" sz="2000" b="0" i="0" kern="1200" err="1">
                <a:solidFill>
                  <a:schemeClr val="tx1"/>
                </a:solidFill>
                <a:effectLst/>
                <a:latin typeface="+mn-lt"/>
                <a:ea typeface="+mn-ea"/>
                <a:cs typeface="+mn-cs"/>
              </a:rPr>
              <a:t>Creator:Blausen</a:t>
            </a:r>
            <a:r>
              <a:rPr lang="en-US" sz="2000" b="0" i="0" kern="1200" baseline="0">
                <a:solidFill>
                  <a:schemeClr val="tx1"/>
                </a:solidFill>
                <a:effectLst/>
                <a:latin typeface="+mn-lt"/>
                <a:ea typeface="+mn-ea"/>
                <a:cs typeface="+mn-cs"/>
              </a:rPr>
              <a:t> Medical </a:t>
            </a:r>
          </a:p>
          <a:p>
            <a:r>
              <a:rPr lang="en-US" sz="2000" b="0" i="0" kern="1200">
                <a:solidFill>
                  <a:schemeClr val="tx1"/>
                </a:solidFill>
                <a:effectLst/>
                <a:latin typeface="+mn-lt"/>
                <a:ea typeface="+mn-ea"/>
                <a:cs typeface="+mn-cs"/>
              </a:rPr>
              <a:t>Source: </a:t>
            </a:r>
            <a:r>
              <a:rPr lang="en-US" sz="1200" b="0" i="0" kern="1200" err="1">
                <a:solidFill>
                  <a:schemeClr val="tx1"/>
                </a:solidFill>
                <a:effectLst/>
                <a:latin typeface="+mn-lt"/>
                <a:ea typeface="+mn-ea"/>
                <a:cs typeface="+mn-cs"/>
              </a:rPr>
              <a:t>Blausen.com</a:t>
            </a:r>
            <a:r>
              <a:rPr lang="en-US" sz="1200" b="0" i="0" kern="1200">
                <a:solidFill>
                  <a:schemeClr val="tx1"/>
                </a:solidFill>
                <a:effectLst/>
                <a:latin typeface="+mn-lt"/>
                <a:ea typeface="+mn-ea"/>
                <a:cs typeface="+mn-cs"/>
              </a:rPr>
              <a:t> staff (2014). "</a:t>
            </a:r>
            <a:r>
              <a:rPr lang="en-US" sz="1200" b="0" i="0" u="none" strike="noStrike" kern="1200">
                <a:solidFill>
                  <a:schemeClr val="tx1"/>
                </a:solidFill>
                <a:effectLst/>
                <a:latin typeface="+mn-lt"/>
                <a:ea typeface="+mn-ea"/>
                <a:cs typeface="+mn-cs"/>
                <a:hlinkClick r:id="rId3"/>
              </a:rPr>
              <a:t>Medical gallery of Blausen Medical 2014</a:t>
            </a:r>
            <a:r>
              <a:rPr lang="en-US" sz="1200" b="0" i="0" kern="1200">
                <a:solidFill>
                  <a:schemeClr val="tx1"/>
                </a:solidFill>
                <a:effectLst/>
                <a:latin typeface="+mn-lt"/>
                <a:ea typeface="+mn-ea"/>
                <a:cs typeface="+mn-cs"/>
              </a:rPr>
              <a:t>". </a:t>
            </a:r>
            <a:r>
              <a:rPr lang="en-US" sz="1200" b="0" i="1" kern="1200" err="1">
                <a:solidFill>
                  <a:schemeClr val="tx1"/>
                </a:solidFill>
                <a:effectLst/>
                <a:latin typeface="+mn-lt"/>
                <a:ea typeface="+mn-ea"/>
                <a:cs typeface="+mn-cs"/>
              </a:rPr>
              <a:t>WikiJournal</a:t>
            </a:r>
            <a:r>
              <a:rPr lang="en-US" sz="1200" b="0" i="1" kern="1200">
                <a:solidFill>
                  <a:schemeClr val="tx1"/>
                </a:solidFill>
                <a:effectLst/>
                <a:latin typeface="+mn-lt"/>
                <a:ea typeface="+mn-ea"/>
                <a:cs typeface="+mn-cs"/>
              </a:rPr>
              <a:t> of Medicine</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1</a:t>
            </a:r>
            <a:r>
              <a:rPr lang="en-US" sz="1200" b="0" i="0" kern="1200">
                <a:solidFill>
                  <a:schemeClr val="tx1"/>
                </a:solidFill>
                <a:effectLst/>
                <a:latin typeface="+mn-lt"/>
                <a:ea typeface="+mn-ea"/>
                <a:cs typeface="+mn-cs"/>
              </a:rPr>
              <a:t> (2). </a:t>
            </a:r>
            <a:r>
              <a:rPr lang="en-US" sz="1200" b="0" i="0" u="none" strike="noStrike" kern="1200">
                <a:solidFill>
                  <a:schemeClr val="tx1"/>
                </a:solidFill>
                <a:effectLst/>
                <a:latin typeface="+mn-lt"/>
                <a:ea typeface="+mn-ea"/>
                <a:cs typeface="+mn-cs"/>
                <a:hlinkClick r:id="rId4" tooltip="w:Digital object identifier"/>
              </a:rPr>
              <a:t>DOI</a:t>
            </a:r>
            <a:r>
              <a:rPr lang="en-US" sz="1200" b="0" i="0"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hlinkClick r:id="rId5"/>
              </a:rPr>
              <a:t>10.15347/wjm/2014.010</a:t>
            </a:r>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6" tooltip="en:International Standard Serial Number"/>
              </a:rPr>
              <a:t>ISSN</a:t>
            </a:r>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7"/>
              </a:rPr>
              <a:t>2002-4436</a:t>
            </a:r>
            <a:r>
              <a:rPr lang="en-US" sz="1200" b="0" i="0" kern="1200">
                <a:solidFill>
                  <a:schemeClr val="tx1"/>
                </a:solidFill>
                <a:effectLst/>
                <a:latin typeface="+mn-lt"/>
                <a:ea typeface="+mn-ea"/>
                <a:cs typeface="+mn-cs"/>
              </a:rPr>
              <a:t>.</a:t>
            </a:r>
          </a:p>
          <a:p>
            <a:r>
              <a:rPr lang="en-US" sz="2000" b="0" i="0" kern="1200">
                <a:solidFill>
                  <a:schemeClr val="tx1"/>
                </a:solidFill>
                <a:effectLst/>
                <a:latin typeface="+mn-lt"/>
                <a:ea typeface="+mn-ea"/>
                <a:cs typeface="+mn-cs"/>
              </a:rPr>
              <a:t>Copyright information: </a:t>
            </a:r>
            <a:r>
              <a:rPr lang="en-US" sz="1200" b="0" i="0" kern="1200">
                <a:solidFill>
                  <a:schemeClr val="tx1"/>
                </a:solidFill>
                <a:effectLst/>
                <a:latin typeface="+mn-lt"/>
                <a:ea typeface="+mn-ea"/>
                <a:cs typeface="+mn-cs"/>
              </a:rPr>
              <a:t>This file is licensed under the </a:t>
            </a:r>
            <a:r>
              <a:rPr lang="en-US" sz="1200" b="0" i="0" u="none" strike="noStrike" kern="1200">
                <a:solidFill>
                  <a:schemeClr val="tx1"/>
                </a:solidFill>
                <a:effectLst/>
                <a:latin typeface="+mn-lt"/>
                <a:ea typeface="+mn-ea"/>
                <a:cs typeface="+mn-cs"/>
                <a:hlinkClick r:id="rId8" tooltip="w:en:Creative Commons"/>
              </a:rPr>
              <a:t>Creative Commons</a:t>
            </a:r>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9"/>
              </a:rPr>
              <a:t>Attribution 3.0 Unported</a:t>
            </a:r>
            <a:r>
              <a:rPr lang="en-US" sz="1200" b="0" i="0" kern="1200">
                <a:solidFill>
                  <a:schemeClr val="tx1"/>
                </a:solidFill>
                <a:effectLst/>
                <a:latin typeface="+mn-lt"/>
                <a:ea typeface="+mn-ea"/>
                <a:cs typeface="+mn-cs"/>
              </a:rPr>
              <a:t> license.</a:t>
            </a:r>
            <a:endParaRPr lang="en-US" sz="19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50</a:t>
            </a:fld>
            <a:endParaRPr lang="en-US"/>
          </a:p>
        </p:txBody>
      </p:sp>
    </p:spTree>
    <p:extLst>
      <p:ext uri="{BB962C8B-B14F-4D97-AF65-F5344CB8AC3E}">
        <p14:creationId xmlns:p14="http://schemas.microsoft.com/office/powerpoint/2010/main" val="5620430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sz="4400" b="1"/>
              <a:t>Neumotórax a tensión</a:t>
            </a:r>
          </a:p>
          <a:p>
            <a:r>
              <a:rPr lang="es-MX" sz="4400"/>
              <a:t>Hipotensión Y cualquiera de los siguientes signos y síntomas: </a:t>
            </a:r>
          </a:p>
          <a:p>
            <a:pPr marL="0" indent="0">
              <a:buNone/>
            </a:pPr>
            <a:r>
              <a:rPr lang="es-MX" sz="4400"/>
              <a:t>	– dificultad respiratoria</a:t>
            </a:r>
          </a:p>
          <a:p>
            <a:pPr marL="0" indent="0">
              <a:buNone/>
            </a:pPr>
            <a:r>
              <a:rPr lang="es-MX" sz="4400"/>
              <a:t>	– ausencia de ruidos respiratorios del lado afectado </a:t>
            </a:r>
          </a:p>
          <a:p>
            <a:pPr marL="0" indent="0">
              <a:buNone/>
            </a:pPr>
            <a:r>
              <a:rPr lang="es-MX" sz="4400"/>
              <a:t>	– </a:t>
            </a:r>
            <a:r>
              <a:rPr lang="es-MX" sz="4400" err="1"/>
              <a:t>hiperresonancia</a:t>
            </a:r>
            <a:r>
              <a:rPr lang="es-MX" sz="4400"/>
              <a:t> a la percusión del lado afectado </a:t>
            </a:r>
          </a:p>
          <a:p>
            <a:pPr marL="0" indent="0">
              <a:buNone/>
            </a:pPr>
            <a:r>
              <a:rPr lang="es-MX" sz="4400"/>
              <a:t>	– distensión venosa yugular </a:t>
            </a:r>
          </a:p>
          <a:p>
            <a:pPr marL="0" indent="0">
              <a:buNone/>
            </a:pPr>
            <a:r>
              <a:rPr lang="es-MX" sz="4400"/>
              <a:t>	– puede haber una desviación traqueal del lado afectado </a:t>
            </a:r>
            <a:endParaRPr lang="en-US" sz="4000"/>
          </a:p>
        </p:txBody>
      </p:sp>
      <p:sp>
        <p:nvSpPr>
          <p:cNvPr id="4" name="Slide Number Placeholder 3"/>
          <p:cNvSpPr>
            <a:spLocks noGrp="1"/>
          </p:cNvSpPr>
          <p:nvPr>
            <p:ph type="sldNum" sz="quarter" idx="10"/>
          </p:nvPr>
        </p:nvSpPr>
        <p:spPr/>
        <p:txBody>
          <a:bodyPr/>
          <a:lstStyle/>
          <a:p>
            <a:fld id="{FE403372-DB74-7E4B-A0C5-B7F8CBD4FAC5}" type="slidenum">
              <a:rPr lang="en-US" smtClean="0"/>
              <a:t>51</a:t>
            </a:fld>
            <a:endParaRPr lang="en-US"/>
          </a:p>
        </p:txBody>
      </p:sp>
    </p:spTree>
    <p:extLst>
      <p:ext uri="{BB962C8B-B14F-4D97-AF65-F5344CB8AC3E}">
        <p14:creationId xmlns:p14="http://schemas.microsoft.com/office/powerpoint/2010/main" val="7456838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3200"/>
              <a:t>Hipoglicemia</a:t>
            </a:r>
            <a:endParaRPr lang="en-US" sz="3000"/>
          </a:p>
          <a:p>
            <a:pPr lvl="1"/>
            <a:r>
              <a:rPr lang="es-MX" sz="2800"/>
              <a:t>Sudoración (diaforesis) </a:t>
            </a:r>
          </a:p>
          <a:p>
            <a:pPr lvl="1"/>
            <a:r>
              <a:rPr lang="es-MX" sz="2800"/>
              <a:t>Convulsiones </a:t>
            </a:r>
          </a:p>
          <a:p>
            <a:pPr lvl="1"/>
            <a:r>
              <a:rPr lang="es-MX" sz="2800"/>
              <a:t>Glucosa en sangre</a:t>
            </a:r>
          </a:p>
          <a:p>
            <a:pPr lvl="1"/>
            <a:r>
              <a:rPr lang="es-MX" sz="2800"/>
              <a:t>Alteración del estado mental </a:t>
            </a:r>
          </a:p>
          <a:p>
            <a:pPr lvl="1"/>
            <a:r>
              <a:rPr lang="es-MX" sz="2800"/>
              <a:t>Antecedentes de diabetes, paludismo o infección grave, especialmente en los niños</a:t>
            </a:r>
            <a:endParaRPr lang="en-US" sz="2600"/>
          </a:p>
          <a:p>
            <a:pPr lvl="1"/>
            <a:endParaRPr lang="en-US" sz="2600"/>
          </a:p>
          <a:p>
            <a:pPr lvl="1"/>
            <a:endParaRPr lang="en-US" sz="2600"/>
          </a:p>
          <a:p>
            <a:pPr lvl="1"/>
            <a:endParaRPr lang="en-US" sz="2600"/>
          </a:p>
        </p:txBody>
      </p:sp>
      <p:sp>
        <p:nvSpPr>
          <p:cNvPr id="4" name="Slide Number Placeholder 3"/>
          <p:cNvSpPr>
            <a:spLocks noGrp="1"/>
          </p:cNvSpPr>
          <p:nvPr>
            <p:ph type="sldNum" sz="quarter" idx="10"/>
          </p:nvPr>
        </p:nvSpPr>
        <p:spPr/>
        <p:txBody>
          <a:bodyPr/>
          <a:lstStyle/>
          <a:p>
            <a:fld id="{FE403372-DB74-7E4B-A0C5-B7F8CBD4FAC5}" type="slidenum">
              <a:rPr lang="en-US" smtClean="0"/>
              <a:t>52</a:t>
            </a:fld>
            <a:endParaRPr lang="en-US"/>
          </a:p>
        </p:txBody>
      </p:sp>
    </p:spTree>
    <p:extLst>
      <p:ext uri="{BB962C8B-B14F-4D97-AF65-F5344CB8AC3E}">
        <p14:creationId xmlns:p14="http://schemas.microsoft.com/office/powerpoint/2010/main" val="1184482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t>Utilizando la sección indicada del libro de ejercicios, indique la posible causa del estado de choque junto a los antecedentes y a continuación los resultados de la exploración física.</a:t>
            </a:r>
            <a:endParaRPr lang="en-US" sz="1200" b="1" u="none" strike="noStrike" cap="none" baseline="0">
              <a:latin typeface="Economica"/>
              <a:ea typeface="Economica"/>
              <a:cs typeface="Economica"/>
              <a:sym typeface="Economica"/>
            </a:endParaRPr>
          </a:p>
          <a:p>
            <a:endParaRPr lang="en-US" baseline="0"/>
          </a:p>
          <a:p>
            <a:r>
              <a:rPr lang="en-US" baseline="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Deep thought</a:t>
            </a:r>
            <a:r>
              <a:rPr lang="en-US" sz="900" b="0" i="0" kern="1200" baseline="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Creator:GDL</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/detail/221707/deep-thought</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53</a:t>
            </a:fld>
            <a:endParaRPr lang="en-US"/>
          </a:p>
        </p:txBody>
      </p:sp>
    </p:spTree>
    <p:extLst>
      <p:ext uri="{BB962C8B-B14F-4D97-AF65-F5344CB8AC3E}">
        <p14:creationId xmlns:p14="http://schemas.microsoft.com/office/powerpoint/2010/main" val="19261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Una persona en estado de choque tendrá signos de mala perfusión, entre ellos frecuencia cardíaca acelerada, baja presión arterial sistólica, alta frecuencia respiratoria, piel pálida y fría, llenado capilar lento, mareos, confusión, alteración del estado mental o sudoración excesiva. RECUERDE: La perfusión puede ser limitada aun antes de que disminuya la presión arterial, especialmente en los jóvenes. La presión arterial baja con mala perfusión es un signo muy grave</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54</a:t>
            </a:fld>
            <a:endParaRPr lang="en-US"/>
          </a:p>
        </p:txBody>
      </p:sp>
    </p:spTree>
    <p:extLst>
      <p:ext uri="{BB962C8B-B14F-4D97-AF65-F5344CB8AC3E}">
        <p14:creationId xmlns:p14="http://schemas.microsoft.com/office/powerpoint/2010/main" val="37086934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Comience administrando líquido por vía intravenosa</a:t>
            </a:r>
          </a:p>
          <a:p>
            <a:pPr lvl="1"/>
            <a:r>
              <a:rPr lang="es-MX"/>
              <a:t>Solución salina normal o lactato de </a:t>
            </a:r>
            <a:r>
              <a:rPr lang="es-MX" err="1"/>
              <a:t>Ringer</a:t>
            </a:r>
            <a:r>
              <a:rPr lang="es-MX"/>
              <a:t> en adultos y niños con estado nutricional normal</a:t>
            </a:r>
          </a:p>
          <a:p>
            <a:r>
              <a:rPr lang="es-MX"/>
              <a:t>A continuación trate de determinar las causas subyacentes</a:t>
            </a:r>
          </a:p>
          <a:p>
            <a:r>
              <a:rPr lang="es-MX"/>
              <a:t>Si no puede colocar una vía intravenosa, llame de inmediato a un proveedor que pueda colocar un tubo nasogástrico</a:t>
            </a:r>
          </a:p>
          <a:p>
            <a:pPr lvl="1"/>
            <a:r>
              <a:rPr lang="es-MX"/>
              <a:t>Vea si el paciente puede beber líquidos sin riesgo</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55</a:t>
            </a:fld>
            <a:endParaRPr lang="en-US"/>
          </a:p>
        </p:txBody>
      </p:sp>
    </p:spTree>
    <p:extLst>
      <p:ext uri="{BB962C8B-B14F-4D97-AF65-F5344CB8AC3E}">
        <p14:creationId xmlns:p14="http://schemas.microsoft.com/office/powerpoint/2010/main" val="3763918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Comience administrando líquido por vía intravenosa</a:t>
            </a:r>
          </a:p>
          <a:p>
            <a:pPr lvl="1"/>
            <a:r>
              <a:rPr lang="es-MX"/>
              <a:t>Solución salina normal o lactato de </a:t>
            </a:r>
            <a:r>
              <a:rPr lang="es-MX" err="1"/>
              <a:t>Ringer</a:t>
            </a:r>
            <a:r>
              <a:rPr lang="es-MX"/>
              <a:t> en adultos y niños con estado nutricional normal</a:t>
            </a:r>
          </a:p>
          <a:p>
            <a:r>
              <a:rPr lang="es-MX"/>
              <a:t>A continuación trate de determinar las causas subyacentes</a:t>
            </a:r>
          </a:p>
          <a:p>
            <a:r>
              <a:rPr lang="es-MX"/>
              <a:t>Si no puede colocar una vía intravenosa, llame de inmediato a un proveedor que pueda colocar un tubo nasogástrico</a:t>
            </a:r>
          </a:p>
          <a:p>
            <a:pPr lvl="1"/>
            <a:r>
              <a:rPr lang="es-MX"/>
              <a:t>Vea si el paciente puede beber líquidos sin riesgo</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56</a:t>
            </a:fld>
            <a:endParaRPr lang="en-US"/>
          </a:p>
        </p:txBody>
      </p:sp>
    </p:spTree>
    <p:extLst>
      <p:ext uri="{BB962C8B-B14F-4D97-AF65-F5344CB8AC3E}">
        <p14:creationId xmlns:p14="http://schemas.microsoft.com/office/powerpoint/2010/main" val="20216554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Comience administrando líquido por vía intravenosa</a:t>
            </a:r>
          </a:p>
          <a:p>
            <a:pPr lvl="1"/>
            <a:r>
              <a:rPr lang="es-MX"/>
              <a:t>Solución salina normal o lactato de </a:t>
            </a:r>
            <a:r>
              <a:rPr lang="es-MX" err="1"/>
              <a:t>Ringer</a:t>
            </a:r>
            <a:r>
              <a:rPr lang="es-MX"/>
              <a:t> en adultos y niños con estado nutricional normal</a:t>
            </a:r>
          </a:p>
          <a:p>
            <a:r>
              <a:rPr lang="es-MX"/>
              <a:t>A continuación trate de determinar las causas subyacentes</a:t>
            </a:r>
          </a:p>
          <a:p>
            <a:r>
              <a:rPr lang="es-MX"/>
              <a:t>Si no puede colocar una vía intravenosa, llame de inmediato a un proveedor que pueda colocar un tubo nasogástrico</a:t>
            </a:r>
          </a:p>
          <a:p>
            <a:pPr lvl="1"/>
            <a:r>
              <a:rPr lang="es-MX"/>
              <a:t>Vea si el paciente puede beber líquidos sin riesgo</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57</a:t>
            </a:fld>
            <a:endParaRPr lang="en-US"/>
          </a:p>
        </p:txBody>
      </p:sp>
    </p:spTree>
    <p:extLst>
      <p:ext uri="{BB962C8B-B14F-4D97-AF65-F5344CB8AC3E}">
        <p14:creationId xmlns:p14="http://schemas.microsoft.com/office/powerpoint/2010/main" val="849944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Comience administrando líquido por vía intravenosa</a:t>
            </a:r>
          </a:p>
          <a:p>
            <a:pPr lvl="1"/>
            <a:r>
              <a:rPr lang="es-MX"/>
              <a:t>Solución salina normal o lactato de </a:t>
            </a:r>
            <a:r>
              <a:rPr lang="es-MX" err="1"/>
              <a:t>Ringer</a:t>
            </a:r>
            <a:r>
              <a:rPr lang="es-MX"/>
              <a:t> en adultos y niños con estado nutricional normal</a:t>
            </a:r>
          </a:p>
          <a:p>
            <a:r>
              <a:rPr lang="es-MX"/>
              <a:t>A continuación trate de determinar las causas subyacentes</a:t>
            </a:r>
          </a:p>
          <a:p>
            <a:r>
              <a:rPr lang="es-MX"/>
              <a:t>Si no puede colocar una vía intravenosa, llame de inmediato a un proveedor que pueda colocar un tubo nasogástrico</a:t>
            </a:r>
          </a:p>
          <a:p>
            <a:pPr lvl="1"/>
            <a:r>
              <a:rPr lang="es-MX"/>
              <a:t>Vea si el paciente puede beber líquidos sin riesgo</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58</a:t>
            </a:fld>
            <a:endParaRPr lang="en-US"/>
          </a:p>
        </p:txBody>
      </p:sp>
    </p:spTree>
    <p:extLst>
      <p:ext uri="{BB962C8B-B14F-4D97-AF65-F5344CB8AC3E}">
        <p14:creationId xmlns:p14="http://schemas.microsoft.com/office/powerpoint/2010/main" val="4114450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s-MX"/>
              <a:t>Las quemaduras dañan la barrera de la piel y pueden causar una pérdida importante de líquidos que provoque un estado de choque. Estos pacientes tienen diferentes necesidades de reemplazo de líquidos</a:t>
            </a:r>
            <a:endParaRPr lang="en-US"/>
          </a:p>
          <a:p>
            <a:pPr lvl="1">
              <a:lnSpc>
                <a:spcPct val="100000"/>
              </a:lnSpc>
              <a:spcBef>
                <a:spcPts val="0"/>
              </a:spcBef>
            </a:pPr>
            <a:endParaRPr lang="en-US"/>
          </a:p>
          <a:p>
            <a:pPr lvl="1">
              <a:lnSpc>
                <a:spcPct val="100000"/>
              </a:lnSpc>
              <a:spcBef>
                <a:spcPts val="0"/>
              </a:spcBef>
            </a:pPr>
            <a:endParaRPr lang="en-US"/>
          </a:p>
          <a:p>
            <a:pPr>
              <a:lnSpc>
                <a:spcPct val="100000"/>
              </a:lnSpc>
              <a:spcBef>
                <a:spcPts val="0"/>
              </a:spcBef>
            </a:pPr>
            <a:r>
              <a:rPr lang="es-MX"/>
              <a:t>Si se sospecha una </a:t>
            </a:r>
            <a:r>
              <a:rPr lang="es-MX" err="1"/>
              <a:t>cetoacidosis</a:t>
            </a:r>
            <a:r>
              <a:rPr lang="es-MX"/>
              <a:t> diabética, trate al paciente con líquidos intravenosos</a:t>
            </a:r>
          </a:p>
          <a:p>
            <a:pPr lvl="1">
              <a:lnSpc>
                <a:spcPct val="100000"/>
              </a:lnSpc>
              <a:spcBef>
                <a:spcPts val="0"/>
              </a:spcBef>
            </a:pPr>
            <a:r>
              <a:rPr lang="es-MX"/>
              <a:t>La </a:t>
            </a:r>
            <a:r>
              <a:rPr lang="es-MX" err="1"/>
              <a:t>cetoacidosis</a:t>
            </a:r>
            <a:r>
              <a:rPr lang="es-MX"/>
              <a:t> diabética es una afección grave que exige un traslado/transferencia rápido</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60</a:t>
            </a:fld>
            <a:endParaRPr lang="en-US"/>
          </a:p>
        </p:txBody>
      </p:sp>
    </p:spTree>
    <p:extLst>
      <p:ext uri="{BB962C8B-B14F-4D97-AF65-F5344CB8AC3E}">
        <p14:creationId xmlns:p14="http://schemas.microsoft.com/office/powerpoint/2010/main" val="169803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69850">
              <a:lnSpc>
                <a:spcPct val="115000"/>
              </a:lnSpc>
              <a:spcBef>
                <a:spcPts val="0"/>
              </a:spcBef>
              <a:spcAft>
                <a:spcPts val="500"/>
              </a:spcAft>
              <a:buClr>
                <a:schemeClr val="dk1"/>
              </a:buClr>
              <a:buSzPct val="45833"/>
              <a:buNone/>
            </a:pPr>
            <a:r>
              <a:rPr lang="es-MX" sz="1200"/>
              <a:t>El objetivo de la EVALUACIÓN INICIAL es diagnosticar el ESTADO DE CHOQUE y si tiene causas reversibles</a:t>
            </a:r>
          </a:p>
          <a:p>
            <a:pPr marL="0" lvl="0" indent="-69850">
              <a:lnSpc>
                <a:spcPct val="115000"/>
              </a:lnSpc>
              <a:spcBef>
                <a:spcPts val="0"/>
              </a:spcBef>
              <a:spcAft>
                <a:spcPts val="500"/>
              </a:spcAft>
              <a:buClr>
                <a:schemeClr val="dk1"/>
              </a:buClr>
              <a:buSzPct val="45833"/>
              <a:buNone/>
            </a:pPr>
            <a:endParaRPr lang="es-MX" sz="1200"/>
          </a:p>
          <a:p>
            <a:pPr marL="0" lvl="0" indent="-69850">
              <a:lnSpc>
                <a:spcPct val="115000"/>
              </a:lnSpc>
              <a:spcBef>
                <a:spcPts val="0"/>
              </a:spcBef>
              <a:spcAft>
                <a:spcPts val="500"/>
              </a:spcAft>
              <a:buClr>
                <a:schemeClr val="dk1"/>
              </a:buClr>
              <a:buSzPct val="45833"/>
              <a:buNone/>
            </a:pPr>
            <a:r>
              <a:rPr lang="es-MX" sz="1200"/>
              <a:t>El objetivo del TRATAMIENTO URGENTE es restaurar la perfusión (el suministro de oxígeno a los órganos) y contrarrestar la pérdida continua de líquidos si es posible.</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6</a:t>
            </a:fld>
            <a:endParaRPr lang="en-US"/>
          </a:p>
        </p:txBody>
      </p:sp>
    </p:spTree>
    <p:extLst>
      <p:ext uri="{BB962C8B-B14F-4D97-AF65-F5344CB8AC3E}">
        <p14:creationId xmlns:p14="http://schemas.microsoft.com/office/powerpoint/2010/main" val="2973327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s-MX"/>
              <a:t>Las quemaduras dañan la barrera de la piel y pueden causar una pérdida importante de líquidos que provoque un estado de choque. Estos pacientes tienen diferentes necesidades de reemplazo de líquidos</a:t>
            </a:r>
            <a:endParaRPr lang="en-US"/>
          </a:p>
          <a:p>
            <a:pPr lvl="1">
              <a:lnSpc>
                <a:spcPct val="100000"/>
              </a:lnSpc>
              <a:spcBef>
                <a:spcPts val="0"/>
              </a:spcBef>
            </a:pPr>
            <a:endParaRPr lang="en-US"/>
          </a:p>
          <a:p>
            <a:pPr lvl="1">
              <a:lnSpc>
                <a:spcPct val="100000"/>
              </a:lnSpc>
              <a:spcBef>
                <a:spcPts val="0"/>
              </a:spcBef>
            </a:pPr>
            <a:endParaRPr lang="en-US"/>
          </a:p>
          <a:p>
            <a:pPr>
              <a:lnSpc>
                <a:spcPct val="100000"/>
              </a:lnSpc>
              <a:spcBef>
                <a:spcPts val="0"/>
              </a:spcBef>
            </a:pPr>
            <a:r>
              <a:rPr lang="es-MX"/>
              <a:t>Si se sospecha una </a:t>
            </a:r>
            <a:r>
              <a:rPr lang="es-MX" err="1"/>
              <a:t>cetoacidosis</a:t>
            </a:r>
            <a:r>
              <a:rPr lang="es-MX"/>
              <a:t> diabética, trate al paciente con líquidos intravenosos</a:t>
            </a:r>
          </a:p>
          <a:p>
            <a:pPr lvl="1">
              <a:lnSpc>
                <a:spcPct val="100000"/>
              </a:lnSpc>
              <a:spcBef>
                <a:spcPts val="0"/>
              </a:spcBef>
            </a:pPr>
            <a:r>
              <a:rPr lang="es-MX"/>
              <a:t>La </a:t>
            </a:r>
            <a:r>
              <a:rPr lang="es-MX" err="1"/>
              <a:t>cetoacidosis</a:t>
            </a:r>
            <a:r>
              <a:rPr lang="es-MX"/>
              <a:t> diabética es una afección grave que exige un traslado/transferencia rápido</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61</a:t>
            </a:fld>
            <a:endParaRPr lang="en-US"/>
          </a:p>
        </p:txBody>
      </p:sp>
    </p:spTree>
    <p:extLst>
      <p:ext uri="{BB962C8B-B14F-4D97-AF65-F5344CB8AC3E}">
        <p14:creationId xmlns:p14="http://schemas.microsoft.com/office/powerpoint/2010/main" val="30891252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s-MX" b="1"/>
              <a:t>Causa relacionada con la columna </a:t>
            </a:r>
          </a:p>
          <a:p>
            <a:pPr>
              <a:lnSpc>
                <a:spcPct val="100000"/>
              </a:lnSpc>
              <a:spcBef>
                <a:spcPts val="0"/>
              </a:spcBef>
            </a:pPr>
            <a:r>
              <a:rPr lang="es-MX"/>
              <a:t>Administre líquidos y derive al paciente a una unidad que pueda brindarle tratamiento de columna continuo</a:t>
            </a:r>
          </a:p>
          <a:p>
            <a:pPr>
              <a:lnSpc>
                <a:spcPct val="100000"/>
              </a:lnSpc>
              <a:spcBef>
                <a:spcPts val="0"/>
              </a:spcBef>
            </a:pPr>
            <a:endParaRPr lang="es-MX"/>
          </a:p>
          <a:p>
            <a:pPr marL="0" indent="0">
              <a:lnSpc>
                <a:spcPct val="100000"/>
              </a:lnSpc>
              <a:spcBef>
                <a:spcPts val="0"/>
              </a:spcBef>
              <a:buNone/>
            </a:pPr>
            <a:r>
              <a:rPr lang="es-MX" b="1"/>
              <a:t>Sangrado estomacal o intestinal</a:t>
            </a:r>
          </a:p>
          <a:p>
            <a:pPr>
              <a:lnSpc>
                <a:spcPct val="100000"/>
              </a:lnSpc>
              <a:spcBef>
                <a:spcPts val="0"/>
              </a:spcBef>
            </a:pPr>
            <a:r>
              <a:rPr lang="es-MX"/>
              <a:t>Comience a administrar líquidos por vía intravenosa y derive al paciente para que reciba una transfusión de sangre</a:t>
            </a:r>
          </a:p>
        </p:txBody>
      </p:sp>
      <p:sp>
        <p:nvSpPr>
          <p:cNvPr id="4" name="Slide Number Placeholder 3"/>
          <p:cNvSpPr>
            <a:spLocks noGrp="1"/>
          </p:cNvSpPr>
          <p:nvPr>
            <p:ph type="sldNum" sz="quarter" idx="10"/>
          </p:nvPr>
        </p:nvSpPr>
        <p:spPr/>
        <p:txBody>
          <a:bodyPr/>
          <a:lstStyle/>
          <a:p>
            <a:fld id="{FE403372-DB74-7E4B-A0C5-B7F8CBD4FAC5}" type="slidenum">
              <a:rPr lang="en-US" smtClean="0"/>
              <a:t>62</a:t>
            </a:fld>
            <a:endParaRPr lang="en-US"/>
          </a:p>
        </p:txBody>
      </p:sp>
    </p:spTree>
    <p:extLst>
      <p:ext uri="{BB962C8B-B14F-4D97-AF65-F5344CB8AC3E}">
        <p14:creationId xmlns:p14="http://schemas.microsoft.com/office/powerpoint/2010/main" val="815569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s-MX" sz="1600" b="1"/>
              <a:t>Embarazo ectópico </a:t>
            </a:r>
          </a:p>
          <a:p>
            <a:pPr>
              <a:lnSpc>
                <a:spcPct val="100000"/>
              </a:lnSpc>
              <a:spcBef>
                <a:spcPts val="0"/>
              </a:spcBef>
            </a:pPr>
            <a:r>
              <a:rPr lang="es-MX" sz="1600"/>
              <a:t>Administre líquidos IV y derive a la paciente para que reciba una transfusión de sangre y atención obstétrica</a:t>
            </a:r>
          </a:p>
          <a:p>
            <a:pPr>
              <a:lnSpc>
                <a:spcPct val="100000"/>
              </a:lnSpc>
              <a:spcBef>
                <a:spcPts val="0"/>
              </a:spcBef>
            </a:pPr>
            <a:endParaRPr lang="es-MX" sz="1600"/>
          </a:p>
          <a:p>
            <a:pPr marL="0" indent="0">
              <a:lnSpc>
                <a:spcPct val="100000"/>
              </a:lnSpc>
              <a:spcBef>
                <a:spcPts val="0"/>
              </a:spcBef>
              <a:buNone/>
            </a:pPr>
            <a:r>
              <a:rPr lang="es-MX" sz="1600" b="1"/>
              <a:t>Hemorragia posparto </a:t>
            </a:r>
          </a:p>
          <a:p>
            <a:pPr>
              <a:lnSpc>
                <a:spcPct val="100000"/>
              </a:lnSpc>
              <a:spcBef>
                <a:spcPts val="0"/>
              </a:spcBef>
            </a:pPr>
            <a:r>
              <a:rPr lang="es-MX" sz="1600"/>
              <a:t>Administre </a:t>
            </a:r>
            <a:r>
              <a:rPr lang="es-MX" sz="1600" err="1"/>
              <a:t>oxitocina</a:t>
            </a:r>
            <a:r>
              <a:rPr lang="es-MX" sz="1600"/>
              <a:t> y líquidos IV y prepare un traslado/transferencia rápido a un establecimiento que pueda suministrar transfusiones de sangre y prestar atención obstétrica</a:t>
            </a:r>
          </a:p>
          <a:p>
            <a:pPr>
              <a:lnSpc>
                <a:spcPct val="100000"/>
              </a:lnSpc>
              <a:spcBef>
                <a:spcPts val="0"/>
              </a:spcBef>
            </a:pPr>
            <a:r>
              <a:rPr lang="es-MX" sz="1600"/>
              <a:t>Administre líquidos IV y masajee el útero hasta que esté firme</a:t>
            </a:r>
          </a:p>
          <a:p>
            <a:pPr>
              <a:lnSpc>
                <a:spcPct val="100000"/>
              </a:lnSpc>
              <a:spcBef>
                <a:spcPts val="0"/>
              </a:spcBef>
            </a:pPr>
            <a:r>
              <a:rPr lang="es-MX" sz="1600"/>
              <a:t>Administre </a:t>
            </a:r>
            <a:r>
              <a:rPr lang="es-MX" sz="1600" err="1"/>
              <a:t>oxitocina</a:t>
            </a:r>
            <a:endParaRPr lang="es-MX" sz="1600"/>
          </a:p>
          <a:p>
            <a:pPr>
              <a:lnSpc>
                <a:spcPct val="100000"/>
              </a:lnSpc>
              <a:spcBef>
                <a:spcPts val="0"/>
              </a:spcBef>
            </a:pPr>
            <a:r>
              <a:rPr lang="es-MX" sz="1600"/>
              <a:t>Si la placenta fue expulsada, guárdela en un recipiente hermético y envíela con la paciente para que el proveedor avanzado la examine</a:t>
            </a:r>
          </a:p>
          <a:p>
            <a:pPr>
              <a:lnSpc>
                <a:spcPct val="100000"/>
              </a:lnSpc>
              <a:spcBef>
                <a:spcPts val="0"/>
              </a:spcBef>
            </a:pPr>
            <a:r>
              <a:rPr lang="es-MX" sz="1600"/>
              <a:t>Observe si hay desgarros perineales y vaginales y, si los hay, aplique presión directa sobre ellos</a:t>
            </a:r>
            <a:endParaRPr lang="en-US" sz="1600"/>
          </a:p>
        </p:txBody>
      </p:sp>
      <p:sp>
        <p:nvSpPr>
          <p:cNvPr id="4" name="Slide Number Placeholder 3"/>
          <p:cNvSpPr>
            <a:spLocks noGrp="1"/>
          </p:cNvSpPr>
          <p:nvPr>
            <p:ph type="sldNum" sz="quarter" idx="10"/>
          </p:nvPr>
        </p:nvSpPr>
        <p:spPr/>
        <p:txBody>
          <a:bodyPr/>
          <a:lstStyle/>
          <a:p>
            <a:fld id="{FE403372-DB74-7E4B-A0C5-B7F8CBD4FAC5}" type="slidenum">
              <a:rPr lang="en-US" smtClean="0"/>
              <a:t>63</a:t>
            </a:fld>
            <a:endParaRPr lang="en-US"/>
          </a:p>
        </p:txBody>
      </p:sp>
    </p:spTree>
    <p:extLst>
      <p:ext uri="{BB962C8B-B14F-4D97-AF65-F5344CB8AC3E}">
        <p14:creationId xmlns:p14="http://schemas.microsoft.com/office/powerpoint/2010/main" val="16081885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s-MX" sz="2000" b="1"/>
              <a:t>Neumotórax a tensión</a:t>
            </a:r>
          </a:p>
          <a:p>
            <a:pPr>
              <a:lnSpc>
                <a:spcPct val="100000"/>
              </a:lnSpc>
              <a:spcBef>
                <a:spcPts val="0"/>
              </a:spcBef>
            </a:pPr>
            <a:r>
              <a:rPr lang="es-MX" sz="2000"/>
              <a:t>Realice una descompresión con aguja de inmediato para aliviar la presión y suministre oxígeno y líquidos intravenosos</a:t>
            </a:r>
          </a:p>
          <a:p>
            <a:pPr>
              <a:lnSpc>
                <a:spcPct val="100000"/>
              </a:lnSpc>
              <a:spcBef>
                <a:spcPts val="0"/>
              </a:spcBef>
            </a:pPr>
            <a:r>
              <a:rPr lang="es-MX" sz="2000"/>
              <a:t>Todo paciente al que se le haya realizado descompresión con aguja necesitará un traslado/ transferencia rápido a una unidad que pueda insertarle un tubo torácico</a:t>
            </a:r>
          </a:p>
          <a:p>
            <a:pPr>
              <a:lnSpc>
                <a:spcPct val="100000"/>
              </a:lnSpc>
              <a:spcBef>
                <a:spcPts val="0"/>
              </a:spcBef>
            </a:pPr>
            <a:endParaRPr lang="es-MX" sz="2000"/>
          </a:p>
          <a:p>
            <a:pPr marL="0" indent="0">
              <a:lnSpc>
                <a:spcPct val="100000"/>
              </a:lnSpc>
              <a:spcBef>
                <a:spcPts val="0"/>
              </a:spcBef>
              <a:buNone/>
            </a:pPr>
            <a:r>
              <a:rPr lang="es-MX" sz="2000" b="1"/>
              <a:t>Taponamiento cardíaco</a:t>
            </a:r>
          </a:p>
          <a:p>
            <a:pPr>
              <a:lnSpc>
                <a:spcPct val="100000"/>
              </a:lnSpc>
              <a:spcBef>
                <a:spcPts val="0"/>
              </a:spcBef>
            </a:pPr>
            <a:r>
              <a:rPr lang="es-MX" sz="2000"/>
              <a:t>Administrar líquidos IV para ayudar a llenar el corazón y contrarrestar la presión en el saco pericárdico</a:t>
            </a:r>
          </a:p>
          <a:p>
            <a:pPr>
              <a:lnSpc>
                <a:spcPct val="100000"/>
              </a:lnSpc>
              <a:spcBef>
                <a:spcPts val="0"/>
              </a:spcBef>
            </a:pPr>
            <a:r>
              <a:rPr lang="es-MX" sz="2000"/>
              <a:t>Prepare un traslado/transferencia rápido a un proveedor que pueda drenar el líquido pericárdico</a:t>
            </a:r>
            <a:endParaRPr lang="en-US" sz="2000"/>
          </a:p>
        </p:txBody>
      </p:sp>
      <p:sp>
        <p:nvSpPr>
          <p:cNvPr id="4" name="Slide Number Placeholder 3"/>
          <p:cNvSpPr>
            <a:spLocks noGrp="1"/>
          </p:cNvSpPr>
          <p:nvPr>
            <p:ph type="sldNum" sz="quarter" idx="10"/>
          </p:nvPr>
        </p:nvSpPr>
        <p:spPr/>
        <p:txBody>
          <a:bodyPr/>
          <a:lstStyle/>
          <a:p>
            <a:fld id="{FE403372-DB74-7E4B-A0C5-B7F8CBD4FAC5}" type="slidenum">
              <a:rPr lang="en-US" smtClean="0"/>
              <a:t>64</a:t>
            </a:fld>
            <a:endParaRPr lang="en-US"/>
          </a:p>
        </p:txBody>
      </p:sp>
    </p:spTree>
    <p:extLst>
      <p:ext uri="{BB962C8B-B14F-4D97-AF65-F5344CB8AC3E}">
        <p14:creationId xmlns:p14="http://schemas.microsoft.com/office/powerpoint/2010/main" val="5181173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s-MX" sz="2800" b="1"/>
              <a:t>Sospecha de ataque cardíaco </a:t>
            </a:r>
          </a:p>
          <a:p>
            <a:pPr>
              <a:lnSpc>
                <a:spcPct val="100000"/>
              </a:lnSpc>
              <a:spcBef>
                <a:spcPts val="0"/>
              </a:spcBef>
            </a:pPr>
            <a:r>
              <a:rPr lang="es-MX" sz="2800"/>
              <a:t>Administre aspirina si está indicado</a:t>
            </a:r>
          </a:p>
          <a:p>
            <a:pPr>
              <a:lnSpc>
                <a:spcPct val="100000"/>
              </a:lnSpc>
              <a:spcBef>
                <a:spcPts val="0"/>
              </a:spcBef>
            </a:pPr>
            <a:r>
              <a:rPr lang="es-MX" sz="2800"/>
              <a:t>Coloque una vía intravenosa y administre líquidos, reevaluando al paciente</a:t>
            </a:r>
          </a:p>
          <a:p>
            <a:pPr>
              <a:lnSpc>
                <a:spcPct val="100000"/>
              </a:lnSpc>
              <a:spcBef>
                <a:spcPts val="0"/>
              </a:spcBef>
            </a:pPr>
            <a:r>
              <a:rPr lang="es-MX" sz="2800"/>
              <a:t>Debe suministrarse inicialmente a los pacientes en estado de choque o con dificultad respiratoria, aun cuando se sospeche que la causa puede ser un ataque cardíaco</a:t>
            </a:r>
          </a:p>
          <a:p>
            <a:pPr>
              <a:lnSpc>
                <a:spcPct val="100000"/>
              </a:lnSpc>
              <a:spcBef>
                <a:spcPts val="0"/>
              </a:spcBef>
            </a:pPr>
            <a:r>
              <a:rPr lang="es-MX" sz="2800"/>
              <a:t>Prepare el traslado/transferencia a un proveedor avanzado</a:t>
            </a:r>
          </a:p>
          <a:p>
            <a:pPr marL="0" indent="0">
              <a:lnSpc>
                <a:spcPct val="100000"/>
              </a:lnSpc>
              <a:spcBef>
                <a:spcPts val="0"/>
              </a:spcBef>
              <a:buNone/>
            </a:pPr>
            <a:r>
              <a:rPr lang="es-MX" sz="2800" b="1"/>
              <a:t>Insuficiencia cardíaca</a:t>
            </a:r>
          </a:p>
          <a:p>
            <a:pPr>
              <a:lnSpc>
                <a:spcPct val="100000"/>
              </a:lnSpc>
              <a:spcBef>
                <a:spcPts val="0"/>
              </a:spcBef>
            </a:pPr>
            <a:r>
              <a:rPr lang="es-MX" sz="2800"/>
              <a:t>Administre líquidos por vía intravenosa en forma lenta y examine los pulmones con frecuencia para detectar posibles estertores (</a:t>
            </a:r>
            <a:r>
              <a:rPr lang="es-MX" sz="2800" err="1"/>
              <a:t>hipervolemia</a:t>
            </a:r>
            <a:r>
              <a:rPr lang="es-MX" sz="2800"/>
              <a:t>)</a:t>
            </a:r>
          </a:p>
          <a:p>
            <a:pPr>
              <a:lnSpc>
                <a:spcPct val="100000"/>
              </a:lnSpc>
              <a:spcBef>
                <a:spcPts val="0"/>
              </a:spcBef>
            </a:pPr>
            <a:r>
              <a:rPr lang="es-MX" sz="2800"/>
              <a:t>Detenga los líquidos intravenosos si se presenta </a:t>
            </a:r>
            <a:r>
              <a:rPr lang="es-MX" sz="2800" err="1"/>
              <a:t>hipervolemia</a:t>
            </a:r>
            <a:r>
              <a:rPr lang="es-MX" sz="2800"/>
              <a:t> (dificultad respiratoria, estertores en los pulmones, aumento de la frecuencia respiratoria, aumento de la frecuencia cardíaca)</a:t>
            </a:r>
          </a:p>
          <a:p>
            <a:pPr>
              <a:lnSpc>
                <a:spcPct val="100000"/>
              </a:lnSpc>
              <a:spcBef>
                <a:spcPts val="0"/>
              </a:spcBef>
            </a:pPr>
            <a:r>
              <a:rPr lang="es-MX" sz="2800"/>
              <a:t>Prepare el traslado/transferencia a un proveedor avanzado</a:t>
            </a:r>
            <a:endParaRPr lang="en-US" sz="2800"/>
          </a:p>
        </p:txBody>
      </p:sp>
      <p:sp>
        <p:nvSpPr>
          <p:cNvPr id="4" name="Slide Number Placeholder 3"/>
          <p:cNvSpPr>
            <a:spLocks noGrp="1"/>
          </p:cNvSpPr>
          <p:nvPr>
            <p:ph type="sldNum" sz="quarter" idx="10"/>
          </p:nvPr>
        </p:nvSpPr>
        <p:spPr/>
        <p:txBody>
          <a:bodyPr/>
          <a:lstStyle/>
          <a:p>
            <a:fld id="{FE403372-DB74-7E4B-A0C5-B7F8CBD4FAC5}" type="slidenum">
              <a:rPr lang="en-US" smtClean="0"/>
              <a:t>65</a:t>
            </a:fld>
            <a:endParaRPr lang="en-US"/>
          </a:p>
        </p:txBody>
      </p:sp>
    </p:spTree>
    <p:extLst>
      <p:ext uri="{BB962C8B-B14F-4D97-AF65-F5344CB8AC3E}">
        <p14:creationId xmlns:p14="http://schemas.microsoft.com/office/powerpoint/2010/main" val="1025627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s-MX" sz="2800" b="1"/>
              <a:t>Reacción alérgica grave</a:t>
            </a:r>
          </a:p>
          <a:p>
            <a:pPr>
              <a:lnSpc>
                <a:spcPct val="100000"/>
              </a:lnSpc>
              <a:spcBef>
                <a:spcPts val="0"/>
              </a:spcBef>
            </a:pPr>
            <a:r>
              <a:rPr lang="es-MX" sz="2800"/>
              <a:t>Administre adrenalina intramuscular</a:t>
            </a:r>
          </a:p>
          <a:p>
            <a:pPr>
              <a:lnSpc>
                <a:spcPct val="100000"/>
              </a:lnSpc>
              <a:spcBef>
                <a:spcPts val="0"/>
              </a:spcBef>
            </a:pPr>
            <a:r>
              <a:rPr lang="es-MX" sz="2800"/>
              <a:t>Estos pacientes también necesitan acceso y líquidos intravenosos, </a:t>
            </a:r>
          </a:p>
          <a:p>
            <a:pPr>
              <a:lnSpc>
                <a:spcPct val="100000"/>
              </a:lnSpc>
              <a:spcBef>
                <a:spcPts val="0"/>
              </a:spcBef>
            </a:pPr>
            <a:r>
              <a:rPr lang="es-MX" sz="2800"/>
              <a:t>Se puede administrar una segunda dosis si el efecto desaparece</a:t>
            </a:r>
          </a:p>
          <a:p>
            <a:pPr>
              <a:lnSpc>
                <a:spcPct val="100000"/>
              </a:lnSpc>
              <a:spcBef>
                <a:spcPts val="0"/>
              </a:spcBef>
            </a:pPr>
            <a:r>
              <a:rPr lang="es-MX" sz="2800"/>
              <a:t>Si la vía aérea está inflamada y hay dificultad respiratoria, el paciente puede requerir un traslado rápido</a:t>
            </a:r>
          </a:p>
          <a:p>
            <a:pPr marL="0" indent="0">
              <a:lnSpc>
                <a:spcPct val="100000"/>
              </a:lnSpc>
              <a:spcBef>
                <a:spcPts val="0"/>
              </a:spcBef>
              <a:buNone/>
            </a:pPr>
            <a:r>
              <a:rPr lang="es-MX" sz="2800" b="1"/>
              <a:t>Sospecha de lesión traumática o pérdida rápida de sangre </a:t>
            </a:r>
          </a:p>
          <a:p>
            <a:pPr>
              <a:lnSpc>
                <a:spcPct val="100000"/>
              </a:lnSpc>
              <a:spcBef>
                <a:spcPts val="0"/>
              </a:spcBef>
            </a:pPr>
            <a:r>
              <a:rPr lang="es-MX" sz="2800"/>
              <a:t>Detenga el sangrado, administre líquidos intravenosos y realice una minuciosa evaluación de posibles traumatismos</a:t>
            </a:r>
          </a:p>
          <a:p>
            <a:pPr>
              <a:lnSpc>
                <a:spcPct val="100000"/>
              </a:lnSpc>
              <a:spcBef>
                <a:spcPts val="0"/>
              </a:spcBef>
            </a:pPr>
            <a:r>
              <a:rPr lang="es-MX" sz="2800"/>
              <a:t>Derive al paciente para una transfusión de sangre y tratamiento quirúrgico</a:t>
            </a:r>
            <a:endParaRPr lang="en-US" sz="2800"/>
          </a:p>
        </p:txBody>
      </p:sp>
      <p:sp>
        <p:nvSpPr>
          <p:cNvPr id="4" name="Slide Number Placeholder 3"/>
          <p:cNvSpPr>
            <a:spLocks noGrp="1"/>
          </p:cNvSpPr>
          <p:nvPr>
            <p:ph type="sldNum" sz="quarter" idx="10"/>
          </p:nvPr>
        </p:nvSpPr>
        <p:spPr/>
        <p:txBody>
          <a:bodyPr/>
          <a:lstStyle/>
          <a:p>
            <a:fld id="{FE403372-DB74-7E4B-A0C5-B7F8CBD4FAC5}" type="slidenum">
              <a:rPr lang="en-US" smtClean="0"/>
              <a:t>66</a:t>
            </a:fld>
            <a:endParaRPr lang="en-US"/>
          </a:p>
        </p:txBody>
      </p:sp>
    </p:spTree>
    <p:extLst>
      <p:ext uri="{BB962C8B-B14F-4D97-AF65-F5344CB8AC3E}">
        <p14:creationId xmlns:p14="http://schemas.microsoft.com/office/powerpoint/2010/main" val="43830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baseline="0"/>
          </a:p>
          <a:p>
            <a:r>
              <a:rPr lang="en-US" baseline="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Deep thought</a:t>
            </a:r>
            <a:r>
              <a:rPr lang="en-US" sz="900" b="0" i="0" kern="1200" baseline="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Creator:GDL</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/detail/221707/deep-thought</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67</a:t>
            </a:fld>
            <a:endParaRPr lang="en-US"/>
          </a:p>
        </p:txBody>
      </p:sp>
    </p:spTree>
    <p:extLst>
      <p:ext uri="{BB962C8B-B14F-4D97-AF65-F5344CB8AC3E}">
        <p14:creationId xmlns:p14="http://schemas.microsoft.com/office/powerpoint/2010/main" val="18429690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Un estado de choque puede ocurrir rápidamente en los niños y es potencialmente mortal</a:t>
            </a:r>
          </a:p>
          <a:p>
            <a:pPr lvl="1"/>
            <a:r>
              <a:rPr lang="es-MX"/>
              <a:t>Los niños tienen una superficie corporal relativamente mayor, por lo que pueden deshidratarse más rápidamente</a:t>
            </a:r>
          </a:p>
          <a:p>
            <a:pPr lvl="1"/>
            <a:r>
              <a:rPr lang="es-MX"/>
              <a:t>Los lactantes y los niños pequeños corren especial riesgo porque no pueden decir si tienen sed y no pueden beber por sí mismos</a:t>
            </a:r>
          </a:p>
          <a:p>
            <a:r>
              <a:rPr lang="es-MX"/>
              <a:t>Evaluación del estado de choque en niños</a:t>
            </a:r>
          </a:p>
          <a:p>
            <a:pPr lvl="1"/>
            <a:r>
              <a:rPr lang="es-MX"/>
              <a:t>Las directrices de la OMS de 2016:</a:t>
            </a:r>
            <a:endParaRPr lang="en-US"/>
          </a:p>
          <a:p>
            <a:pPr lvl="2"/>
            <a:r>
              <a:rPr lang="es-MX" sz="2400"/>
              <a:t>Extremidades frías, tiempo de llenado capilar superior a 3 segundos, y pulso débil y rápido</a:t>
            </a:r>
          </a:p>
          <a:p>
            <a:pPr lvl="2"/>
            <a:r>
              <a:rPr lang="es-MX" sz="2400"/>
              <a:t>Hay otros signos importantes de mala perfusión, como la presión arterial baja, la respiración rápida, la alteración del estado mental y la disminución de la micción</a:t>
            </a:r>
            <a:endParaRPr lang="en-US" sz="2400"/>
          </a:p>
        </p:txBody>
      </p:sp>
      <p:sp>
        <p:nvSpPr>
          <p:cNvPr id="4" name="Slide Number Placeholder 3"/>
          <p:cNvSpPr>
            <a:spLocks noGrp="1"/>
          </p:cNvSpPr>
          <p:nvPr>
            <p:ph type="sldNum" sz="quarter" idx="10"/>
          </p:nvPr>
        </p:nvSpPr>
        <p:spPr/>
        <p:txBody>
          <a:bodyPr/>
          <a:lstStyle/>
          <a:p>
            <a:fld id="{FE403372-DB74-7E4B-A0C5-B7F8CBD4FAC5}" type="slidenum">
              <a:rPr lang="en-US" smtClean="0"/>
              <a:t>68</a:t>
            </a:fld>
            <a:endParaRPr lang="en-US"/>
          </a:p>
        </p:txBody>
      </p:sp>
    </p:spTree>
    <p:extLst>
      <p:ext uri="{BB962C8B-B14F-4D97-AF65-F5344CB8AC3E}">
        <p14:creationId xmlns:p14="http://schemas.microsoft.com/office/powerpoint/2010/main" val="1482754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Boca y labios muy secos</a:t>
            </a:r>
          </a:p>
          <a:p>
            <a:r>
              <a:rPr lang="es-MX"/>
              <a:t>Letargo (somnolencia excesiva y lentitud para responder)</a:t>
            </a:r>
          </a:p>
          <a:p>
            <a:r>
              <a:rPr lang="es-MX"/>
              <a:t>Ojos hundidos </a:t>
            </a:r>
          </a:p>
          <a:p>
            <a:r>
              <a:rPr lang="es-MX"/>
              <a:t>Pequeñas cantidades de orina oscura </a:t>
            </a:r>
          </a:p>
          <a:p>
            <a:r>
              <a:rPr lang="es-MX"/>
              <a:t>Fontanelas deprimidas en los menores de 1 año </a:t>
            </a:r>
          </a:p>
          <a:p>
            <a:r>
              <a:rPr lang="es-MX"/>
              <a:t>Demora del llenado capilar </a:t>
            </a:r>
          </a:p>
          <a:p>
            <a:r>
              <a:rPr lang="es-MX"/>
              <a:t>Resultado anormal de la prueba del pellizco </a:t>
            </a:r>
          </a:p>
          <a:p>
            <a:r>
              <a:rPr lang="es-MX"/>
              <a:t>Palidez</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69</a:t>
            </a:fld>
            <a:endParaRPr lang="en-US"/>
          </a:p>
        </p:txBody>
      </p:sp>
    </p:spTree>
    <p:extLst>
      <p:ext uri="{BB962C8B-B14F-4D97-AF65-F5344CB8AC3E}">
        <p14:creationId xmlns:p14="http://schemas.microsoft.com/office/powerpoint/2010/main" val="15448698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s-MX" sz="3200"/>
              <a:t>Vómitos y diarrea: </a:t>
            </a:r>
          </a:p>
          <a:p>
            <a:pPr lvl="1">
              <a:lnSpc>
                <a:spcPct val="100000"/>
              </a:lnSpc>
            </a:pPr>
            <a:r>
              <a:rPr lang="es-MX" sz="2800"/>
              <a:t>La gastroenteritis causa un acceso repentino de vómitos y diarrea, con cierto dolor abdominal y fiebre</a:t>
            </a:r>
          </a:p>
          <a:p>
            <a:pPr lvl="1">
              <a:lnSpc>
                <a:spcPct val="100000"/>
              </a:lnSpc>
            </a:pPr>
            <a:r>
              <a:rPr lang="es-MX" sz="2800"/>
              <a:t>Una gran cantidad de diarrea acuosa puede sugerir cólera y debe ser declarada a las autoridades de salud pública</a:t>
            </a:r>
          </a:p>
          <a:p>
            <a:pPr>
              <a:lnSpc>
                <a:spcPct val="100000"/>
              </a:lnSpc>
            </a:pPr>
            <a:r>
              <a:rPr lang="es-MX" sz="3200"/>
              <a:t>Vómitos sin diarrea: </a:t>
            </a:r>
          </a:p>
          <a:p>
            <a:pPr lvl="1">
              <a:lnSpc>
                <a:spcPct val="100000"/>
              </a:lnSpc>
            </a:pPr>
            <a:r>
              <a:rPr lang="es-MX" sz="2800"/>
              <a:t>Pueden sugerir un aumento de la presión en el cerebro o una obstrucción intestinal</a:t>
            </a:r>
          </a:p>
          <a:p>
            <a:pPr lvl="1">
              <a:lnSpc>
                <a:spcPct val="100000"/>
              </a:lnSpc>
            </a:pPr>
            <a:r>
              <a:rPr lang="es-MX" sz="2800"/>
              <a:t>Es importante examinar al niño para detectar posibles signos de traumatismo</a:t>
            </a:r>
          </a:p>
          <a:p>
            <a:pPr lvl="1">
              <a:lnSpc>
                <a:spcPct val="100000"/>
              </a:lnSpc>
            </a:pPr>
            <a:r>
              <a:rPr lang="es-MX" sz="2800"/>
              <a:t>Los vómitos asociados con fiebre pueden sugerir una infección</a:t>
            </a:r>
          </a:p>
          <a:p>
            <a:pPr>
              <a:lnSpc>
                <a:spcPct val="100000"/>
              </a:lnSpc>
            </a:pPr>
            <a:r>
              <a:rPr lang="es-MX" sz="3200"/>
              <a:t>Infección devastadora:</a:t>
            </a:r>
          </a:p>
          <a:p>
            <a:pPr>
              <a:lnSpc>
                <a:spcPct val="100000"/>
              </a:lnSpc>
            </a:pPr>
            <a:r>
              <a:rPr lang="es-MX" sz="3200"/>
              <a:t>La fiebre puede hacer que los niños se deshidraten rápidamente</a:t>
            </a:r>
          </a:p>
          <a:p>
            <a:pPr>
              <a:lnSpc>
                <a:spcPct val="100000"/>
              </a:lnSpc>
            </a:pPr>
            <a:r>
              <a:rPr lang="es-MX" sz="3200"/>
              <a:t>Además, una infección devastadora puede hacer que los vasos sanguíneos se dilaten, lo que empeora el estado de choque</a:t>
            </a:r>
            <a:endParaRPr lang="en-US" sz="3000">
              <a:sym typeface="Lato"/>
            </a:endParaRPr>
          </a:p>
          <a:p>
            <a:pPr>
              <a:lnSpc>
                <a:spcPct val="100000"/>
              </a:lnSpc>
            </a:pPr>
            <a:endParaRPr lang="en-US" sz="3000"/>
          </a:p>
          <a:p>
            <a:pPr lvl="1">
              <a:lnSpc>
                <a:spcPct val="100000"/>
              </a:lnSpc>
            </a:pPr>
            <a:endParaRPr lang="en-US" sz="3000">
              <a:sym typeface="Lato"/>
            </a:endParaRPr>
          </a:p>
          <a:p>
            <a:pPr>
              <a:lnSpc>
                <a:spcPct val="100000"/>
              </a:lnSpc>
            </a:pPr>
            <a:endParaRPr lang="en-US" sz="4000">
              <a:sym typeface="Lato"/>
            </a:endParaRPr>
          </a:p>
          <a:p>
            <a:pPr>
              <a:lnSpc>
                <a:spcPct val="100000"/>
              </a:lnSpc>
            </a:pPr>
            <a:endParaRPr lang="en-US" sz="3000">
              <a:sym typeface="Lato"/>
            </a:endParaRPr>
          </a:p>
          <a:p>
            <a:pPr lvl="1">
              <a:lnSpc>
                <a:spcPct val="100000"/>
              </a:lnSpc>
            </a:pPr>
            <a:endParaRPr lang="en-US" sz="3000">
              <a:sym typeface="Lato"/>
            </a:endParaRPr>
          </a:p>
          <a:p>
            <a:pPr lvl="1">
              <a:lnSpc>
                <a:spcPct val="100000"/>
              </a:lnSpc>
            </a:pPr>
            <a:endParaRPr lang="en-US" sz="3000">
              <a:sym typeface="Lato"/>
            </a:endParaRPr>
          </a:p>
          <a:p>
            <a:pPr lvl="1">
              <a:lnSpc>
                <a:spcPct val="100000"/>
              </a:lnSpc>
            </a:pPr>
            <a:endParaRPr lang="en-US" sz="3000">
              <a:sym typeface="Lato"/>
            </a:endParaRPr>
          </a:p>
          <a:p>
            <a:pPr lvl="1"/>
            <a:endParaRPr lang="en-US">
              <a:latin typeface="Calibri" charset="0"/>
              <a:ea typeface="Calibri" charset="0"/>
              <a:cs typeface="Calibri" charset="0"/>
              <a:sym typeface="Lato"/>
            </a:endParaRPr>
          </a:p>
          <a:p>
            <a:pPr lvl="1"/>
            <a:endParaRPr lang="en-US" sz="2000">
              <a:latin typeface="Calibri" charset="0"/>
              <a:ea typeface="Calibri" charset="0"/>
              <a:cs typeface="Calibri"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70</a:t>
            </a:fld>
            <a:endParaRPr lang="en-US"/>
          </a:p>
        </p:txBody>
      </p:sp>
    </p:spTree>
    <p:extLst>
      <p:ext uri="{BB962C8B-B14F-4D97-AF65-F5344CB8AC3E}">
        <p14:creationId xmlns:p14="http://schemas.microsoft.com/office/powerpoint/2010/main" val="201485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Clr>
                <a:schemeClr val="dk1"/>
              </a:buClr>
              <a:buSzPct val="25000"/>
              <a:buNone/>
            </a:pPr>
            <a:r>
              <a:rPr lang="en-US" sz="1400" b="1">
                <a:solidFill>
                  <a:srgbClr val="FF0000"/>
                </a:solidFill>
                <a:latin typeface="Calibri" charset="0"/>
                <a:ea typeface="Calibri" charset="0"/>
                <a:cs typeface="Calibri" charset="0"/>
                <a:sym typeface="Calibri"/>
              </a:rPr>
              <a:t>R</a:t>
            </a:r>
            <a:r>
              <a:rPr lang="en-US" b="1">
                <a:solidFill>
                  <a:srgbClr val="FF0000"/>
                </a:solidFill>
                <a:latin typeface="Calibri" charset="0"/>
                <a:ea typeface="Calibri" charset="0"/>
                <a:cs typeface="Calibri" charset="0"/>
                <a:sym typeface="Lato"/>
              </a:rPr>
              <a:t>ECUERDE</a:t>
            </a:r>
            <a:r>
              <a:rPr lang="en-US">
                <a:latin typeface="Calibri" charset="0"/>
                <a:ea typeface="Calibri" charset="0"/>
                <a:cs typeface="Calibri" charset="0"/>
                <a:sym typeface="Lato"/>
              </a:rPr>
              <a:t>…</a:t>
            </a:r>
          </a:p>
          <a:p>
            <a:pPr marL="0" lvl="0" indent="0">
              <a:spcBef>
                <a:spcPts val="0"/>
              </a:spcBef>
              <a:buClr>
                <a:schemeClr val="dk1"/>
              </a:buClr>
              <a:buSzPct val="25000"/>
              <a:buNone/>
            </a:pPr>
            <a:endParaRPr lang="en-US">
              <a:latin typeface="Calibri" charset="0"/>
              <a:ea typeface="Calibri" charset="0"/>
              <a:cs typeface="Calibri" charset="0"/>
              <a:sym typeface="Lato"/>
            </a:endParaRPr>
          </a:p>
          <a:p>
            <a:pPr marL="0" lvl="0" indent="0">
              <a:spcBef>
                <a:spcPts val="0"/>
              </a:spcBef>
              <a:buClr>
                <a:schemeClr val="dk1"/>
              </a:buClr>
              <a:buSzPct val="25000"/>
              <a:buNone/>
            </a:pPr>
            <a:r>
              <a:rPr lang="es-MX"/>
              <a:t>Elementos clave del método ABCDE</a:t>
            </a:r>
          </a:p>
          <a:p>
            <a:pPr marL="0" lvl="0" indent="0">
              <a:spcBef>
                <a:spcPts val="0"/>
              </a:spcBef>
              <a:buClr>
                <a:schemeClr val="dk1"/>
              </a:buClr>
              <a:buSzPct val="25000"/>
              <a:buNone/>
            </a:pPr>
            <a:endParaRPr lang="es-MX"/>
          </a:p>
          <a:p>
            <a:pPr marL="0" lvl="0" indent="0">
              <a:spcBef>
                <a:spcPts val="0"/>
              </a:spcBef>
              <a:buClr>
                <a:schemeClr val="dk1"/>
              </a:buClr>
              <a:buSzPct val="25000"/>
              <a:buNone/>
            </a:pPr>
            <a:r>
              <a:rPr lang="es-MX"/>
              <a:t>PREGUNTAR: antecedentes clave (historial SAMPLE) </a:t>
            </a:r>
          </a:p>
          <a:p>
            <a:pPr marL="0" lvl="0" indent="0">
              <a:spcBef>
                <a:spcPts val="0"/>
              </a:spcBef>
              <a:buClr>
                <a:schemeClr val="dk1"/>
              </a:buClr>
              <a:buSzPct val="25000"/>
              <a:buNone/>
            </a:pPr>
            <a:endParaRPr lang="es-MX"/>
          </a:p>
          <a:p>
            <a:pPr marL="0" lvl="0" indent="0">
              <a:spcBef>
                <a:spcPts val="0"/>
              </a:spcBef>
              <a:buClr>
                <a:schemeClr val="dk1"/>
              </a:buClr>
              <a:buSzPct val="25000"/>
              <a:buNone/>
            </a:pPr>
            <a:r>
              <a:rPr lang="es-MX"/>
              <a:t>VERIFICAR: resultados de la evaluación secundaria</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7</a:t>
            </a:fld>
            <a:endParaRPr lang="en-US"/>
          </a:p>
        </p:txBody>
      </p:sp>
    </p:spTree>
    <p:extLst>
      <p:ext uri="{BB962C8B-B14F-4D97-AF65-F5344CB8AC3E}">
        <p14:creationId xmlns:p14="http://schemas.microsoft.com/office/powerpoint/2010/main" val="2315511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s-MX" sz="2600"/>
              <a:t>Malnutrición: Los niños malnutridos corren alto riesgo de padecer hipoglucemia y necesitan azúcar además de líquidos</a:t>
            </a:r>
          </a:p>
          <a:p>
            <a:pPr lvl="1">
              <a:lnSpc>
                <a:spcPct val="100000"/>
              </a:lnSpc>
            </a:pPr>
            <a:r>
              <a:rPr lang="es-MX" sz="2600"/>
              <a:t>Adminístreles líquidos especiales</a:t>
            </a:r>
          </a:p>
          <a:p>
            <a:pPr lvl="1">
              <a:lnSpc>
                <a:spcPct val="100000"/>
              </a:lnSpc>
            </a:pPr>
            <a:r>
              <a:rPr lang="es-MX" sz="2600"/>
              <a:t>Administre menos líquidos intravenosos y más lentamente</a:t>
            </a:r>
          </a:p>
          <a:p>
            <a:pPr lvl="2">
              <a:lnSpc>
                <a:spcPct val="100000"/>
              </a:lnSpc>
            </a:pPr>
            <a:r>
              <a:rPr lang="es-MX" sz="2600"/>
              <a:t>Compruebe cada 5 minutos si hay estertores (</a:t>
            </a:r>
            <a:r>
              <a:rPr lang="es-MX" sz="2600" err="1"/>
              <a:t>hipervolemia</a:t>
            </a:r>
            <a:r>
              <a:rPr lang="es-MX" sz="2600"/>
              <a:t>) en los pulmones</a:t>
            </a:r>
            <a:endParaRPr lang="en-US" sz="2600">
              <a:sym typeface="Lato"/>
            </a:endParaRPr>
          </a:p>
          <a:p>
            <a:pPr lvl="1">
              <a:lnSpc>
                <a:spcPct val="100000"/>
              </a:lnSpc>
            </a:pPr>
            <a:r>
              <a:rPr lang="es-MX" sz="2600"/>
              <a:t>Cambie a líquidos por vía oral en cuanto mejoren los signos de mala perfusión</a:t>
            </a:r>
          </a:p>
          <a:p>
            <a:pPr lvl="1">
              <a:lnSpc>
                <a:spcPct val="100000"/>
              </a:lnSpc>
            </a:pPr>
            <a:r>
              <a:rPr lang="es-MX" sz="2600"/>
              <a:t>Estos pacientes deben ser trasladados/transferidos rápidamente a un proveedor avanzado </a:t>
            </a:r>
            <a:endParaRPr lang="en-US" sz="2600">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71</a:t>
            </a:fld>
            <a:endParaRPr lang="en-US"/>
          </a:p>
        </p:txBody>
      </p:sp>
    </p:spTree>
    <p:extLst>
      <p:ext uri="{BB962C8B-B14F-4D97-AF65-F5344CB8AC3E}">
        <p14:creationId xmlns:p14="http://schemas.microsoft.com/office/powerpoint/2010/main" val="18277932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t>Utilizando la sección indicada del libro de ejercicios, indique signos de una deshidratación grave en niños.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r>
              <a:rPr lang="en-US" baseline="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Deep thought</a:t>
            </a:r>
            <a:r>
              <a:rPr lang="en-US" sz="900" b="0" i="0" kern="1200" baseline="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Creator:GDL</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/detail/221707/deep-thought</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72</a:t>
            </a:fld>
            <a:endParaRPr lang="en-US"/>
          </a:p>
        </p:txBody>
      </p:sp>
    </p:spTree>
    <p:extLst>
      <p:ext uri="{BB962C8B-B14F-4D97-AF65-F5344CB8AC3E}">
        <p14:creationId xmlns:p14="http://schemas.microsoft.com/office/powerpoint/2010/main" val="18821039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Las personas que están en estado de choque pueden empeorar y morir rápidamente</a:t>
            </a:r>
          </a:p>
          <a:p>
            <a:r>
              <a:rPr lang="es-MX"/>
              <a:t>Las mismas enfermedades que causan el estado de choque también interfieren con la capacidad del cuerpo de manejar los líquidos</a:t>
            </a:r>
          </a:p>
          <a:p>
            <a:r>
              <a:rPr lang="es-MX"/>
              <a:t>Los pacientes que están en estado de choque pueden estar confundidos y ansiosos. Asegúrese de que durante el traslado estén seguros y contenidos</a:t>
            </a:r>
          </a:p>
          <a:p>
            <a:r>
              <a:rPr lang="es-MX"/>
              <a:t>Los pacientes en estado de choque suelen ser transferidos para transfusión o cirugía general u obstétrica</a:t>
            </a:r>
          </a:p>
          <a:p>
            <a:pPr lvl="1"/>
            <a:r>
              <a:rPr lang="es-MX"/>
              <a:t>Comuníquese siempre directamente con el establecimiento que va a recibirlos, para asegurarse de que estos recursos estén efectivamente disponibles</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73</a:t>
            </a:fld>
            <a:endParaRPr lang="en-US"/>
          </a:p>
        </p:txBody>
      </p:sp>
    </p:spTree>
    <p:extLst>
      <p:ext uri="{BB962C8B-B14F-4D97-AF65-F5344CB8AC3E}">
        <p14:creationId xmlns:p14="http://schemas.microsoft.com/office/powerpoint/2010/main" val="1343049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75</a:t>
            </a:fld>
            <a:endParaRPr lang="en-US"/>
          </a:p>
        </p:txBody>
      </p:sp>
    </p:spTree>
    <p:extLst>
      <p:ext uri="{BB962C8B-B14F-4D97-AF65-F5344CB8AC3E}">
        <p14:creationId xmlns:p14="http://schemas.microsoft.com/office/powerpoint/2010/main" val="20761544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Una persona en estado de choque tendrá signos de mala perfusión, entre ellos frecuencia cardíaca acelerada, baja presión arterial sistólica, alta frecuencia respiratoria, piel pálida y fría, llenado capilar lento, mareos, confusión, alteración del estado mental o sudoración excesiva. RECUERDE: La perfusión puede ser limitada aun antes de que disminuya la presión arterial, especialmente en los jóvenes. La presión arterial baja con mala perfusión es un signo muy grave</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75</a:t>
            </a:fld>
            <a:endParaRPr lang="en-US"/>
          </a:p>
        </p:txBody>
      </p:sp>
    </p:spTree>
    <p:extLst>
      <p:ext uri="{BB962C8B-B14F-4D97-AF65-F5344CB8AC3E}">
        <p14:creationId xmlns:p14="http://schemas.microsoft.com/office/powerpoint/2010/main" val="8059181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solidFill>
                  <a:srgbClr val="C00000"/>
                </a:solidFill>
              </a:rPr>
              <a:t>Vomito negro o heces negras o sanguinolentas</a:t>
            </a:r>
            <a:endParaRPr lang="es-AR">
              <a:solidFill>
                <a:srgbClr val="C00000"/>
              </a:solidFill>
            </a:endParaRPr>
          </a:p>
        </p:txBody>
      </p:sp>
      <p:sp>
        <p:nvSpPr>
          <p:cNvPr id="4" name="3 Marcador de número de diapositiva"/>
          <p:cNvSpPr>
            <a:spLocks noGrp="1"/>
          </p:cNvSpPr>
          <p:nvPr>
            <p:ph type="sldNum" sz="quarter" idx="10"/>
          </p:nvPr>
        </p:nvSpPr>
        <p:spPr/>
        <p:txBody>
          <a:bodyPr/>
          <a:lstStyle/>
          <a:p>
            <a:fld id="{FE403372-DB74-7E4B-A0C5-B7F8CBD4FAC5}" type="slidenum">
              <a:rPr lang="en-US" smtClean="0"/>
              <a:t>76</a:t>
            </a:fld>
            <a:endParaRPr lang="en-US"/>
          </a:p>
        </p:txBody>
      </p:sp>
    </p:spTree>
    <p:extLst>
      <p:ext uri="{BB962C8B-B14F-4D97-AF65-F5344CB8AC3E}">
        <p14:creationId xmlns:p14="http://schemas.microsoft.com/office/powerpoint/2010/main" val="38374137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78</a:t>
            </a:fld>
            <a:endParaRPr lang="en-US"/>
          </a:p>
        </p:txBody>
      </p:sp>
    </p:spTree>
    <p:extLst>
      <p:ext uri="{BB962C8B-B14F-4D97-AF65-F5344CB8AC3E}">
        <p14:creationId xmlns:p14="http://schemas.microsoft.com/office/powerpoint/2010/main" val="20051665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79</a:t>
            </a:fld>
            <a:endParaRPr lang="en-US"/>
          </a:p>
        </p:txBody>
      </p:sp>
    </p:spTree>
    <p:extLst>
      <p:ext uri="{BB962C8B-B14F-4D97-AF65-F5344CB8AC3E}">
        <p14:creationId xmlns:p14="http://schemas.microsoft.com/office/powerpoint/2010/main" val="19266829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s-MX"/>
              <a:t>reconocer signos de choque/mala perfusión; </a:t>
            </a:r>
          </a:p>
          <a:p>
            <a:pPr marL="514350" indent="-514350">
              <a:buAutoNum type="arabicPeriod"/>
            </a:pPr>
            <a:r>
              <a:rPr lang="es-MX"/>
              <a:t>realizar acciones críticas para pacientes en estado de choque; </a:t>
            </a:r>
          </a:p>
          <a:p>
            <a:pPr marL="514350" indent="-514350">
              <a:buAutoNum type="arabicPeriod"/>
            </a:pPr>
            <a:r>
              <a:rPr lang="es-MX"/>
              <a:t>evaluar el estado de hidratación; </a:t>
            </a:r>
          </a:p>
          <a:p>
            <a:pPr marL="514350" indent="-514350">
              <a:buAutoNum type="arabicPeriod"/>
            </a:pPr>
            <a:r>
              <a:rPr lang="es-MX"/>
              <a:t>seleccionar la administración del líquido apropiado en función de la edad, el peso y el estado del paciente; </a:t>
            </a:r>
          </a:p>
          <a:p>
            <a:pPr marL="514350" indent="-514350">
              <a:buAutoNum type="arabicPeriod"/>
            </a:pPr>
            <a:r>
              <a:rPr lang="es-MX"/>
              <a:t>reconocer la desnutrición, la anemia y las quemaduras, y ajustar los líquidos para reanimación. </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03372-DB74-7E4B-A0C5-B7F8CBD4FA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836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2400" dirty="0"/>
              <a:t>VÍA AÉREA</a:t>
            </a:r>
          </a:p>
          <a:p>
            <a:pPr lvl="1"/>
            <a:r>
              <a:rPr lang="es-MX" dirty="0"/>
              <a:t>Una inflamación del rostro/la boca o cambios en la voz pueden indicar una reacción alérgica</a:t>
            </a:r>
          </a:p>
          <a:p>
            <a:pPr lvl="2"/>
            <a:r>
              <a:rPr lang="es-MX" sz="2400" dirty="0"/>
              <a:t>Una reacción alérgica grave puede provocar un estado de choque. </a:t>
            </a:r>
            <a:endParaRPr lang="en-US" sz="2400" dirty="0"/>
          </a:p>
          <a:p>
            <a:endParaRPr lang="es-MX" sz="2400" dirty="0"/>
          </a:p>
          <a:p>
            <a:r>
              <a:rPr lang="es-MX" sz="2400" dirty="0"/>
              <a:t>RESPIRACIÓN </a:t>
            </a:r>
          </a:p>
          <a:p>
            <a:pPr lvl="1"/>
            <a:r>
              <a:rPr lang="es-MX" dirty="0"/>
              <a:t>La sibilancia a veces indica una reacción alérgica grave que puede provocar un estado de choque</a:t>
            </a:r>
          </a:p>
          <a:p>
            <a:pPr lvl="1"/>
            <a:r>
              <a:rPr lang="es-MX" dirty="0"/>
              <a:t>El estado de choque, la dificultad respiratoria y la ausencia de ruidos respiratorios de un lado pueden indicar neumotórax a tensión</a:t>
            </a:r>
          </a:p>
          <a:p>
            <a:pPr lvl="1"/>
            <a:r>
              <a:rPr lang="es-MX" dirty="0"/>
              <a:t>Una insuficiencia cardíaca grave puede causar mala perfusión con dificultad respiratoria cuando se acumula líquido en los pulmones</a:t>
            </a:r>
          </a:p>
          <a:p>
            <a:pPr lvl="1"/>
            <a:r>
              <a:rPr lang="es-MX" dirty="0"/>
              <a:t>Toda infección lo suficientemente grave para causar un estado de choque</a:t>
            </a:r>
            <a:endParaRPr lang="en-US" dirty="0"/>
          </a:p>
        </p:txBody>
      </p:sp>
      <p:sp>
        <p:nvSpPr>
          <p:cNvPr id="4" name="Slide Number Placeholder 3"/>
          <p:cNvSpPr>
            <a:spLocks noGrp="1"/>
          </p:cNvSpPr>
          <p:nvPr>
            <p:ph type="sldNum" sz="quarter" idx="10"/>
          </p:nvPr>
        </p:nvSpPr>
        <p:spPr/>
        <p:txBody>
          <a:bodyPr/>
          <a:lstStyle/>
          <a:p>
            <a:fld id="{FE403372-DB74-7E4B-A0C5-B7F8CBD4FAC5}" type="slidenum">
              <a:rPr lang="en-US" smtClean="0"/>
              <a:t>8</a:t>
            </a:fld>
            <a:endParaRPr lang="en-US"/>
          </a:p>
        </p:txBody>
      </p:sp>
    </p:spTree>
    <p:extLst>
      <p:ext uri="{BB962C8B-B14F-4D97-AF65-F5344CB8AC3E}">
        <p14:creationId xmlns:p14="http://schemas.microsoft.com/office/powerpoint/2010/main" val="1932724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None/>
            </a:pPr>
            <a:r>
              <a:rPr lang="es-MX" sz="1600"/>
              <a:t>CIRCULACIÓN</a:t>
            </a:r>
            <a:endParaRPr lang="en-US" sz="1600" u="sng"/>
          </a:p>
          <a:p>
            <a:pPr>
              <a:spcBef>
                <a:spcPts val="0"/>
              </a:spcBef>
            </a:pPr>
            <a:r>
              <a:rPr lang="es-MX" sz="1400"/>
              <a:t>El estado de choque puede ser causado por distintos tipos de sangrado</a:t>
            </a:r>
          </a:p>
          <a:p>
            <a:pPr>
              <a:spcBef>
                <a:spcPts val="0"/>
              </a:spcBef>
            </a:pPr>
            <a:r>
              <a:rPr lang="es-MX" sz="1400"/>
              <a:t>Puede deberse a la pérdida de líquidos asociada con diarrea, vómitos, quemaduras extensas o micción excesiva</a:t>
            </a:r>
          </a:p>
          <a:p>
            <a:pPr>
              <a:spcBef>
                <a:spcPts val="0"/>
              </a:spcBef>
            </a:pPr>
            <a:endParaRPr lang="en-US" sz="1400"/>
          </a:p>
          <a:p>
            <a:pPr>
              <a:spcBef>
                <a:spcPts val="0"/>
              </a:spcBef>
              <a:buNone/>
            </a:pPr>
            <a:r>
              <a:rPr lang="es-MX" sz="1400"/>
              <a:t>DISFUNCIÓN NEUROLÓGICA</a:t>
            </a:r>
          </a:p>
          <a:p>
            <a:pPr>
              <a:spcBef>
                <a:spcPts val="0"/>
              </a:spcBef>
            </a:pPr>
            <a:r>
              <a:rPr lang="es-MX" sz="1400"/>
              <a:t> La confusión en una persona con mala perfusión sugiere un estado de choque grave</a:t>
            </a:r>
          </a:p>
          <a:p>
            <a:pPr>
              <a:spcBef>
                <a:spcPts val="0"/>
              </a:spcBef>
            </a:pPr>
            <a:r>
              <a:rPr lang="es-MX" sz="1400"/>
              <a:t>La parálisis puede indicar una lesión de la médula espinal que causa un estado de choque</a:t>
            </a:r>
          </a:p>
          <a:p>
            <a:pPr>
              <a:spcBef>
                <a:spcPts val="0"/>
              </a:spcBef>
            </a:pPr>
            <a:endParaRPr lang="en-US" sz="1400"/>
          </a:p>
          <a:p>
            <a:pPr>
              <a:spcBef>
                <a:spcPts val="0"/>
              </a:spcBef>
              <a:buNone/>
            </a:pPr>
            <a:r>
              <a:rPr lang="es-MX" sz="1400"/>
              <a:t>EXPOSICIÓN </a:t>
            </a:r>
          </a:p>
          <a:p>
            <a:pPr>
              <a:spcBef>
                <a:spcPts val="0"/>
              </a:spcBef>
            </a:pPr>
            <a:r>
              <a:rPr lang="es-MX" sz="1400"/>
              <a:t>Observe si hay signos de sangrado, traumatismo y sudoración excesiva</a:t>
            </a:r>
          </a:p>
          <a:p>
            <a:pPr>
              <a:spcBef>
                <a:spcPts val="0"/>
              </a:spcBef>
            </a:pPr>
            <a:r>
              <a:rPr lang="es-MX" sz="1400"/>
              <a:t>La urticaria puede indicar una reacción alérgica, y otras erupciones pueden indicar una infección sistémica</a:t>
            </a:r>
            <a:endParaRPr lang="en-US" sz="1400"/>
          </a:p>
          <a:p>
            <a:pPr>
              <a:spcBef>
                <a:spcPts val="0"/>
              </a:spcBef>
            </a:pPr>
            <a:endParaRPr lang="en-US" sz="1400"/>
          </a:p>
          <a:p>
            <a:pPr>
              <a:spcBef>
                <a:spcPts val="0"/>
              </a:spcBef>
            </a:pPr>
            <a:endParaRPr lang="en-US" sz="1400"/>
          </a:p>
          <a:p>
            <a:pPr>
              <a:spcBef>
                <a:spcPts val="0"/>
              </a:spcBef>
            </a:pPr>
            <a:endParaRPr lang="en-US" sz="1400"/>
          </a:p>
          <a:p>
            <a:pPr>
              <a:spcBef>
                <a:spcPts val="0"/>
              </a:spcBef>
            </a:pPr>
            <a:endParaRPr lang="en-US" sz="1400"/>
          </a:p>
        </p:txBody>
      </p:sp>
      <p:sp>
        <p:nvSpPr>
          <p:cNvPr id="4" name="Slide Number Placeholder 3"/>
          <p:cNvSpPr>
            <a:spLocks noGrp="1"/>
          </p:cNvSpPr>
          <p:nvPr>
            <p:ph type="sldNum" sz="quarter" idx="10"/>
          </p:nvPr>
        </p:nvSpPr>
        <p:spPr/>
        <p:txBody>
          <a:bodyPr/>
          <a:lstStyle/>
          <a:p>
            <a:fld id="{FE403372-DB74-7E4B-A0C5-B7F8CBD4FAC5}" type="slidenum">
              <a:rPr lang="en-US" smtClean="0"/>
              <a:t>9</a:t>
            </a:fld>
            <a:endParaRPr lang="en-US"/>
          </a:p>
        </p:txBody>
      </p:sp>
    </p:spTree>
    <p:extLst>
      <p:ext uri="{BB962C8B-B14F-4D97-AF65-F5344CB8AC3E}">
        <p14:creationId xmlns:p14="http://schemas.microsoft.com/office/powerpoint/2010/main" val="423059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Google Shape;45;p1">
            <a:extLst>
              <a:ext uri="{FF2B5EF4-FFF2-40B4-BE49-F238E27FC236}">
                <a16:creationId xmlns:a16="http://schemas.microsoft.com/office/drawing/2014/main" id="{B3DC4BB9-6725-78E8-06C6-0B6E954A5A60}"/>
              </a:ext>
            </a:extLst>
          </p:cNvPr>
          <p:cNvSpPr txBox="1">
            <a:spLocks noGrp="1"/>
          </p:cNvSpPr>
          <p:nvPr userDrawn="1"/>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sz="4000">
              <a:solidFill>
                <a:srgbClr val="FFFFFF"/>
              </a:solidFill>
            </a:endParaRPr>
          </a:p>
          <a:p>
            <a:pPr marL="228600" lvl="0" indent="-228600" algn="l">
              <a:lnSpc>
                <a:spcPct val="90000"/>
              </a:lnSpc>
              <a:spcBef>
                <a:spcPts val="1000"/>
              </a:spcBef>
              <a:spcAft>
                <a:spcPts val="0"/>
              </a:spcAft>
              <a:buSzPts val="1920"/>
              <a:buFont typeface="Arial"/>
              <a:buNone/>
            </a:pPr>
            <a:endParaRPr lang="en-US" sz="4000">
              <a:solidFill>
                <a:srgbClr val="FFFFFF"/>
              </a:solidFill>
            </a:endParaRPr>
          </a:p>
          <a:p>
            <a:pPr marL="228600" indent="-228600"/>
            <a:endParaRPr lang="en-US" sz="4000">
              <a:solidFill>
                <a:srgbClr val="FFFFFF"/>
              </a:solidFill>
            </a:endParaRPr>
          </a:p>
        </p:txBody>
      </p:sp>
      <p:sp>
        <p:nvSpPr>
          <p:cNvPr id="6" name="Google Shape;50;p1">
            <a:extLst>
              <a:ext uri="{FF2B5EF4-FFF2-40B4-BE49-F238E27FC236}">
                <a16:creationId xmlns:a16="http://schemas.microsoft.com/office/drawing/2014/main" id="{F4964FAA-0E6A-808A-84E8-E634832FE3A1}"/>
              </a:ext>
            </a:extLst>
          </p:cNvPr>
          <p:cNvSpPr txBox="1"/>
          <p:nvPr userDrawn="1"/>
        </p:nvSpPr>
        <p:spPr>
          <a:xfrm>
            <a:off x="-199797" y="3367698"/>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b="1" i="0" u="none" strike="noStrike" cap="none">
                <a:solidFill>
                  <a:schemeClr val="accent1">
                    <a:lumMod val="50000"/>
                  </a:schemeClr>
                </a:solidFill>
                <a:latin typeface="+mj-lt"/>
                <a:ea typeface="Quattrocento Sans"/>
                <a:cs typeface="Quattrocento Sans"/>
                <a:sym typeface="Quattrocento Sans"/>
              </a:rPr>
              <a:t>Basic Emergency Care Course</a:t>
            </a:r>
            <a:endParaRPr lang="en-US" sz="2800" b="1" i="0" u="none" strike="noStrike" cap="none">
              <a:solidFill>
                <a:schemeClr val="accent1">
                  <a:lumMod val="50000"/>
                </a:schemeClr>
              </a:solidFill>
              <a:latin typeface="+mj-lt"/>
              <a:ea typeface="Quattrocento Sans"/>
              <a:cs typeface="Quattrocento Sans"/>
            </a:endParaRPr>
          </a:p>
        </p:txBody>
      </p:sp>
      <p:pic>
        <p:nvPicPr>
          <p:cNvPr id="7" name="Picture 10" descr="Logo, company name&#10;&#10;Description automatically generated">
            <a:extLst>
              <a:ext uri="{FF2B5EF4-FFF2-40B4-BE49-F238E27FC236}">
                <a16:creationId xmlns:a16="http://schemas.microsoft.com/office/drawing/2014/main" id="{AE0B97FF-9608-84A5-479E-3B402E9759DF}"/>
              </a:ext>
            </a:extLst>
          </p:cNvPr>
          <p:cNvPicPr>
            <a:picLocks noChangeAspect="1"/>
          </p:cNvPicPr>
          <p:nvPr userDrawn="1"/>
        </p:nvPicPr>
        <p:blipFill>
          <a:blip r:embed="rId2"/>
          <a:stretch>
            <a:fillRect/>
          </a:stretch>
        </p:blipFill>
        <p:spPr>
          <a:xfrm>
            <a:off x="8990107" y="5716787"/>
            <a:ext cx="3155301" cy="1090789"/>
          </a:xfrm>
          <a:prstGeom prst="rect">
            <a:avLst/>
          </a:prstGeom>
        </p:spPr>
      </p:pic>
      <p:pic>
        <p:nvPicPr>
          <p:cNvPr id="9" name="Picture 8" descr="A close-up of a syringe and a tube&#10;&#10;Description automatically generated with low confidence">
            <a:extLst>
              <a:ext uri="{FF2B5EF4-FFF2-40B4-BE49-F238E27FC236}">
                <a16:creationId xmlns:a16="http://schemas.microsoft.com/office/drawing/2014/main" id="{45D62665-0611-7B98-95FB-132EAF3054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10" name="Text Placeholder 3">
            <a:extLst>
              <a:ext uri="{FF2B5EF4-FFF2-40B4-BE49-F238E27FC236}">
                <a16:creationId xmlns:a16="http://schemas.microsoft.com/office/drawing/2014/main" id="{C1E5C459-8256-2E7E-4AB6-46806B7D5A6E}"/>
              </a:ext>
            </a:extLst>
          </p:cNvPr>
          <p:cNvSpPr>
            <a:spLocks noGrp="1"/>
          </p:cNvSpPr>
          <p:nvPr>
            <p:ph type="body" sz="quarter" idx="13" hasCustomPrompt="1"/>
          </p:nvPr>
        </p:nvSpPr>
        <p:spPr>
          <a:xfrm>
            <a:off x="144966" y="2242327"/>
            <a:ext cx="9700351" cy="760413"/>
          </a:xfrm>
        </p:spPr>
        <p:txBody>
          <a:bodyPr>
            <a:normAutofit/>
          </a:bodyPr>
          <a:lstStyle>
            <a:lvl1pPr marL="0" indent="0">
              <a:buNone/>
              <a:defRPr sz="4000"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378168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32F611-36FB-BAA9-C91D-81B80FF05D6F}"/>
              </a:ext>
            </a:extLst>
          </p:cNvPr>
          <p:cNvSpPr>
            <a:spLocks noGrp="1"/>
          </p:cNvSpPr>
          <p:nvPr>
            <p:ph type="dt" sz="half" idx="10"/>
          </p:nvPr>
        </p:nvSpPr>
        <p:spPr/>
        <p:txBody>
          <a:bodyPr/>
          <a:lstStyle/>
          <a:p>
            <a:fld id="{0CEB2ACC-7CBC-F146-9D8D-F3CB02D92E12}" type="datetimeFigureOut">
              <a:rPr lang="en-US" smtClean="0"/>
              <a:t>10/26/2023</a:t>
            </a:fld>
            <a:endParaRPr lang="en-US"/>
          </a:p>
        </p:txBody>
      </p:sp>
      <p:sp>
        <p:nvSpPr>
          <p:cNvPr id="8" name="Footer Placeholder 7">
            <a:extLst>
              <a:ext uri="{FF2B5EF4-FFF2-40B4-BE49-F238E27FC236}">
                <a16:creationId xmlns:a16="http://schemas.microsoft.com/office/drawing/2014/main" id="{BF810DBF-DA43-23F0-26C6-87601D5CE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A3C30-F484-DF05-ADC3-4B2890AC8BCD}"/>
              </a:ext>
            </a:extLst>
          </p:cNvPr>
          <p:cNvSpPr>
            <a:spLocks noGrp="1"/>
          </p:cNvSpPr>
          <p:nvPr>
            <p:ph type="sldNum" sz="quarter" idx="12"/>
          </p:nvPr>
        </p:nvSpPr>
        <p:spPr/>
        <p:txBody>
          <a:bodyPr/>
          <a:lstStyle/>
          <a:p>
            <a:fld id="{3E5185A4-716C-E044-8BDB-1F8624C1D1BC}" type="slidenum">
              <a:rPr lang="en-US" smtClean="0"/>
              <a:t>‹#›</a:t>
            </a:fld>
            <a:endParaRPr lang="en-US"/>
          </a:p>
        </p:txBody>
      </p:sp>
      <p:pic>
        <p:nvPicPr>
          <p:cNvPr id="11" name="Picture 11">
            <a:extLst>
              <a:ext uri="{FF2B5EF4-FFF2-40B4-BE49-F238E27FC236}">
                <a16:creationId xmlns:a16="http://schemas.microsoft.com/office/drawing/2014/main" id="{035FFEA1-F982-15E8-45BD-C0767E351C8D}"/>
              </a:ext>
            </a:extLst>
          </p:cNvPr>
          <p:cNvPicPr>
            <a:picLocks noChangeAspect="1"/>
          </p:cNvPicPr>
          <p:nvPr userDrawn="1"/>
        </p:nvPicPr>
        <p:blipFill>
          <a:blip r:embed="rId2"/>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98091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65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838200" y="697591"/>
            <a:ext cx="7895063" cy="752706"/>
          </a:xfrm>
        </p:spPr>
        <p:txBody>
          <a:bodyPr anchor="t" anchorCtr="0">
            <a:normAutofit/>
          </a:bodyPr>
          <a:lstStyle>
            <a:lvl1pPr>
              <a:defRPr sz="4000" b="1">
                <a:solidFill>
                  <a:srgbClr val="00205C"/>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
        <p:nvSpPr>
          <p:cNvPr id="3" name="Content Placeholder 2">
            <a:extLst>
              <a:ext uri="{FF2B5EF4-FFF2-40B4-BE49-F238E27FC236}">
                <a16:creationId xmlns:a16="http://schemas.microsoft.com/office/drawing/2014/main" id="{B1518658-C15C-6321-ADDB-D062C4CC26FF}"/>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672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pic>
        <p:nvPicPr>
          <p:cNvPr id="13" name="Picture 12" descr="A blue background with white text&#10;&#10;Description automatically generated">
            <a:extLst>
              <a:ext uri="{FF2B5EF4-FFF2-40B4-BE49-F238E27FC236}">
                <a16:creationId xmlns:a16="http://schemas.microsoft.com/office/drawing/2014/main" id="{DCC2900B-D905-5F75-AE64-442354101F6F}"/>
              </a:ext>
            </a:extLst>
          </p:cNvPr>
          <p:cNvPicPr>
            <a:picLocks noChangeAspect="1"/>
          </p:cNvPicPr>
          <p:nvPr userDrawn="1"/>
        </p:nvPicPr>
        <p:blipFill rotWithShape="1">
          <a:blip r:embed="rId2"/>
          <a:srcRect t="10328" b="15324"/>
          <a:stretch/>
        </p:blipFill>
        <p:spPr>
          <a:xfrm>
            <a:off x="725424" y="0"/>
            <a:ext cx="10046208" cy="5769429"/>
          </a:xfrm>
          <a:prstGeom prst="rect">
            <a:avLst/>
          </a:prstGeom>
        </p:spPr>
      </p:pic>
      <p:sp>
        <p:nvSpPr>
          <p:cNvPr id="11" name="Rectangle 10">
            <a:extLst>
              <a:ext uri="{FF2B5EF4-FFF2-40B4-BE49-F238E27FC236}">
                <a16:creationId xmlns:a16="http://schemas.microsoft.com/office/drawing/2014/main" id="{6C1B0EDF-D171-E789-FA18-9749D36254EE}"/>
              </a:ext>
            </a:extLst>
          </p:cNvPr>
          <p:cNvSpPr/>
          <p:nvPr userDrawn="1"/>
        </p:nvSpPr>
        <p:spPr>
          <a:xfrm>
            <a:off x="0" y="5948312"/>
            <a:ext cx="12192000" cy="909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E411CA7-E531-70F0-1E9B-7A0D61877A9F}"/>
              </a:ext>
            </a:extLst>
          </p:cNvPr>
          <p:cNvPicPr>
            <a:picLocks noChangeAspect="1"/>
          </p:cNvPicPr>
          <p:nvPr userDrawn="1"/>
        </p:nvPicPr>
        <p:blipFill>
          <a:blip r:embed="rId3"/>
          <a:stretch>
            <a:fillRect/>
          </a:stretch>
        </p:blipFill>
        <p:spPr>
          <a:xfrm>
            <a:off x="3799002" y="6014399"/>
            <a:ext cx="2795992" cy="810659"/>
          </a:xfrm>
          <a:prstGeom prst="rect">
            <a:avLst/>
          </a:prstGeom>
        </p:spPr>
      </p:pic>
      <p:pic>
        <p:nvPicPr>
          <p:cNvPr id="1032" name="Picture 8">
            <a:extLst>
              <a:ext uri="{FF2B5EF4-FFF2-40B4-BE49-F238E27FC236}">
                <a16:creationId xmlns:a16="http://schemas.microsoft.com/office/drawing/2014/main" id="{C6B44F6C-C34B-2217-1A0D-9132A0225CA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34757"/>
          <a:stretch/>
        </p:blipFill>
        <p:spPr bwMode="auto">
          <a:xfrm>
            <a:off x="7598004" y="6056392"/>
            <a:ext cx="2222898" cy="7266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Blue text on a white background&#10;&#10;Description automatically generated">
            <a:extLst>
              <a:ext uri="{FF2B5EF4-FFF2-40B4-BE49-F238E27FC236}">
                <a16:creationId xmlns:a16="http://schemas.microsoft.com/office/drawing/2014/main" id="{8C9F3040-3D60-3BE4-C769-7A5486710316}"/>
              </a:ext>
            </a:extLst>
          </p:cNvPr>
          <p:cNvPicPr>
            <a:picLocks noChangeAspect="1"/>
          </p:cNvPicPr>
          <p:nvPr userDrawn="1"/>
        </p:nvPicPr>
        <p:blipFill>
          <a:blip r:embed="rId5"/>
          <a:stretch>
            <a:fillRect/>
          </a:stretch>
        </p:blipFill>
        <p:spPr>
          <a:xfrm>
            <a:off x="286798" y="6088480"/>
            <a:ext cx="2531816" cy="662497"/>
          </a:xfrm>
          <a:prstGeom prst="rect">
            <a:avLst/>
          </a:prstGeom>
        </p:spPr>
      </p:pic>
      <p:pic>
        <p:nvPicPr>
          <p:cNvPr id="16" name="Picture 8">
            <a:extLst>
              <a:ext uri="{FF2B5EF4-FFF2-40B4-BE49-F238E27FC236}">
                <a16:creationId xmlns:a16="http://schemas.microsoft.com/office/drawing/2014/main" id="{B395B500-0165-B1A7-BB36-48E01D5A6A59}"/>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65243"/>
          <a:stretch/>
        </p:blipFill>
        <p:spPr bwMode="auto">
          <a:xfrm>
            <a:off x="10619574" y="6056392"/>
            <a:ext cx="1184215" cy="72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4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24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5" name="Picture 4" descr="A logo of the united nations organization&#10;&#10;Description automatically generated">
            <a:extLst>
              <a:ext uri="{FF2B5EF4-FFF2-40B4-BE49-F238E27FC236}">
                <a16:creationId xmlns:a16="http://schemas.microsoft.com/office/drawing/2014/main" id="{BB3E9FBB-0DCA-70F6-7060-C033E464049F}"/>
              </a:ext>
            </a:extLst>
          </p:cNvPr>
          <p:cNvPicPr>
            <a:picLocks noChangeAspect="1"/>
          </p:cNvPicPr>
          <p:nvPr userDrawn="1"/>
        </p:nvPicPr>
        <p:blipFill>
          <a:blip r:embed="rId2"/>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204914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669798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4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965" y="483344"/>
            <a:ext cx="10515600" cy="727695"/>
          </a:xfrm>
        </p:spPr>
        <p:txBody>
          <a:bodyPr>
            <a:normAutofit/>
          </a:bodyPr>
          <a:lstStyle>
            <a:lvl1pPr>
              <a:defRPr sz="4000" b="1">
                <a:solidFill>
                  <a:srgbClr val="002060"/>
                </a:solidFill>
              </a:defRPr>
            </a:lvl1pPr>
          </a:lstStyle>
          <a:p>
            <a:r>
              <a:rPr lang="en-US"/>
              <a:t>Click to edit Master title style</a:t>
            </a:r>
          </a:p>
        </p:txBody>
      </p:sp>
      <p:sp>
        <p:nvSpPr>
          <p:cNvPr id="3" name="Content Placeholder 2"/>
          <p:cNvSpPr>
            <a:spLocks noGrp="1"/>
          </p:cNvSpPr>
          <p:nvPr>
            <p:ph idx="1"/>
          </p:nvPr>
        </p:nvSpPr>
        <p:spPr>
          <a:xfrm>
            <a:off x="525965" y="1392634"/>
            <a:ext cx="105156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logo of the united nations organization&#10;&#10;Description automatically generated">
            <a:extLst>
              <a:ext uri="{FF2B5EF4-FFF2-40B4-BE49-F238E27FC236}">
                <a16:creationId xmlns:a16="http://schemas.microsoft.com/office/drawing/2014/main" id="{9893E2D5-1EC5-F80D-D9DD-B62FD08961B9}"/>
              </a:ext>
            </a:extLst>
          </p:cNvPr>
          <p:cNvPicPr>
            <a:picLocks noChangeAspect="1"/>
          </p:cNvPicPr>
          <p:nvPr userDrawn="1"/>
        </p:nvPicPr>
        <p:blipFill>
          <a:blip r:embed="rId2"/>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116710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Google Shape;45;p1">
            <a:extLst>
              <a:ext uri="{FF2B5EF4-FFF2-40B4-BE49-F238E27FC236}">
                <a16:creationId xmlns:a16="http://schemas.microsoft.com/office/drawing/2014/main" id="{B3DC4BB9-6725-78E8-06C6-0B6E954A5A60}"/>
              </a:ext>
            </a:extLst>
          </p:cNvPr>
          <p:cNvSpPr txBox="1">
            <a:spLocks noGrp="1"/>
          </p:cNvSpPr>
          <p:nvPr userDrawn="1"/>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sz="4000">
              <a:solidFill>
                <a:srgbClr val="FFFFFF"/>
              </a:solidFill>
            </a:endParaRPr>
          </a:p>
          <a:p>
            <a:pPr marL="228600" lvl="0" indent="-228600" algn="l">
              <a:lnSpc>
                <a:spcPct val="90000"/>
              </a:lnSpc>
              <a:spcBef>
                <a:spcPts val="1000"/>
              </a:spcBef>
              <a:spcAft>
                <a:spcPts val="0"/>
              </a:spcAft>
              <a:buSzPts val="1920"/>
              <a:buFont typeface="Arial"/>
              <a:buNone/>
            </a:pPr>
            <a:endParaRPr lang="en-US" sz="4000">
              <a:solidFill>
                <a:srgbClr val="FFFFFF"/>
              </a:solidFill>
            </a:endParaRPr>
          </a:p>
          <a:p>
            <a:pPr marL="228600" indent="-228600"/>
            <a:endParaRPr lang="en-US" sz="4000">
              <a:solidFill>
                <a:srgbClr val="FFFFFF"/>
              </a:solidFill>
            </a:endParaRPr>
          </a:p>
        </p:txBody>
      </p:sp>
      <p:pic>
        <p:nvPicPr>
          <p:cNvPr id="7" name="Picture 10" descr="Logo, company name&#10;&#10;Description automatically generated">
            <a:extLst>
              <a:ext uri="{FF2B5EF4-FFF2-40B4-BE49-F238E27FC236}">
                <a16:creationId xmlns:a16="http://schemas.microsoft.com/office/drawing/2014/main" id="{AE0B97FF-9608-84A5-479E-3B402E9759DF}"/>
              </a:ext>
            </a:extLst>
          </p:cNvPr>
          <p:cNvPicPr>
            <a:picLocks noChangeAspect="1"/>
          </p:cNvPicPr>
          <p:nvPr userDrawn="1"/>
        </p:nvPicPr>
        <p:blipFill>
          <a:blip r:embed="rId2"/>
          <a:stretch>
            <a:fillRect/>
          </a:stretch>
        </p:blipFill>
        <p:spPr>
          <a:xfrm>
            <a:off x="8990107" y="5716787"/>
            <a:ext cx="3155301" cy="1090789"/>
          </a:xfrm>
          <a:prstGeom prst="rect">
            <a:avLst/>
          </a:prstGeom>
        </p:spPr>
      </p:pic>
      <p:pic>
        <p:nvPicPr>
          <p:cNvPr id="9" name="Picture 8" descr="A close-up of a syringe and a tube&#10;&#10;Description automatically generated with low confidence">
            <a:extLst>
              <a:ext uri="{FF2B5EF4-FFF2-40B4-BE49-F238E27FC236}">
                <a16:creationId xmlns:a16="http://schemas.microsoft.com/office/drawing/2014/main" id="{45D62665-0611-7B98-95FB-132EAF3054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10" name="Text Placeholder 3">
            <a:extLst>
              <a:ext uri="{FF2B5EF4-FFF2-40B4-BE49-F238E27FC236}">
                <a16:creationId xmlns:a16="http://schemas.microsoft.com/office/drawing/2014/main" id="{C1E5C459-8256-2E7E-4AB6-46806B7D5A6E}"/>
              </a:ext>
            </a:extLst>
          </p:cNvPr>
          <p:cNvSpPr>
            <a:spLocks noGrp="1"/>
          </p:cNvSpPr>
          <p:nvPr>
            <p:ph type="body" sz="quarter" idx="13" hasCustomPrompt="1"/>
          </p:nvPr>
        </p:nvSpPr>
        <p:spPr>
          <a:xfrm>
            <a:off x="144966" y="2242327"/>
            <a:ext cx="9700351" cy="760413"/>
          </a:xfrm>
        </p:spPr>
        <p:txBody>
          <a:bodyPr>
            <a:normAutofit/>
          </a:bodyPr>
          <a:lstStyle>
            <a:lvl1pPr marL="0" indent="0">
              <a:buNone/>
              <a:defRPr sz="4000"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
        <p:nvSpPr>
          <p:cNvPr id="2" name="Google Shape;50;p1">
            <a:extLst>
              <a:ext uri="{FF2B5EF4-FFF2-40B4-BE49-F238E27FC236}">
                <a16:creationId xmlns:a16="http://schemas.microsoft.com/office/drawing/2014/main" id="{25759E5B-10C9-857D-AB18-730826F3E362}"/>
              </a:ext>
            </a:extLst>
          </p:cNvPr>
          <p:cNvSpPr txBox="1"/>
          <p:nvPr userDrawn="1"/>
        </p:nvSpPr>
        <p:spPr>
          <a:xfrm>
            <a:off x="-156349" y="3259879"/>
            <a:ext cx="12105453" cy="954067"/>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3200" b="1" i="0" u="none" strike="noStrike" kern="1200" cap="none" spc="0" normalizeH="0" baseline="0" noProof="0">
                <a:ln>
                  <a:noFill/>
                </a:ln>
                <a:solidFill>
                  <a:srgbClr val="4472C4">
                    <a:lumMod val="50000"/>
                  </a:srgbClr>
                </a:solidFill>
                <a:effectLst/>
                <a:uLnTx/>
                <a:uFillTx/>
                <a:latin typeface="Calibri" panose="020F0502020204030204"/>
                <a:ea typeface="Quattrocento Sans"/>
                <a:cs typeface="Quattrocento Sans"/>
                <a:sym typeface="Quattrocento Sans"/>
              </a:rPr>
              <a:t>Atención Básica de Emergencia</a:t>
            </a:r>
          </a:p>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2400" b="1" i="0" u="none" strike="noStrike" kern="1200" cap="none" spc="0" normalizeH="0" baseline="0" noProof="0">
                <a:ln>
                  <a:noFill/>
                </a:ln>
                <a:solidFill>
                  <a:srgbClr val="4472C4">
                    <a:lumMod val="50000"/>
                  </a:srgbClr>
                </a:solidFill>
                <a:effectLst/>
                <a:uLnTx/>
                <a:uFillTx/>
                <a:latin typeface="Calibri Light" panose="020F0302020204030204"/>
                <a:ea typeface="Quattrocento Sans"/>
                <a:cs typeface="Quattrocento Sans"/>
                <a:sym typeface="Quattrocento Sans"/>
              </a:rPr>
              <a:t>Abordaje de pacientes traumatizados y con enfermedades agudas</a:t>
            </a:r>
          </a:p>
        </p:txBody>
      </p:sp>
    </p:spTree>
    <p:extLst>
      <p:ext uri="{BB962C8B-B14F-4D97-AF65-F5344CB8AC3E}">
        <p14:creationId xmlns:p14="http://schemas.microsoft.com/office/powerpoint/2010/main" val="194241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965" y="483344"/>
            <a:ext cx="10515600" cy="727695"/>
          </a:xfrm>
        </p:spPr>
        <p:txBody>
          <a:bodyPr>
            <a:normAutofit/>
          </a:bodyPr>
          <a:lstStyle>
            <a:lvl1pPr>
              <a:defRPr sz="4000" b="1">
                <a:solidFill>
                  <a:srgbClr val="002060"/>
                </a:solidFill>
                <a:latin typeface="+mn-lt"/>
              </a:defRPr>
            </a:lvl1pPr>
          </a:lstStyle>
          <a:p>
            <a:r>
              <a:rPr lang="en-US"/>
              <a:t>Click to edit Master title style</a:t>
            </a:r>
          </a:p>
        </p:txBody>
      </p:sp>
      <p:sp>
        <p:nvSpPr>
          <p:cNvPr id="3" name="Content Placeholder 2"/>
          <p:cNvSpPr>
            <a:spLocks noGrp="1"/>
          </p:cNvSpPr>
          <p:nvPr>
            <p:ph idx="1"/>
          </p:nvPr>
        </p:nvSpPr>
        <p:spPr>
          <a:xfrm>
            <a:off x="525965" y="1392634"/>
            <a:ext cx="105156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logo of the united nations organization&#10;&#10;Description automatically generated">
            <a:extLst>
              <a:ext uri="{FF2B5EF4-FFF2-40B4-BE49-F238E27FC236}">
                <a16:creationId xmlns:a16="http://schemas.microsoft.com/office/drawing/2014/main" id="{9893E2D5-1EC5-F80D-D9DD-B62FD08961B9}"/>
              </a:ext>
            </a:extLst>
          </p:cNvPr>
          <p:cNvPicPr>
            <a:picLocks noChangeAspect="1"/>
          </p:cNvPicPr>
          <p:nvPr userDrawn="1"/>
        </p:nvPicPr>
        <p:blipFill>
          <a:blip r:embed="rId2"/>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413245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Google Shape;45;p1">
            <a:extLst>
              <a:ext uri="{FF2B5EF4-FFF2-40B4-BE49-F238E27FC236}">
                <a16:creationId xmlns:a16="http://schemas.microsoft.com/office/drawing/2014/main" id="{B3DC4BB9-6725-78E8-06C6-0B6E954A5A60}"/>
              </a:ext>
            </a:extLst>
          </p:cNvPr>
          <p:cNvSpPr txBox="1">
            <a:spLocks noGrp="1"/>
          </p:cNvSpPr>
          <p:nvPr userDrawn="1"/>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sz="4000">
              <a:solidFill>
                <a:srgbClr val="FFFFFF"/>
              </a:solidFill>
            </a:endParaRPr>
          </a:p>
          <a:p>
            <a:pPr marL="228600" lvl="0" indent="-228600" algn="l">
              <a:lnSpc>
                <a:spcPct val="90000"/>
              </a:lnSpc>
              <a:spcBef>
                <a:spcPts val="1000"/>
              </a:spcBef>
              <a:spcAft>
                <a:spcPts val="0"/>
              </a:spcAft>
              <a:buSzPts val="1920"/>
              <a:buFont typeface="Arial"/>
              <a:buNone/>
            </a:pPr>
            <a:endParaRPr lang="en-US" sz="4000">
              <a:solidFill>
                <a:srgbClr val="FFFFFF"/>
              </a:solidFill>
            </a:endParaRPr>
          </a:p>
          <a:p>
            <a:pPr marL="228600" indent="-228600"/>
            <a:endParaRPr lang="en-US" sz="4000">
              <a:solidFill>
                <a:srgbClr val="FFFFFF"/>
              </a:solidFill>
            </a:endParaRPr>
          </a:p>
        </p:txBody>
      </p:sp>
      <p:pic>
        <p:nvPicPr>
          <p:cNvPr id="7" name="Picture 10" descr="Logo, company name&#10;&#10;Description automatically generated">
            <a:extLst>
              <a:ext uri="{FF2B5EF4-FFF2-40B4-BE49-F238E27FC236}">
                <a16:creationId xmlns:a16="http://schemas.microsoft.com/office/drawing/2014/main" id="{AE0B97FF-9608-84A5-479E-3B402E9759DF}"/>
              </a:ext>
            </a:extLst>
          </p:cNvPr>
          <p:cNvPicPr>
            <a:picLocks noChangeAspect="1"/>
          </p:cNvPicPr>
          <p:nvPr userDrawn="1"/>
        </p:nvPicPr>
        <p:blipFill>
          <a:blip r:embed="rId2"/>
          <a:stretch>
            <a:fillRect/>
          </a:stretch>
        </p:blipFill>
        <p:spPr>
          <a:xfrm>
            <a:off x="8990107" y="5716787"/>
            <a:ext cx="3155301" cy="1090789"/>
          </a:xfrm>
          <a:prstGeom prst="rect">
            <a:avLst/>
          </a:prstGeom>
        </p:spPr>
      </p:pic>
      <p:pic>
        <p:nvPicPr>
          <p:cNvPr id="9" name="Picture 8" descr="A close-up of a syringe and a tube&#10;&#10;Description automatically generated with low confidence">
            <a:extLst>
              <a:ext uri="{FF2B5EF4-FFF2-40B4-BE49-F238E27FC236}">
                <a16:creationId xmlns:a16="http://schemas.microsoft.com/office/drawing/2014/main" id="{45D62665-0611-7B98-95FB-132EAF3054F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10" name="Text Placeholder 3">
            <a:extLst>
              <a:ext uri="{FF2B5EF4-FFF2-40B4-BE49-F238E27FC236}">
                <a16:creationId xmlns:a16="http://schemas.microsoft.com/office/drawing/2014/main" id="{C1E5C459-8256-2E7E-4AB6-46806B7D5A6E}"/>
              </a:ext>
            </a:extLst>
          </p:cNvPr>
          <p:cNvSpPr>
            <a:spLocks noGrp="1"/>
          </p:cNvSpPr>
          <p:nvPr>
            <p:ph type="body" sz="quarter" idx="13" hasCustomPrompt="1"/>
          </p:nvPr>
        </p:nvSpPr>
        <p:spPr>
          <a:xfrm>
            <a:off x="144966" y="2242327"/>
            <a:ext cx="9700351" cy="760413"/>
          </a:xfrm>
        </p:spPr>
        <p:txBody>
          <a:bodyPr>
            <a:normAutofit/>
          </a:bodyPr>
          <a:lstStyle>
            <a:lvl1pPr marL="0" indent="0">
              <a:buNone/>
              <a:defRPr sz="4000"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
        <p:nvSpPr>
          <p:cNvPr id="2" name="Google Shape;50;p1">
            <a:extLst>
              <a:ext uri="{FF2B5EF4-FFF2-40B4-BE49-F238E27FC236}">
                <a16:creationId xmlns:a16="http://schemas.microsoft.com/office/drawing/2014/main" id="{25759E5B-10C9-857D-AB18-730826F3E362}"/>
              </a:ext>
            </a:extLst>
          </p:cNvPr>
          <p:cNvSpPr txBox="1"/>
          <p:nvPr userDrawn="1"/>
        </p:nvSpPr>
        <p:spPr>
          <a:xfrm>
            <a:off x="-156349" y="3259879"/>
            <a:ext cx="12105453" cy="954067"/>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3200" b="1" i="0" u="none" strike="noStrike" kern="1200" cap="none" spc="0" normalizeH="0" baseline="0" noProof="0">
                <a:ln>
                  <a:noFill/>
                </a:ln>
                <a:solidFill>
                  <a:srgbClr val="4472C4">
                    <a:lumMod val="50000"/>
                  </a:srgbClr>
                </a:solidFill>
                <a:effectLst/>
                <a:uLnTx/>
                <a:uFillTx/>
                <a:latin typeface="Calibri" panose="020F0502020204030204"/>
                <a:ea typeface="Quattrocento Sans"/>
                <a:cs typeface="Quattrocento Sans"/>
                <a:sym typeface="Quattrocento Sans"/>
              </a:rPr>
              <a:t>Atención Básica de Emergencia</a:t>
            </a:r>
          </a:p>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2400" b="1" i="0" u="none" strike="noStrike" kern="1200" cap="none" spc="0" normalizeH="0" baseline="0" noProof="0">
                <a:ln>
                  <a:noFill/>
                </a:ln>
                <a:solidFill>
                  <a:srgbClr val="4472C4">
                    <a:lumMod val="50000"/>
                  </a:srgbClr>
                </a:solidFill>
                <a:effectLst/>
                <a:uLnTx/>
                <a:uFillTx/>
                <a:latin typeface="Calibri Light" panose="020F0302020204030204"/>
                <a:ea typeface="Quattrocento Sans"/>
                <a:cs typeface="Quattrocento Sans"/>
                <a:sym typeface="Quattrocento Sans"/>
              </a:rPr>
              <a:t>Abordaje de pacientes traumatizados y con enfermedades agudas</a:t>
            </a:r>
          </a:p>
        </p:txBody>
      </p:sp>
    </p:spTree>
    <p:extLst>
      <p:ext uri="{BB962C8B-B14F-4D97-AF65-F5344CB8AC3E}">
        <p14:creationId xmlns:p14="http://schemas.microsoft.com/office/powerpoint/2010/main" val="180364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965" y="483344"/>
            <a:ext cx="10515600" cy="727695"/>
          </a:xfrm>
        </p:spPr>
        <p:txBody>
          <a:bodyPr>
            <a:normAutofit/>
          </a:bodyPr>
          <a:lstStyle>
            <a:lvl1pPr>
              <a:defRPr sz="4000" b="1">
                <a:solidFill>
                  <a:srgbClr val="002060"/>
                </a:solidFill>
              </a:defRPr>
            </a:lvl1pPr>
          </a:lstStyle>
          <a:p>
            <a:r>
              <a:rPr lang="en-US"/>
              <a:t>Click to edit Master title style</a:t>
            </a:r>
          </a:p>
        </p:txBody>
      </p:sp>
      <p:sp>
        <p:nvSpPr>
          <p:cNvPr id="3" name="Content Placeholder 2"/>
          <p:cNvSpPr>
            <a:spLocks noGrp="1"/>
          </p:cNvSpPr>
          <p:nvPr>
            <p:ph idx="1"/>
          </p:nvPr>
        </p:nvSpPr>
        <p:spPr>
          <a:xfrm>
            <a:off x="525965" y="139263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logo of the united nations organization&#10;&#10;Description automatically generated">
            <a:extLst>
              <a:ext uri="{FF2B5EF4-FFF2-40B4-BE49-F238E27FC236}">
                <a16:creationId xmlns:a16="http://schemas.microsoft.com/office/drawing/2014/main" id="{9893E2D5-1EC5-F80D-D9DD-B62FD08961B9}"/>
              </a:ext>
            </a:extLst>
          </p:cNvPr>
          <p:cNvPicPr>
            <a:picLocks noChangeAspect="1"/>
          </p:cNvPicPr>
          <p:nvPr userDrawn="1"/>
        </p:nvPicPr>
        <p:blipFill>
          <a:blip r:embed="rId2"/>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247036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002060"/>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descr="A logo of the united nations organization&#10;&#10;Description automatically generated">
            <a:extLst>
              <a:ext uri="{FF2B5EF4-FFF2-40B4-BE49-F238E27FC236}">
                <a16:creationId xmlns:a16="http://schemas.microsoft.com/office/drawing/2014/main" id="{F4680AE8-0A07-26D9-A15D-B86315AEFD3E}"/>
              </a:ext>
            </a:extLst>
          </p:cNvPr>
          <p:cNvPicPr>
            <a:picLocks noChangeAspect="1"/>
          </p:cNvPicPr>
          <p:nvPr userDrawn="1"/>
        </p:nvPicPr>
        <p:blipFill>
          <a:blip r:embed="rId2"/>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157990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2060"/>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logo of the united nations organization&#10;&#10;Description automatically generated">
            <a:extLst>
              <a:ext uri="{FF2B5EF4-FFF2-40B4-BE49-F238E27FC236}">
                <a16:creationId xmlns:a16="http://schemas.microsoft.com/office/drawing/2014/main" id="{9E443D57-8A02-1DE2-6D04-5446826D8297}"/>
              </a:ext>
            </a:extLst>
          </p:cNvPr>
          <p:cNvPicPr>
            <a:picLocks noChangeAspect="1"/>
          </p:cNvPicPr>
          <p:nvPr userDrawn="1"/>
        </p:nvPicPr>
        <p:blipFill>
          <a:blip r:embed="rId2"/>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383343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2060"/>
                </a:solidFill>
              </a:defRPr>
            </a:lvl1pPr>
          </a:lstStyle>
          <a:p>
            <a:r>
              <a:rPr lang="en-US"/>
              <a:t>Click to edit Master title style</a:t>
            </a:r>
          </a:p>
        </p:txBody>
      </p:sp>
      <p:pic>
        <p:nvPicPr>
          <p:cNvPr id="3" name="Picture 2" descr="A logo of the united nations organization&#10;&#10;Description automatically generated">
            <a:extLst>
              <a:ext uri="{FF2B5EF4-FFF2-40B4-BE49-F238E27FC236}">
                <a16:creationId xmlns:a16="http://schemas.microsoft.com/office/drawing/2014/main" id="{6A238B1E-8E47-0C4D-519D-32BD5DA1485D}"/>
              </a:ext>
            </a:extLst>
          </p:cNvPr>
          <p:cNvPicPr>
            <a:picLocks noChangeAspect="1"/>
          </p:cNvPicPr>
          <p:nvPr userDrawn="1"/>
        </p:nvPicPr>
        <p:blipFill>
          <a:blip r:embed="rId2"/>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164856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82750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25" r:id="rId3"/>
    <p:sldLayoutId id="2147483726" r:id="rId4"/>
    <p:sldLayoutId id="2147483739" r:id="rId5"/>
    <p:sldLayoutId id="2147483706" r:id="rId6"/>
    <p:sldLayoutId id="2147483707" r:id="rId7"/>
    <p:sldLayoutId id="2147483708" r:id="rId8"/>
    <p:sldLayoutId id="2147483709" r:id="rId9"/>
    <p:sldLayoutId id="2147483737" r:id="rId10"/>
    <p:sldLayoutId id="2147483710" r:id="rId11"/>
    <p:sldLayoutId id="2147483715" r:id="rId12"/>
    <p:sldLayoutId id="2147483684" r:id="rId13"/>
    <p:sldLayoutId id="2147483736" r:id="rId14"/>
    <p:sldLayoutId id="2147483711" r:id="rId15"/>
    <p:sldLayoutId id="2147483713" r:id="rId16"/>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8.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0.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5.png"/></Relationships>
</file>

<file path=ppt/slides/_rels/slide72.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77.sv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s-ES_tradnl" sz="2400" b="1" i="0" u="none" strike="noStrike" kern="1200" cap="none" spc="0" normalizeH="0" baseline="0" noProof="0">
              <a:ln>
                <a:noFill/>
              </a:ln>
              <a:solidFill>
                <a:srgbClr val="FFFFFF"/>
              </a:solidFill>
              <a:effectLst/>
              <a:uLnTx/>
              <a:uFillTx/>
              <a:latin typeface="Arial"/>
              <a:cs typeface="Arial"/>
              <a:sym typeface="Arial"/>
            </a:endParaRPr>
          </a:p>
        </p:txBody>
      </p:sp>
      <p:sp>
        <p:nvSpPr>
          <p:cNvPr id="98" name="Shape 98"/>
          <p:cNvSpPr txBox="1">
            <a:spLocks noGrp="1"/>
          </p:cNvSpPr>
          <p:nvPr>
            <p:ph type="title"/>
          </p:nvPr>
        </p:nvSpPr>
        <p:spPr>
          <a:xfrm>
            <a:off x="93050" y="1813346"/>
            <a:ext cx="10515600" cy="1430151"/>
          </a:xfrm>
        </p:spPr>
        <p:txBody>
          <a:bodyPr>
            <a:normAutofit/>
          </a:bodyPr>
          <a:lstStyle/>
          <a:p>
            <a:r>
              <a:rPr lang="es-ES_tradnl" sz="4000" b="1">
                <a:solidFill>
                  <a:srgbClr val="FFFFFF"/>
                </a:solidFill>
                <a:latin typeface="+mn-lt"/>
                <a:ea typeface="Source Sans Pro"/>
                <a:cs typeface="Roboto"/>
              </a:rPr>
              <a:t>Manejo del Estado de Choque</a:t>
            </a: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a:stretch>
            <a:fillRect/>
          </a:stretch>
        </p:blipFill>
        <p:spPr>
          <a:xfrm>
            <a:off x="8964917" y="5716787"/>
            <a:ext cx="3155301" cy="1090789"/>
          </a:xfrm>
          <a:prstGeom prst="rect">
            <a:avLst/>
          </a:prstGeom>
        </p:spPr>
      </p:pic>
      <p:pic>
        <p:nvPicPr>
          <p:cNvPr id="2" name="Picture 1" descr="A close-up of a syringe and a tube&#10;&#10;Description automatically generated with low confidence">
            <a:extLst>
              <a:ext uri="{FF2B5EF4-FFF2-40B4-BE49-F238E27FC236}">
                <a16:creationId xmlns:a16="http://schemas.microsoft.com/office/drawing/2014/main" id="{82C6566C-BF6E-FC17-902B-4CF4312F841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6" name="Google Shape;50;p1">
            <a:extLst>
              <a:ext uri="{FF2B5EF4-FFF2-40B4-BE49-F238E27FC236}">
                <a16:creationId xmlns:a16="http://schemas.microsoft.com/office/drawing/2014/main" id="{00266D8A-DEA9-BEE5-DAD6-7EFD3F2B67A0}"/>
              </a:ext>
            </a:extLst>
          </p:cNvPr>
          <p:cNvSpPr txBox="1"/>
          <p:nvPr/>
        </p:nvSpPr>
        <p:spPr>
          <a:xfrm>
            <a:off x="-156349" y="3259879"/>
            <a:ext cx="12105453" cy="954067"/>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3200" b="1" i="0" u="none" strike="noStrike" kern="1200" cap="none" spc="0" normalizeH="0" baseline="0" noProof="0">
                <a:ln>
                  <a:noFill/>
                </a:ln>
                <a:solidFill>
                  <a:srgbClr val="4472C4">
                    <a:lumMod val="50000"/>
                  </a:srgbClr>
                </a:solidFill>
                <a:effectLst/>
                <a:uLnTx/>
                <a:uFillTx/>
                <a:latin typeface="Calibri" panose="020F0502020204030204"/>
                <a:ea typeface="Quattrocento Sans"/>
                <a:cs typeface="Quattrocento Sans"/>
                <a:sym typeface="Quattrocento Sans"/>
              </a:rPr>
              <a:t>Atención Básica de Emergencia</a:t>
            </a:r>
          </a:p>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2400" b="1" i="0" u="none" strike="noStrike" kern="1200" cap="none" spc="0" normalizeH="0" baseline="0" noProof="0">
                <a:ln>
                  <a:noFill/>
                </a:ln>
                <a:solidFill>
                  <a:srgbClr val="4472C4">
                    <a:lumMod val="50000"/>
                  </a:srgbClr>
                </a:solidFill>
                <a:effectLst/>
                <a:uLnTx/>
                <a:uFillTx/>
                <a:latin typeface="Calibri Light" panose="020F0302020204030204"/>
                <a:ea typeface="Quattrocento Sans"/>
                <a:cs typeface="Quattrocento Sans"/>
                <a:sym typeface="Quattrocento Sans"/>
              </a:rPr>
              <a:t>Abordaje de pacientes traumatizados y con enfermedades agudas</a:t>
            </a:r>
          </a:p>
        </p:txBody>
      </p:sp>
    </p:spTree>
    <p:extLst>
      <p:ext uri="{BB962C8B-B14F-4D97-AF65-F5344CB8AC3E}">
        <p14:creationId xmlns:p14="http://schemas.microsoft.com/office/powerpoint/2010/main" val="69248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86" y="3517048"/>
            <a:ext cx="10515600" cy="1085850"/>
          </a:xfrm>
        </p:spPr>
        <p:txBody>
          <a:bodyPr/>
          <a:lstStyle/>
          <a:p>
            <a:r>
              <a:rPr lang="es-ES" sz="2400" dirty="0"/>
              <a:t>Parte 1: </a:t>
            </a:r>
            <a:r>
              <a:rPr lang="es-ES" sz="2400" dirty="0">
                <a:solidFill>
                  <a:schemeClr val="accent2"/>
                </a:solidFill>
              </a:rPr>
              <a:t>El método SAMPLE</a:t>
            </a:r>
            <a:endParaRPr lang="es-ES" sz="2400" dirty="0">
              <a:solidFill>
                <a:schemeClr val="accent2"/>
              </a:solidFill>
              <a:ea typeface="Calibri"/>
              <a:cs typeface="Calibri"/>
            </a:endParaRPr>
          </a:p>
        </p:txBody>
      </p:sp>
      <p:sp>
        <p:nvSpPr>
          <p:cNvPr id="3" name="Marcador de contenido 2">
            <a:extLst>
              <a:ext uri="{FF2B5EF4-FFF2-40B4-BE49-F238E27FC236}">
                <a16:creationId xmlns:a16="http://schemas.microsoft.com/office/drawing/2014/main" id="{60F8A995-60F8-C4FA-9FF4-ECF5BD9884F4}"/>
              </a:ext>
            </a:extLst>
          </p:cNvPr>
          <p:cNvSpPr>
            <a:spLocks noGrp="1"/>
          </p:cNvSpPr>
          <p:nvPr>
            <p:ph idx="1"/>
          </p:nvPr>
        </p:nvSpPr>
        <p:spPr>
          <a:xfrm>
            <a:off x="-3719" y="2458147"/>
            <a:ext cx="12195717" cy="1359868"/>
          </a:xfrm>
          <a:solidFill>
            <a:srgbClr val="002060"/>
          </a:solidFill>
        </p:spPr>
        <p:txBody>
          <a:bodyPr vert="horz" lIns="91440" tIns="45720" rIns="91440" bIns="45720" rtlCol="0" anchor="t">
            <a:normAutofit lnSpcReduction="10000"/>
          </a:bodyPr>
          <a:lstStyle/>
          <a:p>
            <a:pPr marL="0" indent="0">
              <a:buNone/>
            </a:pPr>
            <a:endParaRPr lang="es-419" sz="4400" b="1" dirty="0">
              <a:solidFill>
                <a:schemeClr val="bg1"/>
              </a:solidFill>
            </a:endParaRPr>
          </a:p>
          <a:p>
            <a:pPr marL="0" indent="0">
              <a:buNone/>
            </a:pPr>
            <a:r>
              <a:rPr lang="es-419" sz="4400" b="1" dirty="0">
                <a:solidFill>
                  <a:schemeClr val="bg1"/>
                </a:solidFill>
                <a:latin typeface="+mn-lt"/>
              </a:rPr>
              <a:t>Estado de Choque</a:t>
            </a:r>
            <a:endParaRPr lang="es-419" sz="3200" b="1" dirty="0">
              <a:solidFill>
                <a:schemeClr val="bg1"/>
              </a:solidFill>
              <a:latin typeface="+mn-lt"/>
              <a:cs typeface="Calibri Light" panose="020F0302020204030204"/>
            </a:endParaRPr>
          </a:p>
        </p:txBody>
      </p:sp>
      <p:pic>
        <p:nvPicPr>
          <p:cNvPr id="5" name="Picture 4" descr="A close-up of a syringe and a tube&#10;&#10;Description automatically generated with low confidence">
            <a:extLst>
              <a:ext uri="{FF2B5EF4-FFF2-40B4-BE49-F238E27FC236}">
                <a16:creationId xmlns:a16="http://schemas.microsoft.com/office/drawing/2014/main" id="{B993BC9A-41E7-D83D-88E3-1E9FC051A0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86195" y="144344"/>
            <a:ext cx="1138649" cy="1619250"/>
          </a:xfrm>
          <a:prstGeom prst="rect">
            <a:avLst/>
          </a:prstGeom>
          <a:ln>
            <a:noFill/>
          </a:ln>
          <a:effectLst>
            <a:outerShdw blurRad="292100" dist="139700" dir="2700000" algn="tl" rotWithShape="0">
              <a:srgbClr val="333333">
                <a:alpha val="65000"/>
              </a:srgbClr>
            </a:outerShdw>
          </a:effectLst>
        </p:spPr>
      </p:pic>
      <p:pic>
        <p:nvPicPr>
          <p:cNvPr id="7" name="Picture 10" descr="Logo, company name&#10;&#10;Description automatically generated">
            <a:extLst>
              <a:ext uri="{FF2B5EF4-FFF2-40B4-BE49-F238E27FC236}">
                <a16:creationId xmlns:a16="http://schemas.microsoft.com/office/drawing/2014/main" id="{299822F8-9E9A-36D8-4D11-30096A4D0EBD}"/>
              </a:ext>
            </a:extLst>
          </p:cNvPr>
          <p:cNvPicPr>
            <a:picLocks noChangeAspect="1"/>
          </p:cNvPicPr>
          <p:nvPr/>
        </p:nvPicPr>
        <p:blipFill>
          <a:blip r:embed="rId4"/>
          <a:stretch>
            <a:fillRect/>
          </a:stretch>
        </p:blipFill>
        <p:spPr>
          <a:xfrm>
            <a:off x="8964917" y="5716787"/>
            <a:ext cx="3155301" cy="1090789"/>
          </a:xfrm>
          <a:prstGeom prst="rect">
            <a:avLst/>
          </a:prstGeom>
        </p:spPr>
      </p:pic>
    </p:spTree>
    <p:extLst>
      <p:ext uri="{BB962C8B-B14F-4D97-AF65-F5344CB8AC3E}">
        <p14:creationId xmlns:p14="http://schemas.microsoft.com/office/powerpoint/2010/main" val="114960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0594" y="1753878"/>
            <a:ext cx="7567613" cy="4351338"/>
          </a:xfrm>
        </p:spPr>
        <p:txBody>
          <a:bodyPr vert="horz" lIns="91440" tIns="45720" rIns="91440" bIns="45720" rtlCol="0" anchor="t">
            <a:normAutofit/>
          </a:bodyPr>
          <a:lstStyle/>
          <a:p>
            <a:pPr marL="0" indent="0">
              <a:buNone/>
            </a:pPr>
            <a:r>
              <a:rPr lang="es-ES" b="1" dirty="0"/>
              <a:t>Preguntar:</a:t>
            </a:r>
            <a:endParaRPr lang="es-ES" dirty="0">
              <a:ea typeface="Calibri Light"/>
              <a:cs typeface="Calibri Light" panose="020F0302020204030204"/>
            </a:endParaRPr>
          </a:p>
          <a:p>
            <a:pPr lvl="1"/>
            <a:r>
              <a:rPr lang="es-ES" dirty="0"/>
              <a:t>¿La persona tuvo vómitos o diarrea?</a:t>
            </a:r>
            <a:endParaRPr lang="es-ES" dirty="0">
              <a:ea typeface="Calibri Light"/>
              <a:cs typeface="Calibri Light"/>
            </a:endParaRPr>
          </a:p>
          <a:p>
            <a:pPr lvl="1"/>
            <a:r>
              <a:rPr lang="es-ES" dirty="0"/>
              <a:t>¿Por cuánto tiempo?</a:t>
            </a:r>
            <a:endParaRPr lang="es-ES" dirty="0">
              <a:ea typeface="Calibri Light"/>
              <a:cs typeface="Calibri Light"/>
            </a:endParaRPr>
          </a:p>
          <a:p>
            <a:pPr lvl="1"/>
            <a:endParaRPr lang="es-ES" i="1" dirty="0">
              <a:ea typeface="Calibri Light"/>
              <a:cs typeface="Calibri Light"/>
            </a:endParaRPr>
          </a:p>
          <a:p>
            <a:pPr lvl="1"/>
            <a:endParaRPr lang="es-ES" i="1" dirty="0">
              <a:ea typeface="Calibri Light"/>
              <a:cs typeface="Calibri Light"/>
            </a:endParaRPr>
          </a:p>
          <a:p>
            <a:pPr marL="0" indent="0">
              <a:buNone/>
            </a:pPr>
            <a:r>
              <a:rPr lang="es-ES" b="1" dirty="0">
                <a:solidFill>
                  <a:schemeClr val="accent2"/>
                </a:solidFill>
              </a:rPr>
              <a:t>Pensar:</a:t>
            </a:r>
            <a:endParaRPr lang="es-ES" b="1" dirty="0">
              <a:solidFill>
                <a:schemeClr val="accent2"/>
              </a:solidFill>
              <a:ea typeface="Calibri Light"/>
              <a:cs typeface="Calibri Light"/>
            </a:endParaRPr>
          </a:p>
          <a:p>
            <a:pPr lvl="2"/>
            <a:r>
              <a:rPr lang="es-ES" sz="2400" dirty="0"/>
              <a:t>La pérdida de líquidos por vómito o diarrea puede ser grave y causar un estado de choque</a:t>
            </a:r>
            <a:endParaRPr lang="es-ES" sz="2400" dirty="0">
              <a:ea typeface="Calibri Light"/>
              <a:cs typeface="Calibri Light"/>
            </a:endParaRPr>
          </a:p>
          <a:p>
            <a:pPr lvl="2"/>
            <a:r>
              <a:rPr lang="es-ES" sz="2400" dirty="0"/>
              <a:t>La cantidad de vómito o diarrea puede ayudar a estimar el riesgo de choque</a:t>
            </a:r>
            <a:endParaRPr lang="es-ES" dirty="0">
              <a:ea typeface="Calibri Light"/>
              <a:cs typeface="Calibri Light"/>
            </a:endParaRPr>
          </a:p>
          <a:p>
            <a:pPr lvl="1"/>
            <a:endParaRPr lang="es-ES" dirty="0">
              <a:ea typeface="Calibri Light"/>
              <a:cs typeface="Calibri Ligh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637" y="4739809"/>
            <a:ext cx="1076641" cy="1132074"/>
          </a:xfrm>
          <a:prstGeom prst="rect">
            <a:avLst/>
          </a:prstGeom>
        </p:spPr>
      </p:pic>
      <p:sp>
        <p:nvSpPr>
          <p:cNvPr id="5" name="CuadroTexto 4">
            <a:extLst>
              <a:ext uri="{FF2B5EF4-FFF2-40B4-BE49-F238E27FC236}">
                <a16:creationId xmlns:a16="http://schemas.microsoft.com/office/drawing/2014/main" id="{6D56EFA0-EA3B-2F92-F54B-4EB87215EA2D}"/>
              </a:ext>
            </a:extLst>
          </p:cNvPr>
          <p:cNvSpPr txBox="1"/>
          <p:nvPr/>
        </p:nvSpPr>
        <p:spPr>
          <a:xfrm flipH="1">
            <a:off x="13456919" y="985838"/>
            <a:ext cx="2114550" cy="483632"/>
          </a:xfrm>
          <a:prstGeom prst="rect">
            <a:avLst/>
          </a:prstGeom>
          <a:noFill/>
        </p:spPr>
        <p:txBody>
          <a:bodyPr wrap="square" rtlCol="0">
            <a:spAutoFit/>
          </a:bodyPr>
          <a:lstStyle/>
          <a:p>
            <a:endParaRPr lang="es-PY"/>
          </a:p>
        </p:txBody>
      </p:sp>
      <p:pic>
        <p:nvPicPr>
          <p:cNvPr id="2050" name="Picture 2">
            <a:extLst>
              <a:ext uri="{FF2B5EF4-FFF2-40B4-BE49-F238E27FC236}">
                <a16:creationId xmlns:a16="http://schemas.microsoft.com/office/drawing/2014/main" id="{1E90147F-016D-7134-BB7D-3007BE45A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3963" y="1211039"/>
            <a:ext cx="2657475" cy="22179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BDFF3C4E-8F3A-41D2-E640-451954C072C2}"/>
              </a:ext>
            </a:extLst>
          </p:cNvPr>
          <p:cNvSpPr txBox="1"/>
          <p:nvPr/>
        </p:nvSpPr>
        <p:spPr>
          <a:xfrm>
            <a:off x="9521676" y="342900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10" name="Title 1">
            <a:extLst>
              <a:ext uri="{FF2B5EF4-FFF2-40B4-BE49-F238E27FC236}">
                <a16:creationId xmlns:a16="http://schemas.microsoft.com/office/drawing/2014/main" id="{36C1FFE2-CA30-C68F-B752-C83F72CC2D00}"/>
              </a:ext>
            </a:extLst>
          </p:cNvPr>
          <p:cNvSpPr>
            <a:spLocks noGrp="1"/>
          </p:cNvSpPr>
          <p:nvPr>
            <p:ph type="title"/>
          </p:nvPr>
        </p:nvSpPr>
        <p:spPr>
          <a:xfrm>
            <a:off x="442331" y="130222"/>
            <a:ext cx="10515600" cy="727695"/>
          </a:xfrm>
        </p:spPr>
        <p:txBody>
          <a:bodyPr/>
          <a:lstStyle/>
          <a:p>
            <a:r>
              <a:rPr lang="es-MX" dirty="0"/>
              <a:t>S: Signos y Síntomas</a:t>
            </a:r>
            <a:endParaRPr lang="en-US" dirty="0"/>
          </a:p>
        </p:txBody>
      </p:sp>
    </p:spTree>
    <p:extLst>
      <p:ext uri="{BB962C8B-B14F-4D97-AF65-F5344CB8AC3E}">
        <p14:creationId xmlns:p14="http://schemas.microsoft.com/office/powerpoint/2010/main" val="56619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350" y="1580919"/>
            <a:ext cx="7996238" cy="4351338"/>
          </a:xfrm>
        </p:spPr>
        <p:txBody>
          <a:bodyPr vert="horz" lIns="91440" tIns="45720" rIns="91440" bIns="45720" rtlCol="0" anchor="t">
            <a:normAutofit/>
          </a:bodyPr>
          <a:lstStyle/>
          <a:p>
            <a:pPr marL="0" indent="0">
              <a:buNone/>
            </a:pPr>
            <a:r>
              <a:rPr lang="es-ES" b="1" dirty="0"/>
              <a:t>Preguntar:</a:t>
            </a:r>
            <a:endParaRPr lang="es-ES" dirty="0">
              <a:ea typeface="Calibri Light"/>
              <a:cs typeface="Calibri Light" panose="020F0302020204030204"/>
            </a:endParaRPr>
          </a:p>
          <a:p>
            <a:pPr lvl="1"/>
            <a:r>
              <a:rPr lang="es-ES" dirty="0"/>
              <a:t>¿La persona tuvo vómitos o heces con sangre?</a:t>
            </a:r>
            <a:endParaRPr lang="es-ES" i="1" dirty="0">
              <a:ea typeface="Calibri Light"/>
              <a:cs typeface="Calibri Light"/>
            </a:endParaRPr>
          </a:p>
          <a:p>
            <a:pPr lvl="1"/>
            <a:endParaRPr lang="es-ES" i="1" dirty="0">
              <a:ea typeface="Calibri Light"/>
              <a:cs typeface="Calibri Light"/>
            </a:endParaRPr>
          </a:p>
          <a:p>
            <a:pPr lvl="1"/>
            <a:endParaRPr lang="es-ES" i="1" dirty="0">
              <a:ea typeface="Calibri Light"/>
              <a:cs typeface="Calibri Light"/>
            </a:endParaRPr>
          </a:p>
          <a:p>
            <a:pPr marL="0" indent="0">
              <a:buNone/>
            </a:pPr>
            <a:r>
              <a:rPr lang="es-ES" b="1" dirty="0">
                <a:solidFill>
                  <a:schemeClr val="accent2"/>
                </a:solidFill>
              </a:rPr>
              <a:t>Pensar:</a:t>
            </a:r>
            <a:endParaRPr lang="es-ES" b="1" dirty="0">
              <a:solidFill>
                <a:schemeClr val="accent2"/>
              </a:solidFill>
              <a:ea typeface="Calibri Light"/>
              <a:cs typeface="Calibri Light"/>
            </a:endParaRPr>
          </a:p>
          <a:p>
            <a:pPr lvl="1"/>
            <a:r>
              <a:rPr lang="es-ES" dirty="0"/>
              <a:t>El sangrado del estómago o los intestinos puede ser grave antes de que sea detectado</a:t>
            </a:r>
            <a:endParaRPr lang="es-ES" dirty="0">
              <a:ea typeface="Calibri Light"/>
              <a:cs typeface="Calibri Light"/>
            </a:endParaRPr>
          </a:p>
          <a:p>
            <a:pPr lvl="1"/>
            <a:r>
              <a:rPr lang="es-ES" dirty="0"/>
              <a:t>Una persona puede perder una parte importante de su volumen de sangre por los intestinos</a:t>
            </a:r>
            <a:endParaRPr lang="es-ES" dirty="0">
              <a:ea typeface="Calibri Light"/>
              <a:cs typeface="Calibri Light"/>
            </a:endParaRPr>
          </a:p>
          <a:p>
            <a:pPr lvl="1"/>
            <a:r>
              <a:rPr lang="es-ES" dirty="0"/>
              <a:t>La sangre puede ser de color negro tanto en el vómito como en las heces.</a:t>
            </a:r>
            <a:endParaRPr lang="es-ES" dirty="0">
              <a:ea typeface="Calibri Light"/>
              <a:cs typeface="Calibri Ligh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637" y="4739809"/>
            <a:ext cx="1076641" cy="1132074"/>
          </a:xfrm>
          <a:prstGeom prst="rect">
            <a:avLst/>
          </a:prstGeom>
        </p:spPr>
      </p:pic>
      <p:pic>
        <p:nvPicPr>
          <p:cNvPr id="5" name="Imagen 4">
            <a:extLst>
              <a:ext uri="{FF2B5EF4-FFF2-40B4-BE49-F238E27FC236}">
                <a16:creationId xmlns:a16="http://schemas.microsoft.com/office/drawing/2014/main" id="{7990FB3C-AF81-5562-8C19-C2BDC14BCC76}"/>
              </a:ext>
            </a:extLst>
          </p:cNvPr>
          <p:cNvPicPr>
            <a:picLocks noChangeAspect="1"/>
          </p:cNvPicPr>
          <p:nvPr/>
        </p:nvPicPr>
        <p:blipFill>
          <a:blip r:embed="rId4"/>
          <a:stretch>
            <a:fillRect/>
          </a:stretch>
        </p:blipFill>
        <p:spPr>
          <a:xfrm>
            <a:off x="8621258" y="976407"/>
            <a:ext cx="2658086" cy="2219136"/>
          </a:xfrm>
          <a:prstGeom prst="rect">
            <a:avLst/>
          </a:prstGeom>
        </p:spPr>
      </p:pic>
      <p:sp>
        <p:nvSpPr>
          <p:cNvPr id="6" name="TextBox 7">
            <a:extLst>
              <a:ext uri="{FF2B5EF4-FFF2-40B4-BE49-F238E27FC236}">
                <a16:creationId xmlns:a16="http://schemas.microsoft.com/office/drawing/2014/main" id="{23D237B3-CB84-BE9E-E54A-C1FC7C28B64E}"/>
              </a:ext>
            </a:extLst>
          </p:cNvPr>
          <p:cNvSpPr txBox="1"/>
          <p:nvPr/>
        </p:nvSpPr>
        <p:spPr>
          <a:xfrm>
            <a:off x="9800544" y="316739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10" name="Title 1">
            <a:extLst>
              <a:ext uri="{FF2B5EF4-FFF2-40B4-BE49-F238E27FC236}">
                <a16:creationId xmlns:a16="http://schemas.microsoft.com/office/drawing/2014/main" id="{399DDFC9-2FFE-B91A-27F0-2ACEF2FC05A3}"/>
              </a:ext>
            </a:extLst>
          </p:cNvPr>
          <p:cNvSpPr txBox="1">
            <a:spLocks/>
          </p:cNvSpPr>
          <p:nvPr/>
        </p:nvSpPr>
        <p:spPr>
          <a:xfrm>
            <a:off x="442331" y="130222"/>
            <a:ext cx="10515600"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MX" dirty="0"/>
              <a:t>S: Signos y Síntomas</a:t>
            </a:r>
            <a:endParaRPr lang="en-US" dirty="0"/>
          </a:p>
        </p:txBody>
      </p:sp>
    </p:spTree>
    <p:extLst>
      <p:ext uri="{BB962C8B-B14F-4D97-AF65-F5344CB8AC3E}">
        <p14:creationId xmlns:p14="http://schemas.microsoft.com/office/powerpoint/2010/main" val="70082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155" y="1127956"/>
            <a:ext cx="8767764" cy="5583500"/>
          </a:xfrm>
        </p:spPr>
        <p:txBody>
          <a:bodyPr vert="horz" lIns="91440" tIns="45720" rIns="91440" bIns="45720" rtlCol="0" anchor="t">
            <a:normAutofit lnSpcReduction="10000"/>
          </a:bodyPr>
          <a:lstStyle/>
          <a:p>
            <a:pPr marL="0" indent="0">
              <a:buNone/>
            </a:pPr>
            <a:r>
              <a:rPr lang="es-ES" b="1" dirty="0"/>
              <a:t>Preguntar:</a:t>
            </a:r>
            <a:endParaRPr lang="es-ES" dirty="0">
              <a:ea typeface="Calibri Light"/>
              <a:cs typeface="Calibri Light" panose="020F0302020204030204"/>
            </a:endParaRPr>
          </a:p>
          <a:p>
            <a:pPr lvl="1"/>
            <a:r>
              <a:rPr lang="es-ES" dirty="0"/>
              <a:t>¿Hubo sangrado vaginal?</a:t>
            </a:r>
            <a:endParaRPr lang="es-ES" dirty="0">
              <a:ea typeface="Calibri Light"/>
              <a:cs typeface="Calibri Light"/>
            </a:endParaRPr>
          </a:p>
          <a:p>
            <a:pPr lvl="1"/>
            <a:r>
              <a:rPr lang="es-ES" dirty="0"/>
              <a:t>¿Está la paciente embarazada?</a:t>
            </a:r>
            <a:endParaRPr lang="es-ES" dirty="0">
              <a:ea typeface="Calibri Light"/>
              <a:cs typeface="Calibri Light"/>
            </a:endParaRPr>
          </a:p>
          <a:p>
            <a:pPr lvl="1"/>
            <a:r>
              <a:rPr lang="es-ES" dirty="0"/>
              <a:t>¿Cuándo fue su última menstruación y tuvo falta de períodos o tuvo un embarazo reciente?</a:t>
            </a:r>
            <a:endParaRPr lang="es-ES" i="1" dirty="0">
              <a:ea typeface="Calibri Light"/>
              <a:cs typeface="Calibri Light"/>
            </a:endParaRPr>
          </a:p>
          <a:p>
            <a:pPr marL="0" indent="0">
              <a:buNone/>
            </a:pPr>
            <a:r>
              <a:rPr lang="es-ES" b="1" dirty="0">
                <a:solidFill>
                  <a:schemeClr val="accent2"/>
                </a:solidFill>
              </a:rPr>
              <a:t>Pensar:</a:t>
            </a:r>
            <a:endParaRPr lang="es-ES" b="1" dirty="0">
              <a:solidFill>
                <a:schemeClr val="accent2"/>
              </a:solidFill>
              <a:ea typeface="Calibri Light"/>
              <a:cs typeface="Calibri Light" panose="020F0302020204030204"/>
            </a:endParaRPr>
          </a:p>
          <a:p>
            <a:pPr lvl="1"/>
            <a:r>
              <a:rPr lang="es-ES" dirty="0"/>
              <a:t>El sangrado vaginal puede estar relacionado con el embarazo</a:t>
            </a:r>
            <a:endParaRPr lang="es-ES" dirty="0">
              <a:ea typeface="Calibri Light"/>
              <a:cs typeface="Calibri Light"/>
            </a:endParaRPr>
          </a:p>
          <a:p>
            <a:pPr lvl="1"/>
            <a:r>
              <a:rPr lang="es-ES" dirty="0">
                <a:cs typeface="Calibri Light"/>
              </a:rPr>
              <a:t>Es posible que una mujer no sepa que está embarazada durante las primeras semanas</a:t>
            </a:r>
            <a:endParaRPr lang="es-ES" dirty="0">
              <a:ea typeface="Calibri Light"/>
              <a:cs typeface="Calibri Light"/>
            </a:endParaRPr>
          </a:p>
          <a:p>
            <a:pPr lvl="1"/>
            <a:r>
              <a:rPr lang="es-ES" dirty="0"/>
              <a:t>Todas las mujeres corren el riesgo de tener un embarazo ectópico (fuera del útero)</a:t>
            </a:r>
            <a:endParaRPr lang="es-ES" dirty="0">
              <a:ea typeface="Calibri Light"/>
              <a:cs typeface="Calibri Light"/>
            </a:endParaRPr>
          </a:p>
          <a:p>
            <a:pPr lvl="1"/>
            <a:r>
              <a:rPr lang="es-ES" dirty="0"/>
              <a:t>La ruptura de embarazo ectópico puede ocurrir incluso antes de que la mujer sepa que está embarazada</a:t>
            </a:r>
            <a:endParaRPr lang="es-ES" dirty="0">
              <a:ea typeface="Calibri Light"/>
              <a:cs typeface="Calibri Light"/>
            </a:endParaRPr>
          </a:p>
          <a:p>
            <a:pPr lvl="1"/>
            <a:r>
              <a:rPr lang="es-ES" dirty="0"/>
              <a:t>El sangrado vaginal puede ser generado por tumores en el cérvix o el útero</a:t>
            </a:r>
            <a:endParaRPr lang="es-ES" dirty="0">
              <a:ea typeface="Calibri Light"/>
              <a:cs typeface="Calibri Ligh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709" y="4997253"/>
            <a:ext cx="1076641" cy="1132074"/>
          </a:xfrm>
          <a:prstGeom prst="rect">
            <a:avLst/>
          </a:prstGeom>
        </p:spPr>
      </p:pic>
      <p:pic>
        <p:nvPicPr>
          <p:cNvPr id="3074" name="Picture 2" descr="A picture containing logo&#10;&#10;Description automatically generated">
            <a:extLst>
              <a:ext uri="{FF2B5EF4-FFF2-40B4-BE49-F238E27FC236}">
                <a16:creationId xmlns:a16="http://schemas.microsoft.com/office/drawing/2014/main" id="{6A23E328-227A-D803-E568-C19938215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9339" y="754058"/>
            <a:ext cx="2295525"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a:extLst>
              <a:ext uri="{FF2B5EF4-FFF2-40B4-BE49-F238E27FC236}">
                <a16:creationId xmlns:a16="http://schemas.microsoft.com/office/drawing/2014/main" id="{BDFF3C4E-8F3A-41D2-E640-451954C072C2}"/>
              </a:ext>
            </a:extLst>
          </p:cNvPr>
          <p:cNvSpPr txBox="1"/>
          <p:nvPr/>
        </p:nvSpPr>
        <p:spPr>
          <a:xfrm>
            <a:off x="10157588" y="229710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9" name="Title 1">
            <a:extLst>
              <a:ext uri="{FF2B5EF4-FFF2-40B4-BE49-F238E27FC236}">
                <a16:creationId xmlns:a16="http://schemas.microsoft.com/office/drawing/2014/main" id="{C264F0B7-7EC9-CE2E-CAA9-1264E8D5263F}"/>
              </a:ext>
            </a:extLst>
          </p:cNvPr>
          <p:cNvSpPr>
            <a:spLocks noGrp="1"/>
          </p:cNvSpPr>
          <p:nvPr>
            <p:ph type="title"/>
          </p:nvPr>
        </p:nvSpPr>
        <p:spPr>
          <a:xfrm>
            <a:off x="442331" y="130222"/>
            <a:ext cx="10515600" cy="727695"/>
          </a:xfrm>
        </p:spPr>
        <p:txBody>
          <a:bodyPr/>
          <a:lstStyle/>
          <a:p>
            <a:r>
              <a:rPr lang="es-MX" dirty="0"/>
              <a:t>S: Signos y Síntomas</a:t>
            </a:r>
            <a:endParaRPr lang="en-US" dirty="0"/>
          </a:p>
        </p:txBody>
      </p:sp>
    </p:spTree>
    <p:extLst>
      <p:ext uri="{BB962C8B-B14F-4D97-AF65-F5344CB8AC3E}">
        <p14:creationId xmlns:p14="http://schemas.microsoft.com/office/powerpoint/2010/main" val="32781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350" y="1348602"/>
            <a:ext cx="7381875" cy="4351338"/>
          </a:xfrm>
        </p:spPr>
        <p:txBody>
          <a:bodyPr vert="horz" lIns="91440" tIns="45720" rIns="91440" bIns="45720" rtlCol="0" anchor="t">
            <a:normAutofit/>
          </a:bodyPr>
          <a:lstStyle/>
          <a:p>
            <a:pPr marL="0" indent="0">
              <a:buNone/>
            </a:pPr>
            <a:r>
              <a:rPr lang="en-US" b="1" dirty="0" err="1"/>
              <a:t>Preguntar</a:t>
            </a:r>
            <a:r>
              <a:rPr lang="en-US" b="1" dirty="0"/>
              <a:t>:</a:t>
            </a:r>
            <a:endParaRPr lang="en-US" dirty="0">
              <a:cs typeface="Calibri Light" panose="020F0302020204030204"/>
            </a:endParaRPr>
          </a:p>
          <a:p>
            <a:pPr lvl="1"/>
            <a:r>
              <a:rPr lang="es-MX" dirty="0"/>
              <a:t>¿La persona tuvo dolor torácico?</a:t>
            </a:r>
            <a:endParaRPr lang="en-US" i="1" dirty="0"/>
          </a:p>
          <a:p>
            <a:pPr lvl="1"/>
            <a:endParaRPr lang="en-US" i="1"/>
          </a:p>
          <a:p>
            <a:pPr lvl="1"/>
            <a:endParaRPr lang="en-US" i="1" dirty="0"/>
          </a:p>
          <a:p>
            <a:pPr marL="0" indent="0">
              <a:buNone/>
            </a:pPr>
            <a:r>
              <a:rPr lang="en-US" b="1" dirty="0">
                <a:solidFill>
                  <a:schemeClr val="accent2"/>
                </a:solidFill>
              </a:rPr>
              <a:t>Pensar:</a:t>
            </a:r>
            <a:endParaRPr lang="en-US" dirty="0">
              <a:solidFill>
                <a:schemeClr val="accent2"/>
              </a:solidFill>
            </a:endParaRPr>
          </a:p>
          <a:p>
            <a:pPr lvl="1"/>
            <a:r>
              <a:rPr lang="es-MX" dirty="0"/>
              <a:t>El dolor torácico puede sugerir que la persona tuvo un ataque cardíaco</a:t>
            </a:r>
            <a:endParaRPr lang="es-MX" dirty="0">
              <a:cs typeface="Calibri Light"/>
            </a:endParaRPr>
          </a:p>
          <a:p>
            <a:pPr lvl="1"/>
            <a:r>
              <a:rPr lang="es-MX" dirty="0"/>
              <a:t>El daño muscular en el corazón puede reducir su capacidad de bombear sangre a todo el cuerpo, lo que puede causar un estado de choque</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709" y="5260435"/>
            <a:ext cx="1076641" cy="1132074"/>
          </a:xfrm>
          <a:prstGeom prst="rect">
            <a:avLst/>
          </a:prstGeom>
        </p:spPr>
      </p:pic>
      <p:pic>
        <p:nvPicPr>
          <p:cNvPr id="4100" name="Picture 4" descr="A picture containing text&#10;&#10;Description automatically generated">
            <a:extLst>
              <a:ext uri="{FF2B5EF4-FFF2-40B4-BE49-F238E27FC236}">
                <a16:creationId xmlns:a16="http://schemas.microsoft.com/office/drawing/2014/main" id="{1034F420-E148-7893-A12B-76AD70CC9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900" y="887768"/>
            <a:ext cx="3081250" cy="25412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a:extLst>
              <a:ext uri="{FF2B5EF4-FFF2-40B4-BE49-F238E27FC236}">
                <a16:creationId xmlns:a16="http://schemas.microsoft.com/office/drawing/2014/main" id="{BDFF3C4E-8F3A-41D2-E640-451954C072C2}"/>
              </a:ext>
            </a:extLst>
          </p:cNvPr>
          <p:cNvSpPr txBox="1"/>
          <p:nvPr/>
        </p:nvSpPr>
        <p:spPr>
          <a:xfrm>
            <a:off x="8853123" y="342900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9" name="Title 1">
            <a:extLst>
              <a:ext uri="{FF2B5EF4-FFF2-40B4-BE49-F238E27FC236}">
                <a16:creationId xmlns:a16="http://schemas.microsoft.com/office/drawing/2014/main" id="{CC1E34A0-2044-B6DE-6676-37FBC3FBF60C}"/>
              </a:ext>
            </a:extLst>
          </p:cNvPr>
          <p:cNvSpPr>
            <a:spLocks noGrp="1"/>
          </p:cNvSpPr>
          <p:nvPr>
            <p:ph type="title"/>
          </p:nvPr>
        </p:nvSpPr>
        <p:spPr>
          <a:xfrm>
            <a:off x="442331" y="130222"/>
            <a:ext cx="10515600" cy="727695"/>
          </a:xfrm>
        </p:spPr>
        <p:txBody>
          <a:bodyPr/>
          <a:lstStyle/>
          <a:p>
            <a:r>
              <a:rPr lang="es-MX" dirty="0"/>
              <a:t>S: Signos y Síntomas</a:t>
            </a:r>
            <a:endParaRPr lang="en-US" dirty="0"/>
          </a:p>
        </p:txBody>
      </p:sp>
    </p:spTree>
    <p:extLst>
      <p:ext uri="{BB962C8B-B14F-4D97-AF65-F5344CB8AC3E}">
        <p14:creationId xmlns:p14="http://schemas.microsoft.com/office/powerpoint/2010/main" val="211760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6350" y="1766772"/>
            <a:ext cx="7524750" cy="4351338"/>
          </a:xfrm>
        </p:spPr>
        <p:txBody>
          <a:bodyPr vert="horz" lIns="91440" tIns="45720" rIns="91440" bIns="45720" rtlCol="0" anchor="t">
            <a:normAutofit/>
          </a:bodyPr>
          <a:lstStyle/>
          <a:p>
            <a:pPr marL="0" indent="0">
              <a:buNone/>
            </a:pPr>
            <a:r>
              <a:rPr lang="es-ES" b="1" dirty="0"/>
              <a:t>Preguntar:</a:t>
            </a:r>
            <a:endParaRPr lang="es-ES" dirty="0">
              <a:ea typeface="Calibri Light"/>
              <a:cs typeface="Calibri Light" panose="020F0302020204030204"/>
            </a:endParaRPr>
          </a:p>
          <a:p>
            <a:pPr lvl="1"/>
            <a:r>
              <a:rPr lang="es-ES" dirty="0"/>
              <a:t>¿La persona tuvo fiebre?</a:t>
            </a:r>
            <a:endParaRPr lang="es-ES" i="1" dirty="0">
              <a:ea typeface="Calibri Light"/>
              <a:cs typeface="Calibri Light"/>
            </a:endParaRPr>
          </a:p>
          <a:p>
            <a:pPr lvl="1"/>
            <a:endParaRPr lang="es-ES" i="1" dirty="0">
              <a:ea typeface="Calibri Light"/>
              <a:cs typeface="Calibri Light"/>
            </a:endParaRPr>
          </a:p>
          <a:p>
            <a:pPr marL="0" indent="0">
              <a:buNone/>
            </a:pPr>
            <a:r>
              <a:rPr lang="es-ES" b="1" dirty="0">
                <a:solidFill>
                  <a:schemeClr val="accent2"/>
                </a:solidFill>
              </a:rPr>
              <a:t>Pensar:</a:t>
            </a:r>
            <a:endParaRPr lang="es-ES" b="1" dirty="0">
              <a:solidFill>
                <a:schemeClr val="accent2"/>
              </a:solidFill>
              <a:ea typeface="Calibri Light"/>
              <a:cs typeface="Calibri Light"/>
            </a:endParaRPr>
          </a:p>
          <a:p>
            <a:pPr lvl="1"/>
            <a:r>
              <a:rPr lang="es-ES" dirty="0"/>
              <a:t>La fiebre sugiere infección</a:t>
            </a:r>
            <a:endParaRPr lang="es-ES" dirty="0">
              <a:ea typeface="Calibri Light"/>
              <a:cs typeface="Calibri Light"/>
            </a:endParaRPr>
          </a:p>
          <a:p>
            <a:pPr lvl="1"/>
            <a:r>
              <a:rPr lang="es-ES" dirty="0"/>
              <a:t>Una infección grave causa dilatación anormal de los vasos sanguíneos y filtración de líquidos a través de los vasos sanguíneos</a:t>
            </a:r>
            <a:endParaRPr lang="es-ES" dirty="0">
              <a:ea typeface="Calibri Light"/>
              <a:cs typeface="Calibri Light"/>
            </a:endParaRPr>
          </a:p>
          <a:p>
            <a:pPr lvl="1"/>
            <a:r>
              <a:rPr lang="es-ES" dirty="0">
                <a:cs typeface="Calibri Light"/>
              </a:rPr>
              <a:t>Esto reduce la presión arterial y provoca estado de choque</a:t>
            </a:r>
            <a:endParaRPr lang="es-ES" dirty="0">
              <a:ea typeface="Calibri Light"/>
              <a:cs typeface="Calibri Ligh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637" y="4739809"/>
            <a:ext cx="1076641" cy="1132074"/>
          </a:xfrm>
          <a:prstGeom prst="rect">
            <a:avLst/>
          </a:prstGeom>
        </p:spPr>
      </p:pic>
      <p:pic>
        <p:nvPicPr>
          <p:cNvPr id="5122" name="Picture 2" descr="A picture containing text&#10;&#10;Description automatically generated">
            <a:extLst>
              <a:ext uri="{FF2B5EF4-FFF2-40B4-BE49-F238E27FC236}">
                <a16:creationId xmlns:a16="http://schemas.microsoft.com/office/drawing/2014/main" id="{5D611FA7-DD2B-6CF1-783E-774926CEC6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1052513"/>
            <a:ext cx="2590800" cy="180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a:extLst>
              <a:ext uri="{FF2B5EF4-FFF2-40B4-BE49-F238E27FC236}">
                <a16:creationId xmlns:a16="http://schemas.microsoft.com/office/drawing/2014/main" id="{4F268A94-BBDA-5934-6373-C0568C84C2F4}"/>
              </a:ext>
            </a:extLst>
          </p:cNvPr>
          <p:cNvSpPr txBox="1"/>
          <p:nvPr/>
        </p:nvSpPr>
        <p:spPr>
          <a:xfrm>
            <a:off x="9278079" y="285273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8" name="Title 1">
            <a:extLst>
              <a:ext uri="{FF2B5EF4-FFF2-40B4-BE49-F238E27FC236}">
                <a16:creationId xmlns:a16="http://schemas.microsoft.com/office/drawing/2014/main" id="{0AA1703C-53B3-70C0-5CA5-5FA72AEF4E67}"/>
              </a:ext>
            </a:extLst>
          </p:cNvPr>
          <p:cNvSpPr txBox="1">
            <a:spLocks/>
          </p:cNvSpPr>
          <p:nvPr/>
        </p:nvSpPr>
        <p:spPr>
          <a:xfrm>
            <a:off x="535257" y="111637"/>
            <a:ext cx="10515600"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MX" dirty="0"/>
              <a:t>S: Signos y Síntomas</a:t>
            </a:r>
            <a:endParaRPr lang="en-US" dirty="0"/>
          </a:p>
        </p:txBody>
      </p:sp>
    </p:spTree>
    <p:extLst>
      <p:ext uri="{BB962C8B-B14F-4D97-AF65-F5344CB8AC3E}">
        <p14:creationId xmlns:p14="http://schemas.microsoft.com/office/powerpoint/2010/main" val="86402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2009" y="1562333"/>
            <a:ext cx="7467600" cy="4351338"/>
          </a:xfrm>
        </p:spPr>
        <p:txBody>
          <a:bodyPr vert="horz" lIns="91440" tIns="45720" rIns="91440" bIns="45720" rtlCol="0" anchor="t">
            <a:normAutofit/>
          </a:bodyPr>
          <a:lstStyle/>
          <a:p>
            <a:pPr marL="0" indent="0">
              <a:buNone/>
            </a:pPr>
            <a:r>
              <a:rPr lang="es-ES" b="1" dirty="0"/>
              <a:t>Preguntar:</a:t>
            </a:r>
            <a:endParaRPr lang="es-ES" dirty="0">
              <a:ea typeface="Calibri Light"/>
              <a:cs typeface="Calibri Light" panose="020F0302020204030204"/>
            </a:endParaRPr>
          </a:p>
          <a:p>
            <a:pPr lvl="1"/>
            <a:r>
              <a:rPr lang="es-ES" dirty="0"/>
              <a:t>¿La persona estuvo expuesta a toxinas, medicamentos, picaduras de insectos u otras sustancias?</a:t>
            </a:r>
            <a:endParaRPr lang="es-ES" i="1" dirty="0">
              <a:ea typeface="Calibri Light"/>
              <a:cs typeface="Calibri Light"/>
            </a:endParaRPr>
          </a:p>
          <a:p>
            <a:pPr marL="0" indent="0">
              <a:buNone/>
            </a:pPr>
            <a:r>
              <a:rPr lang="es-ES" b="1" dirty="0">
                <a:solidFill>
                  <a:schemeClr val="accent2"/>
                </a:solidFill>
              </a:rPr>
              <a:t>Pensar:</a:t>
            </a:r>
            <a:endParaRPr lang="es-ES" b="1" dirty="0">
              <a:solidFill>
                <a:schemeClr val="accent2"/>
              </a:solidFill>
              <a:ea typeface="Calibri Light"/>
              <a:cs typeface="Calibri Light" panose="020F0302020204030204"/>
            </a:endParaRPr>
          </a:p>
          <a:p>
            <a:pPr lvl="1"/>
            <a:r>
              <a:rPr lang="es-ES" dirty="0"/>
              <a:t>Las reacciones alérgicas graves pueden provocar un estado de choque</a:t>
            </a:r>
            <a:endParaRPr lang="es-ES" dirty="0">
              <a:ea typeface="Calibri Light"/>
              <a:cs typeface="Calibri Light"/>
            </a:endParaRPr>
          </a:p>
          <a:p>
            <a:pPr lvl="1"/>
            <a:r>
              <a:rPr lang="es-ES" dirty="0"/>
              <a:t>La sobredosis de varios medicamentos, incluidos los que se usan para tratar la presión arterial y las crisis epilépticas/ convulsiones, pueden causar un estado de choque</a:t>
            </a:r>
            <a:endParaRPr lang="es-ES" dirty="0">
              <a:ea typeface="Calibri Light"/>
              <a:cs typeface="Calibri Ligh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637" y="4739809"/>
            <a:ext cx="1076641" cy="1132074"/>
          </a:xfrm>
          <a:prstGeom prst="rect">
            <a:avLst/>
          </a:prstGeom>
        </p:spPr>
      </p:pic>
      <p:pic>
        <p:nvPicPr>
          <p:cNvPr id="6146" name="Picture 2">
            <a:extLst>
              <a:ext uri="{FF2B5EF4-FFF2-40B4-BE49-F238E27FC236}">
                <a16:creationId xmlns:a16="http://schemas.microsoft.com/office/drawing/2014/main" id="{B5AE0047-CB72-408D-B217-7BCCB7425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7675" y="533400"/>
            <a:ext cx="3943350" cy="2752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37D84C-2042-E916-39EE-3A0937A87509}"/>
              </a:ext>
            </a:extLst>
          </p:cNvPr>
          <p:cNvSpPr txBox="1"/>
          <p:nvPr/>
        </p:nvSpPr>
        <p:spPr>
          <a:xfrm>
            <a:off x="9152164" y="3050872"/>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9" name="Title 1">
            <a:extLst>
              <a:ext uri="{FF2B5EF4-FFF2-40B4-BE49-F238E27FC236}">
                <a16:creationId xmlns:a16="http://schemas.microsoft.com/office/drawing/2014/main" id="{9DDE13FA-AE89-288D-2E63-760738BDCC56}"/>
              </a:ext>
            </a:extLst>
          </p:cNvPr>
          <p:cNvSpPr txBox="1">
            <a:spLocks/>
          </p:cNvSpPr>
          <p:nvPr/>
        </p:nvSpPr>
        <p:spPr>
          <a:xfrm>
            <a:off x="442331" y="130222"/>
            <a:ext cx="10515600"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MX" dirty="0"/>
              <a:t>S: Signos y Síntomas</a:t>
            </a:r>
            <a:endParaRPr lang="en-US" dirty="0"/>
          </a:p>
        </p:txBody>
      </p:sp>
    </p:spTree>
    <p:extLst>
      <p:ext uri="{BB962C8B-B14F-4D97-AF65-F5344CB8AC3E}">
        <p14:creationId xmlns:p14="http://schemas.microsoft.com/office/powerpoint/2010/main" val="167046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331" y="130222"/>
            <a:ext cx="10515600" cy="727695"/>
          </a:xfrm>
        </p:spPr>
        <p:txBody>
          <a:bodyPr/>
          <a:lstStyle/>
          <a:p>
            <a:r>
              <a:rPr lang="es-MX" dirty="0"/>
              <a:t>S: Signos y Síntomas</a:t>
            </a:r>
            <a:endParaRPr lang="en-US" dirty="0"/>
          </a:p>
        </p:txBody>
      </p:sp>
      <p:sp>
        <p:nvSpPr>
          <p:cNvPr id="3" name="Content Placeholder 2"/>
          <p:cNvSpPr>
            <a:spLocks noGrp="1"/>
          </p:cNvSpPr>
          <p:nvPr>
            <p:ph idx="1"/>
          </p:nvPr>
        </p:nvSpPr>
        <p:spPr>
          <a:xfrm>
            <a:off x="1202009" y="1469407"/>
            <a:ext cx="7467600" cy="4351338"/>
          </a:xfrm>
        </p:spPr>
        <p:txBody>
          <a:bodyPr vert="horz" lIns="91440" tIns="45720" rIns="91440" bIns="45720" rtlCol="0" anchor="t">
            <a:normAutofit/>
          </a:bodyPr>
          <a:lstStyle/>
          <a:p>
            <a:pPr marL="0" indent="0">
              <a:buNone/>
            </a:pPr>
            <a:r>
              <a:rPr lang="es-ES" b="1" dirty="0"/>
              <a:t>Preguntar:</a:t>
            </a:r>
            <a:endParaRPr lang="es-ES" dirty="0">
              <a:ea typeface="Calibri Light"/>
              <a:cs typeface="Calibri Light" panose="020F0302020204030204"/>
            </a:endParaRPr>
          </a:p>
          <a:p>
            <a:pPr lvl="1"/>
            <a:r>
              <a:rPr lang="es-ES" dirty="0"/>
              <a:t>¿La persona tuvo alteración del estado mental o un adormecimiento inusual?</a:t>
            </a:r>
            <a:endParaRPr lang="es-ES" i="1" dirty="0">
              <a:ea typeface="Calibri Light"/>
              <a:cs typeface="Calibri Light"/>
            </a:endParaRPr>
          </a:p>
          <a:p>
            <a:pPr lvl="1"/>
            <a:endParaRPr lang="es-ES" i="1" dirty="0">
              <a:ea typeface="Calibri Light"/>
              <a:cs typeface="Calibri Light"/>
            </a:endParaRPr>
          </a:p>
          <a:p>
            <a:pPr marL="0" indent="0">
              <a:buNone/>
            </a:pPr>
            <a:r>
              <a:rPr lang="es-ES" b="1" dirty="0">
                <a:solidFill>
                  <a:schemeClr val="accent2"/>
                </a:solidFill>
              </a:rPr>
              <a:t>Pensar:</a:t>
            </a:r>
            <a:endParaRPr lang="es-ES" b="1" dirty="0">
              <a:solidFill>
                <a:schemeClr val="accent2"/>
              </a:solidFill>
              <a:ea typeface="Calibri Light"/>
              <a:cs typeface="Calibri Light" panose="020F0302020204030204"/>
            </a:endParaRPr>
          </a:p>
          <a:p>
            <a:pPr lvl="1"/>
            <a:r>
              <a:rPr lang="es-ES" dirty="0"/>
              <a:t>El cerebro es uno de los últimos órganos en ser afectados por la mala perfusión</a:t>
            </a:r>
            <a:endParaRPr lang="es-ES" dirty="0">
              <a:ea typeface="Calibri Light"/>
              <a:cs typeface="Calibri Light"/>
            </a:endParaRPr>
          </a:p>
          <a:p>
            <a:pPr lvl="1"/>
            <a:r>
              <a:rPr lang="es-ES" dirty="0">
                <a:ea typeface="+mj-lt"/>
                <a:cs typeface="+mj-lt"/>
              </a:rPr>
              <a:t>Si el cerebro no tiene suficiente flujo sanguíneo y oxígeno para funcionar, esto es un signo de estado de choque grave</a:t>
            </a:r>
            <a:endParaRPr lang="es-ES" dirty="0">
              <a:ea typeface="Calibri Light"/>
              <a:cs typeface="Calibri Ligh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637" y="4739809"/>
            <a:ext cx="1076641" cy="1132074"/>
          </a:xfrm>
          <a:prstGeom prst="rect">
            <a:avLst/>
          </a:prstGeom>
        </p:spPr>
      </p:pic>
      <p:pic>
        <p:nvPicPr>
          <p:cNvPr id="7170" name="Picture 2">
            <a:extLst>
              <a:ext uri="{FF2B5EF4-FFF2-40B4-BE49-F238E27FC236}">
                <a16:creationId xmlns:a16="http://schemas.microsoft.com/office/drawing/2014/main" id="{41A421DB-8BAA-0583-D7E7-830F604FE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088" y="0"/>
            <a:ext cx="3686175" cy="2581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F6989CBA-90B4-3B73-43AB-BF7E7AEF5B45}"/>
              </a:ext>
            </a:extLst>
          </p:cNvPr>
          <p:cNvSpPr txBox="1"/>
          <p:nvPr/>
        </p:nvSpPr>
        <p:spPr>
          <a:xfrm>
            <a:off x="9861777" y="231966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dirty="0">
                <a:solidFill>
                  <a:srgbClr val="4D5156"/>
                </a:solidFill>
                <a:latin typeface="Arial"/>
              </a:rPr>
              <a:t>©</a:t>
            </a:r>
            <a:r>
              <a:rPr lang="en-US" sz="1100" b="1" dirty="0"/>
              <a:t>WHO/Laerdal Medical</a:t>
            </a:r>
            <a:endParaRPr lang="en-US" dirty="0"/>
          </a:p>
        </p:txBody>
      </p:sp>
    </p:spTree>
    <p:extLst>
      <p:ext uri="{BB962C8B-B14F-4D97-AF65-F5344CB8AC3E}">
        <p14:creationId xmlns:p14="http://schemas.microsoft.com/office/powerpoint/2010/main" val="65440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s-MX" dirty="0"/>
              <a:t>Alergias</a:t>
            </a:r>
            <a:endParaRPr lang="en-US" dirty="0"/>
          </a:p>
        </p:txBody>
      </p:sp>
      <p:sp>
        <p:nvSpPr>
          <p:cNvPr id="5" name="Content Placeholder 2"/>
          <p:cNvSpPr>
            <a:spLocks noGrp="1"/>
          </p:cNvSpPr>
          <p:nvPr>
            <p:ph idx="1"/>
          </p:nvPr>
        </p:nvSpPr>
        <p:spPr>
          <a:xfrm>
            <a:off x="1147482" y="1825625"/>
            <a:ext cx="7810781" cy="4351338"/>
          </a:xfrm>
        </p:spPr>
        <p:txBody>
          <a:bodyPr vert="horz" lIns="91440" tIns="45720" rIns="91440" bIns="45720" rtlCol="0" anchor="t">
            <a:normAutofit/>
          </a:bodyPr>
          <a:lstStyle/>
          <a:p>
            <a:pPr marL="0" indent="0">
              <a:buNone/>
            </a:pPr>
            <a:r>
              <a:rPr lang="es-ES" b="1" dirty="0"/>
              <a:t>Preguntar:</a:t>
            </a:r>
            <a:endParaRPr lang="es-ES" dirty="0">
              <a:ea typeface="Calibri Light"/>
              <a:cs typeface="Calibri Light" panose="020F0302020204030204"/>
            </a:endParaRPr>
          </a:p>
          <a:p>
            <a:pPr lvl="1"/>
            <a:r>
              <a:rPr lang="es-ES" dirty="0"/>
              <a:t>¿La persona tiene alguna alergia conocida?</a:t>
            </a:r>
            <a:endParaRPr lang="es-ES" i="1" dirty="0">
              <a:ea typeface="Calibri Light"/>
              <a:cs typeface="Calibri Light"/>
            </a:endParaRPr>
          </a:p>
          <a:p>
            <a:pPr lvl="1"/>
            <a:endParaRPr lang="es-ES" i="1" dirty="0">
              <a:ea typeface="Calibri Light"/>
              <a:cs typeface="Calibri Light"/>
            </a:endParaRPr>
          </a:p>
          <a:p>
            <a:pPr lvl="1"/>
            <a:endParaRPr lang="es-ES" i="1" dirty="0">
              <a:ea typeface="Calibri Light"/>
              <a:cs typeface="Calibri Light"/>
            </a:endParaRPr>
          </a:p>
          <a:p>
            <a:pPr marL="0" indent="0">
              <a:buNone/>
            </a:pPr>
            <a:r>
              <a:rPr lang="es-ES" b="1" dirty="0">
                <a:solidFill>
                  <a:schemeClr val="accent2"/>
                </a:solidFill>
              </a:rPr>
              <a:t>Pensar:</a:t>
            </a:r>
            <a:endParaRPr lang="es-ES" b="1" dirty="0">
              <a:solidFill>
                <a:schemeClr val="accent2"/>
              </a:solidFill>
              <a:ea typeface="Calibri Light"/>
              <a:cs typeface="Calibri Light" panose="020F0302020204030204"/>
            </a:endParaRPr>
          </a:p>
          <a:p>
            <a:pPr lvl="1"/>
            <a:r>
              <a:rPr lang="es-ES" dirty="0"/>
              <a:t>Las reacciones alérgicas pueden causar un estado de choque debido a una relajación anormal de los vasos sanguíneos</a:t>
            </a:r>
            <a:endParaRPr lang="es-ES" dirty="0">
              <a:ea typeface="Calibri Light"/>
              <a:cs typeface="Calibri Light"/>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79" y="4325741"/>
            <a:ext cx="1076641" cy="1132074"/>
          </a:xfrm>
          <a:prstGeom prst="rect">
            <a:avLst/>
          </a:prstGeom>
        </p:spPr>
      </p:pic>
      <p:pic>
        <p:nvPicPr>
          <p:cNvPr id="8194" name="Picture 2" descr="A picture containing text&#10;&#10;Description automatically generated">
            <a:extLst>
              <a:ext uri="{FF2B5EF4-FFF2-40B4-BE49-F238E27FC236}">
                <a16:creationId xmlns:a16="http://schemas.microsoft.com/office/drawing/2014/main" id="{87908CAC-08F1-4A2F-3D90-00AA9CF29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638" y="1373931"/>
            <a:ext cx="2778943" cy="2226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a:extLst>
              <a:ext uri="{FF2B5EF4-FFF2-40B4-BE49-F238E27FC236}">
                <a16:creationId xmlns:a16="http://schemas.microsoft.com/office/drawing/2014/main" id="{A4D38C5C-A6D1-2BB2-97D4-0091D115AAA1}"/>
              </a:ext>
            </a:extLst>
          </p:cNvPr>
          <p:cNvSpPr txBox="1"/>
          <p:nvPr/>
        </p:nvSpPr>
        <p:spPr>
          <a:xfrm>
            <a:off x="9251679" y="363253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50052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139" y="141488"/>
            <a:ext cx="10515600" cy="727695"/>
          </a:xfrm>
        </p:spPr>
        <p:txBody>
          <a:bodyPr/>
          <a:lstStyle/>
          <a:p>
            <a:r>
              <a:rPr lang="en-US" dirty="0"/>
              <a:t>M: </a:t>
            </a:r>
            <a:r>
              <a:rPr lang="es-MX" dirty="0"/>
              <a:t>Medicamentos</a:t>
            </a:r>
            <a:endParaRPr lang="en-US" dirty="0"/>
          </a:p>
        </p:txBody>
      </p:sp>
      <p:sp>
        <p:nvSpPr>
          <p:cNvPr id="5" name="Content Placeholder 2"/>
          <p:cNvSpPr>
            <a:spLocks noGrp="1"/>
          </p:cNvSpPr>
          <p:nvPr>
            <p:ph idx="1"/>
          </p:nvPr>
        </p:nvSpPr>
        <p:spPr>
          <a:xfrm>
            <a:off x="593818" y="1590268"/>
            <a:ext cx="8935480" cy="5070488"/>
          </a:xfrm>
        </p:spPr>
        <p:txBody>
          <a:bodyPr vert="horz" lIns="91440" tIns="45720" rIns="91440" bIns="45720" rtlCol="0" anchor="t">
            <a:normAutofit/>
          </a:bodyPr>
          <a:lstStyle/>
          <a:p>
            <a:pPr marL="0" indent="0">
              <a:buNone/>
            </a:pPr>
            <a:r>
              <a:rPr lang="es-ES" sz="2400" b="1" dirty="0"/>
              <a:t>Preguntar:</a:t>
            </a:r>
            <a:endParaRPr lang="es-ES" sz="2400" dirty="0">
              <a:ea typeface="Calibri Light"/>
              <a:cs typeface="Calibri Light" panose="020F0302020204030204"/>
            </a:endParaRPr>
          </a:p>
          <a:p>
            <a:pPr lvl="1"/>
            <a:r>
              <a:rPr lang="es-ES" sz="2200" dirty="0"/>
              <a:t>¿Actualmente toma algún medicamento?</a:t>
            </a:r>
            <a:endParaRPr lang="es-ES" sz="2200" i="1" dirty="0">
              <a:ea typeface="Calibri Light"/>
              <a:cs typeface="Calibri Light"/>
            </a:endParaRPr>
          </a:p>
          <a:p>
            <a:pPr lvl="1"/>
            <a:r>
              <a:rPr lang="es-ES" sz="2200" dirty="0">
                <a:cs typeface="Calibri Light"/>
              </a:rPr>
              <a:t>¿Está tomando algún medicamente nuevo o cambiaron su dosis?</a:t>
            </a:r>
            <a:endParaRPr lang="es-ES" sz="2200" dirty="0">
              <a:ea typeface="Calibri Light"/>
              <a:cs typeface="Calibri Light"/>
            </a:endParaRPr>
          </a:p>
          <a:p>
            <a:pPr lvl="1"/>
            <a:endParaRPr lang="es-ES" i="1" dirty="0">
              <a:ea typeface="Calibri Light"/>
              <a:cs typeface="Calibri Light"/>
            </a:endParaRPr>
          </a:p>
          <a:p>
            <a:pPr lvl="1"/>
            <a:endParaRPr lang="es-ES" i="1" dirty="0">
              <a:solidFill>
                <a:srgbClr val="000000"/>
              </a:solidFill>
              <a:ea typeface="Calibri Light"/>
              <a:cs typeface="Calibri Light"/>
            </a:endParaRPr>
          </a:p>
          <a:p>
            <a:pPr marL="457200" lvl="1" indent="0">
              <a:buNone/>
            </a:pPr>
            <a:r>
              <a:rPr lang="es-ES" b="1" dirty="0">
                <a:solidFill>
                  <a:schemeClr val="accent2"/>
                </a:solidFill>
              </a:rPr>
              <a:t>Pensar:</a:t>
            </a:r>
            <a:endParaRPr lang="es-ES" b="1" dirty="0">
              <a:solidFill>
                <a:schemeClr val="accent2"/>
              </a:solidFill>
              <a:ea typeface="Calibri Light"/>
              <a:cs typeface="Calibri Light" panose="020F0302020204030204"/>
            </a:endParaRPr>
          </a:p>
          <a:p>
            <a:pPr lvl="2"/>
            <a:r>
              <a:rPr lang="es-ES" sz="2200" dirty="0"/>
              <a:t>Una sobredosis de medicamentos para la presión arterial o las convulsiones puede causar un estado de choque</a:t>
            </a:r>
            <a:endParaRPr lang="es-ES" sz="2200" dirty="0">
              <a:ea typeface="Calibri Light"/>
              <a:cs typeface="Calibri Light"/>
            </a:endParaRPr>
          </a:p>
          <a:p>
            <a:pPr lvl="2"/>
            <a:r>
              <a:rPr lang="es-ES" sz="2200" dirty="0"/>
              <a:t>Los medicamentos anticoagulantes pueden agravar el sangrado</a:t>
            </a:r>
            <a:endParaRPr lang="es-ES" sz="2200">
              <a:ea typeface="Calibri Light"/>
              <a:cs typeface="Calibri Light"/>
            </a:endParaRPr>
          </a:p>
          <a:p>
            <a:pPr lvl="2"/>
            <a:r>
              <a:rPr lang="es-ES" sz="2200" dirty="0"/>
              <a:t>Siempre pregunte en particular por nuevos medicamentos y recientes cambios en las dosis para evaluar reacciones alérgicas o efectos secundarios inesperados</a:t>
            </a:r>
            <a:endParaRPr lang="es-ES" sz="2200" dirty="0">
              <a:ea typeface="Calibri Light"/>
              <a:cs typeface="Calibri Ligh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331" y="4255715"/>
            <a:ext cx="1076641" cy="1132074"/>
          </a:xfrm>
          <a:prstGeom prst="rect">
            <a:avLst/>
          </a:prstGeom>
        </p:spPr>
      </p:pic>
      <p:pic>
        <p:nvPicPr>
          <p:cNvPr id="9218" name="Picture 2" descr="Icon&#10;&#10;Description automatically generated">
            <a:extLst>
              <a:ext uri="{FF2B5EF4-FFF2-40B4-BE49-F238E27FC236}">
                <a16:creationId xmlns:a16="http://schemas.microsoft.com/office/drawing/2014/main" id="{5AD1860A-E515-B906-3F61-29274D462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0790" y="781515"/>
            <a:ext cx="3300412" cy="2854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7">
            <a:extLst>
              <a:ext uri="{FF2B5EF4-FFF2-40B4-BE49-F238E27FC236}">
                <a16:creationId xmlns:a16="http://schemas.microsoft.com/office/drawing/2014/main" id="{A58F3E98-DF7C-1472-B894-A75E36B45FAF}"/>
              </a:ext>
            </a:extLst>
          </p:cNvPr>
          <p:cNvSpPr txBox="1"/>
          <p:nvPr/>
        </p:nvSpPr>
        <p:spPr>
          <a:xfrm>
            <a:off x="9871152" y="3336073"/>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60947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4000">
                <a:solidFill>
                  <a:srgbClr val="00205C"/>
                </a:solidFill>
                <a:latin typeface="Calibri" panose="020F0502020204030204" pitchFamily="34" charset="0"/>
                <a:cs typeface="Calibri" panose="020F0502020204030204" pitchFamily="34" charset="0"/>
              </a:rPr>
              <a:t>Objetivos</a:t>
            </a:r>
          </a:p>
        </p:txBody>
      </p:sp>
      <p:sp>
        <p:nvSpPr>
          <p:cNvPr id="7" name="Content Placeholder 2">
            <a:extLst>
              <a:ext uri="{FF2B5EF4-FFF2-40B4-BE49-F238E27FC236}">
                <a16:creationId xmlns:a16="http://schemas.microsoft.com/office/drawing/2014/main" id="{A91792F2-D408-9231-F22E-19376BC857D3}"/>
              </a:ext>
            </a:extLst>
          </p:cNvPr>
          <p:cNvSpPr txBox="1">
            <a:spLocks/>
          </p:cNvSpPr>
          <p:nvPr/>
        </p:nvSpPr>
        <p:spPr>
          <a:xfrm>
            <a:off x="709194" y="1590989"/>
            <a:ext cx="11389658" cy="5202985"/>
          </a:xfrm>
          <a:prstGeom prst="rect">
            <a:avLst/>
          </a:prstGeom>
        </p:spPr>
        <p:txBody>
          <a:bodyPr lIns="91440" tIns="45720" rIns="91440" bIns="4572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200">
                <a:latin typeface="Calibri Light"/>
                <a:ea typeface="+mn-lt"/>
                <a:cs typeface="Calibri Light"/>
              </a:rPr>
              <a:t>Reconocer signos de choque y de mala perfusión</a:t>
            </a:r>
            <a:endParaRPr lang="en-US" sz="2200">
              <a:latin typeface="Calibri Light"/>
              <a:cs typeface="Calibri Light"/>
            </a:endParaRPr>
          </a:p>
          <a:p>
            <a:r>
              <a:rPr lang="es-MX" sz="2200">
                <a:latin typeface="Calibri Light"/>
                <a:ea typeface="+mn-lt"/>
                <a:cs typeface="Calibri Light"/>
              </a:rPr>
              <a:t>Aplicar un historial SAMPLE a un paciente con choque</a:t>
            </a:r>
            <a:endParaRPr lang="es-MX" sz="2200">
              <a:latin typeface="Calibri Light"/>
              <a:cs typeface="Calibri Light"/>
            </a:endParaRPr>
          </a:p>
          <a:p>
            <a:r>
              <a:rPr lang="es-MX" sz="2200">
                <a:latin typeface="Calibri Light"/>
                <a:ea typeface="+mn-lt"/>
                <a:cs typeface="Calibri Light"/>
              </a:rPr>
              <a:t>Describir cómo realizar un examen secundario en caso de choque</a:t>
            </a:r>
            <a:endParaRPr lang="es-MX" sz="2200">
              <a:latin typeface="Calibri Light"/>
              <a:cs typeface="Calibri Light"/>
            </a:endParaRPr>
          </a:p>
          <a:p>
            <a:r>
              <a:rPr lang="es-MX" sz="2200">
                <a:latin typeface="Calibri Light"/>
                <a:ea typeface="+mn-lt"/>
                <a:cs typeface="Calibri Light"/>
              </a:rPr>
              <a:t>Evaluar el estado de los líquidos</a:t>
            </a:r>
            <a:endParaRPr lang="es-MX" sz="2200">
              <a:latin typeface="Calibri Light"/>
              <a:cs typeface="Calibri Light"/>
            </a:endParaRPr>
          </a:p>
          <a:p>
            <a:r>
              <a:rPr lang="es-MX" sz="2200">
                <a:latin typeface="Calibri Light"/>
                <a:ea typeface="+mn-lt"/>
                <a:cs typeface="Calibri Light"/>
              </a:rPr>
              <a:t>Seleccionar administración de líquidos adecuada según edad, peso y  condición del paciente</a:t>
            </a:r>
            <a:endParaRPr lang="es-MX" sz="2200">
              <a:latin typeface="Calibri Light"/>
              <a:cs typeface="Calibri Light"/>
            </a:endParaRPr>
          </a:p>
          <a:p>
            <a:r>
              <a:rPr lang="es-MX" sz="2200">
                <a:latin typeface="Calibri Light"/>
                <a:ea typeface="+mn-lt"/>
                <a:cs typeface="Calibri Light"/>
              </a:rPr>
              <a:t>Reconocer la desnutrición, la anemia, las quemaduras y ajustar la reanimación con líquidos</a:t>
            </a:r>
            <a:endParaRPr lang="es-MX" sz="2200">
              <a:latin typeface="Calibri Light"/>
              <a:cs typeface="Calibri Light"/>
            </a:endParaRPr>
          </a:p>
          <a:p>
            <a:r>
              <a:rPr lang="es-MX" sz="2200">
                <a:latin typeface="Calibri Light"/>
                <a:ea typeface="+mn-lt"/>
                <a:cs typeface="Calibri Light"/>
              </a:rPr>
              <a:t>Describir las causas de alto riesgo de choque</a:t>
            </a:r>
            <a:endParaRPr lang="es-MX" sz="2200">
              <a:latin typeface="Calibri Light"/>
              <a:cs typeface="Calibri Light"/>
            </a:endParaRPr>
          </a:p>
          <a:p>
            <a:r>
              <a:rPr lang="es-MX" sz="2200">
                <a:latin typeface="Calibri Light"/>
                <a:ea typeface="+mn-lt"/>
                <a:cs typeface="Calibri Light"/>
              </a:rPr>
              <a:t>Describir acciones críticas para manejar pacientes con choque</a:t>
            </a:r>
            <a:endParaRPr lang="es-MX" sz="2200">
              <a:latin typeface="Calibri Light"/>
              <a:cs typeface="Calibri Light"/>
            </a:endParaRPr>
          </a:p>
          <a:p>
            <a:r>
              <a:rPr lang="es-MX" sz="2200">
                <a:latin typeface="Calibri Light"/>
                <a:ea typeface="+mn-lt"/>
                <a:cs typeface="Calibri Light"/>
              </a:rPr>
              <a:t>Describir consideraciones pediátricas especiales para el choque</a:t>
            </a:r>
            <a:endParaRPr lang="en-US" sz="2200">
              <a:latin typeface="Calibri Light"/>
              <a:ea typeface="+mn-lt"/>
              <a:cs typeface="Calibri Light"/>
            </a:endParaRPr>
          </a:p>
          <a:p>
            <a:r>
              <a:rPr lang="es-MX" sz="2200">
                <a:latin typeface="Calibri Light"/>
                <a:ea typeface="+mn-lt"/>
                <a:cs typeface="Calibri Light"/>
              </a:rPr>
              <a:t>Considerar el traslado/transferencia de pacientes con choque</a:t>
            </a:r>
            <a:endParaRPr lang="en-US" sz="2200">
              <a:latin typeface="Calibri Light"/>
              <a:ea typeface="+mn-lt"/>
              <a:cs typeface="Calibri Light"/>
            </a:endParaRPr>
          </a:p>
        </p:txBody>
      </p:sp>
      <p:sp>
        <p:nvSpPr>
          <p:cNvPr id="3" name="Google Shape;45;p1">
            <a:extLst>
              <a:ext uri="{FF2B5EF4-FFF2-40B4-BE49-F238E27FC236}">
                <a16:creationId xmlns:a16="http://schemas.microsoft.com/office/drawing/2014/main" id="{95032FBE-822F-7639-763B-27E8EFB98B7C}"/>
              </a:ext>
            </a:extLst>
          </p:cNvPr>
          <p:cNvSpPr txBox="1">
            <a:spLocks noGrp="1"/>
          </p:cNvSpPr>
          <p:nvPr/>
        </p:nvSpPr>
        <p:spPr>
          <a:xfrm>
            <a:off x="-2044" y="394276"/>
            <a:ext cx="12193740" cy="135635"/>
          </a:xfrm>
          <a:prstGeom prst="rect">
            <a:avLst/>
          </a:prstGeom>
          <a:solidFill>
            <a:schemeClr val="accent1">
              <a:lumMod val="50000"/>
            </a:schemeClr>
          </a:solidFill>
          <a:ln>
            <a:no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819458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50" y="167393"/>
            <a:ext cx="10515600" cy="727695"/>
          </a:xfrm>
        </p:spPr>
        <p:txBody>
          <a:bodyPr>
            <a:normAutofit/>
          </a:bodyPr>
          <a:lstStyle/>
          <a:p>
            <a:r>
              <a:rPr lang="en-US" dirty="0"/>
              <a:t>P: </a:t>
            </a:r>
            <a:r>
              <a:rPr lang="es-MX" dirty="0"/>
              <a:t>Antecedentes clínicos </a:t>
            </a:r>
            <a:r>
              <a:rPr lang="es-MX" u="sng" dirty="0"/>
              <a:t>P</a:t>
            </a:r>
            <a:r>
              <a:rPr lang="es-MX" dirty="0"/>
              <a:t>asados</a:t>
            </a:r>
            <a:endParaRPr lang="en-US" dirty="0"/>
          </a:p>
        </p:txBody>
      </p:sp>
      <p:sp>
        <p:nvSpPr>
          <p:cNvPr id="5" name="Content Placeholder 2"/>
          <p:cNvSpPr>
            <a:spLocks noGrp="1"/>
          </p:cNvSpPr>
          <p:nvPr>
            <p:ph idx="1"/>
          </p:nvPr>
        </p:nvSpPr>
        <p:spPr>
          <a:xfrm>
            <a:off x="1085059" y="1295941"/>
            <a:ext cx="8624998" cy="4900639"/>
          </a:xfrm>
        </p:spPr>
        <p:txBody>
          <a:bodyPr vert="horz" lIns="91440" tIns="45720" rIns="91440" bIns="45720" rtlCol="0" anchor="t">
            <a:normAutofit lnSpcReduction="10000"/>
          </a:bodyPr>
          <a:lstStyle/>
          <a:p>
            <a:pPr marL="0" indent="0">
              <a:buNone/>
            </a:pPr>
            <a:r>
              <a:rPr lang="es-ES" b="1" dirty="0"/>
              <a:t>Preguntar:</a:t>
            </a:r>
            <a:endParaRPr lang="es-ES" dirty="0">
              <a:ea typeface="Calibri Light"/>
              <a:cs typeface="Calibri Light" panose="020F0302020204030204"/>
            </a:endParaRPr>
          </a:p>
          <a:p>
            <a:pPr lvl="1">
              <a:spcBef>
                <a:spcPts val="0"/>
              </a:spcBef>
            </a:pPr>
            <a:r>
              <a:rPr lang="es-ES" dirty="0"/>
              <a:t>¿La paciente está embarazada o tuvo un aborto o parto reciente? </a:t>
            </a:r>
            <a:endParaRPr lang="es-ES" dirty="0">
              <a:ea typeface="Calibri Light"/>
              <a:cs typeface="Calibri Light"/>
            </a:endParaRPr>
          </a:p>
          <a:p>
            <a:pPr lvl="1">
              <a:spcBef>
                <a:spcPts val="0"/>
              </a:spcBef>
            </a:pPr>
            <a:r>
              <a:rPr lang="es-ES" dirty="0"/>
              <a:t>¿La paciente fue operada o tuvo un aborto inducido recientemente? </a:t>
            </a:r>
            <a:endParaRPr lang="es-ES" dirty="0">
              <a:ea typeface="Calibri Light"/>
              <a:cs typeface="Calibri Light"/>
            </a:endParaRPr>
          </a:p>
          <a:p>
            <a:pPr lvl="1">
              <a:spcBef>
                <a:spcPts val="0"/>
              </a:spcBef>
            </a:pPr>
            <a:r>
              <a:rPr lang="es-ES" dirty="0"/>
              <a:t>¿La persona tiene antecedentes de cardiopatía (ataque cardíaco o problemas de válvula cardíaca)? </a:t>
            </a:r>
            <a:endParaRPr lang="es-ES" dirty="0">
              <a:ea typeface="Calibri Light"/>
              <a:cs typeface="Calibri Light"/>
            </a:endParaRPr>
          </a:p>
          <a:p>
            <a:pPr lvl="1">
              <a:spcBef>
                <a:spcPts val="0"/>
              </a:spcBef>
            </a:pPr>
            <a:r>
              <a:rPr lang="es-ES" dirty="0"/>
              <a:t>¿La persona tiene VIH?</a:t>
            </a:r>
            <a:endParaRPr lang="es-ES" i="1" dirty="0">
              <a:ea typeface="Calibri Light"/>
              <a:cs typeface="Calibri Light"/>
            </a:endParaRPr>
          </a:p>
          <a:p>
            <a:pPr marL="0" indent="0">
              <a:buNone/>
            </a:pPr>
            <a:r>
              <a:rPr lang="es-ES" b="1" dirty="0">
                <a:solidFill>
                  <a:schemeClr val="accent2"/>
                </a:solidFill>
              </a:rPr>
              <a:t>Pensar:</a:t>
            </a:r>
            <a:endParaRPr lang="es-ES" b="1" dirty="0">
              <a:solidFill>
                <a:schemeClr val="accent2"/>
              </a:solidFill>
              <a:ea typeface="Calibri Light"/>
              <a:cs typeface="Calibri Light"/>
            </a:endParaRPr>
          </a:p>
          <a:p>
            <a:pPr marL="800100" lvl="1" indent="-342900">
              <a:lnSpc>
                <a:spcPct val="80000"/>
              </a:lnSpc>
              <a:spcBef>
                <a:spcPts val="0"/>
              </a:spcBef>
            </a:pPr>
            <a:r>
              <a:rPr lang="es-ES" dirty="0"/>
              <a:t>El estado de choque puede deberse a pérdida de sangre después del parto y la ruptura de un embarazo ectópico </a:t>
            </a:r>
            <a:endParaRPr lang="es-ES" dirty="0">
              <a:ea typeface="Calibri Light"/>
              <a:cs typeface="Calibri Light"/>
            </a:endParaRPr>
          </a:p>
          <a:p>
            <a:pPr marL="800100" lvl="1" indent="-342900">
              <a:lnSpc>
                <a:spcPct val="80000"/>
              </a:lnSpc>
              <a:spcBef>
                <a:spcPts val="0"/>
              </a:spcBef>
            </a:pPr>
            <a:r>
              <a:rPr lang="es-ES" dirty="0"/>
              <a:t>El sangrado interno o la infección después de la cirugía pueden ser causa de estado de choque </a:t>
            </a:r>
            <a:endParaRPr lang="es-ES" dirty="0">
              <a:ea typeface="Calibri Light"/>
              <a:cs typeface="Calibri Light"/>
            </a:endParaRPr>
          </a:p>
          <a:p>
            <a:pPr marL="800100" lvl="1" indent="-342900">
              <a:lnSpc>
                <a:spcPct val="80000"/>
              </a:lnSpc>
              <a:spcBef>
                <a:spcPts val="0"/>
              </a:spcBef>
            </a:pPr>
            <a:r>
              <a:rPr lang="es-ES" dirty="0"/>
              <a:t>Los pacientes con cardiopatía corren riesgo de que la función cardíaca empeore</a:t>
            </a:r>
            <a:endParaRPr lang="es-ES" dirty="0">
              <a:ea typeface="Calibri Light"/>
              <a:cs typeface="Calibri Light"/>
            </a:endParaRPr>
          </a:p>
          <a:p>
            <a:pPr marL="800100" lvl="1" indent="-342900">
              <a:lnSpc>
                <a:spcPct val="80000"/>
              </a:lnSpc>
              <a:spcBef>
                <a:spcPts val="0"/>
              </a:spcBef>
            </a:pPr>
            <a:r>
              <a:rPr lang="es-ES" dirty="0"/>
              <a:t>El VIH aumenta el riesgo de infecciones</a:t>
            </a:r>
            <a:endParaRPr lang="es-ES" dirty="0">
              <a:ea typeface="Calibri Light"/>
              <a:cs typeface="Calibri Light"/>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79" y="4399150"/>
            <a:ext cx="1076641" cy="1132074"/>
          </a:xfrm>
          <a:prstGeom prst="rect">
            <a:avLst/>
          </a:prstGeom>
        </p:spPr>
      </p:pic>
      <p:pic>
        <p:nvPicPr>
          <p:cNvPr id="10242" name="Picture 2">
            <a:extLst>
              <a:ext uri="{FF2B5EF4-FFF2-40B4-BE49-F238E27FC236}">
                <a16:creationId xmlns:a16="http://schemas.microsoft.com/office/drawing/2014/main" id="{19F4C0C4-D58B-A4EC-A8CC-441EC5965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512" y="1211039"/>
            <a:ext cx="2819400" cy="1971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a:extLst>
              <a:ext uri="{FF2B5EF4-FFF2-40B4-BE49-F238E27FC236}">
                <a16:creationId xmlns:a16="http://schemas.microsoft.com/office/drawing/2014/main" id="{F8063E21-B4D3-9C7B-F01F-57B583DCA0C0}"/>
              </a:ext>
            </a:extLst>
          </p:cNvPr>
          <p:cNvSpPr txBox="1"/>
          <p:nvPr/>
        </p:nvSpPr>
        <p:spPr>
          <a:xfrm>
            <a:off x="9200469" y="3182714"/>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952721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 </a:t>
            </a:r>
            <a:r>
              <a:rPr lang="pt-BR" dirty="0"/>
              <a:t>(</a:t>
            </a:r>
            <a:r>
              <a:rPr lang="pt-BR" err="1"/>
              <a:t>Last</a:t>
            </a:r>
            <a:r>
              <a:rPr lang="pt-BR" dirty="0"/>
              <a:t> oral </a:t>
            </a:r>
            <a:r>
              <a:rPr lang="pt-BR" err="1"/>
              <a:t>intake</a:t>
            </a:r>
            <a:r>
              <a:rPr lang="pt-BR" dirty="0"/>
              <a:t>) </a:t>
            </a:r>
            <a:r>
              <a:rPr lang="pt-BR" err="1"/>
              <a:t>Ú</a:t>
            </a:r>
            <a:r>
              <a:rPr lang="pt-BR" u="sng" err="1"/>
              <a:t>L</a:t>
            </a:r>
            <a:r>
              <a:rPr lang="pt-BR" err="1"/>
              <a:t>tima</a:t>
            </a:r>
            <a:r>
              <a:rPr lang="pt-BR" dirty="0"/>
              <a:t> ingesta</a:t>
            </a:r>
            <a:endParaRPr lang="en-US" dirty="0"/>
          </a:p>
        </p:txBody>
      </p:sp>
      <p:sp>
        <p:nvSpPr>
          <p:cNvPr id="5" name="Content Placeholder 2"/>
          <p:cNvSpPr>
            <a:spLocks noGrp="1"/>
          </p:cNvSpPr>
          <p:nvPr>
            <p:ph idx="1"/>
          </p:nvPr>
        </p:nvSpPr>
        <p:spPr>
          <a:xfrm>
            <a:off x="1326776" y="1825625"/>
            <a:ext cx="6774237" cy="4351338"/>
          </a:xfrm>
        </p:spPr>
        <p:txBody>
          <a:bodyPr vert="horz" lIns="91440" tIns="45720" rIns="91440" bIns="45720" rtlCol="0" anchor="t">
            <a:normAutofit/>
          </a:bodyPr>
          <a:lstStyle/>
          <a:p>
            <a:pPr marL="0" indent="0">
              <a:buNone/>
            </a:pPr>
            <a:r>
              <a:rPr lang="es-ES" b="1" dirty="0"/>
              <a:t>Preguntar:</a:t>
            </a:r>
            <a:endParaRPr lang="es-ES" dirty="0">
              <a:ea typeface="Calibri Light"/>
              <a:cs typeface="Calibri Light" panose="020F0302020204030204"/>
            </a:endParaRPr>
          </a:p>
          <a:p>
            <a:pPr lvl="1"/>
            <a:r>
              <a:rPr lang="es-ES" dirty="0"/>
              <a:t>¿Cuándo fue la última vez que la persona comió o bebió?</a:t>
            </a:r>
            <a:endParaRPr lang="es-ES" dirty="0">
              <a:ea typeface="Calibri Light"/>
              <a:cs typeface="Calibri Light"/>
            </a:endParaRPr>
          </a:p>
          <a:p>
            <a:pPr lvl="1"/>
            <a:endParaRPr lang="es-ES" dirty="0">
              <a:ea typeface="Calibri Light"/>
              <a:cs typeface="Calibri Light"/>
            </a:endParaRPr>
          </a:p>
          <a:p>
            <a:pPr lvl="1"/>
            <a:endParaRPr lang="es-ES" dirty="0">
              <a:ea typeface="Calibri Light"/>
              <a:cs typeface="Calibri Light"/>
            </a:endParaRPr>
          </a:p>
          <a:p>
            <a:pPr marL="0" indent="0">
              <a:buNone/>
            </a:pPr>
            <a:r>
              <a:rPr lang="es-ES" b="1" dirty="0">
                <a:solidFill>
                  <a:schemeClr val="accent2"/>
                </a:solidFill>
              </a:rPr>
              <a:t>Pensar:</a:t>
            </a:r>
            <a:endParaRPr lang="es-ES" b="1" dirty="0">
              <a:solidFill>
                <a:schemeClr val="accent2"/>
              </a:solidFill>
              <a:ea typeface="Calibri Light"/>
              <a:cs typeface="Calibri Light" panose="020F0302020204030204"/>
            </a:endParaRPr>
          </a:p>
          <a:p>
            <a:pPr lvl="1"/>
            <a:r>
              <a:rPr lang="es-ES" dirty="0"/>
              <a:t>Una persona que no come ni bebe bien puede padecer deshidratación grave que puede causarle un estado de choque</a:t>
            </a:r>
            <a:endParaRPr lang="es-ES" dirty="0">
              <a:ea typeface="Calibri Light"/>
              <a:cs typeface="Calibri Ligh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637" y="4739809"/>
            <a:ext cx="1076641" cy="1132074"/>
          </a:xfrm>
          <a:prstGeom prst="rect">
            <a:avLst/>
          </a:prstGeom>
        </p:spPr>
      </p:pic>
    </p:spTree>
    <p:extLst>
      <p:ext uri="{BB962C8B-B14F-4D97-AF65-F5344CB8AC3E}">
        <p14:creationId xmlns:p14="http://schemas.microsoft.com/office/powerpoint/2010/main" val="857357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72988" y="1825625"/>
            <a:ext cx="7501076"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b="1" dirty="0">
                <a:latin typeface="Calibri Light"/>
                <a:cs typeface="Calibri Light"/>
              </a:rPr>
              <a:t>Preguntar:</a:t>
            </a:r>
            <a:endParaRPr lang="es-ES" dirty="0">
              <a:latin typeface="Calibri Light"/>
              <a:ea typeface="Calibri Light"/>
              <a:cs typeface="Calibri Light"/>
            </a:endParaRPr>
          </a:p>
          <a:p>
            <a:pPr lvl="1"/>
            <a:r>
              <a:rPr lang="es-ES" dirty="0">
                <a:latin typeface="Calibri Light"/>
                <a:cs typeface="Calibri Light"/>
              </a:rPr>
              <a:t>¿La persona tuvo algún traumatismo reciente?</a:t>
            </a:r>
            <a:endParaRPr lang="es-ES" dirty="0">
              <a:latin typeface="Calibri Light"/>
              <a:ea typeface="Calibri Light"/>
              <a:cs typeface="Calibri Light"/>
            </a:endParaRPr>
          </a:p>
          <a:p>
            <a:pPr lvl="1"/>
            <a:endParaRPr lang="es-ES" dirty="0">
              <a:latin typeface="Calibri Light"/>
              <a:ea typeface="Calibri Light"/>
              <a:cs typeface="Calibri Light"/>
            </a:endParaRPr>
          </a:p>
          <a:p>
            <a:pPr marL="0" indent="0">
              <a:buNone/>
            </a:pPr>
            <a:r>
              <a:rPr lang="es-ES" b="1" dirty="0">
                <a:solidFill>
                  <a:schemeClr val="accent2"/>
                </a:solidFill>
                <a:latin typeface="Calibri Light"/>
                <a:cs typeface="Calibri Light"/>
              </a:rPr>
              <a:t>Pensar:</a:t>
            </a:r>
            <a:endParaRPr lang="es-ES" b="1" dirty="0">
              <a:solidFill>
                <a:schemeClr val="accent2"/>
              </a:solidFill>
              <a:latin typeface="Calibri Light"/>
              <a:ea typeface="Calibri Light"/>
              <a:cs typeface="Calibri Light"/>
            </a:endParaRPr>
          </a:p>
          <a:p>
            <a:pPr lvl="1"/>
            <a:r>
              <a:rPr lang="es-ES" dirty="0">
                <a:latin typeface="Calibri Light"/>
                <a:cs typeface="Calibri Light"/>
              </a:rPr>
              <a:t>Un traumatismo puede causar un sangrado interno oculto, neumotórax a tensión, moretones y sangrado alrededor del corazón </a:t>
            </a:r>
            <a:endParaRPr lang="es-ES" dirty="0">
              <a:latin typeface="Calibri Light"/>
              <a:ea typeface="Calibri Light"/>
              <a:cs typeface="Calibri Light"/>
            </a:endParaRPr>
          </a:p>
          <a:p>
            <a:pPr lvl="1"/>
            <a:r>
              <a:rPr lang="es-ES" dirty="0">
                <a:latin typeface="Calibri Light"/>
                <a:cs typeface="Calibri Light"/>
              </a:rPr>
              <a:t>Los traumatismos en el cuello o la espalda que lesionan la médula espinal pueden interferir con la capacidad de los vasos sanguíneos de mantener la presión arterial</a:t>
            </a:r>
            <a:endParaRPr lang="es-ES" dirty="0">
              <a:latin typeface="Calibri Light"/>
              <a:ea typeface="Calibri Light"/>
              <a:cs typeface="Calibri Light"/>
            </a:endParaRPr>
          </a:p>
          <a:p>
            <a:pPr lvl="1"/>
            <a:endParaRPr lang="es-ES" dirty="0">
              <a:ea typeface="Calibri"/>
              <a:cs typeface="Calibri"/>
            </a:endParaRPr>
          </a:p>
          <a:p>
            <a:pPr lvl="1"/>
            <a:endParaRPr lang="es-ES" dirty="0">
              <a:ea typeface="Calibri"/>
              <a:cs typeface="Calibri"/>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902" y="4412005"/>
            <a:ext cx="1076641" cy="1132074"/>
          </a:xfrm>
          <a:prstGeom prst="rect">
            <a:avLst/>
          </a:prstGeom>
        </p:spPr>
      </p:pic>
      <p:pic>
        <p:nvPicPr>
          <p:cNvPr id="11266" name="Picture 2" descr="A picture containing text&#10;&#10;Description automatically generated">
            <a:extLst>
              <a:ext uri="{FF2B5EF4-FFF2-40B4-BE49-F238E27FC236}">
                <a16:creationId xmlns:a16="http://schemas.microsoft.com/office/drawing/2014/main" id="{8D0EF64D-E4FD-5FC6-0F63-9717CEEF7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3487" y="1282476"/>
            <a:ext cx="2877951" cy="23751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6">
            <a:extLst>
              <a:ext uri="{FF2B5EF4-FFF2-40B4-BE49-F238E27FC236}">
                <a16:creationId xmlns:a16="http://schemas.microsoft.com/office/drawing/2014/main" id="{8B90F633-339E-6D97-35CB-88B9ACFB54FB}"/>
              </a:ext>
            </a:extLst>
          </p:cNvPr>
          <p:cNvSpPr txBox="1"/>
          <p:nvPr/>
        </p:nvSpPr>
        <p:spPr>
          <a:xfrm>
            <a:off x="9737952" y="352679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9" name="Title 1">
            <a:extLst>
              <a:ext uri="{FF2B5EF4-FFF2-40B4-BE49-F238E27FC236}">
                <a16:creationId xmlns:a16="http://schemas.microsoft.com/office/drawing/2014/main" id="{B4496D2D-8FCC-CF10-BB6F-0493BFD9B0BA}"/>
              </a:ext>
            </a:extLst>
          </p:cNvPr>
          <p:cNvSpPr txBox="1">
            <a:spLocks/>
          </p:cNvSpPr>
          <p:nvPr/>
        </p:nvSpPr>
        <p:spPr>
          <a:xfrm>
            <a:off x="525965" y="130222"/>
            <a:ext cx="10515600" cy="7276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n-US" dirty="0"/>
              <a:t>E: </a:t>
            </a:r>
            <a:r>
              <a:rPr lang="es-MX" dirty="0"/>
              <a:t>Eventos relacionado con la enfermedad o lesión</a:t>
            </a:r>
            <a:endParaRPr lang="es-MX" dirty="0">
              <a:cs typeface="Calibri"/>
            </a:endParaRPr>
          </a:p>
        </p:txBody>
      </p:sp>
    </p:spTree>
    <p:extLst>
      <p:ext uri="{BB962C8B-B14F-4D97-AF65-F5344CB8AC3E}">
        <p14:creationId xmlns:p14="http://schemas.microsoft.com/office/powerpoint/2010/main" val="1594857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5" y="130222"/>
            <a:ext cx="10515600" cy="727695"/>
          </a:xfrm>
        </p:spPr>
        <p:txBody>
          <a:bodyPr>
            <a:normAutofit fontScale="90000"/>
          </a:bodyPr>
          <a:lstStyle/>
          <a:p>
            <a:r>
              <a:rPr lang="en-US" dirty="0"/>
              <a:t>E: </a:t>
            </a:r>
            <a:r>
              <a:rPr lang="es-MX" dirty="0"/>
              <a:t>Eventos relacionado con la enfermedad o lesión</a:t>
            </a:r>
            <a:endParaRPr lang="es-MX" dirty="0">
              <a:cs typeface="Calibri"/>
            </a:endParaRPr>
          </a:p>
        </p:txBody>
      </p:sp>
      <p:sp>
        <p:nvSpPr>
          <p:cNvPr id="4" name="Content Placeholder 2"/>
          <p:cNvSpPr txBox="1">
            <a:spLocks/>
          </p:cNvSpPr>
          <p:nvPr/>
        </p:nvSpPr>
        <p:spPr>
          <a:xfrm>
            <a:off x="1272988" y="1825625"/>
            <a:ext cx="712806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b="1" dirty="0">
                <a:latin typeface="Calibri"/>
                <a:cs typeface="Calibri"/>
              </a:rPr>
              <a:t>Preguntar:</a:t>
            </a:r>
            <a:endParaRPr lang="es-ES" dirty="0">
              <a:latin typeface="Calibri"/>
              <a:ea typeface="Calibri"/>
              <a:cs typeface="Calibri"/>
            </a:endParaRPr>
          </a:p>
          <a:p>
            <a:pPr lvl="1"/>
            <a:r>
              <a:rPr lang="es-ES" dirty="0">
                <a:latin typeface="Calibri Light"/>
                <a:cs typeface="Calibri"/>
              </a:rPr>
              <a:t>¿La persona tuvo alguna enfermedad reciente?</a:t>
            </a:r>
            <a:endParaRPr lang="es-ES" dirty="0">
              <a:latin typeface="Calibri Light"/>
              <a:ea typeface="Calibri Light"/>
              <a:cs typeface="Calibri"/>
            </a:endParaRPr>
          </a:p>
          <a:p>
            <a:pPr lvl="1"/>
            <a:endParaRPr lang="es-ES" dirty="0">
              <a:latin typeface="Calibri"/>
              <a:ea typeface="Calibri"/>
              <a:cs typeface="Calibri"/>
            </a:endParaRPr>
          </a:p>
          <a:p>
            <a:pPr lvl="1"/>
            <a:endParaRPr lang="es-ES" dirty="0">
              <a:latin typeface="Calibri"/>
              <a:ea typeface="Calibri"/>
              <a:cs typeface="Calibri"/>
            </a:endParaRPr>
          </a:p>
          <a:p>
            <a:pPr marL="0" indent="0">
              <a:buNone/>
            </a:pPr>
            <a:r>
              <a:rPr lang="es-ES" b="1" dirty="0">
                <a:solidFill>
                  <a:schemeClr val="accent2"/>
                </a:solidFill>
                <a:latin typeface="Calibri"/>
                <a:cs typeface="Calibri"/>
              </a:rPr>
              <a:t>Pensar:</a:t>
            </a:r>
            <a:endParaRPr lang="es-ES" b="1" dirty="0">
              <a:solidFill>
                <a:schemeClr val="accent2"/>
              </a:solidFill>
              <a:latin typeface="Calibri"/>
              <a:ea typeface="Calibri"/>
              <a:cs typeface="Calibri"/>
            </a:endParaRPr>
          </a:p>
          <a:p>
            <a:pPr lvl="1"/>
            <a:r>
              <a:rPr lang="es-ES" dirty="0">
                <a:latin typeface="Calibri Light"/>
                <a:cs typeface="Calibri"/>
              </a:rPr>
              <a:t>Toda infección puede pasar a la sangre y a todo el cuerpo, provocando un estado de choque</a:t>
            </a:r>
            <a:endParaRPr lang="es-ES" dirty="0">
              <a:latin typeface="Calibri Light"/>
              <a:ea typeface="Calibri Light"/>
              <a:cs typeface="Calibri"/>
            </a:endParaRPr>
          </a:p>
          <a:p>
            <a:pPr lvl="1"/>
            <a:endParaRPr lang="es-ES" dirty="0">
              <a:ea typeface="Calibri"/>
              <a:cs typeface="Calibri"/>
            </a:endParaRPr>
          </a:p>
          <a:p>
            <a:pPr lvl="1"/>
            <a:endParaRPr lang="es-ES" dirty="0">
              <a:ea typeface="Calibri"/>
              <a:cs typeface="Calibri"/>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902" y="4412005"/>
            <a:ext cx="1076641" cy="1132074"/>
          </a:xfrm>
          <a:prstGeom prst="rect">
            <a:avLst/>
          </a:prstGeom>
        </p:spPr>
      </p:pic>
      <p:pic>
        <p:nvPicPr>
          <p:cNvPr id="12290" name="Picture 2" descr="A picture containing text&#10;&#10;Description automatically generated">
            <a:extLst>
              <a:ext uri="{FF2B5EF4-FFF2-40B4-BE49-F238E27FC236}">
                <a16:creationId xmlns:a16="http://schemas.microsoft.com/office/drawing/2014/main" id="{ACAF980F-5F6F-C263-4C41-6B1F661D5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6039" y="1471613"/>
            <a:ext cx="2783973"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6">
            <a:extLst>
              <a:ext uri="{FF2B5EF4-FFF2-40B4-BE49-F238E27FC236}">
                <a16:creationId xmlns:a16="http://schemas.microsoft.com/office/drawing/2014/main" id="{FA13BB5D-C3DA-E062-C310-1AB4A920294B}"/>
              </a:ext>
            </a:extLst>
          </p:cNvPr>
          <p:cNvSpPr txBox="1"/>
          <p:nvPr/>
        </p:nvSpPr>
        <p:spPr>
          <a:xfrm>
            <a:off x="9600519" y="3559804"/>
            <a:ext cx="162945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438563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Pregunta 1 del libro de ejercicios</a:t>
            </a:r>
            <a:endParaRPr lang="en-US"/>
          </a:p>
        </p:txBody>
      </p:sp>
      <p:sp>
        <p:nvSpPr>
          <p:cNvPr id="3" name="Content Placeholder 2"/>
          <p:cNvSpPr>
            <a:spLocks noGrp="1"/>
          </p:cNvSpPr>
          <p:nvPr>
            <p:ph idx="1"/>
          </p:nvPr>
        </p:nvSpPr>
        <p:spPr>
          <a:xfrm>
            <a:off x="838200" y="2061881"/>
            <a:ext cx="10515600" cy="4115081"/>
          </a:xfrm>
        </p:spPr>
        <p:txBody>
          <a:bodyPr vert="horz" lIns="91440" tIns="45720" rIns="91440" bIns="45720" rtlCol="0" anchor="t">
            <a:normAutofit/>
          </a:bodyPr>
          <a:lstStyle/>
          <a:p>
            <a:pPr marL="0" indent="0">
              <a:buNone/>
            </a:pPr>
            <a:r>
              <a:rPr lang="es-MX" sz="2400" dirty="0"/>
              <a:t>Usando la sección indicada del libro de ejercicios, enumere seis preguntas sobre signos y síntomas que debería formular al realizar el historial SAMPLE</a:t>
            </a:r>
            <a:r>
              <a:rPr lang="es-MX" dirty="0"/>
              <a:t>.</a:t>
            </a:r>
            <a:endParaRPr lang="en-US" dirty="0"/>
          </a:p>
          <a:p>
            <a:pPr marL="0" indent="0">
              <a:buNone/>
            </a:pPr>
            <a:r>
              <a:rPr lang="en-US"/>
              <a:t>1.</a:t>
            </a:r>
          </a:p>
          <a:p>
            <a:pPr marL="0" indent="0">
              <a:buNone/>
            </a:pPr>
            <a:r>
              <a:rPr lang="en-US"/>
              <a:t>2.</a:t>
            </a:r>
          </a:p>
          <a:p>
            <a:pPr marL="0" indent="0">
              <a:buNone/>
            </a:pPr>
            <a:r>
              <a:rPr lang="en-US"/>
              <a:t>3.</a:t>
            </a:r>
          </a:p>
          <a:p>
            <a:pPr marL="0" indent="0">
              <a:buNone/>
            </a:pPr>
            <a:r>
              <a:rPr lang="en-US"/>
              <a:t>4.</a:t>
            </a:r>
          </a:p>
          <a:p>
            <a:pPr marL="0" indent="0">
              <a:buNone/>
            </a:pPr>
            <a:r>
              <a:rPr lang="en-US"/>
              <a:t>5.</a:t>
            </a:r>
          </a:p>
          <a:p>
            <a:pPr marL="0" indent="0">
              <a:buNone/>
            </a:pPr>
            <a:r>
              <a:rPr lang="en-US"/>
              <a:t>6.</a:t>
            </a:r>
          </a:p>
        </p:txBody>
      </p:sp>
      <p:pic>
        <p:nvPicPr>
          <p:cNvPr id="5" name="Picture 4"/>
          <p:cNvPicPr>
            <a:picLocks noChangeAspect="1"/>
          </p:cNvPicPr>
          <p:nvPr/>
        </p:nvPicPr>
        <p:blipFill>
          <a:blip r:embed="rId3"/>
          <a:stretch>
            <a:fillRect/>
          </a:stretch>
        </p:blipFill>
        <p:spPr>
          <a:xfrm>
            <a:off x="10358008" y="365124"/>
            <a:ext cx="1548243" cy="1204246"/>
          </a:xfrm>
          <a:prstGeom prst="rect">
            <a:avLst/>
          </a:prstGeom>
        </p:spPr>
      </p:pic>
    </p:spTree>
    <p:extLst>
      <p:ext uri="{BB962C8B-B14F-4D97-AF65-F5344CB8AC3E}">
        <p14:creationId xmlns:p14="http://schemas.microsoft.com/office/powerpoint/2010/main" val="1718332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 y="3499547"/>
            <a:ext cx="10515600" cy="517100"/>
          </a:xfrm>
        </p:spPr>
        <p:txBody>
          <a:bodyPr>
            <a:normAutofit/>
          </a:bodyPr>
          <a:lstStyle/>
          <a:p>
            <a:r>
              <a:rPr lang="es-MX" sz="2800" dirty="0"/>
              <a:t>Parte 2: </a:t>
            </a:r>
            <a:r>
              <a:rPr lang="es-MX" sz="2800" dirty="0">
                <a:solidFill>
                  <a:schemeClr val="accent2"/>
                </a:solidFill>
              </a:rPr>
              <a:t>Resultados de la Evaluación Secundaria</a:t>
            </a:r>
            <a:r>
              <a:rPr lang="es-MX" sz="2800" dirty="0"/>
              <a:t> y posibles causas</a:t>
            </a:r>
            <a:endParaRPr lang="es-MX" sz="2800" dirty="0" err="1">
              <a:cs typeface="Calibri"/>
            </a:endParaRPr>
          </a:p>
        </p:txBody>
      </p:sp>
      <p:sp>
        <p:nvSpPr>
          <p:cNvPr id="3" name="CuadroTexto 2">
            <a:extLst>
              <a:ext uri="{FF2B5EF4-FFF2-40B4-BE49-F238E27FC236}">
                <a16:creationId xmlns:a16="http://schemas.microsoft.com/office/drawing/2014/main" id="{0222944A-BD87-16CC-9A6C-242816491D21}"/>
              </a:ext>
            </a:extLst>
          </p:cNvPr>
          <p:cNvSpPr txBox="1"/>
          <p:nvPr/>
        </p:nvSpPr>
        <p:spPr>
          <a:xfrm flipH="1">
            <a:off x="0" y="2110833"/>
            <a:ext cx="12191999" cy="1446550"/>
          </a:xfrm>
          <a:prstGeom prst="rect">
            <a:avLst/>
          </a:prstGeom>
          <a:solidFill>
            <a:srgbClr val="002060"/>
          </a:solidFill>
        </p:spPr>
        <p:txBody>
          <a:bodyPr wrap="square" lIns="91440" tIns="45720" rIns="91440" bIns="45720" rtlCol="0" anchor="t">
            <a:spAutoFit/>
          </a:bodyPr>
          <a:lstStyle/>
          <a:p>
            <a:endParaRPr lang="es-419" sz="4400" b="1" dirty="0">
              <a:solidFill>
                <a:schemeClr val="bg1"/>
              </a:solidFill>
            </a:endParaRPr>
          </a:p>
          <a:p>
            <a:r>
              <a:rPr lang="es-419" sz="4400" b="1" dirty="0">
                <a:solidFill>
                  <a:schemeClr val="bg1"/>
                </a:solidFill>
              </a:rPr>
              <a:t>Estado de choque</a:t>
            </a:r>
            <a:endParaRPr lang="es-419" dirty="0">
              <a:solidFill>
                <a:schemeClr val="bg1"/>
              </a:solidFill>
            </a:endParaRPr>
          </a:p>
        </p:txBody>
      </p:sp>
      <p:pic>
        <p:nvPicPr>
          <p:cNvPr id="5" name="Picture 4" descr="A close-up of a syringe and a tube&#10;&#10;Description automatically generated with low confidence">
            <a:extLst>
              <a:ext uri="{FF2B5EF4-FFF2-40B4-BE49-F238E27FC236}">
                <a16:creationId xmlns:a16="http://schemas.microsoft.com/office/drawing/2014/main" id="{3A86CA21-78A3-71F0-1456-A16E5B1534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86195" y="144344"/>
            <a:ext cx="1138649" cy="1619250"/>
          </a:xfrm>
          <a:prstGeom prst="rect">
            <a:avLst/>
          </a:prstGeom>
          <a:ln>
            <a:noFill/>
          </a:ln>
          <a:effectLst>
            <a:outerShdw blurRad="292100" dist="139700" dir="2700000" algn="tl" rotWithShape="0">
              <a:srgbClr val="333333">
                <a:alpha val="65000"/>
              </a:srgbClr>
            </a:outerShdw>
          </a:effectLst>
        </p:spPr>
      </p:pic>
      <p:pic>
        <p:nvPicPr>
          <p:cNvPr id="7" name="Picture 10" descr="Logo, company name&#10;&#10;Description automatically generated">
            <a:extLst>
              <a:ext uri="{FF2B5EF4-FFF2-40B4-BE49-F238E27FC236}">
                <a16:creationId xmlns:a16="http://schemas.microsoft.com/office/drawing/2014/main" id="{138BCCFB-66B7-1207-9191-27A7F91B7138}"/>
              </a:ext>
            </a:extLst>
          </p:cNvPr>
          <p:cNvPicPr>
            <a:picLocks noChangeAspect="1"/>
          </p:cNvPicPr>
          <p:nvPr/>
        </p:nvPicPr>
        <p:blipFill>
          <a:blip r:embed="rId4"/>
          <a:stretch>
            <a:fillRect/>
          </a:stretch>
        </p:blipFill>
        <p:spPr>
          <a:xfrm>
            <a:off x="8964917" y="5716787"/>
            <a:ext cx="3155301" cy="1090789"/>
          </a:xfrm>
          <a:prstGeom prst="rect">
            <a:avLst/>
          </a:prstGeom>
        </p:spPr>
      </p:pic>
    </p:spTree>
    <p:extLst>
      <p:ext uri="{BB962C8B-B14F-4D97-AF65-F5344CB8AC3E}">
        <p14:creationId xmlns:p14="http://schemas.microsoft.com/office/powerpoint/2010/main" val="2129446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rtl="0">
              <a:lnSpc>
                <a:spcPct val="115000"/>
              </a:lnSpc>
              <a:spcBef>
                <a:spcPts val="0"/>
              </a:spcBef>
              <a:spcAft>
                <a:spcPts val="0"/>
              </a:spcAft>
              <a:buClr>
                <a:schemeClr val="dk1"/>
              </a:buClr>
              <a:buSzPct val="25000"/>
              <a:buFont typeface="Arial"/>
              <a:buNone/>
            </a:pPr>
            <a:r>
              <a:rPr lang="en-US" sz="4000" b="1" i="0" u="none" strike="noStrike" cap="none" dirty="0">
                <a:latin typeface="Calibri"/>
                <a:ea typeface="Calibri" charset="0"/>
                <a:cs typeface="Calibri"/>
                <a:sym typeface="Lato"/>
              </a:rPr>
              <a:t>RECUERDE</a:t>
            </a:r>
            <a:endParaRPr lang="en-US"/>
          </a:p>
        </p:txBody>
      </p:sp>
      <p:sp>
        <p:nvSpPr>
          <p:cNvPr id="268" name="Shape 268"/>
          <p:cNvSpPr txBox="1">
            <a:spLocks noGrp="1"/>
          </p:cNvSpPr>
          <p:nvPr>
            <p:ph idx="1"/>
          </p:nvPr>
        </p:nvSpPr>
        <p:spPr>
          <a:xfrm>
            <a:off x="1190994" y="1625277"/>
            <a:ext cx="10515599" cy="4351198"/>
          </a:xfrm>
          <a:prstGeom prst="rect">
            <a:avLst/>
          </a:prstGeom>
          <a:noFill/>
          <a:ln>
            <a:noFill/>
          </a:ln>
        </p:spPr>
        <p:txBody>
          <a:bodyPr lIns="91425" tIns="91425" rIns="91425" bIns="91425" anchor="t" anchorCtr="0">
            <a:noAutofit/>
          </a:bodyPr>
          <a:lstStyle/>
          <a:p>
            <a:pPr marL="0" indent="0">
              <a:lnSpc>
                <a:spcPct val="115000"/>
              </a:lnSpc>
              <a:spcBef>
                <a:spcPts val="0"/>
              </a:spcBef>
              <a:buClr>
                <a:schemeClr val="dk1"/>
              </a:buClr>
              <a:buSzPct val="25000"/>
              <a:buNone/>
            </a:pPr>
            <a:r>
              <a:rPr lang="es-MX" sz="2400" dirty="0"/>
              <a:t>El estado de choque ocurre cuando hay mala perfusión </a:t>
            </a:r>
            <a:endParaRPr lang="en-US"/>
          </a:p>
          <a:p>
            <a:pPr marL="0" indent="0">
              <a:lnSpc>
                <a:spcPct val="115000"/>
              </a:lnSpc>
              <a:spcBef>
                <a:spcPts val="0"/>
              </a:spcBef>
              <a:buClr>
                <a:schemeClr val="dk1"/>
              </a:buClr>
              <a:buSzPct val="25000"/>
              <a:buNone/>
            </a:pPr>
            <a:r>
              <a:rPr lang="es-MX" sz="2400" b="1" u="sng" dirty="0">
                <a:solidFill>
                  <a:schemeClr val="accent2"/>
                </a:solidFill>
              </a:rPr>
              <a:t>¡Esto puede suceder antes de que disminuya la presión arterial!</a:t>
            </a:r>
            <a:endParaRPr lang="es-MX" sz="2400" u="sng" dirty="0">
              <a:solidFill>
                <a:schemeClr val="accent2"/>
              </a:solidFill>
              <a:cs typeface="Calibri Light"/>
            </a:endParaRPr>
          </a:p>
          <a:p>
            <a:pPr marL="0" lvl="0" indent="0">
              <a:lnSpc>
                <a:spcPct val="115000"/>
              </a:lnSpc>
              <a:spcBef>
                <a:spcPts val="0"/>
              </a:spcBef>
              <a:buClr>
                <a:schemeClr val="dk1"/>
              </a:buClr>
              <a:buSzPct val="25000"/>
              <a:buNone/>
            </a:pPr>
            <a:r>
              <a:rPr lang="es-MX" sz="2400" dirty="0"/>
              <a:t>La presión arterial baja con mala perfusión es un signo muy grave</a:t>
            </a:r>
            <a:endParaRPr lang="en-US" sz="2400" b="0" i="0" u="none" strike="noStrike" cap="none">
              <a:solidFill>
                <a:schemeClr val="dk1"/>
              </a:solidFill>
              <a:latin typeface="Calibri" charset="0"/>
              <a:ea typeface="Calibri" charset="0"/>
              <a:cs typeface="Calibri" charset="0"/>
            </a:endParaRPr>
          </a:p>
        </p:txBody>
      </p:sp>
      <p:sp>
        <p:nvSpPr>
          <p:cNvPr id="4" name="Shape 274"/>
          <p:cNvSpPr txBox="1">
            <a:spLocks/>
          </p:cNvSpPr>
          <p:nvPr/>
        </p:nvSpPr>
        <p:spPr>
          <a:xfrm>
            <a:off x="1038594" y="3762645"/>
            <a:ext cx="10667999" cy="211976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228600" marR="0" lvl="0" indent="304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228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15000"/>
              </a:lnSpc>
              <a:spcBef>
                <a:spcPts val="0"/>
              </a:spcBef>
              <a:buSzPct val="25000"/>
              <a:buNone/>
            </a:pPr>
            <a:r>
              <a:rPr lang="es-MX" sz="2400" dirty="0"/>
              <a:t>Con el enfoque ABCDE se detectan y tratan trastornos y lesiones potencialmente mortales</a:t>
            </a:r>
          </a:p>
          <a:p>
            <a:pPr marL="0" indent="0">
              <a:lnSpc>
                <a:spcPct val="115000"/>
              </a:lnSpc>
              <a:spcBef>
                <a:spcPts val="0"/>
              </a:spcBef>
              <a:buSzPct val="25000"/>
              <a:buNone/>
            </a:pPr>
            <a:endParaRPr lang="en-US" sz="2400" dirty="0">
              <a:solidFill>
                <a:srgbClr val="002060"/>
              </a:solidFill>
              <a:latin typeface="Calibri" charset="0"/>
              <a:ea typeface="Calibri" charset="0"/>
              <a:cs typeface="Calibri" charset="0"/>
            </a:endParaRPr>
          </a:p>
          <a:p>
            <a:pPr marL="0" indent="0">
              <a:lnSpc>
                <a:spcPct val="115000"/>
              </a:lnSpc>
              <a:spcBef>
                <a:spcPts val="0"/>
              </a:spcBef>
              <a:buSzPct val="25000"/>
              <a:buNone/>
            </a:pPr>
            <a:r>
              <a:rPr lang="es-MX" sz="2400" dirty="0">
                <a:solidFill>
                  <a:srgbClr val="002060"/>
                </a:solidFill>
              </a:rPr>
              <a:t>En la evaluación secundaria se buscan cambios en el estado del paciente o causas menos obvias que se puedan haber pasado por alto en la evaluación ABCDE</a:t>
            </a:r>
            <a:endParaRPr lang="en-US" sz="2400" dirty="0">
              <a:solidFill>
                <a:srgbClr val="002060"/>
              </a:solidFill>
              <a:latin typeface="Calibri" charset="0"/>
              <a:ea typeface="Calibri" charset="0"/>
              <a:cs typeface="Calibri" charset="0"/>
              <a:sym typeface="Lato"/>
            </a:endParaRPr>
          </a:p>
        </p:txBody>
      </p:sp>
      <p:sp>
        <p:nvSpPr>
          <p:cNvPr id="5" name="Rectangle 4">
            <a:extLst>
              <a:ext uri="{FF2B5EF4-FFF2-40B4-BE49-F238E27FC236}">
                <a16:creationId xmlns:a16="http://schemas.microsoft.com/office/drawing/2014/main" id="{0F58F4DC-4162-65FA-F67F-C38244DBFECD}"/>
              </a:ext>
            </a:extLst>
          </p:cNvPr>
          <p:cNvSpPr/>
          <p:nvPr/>
        </p:nvSpPr>
        <p:spPr>
          <a:xfrm>
            <a:off x="9866875" y="1204626"/>
            <a:ext cx="1554480" cy="2400657"/>
          </a:xfrm>
          <a:prstGeom prst="rect">
            <a:avLst/>
          </a:prstGeom>
          <a:noFill/>
        </p:spPr>
        <p:txBody>
          <a:bodyPr wrap="square" lIns="91440" tIns="45720" rIns="91440" bIns="45720">
            <a:spAutoFit/>
          </a:bodyPr>
          <a:lstStyle/>
          <a:p>
            <a:pPr algn="ctr"/>
            <a:r>
              <a:rPr lang="en-US" sz="15000" b="1" cap="none" spc="0">
                <a:ln w="12700">
                  <a:solidFill>
                    <a:schemeClr val="tx2">
                      <a:satMod val="155000"/>
                    </a:schemeClr>
                  </a:solidFill>
                  <a:prstDash val="solid"/>
                </a:ln>
                <a:solidFill>
                  <a:srgbClr val="ED7D31"/>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1739619203"/>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058" y="1370742"/>
            <a:ext cx="9904141" cy="3889976"/>
          </a:xfrm>
          <a:prstGeom prst="rect">
            <a:avLst/>
          </a:prstGeom>
        </p:spPr>
        <p:txBody>
          <a:bodyPr wrap="square" lIns="91440" tIns="45720" rIns="91440" bIns="45720" anchor="t">
            <a:spAutoFit/>
          </a:bodyPr>
          <a:lstStyle/>
          <a:p>
            <a:pPr algn="just">
              <a:lnSpc>
                <a:spcPct val="115000"/>
              </a:lnSpc>
              <a:buSzPct val="25000"/>
            </a:pPr>
            <a:r>
              <a:rPr lang="es-ES_tradnl" sz="2400" b="1" dirty="0">
                <a:solidFill>
                  <a:schemeClr val="accent2"/>
                </a:solidFill>
                <a:latin typeface="Calibri Light"/>
                <a:ea typeface="Lato"/>
                <a:cs typeface="Calibri Light"/>
                <a:sym typeface="Lato"/>
              </a:rPr>
              <a:t>Recuerde:</a:t>
            </a:r>
            <a:r>
              <a:rPr lang="es-ES_tradnl" sz="2400" dirty="0">
                <a:latin typeface="Calibri Light"/>
                <a:ea typeface="Lato"/>
                <a:cs typeface="Calibri Light"/>
                <a:sym typeface="Lato"/>
              </a:rPr>
              <a:t> </a:t>
            </a:r>
            <a:r>
              <a:rPr lang="es-ES_tradnl" sz="2400" dirty="0">
                <a:latin typeface="Calibri Light"/>
                <a:ea typeface="+mn-lt"/>
                <a:cs typeface="Calibri Light"/>
              </a:rPr>
              <a:t>debe haber completado el examen </a:t>
            </a:r>
            <a:r>
              <a:rPr lang="es-ES_tradnl" sz="2400" b="1" dirty="0">
                <a:latin typeface="Calibri Light"/>
                <a:ea typeface="+mn-lt"/>
                <a:cs typeface="Calibri Light"/>
              </a:rPr>
              <a:t>ABCDE</a:t>
            </a:r>
            <a:r>
              <a:rPr lang="es-ES_tradnl" sz="2400" dirty="0">
                <a:latin typeface="Calibri Light"/>
                <a:ea typeface="+mn-lt"/>
                <a:cs typeface="Calibri Light"/>
              </a:rPr>
              <a:t> y haber tratado afecciones potencialmente mortales </a:t>
            </a:r>
            <a:r>
              <a:rPr lang="es-ES_tradnl" sz="2400" b="1" dirty="0">
                <a:latin typeface="Calibri Light"/>
                <a:ea typeface="+mn-lt"/>
                <a:cs typeface="Calibri Light"/>
              </a:rPr>
              <a:t>ANTES</a:t>
            </a:r>
            <a:r>
              <a:rPr lang="es-ES_tradnl" sz="2400" dirty="0">
                <a:latin typeface="Calibri Light"/>
                <a:ea typeface="+mn-lt"/>
                <a:cs typeface="Calibri Light"/>
              </a:rPr>
              <a:t> de realizar este examen exhaustivo</a:t>
            </a:r>
            <a:endParaRPr lang="es-ES_tradnl" sz="2400" dirty="0">
              <a:latin typeface="Calibri Light"/>
              <a:ea typeface="Lato"/>
              <a:cs typeface="Calibri Light"/>
              <a:sym typeface="Lato"/>
            </a:endParaRPr>
          </a:p>
          <a:p>
            <a:pPr lvl="0" algn="just">
              <a:lnSpc>
                <a:spcPct val="115000"/>
              </a:lnSpc>
              <a:buSzPct val="25000"/>
            </a:pPr>
            <a:endParaRPr lang="es-ES_tradnl" sz="2400" dirty="0">
              <a:latin typeface="Calibri Light"/>
              <a:ea typeface="Lato"/>
              <a:cs typeface="Calibri Light"/>
              <a:sym typeface="Lato"/>
            </a:endParaRPr>
          </a:p>
          <a:p>
            <a:pPr>
              <a:lnSpc>
                <a:spcPct val="115000"/>
              </a:lnSpc>
              <a:buSzPct val="25000"/>
            </a:pPr>
            <a:r>
              <a:rPr lang="es-ES_tradnl" sz="2400" dirty="0">
                <a:latin typeface="Calibri Light"/>
                <a:cs typeface="Calibri Light"/>
              </a:rPr>
              <a:t>Si en la evaluación secundaria se detecta una alteración en ABCDE, </a:t>
            </a:r>
            <a:r>
              <a:rPr lang="es-ES_tradnl" sz="2400" b="1" dirty="0">
                <a:cs typeface="Calibri Light"/>
              </a:rPr>
              <a:t>DETÉNGASE Y REGRESE DE INMEDIATO EL MÉTODO ABCDE </a:t>
            </a:r>
            <a:r>
              <a:rPr lang="es-ES_tradnl" sz="2400" dirty="0">
                <a:latin typeface="Calibri Light"/>
                <a:cs typeface="Calibri Light"/>
              </a:rPr>
              <a:t>para realizar la intervención</a:t>
            </a:r>
          </a:p>
          <a:p>
            <a:pPr algn="just">
              <a:lnSpc>
                <a:spcPct val="115000"/>
              </a:lnSpc>
              <a:buSzPct val="25000"/>
            </a:pPr>
            <a:endParaRPr lang="es-ES_tradnl" sz="2400" dirty="0">
              <a:solidFill>
                <a:schemeClr val="dk1"/>
              </a:solidFill>
              <a:latin typeface="Calibri Light"/>
              <a:ea typeface="Lato"/>
              <a:cs typeface="Calibri Light"/>
              <a:sym typeface="Lato"/>
            </a:endParaRPr>
          </a:p>
          <a:p>
            <a:pPr algn="just">
              <a:lnSpc>
                <a:spcPct val="115000"/>
              </a:lnSpc>
              <a:buSzPct val="25000"/>
            </a:pPr>
            <a:r>
              <a:rPr lang="es-ES_tradnl" sz="2400" b="1" dirty="0">
                <a:solidFill>
                  <a:schemeClr val="accent2"/>
                </a:solidFill>
                <a:latin typeface="Calibri Light"/>
                <a:ea typeface="Lato"/>
                <a:cs typeface="Calibri Light"/>
                <a:sym typeface="Lato"/>
              </a:rPr>
              <a:t>Recuerde</a:t>
            </a:r>
            <a:r>
              <a:rPr lang="es-ES_tradnl" sz="2400" dirty="0">
                <a:solidFill>
                  <a:schemeClr val="accent2"/>
                </a:solidFill>
                <a:latin typeface="Calibri Light"/>
                <a:ea typeface="Lato"/>
                <a:cs typeface="Calibri Light"/>
                <a:sym typeface="Lato"/>
              </a:rPr>
              <a:t>:</a:t>
            </a:r>
            <a:r>
              <a:rPr lang="es-ES_tradnl" sz="2400" dirty="0">
                <a:latin typeface="Calibri Light"/>
                <a:ea typeface="Lato"/>
                <a:cs typeface="Calibri Light"/>
                <a:sym typeface="Lato"/>
              </a:rPr>
              <a:t> </a:t>
            </a:r>
            <a:r>
              <a:rPr lang="es-ES_tradnl" sz="2400" dirty="0">
                <a:latin typeface="Calibri Light"/>
                <a:cs typeface="Calibri Light"/>
              </a:rPr>
              <a:t>Los niños tienen diferente rango de signos vitales normales. Es posible que no presenten cambios en los signos vitales hasta estar muy graves</a:t>
            </a:r>
            <a:endParaRPr lang="es-ES_tradnl" sz="2400" dirty="0">
              <a:solidFill>
                <a:schemeClr val="dk1"/>
              </a:solidFill>
              <a:latin typeface="Calibri Light"/>
              <a:ea typeface="Lato"/>
              <a:cs typeface="Calibri Light"/>
              <a:sym typeface="Lato"/>
            </a:endParaRPr>
          </a:p>
        </p:txBody>
      </p:sp>
      <p:sp>
        <p:nvSpPr>
          <p:cNvPr id="5" name="Rectangle 4"/>
          <p:cNvSpPr/>
          <p:nvPr/>
        </p:nvSpPr>
        <p:spPr>
          <a:xfrm>
            <a:off x="10368680" y="2626406"/>
            <a:ext cx="1554480" cy="2400657"/>
          </a:xfrm>
          <a:prstGeom prst="rect">
            <a:avLst/>
          </a:prstGeom>
          <a:noFill/>
        </p:spPr>
        <p:txBody>
          <a:bodyPr wrap="square" lIns="91440" tIns="45720" rIns="91440" bIns="45720" anchor="t">
            <a:spAutoFit/>
          </a:bodyPr>
          <a:lstStyle/>
          <a:p>
            <a:pPr algn="ctr"/>
            <a:r>
              <a:rPr lang="en-US" sz="15000" b="1" cap="none" spc="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a:t>
            </a:r>
          </a:p>
        </p:txBody>
      </p:sp>
      <p:sp>
        <p:nvSpPr>
          <p:cNvPr id="2" name="TextBox 1">
            <a:extLst>
              <a:ext uri="{FF2B5EF4-FFF2-40B4-BE49-F238E27FC236}">
                <a16:creationId xmlns:a16="http://schemas.microsoft.com/office/drawing/2014/main" id="{083D8AA9-2A59-D177-E4F6-0B614E8BF592}"/>
              </a:ext>
            </a:extLst>
          </p:cNvPr>
          <p:cNvSpPr txBox="1"/>
          <p:nvPr/>
        </p:nvSpPr>
        <p:spPr>
          <a:xfrm>
            <a:off x="840059" y="282498"/>
            <a:ext cx="633946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002060"/>
                </a:solidFill>
                <a:cs typeface="Calibri"/>
              </a:rPr>
              <a:t>Observe, </a:t>
            </a:r>
            <a:r>
              <a:rPr lang="en-US" sz="4000" b="1" dirty="0" err="1">
                <a:solidFill>
                  <a:srgbClr val="002060"/>
                </a:solidFill>
                <a:cs typeface="Calibri"/>
              </a:rPr>
              <a:t>escuche</a:t>
            </a:r>
            <a:r>
              <a:rPr lang="en-US" sz="4000" b="1" dirty="0">
                <a:solidFill>
                  <a:srgbClr val="002060"/>
                </a:solidFill>
                <a:cs typeface="Calibri"/>
              </a:rPr>
              <a:t> y </a:t>
            </a:r>
            <a:r>
              <a:rPr lang="en-US" sz="4000" b="1" dirty="0" err="1">
                <a:solidFill>
                  <a:srgbClr val="002060"/>
                </a:solidFill>
                <a:cs typeface="Calibri"/>
              </a:rPr>
              <a:t>sienta</a:t>
            </a:r>
          </a:p>
        </p:txBody>
      </p:sp>
    </p:spTree>
    <p:extLst>
      <p:ext uri="{BB962C8B-B14F-4D97-AF65-F5344CB8AC3E}">
        <p14:creationId xmlns:p14="http://schemas.microsoft.com/office/powerpoint/2010/main" val="1189455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95" y="123515"/>
            <a:ext cx="10795000" cy="833051"/>
          </a:xfrm>
        </p:spPr>
        <p:txBody>
          <a:bodyPr/>
          <a:lstStyle/>
          <a:p>
            <a:r>
              <a:rPr lang="es-MX" dirty="0"/>
              <a:t>Resultados de la evaluación secundaria</a:t>
            </a:r>
            <a:endParaRPr lang="en-US" dirty="0"/>
          </a:p>
        </p:txBody>
      </p:sp>
      <p:sp>
        <p:nvSpPr>
          <p:cNvPr id="3" name="Content Placeholder 2"/>
          <p:cNvSpPr>
            <a:spLocks noGrp="1"/>
          </p:cNvSpPr>
          <p:nvPr>
            <p:ph idx="1"/>
          </p:nvPr>
        </p:nvSpPr>
        <p:spPr>
          <a:xfrm>
            <a:off x="180278" y="1175137"/>
            <a:ext cx="9577388" cy="5243435"/>
          </a:xfrm>
        </p:spPr>
        <p:txBody>
          <a:bodyPr vert="horz" lIns="91440" tIns="45720" rIns="91440" bIns="45720" rtlCol="0" anchor="t">
            <a:normAutofit fontScale="92500" lnSpcReduction="10000"/>
          </a:bodyPr>
          <a:lstStyle/>
          <a:p>
            <a:r>
              <a:rPr lang="es-MX" sz="2400" b="1" dirty="0">
                <a:latin typeface="+mn-lt"/>
              </a:rPr>
              <a:t>Compruebe</a:t>
            </a:r>
            <a:r>
              <a:rPr lang="es-MX" sz="2400" b="1" dirty="0"/>
              <a:t> el sonido y la frecuencia de la respiración: </a:t>
            </a:r>
          </a:p>
          <a:p>
            <a:pPr lvl="1"/>
            <a:r>
              <a:rPr lang="es-MX" dirty="0"/>
              <a:t>La respiración anormal o ruidosa puede indicar neumonía </a:t>
            </a:r>
            <a:endParaRPr lang="es-MX" dirty="0">
              <a:cs typeface="Calibri Light"/>
            </a:endParaRPr>
          </a:p>
          <a:p>
            <a:pPr lvl="1"/>
            <a:r>
              <a:rPr lang="es-MX" dirty="0"/>
              <a:t>Los altos niveles de azúcar pueden provocar un desequilibrio químico que el cuerpo trata de corregir mediante una respiración más rápida o más lenta </a:t>
            </a:r>
            <a:endParaRPr lang="es-MX" dirty="0">
              <a:cs typeface="Calibri Light"/>
            </a:endParaRPr>
          </a:p>
          <a:p>
            <a:pPr lvl="1"/>
            <a:r>
              <a:rPr lang="es-MX" dirty="0">
                <a:ea typeface="+mj-lt"/>
                <a:cs typeface="+mj-lt"/>
              </a:rPr>
              <a:t>Tenga en cuenta el aliento con olor dulce o afrutado, niveles elevados de glucosa en sangre y aumento de la micción</a:t>
            </a:r>
            <a:endParaRPr lang="en-US" dirty="0"/>
          </a:p>
          <a:p>
            <a:pPr lvl="1"/>
            <a:endParaRPr lang="es-MX" dirty="0"/>
          </a:p>
          <a:p>
            <a:r>
              <a:rPr lang="es-MX" sz="2400" b="1" dirty="0">
                <a:latin typeface="+mn-lt"/>
              </a:rPr>
              <a:t>Compruebe</a:t>
            </a:r>
            <a:r>
              <a:rPr lang="es-MX" sz="2400" b="1" dirty="0"/>
              <a:t> si hay sangrado:</a:t>
            </a:r>
            <a:endParaRPr lang="es-MX" sz="2400" b="1" dirty="0">
              <a:cs typeface="Calibri Light"/>
            </a:endParaRPr>
          </a:p>
          <a:p>
            <a:pPr lvl="1"/>
            <a:r>
              <a:rPr lang="es-MX" dirty="0"/>
              <a:t>Todo sangrado externo debe controlarse con PRESIÓN DIRECTA</a:t>
            </a:r>
            <a:endParaRPr lang="es-MX" dirty="0">
              <a:cs typeface="Calibri Light"/>
            </a:endParaRPr>
          </a:p>
          <a:p>
            <a:pPr lvl="1"/>
            <a:r>
              <a:rPr lang="es-MX" dirty="0"/>
              <a:t>El sangrado arterial parece un sangrado con bombeo o a alta presión</a:t>
            </a:r>
          </a:p>
          <a:p>
            <a:pPr lvl="1"/>
            <a:r>
              <a:rPr lang="es-MX" dirty="0"/>
              <a:t>Una persona puede perder un volumen importante de sangre en pocos minutos</a:t>
            </a:r>
            <a:endParaRPr lang="es-MX" dirty="0">
              <a:cs typeface="Calibri Light"/>
            </a:endParaRPr>
          </a:p>
          <a:p>
            <a:pPr lvl="1"/>
            <a:r>
              <a:rPr lang="es-MX" dirty="0">
                <a:ea typeface="+mj-lt"/>
                <a:cs typeface="+mj-lt"/>
              </a:rPr>
              <a:t>Coloque el dedo enguantado en el sitio y mantenga la presión hasta que se detenga el sangrado</a:t>
            </a:r>
            <a:endParaRPr lang="es-MX" dirty="0"/>
          </a:p>
          <a:p>
            <a:pPr lvl="1"/>
            <a:r>
              <a:rPr lang="es-MX" dirty="0"/>
              <a:t>El sangrado vaginal también puede provocar pérdida de sangre significativa</a:t>
            </a:r>
            <a:endParaRPr lang="en-US" dirty="0"/>
          </a:p>
          <a:p>
            <a:endParaRPr lang="en-US" sz="2400" dirty="0"/>
          </a:p>
        </p:txBody>
      </p:sp>
      <p:pic>
        <p:nvPicPr>
          <p:cNvPr id="13314" name="Picture 2" descr="A picture containing logo&#10;&#10;Description automatically generated">
            <a:extLst>
              <a:ext uri="{FF2B5EF4-FFF2-40B4-BE49-F238E27FC236}">
                <a16:creationId xmlns:a16="http://schemas.microsoft.com/office/drawing/2014/main" id="{FD4B73A2-A999-08DF-4FFD-83F7FA4AC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9789" y="2405063"/>
            <a:ext cx="2176462" cy="2162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FF2B5EF4-FFF2-40B4-BE49-F238E27FC236}">
                <a16:creationId xmlns:a16="http://schemas.microsoft.com/office/drawing/2014/main" id="{873E7FB0-D7CC-D6A4-C5E0-5D4692A7A9D3}"/>
              </a:ext>
            </a:extLst>
          </p:cNvPr>
          <p:cNvSpPr txBox="1"/>
          <p:nvPr/>
        </p:nvSpPr>
        <p:spPr>
          <a:xfrm>
            <a:off x="9869714" y="456723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773700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98" y="58466"/>
            <a:ext cx="10947400" cy="842344"/>
          </a:xfrm>
        </p:spPr>
        <p:txBody>
          <a:bodyPr/>
          <a:lstStyle/>
          <a:p>
            <a:r>
              <a:rPr lang="es-MX" dirty="0"/>
              <a:t>Resultados de la evaluación secundaria</a:t>
            </a:r>
            <a:endParaRPr lang="en-US" dirty="0"/>
          </a:p>
        </p:txBody>
      </p:sp>
      <p:sp>
        <p:nvSpPr>
          <p:cNvPr id="3" name="Content Placeholder 2"/>
          <p:cNvSpPr>
            <a:spLocks noGrp="1"/>
          </p:cNvSpPr>
          <p:nvPr>
            <p:ph idx="1"/>
          </p:nvPr>
        </p:nvSpPr>
        <p:spPr>
          <a:xfrm>
            <a:off x="515191" y="1236959"/>
            <a:ext cx="7960645" cy="5201708"/>
          </a:xfrm>
        </p:spPr>
        <p:txBody>
          <a:bodyPr vert="horz" lIns="91440" tIns="45720" rIns="91440" bIns="45720" rtlCol="0" anchor="t">
            <a:normAutofit lnSpcReduction="10000"/>
          </a:bodyPr>
          <a:lstStyle/>
          <a:p>
            <a:pPr marL="0" indent="0">
              <a:buNone/>
            </a:pPr>
            <a:r>
              <a:rPr lang="es-MX" sz="2400" b="1" dirty="0"/>
              <a:t>Compruebe</a:t>
            </a:r>
            <a:r>
              <a:rPr lang="es-MX" sz="2400" dirty="0"/>
              <a:t> el estado de hidratación de la persona: </a:t>
            </a:r>
            <a:endParaRPr lang="es-MX" sz="2400"/>
          </a:p>
          <a:p>
            <a:r>
              <a:rPr lang="es-MX" sz="2400" dirty="0"/>
              <a:t>En estado de deshidratación, el paciente se puede sentir sediento o con la boca y los labios secos, además de tener un resultado </a:t>
            </a:r>
            <a:r>
              <a:rPr lang="es-MX" sz="2400" dirty="0">
                <a:solidFill>
                  <a:schemeClr val="accent2"/>
                </a:solidFill>
              </a:rPr>
              <a:t>anormal en la prueba del pellizco,</a:t>
            </a:r>
            <a:r>
              <a:rPr lang="es-MX" sz="2400" dirty="0"/>
              <a:t> letargo, y demora en el llenado capilar</a:t>
            </a:r>
            <a:endParaRPr lang="en-US" sz="2400" dirty="0"/>
          </a:p>
          <a:p>
            <a:pPr marL="914400" lvl="2" indent="0">
              <a:buNone/>
            </a:pPr>
            <a:endParaRPr lang="en-US" sz="2400">
              <a:ea typeface="Calibri Light" panose="020F0302020204030204"/>
              <a:cs typeface="Calibri Light" panose="020F0302020204030204"/>
            </a:endParaRPr>
          </a:p>
          <a:p>
            <a:pPr lvl="1"/>
            <a:endParaRPr lang="es-MX" sz="2400">
              <a:ea typeface="Calibri Light" panose="020F0302020204030204"/>
              <a:cs typeface="Calibri Light" panose="020F0302020204030204"/>
            </a:endParaRPr>
          </a:p>
          <a:p>
            <a:r>
              <a:rPr lang="es-MX" sz="2400" dirty="0"/>
              <a:t>Los pacientes con insuficiencia cardíaca pueden caer en estado de choque</a:t>
            </a:r>
            <a:r>
              <a:rPr lang="es-MX" sz="2400" dirty="0">
                <a:ea typeface="+mj-lt"/>
                <a:cs typeface="+mj-lt"/>
              </a:rPr>
              <a:t> por</a:t>
            </a:r>
            <a:r>
              <a:rPr lang="es-MX" sz="2400" dirty="0">
                <a:solidFill>
                  <a:schemeClr val="accent2"/>
                </a:solidFill>
                <a:ea typeface="+mj-lt"/>
                <a:cs typeface="+mj-lt"/>
              </a:rPr>
              <a:t> sobrecarga de líquidos</a:t>
            </a:r>
            <a:endParaRPr lang="es-MX" sz="2400" dirty="0">
              <a:solidFill>
                <a:schemeClr val="accent2"/>
              </a:solidFill>
            </a:endParaRPr>
          </a:p>
          <a:p>
            <a:endParaRPr lang="es-MX" dirty="0">
              <a:ea typeface="+mj-lt"/>
              <a:cs typeface="+mj-lt"/>
            </a:endParaRPr>
          </a:p>
          <a:p>
            <a:pPr lvl="1"/>
            <a:r>
              <a:rPr lang="es-MX" dirty="0">
                <a:ea typeface="+mj-lt"/>
                <a:cs typeface="+mj-lt"/>
              </a:rPr>
              <a:t>El paciente puede tener dificultad para respirar, inflamación de la parte inferior del cuerpo (generalmente piernas), se escuchan crepitantes en los pulmones y venas del cuello dilatadas</a:t>
            </a:r>
            <a:endParaRPr lang="es-MX" dirty="0"/>
          </a:p>
        </p:txBody>
      </p:sp>
      <p:pic>
        <p:nvPicPr>
          <p:cNvPr id="14338" name="Picture 2" descr="A picture containing text&#10;&#10;Description automatically generated">
            <a:extLst>
              <a:ext uri="{FF2B5EF4-FFF2-40B4-BE49-F238E27FC236}">
                <a16:creationId xmlns:a16="http://schemas.microsoft.com/office/drawing/2014/main" id="{74C9F1B4-A1DD-67C3-F1A2-E41A36A59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950" y="1801261"/>
            <a:ext cx="3336305" cy="24276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FF2B5EF4-FFF2-40B4-BE49-F238E27FC236}">
                <a16:creationId xmlns:a16="http://schemas.microsoft.com/office/drawing/2014/main" id="{7A072070-8A98-35DA-4515-C2FD81958470}"/>
              </a:ext>
            </a:extLst>
          </p:cNvPr>
          <p:cNvSpPr txBox="1"/>
          <p:nvPr/>
        </p:nvSpPr>
        <p:spPr>
          <a:xfrm>
            <a:off x="8724015" y="3516213"/>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91400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237A9D7-6658-DA51-51E4-7BE1B98C246F}"/>
              </a:ext>
            </a:extLst>
          </p:cNvPr>
          <p:cNvSpPr/>
          <p:nvPr/>
        </p:nvSpPr>
        <p:spPr>
          <a:xfrm>
            <a:off x="6233308" y="4536782"/>
            <a:ext cx="5957657" cy="1155641"/>
          </a:xfrm>
          <a:prstGeom prst="roundRect">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0" name="Rounded Rectangle 19">
            <a:extLst>
              <a:ext uri="{FF2B5EF4-FFF2-40B4-BE49-F238E27FC236}">
                <a16:creationId xmlns:a16="http://schemas.microsoft.com/office/drawing/2014/main" id="{50746183-20DD-361A-12B7-9B90616FDE5E}"/>
              </a:ext>
            </a:extLst>
          </p:cNvPr>
          <p:cNvSpPr/>
          <p:nvPr/>
        </p:nvSpPr>
        <p:spPr>
          <a:xfrm>
            <a:off x="6096309" y="343612"/>
            <a:ext cx="5985525" cy="2468354"/>
          </a:xfrm>
          <a:prstGeom prst="roundRect">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1" name="Rounded Rectangle 20">
            <a:extLst>
              <a:ext uri="{FF2B5EF4-FFF2-40B4-BE49-F238E27FC236}">
                <a16:creationId xmlns:a16="http://schemas.microsoft.com/office/drawing/2014/main" id="{C51DFA27-B4F5-9A9A-025B-B73AAB7A5BEF}"/>
              </a:ext>
            </a:extLst>
          </p:cNvPr>
          <p:cNvSpPr/>
          <p:nvPr/>
        </p:nvSpPr>
        <p:spPr>
          <a:xfrm>
            <a:off x="6227954" y="3283555"/>
            <a:ext cx="5966826" cy="1120374"/>
          </a:xfrm>
          <a:prstGeom prst="roundRect">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8" name="Rounded Rectangle 17">
            <a:extLst>
              <a:ext uri="{FF2B5EF4-FFF2-40B4-BE49-F238E27FC236}">
                <a16:creationId xmlns:a16="http://schemas.microsoft.com/office/drawing/2014/main" id="{CFF94DE3-B407-B5EA-CC01-5A3679C3B26A}"/>
              </a:ext>
            </a:extLst>
          </p:cNvPr>
          <p:cNvSpPr/>
          <p:nvPr/>
        </p:nvSpPr>
        <p:spPr>
          <a:xfrm>
            <a:off x="44701" y="2000694"/>
            <a:ext cx="5976233" cy="2398159"/>
          </a:xfrm>
          <a:prstGeom prst="roundRect">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a:extLst>
              <a:ext uri="{FF2B5EF4-FFF2-40B4-BE49-F238E27FC236}">
                <a16:creationId xmlns:a16="http://schemas.microsoft.com/office/drawing/2014/main" id="{C6F5D157-89E6-1E79-50B6-83ECB926492F}"/>
              </a:ext>
            </a:extLst>
          </p:cNvPr>
          <p:cNvSpPr/>
          <p:nvPr/>
        </p:nvSpPr>
        <p:spPr>
          <a:xfrm>
            <a:off x="60648" y="4459543"/>
            <a:ext cx="5976233" cy="2146728"/>
          </a:xfrm>
          <a:prstGeom prst="roundRect">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2365" y="-170542"/>
            <a:ext cx="9537700" cy="1325563"/>
          </a:xfrm>
        </p:spPr>
        <p:txBody>
          <a:bodyPr/>
          <a:lstStyle/>
          <a:p>
            <a:pPr algn="l" rtl="0"/>
            <a:r>
              <a:rPr lang="es-ES_tradnl"/>
              <a:t>Habilidades esenciales BEC</a:t>
            </a:r>
          </a:p>
        </p:txBody>
      </p:sp>
      <p:pic>
        <p:nvPicPr>
          <p:cNvPr id="7" name="Picture 4">
            <a:extLst>
              <a:ext uri="{FF2B5EF4-FFF2-40B4-BE49-F238E27FC236}">
                <a16:creationId xmlns:a16="http://schemas.microsoft.com/office/drawing/2014/main" id="{7333B588-32EA-B408-6298-91908F35C5F4}"/>
              </a:ext>
            </a:extLst>
          </p:cNvPr>
          <p:cNvPicPr>
            <a:picLocks noChangeAspect="1"/>
          </p:cNvPicPr>
          <p:nvPr/>
        </p:nvPicPr>
        <p:blipFill>
          <a:blip r:embed="rId3"/>
          <a:stretch>
            <a:fillRect/>
          </a:stretch>
        </p:blipFill>
        <p:spPr>
          <a:xfrm>
            <a:off x="111656" y="2774151"/>
            <a:ext cx="1587168" cy="850853"/>
          </a:xfrm>
          <a:prstGeom prst="rect">
            <a:avLst/>
          </a:prstGeom>
        </p:spPr>
      </p:pic>
      <p:pic>
        <p:nvPicPr>
          <p:cNvPr id="8" name="Picture 5" descr="A picture containing logo&#10;&#10;Description automatically generated">
            <a:extLst>
              <a:ext uri="{FF2B5EF4-FFF2-40B4-BE49-F238E27FC236}">
                <a16:creationId xmlns:a16="http://schemas.microsoft.com/office/drawing/2014/main" id="{A7B6B8FC-B96E-F380-75A8-D9E3C8A9408E}"/>
              </a:ext>
            </a:extLst>
          </p:cNvPr>
          <p:cNvPicPr>
            <a:picLocks noChangeAspect="1"/>
          </p:cNvPicPr>
          <p:nvPr/>
        </p:nvPicPr>
        <p:blipFill>
          <a:blip r:embed="rId4"/>
          <a:stretch>
            <a:fillRect/>
          </a:stretch>
        </p:blipFill>
        <p:spPr>
          <a:xfrm>
            <a:off x="115569" y="5094931"/>
            <a:ext cx="1586515" cy="877818"/>
          </a:xfrm>
          <a:prstGeom prst="rect">
            <a:avLst/>
          </a:prstGeom>
        </p:spPr>
      </p:pic>
      <p:pic>
        <p:nvPicPr>
          <p:cNvPr id="9" name="Picture 6" descr="A picture containing icon&#10;&#10;Description automatically generated">
            <a:extLst>
              <a:ext uri="{FF2B5EF4-FFF2-40B4-BE49-F238E27FC236}">
                <a16:creationId xmlns:a16="http://schemas.microsoft.com/office/drawing/2014/main" id="{7E45608C-C444-37C0-79C8-3207CD90AD37}"/>
              </a:ext>
            </a:extLst>
          </p:cNvPr>
          <p:cNvPicPr>
            <a:picLocks noChangeAspect="1"/>
          </p:cNvPicPr>
          <p:nvPr/>
        </p:nvPicPr>
        <p:blipFill>
          <a:blip r:embed="rId5"/>
          <a:stretch>
            <a:fillRect/>
          </a:stretch>
        </p:blipFill>
        <p:spPr>
          <a:xfrm>
            <a:off x="6133891" y="1160962"/>
            <a:ext cx="1610838" cy="850853"/>
          </a:xfrm>
          <a:prstGeom prst="rect">
            <a:avLst/>
          </a:prstGeom>
        </p:spPr>
      </p:pic>
      <p:pic>
        <p:nvPicPr>
          <p:cNvPr id="10" name="Picture 4" descr="A picture containing text, clipart&#10;&#10;Description automatically generated">
            <a:extLst>
              <a:ext uri="{FF2B5EF4-FFF2-40B4-BE49-F238E27FC236}">
                <a16:creationId xmlns:a16="http://schemas.microsoft.com/office/drawing/2014/main" id="{34218B07-A220-BCC9-8E80-67ED62F28EA5}"/>
              </a:ext>
            </a:extLst>
          </p:cNvPr>
          <p:cNvPicPr>
            <a:picLocks noChangeAspect="1"/>
          </p:cNvPicPr>
          <p:nvPr/>
        </p:nvPicPr>
        <p:blipFill>
          <a:blip r:embed="rId6"/>
          <a:stretch>
            <a:fillRect/>
          </a:stretch>
        </p:blipFill>
        <p:spPr>
          <a:xfrm>
            <a:off x="6279512" y="3431005"/>
            <a:ext cx="1588391" cy="852715"/>
          </a:xfrm>
          <a:prstGeom prst="rect">
            <a:avLst/>
          </a:prstGeom>
        </p:spPr>
      </p:pic>
      <p:pic>
        <p:nvPicPr>
          <p:cNvPr id="11" name="Picture 3" descr="A picture containing text, clipart&#10;&#10;Description automatically generated">
            <a:extLst>
              <a:ext uri="{FF2B5EF4-FFF2-40B4-BE49-F238E27FC236}">
                <a16:creationId xmlns:a16="http://schemas.microsoft.com/office/drawing/2014/main" id="{DF75469B-3A45-17FD-0FA0-E60C0DCB984E}"/>
              </a:ext>
            </a:extLst>
          </p:cNvPr>
          <p:cNvPicPr>
            <a:picLocks noChangeAspect="1"/>
          </p:cNvPicPr>
          <p:nvPr/>
        </p:nvPicPr>
        <p:blipFill>
          <a:blip r:embed="rId7"/>
          <a:stretch>
            <a:fillRect/>
          </a:stretch>
        </p:blipFill>
        <p:spPr>
          <a:xfrm>
            <a:off x="6278948" y="4642690"/>
            <a:ext cx="1588391" cy="843833"/>
          </a:xfrm>
          <a:prstGeom prst="rect">
            <a:avLst/>
          </a:prstGeom>
        </p:spPr>
      </p:pic>
      <p:sp>
        <p:nvSpPr>
          <p:cNvPr id="14" name="TextBox 13">
            <a:extLst>
              <a:ext uri="{FF2B5EF4-FFF2-40B4-BE49-F238E27FC236}">
                <a16:creationId xmlns:a16="http://schemas.microsoft.com/office/drawing/2014/main" id="{35EC112C-525C-44E9-527F-DC3235BF9B53}"/>
              </a:ext>
            </a:extLst>
          </p:cNvPr>
          <p:cNvSpPr txBox="1"/>
          <p:nvPr/>
        </p:nvSpPr>
        <p:spPr>
          <a:xfrm>
            <a:off x="1678112" y="2081956"/>
            <a:ext cx="4554363" cy="452431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ES_tradnl">
                <a:latin typeface="+mj-lt"/>
              </a:rPr>
              <a:t>Inmovilización de la columna cervical </a:t>
            </a:r>
          </a:p>
          <a:p>
            <a:pPr marL="285750" indent="-285750">
              <a:buFont typeface="Arial" panose="020B0604020202020204" pitchFamily="34" charset="0"/>
              <a:buChar char="•"/>
            </a:pPr>
            <a:r>
              <a:rPr lang="es-ES_tradnl">
                <a:latin typeface="+mj-lt"/>
              </a:rPr>
              <a:t>Extensión de cabeza /elevación de mentón</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Tracción Mandibular 		</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Aspiración de la vía aérea</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Manejo de Atragantamiento</a:t>
            </a:r>
            <a:endParaRPr lang="es-ES_tradnl">
              <a:latin typeface="+mj-lt"/>
              <a:cs typeface="Calibri Light" panose="020F0302020204030204"/>
            </a:endParaRPr>
          </a:p>
          <a:p>
            <a:pPr marL="285750" indent="-285750">
              <a:buFont typeface="Arial" panose="020B0604020202020204" pitchFamily="34" charset="0"/>
              <a:buChar char="•"/>
            </a:pPr>
            <a:r>
              <a:rPr lang="es-ES">
                <a:latin typeface="+mj-lt"/>
                <a:ea typeface="Calibri Light"/>
                <a:cs typeface="Calibri Light"/>
              </a:rPr>
              <a:t>Posición de recuperación</a:t>
            </a:r>
            <a:endParaRPr lang="es-ES_tradnl">
              <a:latin typeface="+mj-lt"/>
              <a:ea typeface="Calibri Light"/>
              <a:cs typeface="Calibri Light"/>
            </a:endParaRPr>
          </a:p>
          <a:p>
            <a:pPr marL="285750" indent="-285750">
              <a:buFont typeface="Arial" panose="020B0604020202020204" pitchFamily="34" charset="0"/>
              <a:buChar char="•"/>
            </a:pPr>
            <a:r>
              <a:rPr lang="es-ES">
                <a:latin typeface="+mj-lt"/>
                <a:ea typeface="Calibri Light"/>
                <a:cs typeface="Calibri Light"/>
              </a:rPr>
              <a:t>Inserción de cánula orofaríngea / nasofaríngea</a:t>
            </a:r>
            <a:endParaRPr lang="es-ES_tradnl">
              <a:latin typeface="+mj-lt"/>
              <a:ea typeface="Calibri Light"/>
              <a:cs typeface="Calibri Light"/>
            </a:endParaRPr>
          </a:p>
          <a:p>
            <a:pPr marL="285750" indent="-285750">
              <a:buFont typeface="Arial" panose="020B0604020202020204" pitchFamily="34" charset="0"/>
              <a:buChar char="•"/>
            </a:pP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Suministro de oxígeno suplementario</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Ventilación con bolsa-válvula-mascarilla</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Descompresión de Emergencia con aguja neumotórax a tensión</a:t>
            </a:r>
            <a:endParaRPr lang="es-ES_tradnl" err="1">
              <a:latin typeface="+mj-lt"/>
              <a:ea typeface="Calibri Light"/>
              <a:cs typeface="Calibri Light"/>
            </a:endParaRPr>
          </a:p>
          <a:p>
            <a:pPr marL="285750" indent="-285750">
              <a:buFont typeface="Arial" panose="020B0604020202020204" pitchFamily="34" charset="0"/>
              <a:buChar char="•"/>
            </a:pPr>
            <a:r>
              <a:rPr lang="es-ES_tradnl">
                <a:latin typeface="+mj-lt"/>
              </a:rPr>
              <a:t>Tratamiento de Neumotórax abierto </a:t>
            </a:r>
            <a:endParaRPr lang="es-ES_tradnl">
              <a:latin typeface="+mj-lt"/>
              <a:ea typeface="Calibri Light"/>
              <a:cs typeface="Calibri Light"/>
            </a:endParaRPr>
          </a:p>
          <a:p>
            <a:pPr marL="285750" indent="-285750">
              <a:buFont typeface="Arial" panose="020B0604020202020204" pitchFamily="34" charset="0"/>
              <a:buChar char="•"/>
            </a:pPr>
            <a:r>
              <a:rPr lang="es-ES_tradnl">
                <a:latin typeface="+mj-lt"/>
              </a:rPr>
              <a:t>Cámara de inhalación con botella de </a:t>
            </a:r>
          </a:p>
          <a:p>
            <a:r>
              <a:rPr lang="es-ES_tradnl">
                <a:latin typeface="+mj-lt"/>
              </a:rPr>
              <a:t>      plástico</a:t>
            </a:r>
            <a:endParaRPr lang="es-ES_tradnl">
              <a:ea typeface="Calibri" panose="020F0502020204030204"/>
              <a:cs typeface="Calibri" panose="020F0502020204030204"/>
            </a:endParaRPr>
          </a:p>
        </p:txBody>
      </p:sp>
      <p:sp>
        <p:nvSpPr>
          <p:cNvPr id="15" name="TextBox 14">
            <a:extLst>
              <a:ext uri="{FF2B5EF4-FFF2-40B4-BE49-F238E27FC236}">
                <a16:creationId xmlns:a16="http://schemas.microsoft.com/office/drawing/2014/main" id="{B55FE0B9-5EEA-38B6-1FE1-2AE4088ADAB6}"/>
              </a:ext>
            </a:extLst>
          </p:cNvPr>
          <p:cNvSpPr txBox="1"/>
          <p:nvPr/>
        </p:nvSpPr>
        <p:spPr>
          <a:xfrm>
            <a:off x="227192" y="1265207"/>
            <a:ext cx="1356462" cy="523220"/>
          </a:xfrm>
          <a:prstGeom prst="rect">
            <a:avLst/>
          </a:prstGeom>
          <a:noFill/>
        </p:spPr>
        <p:txBody>
          <a:bodyPr wrap="none" lIns="91440" tIns="45720" rIns="91440" bIns="45720" rtlCol="0" anchor="t">
            <a:spAutoFit/>
          </a:bodyPr>
          <a:lstStyle/>
          <a:p>
            <a:r>
              <a:rPr lang="en-US" sz="2800" b="1">
                <a:solidFill>
                  <a:schemeClr val="accent2"/>
                </a:solidFill>
                <a:latin typeface="Calibri" panose="020F0502020204030204" pitchFamily="34" charset="0"/>
                <a:ea typeface="Source Sans Pro"/>
                <a:cs typeface="Calibri" panose="020F0502020204030204" pitchFamily="34" charset="0"/>
              </a:rPr>
              <a:t>General</a:t>
            </a:r>
            <a:endParaRPr lang="en-US" b="1">
              <a:solidFill>
                <a:schemeClr val="accent2"/>
              </a:solidFill>
              <a:latin typeface="Calibri" panose="020F0502020204030204" pitchFamily="34" charset="0"/>
              <a:ea typeface="Source Sans Pro"/>
              <a:cs typeface="Calibri" panose="020F0502020204030204" pitchFamily="34" charset="0"/>
            </a:endParaRPr>
          </a:p>
        </p:txBody>
      </p:sp>
      <p:sp>
        <p:nvSpPr>
          <p:cNvPr id="16" name="TextBox 15">
            <a:extLst>
              <a:ext uri="{FF2B5EF4-FFF2-40B4-BE49-F238E27FC236}">
                <a16:creationId xmlns:a16="http://schemas.microsoft.com/office/drawing/2014/main" id="{378B5372-172B-8856-272A-BC34F7F85566}"/>
              </a:ext>
            </a:extLst>
          </p:cNvPr>
          <p:cNvSpPr txBox="1"/>
          <p:nvPr/>
        </p:nvSpPr>
        <p:spPr>
          <a:xfrm>
            <a:off x="1678112" y="1374935"/>
            <a:ext cx="2138278" cy="646331"/>
          </a:xfrm>
          <a:prstGeom prst="rect">
            <a:avLst/>
          </a:prstGeom>
          <a:noFill/>
        </p:spPr>
        <p:txBody>
          <a:bodyPr wrap="none" lIns="91440" tIns="45720" rIns="91440" bIns="45720" rtlCol="0" anchor="t">
            <a:spAutoFit/>
          </a:bodyPr>
          <a:lstStyle/>
          <a:p>
            <a:pPr marL="285750" indent="-285750">
              <a:buFont typeface="Arial" panose="020B0604020202020204" pitchFamily="34" charset="0"/>
              <a:buChar char="•"/>
            </a:pPr>
            <a:r>
              <a:rPr lang="es-ES_tradnl">
                <a:latin typeface="+mj-lt"/>
              </a:rPr>
              <a:t>Evaluación ABCDE</a:t>
            </a:r>
          </a:p>
          <a:p>
            <a:endParaRPr lang="es-ES_tradnl">
              <a:latin typeface="+mj-lt"/>
              <a:ea typeface="Source Sans Pro"/>
            </a:endParaRPr>
          </a:p>
        </p:txBody>
      </p:sp>
      <p:sp>
        <p:nvSpPr>
          <p:cNvPr id="17" name="TextBox 16">
            <a:extLst>
              <a:ext uri="{FF2B5EF4-FFF2-40B4-BE49-F238E27FC236}">
                <a16:creationId xmlns:a16="http://schemas.microsoft.com/office/drawing/2014/main" id="{0C0F861B-F5A6-70AD-3F67-E5837D468E19}"/>
              </a:ext>
            </a:extLst>
          </p:cNvPr>
          <p:cNvSpPr txBox="1"/>
          <p:nvPr/>
        </p:nvSpPr>
        <p:spPr>
          <a:xfrm>
            <a:off x="7671595" y="247292"/>
            <a:ext cx="4645949" cy="286232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s-ES_tradnl" b="1">
                <a:latin typeface="Calibri Light"/>
                <a:cs typeface="Calibri Light"/>
              </a:rPr>
              <a:t>Colocación de vía intravenosa (IV) </a:t>
            </a:r>
          </a:p>
          <a:p>
            <a:pPr marL="285750" indent="-285750">
              <a:buFont typeface="Arial" panose="020B0604020202020204" pitchFamily="34" charset="0"/>
              <a:buChar char="•"/>
            </a:pPr>
            <a:r>
              <a:rPr lang="es-ES_tradnl" b="1">
                <a:latin typeface="Calibri Light"/>
                <a:cs typeface="Calibri Light"/>
              </a:rPr>
              <a:t>Reanimación con líquidos IV </a:t>
            </a:r>
          </a:p>
          <a:p>
            <a:pPr marL="285750" indent="-285750">
              <a:buFont typeface="Arial" panose="020B0604020202020204" pitchFamily="34" charset="0"/>
              <a:buChar char="•"/>
            </a:pPr>
            <a:r>
              <a:rPr lang="es-ES_tradnl" b="1">
                <a:latin typeface="Calibri Light"/>
                <a:cs typeface="Calibri Light"/>
              </a:rPr>
              <a:t>Control de hemorragias (presión directa/empaquetamiento)</a:t>
            </a:r>
          </a:p>
          <a:p>
            <a:pPr marL="285750" indent="-285750">
              <a:buFont typeface="Arial" panose="020B0604020202020204" pitchFamily="34" charset="0"/>
              <a:buChar char="•"/>
            </a:pPr>
            <a:r>
              <a:rPr lang="es-ES_tradnl" b="1">
                <a:latin typeface="Calibri Light"/>
                <a:cs typeface="Calibri Light"/>
              </a:rPr>
              <a:t>Torniquete</a:t>
            </a:r>
          </a:p>
          <a:p>
            <a:pPr marL="285750" indent="-285750">
              <a:buFont typeface="Arial" panose="020B0604020202020204" pitchFamily="34" charset="0"/>
              <a:buChar char="•"/>
            </a:pPr>
            <a:r>
              <a:rPr lang="es-ES_tradnl" b="1">
                <a:latin typeface="Calibri Light"/>
                <a:cs typeface="Calibri Light"/>
              </a:rPr>
              <a:t>Inmovilización de fracturas 	 	</a:t>
            </a:r>
          </a:p>
          <a:p>
            <a:pPr marL="285750" indent="-285750">
              <a:buFont typeface="Arial" panose="020B0604020202020204" pitchFamily="34" charset="0"/>
              <a:buChar char="•"/>
            </a:pPr>
            <a:r>
              <a:rPr lang="es-ES_tradnl" b="1">
                <a:latin typeface="Calibri Light"/>
                <a:cs typeface="Calibri Light"/>
              </a:rPr>
              <a:t>Colocación de un inmovilizador pélvico</a:t>
            </a:r>
          </a:p>
          <a:p>
            <a:pPr marL="285750" indent="-285750">
              <a:buFont typeface="Arial" panose="020B0604020202020204" pitchFamily="34" charset="0"/>
              <a:buChar char="•"/>
            </a:pPr>
            <a:r>
              <a:rPr lang="es-ES_tradnl" b="1">
                <a:latin typeface="Calibri Light"/>
                <a:cs typeface="Calibri Light"/>
              </a:rPr>
              <a:t>Prueba de pellizco</a:t>
            </a:r>
            <a:endParaRPr lang="es-ES_tradnl" b="1"/>
          </a:p>
          <a:p>
            <a:pPr marL="285750" indent="-285750">
              <a:buFont typeface="Arial,Sans-Serif" panose="020B0604020202020204" pitchFamily="34" charset="0"/>
              <a:buChar char="•"/>
            </a:pPr>
            <a:r>
              <a:rPr lang="es-ES" b="1">
                <a:latin typeface="Calibri Light"/>
                <a:cs typeface="Calibri Light"/>
              </a:rPr>
              <a:t>Masaje Uterino Hemorragia Posparto</a:t>
            </a:r>
            <a:endParaRPr lang="es-ES">
              <a:latin typeface="Calibri Light"/>
              <a:cs typeface="Calibri Light"/>
            </a:endParaRPr>
          </a:p>
          <a:p>
            <a:endParaRPr lang="es-ES_tradnl">
              <a:latin typeface="Calibri Light"/>
              <a:cs typeface="Calibri Light"/>
            </a:endParaRPr>
          </a:p>
        </p:txBody>
      </p:sp>
      <p:sp>
        <p:nvSpPr>
          <p:cNvPr id="23" name="Rounded Rectangle 22">
            <a:extLst>
              <a:ext uri="{FF2B5EF4-FFF2-40B4-BE49-F238E27FC236}">
                <a16:creationId xmlns:a16="http://schemas.microsoft.com/office/drawing/2014/main" id="{A8A02315-018B-AD83-8E77-69394D1FF85C}"/>
              </a:ext>
            </a:extLst>
          </p:cNvPr>
          <p:cNvSpPr/>
          <p:nvPr/>
        </p:nvSpPr>
        <p:spPr>
          <a:xfrm>
            <a:off x="64885" y="1265005"/>
            <a:ext cx="5976233" cy="567836"/>
          </a:xfrm>
          <a:prstGeom prst="roundRect">
            <a:avLst>
              <a:gd name="adj" fmla="val 43506"/>
            </a:avLst>
          </a:prstGeom>
          <a:no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FA639F9-2860-712A-91CE-F00F2A0FE1EA}"/>
              </a:ext>
            </a:extLst>
          </p:cNvPr>
          <p:cNvSpPr txBox="1"/>
          <p:nvPr/>
        </p:nvSpPr>
        <p:spPr>
          <a:xfrm>
            <a:off x="7809456" y="3370422"/>
            <a:ext cx="596776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s-ES">
                <a:latin typeface="Calibri Light"/>
                <a:cs typeface="Arial"/>
              </a:rPr>
              <a:t>Inmovilización completa de columna</a:t>
            </a:r>
            <a:endParaRPr lang="en-US"/>
          </a:p>
          <a:p>
            <a:pPr marL="285750" indent="-285750">
              <a:buChar char="•"/>
            </a:pPr>
            <a:r>
              <a:rPr lang="es-ES">
                <a:latin typeface="Calibri Light"/>
                <a:cs typeface="Arial"/>
              </a:rPr>
              <a:t>Evaluación de AVDI y/o Glasgow</a:t>
            </a:r>
          </a:p>
          <a:p>
            <a:pPr marL="285750" indent="-285750">
              <a:buChar char="•"/>
            </a:pPr>
            <a:r>
              <a:rPr lang="es-ES">
                <a:latin typeface="Calibri Light"/>
                <a:cs typeface="Arial"/>
              </a:rPr>
              <a:t>Administración de glucosa</a:t>
            </a:r>
          </a:p>
          <a:p>
            <a:pPr marL="285750" indent="-285750">
              <a:buChar char="•"/>
            </a:pPr>
            <a:endParaRPr lang="es-ES">
              <a:latin typeface="Calibri Light"/>
              <a:cs typeface="Arial"/>
            </a:endParaRPr>
          </a:p>
        </p:txBody>
      </p:sp>
      <p:sp>
        <p:nvSpPr>
          <p:cNvPr id="4" name="TextBox 3">
            <a:extLst>
              <a:ext uri="{FF2B5EF4-FFF2-40B4-BE49-F238E27FC236}">
                <a16:creationId xmlns:a16="http://schemas.microsoft.com/office/drawing/2014/main" id="{43F71B12-1396-EA54-813C-D3EF9E1C67F3}"/>
              </a:ext>
            </a:extLst>
          </p:cNvPr>
          <p:cNvSpPr txBox="1"/>
          <p:nvPr/>
        </p:nvSpPr>
        <p:spPr>
          <a:xfrm>
            <a:off x="7857066" y="4579716"/>
            <a:ext cx="39868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ES">
                <a:latin typeface="Calibri Light"/>
                <a:cs typeface="Arial"/>
              </a:rPr>
              <a:t>​​Tratamiento general de heridas ​</a:t>
            </a:r>
            <a:r>
              <a:rPr lang="en-US">
                <a:latin typeface="Calibri Light"/>
                <a:cs typeface="Arial"/>
              </a:rPr>
              <a:t>​</a:t>
            </a:r>
            <a:endParaRPr lang="en-US">
              <a:latin typeface="Calibri" panose="020F0502020204030204"/>
              <a:cs typeface="Calibri" panose="020F0502020204030204"/>
            </a:endParaRPr>
          </a:p>
          <a:p>
            <a:pPr marL="285750" indent="-285750">
              <a:buChar char="•"/>
            </a:pPr>
            <a:r>
              <a:rPr lang="es-ES">
                <a:latin typeface="Calibri Light"/>
                <a:cs typeface="Arial"/>
              </a:rPr>
              <a:t>Tratamiento de quemaduras ​</a:t>
            </a:r>
            <a:r>
              <a:rPr lang="en-US">
                <a:latin typeface="Calibri Light"/>
                <a:cs typeface="Arial"/>
              </a:rPr>
              <a:t>​</a:t>
            </a:r>
          </a:p>
          <a:p>
            <a:pPr marL="285750" indent="-285750">
              <a:buChar char="•"/>
            </a:pPr>
            <a:r>
              <a:rPr lang="es-ES">
                <a:latin typeface="Calibri Light"/>
                <a:cs typeface="Arial"/>
              </a:rPr>
              <a:t>Mordedura de serpiente​</a:t>
            </a:r>
            <a:r>
              <a:rPr lang="en-US">
                <a:latin typeface="Calibri Light"/>
                <a:cs typeface="Arial"/>
              </a:rPr>
              <a:t>​</a:t>
            </a:r>
          </a:p>
          <a:p>
            <a:pPr marL="285750" indent="-285750">
              <a:buChar char="•"/>
            </a:pPr>
            <a:endParaRPr lang="es-ES">
              <a:latin typeface="Calibri Light"/>
              <a:cs typeface="Arial"/>
            </a:endParaRPr>
          </a:p>
        </p:txBody>
      </p:sp>
    </p:spTree>
    <p:extLst>
      <p:ext uri="{BB962C8B-B14F-4D97-AF65-F5344CB8AC3E}">
        <p14:creationId xmlns:p14="http://schemas.microsoft.com/office/powerpoint/2010/main" val="664228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810" y="95637"/>
            <a:ext cx="10795000" cy="749417"/>
          </a:xfrm>
        </p:spPr>
        <p:txBody>
          <a:bodyPr/>
          <a:lstStyle/>
          <a:p>
            <a:r>
              <a:rPr lang="es-MX" dirty="0"/>
              <a:t>Resultados de la evaluación secundaria</a:t>
            </a:r>
            <a:endParaRPr lang="en-US" dirty="0"/>
          </a:p>
        </p:txBody>
      </p:sp>
      <p:sp>
        <p:nvSpPr>
          <p:cNvPr id="3" name="Content Placeholder 2"/>
          <p:cNvSpPr>
            <a:spLocks noGrp="1"/>
          </p:cNvSpPr>
          <p:nvPr>
            <p:ph idx="1"/>
          </p:nvPr>
        </p:nvSpPr>
        <p:spPr>
          <a:xfrm>
            <a:off x="605883" y="1983601"/>
            <a:ext cx="7310244" cy="3078241"/>
          </a:xfrm>
        </p:spPr>
        <p:txBody>
          <a:bodyPr vert="horz" lIns="91440" tIns="45720" rIns="91440" bIns="45720" rtlCol="0" anchor="t">
            <a:normAutofit/>
          </a:bodyPr>
          <a:lstStyle/>
          <a:p>
            <a:pPr marL="0" indent="0">
              <a:buNone/>
            </a:pPr>
            <a:r>
              <a:rPr lang="es-MX" sz="2400" b="1" dirty="0"/>
              <a:t>Compruebe si la conjuntiva está pálida: </a:t>
            </a:r>
            <a:endParaRPr lang="es-MX" sz="2400" b="1"/>
          </a:p>
          <a:p>
            <a:pPr marL="0" indent="0">
              <a:buNone/>
            </a:pPr>
            <a:endParaRPr lang="es-MX" sz="2400" b="1" dirty="0"/>
          </a:p>
          <a:p>
            <a:r>
              <a:rPr lang="es-MX" sz="2400" dirty="0"/>
              <a:t>Sin importar el color de la piel de la persona, el interior del párpado debe estar de color rosado y húmedo</a:t>
            </a:r>
            <a:endParaRPr lang="en-US" sz="2400" dirty="0"/>
          </a:p>
          <a:p>
            <a:endParaRPr lang="es-MX" sz="2400" dirty="0"/>
          </a:p>
          <a:p>
            <a:r>
              <a:rPr lang="es-MX" sz="2400" dirty="0"/>
              <a:t>Si la parte interior del párpado está pálida, puede ser un signo de pérdida importante de sangre</a:t>
            </a:r>
            <a:endParaRPr lang="en-US" sz="2400">
              <a:cs typeface="Calibri Light"/>
            </a:endParaRPr>
          </a:p>
          <a:p>
            <a:pPr lvl="1"/>
            <a:endParaRPr lang="en-US"/>
          </a:p>
        </p:txBody>
      </p:sp>
      <p:pic>
        <p:nvPicPr>
          <p:cNvPr id="5" name="Picture 4" descr="A picture containing shape&#10;&#10;Description automatically generated">
            <a:extLst>
              <a:ext uri="{FF2B5EF4-FFF2-40B4-BE49-F238E27FC236}">
                <a16:creationId xmlns:a16="http://schemas.microsoft.com/office/drawing/2014/main" id="{0DC34131-8794-1E2B-8527-26D6C26C377E}"/>
              </a:ext>
            </a:extLst>
          </p:cNvPr>
          <p:cNvPicPr>
            <a:picLocks noChangeAspect="1"/>
          </p:cNvPicPr>
          <p:nvPr/>
        </p:nvPicPr>
        <p:blipFill>
          <a:blip r:embed="rId3"/>
          <a:stretch>
            <a:fillRect/>
          </a:stretch>
        </p:blipFill>
        <p:spPr>
          <a:xfrm>
            <a:off x="8126253" y="1549031"/>
            <a:ext cx="3010097" cy="2099740"/>
          </a:xfrm>
          <a:prstGeom prst="rect">
            <a:avLst/>
          </a:prstGeom>
        </p:spPr>
      </p:pic>
      <p:sp>
        <p:nvSpPr>
          <p:cNvPr id="6" name="TextBox 2">
            <a:extLst>
              <a:ext uri="{FF2B5EF4-FFF2-40B4-BE49-F238E27FC236}">
                <a16:creationId xmlns:a16="http://schemas.microsoft.com/office/drawing/2014/main" id="{1E1CB00C-8539-193B-36E9-88D1EAC03A77}"/>
              </a:ext>
            </a:extLst>
          </p:cNvPr>
          <p:cNvSpPr txBox="1"/>
          <p:nvPr/>
        </p:nvSpPr>
        <p:spPr>
          <a:xfrm>
            <a:off x="8887886" y="370452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srgbClr val="4D5156"/>
                </a:solidFill>
                <a:latin typeface="Arial"/>
              </a:rPr>
              <a:t>©</a:t>
            </a:r>
            <a:r>
              <a:rPr lang="en-US" sz="1100" b="1" dirty="0"/>
              <a:t>WHO/Laerdal Medical</a:t>
            </a:r>
            <a:endParaRPr lang="en-US" dirty="0"/>
          </a:p>
        </p:txBody>
      </p:sp>
    </p:spTree>
    <p:extLst>
      <p:ext uri="{BB962C8B-B14F-4D97-AF65-F5344CB8AC3E}">
        <p14:creationId xmlns:p14="http://schemas.microsoft.com/office/powerpoint/2010/main" val="90645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785" y="123515"/>
            <a:ext cx="10795000" cy="693661"/>
          </a:xfrm>
        </p:spPr>
        <p:txBody>
          <a:bodyPr/>
          <a:lstStyle/>
          <a:p>
            <a:r>
              <a:rPr lang="es-MX" dirty="0"/>
              <a:t>Resultados de la evaluación secundaria</a:t>
            </a:r>
            <a:endParaRPr lang="en-US" dirty="0"/>
          </a:p>
        </p:txBody>
      </p:sp>
      <p:sp>
        <p:nvSpPr>
          <p:cNvPr id="3" name="Content Placeholder 2"/>
          <p:cNvSpPr>
            <a:spLocks noGrp="1"/>
          </p:cNvSpPr>
          <p:nvPr>
            <p:ph idx="1"/>
          </p:nvPr>
        </p:nvSpPr>
        <p:spPr>
          <a:xfrm>
            <a:off x="472650" y="896357"/>
            <a:ext cx="8129472" cy="5680191"/>
          </a:xfrm>
        </p:spPr>
        <p:txBody>
          <a:bodyPr vert="horz" lIns="91440" tIns="45720" rIns="91440" bIns="45720" rtlCol="0" anchor="t">
            <a:normAutofit lnSpcReduction="10000"/>
          </a:bodyPr>
          <a:lstStyle/>
          <a:p>
            <a:pPr marL="0" indent="0">
              <a:buNone/>
            </a:pPr>
            <a:r>
              <a:rPr lang="es-MX" sz="2200" b="1" dirty="0"/>
              <a:t>Compruebe el estado mental del paciente: </a:t>
            </a:r>
            <a:endParaRPr lang="es-MX" sz="2200" b="1"/>
          </a:p>
          <a:p>
            <a:r>
              <a:rPr lang="es-MX" sz="2200" dirty="0"/>
              <a:t>La confusión en un paciente que tiene otros signos de mala perfusión sugiere un estado de choque grave</a:t>
            </a:r>
            <a:endParaRPr lang="es-MX" sz="2200" dirty="0">
              <a:cs typeface="Calibri Light"/>
            </a:endParaRPr>
          </a:p>
          <a:p>
            <a:endParaRPr lang="es-MX" sz="2200" dirty="0"/>
          </a:p>
          <a:p>
            <a:pPr marL="0" indent="0">
              <a:buNone/>
            </a:pPr>
            <a:r>
              <a:rPr lang="es-MX" sz="2200" b="1" dirty="0"/>
              <a:t>Compruebe si hay fiebre: </a:t>
            </a:r>
            <a:endParaRPr lang="es-MX" sz="2200" b="1" dirty="0">
              <a:cs typeface="Calibri Light"/>
            </a:endParaRPr>
          </a:p>
          <a:p>
            <a:r>
              <a:rPr lang="es-MX" sz="2200" dirty="0"/>
              <a:t>La fiebre en un paciente en estado de choque sugiere una infección grave</a:t>
            </a:r>
            <a:endParaRPr lang="es-MX" sz="2200" dirty="0">
              <a:cs typeface="Calibri Light"/>
            </a:endParaRPr>
          </a:p>
          <a:p>
            <a:endParaRPr lang="es-MX" sz="2200" dirty="0"/>
          </a:p>
          <a:p>
            <a:pPr marL="0" indent="0">
              <a:buNone/>
            </a:pPr>
            <a:r>
              <a:rPr lang="es-MX" sz="2200" b="1" dirty="0"/>
              <a:t>Compruebe el nivel de azúcar en la sangre: </a:t>
            </a:r>
            <a:endParaRPr lang="es-MX" sz="2200" b="1" dirty="0">
              <a:cs typeface="Calibri Light"/>
            </a:endParaRPr>
          </a:p>
          <a:p>
            <a:r>
              <a:rPr lang="es-MX" sz="2200" dirty="0"/>
              <a:t>Un bajo nivel de glucosa en la sangre puede impresionar a veces como un estado de choque</a:t>
            </a:r>
            <a:endParaRPr lang="es-MX" sz="2200" dirty="0">
              <a:cs typeface="Calibri Light"/>
            </a:endParaRPr>
          </a:p>
          <a:p>
            <a:r>
              <a:rPr lang="es-MX" sz="2200" dirty="0">
                <a:cs typeface="Calibri Light"/>
              </a:rPr>
              <a:t>Administre glucosa si &lt;3,5mmol/L</a:t>
            </a:r>
            <a:endParaRPr lang="es-MX" sz="2200" dirty="0"/>
          </a:p>
          <a:p>
            <a:r>
              <a:rPr lang="es-MX" sz="2200" dirty="0"/>
              <a:t>Si no puede comprobar el nivel de glucosa en sangre pero la persona tiene alteración del estado mental, antecedentes de diabetes u otra razón para tener bajo el nivel de azúcar, adminístrele glucosa</a:t>
            </a:r>
            <a:endParaRPr lang="en-US" sz="2200" dirty="0"/>
          </a:p>
          <a:p>
            <a:pPr lvl="1"/>
            <a:endParaRPr lang="en-US" sz="2200"/>
          </a:p>
          <a:p>
            <a:pPr lvl="1"/>
            <a:endParaRPr lang="en-US" sz="2200"/>
          </a:p>
          <a:p>
            <a:endParaRPr lang="en-US" sz="2200"/>
          </a:p>
          <a:p>
            <a:pPr lvl="1"/>
            <a:endParaRPr lang="en-US" sz="2200"/>
          </a:p>
          <a:p>
            <a:pPr lvl="1"/>
            <a:endParaRPr lang="en-US" sz="2200"/>
          </a:p>
        </p:txBody>
      </p:sp>
      <p:pic>
        <p:nvPicPr>
          <p:cNvPr id="15362" name="Picture 2" descr="A picture containing icon&#10;&#10;Description automatically generated">
            <a:extLst>
              <a:ext uri="{FF2B5EF4-FFF2-40B4-BE49-F238E27FC236}">
                <a16:creationId xmlns:a16="http://schemas.microsoft.com/office/drawing/2014/main" id="{8D883DFD-49F0-D3FA-D5C2-11E3DFAC7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5438" y="2357438"/>
            <a:ext cx="2600325"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a:extLst>
              <a:ext uri="{FF2B5EF4-FFF2-40B4-BE49-F238E27FC236}">
                <a16:creationId xmlns:a16="http://schemas.microsoft.com/office/drawing/2014/main" id="{2BB6097D-2EE6-0927-4AC5-000A36591BD3}"/>
              </a:ext>
            </a:extLst>
          </p:cNvPr>
          <p:cNvSpPr txBox="1"/>
          <p:nvPr/>
        </p:nvSpPr>
        <p:spPr>
          <a:xfrm>
            <a:off x="9429070" y="447198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046017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127" y="123515"/>
            <a:ext cx="10795000" cy="721539"/>
          </a:xfrm>
        </p:spPr>
        <p:txBody>
          <a:bodyPr>
            <a:normAutofit/>
          </a:bodyPr>
          <a:lstStyle/>
          <a:p>
            <a:r>
              <a:rPr lang="es-MX" dirty="0"/>
              <a:t>Resultados de la evaluación secundaria</a:t>
            </a:r>
            <a:endParaRPr lang="en-US" dirty="0"/>
          </a:p>
        </p:txBody>
      </p:sp>
      <p:sp>
        <p:nvSpPr>
          <p:cNvPr id="3" name="Content Placeholder 2"/>
          <p:cNvSpPr>
            <a:spLocks noGrp="1"/>
          </p:cNvSpPr>
          <p:nvPr>
            <p:ph idx="1"/>
          </p:nvPr>
        </p:nvSpPr>
        <p:spPr>
          <a:xfrm>
            <a:off x="838200" y="2011479"/>
            <a:ext cx="6791325" cy="4351338"/>
          </a:xfrm>
        </p:spPr>
        <p:txBody>
          <a:bodyPr vert="horz" lIns="91440" tIns="45720" rIns="91440" bIns="45720" rtlCol="0" anchor="t">
            <a:normAutofit/>
          </a:bodyPr>
          <a:lstStyle/>
          <a:p>
            <a:pPr marL="0" indent="0">
              <a:buNone/>
            </a:pPr>
            <a:r>
              <a:rPr lang="es-MX" sz="2400" b="1" dirty="0"/>
              <a:t>Compruebe:</a:t>
            </a:r>
            <a:r>
              <a:rPr lang="es-MX" sz="2400" dirty="0"/>
              <a:t> si hay dolor abdominal intenso </a:t>
            </a:r>
            <a:endParaRPr lang="es-MX" sz="2400" b="1">
              <a:cs typeface="Calibri Light"/>
            </a:endParaRPr>
          </a:p>
          <a:p>
            <a:endParaRPr lang="es-MX" sz="2400" dirty="0"/>
          </a:p>
          <a:p>
            <a:pPr marL="0" indent="0">
              <a:buNone/>
            </a:pPr>
            <a:r>
              <a:rPr lang="es-MX" sz="2400" b="1" dirty="0"/>
              <a:t>Palpe: </a:t>
            </a:r>
            <a:r>
              <a:rPr lang="es-MX" sz="2400" dirty="0"/>
              <a:t>Si el abdomen está muy firme</a:t>
            </a:r>
            <a:endParaRPr lang="es-MX" sz="2400" dirty="0">
              <a:cs typeface="Calibri Light"/>
            </a:endParaRPr>
          </a:p>
          <a:p>
            <a:pPr marL="457200" indent="-457200"/>
            <a:r>
              <a:rPr lang="es-MX" sz="2400" dirty="0"/>
              <a:t>El dolor abdominal intenso, puede ser un signo de sangrado o infección en el abdomen</a:t>
            </a:r>
            <a:endParaRPr lang="en-US" sz="2400" dirty="0"/>
          </a:p>
          <a:p>
            <a:pPr marL="457200" indent="-457200"/>
            <a:r>
              <a:rPr lang="es-MX" sz="2400" dirty="0"/>
              <a:t>En una paciente que podría estar embarazada, ese dolor puede ser un signo de embarazo ectópico</a:t>
            </a:r>
            <a:endParaRPr lang="en-US" sz="2400">
              <a:cs typeface="Calibri Light" panose="020F0302020204030204"/>
            </a:endParaRPr>
          </a:p>
        </p:txBody>
      </p:sp>
      <p:pic>
        <p:nvPicPr>
          <p:cNvPr id="16386" name="Picture 2">
            <a:extLst>
              <a:ext uri="{FF2B5EF4-FFF2-40B4-BE49-F238E27FC236}">
                <a16:creationId xmlns:a16="http://schemas.microsoft.com/office/drawing/2014/main" id="{04902B3E-159D-4592-BB1C-F81965207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51" y="2191544"/>
            <a:ext cx="3524250" cy="22947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0666F556-06F2-36CE-576A-3C0442EE36F3}"/>
              </a:ext>
            </a:extLst>
          </p:cNvPr>
          <p:cNvSpPr txBox="1"/>
          <p:nvPr/>
        </p:nvSpPr>
        <p:spPr>
          <a:xfrm>
            <a:off x="8571820" y="448627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791947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345" y="142101"/>
            <a:ext cx="10671629" cy="833051"/>
          </a:xfrm>
        </p:spPr>
        <p:txBody>
          <a:bodyPr/>
          <a:lstStyle/>
          <a:p>
            <a:r>
              <a:rPr lang="es-MX" dirty="0"/>
              <a:t>Resultados de la evaluación secundaria</a:t>
            </a:r>
            <a:endParaRPr lang="en-US" dirty="0"/>
          </a:p>
        </p:txBody>
      </p:sp>
      <p:sp>
        <p:nvSpPr>
          <p:cNvPr id="3" name="Content Placeholder 2"/>
          <p:cNvSpPr>
            <a:spLocks noGrp="1"/>
          </p:cNvSpPr>
          <p:nvPr>
            <p:ph idx="1"/>
          </p:nvPr>
        </p:nvSpPr>
        <p:spPr>
          <a:xfrm>
            <a:off x="754566" y="1565430"/>
            <a:ext cx="7805738" cy="4351338"/>
          </a:xfrm>
        </p:spPr>
        <p:txBody>
          <a:bodyPr vert="horz" lIns="91440" tIns="45720" rIns="91440" bIns="45720" rtlCol="0" anchor="t">
            <a:normAutofit fontScale="92500" lnSpcReduction="10000"/>
          </a:bodyPr>
          <a:lstStyle/>
          <a:p>
            <a:pPr marL="0" indent="0">
              <a:buNone/>
            </a:pPr>
            <a:r>
              <a:rPr lang="es-MX" sz="2400" b="1" dirty="0"/>
              <a:t>Compruebe cómo es la orina: </a:t>
            </a:r>
            <a:endParaRPr lang="es-MX" sz="2400" b="1"/>
          </a:p>
          <a:p>
            <a:r>
              <a:rPr lang="es-MX" sz="2400" dirty="0"/>
              <a:t>Compruebe el color y el volumen de la orina. Pequeñas cantidades de orina más oscura pueden indicar una deshidratación importante</a:t>
            </a:r>
            <a:endParaRPr lang="en-US" sz="2400" dirty="0"/>
          </a:p>
          <a:p>
            <a:endParaRPr lang="es-MX" sz="2400" dirty="0"/>
          </a:p>
          <a:p>
            <a:pPr marL="0" indent="0">
              <a:buNone/>
            </a:pPr>
            <a:r>
              <a:rPr lang="es-MX" sz="2400" b="1" dirty="0"/>
              <a:t>Compruebe cómo son las heces: </a:t>
            </a:r>
            <a:endParaRPr lang="es-MX" sz="2400" b="1" dirty="0">
              <a:cs typeface="Calibri Light"/>
            </a:endParaRPr>
          </a:p>
          <a:p>
            <a:r>
              <a:rPr lang="es-MX" sz="2400" dirty="0"/>
              <a:t>Toda diarrea importante puede causar deshidratación</a:t>
            </a:r>
            <a:endParaRPr lang="es-MX" sz="2400" dirty="0">
              <a:cs typeface="Calibri Light"/>
            </a:endParaRPr>
          </a:p>
          <a:p>
            <a:r>
              <a:rPr lang="es-MX" sz="2400" dirty="0"/>
              <a:t>Una gran cantidad de materia acuosa, como “agua de arroz”, sugiere cólera, que puede causar rápidamente deshidratación grave y choque</a:t>
            </a:r>
            <a:endParaRPr lang="en-US" sz="2400" dirty="0"/>
          </a:p>
          <a:p>
            <a:r>
              <a:rPr lang="es-MX" sz="2400" dirty="0"/>
              <a:t>Las heces negras, oscuras o rojizas sugieren sangrado estomacal o intestinal</a:t>
            </a:r>
            <a:endParaRPr lang="en-US" sz="2400">
              <a:cs typeface="Calibri Light"/>
            </a:endParaRPr>
          </a:p>
          <a:p>
            <a:pPr lvl="1"/>
            <a:endParaRPr lang="en-US"/>
          </a:p>
        </p:txBody>
      </p:sp>
      <p:pic>
        <p:nvPicPr>
          <p:cNvPr id="17410" name="Picture 2" descr="A picture containing logo&#10;&#10;Description automatically generated">
            <a:extLst>
              <a:ext uri="{FF2B5EF4-FFF2-40B4-BE49-F238E27FC236}">
                <a16:creationId xmlns:a16="http://schemas.microsoft.com/office/drawing/2014/main" id="{7046E6D1-1CF2-C799-833A-115A78690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775" y="2096294"/>
            <a:ext cx="3500438"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9">
            <a:extLst>
              <a:ext uri="{FF2B5EF4-FFF2-40B4-BE49-F238E27FC236}">
                <a16:creationId xmlns:a16="http://schemas.microsoft.com/office/drawing/2014/main" id="{A53442C0-2EB1-2EDD-EF6B-5088F2303F9C}"/>
              </a:ext>
            </a:extLst>
          </p:cNvPr>
          <p:cNvSpPr txBox="1"/>
          <p:nvPr/>
        </p:nvSpPr>
        <p:spPr>
          <a:xfrm>
            <a:off x="9746342" y="3870489"/>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001468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418" y="132807"/>
            <a:ext cx="10659055" cy="777295"/>
          </a:xfrm>
        </p:spPr>
        <p:txBody>
          <a:bodyPr/>
          <a:lstStyle/>
          <a:p>
            <a:r>
              <a:rPr lang="es-MX" dirty="0"/>
              <a:t>Resultados de la evaluación secundaria</a:t>
            </a:r>
            <a:endParaRPr lang="en-US" dirty="0"/>
          </a:p>
        </p:txBody>
      </p:sp>
      <p:sp>
        <p:nvSpPr>
          <p:cNvPr id="3" name="Content Placeholder 2"/>
          <p:cNvSpPr>
            <a:spLocks noGrp="1"/>
          </p:cNvSpPr>
          <p:nvPr>
            <p:ph idx="1"/>
          </p:nvPr>
        </p:nvSpPr>
        <p:spPr>
          <a:xfrm>
            <a:off x="291093" y="1203015"/>
            <a:ext cx="9034463" cy="4871728"/>
          </a:xfrm>
        </p:spPr>
        <p:txBody>
          <a:bodyPr vert="horz" lIns="91440" tIns="45720" rIns="91440" bIns="45720" rtlCol="0" anchor="t">
            <a:noAutofit/>
          </a:bodyPr>
          <a:lstStyle/>
          <a:p>
            <a:pPr marL="0" indent="0">
              <a:buNone/>
            </a:pPr>
            <a:r>
              <a:rPr lang="es-MX" sz="2400" b="1" dirty="0"/>
              <a:t>Compruebe si hay malnutrición:</a:t>
            </a:r>
          </a:p>
          <a:p>
            <a:r>
              <a:rPr lang="es-MX" sz="2400" dirty="0"/>
              <a:t>Si la persona parece malnutrida, requieren un plan específico para rehidratación</a:t>
            </a:r>
            <a:endParaRPr lang="es-MX" sz="2400" dirty="0">
              <a:cs typeface="Calibri Light"/>
            </a:endParaRPr>
          </a:p>
          <a:p>
            <a:r>
              <a:rPr lang="es-MX" sz="2400" dirty="0"/>
              <a:t>Preguntar por cambios de peso recientes</a:t>
            </a:r>
            <a:endParaRPr lang="en-US" sz="2400" dirty="0"/>
          </a:p>
          <a:p>
            <a:pPr lvl="1"/>
            <a:endParaRPr lang="en-US"/>
          </a:p>
          <a:p>
            <a:pPr marL="0" indent="0">
              <a:buNone/>
            </a:pPr>
            <a:r>
              <a:rPr lang="es-MX" sz="2400" b="1" dirty="0"/>
              <a:t>Compruebe si hay inflamación, erupción o sudoración excesiva: </a:t>
            </a:r>
            <a:endParaRPr lang="es-MX" sz="2400" b="1" dirty="0">
              <a:cs typeface="Calibri Light"/>
            </a:endParaRPr>
          </a:p>
          <a:p>
            <a:r>
              <a:rPr lang="es-MX" sz="2400" dirty="0"/>
              <a:t>La inflamación de la boca o el cuerpo puede ser signo de una reacción alérgica</a:t>
            </a:r>
            <a:endParaRPr lang="es-MX" sz="2400" dirty="0">
              <a:cs typeface="Calibri Light"/>
            </a:endParaRPr>
          </a:p>
          <a:p>
            <a:r>
              <a:rPr lang="es-MX" sz="2400" dirty="0"/>
              <a:t>Otro tipo de erupción puede indicar una  infección sistémica</a:t>
            </a:r>
            <a:endParaRPr lang="es-MX" sz="2400" dirty="0">
              <a:cs typeface="Calibri Light"/>
            </a:endParaRPr>
          </a:p>
          <a:p>
            <a:r>
              <a:rPr lang="es-MX" sz="2400" dirty="0"/>
              <a:t>La inflamación de ambas piernas puede indicar insuficiencia cardíaca</a:t>
            </a:r>
            <a:endParaRPr lang="es-MX" sz="2400" dirty="0">
              <a:cs typeface="Calibri Light"/>
            </a:endParaRPr>
          </a:p>
          <a:p>
            <a:r>
              <a:rPr lang="es-MX" sz="2400" dirty="0"/>
              <a:t>Es posible que haya sudoración en caso de choque moderado a grave</a:t>
            </a:r>
            <a:endParaRPr lang="en-US" sz="2400" dirty="0"/>
          </a:p>
        </p:txBody>
      </p:sp>
      <p:pic>
        <p:nvPicPr>
          <p:cNvPr id="18434" name="Picture 2" descr="A picture containing text, vector graphics&#10;&#10;Description automatically generated">
            <a:extLst>
              <a:ext uri="{FF2B5EF4-FFF2-40B4-BE49-F238E27FC236}">
                <a16:creationId xmlns:a16="http://schemas.microsoft.com/office/drawing/2014/main" id="{D85A73FE-8348-037C-EDF4-1D174C96F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813" y="1485900"/>
            <a:ext cx="2719733" cy="34802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FF2B5EF4-FFF2-40B4-BE49-F238E27FC236}">
                <a16:creationId xmlns:a16="http://schemas.microsoft.com/office/drawing/2014/main" id="{F936E18F-F517-7EBD-C67A-2C46F73BFEB7}"/>
              </a:ext>
            </a:extLst>
          </p:cNvPr>
          <p:cNvSpPr txBox="1"/>
          <p:nvPr/>
        </p:nvSpPr>
        <p:spPr>
          <a:xfrm>
            <a:off x="9264936" y="4966191"/>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810777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5" y="120929"/>
            <a:ext cx="10515600" cy="727695"/>
          </a:xfrm>
        </p:spPr>
        <p:txBody>
          <a:bodyPr/>
          <a:lstStyle/>
          <a:p>
            <a:r>
              <a:rPr lang="es-MX"/>
              <a:t>Pregunta 2 del libro de ejercicios</a:t>
            </a:r>
            <a:endParaRPr lang="en-US"/>
          </a:p>
        </p:txBody>
      </p:sp>
      <p:sp>
        <p:nvSpPr>
          <p:cNvPr id="3" name="Content Placeholder 2"/>
          <p:cNvSpPr>
            <a:spLocks noGrp="1"/>
          </p:cNvSpPr>
          <p:nvPr>
            <p:ph idx="1"/>
          </p:nvPr>
        </p:nvSpPr>
        <p:spPr>
          <a:xfrm>
            <a:off x="608773" y="1089516"/>
            <a:ext cx="10354733" cy="5334000"/>
          </a:xfrm>
        </p:spPr>
        <p:txBody>
          <a:bodyPr vert="horz" lIns="91440" tIns="45720" rIns="91440" bIns="45720" rtlCol="0" anchor="t">
            <a:noAutofit/>
          </a:bodyPr>
          <a:lstStyle/>
          <a:p>
            <a:pPr marL="0" indent="0">
              <a:buNone/>
            </a:pPr>
            <a:r>
              <a:rPr lang="es-MX" sz="2400" dirty="0"/>
              <a:t>Utilizando la sección indicada del libro de ejercicios, indique qué cosas debe comprobar en una persona que está en estado de choque.</a:t>
            </a:r>
            <a:endParaRPr lang="es-MX" sz="2400">
              <a:cs typeface="Calibri Light"/>
            </a:endParaRPr>
          </a:p>
          <a:p>
            <a:pPr marL="0" indent="0">
              <a:buNone/>
            </a:pPr>
            <a:r>
              <a:rPr lang="en-US" sz="1800" dirty="0"/>
              <a:t>1.</a:t>
            </a:r>
            <a:endParaRPr lang="en-US" sz="1800">
              <a:cs typeface="Calibri Light"/>
            </a:endParaRPr>
          </a:p>
          <a:p>
            <a:pPr marL="0" indent="0">
              <a:buNone/>
            </a:pPr>
            <a:r>
              <a:rPr lang="en-US" sz="1800" dirty="0"/>
              <a:t>2.</a:t>
            </a:r>
            <a:endParaRPr lang="en-US" sz="1800">
              <a:cs typeface="Calibri Light"/>
            </a:endParaRPr>
          </a:p>
          <a:p>
            <a:pPr marL="0" indent="0">
              <a:buNone/>
            </a:pPr>
            <a:r>
              <a:rPr lang="en-US" sz="1800" dirty="0"/>
              <a:t>3.</a:t>
            </a:r>
            <a:endParaRPr lang="en-US" sz="1800">
              <a:cs typeface="Calibri Light"/>
            </a:endParaRPr>
          </a:p>
          <a:p>
            <a:pPr marL="0" indent="0">
              <a:buNone/>
            </a:pPr>
            <a:r>
              <a:rPr lang="en-US" sz="1800" dirty="0"/>
              <a:t>4.</a:t>
            </a:r>
            <a:endParaRPr lang="en-US" sz="1800">
              <a:cs typeface="Calibri Light"/>
            </a:endParaRPr>
          </a:p>
          <a:p>
            <a:pPr marL="0" indent="0">
              <a:buNone/>
            </a:pPr>
            <a:r>
              <a:rPr lang="en-US" sz="1800" dirty="0"/>
              <a:t>5.</a:t>
            </a:r>
            <a:endParaRPr lang="en-US" sz="1800">
              <a:cs typeface="Calibri Light"/>
            </a:endParaRPr>
          </a:p>
          <a:p>
            <a:pPr marL="0" indent="0">
              <a:buNone/>
            </a:pPr>
            <a:r>
              <a:rPr lang="en-US" sz="1800" dirty="0"/>
              <a:t>6.</a:t>
            </a:r>
            <a:endParaRPr lang="en-US" sz="1800">
              <a:cs typeface="Calibri Light"/>
            </a:endParaRPr>
          </a:p>
          <a:p>
            <a:pPr marL="0" indent="0">
              <a:buNone/>
            </a:pPr>
            <a:r>
              <a:rPr lang="en-US" sz="1800" dirty="0"/>
              <a:t>7.</a:t>
            </a:r>
            <a:endParaRPr lang="en-US" sz="1800">
              <a:cs typeface="Calibri Light"/>
            </a:endParaRPr>
          </a:p>
          <a:p>
            <a:pPr marL="0" indent="0">
              <a:buNone/>
            </a:pPr>
            <a:r>
              <a:rPr lang="en-US" sz="1800" dirty="0"/>
              <a:t>8. </a:t>
            </a:r>
            <a:endParaRPr lang="en-US" sz="1800">
              <a:cs typeface="Calibri Light"/>
            </a:endParaRPr>
          </a:p>
          <a:p>
            <a:pPr marL="0" indent="0">
              <a:buNone/>
            </a:pPr>
            <a:r>
              <a:rPr lang="en-US" sz="1800" dirty="0"/>
              <a:t>9.</a:t>
            </a:r>
            <a:endParaRPr lang="en-US" sz="1800">
              <a:cs typeface="Calibri Light"/>
            </a:endParaRPr>
          </a:p>
          <a:p>
            <a:pPr marL="0" indent="0">
              <a:buNone/>
            </a:pPr>
            <a:r>
              <a:rPr lang="en-US" sz="1800" dirty="0"/>
              <a:t>10.</a:t>
            </a:r>
            <a:endParaRPr lang="en-US" sz="1800">
              <a:cs typeface="Calibri Light"/>
            </a:endParaRPr>
          </a:p>
          <a:p>
            <a:pPr marL="0" indent="0">
              <a:buNone/>
            </a:pPr>
            <a:r>
              <a:rPr lang="en-US" sz="1800" dirty="0"/>
              <a:t>11.</a:t>
            </a:r>
            <a:endParaRPr lang="en-US" sz="1800">
              <a:cs typeface="Calibri Light"/>
            </a:endParaRPr>
          </a:p>
          <a:p>
            <a:pPr marL="0" indent="0">
              <a:buNone/>
            </a:pPr>
            <a:r>
              <a:rPr lang="en-US" sz="1800" dirty="0"/>
              <a:t>12.</a:t>
            </a:r>
            <a:endParaRPr lang="en-US" sz="1800" dirty="0">
              <a:cs typeface="Calibri Light"/>
            </a:endParaRPr>
          </a:p>
        </p:txBody>
      </p:sp>
      <p:pic>
        <p:nvPicPr>
          <p:cNvPr id="5" name="Picture 4"/>
          <p:cNvPicPr>
            <a:picLocks noChangeAspect="1"/>
          </p:cNvPicPr>
          <p:nvPr/>
        </p:nvPicPr>
        <p:blipFill>
          <a:blip r:embed="rId3"/>
          <a:stretch>
            <a:fillRect/>
          </a:stretch>
        </p:blipFill>
        <p:spPr>
          <a:xfrm>
            <a:off x="10261599" y="365124"/>
            <a:ext cx="1644651" cy="1285474"/>
          </a:xfrm>
          <a:prstGeom prst="rect">
            <a:avLst/>
          </a:prstGeom>
        </p:spPr>
      </p:pic>
    </p:spTree>
    <p:extLst>
      <p:ext uri="{BB962C8B-B14F-4D97-AF65-F5344CB8AC3E}">
        <p14:creationId xmlns:p14="http://schemas.microsoft.com/office/powerpoint/2010/main" val="1201596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 y="3499547"/>
            <a:ext cx="10515600" cy="517100"/>
          </a:xfrm>
        </p:spPr>
        <p:txBody>
          <a:bodyPr>
            <a:normAutofit/>
          </a:bodyPr>
          <a:lstStyle/>
          <a:p>
            <a:r>
              <a:rPr lang="es-MX" sz="2800" dirty="0"/>
              <a:t>Parte 2: Resultados de la Evaluación Secundaria y </a:t>
            </a:r>
            <a:r>
              <a:rPr lang="es-MX" sz="2800" dirty="0">
                <a:solidFill>
                  <a:schemeClr val="accent2"/>
                </a:solidFill>
              </a:rPr>
              <a:t>posibles causas</a:t>
            </a:r>
            <a:endParaRPr lang="es-MX" sz="2800" dirty="0" err="1">
              <a:solidFill>
                <a:schemeClr val="accent2"/>
              </a:solidFill>
              <a:cs typeface="Calibri"/>
            </a:endParaRPr>
          </a:p>
        </p:txBody>
      </p:sp>
      <p:sp>
        <p:nvSpPr>
          <p:cNvPr id="3" name="CuadroTexto 2">
            <a:extLst>
              <a:ext uri="{FF2B5EF4-FFF2-40B4-BE49-F238E27FC236}">
                <a16:creationId xmlns:a16="http://schemas.microsoft.com/office/drawing/2014/main" id="{0222944A-BD87-16CC-9A6C-242816491D21}"/>
              </a:ext>
            </a:extLst>
          </p:cNvPr>
          <p:cNvSpPr txBox="1"/>
          <p:nvPr/>
        </p:nvSpPr>
        <p:spPr>
          <a:xfrm flipH="1">
            <a:off x="0" y="2110833"/>
            <a:ext cx="12191999" cy="1446550"/>
          </a:xfrm>
          <a:prstGeom prst="rect">
            <a:avLst/>
          </a:prstGeom>
          <a:solidFill>
            <a:srgbClr val="002060"/>
          </a:solidFill>
        </p:spPr>
        <p:txBody>
          <a:bodyPr wrap="square" lIns="91440" tIns="45720" rIns="91440" bIns="45720" rtlCol="0" anchor="t">
            <a:spAutoFit/>
          </a:bodyPr>
          <a:lstStyle/>
          <a:p>
            <a:endParaRPr lang="es-419" sz="4400" b="1" dirty="0">
              <a:solidFill>
                <a:schemeClr val="bg1"/>
              </a:solidFill>
            </a:endParaRPr>
          </a:p>
          <a:p>
            <a:r>
              <a:rPr lang="es-419" sz="4400" b="1" dirty="0">
                <a:solidFill>
                  <a:schemeClr val="bg1"/>
                </a:solidFill>
              </a:rPr>
              <a:t>Estado de choque</a:t>
            </a:r>
            <a:endParaRPr lang="es-419" dirty="0">
              <a:solidFill>
                <a:schemeClr val="bg1"/>
              </a:solidFill>
            </a:endParaRPr>
          </a:p>
        </p:txBody>
      </p:sp>
      <p:pic>
        <p:nvPicPr>
          <p:cNvPr id="7" name="Picture 6" descr="A close-up of a syringe and a tube&#10;&#10;Description automatically generated with low confidence">
            <a:extLst>
              <a:ext uri="{FF2B5EF4-FFF2-40B4-BE49-F238E27FC236}">
                <a16:creationId xmlns:a16="http://schemas.microsoft.com/office/drawing/2014/main" id="{5610D5AB-E685-EDD7-D096-6784147F82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86195" y="144344"/>
            <a:ext cx="1138649" cy="1619250"/>
          </a:xfrm>
          <a:prstGeom prst="rect">
            <a:avLst/>
          </a:prstGeom>
          <a:ln>
            <a:noFill/>
          </a:ln>
          <a:effectLst>
            <a:outerShdw blurRad="292100" dist="139700" dir="2700000" algn="tl" rotWithShape="0">
              <a:srgbClr val="333333">
                <a:alpha val="65000"/>
              </a:srgbClr>
            </a:outerShdw>
          </a:effectLst>
        </p:spPr>
      </p:pic>
      <p:pic>
        <p:nvPicPr>
          <p:cNvPr id="9" name="Picture 10" descr="Logo, company name&#10;&#10;Description automatically generated">
            <a:extLst>
              <a:ext uri="{FF2B5EF4-FFF2-40B4-BE49-F238E27FC236}">
                <a16:creationId xmlns:a16="http://schemas.microsoft.com/office/drawing/2014/main" id="{83E145AF-B015-B9EB-1BE8-CF877F2EA247}"/>
              </a:ext>
            </a:extLst>
          </p:cNvPr>
          <p:cNvPicPr>
            <a:picLocks noChangeAspect="1"/>
          </p:cNvPicPr>
          <p:nvPr/>
        </p:nvPicPr>
        <p:blipFill>
          <a:blip r:embed="rId4"/>
          <a:stretch>
            <a:fillRect/>
          </a:stretch>
        </p:blipFill>
        <p:spPr>
          <a:xfrm>
            <a:off x="8964917" y="5716787"/>
            <a:ext cx="3155301" cy="1090789"/>
          </a:xfrm>
          <a:prstGeom prst="rect">
            <a:avLst/>
          </a:prstGeom>
        </p:spPr>
      </p:pic>
    </p:spTree>
    <p:extLst>
      <p:ext uri="{BB962C8B-B14F-4D97-AF65-F5344CB8AC3E}">
        <p14:creationId xmlns:p14="http://schemas.microsoft.com/office/powerpoint/2010/main" val="3316902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597192" y="187683"/>
            <a:ext cx="10124858" cy="1028732"/>
          </a:xfrm>
        </p:spPr>
        <p:txBody>
          <a:bodyPr>
            <a:normAutofit fontScale="90000"/>
          </a:bodyPr>
          <a:lstStyle/>
          <a:p>
            <a:r>
              <a:rPr lang="es-MX" dirty="0"/>
              <a:t>Mala perfusión debida a la dilatación de los vasos sanguíneos</a:t>
            </a:r>
            <a:endParaRPr lang="es-MX" dirty="0" err="1">
              <a:cs typeface="Calibri"/>
            </a:endParaRPr>
          </a:p>
        </p:txBody>
      </p:sp>
      <p:sp>
        <p:nvSpPr>
          <p:cNvPr id="3" name="Content Placeholder 2"/>
          <p:cNvSpPr>
            <a:spLocks noGrp="1"/>
          </p:cNvSpPr>
          <p:nvPr>
            <p:ph idx="1"/>
          </p:nvPr>
        </p:nvSpPr>
        <p:spPr>
          <a:xfrm>
            <a:off x="736470" y="1424501"/>
            <a:ext cx="8032248" cy="5193904"/>
          </a:xfrm>
        </p:spPr>
        <p:txBody>
          <a:bodyPr vert="horz" lIns="91440" tIns="45720" rIns="91440" bIns="45720" rtlCol="0" anchor="t">
            <a:normAutofit/>
          </a:bodyPr>
          <a:lstStyle/>
          <a:p>
            <a:pPr marL="0" indent="0">
              <a:buNone/>
            </a:pPr>
            <a:r>
              <a:rPr lang="es-MX" sz="2400" b="1" dirty="0"/>
              <a:t>Infección grave</a:t>
            </a:r>
          </a:p>
          <a:p>
            <a:r>
              <a:rPr lang="es-MX" sz="2400" dirty="0"/>
              <a:t>Fiebre </a:t>
            </a:r>
            <a:endParaRPr lang="es-MX" sz="2400" dirty="0">
              <a:cs typeface="Calibri Light"/>
            </a:endParaRPr>
          </a:p>
          <a:p>
            <a:r>
              <a:rPr lang="es-MX" sz="2400" dirty="0"/>
              <a:t>Taquicardia </a:t>
            </a:r>
            <a:endParaRPr lang="es-MX" sz="2400" dirty="0">
              <a:cs typeface="Calibri Light"/>
            </a:endParaRPr>
          </a:p>
          <a:p>
            <a:r>
              <a:rPr lang="es-MX" sz="2400" dirty="0"/>
              <a:t>Taquipnea </a:t>
            </a:r>
            <a:endParaRPr lang="es-MX" sz="2400" dirty="0">
              <a:cs typeface="Calibri Light"/>
            </a:endParaRPr>
          </a:p>
          <a:p>
            <a:r>
              <a:rPr lang="es-MX" sz="2400" dirty="0"/>
              <a:t>Puede presentar hipotensión </a:t>
            </a:r>
            <a:endParaRPr lang="es-MX" sz="2400" dirty="0">
              <a:cs typeface="Calibri Light"/>
            </a:endParaRPr>
          </a:p>
          <a:p>
            <a:r>
              <a:rPr lang="es-MX" sz="2400" dirty="0"/>
              <a:t>Puede presentar signos de infección: </a:t>
            </a:r>
            <a:endParaRPr lang="es-MX" sz="2400" dirty="0">
              <a:cs typeface="Calibri Light"/>
            </a:endParaRPr>
          </a:p>
          <a:p>
            <a:pPr lvl="1"/>
            <a:r>
              <a:rPr lang="es-MX" dirty="0"/>
              <a:t>Infección visible de la piel</a:t>
            </a:r>
            <a:endParaRPr lang="en-US" dirty="0"/>
          </a:p>
          <a:p>
            <a:pPr lvl="1"/>
            <a:r>
              <a:rPr lang="es-MX" dirty="0"/>
              <a:t>Tos y estertores en una zona de los pulmones (a menudo con taquipnea)</a:t>
            </a:r>
            <a:endParaRPr lang="en-US" dirty="0"/>
          </a:p>
          <a:p>
            <a:pPr lvl="1"/>
            <a:r>
              <a:rPr lang="es-MX" dirty="0"/>
              <a:t>Ardor al orinar, orina turbia o con mal olor</a:t>
            </a:r>
            <a:endParaRPr lang="en-US" dirty="0"/>
          </a:p>
          <a:p>
            <a:pPr lvl="1"/>
            <a:r>
              <a:rPr lang="es-MX" dirty="0"/>
              <a:t>Cualquier dolor focalizado asociado con fiebre</a:t>
            </a:r>
            <a:endParaRPr lang="en-US" dirty="0">
              <a:cs typeface="Calibri Light"/>
            </a:endParaRPr>
          </a:p>
        </p:txBody>
      </p:sp>
      <p:pic>
        <p:nvPicPr>
          <p:cNvPr id="19458" name="Picture 2" descr="A picture containing text&#10;&#10;Description automatically generated">
            <a:extLst>
              <a:ext uri="{FF2B5EF4-FFF2-40B4-BE49-F238E27FC236}">
                <a16:creationId xmlns:a16="http://schemas.microsoft.com/office/drawing/2014/main" id="{DB7DD482-1E5B-7501-6810-6AE7270F4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26" y="1542430"/>
            <a:ext cx="3512052" cy="24866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4DEDD6CF-C83B-CF16-9148-3979ECB6375D}"/>
              </a:ext>
            </a:extLst>
          </p:cNvPr>
          <p:cNvSpPr txBox="1"/>
          <p:nvPr/>
        </p:nvSpPr>
        <p:spPr>
          <a:xfrm>
            <a:off x="9414782" y="409885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97143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525965" y="50604"/>
            <a:ext cx="10844859" cy="1160435"/>
          </a:xfrm>
        </p:spPr>
        <p:txBody>
          <a:bodyPr>
            <a:normAutofit fontScale="90000"/>
          </a:bodyPr>
          <a:lstStyle/>
          <a:p>
            <a:r>
              <a:rPr lang="es-MX" dirty="0"/>
              <a:t>Mala perfusión debida a la dilatación de los vasos sanguíneos</a:t>
            </a:r>
            <a:endParaRPr lang="en-US" dirty="0"/>
          </a:p>
        </p:txBody>
      </p:sp>
      <p:sp>
        <p:nvSpPr>
          <p:cNvPr id="3" name="Content Placeholder 2"/>
          <p:cNvSpPr>
            <a:spLocks noGrp="1"/>
          </p:cNvSpPr>
          <p:nvPr>
            <p:ph idx="1"/>
          </p:nvPr>
        </p:nvSpPr>
        <p:spPr>
          <a:xfrm>
            <a:off x="525966" y="1392634"/>
            <a:ext cx="8686591" cy="5193904"/>
          </a:xfrm>
        </p:spPr>
        <p:txBody>
          <a:bodyPr vert="horz" lIns="91440" tIns="45720" rIns="91440" bIns="45720" rtlCol="0" anchor="t">
            <a:noAutofit/>
          </a:bodyPr>
          <a:lstStyle/>
          <a:p>
            <a:pPr marL="0" indent="0">
              <a:buNone/>
            </a:pPr>
            <a:r>
              <a:rPr lang="es-MX" sz="2400" b="1" dirty="0"/>
              <a:t>Lesión en la médula espinal</a:t>
            </a:r>
          </a:p>
          <a:p>
            <a:r>
              <a:rPr lang="es-MX" sz="2400" dirty="0"/>
              <a:t>Antecedente o signos de traumatismo </a:t>
            </a:r>
            <a:endParaRPr lang="es-MX" sz="2400" dirty="0">
              <a:cs typeface="Calibri Light"/>
            </a:endParaRPr>
          </a:p>
          <a:p>
            <a:r>
              <a:rPr lang="es-MX" sz="2400" dirty="0"/>
              <a:t>Puede tener dolor/sensibilidad en la columna, vértebras </a:t>
            </a:r>
            <a:r>
              <a:rPr lang="es-MX" sz="2400"/>
              <a:t>desalineadas</a:t>
            </a:r>
            <a:endParaRPr lang="es-MX" sz="2400" dirty="0"/>
          </a:p>
          <a:p>
            <a:r>
              <a:rPr lang="es-MX" sz="2400" dirty="0"/>
              <a:t>Crepitación (crujidos) cuando se palpan las vértebras</a:t>
            </a:r>
            <a:endParaRPr lang="es-MX" sz="2400">
              <a:cs typeface="Calibri Light"/>
            </a:endParaRPr>
          </a:p>
          <a:p>
            <a:r>
              <a:rPr lang="es-MX" sz="2400" dirty="0"/>
              <a:t>Problemas de movimiento: parálisis, debilidad, reflejos anormales</a:t>
            </a:r>
            <a:endParaRPr lang="es-MX" sz="2400" dirty="0">
              <a:cs typeface="Calibri Light"/>
            </a:endParaRPr>
          </a:p>
          <a:p>
            <a:r>
              <a:rPr lang="es-MX" sz="2400" dirty="0"/>
              <a:t>Problemas de sensibilidad: hormigueo (sensación de “alfileres y agujas”), pérdida de sensibilidad </a:t>
            </a:r>
          </a:p>
          <a:p>
            <a:r>
              <a:rPr lang="es-MX" sz="2400" dirty="0"/>
              <a:t>Incapacidad para controlar la orina y las heces </a:t>
            </a:r>
            <a:endParaRPr lang="es-MX" sz="2400" dirty="0">
              <a:cs typeface="Calibri Light"/>
            </a:endParaRPr>
          </a:p>
          <a:p>
            <a:r>
              <a:rPr lang="es-MX" sz="2400" dirty="0"/>
              <a:t>Priapismo </a:t>
            </a:r>
            <a:endParaRPr lang="es-MX" sz="2400" dirty="0">
              <a:cs typeface="Calibri Light"/>
            </a:endParaRPr>
          </a:p>
          <a:p>
            <a:r>
              <a:rPr lang="es-MX" sz="2400" dirty="0"/>
              <a:t>Puede presentar hipotensión o bradicardia </a:t>
            </a:r>
            <a:endParaRPr lang="es-MX" sz="2400" dirty="0">
              <a:cs typeface="Calibri Light"/>
            </a:endParaRPr>
          </a:p>
          <a:p>
            <a:r>
              <a:rPr lang="es-MX" sz="2400" dirty="0"/>
              <a:t>Dificultad respiratoria con lesión en la columna cervical superior</a:t>
            </a:r>
            <a:endParaRPr lang="en-US" sz="2400" dirty="0"/>
          </a:p>
        </p:txBody>
      </p:sp>
      <p:pic>
        <p:nvPicPr>
          <p:cNvPr id="20482" name="Picture 2" descr="Diagram&#10;&#10;Description automatically generated">
            <a:extLst>
              <a:ext uri="{FF2B5EF4-FFF2-40B4-BE49-F238E27FC236}">
                <a16:creationId xmlns:a16="http://schemas.microsoft.com/office/drawing/2014/main" id="{A57D4104-668B-313F-0561-98EF17E17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5445" y="1618427"/>
            <a:ext cx="2304992" cy="1255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7BECEF30-9A5E-155B-8DC2-DCB3B9173F0E}"/>
              </a:ext>
            </a:extLst>
          </p:cNvPr>
          <p:cNvSpPr txBox="1"/>
          <p:nvPr/>
        </p:nvSpPr>
        <p:spPr>
          <a:xfrm>
            <a:off x="9746863" y="297654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434000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r>
              <a:rPr lang="es-MX" dirty="0"/>
              <a:t>Mala perfusión debida a la dilatación de los vasos sanguíneos</a:t>
            </a:r>
            <a:endParaRPr lang="en-US" dirty="0"/>
          </a:p>
        </p:txBody>
      </p:sp>
      <p:sp>
        <p:nvSpPr>
          <p:cNvPr id="3" name="Content Placeholder 2"/>
          <p:cNvSpPr>
            <a:spLocks noGrp="1"/>
          </p:cNvSpPr>
          <p:nvPr>
            <p:ph idx="1"/>
          </p:nvPr>
        </p:nvSpPr>
        <p:spPr>
          <a:xfrm>
            <a:off x="883447" y="2128072"/>
            <a:ext cx="6905182" cy="2788047"/>
          </a:xfrm>
        </p:spPr>
        <p:txBody>
          <a:bodyPr>
            <a:normAutofit/>
          </a:bodyPr>
          <a:lstStyle/>
          <a:p>
            <a:pPr marL="0" indent="0">
              <a:buNone/>
            </a:pPr>
            <a:r>
              <a:rPr lang="es-MX" sz="2400" b="1"/>
              <a:t>Reacción alérgica grave </a:t>
            </a:r>
          </a:p>
          <a:p>
            <a:r>
              <a:rPr lang="es-MX" sz="2400"/>
              <a:t>Inflamación de la boca</a:t>
            </a:r>
          </a:p>
          <a:p>
            <a:r>
              <a:rPr lang="es-MX" sz="2400"/>
              <a:t>Dificultad respiratoria con estridores o sibilancias</a:t>
            </a:r>
          </a:p>
          <a:p>
            <a:r>
              <a:rPr lang="es-MX" sz="2400"/>
              <a:t>Erupción en la piel </a:t>
            </a:r>
          </a:p>
          <a:p>
            <a:r>
              <a:rPr lang="es-MX" sz="2400"/>
              <a:t>Taquicardia </a:t>
            </a:r>
          </a:p>
          <a:p>
            <a:r>
              <a:rPr lang="es-MX" sz="2400"/>
              <a:t>Hipotensión</a:t>
            </a:r>
            <a:endParaRPr lang="en-US" sz="2400"/>
          </a:p>
        </p:txBody>
      </p:sp>
      <p:pic>
        <p:nvPicPr>
          <p:cNvPr id="21506" name="Picture 2" descr="A picture containing text&#10;&#10;Description automatically generated">
            <a:extLst>
              <a:ext uri="{FF2B5EF4-FFF2-40B4-BE49-F238E27FC236}">
                <a16:creationId xmlns:a16="http://schemas.microsoft.com/office/drawing/2014/main" id="{AB0C038F-2FB7-9FA8-BAB4-8F20BB9BF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850" y="1682104"/>
            <a:ext cx="2335019" cy="18359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6E0307EA-6D28-BC08-3D6A-6354E4CB7726}"/>
              </a:ext>
            </a:extLst>
          </p:cNvPr>
          <p:cNvSpPr txBox="1"/>
          <p:nvPr/>
        </p:nvSpPr>
        <p:spPr>
          <a:xfrm>
            <a:off x="8791835" y="3585323"/>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71286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s-MX"/>
              <a:t>¿Qué es el estado de choque?</a:t>
            </a:r>
            <a:endParaRPr lang="en-US"/>
          </a:p>
        </p:txBody>
      </p:sp>
      <p:sp>
        <p:nvSpPr>
          <p:cNvPr id="3" name="Content Placeholder 2"/>
          <p:cNvSpPr>
            <a:spLocks noGrp="1"/>
          </p:cNvSpPr>
          <p:nvPr>
            <p:ph idx="1"/>
          </p:nvPr>
        </p:nvSpPr>
        <p:spPr>
          <a:xfrm>
            <a:off x="784412" y="1718048"/>
            <a:ext cx="10820400" cy="4351338"/>
          </a:xfrm>
        </p:spPr>
        <p:txBody>
          <a:bodyPr vert="horz" lIns="91440" tIns="45720" rIns="91440" bIns="45720" rtlCol="0" anchor="t">
            <a:normAutofit/>
          </a:bodyPr>
          <a:lstStyle/>
          <a:p>
            <a:pPr marL="0" indent="0">
              <a:buNone/>
            </a:pPr>
            <a:r>
              <a:rPr lang="es-ES" sz="2200" b="1" dirty="0"/>
              <a:t>Mala perfusión </a:t>
            </a:r>
            <a:endParaRPr lang="es-ES" sz="2200" dirty="0">
              <a:ea typeface="Calibri Light"/>
              <a:cs typeface="Calibri Light" panose="020F0302020204030204"/>
            </a:endParaRPr>
          </a:p>
          <a:p>
            <a:pPr lvl="1"/>
            <a:r>
              <a:rPr lang="es-ES" sz="2200" dirty="0"/>
              <a:t>El organismo no es capaz de llevar suficiente sangre con oxígeno a los órganos vitales</a:t>
            </a:r>
            <a:endParaRPr lang="es-ES" sz="2200" dirty="0">
              <a:ea typeface="Calibri Light"/>
              <a:cs typeface="Calibri Light"/>
            </a:endParaRPr>
          </a:p>
          <a:p>
            <a:endParaRPr lang="es-ES" sz="2200" dirty="0">
              <a:ea typeface="Calibri Light"/>
              <a:cs typeface="Calibri Light"/>
            </a:endParaRPr>
          </a:p>
          <a:p>
            <a:pPr marL="0" indent="0">
              <a:buNone/>
            </a:pPr>
            <a:r>
              <a:rPr lang="es-ES" sz="2200" b="1" dirty="0">
                <a:solidFill>
                  <a:schemeClr val="accent2"/>
                </a:solidFill>
                <a:ea typeface="+mj-lt"/>
                <a:cs typeface="+mj-lt"/>
              </a:rPr>
              <a:t>CHOQUE</a:t>
            </a:r>
            <a:r>
              <a:rPr lang="es-ES" sz="2200" b="1" dirty="0">
                <a:solidFill>
                  <a:srgbClr val="FF0000"/>
                </a:solidFill>
              </a:rPr>
              <a:t> </a:t>
            </a:r>
            <a:r>
              <a:rPr lang="es-ES" sz="2200" b="1" dirty="0"/>
              <a:t>= mala perfusión sin corregir </a:t>
            </a:r>
            <a:endParaRPr lang="es-ES" sz="2200" b="1" dirty="0">
              <a:ea typeface="Calibri Light"/>
              <a:cs typeface="Calibri Light" panose="020F0302020204030204"/>
            </a:endParaRPr>
          </a:p>
          <a:p>
            <a:pPr marL="457200" lvl="1" indent="0">
              <a:buNone/>
            </a:pPr>
            <a:r>
              <a:rPr lang="es-ES" sz="2200" dirty="0">
                <a:ea typeface="+mj-lt"/>
                <a:cs typeface="+mj-lt"/>
              </a:rPr>
              <a:t>Los órganos dejan de funcionar correctamente cuando falta oxígeno en las células y los tejidos</a:t>
            </a:r>
            <a:endParaRPr lang="es-ES" sz="2200" dirty="0">
              <a:ea typeface="Calibri Light"/>
              <a:cs typeface="Calibri Light"/>
            </a:endParaRPr>
          </a:p>
          <a:p>
            <a:pPr marL="457200" lvl="1" indent="0">
              <a:buNone/>
            </a:pPr>
            <a:endParaRPr lang="es-ES" sz="2200" dirty="0">
              <a:ea typeface="Calibri Light"/>
              <a:cs typeface="Calibri Light"/>
            </a:endParaRPr>
          </a:p>
          <a:p>
            <a:pPr marL="0" indent="0">
              <a:buNone/>
            </a:pPr>
            <a:r>
              <a:rPr lang="es-ES" sz="2200" dirty="0"/>
              <a:t>Los lactantes, los niños y los adultos mayores tienen más probabilidades de ser afectados por un choque</a:t>
            </a:r>
            <a:endParaRPr lang="es-ES" sz="2200" dirty="0">
              <a:solidFill>
                <a:srgbClr val="FF0000"/>
              </a:solidFill>
              <a:ea typeface="Calibri Light"/>
              <a:cs typeface="Calibri Light" panose="020F0302020204030204"/>
            </a:endParaRPr>
          </a:p>
          <a:p>
            <a:pPr marL="0" indent="0">
              <a:buNone/>
            </a:pPr>
            <a:endParaRPr lang="es-ES" sz="2200" dirty="0">
              <a:solidFill>
                <a:srgbClr val="000000"/>
              </a:solidFill>
            </a:endParaRPr>
          </a:p>
          <a:p>
            <a:pPr marL="0" indent="0" algn="ctr">
              <a:buNone/>
            </a:pPr>
            <a:r>
              <a:rPr lang="es-ES" sz="2600" b="1" dirty="0">
                <a:solidFill>
                  <a:schemeClr val="accent2"/>
                </a:solidFill>
              </a:rPr>
              <a:t>¡El estado de choque puede ocasionar la muerte rápidamente!</a:t>
            </a:r>
            <a:endParaRPr lang="es-ES" sz="2600" b="1">
              <a:solidFill>
                <a:schemeClr val="accent2"/>
              </a:solidFill>
              <a:ea typeface="Calibri Light"/>
              <a:cs typeface="Calibri Light"/>
            </a:endParaRPr>
          </a:p>
        </p:txBody>
      </p:sp>
      <p:sp>
        <p:nvSpPr>
          <p:cNvPr id="6" name="Rectangle 5"/>
          <p:cNvSpPr/>
          <p:nvPr/>
        </p:nvSpPr>
        <p:spPr>
          <a:xfrm>
            <a:off x="9521783" y="4917422"/>
            <a:ext cx="1554480" cy="1631216"/>
          </a:xfrm>
          <a:prstGeom prst="rect">
            <a:avLst/>
          </a:prstGeom>
          <a:noFill/>
        </p:spPr>
        <p:txBody>
          <a:bodyPr wrap="square" lIns="91440" tIns="45720" rIns="91440" bIns="45720">
            <a:spAutoFit/>
          </a:bodyPr>
          <a:lstStyle/>
          <a:p>
            <a:pPr algn="ctr"/>
            <a:r>
              <a:rPr lang="en-US" sz="10000" b="1" cap="none" spc="0">
                <a:ln w="12700">
                  <a:solidFill>
                    <a:schemeClr val="tx2">
                      <a:satMod val="155000"/>
                    </a:schemeClr>
                  </a:solidFill>
                  <a:prstDash val="solid"/>
                </a:ln>
                <a:solidFill>
                  <a:srgbClr val="ED7D31"/>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465647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5" y="107048"/>
            <a:ext cx="10515600" cy="727695"/>
          </a:xfrm>
        </p:spPr>
        <p:txBody>
          <a:bodyPr>
            <a:normAutofit/>
          </a:bodyPr>
          <a:lstStyle/>
          <a:p>
            <a:r>
              <a:rPr lang="es-MX" dirty="0"/>
              <a:t>Mala perfusión debida a pérdida de líquidos</a:t>
            </a:r>
            <a:endParaRPr lang="es-MX" dirty="0" err="1">
              <a:cs typeface="Calibri"/>
            </a:endParaRPr>
          </a:p>
        </p:txBody>
      </p:sp>
      <p:sp>
        <p:nvSpPr>
          <p:cNvPr id="3" name="Content Placeholder 2"/>
          <p:cNvSpPr>
            <a:spLocks noGrp="1"/>
          </p:cNvSpPr>
          <p:nvPr>
            <p:ph idx="1"/>
          </p:nvPr>
        </p:nvSpPr>
        <p:spPr>
          <a:xfrm>
            <a:off x="525965" y="1891226"/>
            <a:ext cx="7917948" cy="3334706"/>
          </a:xfrm>
        </p:spPr>
        <p:txBody>
          <a:bodyPr vert="horz" lIns="91440" tIns="45720" rIns="91440" bIns="45720" rtlCol="0" anchor="t">
            <a:normAutofit/>
          </a:bodyPr>
          <a:lstStyle/>
          <a:p>
            <a:pPr marL="0" indent="0">
              <a:buNone/>
            </a:pPr>
            <a:r>
              <a:rPr lang="es-MX" sz="2400" b="1" dirty="0"/>
              <a:t>Cetoacidosis diabética (CAD)</a:t>
            </a:r>
          </a:p>
          <a:p>
            <a:r>
              <a:rPr lang="es-MX" sz="2400" dirty="0"/>
              <a:t>Antecedentes de diabetes</a:t>
            </a:r>
            <a:endParaRPr lang="es-MX" sz="2400" dirty="0">
              <a:cs typeface="Calibri Light"/>
            </a:endParaRPr>
          </a:p>
          <a:p>
            <a:r>
              <a:rPr lang="es-MX" sz="2400" dirty="0"/>
              <a:t>Respiración rápida o profunda </a:t>
            </a:r>
          </a:p>
          <a:p>
            <a:r>
              <a:rPr lang="es-MX" sz="2400" dirty="0"/>
              <a:t>Micción frecuente </a:t>
            </a:r>
            <a:endParaRPr lang="es-MX" sz="2400" dirty="0">
              <a:cs typeface="Calibri Light"/>
            </a:endParaRPr>
          </a:p>
          <a:p>
            <a:r>
              <a:rPr lang="es-MX" sz="2400" dirty="0"/>
              <a:t>Aliento dulce </a:t>
            </a:r>
            <a:endParaRPr lang="es-MX" sz="2400" dirty="0">
              <a:cs typeface="Calibri Light"/>
            </a:endParaRPr>
          </a:p>
          <a:p>
            <a:r>
              <a:rPr lang="es-MX" sz="2400" dirty="0"/>
              <a:t>Glucosa elevada en la sangre o la orina</a:t>
            </a:r>
            <a:endParaRPr lang="es-MX" sz="2400" dirty="0">
              <a:cs typeface="Calibri Light"/>
            </a:endParaRPr>
          </a:p>
          <a:p>
            <a:r>
              <a:rPr lang="es-MX" sz="2400" dirty="0"/>
              <a:t>Deshidratación</a:t>
            </a:r>
            <a:endParaRPr lang="en-US" sz="2400" dirty="0"/>
          </a:p>
        </p:txBody>
      </p:sp>
      <p:pic>
        <p:nvPicPr>
          <p:cNvPr id="22530" name="Picture 2" descr="A picture containing logo&#10;&#10;Description automatically generated">
            <a:extLst>
              <a:ext uri="{FF2B5EF4-FFF2-40B4-BE49-F238E27FC236}">
                <a16:creationId xmlns:a16="http://schemas.microsoft.com/office/drawing/2014/main" id="{3873C25D-F07D-E60B-BD33-A42B18D0C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913" y="2362201"/>
            <a:ext cx="3145922" cy="26241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06F6E4D7-3A09-14EC-95BC-653219ECBF17}"/>
              </a:ext>
            </a:extLst>
          </p:cNvPr>
          <p:cNvSpPr txBox="1"/>
          <p:nvPr/>
        </p:nvSpPr>
        <p:spPr>
          <a:xfrm>
            <a:off x="9826349" y="492697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617770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25965" y="144677"/>
            <a:ext cx="10515600" cy="727695"/>
          </a:xfrm>
        </p:spPr>
        <p:txBody>
          <a:bodyPr>
            <a:normAutofit/>
          </a:bodyPr>
          <a:lstStyle/>
          <a:p>
            <a:r>
              <a:rPr lang="es-MX" dirty="0"/>
              <a:t>Mala perfusión debida a pérdida de líquidos</a:t>
            </a:r>
            <a:endParaRPr lang="en-US" dirty="0">
              <a:solidFill>
                <a:srgbClr val="7030A0"/>
              </a:solidFill>
            </a:endParaRPr>
          </a:p>
        </p:txBody>
      </p:sp>
      <p:sp>
        <p:nvSpPr>
          <p:cNvPr id="3" name="Content Placeholder 2"/>
          <p:cNvSpPr>
            <a:spLocks noGrp="1"/>
          </p:cNvSpPr>
          <p:nvPr>
            <p:ph idx="1"/>
          </p:nvPr>
        </p:nvSpPr>
        <p:spPr>
          <a:xfrm>
            <a:off x="723521" y="1712486"/>
            <a:ext cx="7575048" cy="3721429"/>
          </a:xfrm>
        </p:spPr>
        <p:txBody>
          <a:bodyPr vert="horz" lIns="91440" tIns="45720" rIns="91440" bIns="45720" rtlCol="0" anchor="t">
            <a:normAutofit lnSpcReduction="10000"/>
          </a:bodyPr>
          <a:lstStyle/>
          <a:p>
            <a:pPr marL="0" indent="0">
              <a:buNone/>
            </a:pPr>
            <a:r>
              <a:rPr lang="es-MX" sz="2400" b="1" dirty="0"/>
              <a:t>Deshidratación grave </a:t>
            </a:r>
            <a:endParaRPr lang="es-MX" sz="2400" b="1"/>
          </a:p>
          <a:p>
            <a:r>
              <a:rPr lang="es-MX" sz="2400" dirty="0"/>
              <a:t>Resultado anormal de la prueba del pellizco </a:t>
            </a:r>
            <a:endParaRPr lang="es-MX" sz="2400" dirty="0">
              <a:cs typeface="Calibri Light"/>
            </a:endParaRPr>
          </a:p>
          <a:p>
            <a:r>
              <a:rPr lang="es-MX" sz="2400" dirty="0"/>
              <a:t>Menor consumo de líquidos </a:t>
            </a:r>
          </a:p>
          <a:p>
            <a:r>
              <a:rPr lang="es-MX" sz="2400" dirty="0"/>
              <a:t>Pérdida de líquidos </a:t>
            </a:r>
            <a:endParaRPr lang="es-MX" sz="2400"/>
          </a:p>
          <a:p>
            <a:pPr lvl="1"/>
            <a:r>
              <a:rPr lang="es-MX" sz="2500"/>
              <a:t>Vómitos</a:t>
            </a:r>
          </a:p>
          <a:p>
            <a:pPr lvl="1"/>
            <a:r>
              <a:rPr lang="es-MX" sz="2500" dirty="0"/>
              <a:t>Diarrea</a:t>
            </a:r>
            <a:endParaRPr lang="es-MX" sz="2500" dirty="0">
              <a:cs typeface="Calibri Light"/>
            </a:endParaRPr>
          </a:p>
          <a:p>
            <a:pPr lvl="1"/>
            <a:r>
              <a:rPr lang="es-MX" sz="2500" dirty="0"/>
              <a:t>Micción excesiva</a:t>
            </a:r>
            <a:endParaRPr lang="es-MX" sz="1600" dirty="0">
              <a:cs typeface="Calibri Light"/>
            </a:endParaRPr>
          </a:p>
          <a:p>
            <a:r>
              <a:rPr lang="es-MX" sz="2400" dirty="0"/>
              <a:t>Membranas mucosas secas </a:t>
            </a:r>
            <a:endParaRPr lang="es-MX" sz="2400" dirty="0">
              <a:cs typeface="Calibri Light"/>
            </a:endParaRPr>
          </a:p>
          <a:p>
            <a:r>
              <a:rPr lang="es-MX" sz="2400" dirty="0"/>
              <a:t>Taquicardia</a:t>
            </a:r>
            <a:endParaRPr lang="en-US" sz="2400" dirty="0"/>
          </a:p>
        </p:txBody>
      </p:sp>
      <p:pic>
        <p:nvPicPr>
          <p:cNvPr id="23554" name="Picture 2" descr="Diagram&#10;&#10;Description automatically generated">
            <a:extLst>
              <a:ext uri="{FF2B5EF4-FFF2-40B4-BE49-F238E27FC236}">
                <a16:creationId xmlns:a16="http://schemas.microsoft.com/office/drawing/2014/main" id="{2870CCF7-1697-6052-BA2E-FD9798654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589" y="2555823"/>
            <a:ext cx="2466310" cy="1693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E6ECA57A-A59C-15D7-D081-71E57E3C7FBA}"/>
              </a:ext>
            </a:extLst>
          </p:cNvPr>
          <p:cNvSpPr txBox="1"/>
          <p:nvPr/>
        </p:nvSpPr>
        <p:spPr>
          <a:xfrm>
            <a:off x="8686766" y="429628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910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4854" y="60011"/>
            <a:ext cx="10515600" cy="727695"/>
          </a:xfrm>
        </p:spPr>
        <p:txBody>
          <a:bodyPr>
            <a:normAutofit/>
          </a:bodyPr>
          <a:lstStyle/>
          <a:p>
            <a:r>
              <a:rPr lang="es-MX" dirty="0"/>
              <a:t>Mala perfusión debida a pérdida de líquidos</a:t>
            </a:r>
            <a:endParaRPr lang="en-US" dirty="0">
              <a:solidFill>
                <a:srgbClr val="7030A0"/>
              </a:solidFill>
            </a:endParaRPr>
          </a:p>
        </p:txBody>
      </p:sp>
      <p:sp>
        <p:nvSpPr>
          <p:cNvPr id="3" name="Content Placeholder 2"/>
          <p:cNvSpPr>
            <a:spLocks noGrp="1"/>
          </p:cNvSpPr>
          <p:nvPr>
            <p:ph idx="1"/>
          </p:nvPr>
        </p:nvSpPr>
        <p:spPr>
          <a:xfrm>
            <a:off x="838200" y="1767550"/>
            <a:ext cx="7482651" cy="2244079"/>
          </a:xfrm>
        </p:spPr>
        <p:txBody>
          <a:bodyPr vert="horz" lIns="91440" tIns="45720" rIns="91440" bIns="45720" rtlCol="0" anchor="t">
            <a:normAutofit/>
          </a:bodyPr>
          <a:lstStyle/>
          <a:p>
            <a:pPr marL="0" indent="0">
              <a:buNone/>
            </a:pPr>
            <a:r>
              <a:rPr lang="es-MX" sz="2400" b="1" dirty="0"/>
              <a:t>Lesión por quemadura </a:t>
            </a:r>
            <a:endParaRPr lang="es-MX" sz="2400" b="1"/>
          </a:p>
          <a:p>
            <a:r>
              <a:rPr lang="es-MX" sz="2400" dirty="0"/>
              <a:t>Zonas de la piel de color rojo, blanco o negro, según la profundidad de la quemadura </a:t>
            </a:r>
            <a:endParaRPr lang="es-MX" sz="2400" dirty="0">
              <a:cs typeface="Calibri Light"/>
            </a:endParaRPr>
          </a:p>
          <a:p>
            <a:r>
              <a:rPr lang="es-MX" sz="2400" dirty="0"/>
              <a:t>Puede presentar ampollas </a:t>
            </a:r>
            <a:endParaRPr lang="es-MX" sz="2400" dirty="0">
              <a:cs typeface="Calibri Light"/>
            </a:endParaRPr>
          </a:p>
          <a:p>
            <a:r>
              <a:rPr lang="es-MX" sz="2400" dirty="0"/>
              <a:t>Considerar lesiones por inhalación</a:t>
            </a:r>
            <a:endParaRPr lang="en-US" sz="2400" dirty="0"/>
          </a:p>
          <a:p>
            <a:pPr marL="457200" lvl="1" indent="0" algn="ctr">
              <a:buNone/>
            </a:pPr>
            <a:endParaRPr lang="en-US"/>
          </a:p>
          <a:p>
            <a:pPr lvl="1" algn="ctr"/>
            <a:endParaRPr lang="en-US"/>
          </a:p>
        </p:txBody>
      </p:sp>
      <p:pic>
        <p:nvPicPr>
          <p:cNvPr id="24578" name="Picture 2" descr="Map&#10;&#10;Description automatically generated">
            <a:extLst>
              <a:ext uri="{FF2B5EF4-FFF2-40B4-BE49-F238E27FC236}">
                <a16:creationId xmlns:a16="http://schemas.microsoft.com/office/drawing/2014/main" id="{20FCC0A5-AB1C-BFAF-E29C-758340549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9648" y="1764357"/>
            <a:ext cx="2141013" cy="25226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
            <a:extLst>
              <a:ext uri="{FF2B5EF4-FFF2-40B4-BE49-F238E27FC236}">
                <a16:creationId xmlns:a16="http://schemas.microsoft.com/office/drawing/2014/main" id="{A2EC6BE3-6B80-B93C-46D2-55BD5724433C}"/>
              </a:ext>
            </a:extLst>
          </p:cNvPr>
          <p:cNvSpPr txBox="1"/>
          <p:nvPr/>
        </p:nvSpPr>
        <p:spPr>
          <a:xfrm>
            <a:off x="9349055" y="428198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4" name="TextBox 3">
            <a:extLst>
              <a:ext uri="{FF2B5EF4-FFF2-40B4-BE49-F238E27FC236}">
                <a16:creationId xmlns:a16="http://schemas.microsoft.com/office/drawing/2014/main" id="{877FFE5E-B7F4-556D-4998-9E45CE27D59A}"/>
              </a:ext>
            </a:extLst>
          </p:cNvPr>
          <p:cNvSpPr txBox="1"/>
          <p:nvPr/>
        </p:nvSpPr>
        <p:spPr>
          <a:xfrm>
            <a:off x="839142" y="5044252"/>
            <a:ext cx="85099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dirty="0">
                <a:solidFill>
                  <a:srgbClr val="002060"/>
                </a:solidFill>
                <a:latin typeface="Calibri Light"/>
                <a:cs typeface="Calibri Light"/>
              </a:rPr>
              <a:t>Las quemaduras pueden provocar pérdidas excesivas de líquido a través de los tejidos dañados y los pacientes pueden deshidratarse gravemente</a:t>
            </a:r>
            <a:endParaRPr lang="es-ES" sz="2400" dirty="0">
              <a:solidFill>
                <a:srgbClr val="002060"/>
              </a:solidFill>
              <a:latin typeface="Calibri Light"/>
              <a:ea typeface="Calibri Light"/>
              <a:cs typeface="Calibri Light"/>
            </a:endParaRPr>
          </a:p>
        </p:txBody>
      </p:sp>
    </p:spTree>
    <p:extLst>
      <p:ext uri="{BB962C8B-B14F-4D97-AF65-F5344CB8AC3E}">
        <p14:creationId xmlns:p14="http://schemas.microsoft.com/office/powerpoint/2010/main" val="2088499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2233" y="148807"/>
            <a:ext cx="10515600" cy="727695"/>
          </a:xfrm>
        </p:spPr>
        <p:txBody>
          <a:bodyPr>
            <a:normAutofit/>
          </a:bodyPr>
          <a:lstStyle/>
          <a:p>
            <a:r>
              <a:rPr lang="es-MX" dirty="0"/>
              <a:t>Mala perfusión debida a pérdida de líquidos</a:t>
            </a:r>
            <a:endParaRPr lang="en-US" dirty="0">
              <a:solidFill>
                <a:srgbClr val="7030A0"/>
              </a:solidFill>
            </a:endParaRPr>
          </a:p>
        </p:txBody>
      </p:sp>
      <p:sp>
        <p:nvSpPr>
          <p:cNvPr id="3" name="Content Placeholder 2"/>
          <p:cNvSpPr>
            <a:spLocks noGrp="1"/>
          </p:cNvSpPr>
          <p:nvPr>
            <p:ph idx="1"/>
          </p:nvPr>
        </p:nvSpPr>
        <p:spPr>
          <a:xfrm>
            <a:off x="510517" y="1317702"/>
            <a:ext cx="7660307" cy="4803102"/>
          </a:xfrm>
        </p:spPr>
        <p:txBody>
          <a:bodyPr vert="horz" lIns="91440" tIns="45720" rIns="91440" bIns="45720" rtlCol="0" anchor="t">
            <a:normAutofit/>
          </a:bodyPr>
          <a:lstStyle/>
          <a:p>
            <a:pPr marL="0" indent="0">
              <a:buNone/>
            </a:pPr>
            <a:r>
              <a:rPr lang="es-MX" sz="2400" b="1" dirty="0"/>
              <a:t>Sangrado externo</a:t>
            </a:r>
          </a:p>
          <a:p>
            <a:r>
              <a:rPr lang="es-MX" sz="2400" dirty="0"/>
              <a:t>Antecedente de lesión </a:t>
            </a:r>
            <a:endParaRPr lang="es-MX" sz="2400" dirty="0">
              <a:cs typeface="Calibri Light"/>
            </a:endParaRPr>
          </a:p>
          <a:p>
            <a:r>
              <a:rPr lang="es-MX" sz="2400" dirty="0"/>
              <a:t>Sangrado visible </a:t>
            </a:r>
            <a:endParaRPr lang="es-MX" sz="2400" dirty="0">
              <a:cs typeface="Calibri Light"/>
            </a:endParaRPr>
          </a:p>
          <a:p>
            <a:r>
              <a:rPr lang="es-MX" sz="2400" dirty="0"/>
              <a:t>Uso de medicamentos anticoagulantes</a:t>
            </a:r>
            <a:endParaRPr lang="en-US" sz="2400" dirty="0"/>
          </a:p>
          <a:p>
            <a:pPr marL="0" indent="0">
              <a:buNone/>
            </a:pPr>
            <a:endParaRPr lang="es-MX" sz="2400" b="1"/>
          </a:p>
          <a:p>
            <a:pPr marL="0" indent="0">
              <a:buNone/>
            </a:pPr>
            <a:r>
              <a:rPr lang="es-MX" sz="2400" b="1" dirty="0"/>
              <a:t>Fractura de un hueso grande </a:t>
            </a:r>
            <a:endParaRPr lang="es-MX" sz="2400" b="1" dirty="0">
              <a:cs typeface="Calibri Light"/>
            </a:endParaRPr>
          </a:p>
          <a:p>
            <a:r>
              <a:rPr lang="es-MX" sz="2400" dirty="0"/>
              <a:t>Antecedente de lesión </a:t>
            </a:r>
            <a:endParaRPr lang="es-MX" sz="2400" dirty="0">
              <a:cs typeface="Calibri Light"/>
            </a:endParaRPr>
          </a:p>
          <a:p>
            <a:r>
              <a:rPr lang="es-MX" sz="2400" dirty="0"/>
              <a:t>Dolor o movimiento anómalo de la pelvis, sangre en el orificio del pene o el recto (fractura pélvica)</a:t>
            </a:r>
            <a:endParaRPr lang="es-MX" sz="2400" dirty="0">
              <a:cs typeface="Calibri Light"/>
            </a:endParaRPr>
          </a:p>
          <a:p>
            <a:r>
              <a:rPr lang="es-MX" sz="2400" dirty="0"/>
              <a:t>Deformidad o crepitación del fémur, acortamiento de la pierna con la lesión (fractura de fémur)</a:t>
            </a:r>
            <a:endParaRPr lang="en-US" sz="2400" dirty="0"/>
          </a:p>
          <a:p>
            <a:pPr lvl="1"/>
            <a:endParaRPr lang="en-US"/>
          </a:p>
          <a:p>
            <a:pPr lvl="1"/>
            <a:endParaRPr lang="en-US"/>
          </a:p>
        </p:txBody>
      </p:sp>
      <p:pic>
        <p:nvPicPr>
          <p:cNvPr id="25602" name="Picture 2">
            <a:extLst>
              <a:ext uri="{FF2B5EF4-FFF2-40B4-BE49-F238E27FC236}">
                <a16:creationId xmlns:a16="http://schemas.microsoft.com/office/drawing/2014/main" id="{ED3C5350-7740-A11D-9F7D-1C61D1BCB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229" y="2085744"/>
            <a:ext cx="2949615" cy="23482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6C68F76F-69BB-D5BB-EEDC-AD3C98E2763F}"/>
              </a:ext>
            </a:extLst>
          </p:cNvPr>
          <p:cNvSpPr txBox="1"/>
          <p:nvPr/>
        </p:nvSpPr>
        <p:spPr>
          <a:xfrm>
            <a:off x="9049521" y="422758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731084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4550" y="120929"/>
            <a:ext cx="10515600" cy="727695"/>
          </a:xfrm>
        </p:spPr>
        <p:txBody>
          <a:bodyPr>
            <a:normAutofit/>
          </a:bodyPr>
          <a:lstStyle/>
          <a:p>
            <a:r>
              <a:rPr lang="es-MX" dirty="0"/>
              <a:t>Mala perfusión debida a pérdida de líquidos</a:t>
            </a:r>
            <a:endParaRPr lang="en-US" dirty="0">
              <a:solidFill>
                <a:srgbClr val="7030A0"/>
              </a:solidFill>
            </a:endParaRPr>
          </a:p>
        </p:txBody>
      </p:sp>
      <p:sp>
        <p:nvSpPr>
          <p:cNvPr id="3" name="Content Placeholder 2"/>
          <p:cNvSpPr>
            <a:spLocks noGrp="1"/>
          </p:cNvSpPr>
          <p:nvPr>
            <p:ph idx="1"/>
          </p:nvPr>
        </p:nvSpPr>
        <p:spPr>
          <a:xfrm>
            <a:off x="855044" y="1422085"/>
            <a:ext cx="7434261" cy="4896092"/>
          </a:xfrm>
        </p:spPr>
        <p:txBody>
          <a:bodyPr vert="horz" lIns="91440" tIns="45720" rIns="91440" bIns="45720" rtlCol="0" anchor="t">
            <a:normAutofit/>
          </a:bodyPr>
          <a:lstStyle/>
          <a:p>
            <a:pPr marL="0" indent="0">
              <a:buNone/>
            </a:pPr>
            <a:r>
              <a:rPr lang="es-MX" sz="2400" b="1" dirty="0"/>
              <a:t>Sangrado abdominal </a:t>
            </a:r>
            <a:endParaRPr lang="es-MX" sz="2400" b="1"/>
          </a:p>
          <a:p>
            <a:r>
              <a:rPr lang="es-MX" sz="2400" dirty="0"/>
              <a:t>Los moretones alrededor del ombligo o en los costados pueden ser un signo de hemorragia interna</a:t>
            </a:r>
            <a:endParaRPr lang="es-MX" sz="2400" dirty="0">
              <a:cs typeface="Calibri Light"/>
            </a:endParaRPr>
          </a:p>
          <a:p>
            <a:r>
              <a:rPr lang="es-MX" sz="2400" dirty="0"/>
              <a:t>Dolor abdominal </a:t>
            </a:r>
            <a:endParaRPr lang="es-MX" sz="2400" dirty="0">
              <a:cs typeface="Calibri Light"/>
            </a:endParaRPr>
          </a:p>
          <a:p>
            <a:r>
              <a:rPr lang="es-MX" sz="2400" dirty="0"/>
              <a:t>Abdomen muy firme</a:t>
            </a:r>
            <a:endParaRPr lang="es-MX" sz="2400" dirty="0">
              <a:cs typeface="Calibri Light"/>
            </a:endParaRPr>
          </a:p>
          <a:p>
            <a:endParaRPr lang="en-US" sz="2400"/>
          </a:p>
          <a:p>
            <a:pPr marL="0" indent="0">
              <a:buNone/>
            </a:pPr>
            <a:r>
              <a:rPr lang="es-MX" sz="2400" b="1" dirty="0"/>
              <a:t>Sangrado estomacal o intestinal </a:t>
            </a:r>
            <a:endParaRPr lang="es-MX" sz="2400" b="1" dirty="0">
              <a:cs typeface="Calibri Light"/>
            </a:endParaRPr>
          </a:p>
          <a:p>
            <a:r>
              <a:rPr lang="es-MX" sz="2400" dirty="0"/>
              <a:t>Sangre en el vómito o en las heces </a:t>
            </a:r>
            <a:endParaRPr lang="es-MX" sz="2400" dirty="0">
              <a:cs typeface="Calibri Light"/>
            </a:endParaRPr>
          </a:p>
          <a:p>
            <a:r>
              <a:rPr lang="es-MX" sz="2400" dirty="0"/>
              <a:t>Vómito negro o heces negras </a:t>
            </a:r>
            <a:endParaRPr lang="es-MX" sz="2400" dirty="0">
              <a:cs typeface="Calibri Light"/>
            </a:endParaRPr>
          </a:p>
          <a:p>
            <a:r>
              <a:rPr lang="es-MX" sz="2400" dirty="0"/>
              <a:t>Antecedentes de alcoholismo</a:t>
            </a:r>
            <a:endParaRPr lang="en-US" sz="2400" dirty="0"/>
          </a:p>
          <a:p>
            <a:pPr lvl="1"/>
            <a:endParaRPr lang="en-US"/>
          </a:p>
          <a:p>
            <a:pPr lvl="1"/>
            <a:endParaRPr lang="en-US"/>
          </a:p>
        </p:txBody>
      </p:sp>
      <p:pic>
        <p:nvPicPr>
          <p:cNvPr id="26626" name="Picture 2" descr="A picture containing logo&#10;&#10;Description automatically generated">
            <a:extLst>
              <a:ext uri="{FF2B5EF4-FFF2-40B4-BE49-F238E27FC236}">
                <a16:creationId xmlns:a16="http://schemas.microsoft.com/office/drawing/2014/main" id="{6C3CE516-64F8-D1AB-CB66-75BF2D78F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4672" y="2538413"/>
            <a:ext cx="2361505" cy="1749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
            <a:extLst>
              <a:ext uri="{FF2B5EF4-FFF2-40B4-BE49-F238E27FC236}">
                <a16:creationId xmlns:a16="http://schemas.microsoft.com/office/drawing/2014/main" id="{C48DA875-89F0-534A-B91C-6AB03DF50F46}"/>
              </a:ext>
            </a:extLst>
          </p:cNvPr>
          <p:cNvSpPr txBox="1"/>
          <p:nvPr/>
        </p:nvSpPr>
        <p:spPr>
          <a:xfrm>
            <a:off x="9335678" y="4335734"/>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972776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25965" y="111637"/>
            <a:ext cx="10515600" cy="727695"/>
          </a:xfrm>
        </p:spPr>
        <p:txBody>
          <a:bodyPr>
            <a:normAutofit/>
          </a:bodyPr>
          <a:lstStyle/>
          <a:p>
            <a:r>
              <a:rPr lang="es-MX" dirty="0"/>
              <a:t>Mala perfusión debida a pérdida de líquidos</a:t>
            </a:r>
            <a:endParaRPr lang="en-US" dirty="0">
              <a:solidFill>
                <a:srgbClr val="7030A0"/>
              </a:solidFill>
            </a:endParaRPr>
          </a:p>
        </p:txBody>
      </p:sp>
      <p:sp>
        <p:nvSpPr>
          <p:cNvPr id="3" name="Content Placeholder 2"/>
          <p:cNvSpPr>
            <a:spLocks noGrp="1"/>
          </p:cNvSpPr>
          <p:nvPr>
            <p:ph idx="1"/>
          </p:nvPr>
        </p:nvSpPr>
        <p:spPr>
          <a:xfrm>
            <a:off x="838201" y="1690688"/>
            <a:ext cx="6248400" cy="4523846"/>
          </a:xfrm>
        </p:spPr>
        <p:txBody>
          <a:bodyPr>
            <a:normAutofit/>
          </a:bodyPr>
          <a:lstStyle/>
          <a:p>
            <a:pPr marL="0" indent="0">
              <a:buNone/>
            </a:pPr>
            <a:r>
              <a:rPr lang="es-MX" sz="2400" b="1" err="1"/>
              <a:t>Hemotórax</a:t>
            </a:r>
            <a:endParaRPr lang="es-MX" sz="2400" b="1"/>
          </a:p>
          <a:p>
            <a:r>
              <a:rPr lang="es-MX" sz="2400"/>
              <a:t>Dificultad respiratoria </a:t>
            </a:r>
          </a:p>
          <a:p>
            <a:r>
              <a:rPr lang="es-MX" sz="2400"/>
              <a:t>Disminución de los ruidos respiratorios del lado afectado </a:t>
            </a:r>
          </a:p>
          <a:p>
            <a:r>
              <a:rPr lang="es-MX" sz="2400"/>
              <a:t>Matidez a la percusión del lado afectado </a:t>
            </a:r>
          </a:p>
          <a:p>
            <a:r>
              <a:rPr lang="es-MX" sz="2400"/>
              <a:t>Estado de choque (si hay mucha cantidad de sangre)</a:t>
            </a:r>
            <a:endParaRPr lang="en-US" sz="2400"/>
          </a:p>
        </p:txBody>
      </p:sp>
      <p:sp>
        <p:nvSpPr>
          <p:cNvPr id="5" name="CuadroTexto 4">
            <a:extLst>
              <a:ext uri="{FF2B5EF4-FFF2-40B4-BE49-F238E27FC236}">
                <a16:creationId xmlns:a16="http://schemas.microsoft.com/office/drawing/2014/main" id="{D0C2B884-5C9B-0D9A-6EE5-17D594789960}"/>
              </a:ext>
            </a:extLst>
          </p:cNvPr>
          <p:cNvSpPr txBox="1"/>
          <p:nvPr/>
        </p:nvSpPr>
        <p:spPr>
          <a:xfrm>
            <a:off x="3046810" y="3244334"/>
            <a:ext cx="6093618" cy="369332"/>
          </a:xfrm>
          <a:prstGeom prst="rect">
            <a:avLst/>
          </a:prstGeom>
          <a:noFill/>
        </p:spPr>
        <p:txBody>
          <a:bodyPr wrap="square">
            <a:spAutoFit/>
          </a:bodyPr>
          <a:lstStyle/>
          <a:p>
            <a:r>
              <a:rPr lang="es-PY"/>
              <a:t> </a:t>
            </a:r>
          </a:p>
        </p:txBody>
      </p:sp>
      <p:pic>
        <p:nvPicPr>
          <p:cNvPr id="27650" name="Picture 2">
            <a:extLst>
              <a:ext uri="{FF2B5EF4-FFF2-40B4-BE49-F238E27FC236}">
                <a16:creationId xmlns:a16="http://schemas.microsoft.com/office/drawing/2014/main" id="{7E7EBBA0-A024-6C41-438F-DD41E0C0C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214" y="2101968"/>
            <a:ext cx="2508328" cy="1749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a:extLst>
              <a:ext uri="{FF2B5EF4-FFF2-40B4-BE49-F238E27FC236}">
                <a16:creationId xmlns:a16="http://schemas.microsoft.com/office/drawing/2014/main" id="{AEDF5387-3EE1-A58B-F609-EBC6A9E24174}"/>
              </a:ext>
            </a:extLst>
          </p:cNvPr>
          <p:cNvSpPr txBox="1"/>
          <p:nvPr/>
        </p:nvSpPr>
        <p:spPr>
          <a:xfrm>
            <a:off x="9273193" y="388603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5169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5258" y="102344"/>
            <a:ext cx="10515600" cy="727695"/>
          </a:xfrm>
        </p:spPr>
        <p:txBody>
          <a:bodyPr>
            <a:normAutofit/>
          </a:bodyPr>
          <a:lstStyle/>
          <a:p>
            <a:r>
              <a:rPr lang="es-MX" dirty="0"/>
              <a:t>Mala perfusión debida a pérdida de líquidos</a:t>
            </a:r>
            <a:endParaRPr lang="en-US" dirty="0">
              <a:solidFill>
                <a:srgbClr val="7030A0"/>
              </a:solidFill>
            </a:endParaRPr>
          </a:p>
        </p:txBody>
      </p:sp>
      <p:sp>
        <p:nvSpPr>
          <p:cNvPr id="3" name="Content Placeholder 2"/>
          <p:cNvSpPr>
            <a:spLocks noGrp="1"/>
          </p:cNvSpPr>
          <p:nvPr>
            <p:ph idx="1"/>
          </p:nvPr>
        </p:nvSpPr>
        <p:spPr>
          <a:xfrm>
            <a:off x="661639" y="937981"/>
            <a:ext cx="10710333" cy="5750955"/>
          </a:xfrm>
        </p:spPr>
        <p:txBody>
          <a:bodyPr vert="horz" lIns="91440" tIns="45720" rIns="91440" bIns="45720" rtlCol="0" anchor="t">
            <a:noAutofit/>
          </a:bodyPr>
          <a:lstStyle/>
          <a:p>
            <a:pPr marL="0" indent="0">
              <a:buNone/>
            </a:pPr>
            <a:r>
              <a:rPr lang="es-MX" sz="2400" b="1" dirty="0"/>
              <a:t>Embarazo ectópico</a:t>
            </a:r>
          </a:p>
          <a:p>
            <a:r>
              <a:rPr lang="es-MX" sz="2400" dirty="0"/>
              <a:t>Antecedente de embarazo o falta de período menstrual en cualquier mujer en edad fértil</a:t>
            </a:r>
            <a:endParaRPr lang="es-MX" sz="2400" dirty="0">
              <a:cs typeface="Calibri Light"/>
            </a:endParaRPr>
          </a:p>
          <a:p>
            <a:r>
              <a:rPr lang="es-MX" sz="2400" dirty="0"/>
              <a:t>Dolor abdominal </a:t>
            </a:r>
          </a:p>
          <a:p>
            <a:r>
              <a:rPr lang="es-MX" sz="2400" dirty="0"/>
              <a:t>Sangrado vagina</a:t>
            </a:r>
            <a:endParaRPr lang="es-MX" sz="2400" dirty="0">
              <a:cs typeface="Calibri Light"/>
            </a:endParaRPr>
          </a:p>
          <a:p>
            <a:pPr marL="0" indent="0">
              <a:buNone/>
            </a:pPr>
            <a:r>
              <a:rPr lang="es-MX" sz="2400" b="1" dirty="0"/>
              <a:t>Hemorragia posparto</a:t>
            </a:r>
            <a:endParaRPr lang="es-MX" sz="2400" b="1" dirty="0">
              <a:cs typeface="Calibri Light"/>
            </a:endParaRPr>
          </a:p>
          <a:p>
            <a:r>
              <a:rPr lang="es-MX" sz="2400" dirty="0"/>
              <a:t>Parto reciente </a:t>
            </a:r>
            <a:endParaRPr lang="es-MX" sz="2400" dirty="0">
              <a:cs typeface="Calibri Light"/>
            </a:endParaRPr>
          </a:p>
          <a:p>
            <a:r>
              <a:rPr lang="es-MX" sz="2400" dirty="0"/>
              <a:t>Sangrado vaginal profuso</a:t>
            </a:r>
            <a:endParaRPr lang="es-MX" sz="2400" dirty="0">
              <a:cs typeface="Calibri Light"/>
            </a:endParaRPr>
          </a:p>
          <a:p>
            <a:pPr marL="800100" lvl="1" indent="-342900"/>
            <a:r>
              <a:rPr lang="es-MX" dirty="0"/>
              <a:t>La compresa se empapa &lt; 5 minutos</a:t>
            </a:r>
            <a:r>
              <a:rPr lang="es-MX" sz="2000" dirty="0"/>
              <a:t> </a:t>
            </a:r>
            <a:endParaRPr lang="es-MX" dirty="0"/>
          </a:p>
          <a:p>
            <a:pPr marL="800100" lvl="1" indent="-342900"/>
            <a:r>
              <a:rPr lang="es-MX" dirty="0"/>
              <a:t>Goteo</a:t>
            </a:r>
            <a:r>
              <a:rPr lang="es-MX" sz="2400" dirty="0"/>
              <a:t> de sangre permanente </a:t>
            </a:r>
            <a:endParaRPr lang="es-MX" dirty="0">
              <a:cs typeface="Calibri Light"/>
            </a:endParaRPr>
          </a:p>
          <a:p>
            <a:pPr marL="800100" lvl="1" indent="-342900"/>
            <a:r>
              <a:rPr lang="es-MX" dirty="0"/>
              <a:t>Sangrado</a:t>
            </a:r>
            <a:r>
              <a:rPr lang="es-MX" sz="2400" dirty="0"/>
              <a:t> mayor a 250 ml </a:t>
            </a:r>
            <a:endParaRPr lang="en-US" dirty="0"/>
          </a:p>
          <a:p>
            <a:pPr marL="800100" lvl="1" indent="-342900"/>
            <a:r>
              <a:rPr lang="es-MX" dirty="0"/>
              <a:t>Útero</a:t>
            </a:r>
            <a:r>
              <a:rPr lang="es-MX" sz="2400" dirty="0"/>
              <a:t> blando/abdomen bajo</a:t>
            </a:r>
            <a:endParaRPr lang="en-US" sz="2400" dirty="0">
              <a:cs typeface="Calibri Light"/>
            </a:endParaRPr>
          </a:p>
          <a:p>
            <a:pPr lvl="1"/>
            <a:endParaRPr lang="en-US"/>
          </a:p>
          <a:p>
            <a:pPr lvl="1"/>
            <a:endParaRPr lang="en-US"/>
          </a:p>
          <a:p>
            <a:pPr lvl="1"/>
            <a:endParaRPr lang="en-US"/>
          </a:p>
        </p:txBody>
      </p:sp>
      <p:pic>
        <p:nvPicPr>
          <p:cNvPr id="2" name="Picture 1" descr="Logo&#10;&#10;Description automatically generated">
            <a:extLst>
              <a:ext uri="{FF2B5EF4-FFF2-40B4-BE49-F238E27FC236}">
                <a16:creationId xmlns:a16="http://schemas.microsoft.com/office/drawing/2014/main" id="{EA36D58D-BA3A-244F-37FC-389E6ACF61CA}"/>
              </a:ext>
            </a:extLst>
          </p:cNvPr>
          <p:cNvPicPr>
            <a:picLocks noChangeAspect="1"/>
          </p:cNvPicPr>
          <p:nvPr/>
        </p:nvPicPr>
        <p:blipFill>
          <a:blip r:embed="rId3"/>
          <a:stretch>
            <a:fillRect/>
          </a:stretch>
        </p:blipFill>
        <p:spPr>
          <a:xfrm>
            <a:off x="9027131" y="2416799"/>
            <a:ext cx="2664883" cy="1855467"/>
          </a:xfrm>
          <a:prstGeom prst="rect">
            <a:avLst/>
          </a:prstGeom>
        </p:spPr>
      </p:pic>
      <p:sp>
        <p:nvSpPr>
          <p:cNvPr id="5" name="TextBox 2">
            <a:extLst>
              <a:ext uri="{FF2B5EF4-FFF2-40B4-BE49-F238E27FC236}">
                <a16:creationId xmlns:a16="http://schemas.microsoft.com/office/drawing/2014/main" id="{A51B2340-E643-7F0E-5CBC-56A46CFD5DDC}"/>
              </a:ext>
            </a:extLst>
          </p:cNvPr>
          <p:cNvSpPr txBox="1"/>
          <p:nvPr/>
        </p:nvSpPr>
        <p:spPr>
          <a:xfrm>
            <a:off x="9349951" y="4233233"/>
            <a:ext cx="1837827"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376124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80" y="124"/>
            <a:ext cx="10887307" cy="1127280"/>
          </a:xfrm>
        </p:spPr>
        <p:txBody>
          <a:bodyPr>
            <a:normAutofit/>
          </a:bodyPr>
          <a:lstStyle/>
          <a:p>
            <a:r>
              <a:rPr lang="es-MX" dirty="0"/>
              <a:t>Mala perfusión debida a problemas cardiacos</a:t>
            </a:r>
            <a:endParaRPr lang="en-US" dirty="0"/>
          </a:p>
        </p:txBody>
      </p:sp>
      <p:sp>
        <p:nvSpPr>
          <p:cNvPr id="3" name="Content Placeholder 2"/>
          <p:cNvSpPr>
            <a:spLocks noGrp="1"/>
          </p:cNvSpPr>
          <p:nvPr>
            <p:ph idx="1"/>
          </p:nvPr>
        </p:nvSpPr>
        <p:spPr>
          <a:xfrm>
            <a:off x="838200" y="1718566"/>
            <a:ext cx="7205663" cy="3074188"/>
          </a:xfrm>
        </p:spPr>
        <p:txBody>
          <a:bodyPr>
            <a:normAutofit/>
          </a:bodyPr>
          <a:lstStyle/>
          <a:p>
            <a:pPr marL="0" indent="0">
              <a:buNone/>
            </a:pPr>
            <a:r>
              <a:rPr lang="es-MX" sz="2400" b="1"/>
              <a:t>Insuficiencia cardíaca </a:t>
            </a:r>
          </a:p>
          <a:p>
            <a:r>
              <a:rPr lang="es-MX" sz="2400"/>
              <a:t>Dificultad respiratoria con el esfuerzo o al acostarse </a:t>
            </a:r>
          </a:p>
          <a:p>
            <a:r>
              <a:rPr lang="es-MX" sz="2400"/>
              <a:t>Inflamación en ambas piernas </a:t>
            </a:r>
          </a:p>
          <a:p>
            <a:r>
              <a:rPr lang="es-MX" sz="2400"/>
              <a:t>Distensión venosa yugular </a:t>
            </a:r>
          </a:p>
          <a:p>
            <a:r>
              <a:rPr lang="es-MX" sz="2400"/>
              <a:t>Se pueden escuchar estertores en los pulmones </a:t>
            </a:r>
          </a:p>
          <a:p>
            <a:r>
              <a:rPr lang="es-MX" sz="2400"/>
              <a:t>Posible dolor torácico</a:t>
            </a:r>
            <a:endParaRPr lang="en-US" sz="2400"/>
          </a:p>
        </p:txBody>
      </p:sp>
      <p:pic>
        <p:nvPicPr>
          <p:cNvPr id="28674" name="Picture 2">
            <a:extLst>
              <a:ext uri="{FF2B5EF4-FFF2-40B4-BE49-F238E27FC236}">
                <a16:creationId xmlns:a16="http://schemas.microsoft.com/office/drawing/2014/main" id="{99FA05D2-3274-CB6E-9C1D-10E976894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39" y="2590800"/>
            <a:ext cx="3414712" cy="2452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E1B25EB5-EB46-124C-43E5-B74D5C7B856B}"/>
              </a:ext>
            </a:extLst>
          </p:cNvPr>
          <p:cNvSpPr txBox="1"/>
          <p:nvPr/>
        </p:nvSpPr>
        <p:spPr>
          <a:xfrm>
            <a:off x="9278079" y="510063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380628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62688" y="152838"/>
            <a:ext cx="10515600" cy="727695"/>
          </a:xfrm>
        </p:spPr>
        <p:txBody>
          <a:bodyPr>
            <a:normAutofit fontScale="90000"/>
          </a:bodyPr>
          <a:lstStyle/>
          <a:p>
            <a:r>
              <a:rPr lang="es-MX" sz="4400" dirty="0"/>
              <a:t>Mala perfusión debida a problemas cardiacos</a:t>
            </a:r>
            <a:endParaRPr lang="en-US" dirty="0"/>
          </a:p>
        </p:txBody>
      </p:sp>
      <p:sp>
        <p:nvSpPr>
          <p:cNvPr id="3" name="Content Placeholder 2"/>
          <p:cNvSpPr>
            <a:spLocks noGrp="1"/>
          </p:cNvSpPr>
          <p:nvPr>
            <p:ph idx="1"/>
          </p:nvPr>
        </p:nvSpPr>
        <p:spPr>
          <a:xfrm>
            <a:off x="529901" y="1433628"/>
            <a:ext cx="7748588" cy="4895850"/>
          </a:xfrm>
        </p:spPr>
        <p:txBody>
          <a:bodyPr vert="horz" lIns="91440" tIns="45720" rIns="91440" bIns="45720" rtlCol="0" anchor="t">
            <a:normAutofit/>
          </a:bodyPr>
          <a:lstStyle/>
          <a:p>
            <a:pPr marL="0" indent="0">
              <a:buNone/>
            </a:pPr>
            <a:r>
              <a:rPr lang="es-MX" sz="2400" b="1"/>
              <a:t>Ataque cardíaco</a:t>
            </a:r>
          </a:p>
          <a:p>
            <a:r>
              <a:rPr lang="es-MX" sz="2400" dirty="0"/>
              <a:t>Sensación de presión, tirantez u opresión en el tórax</a:t>
            </a:r>
            <a:endParaRPr lang="es-MX" sz="2400">
              <a:cs typeface="Calibri Light"/>
            </a:endParaRPr>
          </a:p>
          <a:p>
            <a:r>
              <a:rPr lang="es-MX" sz="2400" dirty="0"/>
              <a:t>Diaforesis y piel manchada</a:t>
            </a:r>
            <a:endParaRPr lang="es-MX" sz="2400">
              <a:cs typeface="Calibri Light"/>
            </a:endParaRPr>
          </a:p>
          <a:p>
            <a:r>
              <a:rPr lang="es-MX" sz="2400" dirty="0"/>
              <a:t>Dificultad respiratoria </a:t>
            </a:r>
            <a:endParaRPr lang="es-MX" sz="2400">
              <a:cs typeface="Calibri Light"/>
            </a:endParaRPr>
          </a:p>
          <a:p>
            <a:r>
              <a:rPr lang="es-MX" sz="2400" dirty="0"/>
              <a:t>Náuseas o vómitos </a:t>
            </a:r>
            <a:endParaRPr lang="es-MX" sz="2400">
              <a:cs typeface="Calibri Light"/>
            </a:endParaRPr>
          </a:p>
          <a:p>
            <a:r>
              <a:rPr lang="es-MX" sz="2400" dirty="0"/>
              <a:t>Dolor al mover la mandíbula o los brazos </a:t>
            </a:r>
            <a:endParaRPr lang="es-MX" sz="2400">
              <a:cs typeface="Calibri Light"/>
            </a:endParaRPr>
          </a:p>
          <a:p>
            <a:r>
              <a:rPr lang="es-MX" sz="2400" dirty="0"/>
              <a:t>Signos de insuficiencia cardíaca </a:t>
            </a:r>
            <a:endParaRPr lang="es-MX" sz="2400">
              <a:cs typeface="Calibri Light"/>
            </a:endParaRPr>
          </a:p>
          <a:p>
            <a:r>
              <a:rPr lang="es-MX" sz="2400" dirty="0"/>
              <a:t>Antecedentes de tabaquismo, cardiopatía, hipertensión, diabetes, hipercolesterolemia o historial familiar de problemas cardíacos</a:t>
            </a:r>
            <a:endParaRPr lang="en-US" sz="2400" dirty="0"/>
          </a:p>
        </p:txBody>
      </p:sp>
      <p:pic>
        <p:nvPicPr>
          <p:cNvPr id="29698" name="Picture 2" descr="A picture containing text, vector graphics&#10;&#10;Description automatically generated">
            <a:extLst>
              <a:ext uri="{FF2B5EF4-FFF2-40B4-BE49-F238E27FC236}">
                <a16:creationId xmlns:a16="http://schemas.microsoft.com/office/drawing/2014/main" id="{1972AFD6-F631-C9BA-0631-19B4AFF76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152" y="2328862"/>
            <a:ext cx="3529011" cy="25288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9883943E-17AC-73D4-D288-1898D30421EA}"/>
              </a:ext>
            </a:extLst>
          </p:cNvPr>
          <p:cNvSpPr txBox="1"/>
          <p:nvPr/>
        </p:nvSpPr>
        <p:spPr>
          <a:xfrm>
            <a:off x="9278079" y="498412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2116813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4550" y="195271"/>
            <a:ext cx="10515600" cy="727695"/>
          </a:xfrm>
        </p:spPr>
        <p:txBody>
          <a:bodyPr>
            <a:normAutofit fontScale="90000"/>
          </a:bodyPr>
          <a:lstStyle/>
          <a:p>
            <a:r>
              <a:rPr lang="es-MX" sz="4400" dirty="0"/>
              <a:t>Mala perfusión debida a problemas cardiacos</a:t>
            </a:r>
            <a:endParaRPr lang="en-US" dirty="0"/>
          </a:p>
        </p:txBody>
      </p:sp>
      <p:sp>
        <p:nvSpPr>
          <p:cNvPr id="3" name="Content Placeholder 2"/>
          <p:cNvSpPr>
            <a:spLocks noGrp="1"/>
          </p:cNvSpPr>
          <p:nvPr>
            <p:ph idx="1"/>
          </p:nvPr>
        </p:nvSpPr>
        <p:spPr>
          <a:xfrm>
            <a:off x="838200" y="1718566"/>
            <a:ext cx="7272571" cy="4495968"/>
          </a:xfrm>
        </p:spPr>
        <p:txBody>
          <a:bodyPr vert="horz" lIns="91440" tIns="45720" rIns="91440" bIns="45720" rtlCol="0" anchor="t">
            <a:normAutofit/>
          </a:bodyPr>
          <a:lstStyle/>
          <a:p>
            <a:pPr marL="0" indent="0">
              <a:buNone/>
            </a:pPr>
            <a:r>
              <a:rPr lang="es-MX" sz="2400" b="1" dirty="0"/>
              <a:t>Ritmo cardíaco anómalo </a:t>
            </a:r>
            <a:endParaRPr lang="es-MX" sz="2400" b="1"/>
          </a:p>
          <a:p>
            <a:r>
              <a:rPr lang="es-MX" sz="2400" dirty="0"/>
              <a:t>Pulso muy rápido o muy lento </a:t>
            </a:r>
            <a:endParaRPr lang="es-MX" sz="2400" dirty="0">
              <a:cs typeface="Calibri Light"/>
            </a:endParaRPr>
          </a:p>
          <a:p>
            <a:r>
              <a:rPr lang="es-MX" sz="2400" dirty="0"/>
              <a:t>Pulso irregular </a:t>
            </a:r>
            <a:endParaRPr lang="es-MX" sz="2400" dirty="0">
              <a:cs typeface="Calibri Light"/>
            </a:endParaRPr>
          </a:p>
          <a:p>
            <a:pPr marL="0" indent="0">
              <a:buNone/>
            </a:pPr>
            <a:endParaRPr lang="es-MX" sz="2400" b="1"/>
          </a:p>
          <a:p>
            <a:pPr marL="0" indent="0">
              <a:buNone/>
            </a:pPr>
            <a:r>
              <a:rPr lang="es-MX" sz="2400" b="1" dirty="0"/>
              <a:t>Problema de válvula cardíaca </a:t>
            </a:r>
            <a:endParaRPr lang="es-MX" sz="2400" b="1" dirty="0">
              <a:cs typeface="Calibri Light"/>
            </a:endParaRPr>
          </a:p>
          <a:p>
            <a:r>
              <a:rPr lang="es-MX" sz="2400" dirty="0">
                <a:cs typeface="Calibri Light"/>
              </a:rPr>
              <a:t>L</a:t>
            </a:r>
            <a:r>
              <a:rPr lang="es-MX" sz="2400" dirty="0">
                <a:ea typeface="+mj-lt"/>
                <a:cs typeface="+mj-lt"/>
              </a:rPr>
              <a:t>a enfermedad valvular puede dañar el músculo cardíaco o limitar el flujo sanguíneo</a:t>
            </a:r>
            <a:endParaRPr lang="es-MX" dirty="0">
              <a:cs typeface="Calibri Light" panose="020F0302020204030204"/>
            </a:endParaRPr>
          </a:p>
          <a:p>
            <a:r>
              <a:rPr lang="es-MX" sz="2400" dirty="0"/>
              <a:t>Antecedente de fiebre reumática o cardiopatía </a:t>
            </a:r>
            <a:endParaRPr lang="es-MX" dirty="0"/>
          </a:p>
          <a:p>
            <a:r>
              <a:rPr lang="es-MX" sz="2400" dirty="0"/>
              <a:t>Soplo</a:t>
            </a:r>
            <a:endParaRPr lang="en-US" sz="2400" dirty="0"/>
          </a:p>
          <a:p>
            <a:pPr lvl="1"/>
            <a:endParaRPr lang="en-US"/>
          </a:p>
          <a:p>
            <a:pPr lvl="1"/>
            <a:endParaRPr lang="en-US"/>
          </a:p>
          <a:p>
            <a:pPr lvl="1"/>
            <a:endParaRPr lang="en-US"/>
          </a:p>
        </p:txBody>
      </p:sp>
      <p:pic>
        <p:nvPicPr>
          <p:cNvPr id="30722" name="Picture 2" descr="A picture containing shape&#10;&#10;Description automatically generated">
            <a:extLst>
              <a:ext uri="{FF2B5EF4-FFF2-40B4-BE49-F238E27FC236}">
                <a16:creationId xmlns:a16="http://schemas.microsoft.com/office/drawing/2014/main" id="{CB700BC6-B2F8-1424-7E8C-52D146C01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638" y="1847850"/>
            <a:ext cx="3552825" cy="2867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1F939709-BBBA-7036-2F4C-A9C6B8A939E7}"/>
              </a:ext>
            </a:extLst>
          </p:cNvPr>
          <p:cNvSpPr txBox="1"/>
          <p:nvPr/>
        </p:nvSpPr>
        <p:spPr>
          <a:xfrm>
            <a:off x="9219520" y="4741232"/>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466706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859" y="2710"/>
            <a:ext cx="10515600" cy="1325563"/>
          </a:xfrm>
        </p:spPr>
        <p:txBody>
          <a:bodyPr/>
          <a:lstStyle/>
          <a:p>
            <a:r>
              <a:rPr lang="es-MX"/>
              <a:t>Las causas de mala perfusión            </a:t>
            </a:r>
            <a:endParaRPr lang="en-US"/>
          </a:p>
        </p:txBody>
      </p:sp>
      <p:sp>
        <p:nvSpPr>
          <p:cNvPr id="3" name="Content Placeholder 2"/>
          <p:cNvSpPr>
            <a:spLocks noGrp="1"/>
          </p:cNvSpPr>
          <p:nvPr>
            <p:ph sz="half" idx="1"/>
          </p:nvPr>
        </p:nvSpPr>
        <p:spPr>
          <a:xfrm>
            <a:off x="249585" y="1690117"/>
            <a:ext cx="5934308" cy="2975982"/>
          </a:xfrm>
        </p:spPr>
        <p:txBody>
          <a:bodyPr vert="horz" lIns="91440" tIns="45720" rIns="91440" bIns="45720" rtlCol="0" anchor="t">
            <a:noAutofit/>
          </a:bodyPr>
          <a:lstStyle/>
          <a:p>
            <a:pPr marL="0" indent="0">
              <a:buNone/>
            </a:pPr>
            <a:r>
              <a:rPr lang="es-MX" sz="2200" b="1" dirty="0"/>
              <a:t>Pérdida de sangre</a:t>
            </a:r>
            <a:r>
              <a:rPr lang="es-MX" sz="2200" dirty="0"/>
              <a:t> </a:t>
            </a:r>
            <a:endParaRPr lang="en-US"/>
          </a:p>
          <a:p>
            <a:pPr lvl="1"/>
            <a:r>
              <a:rPr lang="es-MX" sz="2000" dirty="0"/>
              <a:t>Hemorragia</a:t>
            </a:r>
            <a:endParaRPr lang="en-US" sz="2000">
              <a:ea typeface="Calibri Light"/>
              <a:cs typeface="Calibri Light"/>
            </a:endParaRPr>
          </a:p>
          <a:p>
            <a:pPr marL="0" indent="0">
              <a:buNone/>
            </a:pPr>
            <a:r>
              <a:rPr lang="es-MX" sz="2200" b="1" dirty="0"/>
              <a:t>Pérdida de líquido</a:t>
            </a:r>
            <a:r>
              <a:rPr lang="es-MX" sz="2200" dirty="0"/>
              <a:t> debido a:</a:t>
            </a:r>
            <a:endParaRPr lang="es-MX" sz="2200" dirty="0">
              <a:ea typeface="Calibri Light" panose="020F0302020204030204"/>
              <a:cs typeface="Calibri Light"/>
            </a:endParaRPr>
          </a:p>
          <a:p>
            <a:pPr marL="457200" lvl="2" indent="228600"/>
            <a:r>
              <a:rPr lang="es-MX" dirty="0"/>
              <a:t>Diarrea</a:t>
            </a:r>
            <a:endParaRPr lang="es-MX">
              <a:ea typeface="Calibri Light" panose="020F0302020204030204"/>
              <a:cs typeface="Calibri Light"/>
            </a:endParaRPr>
          </a:p>
          <a:p>
            <a:pPr marL="457200" lvl="2" indent="228600"/>
            <a:r>
              <a:rPr lang="es-MX" dirty="0"/>
              <a:t>Vómito</a:t>
            </a:r>
            <a:endParaRPr lang="es-MX">
              <a:ea typeface="Calibri Light" panose="020F0302020204030204"/>
              <a:cs typeface="Calibri Light"/>
            </a:endParaRPr>
          </a:p>
          <a:p>
            <a:pPr marL="457200" lvl="2" indent="228600"/>
            <a:r>
              <a:rPr lang="es-MX" dirty="0"/>
              <a:t>Quemaduras extensas</a:t>
            </a:r>
            <a:endParaRPr lang="es-MX">
              <a:ea typeface="Calibri Light" panose="020F0302020204030204"/>
              <a:cs typeface="Calibri Light"/>
            </a:endParaRPr>
          </a:p>
          <a:p>
            <a:pPr marL="457200" lvl="2" indent="228600"/>
            <a:r>
              <a:rPr lang="es-MX" dirty="0"/>
              <a:t>Micción excesiva</a:t>
            </a:r>
            <a:endParaRPr lang="es-MX">
              <a:ea typeface="Calibri Light" panose="020F0302020204030204"/>
              <a:cs typeface="Calibri Light"/>
            </a:endParaRPr>
          </a:p>
          <a:p>
            <a:pPr marL="685800" lvl="2"/>
            <a:r>
              <a:rPr lang="es-MX" dirty="0"/>
              <a:t>Escasa ingestión de líquidos</a:t>
            </a:r>
            <a:endParaRPr lang="es-MX" dirty="0">
              <a:ea typeface="Calibri Light" panose="020F0302020204030204"/>
              <a:cs typeface="Calibri Light" panose="020F0302020204030204"/>
            </a:endParaRPr>
          </a:p>
          <a:p>
            <a:pPr lvl="1"/>
            <a:endParaRPr lang="es-MX" sz="1800" dirty="0">
              <a:ea typeface="Calibri Light" panose="020F0302020204030204"/>
              <a:cs typeface="Calibri Light" panose="020F0302020204030204"/>
            </a:endParaRPr>
          </a:p>
        </p:txBody>
      </p:sp>
      <p:pic>
        <p:nvPicPr>
          <p:cNvPr id="1030" name="Picture 6">
            <a:extLst>
              <a:ext uri="{FF2B5EF4-FFF2-40B4-BE49-F238E27FC236}">
                <a16:creationId xmlns:a16="http://schemas.microsoft.com/office/drawing/2014/main" id="{09E12E72-5E85-1921-1B85-9F9C30C4574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35604" y="1808986"/>
            <a:ext cx="2695790" cy="23007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a:extLst>
              <a:ext uri="{FF2B5EF4-FFF2-40B4-BE49-F238E27FC236}">
                <a16:creationId xmlns:a16="http://schemas.microsoft.com/office/drawing/2014/main" id="{BDFF3C4E-8F3A-41D2-E640-451954C072C2}"/>
              </a:ext>
            </a:extLst>
          </p:cNvPr>
          <p:cNvSpPr txBox="1"/>
          <p:nvPr/>
        </p:nvSpPr>
        <p:spPr>
          <a:xfrm>
            <a:off x="5216139" y="411624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4" name="TextBox 3">
            <a:extLst>
              <a:ext uri="{FF2B5EF4-FFF2-40B4-BE49-F238E27FC236}">
                <a16:creationId xmlns:a16="http://schemas.microsoft.com/office/drawing/2014/main" id="{FAB9D8D2-7CEE-2DDA-14AD-4C38C87C4AC9}"/>
              </a:ext>
            </a:extLst>
          </p:cNvPr>
          <p:cNvSpPr txBox="1"/>
          <p:nvPr/>
        </p:nvSpPr>
        <p:spPr>
          <a:xfrm>
            <a:off x="3877734" y="4846696"/>
            <a:ext cx="539608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200" b="1" dirty="0">
                <a:latin typeface="Calibri Light"/>
                <a:ea typeface="Calibri Light"/>
                <a:cs typeface="Arial"/>
              </a:rPr>
              <a:t>El insuficiente llenado del corazón</a:t>
            </a:r>
            <a:r>
              <a:rPr lang="en-US" sz="2200" b="1" dirty="0">
                <a:latin typeface="Calibri Light"/>
                <a:ea typeface="Calibri Light"/>
                <a:cs typeface="Arial"/>
              </a:rPr>
              <a:t>​</a:t>
            </a:r>
            <a:endParaRPr lang="en-US" b="1">
              <a:latin typeface="Calibri"/>
              <a:ea typeface="Calibri"/>
              <a:cs typeface="Calibri"/>
            </a:endParaRPr>
          </a:p>
          <a:p>
            <a:pPr marL="228600" indent="-228600">
              <a:buChar char="•"/>
            </a:pPr>
            <a:endParaRPr lang="en-US" sz="2200" dirty="0">
              <a:latin typeface="Calibri Light"/>
              <a:cs typeface="Arial"/>
            </a:endParaRPr>
          </a:p>
          <a:p>
            <a:r>
              <a:rPr lang="es-MX" sz="2200" b="1" dirty="0">
                <a:latin typeface="Calibri Light"/>
                <a:cs typeface="Arial"/>
              </a:rPr>
              <a:t>La imposibilidad del músculo cardíaco de bombear eficazmente</a:t>
            </a:r>
            <a:r>
              <a:rPr lang="en-US" sz="2200" b="1" dirty="0">
                <a:latin typeface="Calibri Light"/>
                <a:cs typeface="Arial"/>
              </a:rPr>
              <a:t>​</a:t>
            </a:r>
            <a:endParaRPr lang="en-US" sz="2200" b="1" dirty="0">
              <a:latin typeface="Calibri Light"/>
              <a:ea typeface="Calibri Light"/>
              <a:cs typeface="Arial"/>
            </a:endParaRPr>
          </a:p>
        </p:txBody>
      </p:sp>
      <p:sp>
        <p:nvSpPr>
          <p:cNvPr id="6" name="TextBox 5">
            <a:extLst>
              <a:ext uri="{FF2B5EF4-FFF2-40B4-BE49-F238E27FC236}">
                <a16:creationId xmlns:a16="http://schemas.microsoft.com/office/drawing/2014/main" id="{8D890BFA-AB01-8411-B1FD-6B072FAC08DB}"/>
              </a:ext>
            </a:extLst>
          </p:cNvPr>
          <p:cNvSpPr txBox="1"/>
          <p:nvPr/>
        </p:nvSpPr>
        <p:spPr>
          <a:xfrm>
            <a:off x="7857067" y="1685808"/>
            <a:ext cx="407905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200" b="1" dirty="0">
                <a:latin typeface="Calibri Light"/>
                <a:cs typeface="Arial"/>
              </a:rPr>
              <a:t>La relajación y el agrandamiento (dilatación) anómalos de los vasos sanguíneos</a:t>
            </a:r>
            <a:r>
              <a:rPr lang="en-US" sz="2200" b="1" dirty="0">
                <a:latin typeface="Calibri Light"/>
                <a:cs typeface="Arial"/>
              </a:rPr>
              <a:t>​</a:t>
            </a:r>
            <a:endParaRPr lang="en-US" b="1" dirty="0">
              <a:ea typeface="Calibri" panose="020F0502020204030204"/>
              <a:cs typeface="Calibri" panose="020F0502020204030204"/>
            </a:endParaRPr>
          </a:p>
          <a:p>
            <a:pPr marL="342900" lvl="2" indent="-342900">
              <a:buFont typeface="Arial"/>
              <a:buChar char="•"/>
            </a:pPr>
            <a:r>
              <a:rPr lang="es-MX" sz="2200" dirty="0">
                <a:latin typeface="Calibri Light"/>
                <a:cs typeface="Arial"/>
              </a:rPr>
              <a:t>Infección grave</a:t>
            </a:r>
            <a:r>
              <a:rPr lang="en-US" sz="2200" dirty="0">
                <a:latin typeface="Calibri Light"/>
                <a:cs typeface="Arial"/>
              </a:rPr>
              <a:t>​</a:t>
            </a:r>
            <a:endParaRPr lang="en-US" sz="2200" dirty="0">
              <a:latin typeface="Calibri Light"/>
              <a:ea typeface="Calibri Light"/>
              <a:cs typeface="Arial"/>
            </a:endParaRPr>
          </a:p>
          <a:p>
            <a:pPr marL="342900" lvl="2" indent="-342900">
              <a:buFont typeface="Arial"/>
              <a:buChar char="•"/>
            </a:pPr>
            <a:r>
              <a:rPr lang="es-MX" sz="2200" dirty="0">
                <a:latin typeface="Calibri Light"/>
                <a:cs typeface="Arial"/>
              </a:rPr>
              <a:t>Lesión de la médula espinal</a:t>
            </a:r>
            <a:r>
              <a:rPr lang="en-US" sz="2200" dirty="0">
                <a:latin typeface="Calibri Light"/>
                <a:cs typeface="Arial"/>
              </a:rPr>
              <a:t>​</a:t>
            </a:r>
            <a:endParaRPr lang="en-US" sz="2200">
              <a:latin typeface="Calibri Light"/>
              <a:ea typeface="Calibri Light"/>
              <a:cs typeface="Arial"/>
            </a:endParaRPr>
          </a:p>
          <a:p>
            <a:pPr marL="342900" lvl="2" indent="-342900">
              <a:buFont typeface="Arial"/>
              <a:buChar char="•"/>
            </a:pPr>
            <a:r>
              <a:rPr lang="es-MX" sz="2200" dirty="0">
                <a:latin typeface="Calibri Light"/>
                <a:cs typeface="Arial"/>
              </a:rPr>
              <a:t>Reacción alérgica grave</a:t>
            </a:r>
            <a:endParaRPr lang="es-MX" sz="2200" dirty="0">
              <a:latin typeface="Calibri Light"/>
              <a:ea typeface="Calibri Light"/>
              <a:cs typeface="Arial"/>
            </a:endParaRPr>
          </a:p>
        </p:txBody>
      </p:sp>
    </p:spTree>
    <p:extLst>
      <p:ext uri="{BB962C8B-B14F-4D97-AF65-F5344CB8AC3E}">
        <p14:creationId xmlns:p14="http://schemas.microsoft.com/office/powerpoint/2010/main" val="2132233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91014" y="148807"/>
            <a:ext cx="10515600" cy="727695"/>
          </a:xfrm>
        </p:spPr>
        <p:txBody>
          <a:bodyPr>
            <a:normAutofit fontScale="90000"/>
          </a:bodyPr>
          <a:lstStyle/>
          <a:p>
            <a:r>
              <a:rPr lang="es-MX" sz="4400" dirty="0"/>
              <a:t>Mala perfusión debida a problemas cardiacos</a:t>
            </a:r>
            <a:endParaRPr lang="en-US" dirty="0"/>
          </a:p>
        </p:txBody>
      </p:sp>
      <p:sp>
        <p:nvSpPr>
          <p:cNvPr id="3" name="Content Placeholder 2"/>
          <p:cNvSpPr>
            <a:spLocks noGrp="1"/>
          </p:cNvSpPr>
          <p:nvPr>
            <p:ph idx="1"/>
          </p:nvPr>
        </p:nvSpPr>
        <p:spPr>
          <a:xfrm>
            <a:off x="763860" y="1300395"/>
            <a:ext cx="7862887" cy="4896092"/>
          </a:xfrm>
        </p:spPr>
        <p:txBody>
          <a:bodyPr vert="horz" lIns="91440" tIns="45720" rIns="91440" bIns="45720" rtlCol="0" anchor="t">
            <a:normAutofit/>
          </a:bodyPr>
          <a:lstStyle/>
          <a:p>
            <a:pPr marL="0" indent="0">
              <a:buNone/>
            </a:pPr>
            <a:r>
              <a:rPr lang="es-MX" sz="2400" b="1" dirty="0"/>
              <a:t>Taponamiento cardíaco</a:t>
            </a:r>
          </a:p>
          <a:p>
            <a:r>
              <a:rPr lang="es-MX" sz="2400" dirty="0"/>
              <a:t>Signos de mala perfusión (taquicardia, taquipnea, hipotensión, palidez, extremidades frías, llenado capilar &gt; 3 segundos) </a:t>
            </a:r>
            <a:endParaRPr lang="es-MX" sz="2400" dirty="0">
              <a:cs typeface="Calibri Light"/>
            </a:endParaRPr>
          </a:p>
          <a:p>
            <a:r>
              <a:rPr lang="es-MX" sz="2400" dirty="0"/>
              <a:t>Distensión venosa yugular </a:t>
            </a:r>
          </a:p>
          <a:p>
            <a:r>
              <a:rPr lang="es-MX" sz="2400" dirty="0"/>
              <a:t>Ruidos cardíacos disminuidos </a:t>
            </a:r>
            <a:endParaRPr lang="es-MX" sz="2400" dirty="0">
              <a:cs typeface="Calibri Light"/>
            </a:endParaRPr>
          </a:p>
          <a:p>
            <a:r>
              <a:rPr lang="es-MX" sz="2400" dirty="0"/>
              <a:t>Puede presentar mareos, confusión, alteración del estado mental </a:t>
            </a:r>
          </a:p>
          <a:p>
            <a:r>
              <a:rPr lang="es-MX" sz="2400" dirty="0"/>
              <a:t>Antecedentes de tuberculosis, traumatismo, cáncer o insuficiencia renal</a:t>
            </a:r>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29738" y="1688485"/>
            <a:ext cx="2407270" cy="2396464"/>
          </a:xfrm>
          <a:prstGeom prst="rect">
            <a:avLst/>
          </a:prstGeom>
        </p:spPr>
      </p:pic>
    </p:spTree>
    <p:extLst>
      <p:ext uri="{BB962C8B-B14F-4D97-AF65-F5344CB8AC3E}">
        <p14:creationId xmlns:p14="http://schemas.microsoft.com/office/powerpoint/2010/main" val="1838561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62688" y="134477"/>
            <a:ext cx="10515600" cy="727695"/>
          </a:xfrm>
        </p:spPr>
        <p:txBody>
          <a:bodyPr>
            <a:normAutofit/>
          </a:bodyPr>
          <a:lstStyle/>
          <a:p>
            <a:r>
              <a:rPr lang="es-MX" dirty="0"/>
              <a:t>Mala perfusión debida a otras causas</a:t>
            </a:r>
            <a:endParaRPr lang="en-US" dirty="0"/>
          </a:p>
        </p:txBody>
      </p:sp>
      <p:sp>
        <p:nvSpPr>
          <p:cNvPr id="3" name="Content Placeholder 2"/>
          <p:cNvSpPr>
            <a:spLocks noGrp="1"/>
          </p:cNvSpPr>
          <p:nvPr>
            <p:ph idx="1"/>
          </p:nvPr>
        </p:nvSpPr>
        <p:spPr>
          <a:xfrm>
            <a:off x="559420" y="1644225"/>
            <a:ext cx="7448550" cy="4438302"/>
          </a:xfrm>
        </p:spPr>
        <p:txBody>
          <a:bodyPr vert="horz" lIns="91440" tIns="45720" rIns="91440" bIns="45720" rtlCol="0" anchor="t">
            <a:normAutofit lnSpcReduction="10000"/>
          </a:bodyPr>
          <a:lstStyle/>
          <a:p>
            <a:pPr marL="0" indent="0">
              <a:buNone/>
            </a:pPr>
            <a:r>
              <a:rPr lang="es-MX" sz="2400" b="1" dirty="0"/>
              <a:t>Neumotórax a tensión</a:t>
            </a:r>
          </a:p>
          <a:p>
            <a:r>
              <a:rPr lang="es-MX" sz="2400" dirty="0">
                <a:ea typeface="+mj-lt"/>
                <a:cs typeface="+mj-lt"/>
              </a:rPr>
              <a:t>La presión alta desplaza los grandes vasos sanguíneos del pecho, bloqueando el flujo sanguíneo e impidiendo el llenado del corazón</a:t>
            </a:r>
            <a:endParaRPr lang="es-MX" sz="2400" dirty="0"/>
          </a:p>
          <a:p>
            <a:r>
              <a:rPr lang="es-MX" sz="2400" dirty="0"/>
              <a:t>Hipotensión con cualquiera de los siguientes signos y síntomas: </a:t>
            </a:r>
            <a:endParaRPr lang="es-MX" dirty="0"/>
          </a:p>
          <a:p>
            <a:pPr lvl="1" indent="-342900"/>
            <a:r>
              <a:rPr lang="es-MX" dirty="0"/>
              <a:t>Dificultad respiratoria</a:t>
            </a:r>
            <a:endParaRPr lang="es-MX" dirty="0">
              <a:cs typeface="Calibri Light"/>
            </a:endParaRPr>
          </a:p>
          <a:p>
            <a:pPr lvl="1" indent="-342900"/>
            <a:r>
              <a:rPr lang="es-MX" dirty="0"/>
              <a:t>Ausencia</a:t>
            </a:r>
            <a:r>
              <a:rPr lang="es-MX" sz="2400" dirty="0"/>
              <a:t> de ruidos respiratorios del lado </a:t>
            </a:r>
            <a:r>
              <a:rPr lang="es-MX" dirty="0"/>
              <a:t>afectado</a:t>
            </a:r>
          </a:p>
          <a:p>
            <a:pPr lvl="1" indent="-342900"/>
            <a:r>
              <a:rPr lang="es-MX" dirty="0" err="1"/>
              <a:t>Hiperresonancia</a:t>
            </a:r>
            <a:r>
              <a:rPr lang="es-MX" sz="2400" dirty="0"/>
              <a:t> a la percusión del lado afectado </a:t>
            </a:r>
            <a:endParaRPr lang="es-MX" dirty="0">
              <a:cs typeface="Calibri Light"/>
            </a:endParaRPr>
          </a:p>
          <a:p>
            <a:pPr lvl="1" indent="-342900"/>
            <a:r>
              <a:rPr lang="es-MX" dirty="0"/>
              <a:t>Distensión</a:t>
            </a:r>
            <a:r>
              <a:rPr lang="es-MX" sz="2400" dirty="0"/>
              <a:t> venosa </a:t>
            </a:r>
            <a:r>
              <a:rPr lang="es-MX" dirty="0"/>
              <a:t>yugular</a:t>
            </a:r>
            <a:endParaRPr lang="en-US" dirty="0"/>
          </a:p>
          <a:p>
            <a:pPr lvl="1" indent="-342900"/>
            <a:r>
              <a:rPr lang="es-MX" dirty="0"/>
              <a:t>Puede</a:t>
            </a:r>
            <a:r>
              <a:rPr lang="es-MX" sz="2400" dirty="0"/>
              <a:t> haber una desviación traqueal del lado afectado </a:t>
            </a:r>
            <a:endParaRPr lang="en-US" sz="2400">
              <a:cs typeface="Calibri Light"/>
            </a:endParaRPr>
          </a:p>
        </p:txBody>
      </p:sp>
      <p:pic>
        <p:nvPicPr>
          <p:cNvPr id="31746" name="Picture 2" descr="A picture containing diagram&#10;&#10;Description automatically generated">
            <a:extLst>
              <a:ext uri="{FF2B5EF4-FFF2-40B4-BE49-F238E27FC236}">
                <a16:creationId xmlns:a16="http://schemas.microsoft.com/office/drawing/2014/main" id="{0685FBE6-37BA-930B-01A0-85F729FA1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676" y="1866900"/>
            <a:ext cx="3040799" cy="25005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B7EE593E-6A94-514B-B57A-D27E284B5F05}"/>
              </a:ext>
            </a:extLst>
          </p:cNvPr>
          <p:cNvSpPr txBox="1"/>
          <p:nvPr/>
        </p:nvSpPr>
        <p:spPr>
          <a:xfrm>
            <a:off x="9457644" y="4431438"/>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667100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24" y="46588"/>
            <a:ext cx="10961648" cy="1331719"/>
          </a:xfrm>
        </p:spPr>
        <p:txBody>
          <a:bodyPr>
            <a:normAutofit/>
          </a:bodyPr>
          <a:lstStyle/>
          <a:p>
            <a:r>
              <a:rPr lang="es-MX" dirty="0"/>
              <a:t>La hipoglicemia puede parecer un estado de choque</a:t>
            </a:r>
            <a:endParaRPr lang="en-US" dirty="0">
              <a:solidFill>
                <a:srgbClr val="7030A0"/>
              </a:solidFill>
            </a:endParaRPr>
          </a:p>
        </p:txBody>
      </p:sp>
      <p:sp>
        <p:nvSpPr>
          <p:cNvPr id="3" name="Content Placeholder 2"/>
          <p:cNvSpPr>
            <a:spLocks noGrp="1"/>
          </p:cNvSpPr>
          <p:nvPr>
            <p:ph idx="1"/>
          </p:nvPr>
        </p:nvSpPr>
        <p:spPr>
          <a:xfrm>
            <a:off x="500993" y="1913712"/>
            <a:ext cx="7529512" cy="4523846"/>
          </a:xfrm>
        </p:spPr>
        <p:txBody>
          <a:bodyPr vert="horz" lIns="91440" tIns="45720" rIns="91440" bIns="45720" rtlCol="0" anchor="t">
            <a:normAutofit/>
          </a:bodyPr>
          <a:lstStyle/>
          <a:p>
            <a:r>
              <a:rPr lang="es-MX" sz="3200"/>
              <a:t>Hipoglicemia</a:t>
            </a:r>
            <a:endParaRPr lang="en-US" sz="3000"/>
          </a:p>
          <a:p>
            <a:pPr lvl="1"/>
            <a:r>
              <a:rPr lang="es-MX" sz="2800"/>
              <a:t>Sudoración (diaforesis) </a:t>
            </a:r>
          </a:p>
          <a:p>
            <a:pPr lvl="1"/>
            <a:r>
              <a:rPr lang="es-MX" sz="2800"/>
              <a:t>Convulsiones </a:t>
            </a:r>
          </a:p>
          <a:p>
            <a:pPr lvl="1"/>
            <a:r>
              <a:rPr lang="es-MX" sz="2800"/>
              <a:t>Glucosa en sangre (&lt;3.5mmol/L)</a:t>
            </a:r>
          </a:p>
          <a:p>
            <a:pPr lvl="1"/>
            <a:r>
              <a:rPr lang="es-MX" sz="2800"/>
              <a:t>Alteración del estado mental </a:t>
            </a:r>
          </a:p>
          <a:p>
            <a:pPr lvl="1"/>
            <a:r>
              <a:rPr lang="es-MX" sz="2800"/>
              <a:t>Antecedentes de diabetes, paludismo o infección grave, especialmente en los niños</a:t>
            </a:r>
            <a:endParaRPr lang="en-US" sz="2600"/>
          </a:p>
          <a:p>
            <a:pPr lvl="1"/>
            <a:endParaRPr lang="en-US" sz="2600"/>
          </a:p>
          <a:p>
            <a:pPr lvl="1"/>
            <a:endParaRPr lang="en-US" sz="2600"/>
          </a:p>
          <a:p>
            <a:pPr lvl="1"/>
            <a:endParaRPr lang="en-US" sz="2600"/>
          </a:p>
        </p:txBody>
      </p:sp>
      <p:pic>
        <p:nvPicPr>
          <p:cNvPr id="32770" name="Picture 2">
            <a:extLst>
              <a:ext uri="{FF2B5EF4-FFF2-40B4-BE49-F238E27FC236}">
                <a16:creationId xmlns:a16="http://schemas.microsoft.com/office/drawing/2014/main" id="{D358F929-784E-B19D-BFAE-7765A8BFB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170" y="1376361"/>
            <a:ext cx="3451767" cy="24208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08D74C4D-D26C-5BEF-3C37-D5507F1F3A4E}"/>
              </a:ext>
            </a:extLst>
          </p:cNvPr>
          <p:cNvSpPr txBox="1"/>
          <p:nvPr/>
        </p:nvSpPr>
        <p:spPr>
          <a:xfrm>
            <a:off x="9014500" y="3841031"/>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1024939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331" y="148807"/>
            <a:ext cx="10515600" cy="727695"/>
          </a:xfrm>
        </p:spPr>
        <p:txBody>
          <a:bodyPr/>
          <a:lstStyle/>
          <a:p>
            <a:r>
              <a:rPr lang="es-MX"/>
              <a:t>Pregunta 3 del libro de ejercicios</a:t>
            </a:r>
            <a:endParaRPr lang="en-US"/>
          </a:p>
        </p:txBody>
      </p:sp>
      <p:pic>
        <p:nvPicPr>
          <p:cNvPr id="5" name="Picture 4"/>
          <p:cNvPicPr>
            <a:picLocks noChangeAspect="1"/>
          </p:cNvPicPr>
          <p:nvPr/>
        </p:nvPicPr>
        <p:blipFill>
          <a:blip r:embed="rId3"/>
          <a:stretch>
            <a:fillRect/>
          </a:stretch>
        </p:blipFill>
        <p:spPr>
          <a:xfrm>
            <a:off x="9977008" y="365124"/>
            <a:ext cx="1929243" cy="1510905"/>
          </a:xfrm>
          <a:prstGeom prst="rect">
            <a:avLst/>
          </a:prstGeom>
        </p:spPr>
      </p:pic>
      <p:pic>
        <p:nvPicPr>
          <p:cNvPr id="7" name="Picture 6"/>
          <p:cNvPicPr>
            <a:picLocks noChangeAspect="1"/>
          </p:cNvPicPr>
          <p:nvPr/>
        </p:nvPicPr>
        <p:blipFill>
          <a:blip r:embed="rId4"/>
          <a:stretch>
            <a:fillRect/>
          </a:stretch>
        </p:blipFill>
        <p:spPr>
          <a:xfrm>
            <a:off x="838199" y="1427285"/>
            <a:ext cx="8538275" cy="5352041"/>
          </a:xfrm>
          <a:prstGeom prst="rect">
            <a:avLst/>
          </a:prstGeom>
        </p:spPr>
      </p:pic>
    </p:spTree>
    <p:extLst>
      <p:ext uri="{BB962C8B-B14F-4D97-AF65-F5344CB8AC3E}">
        <p14:creationId xmlns:p14="http://schemas.microsoft.com/office/powerpoint/2010/main" val="1528807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8" y="3499547"/>
            <a:ext cx="10515600" cy="517100"/>
          </a:xfrm>
        </p:spPr>
        <p:txBody>
          <a:bodyPr>
            <a:normAutofit fontScale="90000"/>
          </a:bodyPr>
          <a:lstStyle/>
          <a:p>
            <a:r>
              <a:rPr lang="es-MX" sz="2800" dirty="0"/>
              <a:t>Parte 3:  </a:t>
            </a:r>
            <a:r>
              <a:rPr lang="es-MX" sz="2800" dirty="0">
                <a:solidFill>
                  <a:schemeClr val="accent2"/>
                </a:solidFill>
              </a:rPr>
              <a:t>Manejo del estado de choque, </a:t>
            </a:r>
            <a:r>
              <a:rPr lang="es-MX" sz="2800" dirty="0"/>
              <a:t>consideraciones especiales y traslado</a:t>
            </a:r>
            <a:endParaRPr lang="es-MX" sz="2800" dirty="0">
              <a:cs typeface="Calibri"/>
            </a:endParaRPr>
          </a:p>
        </p:txBody>
      </p:sp>
      <p:sp>
        <p:nvSpPr>
          <p:cNvPr id="3" name="CuadroTexto 2">
            <a:extLst>
              <a:ext uri="{FF2B5EF4-FFF2-40B4-BE49-F238E27FC236}">
                <a16:creationId xmlns:a16="http://schemas.microsoft.com/office/drawing/2014/main" id="{0222944A-BD87-16CC-9A6C-242816491D21}"/>
              </a:ext>
            </a:extLst>
          </p:cNvPr>
          <p:cNvSpPr txBox="1"/>
          <p:nvPr/>
        </p:nvSpPr>
        <p:spPr>
          <a:xfrm flipH="1">
            <a:off x="0" y="2110833"/>
            <a:ext cx="12191999" cy="1446550"/>
          </a:xfrm>
          <a:prstGeom prst="rect">
            <a:avLst/>
          </a:prstGeom>
          <a:solidFill>
            <a:srgbClr val="002060"/>
          </a:solidFill>
        </p:spPr>
        <p:txBody>
          <a:bodyPr wrap="square" lIns="91440" tIns="45720" rIns="91440" bIns="45720" rtlCol="0" anchor="t">
            <a:spAutoFit/>
          </a:bodyPr>
          <a:lstStyle/>
          <a:p>
            <a:endParaRPr lang="es-419" sz="4400" b="1" dirty="0">
              <a:solidFill>
                <a:schemeClr val="bg1"/>
              </a:solidFill>
            </a:endParaRPr>
          </a:p>
          <a:p>
            <a:r>
              <a:rPr lang="es-419" sz="4400" b="1" dirty="0">
                <a:solidFill>
                  <a:schemeClr val="bg1"/>
                </a:solidFill>
              </a:rPr>
              <a:t>Estado de choque</a:t>
            </a:r>
            <a:endParaRPr lang="es-419" dirty="0">
              <a:solidFill>
                <a:schemeClr val="bg1"/>
              </a:solidFill>
            </a:endParaRPr>
          </a:p>
        </p:txBody>
      </p:sp>
      <p:pic>
        <p:nvPicPr>
          <p:cNvPr id="7" name="Picture 6" descr="A close-up of a syringe and a tube&#10;&#10;Description automatically generated with low confidence">
            <a:extLst>
              <a:ext uri="{FF2B5EF4-FFF2-40B4-BE49-F238E27FC236}">
                <a16:creationId xmlns:a16="http://schemas.microsoft.com/office/drawing/2014/main" id="{5610D5AB-E685-EDD7-D096-6784147F82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86195" y="144344"/>
            <a:ext cx="1138649" cy="1619250"/>
          </a:xfrm>
          <a:prstGeom prst="rect">
            <a:avLst/>
          </a:prstGeom>
          <a:ln>
            <a:noFill/>
          </a:ln>
          <a:effectLst>
            <a:outerShdw blurRad="292100" dist="139700" dir="2700000" algn="tl" rotWithShape="0">
              <a:srgbClr val="333333">
                <a:alpha val="65000"/>
              </a:srgbClr>
            </a:outerShdw>
          </a:effectLst>
        </p:spPr>
      </p:pic>
      <p:pic>
        <p:nvPicPr>
          <p:cNvPr id="9" name="Picture 10" descr="Logo, company name&#10;&#10;Description automatically generated">
            <a:extLst>
              <a:ext uri="{FF2B5EF4-FFF2-40B4-BE49-F238E27FC236}">
                <a16:creationId xmlns:a16="http://schemas.microsoft.com/office/drawing/2014/main" id="{83E145AF-B015-B9EB-1BE8-CF877F2EA247}"/>
              </a:ext>
            </a:extLst>
          </p:cNvPr>
          <p:cNvPicPr>
            <a:picLocks noChangeAspect="1"/>
          </p:cNvPicPr>
          <p:nvPr/>
        </p:nvPicPr>
        <p:blipFill>
          <a:blip r:embed="rId4"/>
          <a:stretch>
            <a:fillRect/>
          </a:stretch>
        </p:blipFill>
        <p:spPr>
          <a:xfrm>
            <a:off x="8964917" y="5716787"/>
            <a:ext cx="3155301" cy="1090789"/>
          </a:xfrm>
          <a:prstGeom prst="rect">
            <a:avLst/>
          </a:prstGeom>
        </p:spPr>
      </p:pic>
    </p:spTree>
    <p:extLst>
      <p:ext uri="{BB962C8B-B14F-4D97-AF65-F5344CB8AC3E}">
        <p14:creationId xmlns:p14="http://schemas.microsoft.com/office/powerpoint/2010/main" val="251638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4" y="162019"/>
            <a:ext cx="7761384" cy="727695"/>
          </a:xfrm>
        </p:spPr>
        <p:txBody>
          <a:bodyPr/>
          <a:lstStyle/>
          <a:p>
            <a:r>
              <a:rPr lang="es-MX" dirty="0">
                <a:cs typeface="Calibri"/>
              </a:rPr>
              <a:t>Manejo </a:t>
            </a:r>
          </a:p>
        </p:txBody>
      </p:sp>
      <p:sp>
        <p:nvSpPr>
          <p:cNvPr id="3" name="Content Placeholder 2"/>
          <p:cNvSpPr>
            <a:spLocks noGrp="1"/>
          </p:cNvSpPr>
          <p:nvPr>
            <p:ph idx="1"/>
          </p:nvPr>
        </p:nvSpPr>
        <p:spPr>
          <a:xfrm>
            <a:off x="647815" y="1182973"/>
            <a:ext cx="8289562" cy="3997403"/>
          </a:xfrm>
        </p:spPr>
        <p:txBody>
          <a:bodyPr vert="horz" lIns="91440" tIns="45720" rIns="91440" bIns="45720" rtlCol="0" anchor="t">
            <a:normAutofit/>
          </a:bodyPr>
          <a:lstStyle/>
          <a:p>
            <a:r>
              <a:rPr lang="es-MX" sz="2400" dirty="0"/>
              <a:t>Para todos los casos de mala perfusión administre líquidos por vía intravenosa</a:t>
            </a:r>
          </a:p>
          <a:p>
            <a:pPr lvl="1"/>
            <a:r>
              <a:rPr lang="es-MX" dirty="0"/>
              <a:t>Utilice solución salina normal o lactato de Ringer en adultos y niños con estado nutricional normal</a:t>
            </a:r>
            <a:endParaRPr lang="es-MX" dirty="0">
              <a:cs typeface="Calibri Light"/>
            </a:endParaRPr>
          </a:p>
          <a:p>
            <a:pPr lvl="1"/>
            <a:endParaRPr lang="es-MX" dirty="0"/>
          </a:p>
          <a:p>
            <a:r>
              <a:rPr lang="es-MX" sz="2400" dirty="0"/>
              <a:t>A continuación, trate de identificar las causas subyacentes</a:t>
            </a:r>
            <a:endParaRPr lang="es-MX" sz="2400" dirty="0">
              <a:cs typeface="Calibri Light"/>
            </a:endParaRPr>
          </a:p>
          <a:p>
            <a:endParaRPr lang="es-MX" sz="2400" dirty="0"/>
          </a:p>
          <a:p>
            <a:r>
              <a:rPr lang="es-MX" sz="2400" dirty="0"/>
              <a:t>Si no puede colocar una vía intravenosa, llame de inmediato a un proveedor que coloque una sonda nasogástrica</a:t>
            </a:r>
            <a:endParaRPr lang="es-MX" sz="2400" dirty="0">
              <a:cs typeface="Calibri Light"/>
            </a:endParaRPr>
          </a:p>
          <a:p>
            <a:pPr lvl="1"/>
            <a:r>
              <a:rPr lang="es-MX" dirty="0"/>
              <a:t>Vea si el paciente puede beber líquidos sin riesgo</a:t>
            </a:r>
            <a:endParaRPr lang="en-US" dirty="0"/>
          </a:p>
        </p:txBody>
      </p:sp>
      <p:pic>
        <p:nvPicPr>
          <p:cNvPr id="33794" name="Picture 2" descr="A picture containing lamp, light&#10;&#10;Description automatically generated">
            <a:extLst>
              <a:ext uri="{FF2B5EF4-FFF2-40B4-BE49-F238E27FC236}">
                <a16:creationId xmlns:a16="http://schemas.microsoft.com/office/drawing/2014/main" id="{F218A966-08BA-B236-E452-4BEF1E365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2943" y="2600094"/>
            <a:ext cx="1978709" cy="201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AE3CB6C7-90F5-413D-669F-042902C5DD80}"/>
              </a:ext>
            </a:extLst>
          </p:cNvPr>
          <p:cNvSpPr txBox="1"/>
          <p:nvPr/>
        </p:nvSpPr>
        <p:spPr>
          <a:xfrm>
            <a:off x="9514794" y="485416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5" name="CuadroTexto 4">
            <a:extLst>
              <a:ext uri="{FF2B5EF4-FFF2-40B4-BE49-F238E27FC236}">
                <a16:creationId xmlns:a16="http://schemas.microsoft.com/office/drawing/2014/main" id="{C2F48887-2AC8-FD5A-D8FD-C2DD1E166515}"/>
              </a:ext>
            </a:extLst>
          </p:cNvPr>
          <p:cNvSpPr txBox="1"/>
          <p:nvPr/>
        </p:nvSpPr>
        <p:spPr>
          <a:xfrm>
            <a:off x="877677" y="5697557"/>
            <a:ext cx="87932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accent2"/>
                </a:solidFill>
                <a:latin typeface="Calibri Light"/>
                <a:cs typeface="Calibri Light"/>
              </a:rPr>
              <a:t>¡RECUERDE</a:t>
            </a:r>
            <a:r>
              <a:rPr lang="es-ES" sz="2400" dirty="0">
                <a:solidFill>
                  <a:srgbClr val="002060"/>
                </a:solidFill>
                <a:latin typeface="Calibri Light"/>
                <a:cs typeface="Calibri Light"/>
              </a:rPr>
              <a:t> </a:t>
            </a:r>
            <a:r>
              <a:rPr lang="es-ES" sz="2400" dirty="0">
                <a:solidFill>
                  <a:schemeClr val="accent5">
                    <a:lumMod val="50000"/>
                  </a:schemeClr>
                </a:solidFill>
                <a:latin typeface="Calibri Light"/>
                <a:cs typeface="Calibri Light"/>
              </a:rPr>
              <a:t>tratar primero los problemas ABCDE y las afecciones que ponen en peligro la vida!</a:t>
            </a:r>
            <a:endParaRPr lang="es-ES" sz="2400" dirty="0">
              <a:solidFill>
                <a:schemeClr val="accent5">
                  <a:lumMod val="50000"/>
                </a:schemeClr>
              </a:solidFill>
              <a:latin typeface="Calibri Light"/>
              <a:ea typeface="Calibri Light"/>
              <a:cs typeface="Calibri Light"/>
            </a:endParaRPr>
          </a:p>
        </p:txBody>
      </p:sp>
    </p:spTree>
    <p:extLst>
      <p:ext uri="{BB962C8B-B14F-4D97-AF65-F5344CB8AC3E}">
        <p14:creationId xmlns:p14="http://schemas.microsoft.com/office/powerpoint/2010/main" val="1205562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Diagrama&#10;&#10;Descripción generada automáticamente">
            <a:extLst>
              <a:ext uri="{FF2B5EF4-FFF2-40B4-BE49-F238E27FC236}">
                <a16:creationId xmlns:a16="http://schemas.microsoft.com/office/drawing/2014/main" id="{939CE592-0662-E964-6A11-7212ABBFE735}"/>
              </a:ext>
            </a:extLst>
          </p:cNvPr>
          <p:cNvPicPr>
            <a:picLocks noChangeAspect="1"/>
          </p:cNvPicPr>
          <p:nvPr/>
        </p:nvPicPr>
        <p:blipFill>
          <a:blip r:embed="rId3"/>
          <a:stretch>
            <a:fillRect/>
          </a:stretch>
        </p:blipFill>
        <p:spPr>
          <a:xfrm>
            <a:off x="1538690" y="-74871"/>
            <a:ext cx="9050355" cy="6677234"/>
          </a:xfrm>
          <a:prstGeom prst="rect">
            <a:avLst/>
          </a:prstGeom>
        </p:spPr>
      </p:pic>
      <p:sp>
        <p:nvSpPr>
          <p:cNvPr id="5" name="CuadroTexto 4">
            <a:extLst>
              <a:ext uri="{FF2B5EF4-FFF2-40B4-BE49-F238E27FC236}">
                <a16:creationId xmlns:a16="http://schemas.microsoft.com/office/drawing/2014/main" id="{C2F48887-2AC8-FD5A-D8FD-C2DD1E166515}"/>
              </a:ext>
            </a:extLst>
          </p:cNvPr>
          <p:cNvSpPr txBox="1"/>
          <p:nvPr/>
        </p:nvSpPr>
        <p:spPr>
          <a:xfrm>
            <a:off x="4256184" y="4724401"/>
            <a:ext cx="4129490" cy="1938992"/>
          </a:xfrm>
          <a:prstGeom prst="rect">
            <a:avLst/>
          </a:prstGeom>
          <a:solidFill>
            <a:schemeClr val="accent4">
              <a:lumMod val="20000"/>
              <a:lumOff val="80000"/>
            </a:schemeClr>
          </a:solidFill>
          <a:ln>
            <a:solidFill>
              <a:schemeClr val="accent2">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b="1" dirty="0">
                <a:latin typeface="Calibri Light"/>
                <a:ea typeface="+mn-lt"/>
                <a:cs typeface="Calibri Light"/>
              </a:rPr>
              <a:t>¡PRECAUCIÓN!</a:t>
            </a:r>
            <a:endParaRPr lang="es-ES" sz="2000" b="1" dirty="0">
              <a:latin typeface="Calibri Light"/>
              <a:cs typeface="Calibri Light"/>
            </a:endParaRPr>
          </a:p>
          <a:p>
            <a:pPr algn="ctr"/>
            <a:r>
              <a:rPr lang="es-ES" sz="2000" dirty="0">
                <a:latin typeface="Calibri Light"/>
                <a:ea typeface="+mn-lt"/>
                <a:cs typeface="Calibri Light"/>
              </a:rPr>
              <a:t>En el caso de niños gravemente desnutridos o anémicos, o cualquier persona con signos de sobrecarga de volumen, será necesario modificar este protocolo.</a:t>
            </a:r>
            <a:endParaRPr lang="es-ES" sz="2000" dirty="0">
              <a:latin typeface="Calibri Light"/>
              <a:cs typeface="Calibri Light"/>
            </a:endParaRPr>
          </a:p>
        </p:txBody>
      </p:sp>
    </p:spTree>
    <p:extLst>
      <p:ext uri="{BB962C8B-B14F-4D97-AF65-F5344CB8AC3E}">
        <p14:creationId xmlns:p14="http://schemas.microsoft.com/office/powerpoint/2010/main" val="1248433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4" y="290549"/>
            <a:ext cx="7761384" cy="727695"/>
          </a:xfrm>
        </p:spPr>
        <p:txBody>
          <a:bodyPr/>
          <a:lstStyle/>
          <a:p>
            <a:r>
              <a:rPr lang="es-MX">
                <a:cs typeface="Calibri"/>
              </a:rPr>
              <a:t>Manejo: hemorragia posparto </a:t>
            </a:r>
            <a:endParaRPr lang="es-MX" dirty="0">
              <a:cs typeface="Calibri"/>
            </a:endParaRPr>
          </a:p>
        </p:txBody>
      </p:sp>
      <p:sp>
        <p:nvSpPr>
          <p:cNvPr id="3" name="Content Placeholder 2"/>
          <p:cNvSpPr>
            <a:spLocks noGrp="1"/>
          </p:cNvSpPr>
          <p:nvPr>
            <p:ph idx="1"/>
          </p:nvPr>
        </p:nvSpPr>
        <p:spPr>
          <a:xfrm>
            <a:off x="647815" y="1485938"/>
            <a:ext cx="8289562" cy="4759402"/>
          </a:xfrm>
        </p:spPr>
        <p:txBody>
          <a:bodyPr vert="horz" lIns="91440" tIns="45720" rIns="91440" bIns="45720" rtlCol="0" anchor="t">
            <a:normAutofit/>
          </a:bodyPr>
          <a:lstStyle/>
          <a:p>
            <a:r>
              <a:rPr lang="es-MX" sz="2400" dirty="0">
                <a:ea typeface="+mj-lt"/>
                <a:cs typeface="+mj-lt"/>
              </a:rPr>
              <a:t>Si hay </a:t>
            </a:r>
            <a:r>
              <a:rPr lang="es-MX" sz="2400" b="1" dirty="0">
                <a:ea typeface="+mj-lt"/>
                <a:cs typeface="+mj-lt"/>
              </a:rPr>
              <a:t>sangrado vaginal</a:t>
            </a:r>
            <a:r>
              <a:rPr lang="es-MX" sz="2400" dirty="0">
                <a:ea typeface="+mj-lt"/>
                <a:cs typeface="+mj-lt"/>
              </a:rPr>
              <a:t> después del parto (hemorragia posparto) </a:t>
            </a:r>
            <a:endParaRPr lang="es-ES" sz="2400"/>
          </a:p>
          <a:p>
            <a:endParaRPr lang="es-MX" dirty="0">
              <a:ea typeface="+mj-lt"/>
              <a:cs typeface="+mj-lt"/>
            </a:endParaRPr>
          </a:p>
          <a:p>
            <a:pPr lvl="1"/>
            <a:r>
              <a:rPr lang="es-MX" dirty="0">
                <a:ea typeface="+mj-lt"/>
                <a:cs typeface="+mj-lt"/>
              </a:rPr>
              <a:t>Todas las pacientes necesitan un TRASLADO/TRANSFERENCIA rápida a un proveedor obstétrico avanzado</a:t>
            </a:r>
            <a:endParaRPr lang="es-MX">
              <a:cs typeface="Calibri Light"/>
            </a:endParaRPr>
          </a:p>
          <a:p>
            <a:pPr lvl="1"/>
            <a:endParaRPr lang="es-MX" dirty="0">
              <a:ea typeface="+mj-lt"/>
              <a:cs typeface="+mj-lt"/>
            </a:endParaRPr>
          </a:p>
          <a:p>
            <a:pPr lvl="1"/>
            <a:r>
              <a:rPr lang="es-MX" dirty="0">
                <a:ea typeface="+mj-lt"/>
                <a:cs typeface="+mj-lt"/>
              </a:rPr>
              <a:t>Mientras espera el transporte, intente detener el sangrado</a:t>
            </a:r>
          </a:p>
          <a:p>
            <a:pPr lvl="1"/>
            <a:endParaRPr lang="es-MX" dirty="0">
              <a:ea typeface="+mj-lt"/>
              <a:cs typeface="+mj-lt"/>
            </a:endParaRPr>
          </a:p>
          <a:p>
            <a:pPr lvl="1"/>
            <a:r>
              <a:rPr lang="es-MX" dirty="0">
                <a:ea typeface="+mj-lt"/>
                <a:cs typeface="+mj-lt"/>
              </a:rPr>
              <a:t>Administre</a:t>
            </a:r>
            <a:r>
              <a:rPr lang="es-MX" sz="2400" dirty="0">
                <a:ea typeface="+mj-lt"/>
                <a:cs typeface="+mj-lt"/>
              </a:rPr>
              <a:t> OXITOCINA</a:t>
            </a:r>
            <a:r>
              <a:rPr lang="es-MX" sz="2400" b="1" dirty="0">
                <a:solidFill>
                  <a:schemeClr val="accent2"/>
                </a:solidFill>
                <a:ea typeface="+mj-lt"/>
                <a:cs typeface="+mj-lt"/>
              </a:rPr>
              <a:t> </a:t>
            </a:r>
            <a:r>
              <a:rPr lang="es-MX" b="1" dirty="0">
                <a:solidFill>
                  <a:schemeClr val="accent2"/>
                </a:solidFill>
                <a:ea typeface="+mj-lt"/>
                <a:cs typeface="+mj-lt"/>
              </a:rPr>
              <a:t>por vía IM</a:t>
            </a:r>
            <a:r>
              <a:rPr lang="es-MX" sz="2400" b="1" dirty="0">
                <a:solidFill>
                  <a:schemeClr val="accent2"/>
                </a:solidFill>
                <a:ea typeface="+mj-lt"/>
                <a:cs typeface="+mj-lt"/>
              </a:rPr>
              <a:t> e IV</a:t>
            </a:r>
            <a:r>
              <a:rPr lang="es-MX" sz="2400" dirty="0">
                <a:ea typeface="+mj-lt"/>
                <a:cs typeface="+mj-lt"/>
              </a:rPr>
              <a:t> como dosis de carga</a:t>
            </a:r>
            <a:endParaRPr lang="es-MX" sz="2400" dirty="0">
              <a:cs typeface="Calibri Light"/>
            </a:endParaRPr>
          </a:p>
          <a:p>
            <a:pPr lvl="2"/>
            <a:r>
              <a:rPr lang="es-MX" sz="2400" dirty="0">
                <a:ea typeface="+mj-lt"/>
                <a:cs typeface="+mj-lt"/>
              </a:rPr>
              <a:t>Continúe con OXITOCINA IV hasta una hora después de que se detenga el sangrado</a:t>
            </a:r>
            <a:endParaRPr lang="es-MX" sz="2400" dirty="0">
              <a:cs typeface="Calibri Light"/>
            </a:endParaRPr>
          </a:p>
        </p:txBody>
      </p:sp>
      <p:sp>
        <p:nvSpPr>
          <p:cNvPr id="4" name="TextBox 8">
            <a:extLst>
              <a:ext uri="{FF2B5EF4-FFF2-40B4-BE49-F238E27FC236}">
                <a16:creationId xmlns:a16="http://schemas.microsoft.com/office/drawing/2014/main" id="{AE3CB6C7-90F5-413D-669F-042902C5DD80}"/>
              </a:ext>
            </a:extLst>
          </p:cNvPr>
          <p:cNvSpPr txBox="1"/>
          <p:nvPr/>
        </p:nvSpPr>
        <p:spPr>
          <a:xfrm>
            <a:off x="9937107" y="3431154"/>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pic>
        <p:nvPicPr>
          <p:cNvPr id="6" name="Imagen 5" descr="Logo&#10;&#10;Description automatically generated">
            <a:extLst>
              <a:ext uri="{FF2B5EF4-FFF2-40B4-BE49-F238E27FC236}">
                <a16:creationId xmlns:a16="http://schemas.microsoft.com/office/drawing/2014/main" id="{87DEDB4F-8541-DE83-CE32-541E909F780A}"/>
              </a:ext>
            </a:extLst>
          </p:cNvPr>
          <p:cNvPicPr>
            <a:picLocks noChangeAspect="1"/>
          </p:cNvPicPr>
          <p:nvPr/>
        </p:nvPicPr>
        <p:blipFill>
          <a:blip r:embed="rId3"/>
          <a:stretch>
            <a:fillRect/>
          </a:stretch>
        </p:blipFill>
        <p:spPr>
          <a:xfrm>
            <a:off x="9342304" y="1614689"/>
            <a:ext cx="2743200" cy="1921008"/>
          </a:xfrm>
          <a:prstGeom prst="rect">
            <a:avLst/>
          </a:prstGeom>
        </p:spPr>
      </p:pic>
    </p:spTree>
    <p:extLst>
      <p:ext uri="{BB962C8B-B14F-4D97-AF65-F5344CB8AC3E}">
        <p14:creationId xmlns:p14="http://schemas.microsoft.com/office/powerpoint/2010/main" val="4019255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4" y="162019"/>
            <a:ext cx="7761384" cy="727695"/>
          </a:xfrm>
        </p:spPr>
        <p:txBody>
          <a:bodyPr/>
          <a:lstStyle/>
          <a:p>
            <a:r>
              <a:rPr lang="es-MX">
                <a:cs typeface="Calibri"/>
              </a:rPr>
              <a:t>Manejo: hemorragia posparto </a:t>
            </a:r>
            <a:endParaRPr lang="es-MX" dirty="0">
              <a:cs typeface="Calibri"/>
            </a:endParaRPr>
          </a:p>
        </p:txBody>
      </p:sp>
      <p:sp>
        <p:nvSpPr>
          <p:cNvPr id="3" name="Content Placeholder 2"/>
          <p:cNvSpPr>
            <a:spLocks noGrp="1"/>
          </p:cNvSpPr>
          <p:nvPr>
            <p:ph idx="1"/>
          </p:nvPr>
        </p:nvSpPr>
        <p:spPr>
          <a:xfrm>
            <a:off x="537646" y="1320686"/>
            <a:ext cx="9400429" cy="4759402"/>
          </a:xfrm>
        </p:spPr>
        <p:txBody>
          <a:bodyPr vert="horz" lIns="91440" tIns="45720" rIns="91440" bIns="45720" rtlCol="0" anchor="t">
            <a:noAutofit/>
          </a:bodyPr>
          <a:lstStyle/>
          <a:p>
            <a:pPr marL="0" indent="0">
              <a:buNone/>
            </a:pPr>
            <a:r>
              <a:rPr lang="es-MX" sz="2400" b="1" dirty="0">
                <a:ea typeface="+mj-lt"/>
                <a:cs typeface="+mj-lt"/>
              </a:rPr>
              <a:t>El sangrado ocurre con frecuencia si el útero no está completamente contraído (no se siente duro a la palpación)</a:t>
            </a:r>
          </a:p>
          <a:p>
            <a:pPr marL="0" indent="0">
              <a:buNone/>
            </a:pPr>
            <a:endParaRPr lang="es-MX" sz="2400" dirty="0">
              <a:ea typeface="+mj-lt"/>
              <a:cs typeface="+mj-lt"/>
            </a:endParaRPr>
          </a:p>
          <a:p>
            <a:r>
              <a:rPr lang="es-MX" sz="2400" dirty="0">
                <a:ea typeface="+mj-lt"/>
                <a:cs typeface="+mj-lt"/>
              </a:rPr>
              <a:t>Realizar MASAJE UTERINO hasta que el útero esté duro</a:t>
            </a:r>
            <a:endParaRPr lang="es-MX" sz="2400" dirty="0">
              <a:cs typeface="Calibri Light" panose="020F0302020204030204"/>
            </a:endParaRPr>
          </a:p>
          <a:p>
            <a:r>
              <a:rPr lang="es-MX" sz="2400" dirty="0">
                <a:ea typeface="+mj-lt"/>
                <a:cs typeface="+mj-lt"/>
              </a:rPr>
              <a:t>Continuar administrando OXITOCINA</a:t>
            </a:r>
            <a:endParaRPr lang="es-ES" sz="2400" dirty="0"/>
          </a:p>
          <a:p>
            <a:r>
              <a:rPr lang="es-MX" sz="2400" dirty="0">
                <a:ea typeface="+mj-lt"/>
                <a:cs typeface="+mj-lt"/>
              </a:rPr>
              <a:t>Si la placenta sale, recójala en un recipiente a prueba de fugas y envíela con la paciente a un proveedor obstétrico avanzado</a:t>
            </a:r>
            <a:endParaRPr lang="es-MX" sz="2400" dirty="0"/>
          </a:p>
          <a:p>
            <a:r>
              <a:rPr lang="es-MX" sz="2400" b="1" dirty="0">
                <a:ea typeface="+mj-lt"/>
                <a:cs typeface="+mj-lt"/>
              </a:rPr>
              <a:t>OBSERVE </a:t>
            </a:r>
            <a:r>
              <a:rPr lang="es-MX" sz="2400" dirty="0">
                <a:ea typeface="+mj-lt"/>
                <a:cs typeface="+mj-lt"/>
              </a:rPr>
              <a:t>si hay desgarro perineal o vaginal. Si se encuentra, APLICAR PRESIÓN DIRECTA</a:t>
            </a:r>
            <a:endParaRPr lang="es-MX" sz="2400" dirty="0"/>
          </a:p>
          <a:p>
            <a:r>
              <a:rPr lang="es-MX" sz="2400" dirty="0">
                <a:ea typeface="+mj-lt"/>
                <a:cs typeface="+mj-lt"/>
              </a:rPr>
              <a:t>Incluso si el sangrado se detiene, prepare rápido el TRASLADO/TRANSFERENCIA</a:t>
            </a:r>
            <a:endParaRPr lang="es-MX" sz="2400" dirty="0"/>
          </a:p>
        </p:txBody>
      </p:sp>
      <p:sp>
        <p:nvSpPr>
          <p:cNvPr id="4" name="TextBox 8">
            <a:extLst>
              <a:ext uri="{FF2B5EF4-FFF2-40B4-BE49-F238E27FC236}">
                <a16:creationId xmlns:a16="http://schemas.microsoft.com/office/drawing/2014/main" id="{AE3CB6C7-90F5-413D-669F-042902C5DD80}"/>
              </a:ext>
            </a:extLst>
          </p:cNvPr>
          <p:cNvSpPr txBox="1"/>
          <p:nvPr/>
        </p:nvSpPr>
        <p:spPr>
          <a:xfrm>
            <a:off x="10001372" y="4018721"/>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pic>
        <p:nvPicPr>
          <p:cNvPr id="5" name="Imagen 4" descr="A picture containing logo&#10;&#10;Description automatically generated">
            <a:extLst>
              <a:ext uri="{FF2B5EF4-FFF2-40B4-BE49-F238E27FC236}">
                <a16:creationId xmlns:a16="http://schemas.microsoft.com/office/drawing/2014/main" id="{F1E76E49-D4B8-9AED-8D82-C6C2F8EE46BB}"/>
              </a:ext>
            </a:extLst>
          </p:cNvPr>
          <p:cNvPicPr>
            <a:picLocks noChangeAspect="1"/>
          </p:cNvPicPr>
          <p:nvPr/>
        </p:nvPicPr>
        <p:blipFill>
          <a:blip r:embed="rId3"/>
          <a:stretch>
            <a:fillRect/>
          </a:stretch>
        </p:blipFill>
        <p:spPr>
          <a:xfrm>
            <a:off x="9351485" y="2129484"/>
            <a:ext cx="2743200" cy="1919660"/>
          </a:xfrm>
          <a:prstGeom prst="rect">
            <a:avLst/>
          </a:prstGeom>
        </p:spPr>
      </p:pic>
    </p:spTree>
    <p:extLst>
      <p:ext uri="{BB962C8B-B14F-4D97-AF65-F5344CB8AC3E}">
        <p14:creationId xmlns:p14="http://schemas.microsoft.com/office/powerpoint/2010/main" val="1077837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46156" y="2843"/>
            <a:ext cx="5986946" cy="6839659"/>
          </a:xfrm>
          <a:prstGeom prst="rect">
            <a:avLst/>
          </a:prstGeom>
        </p:spPr>
      </p:pic>
    </p:spTree>
    <p:extLst>
      <p:ext uri="{BB962C8B-B14F-4D97-AF65-F5344CB8AC3E}">
        <p14:creationId xmlns:p14="http://schemas.microsoft.com/office/powerpoint/2010/main" val="112302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5" y="116455"/>
            <a:ext cx="10515600" cy="727695"/>
          </a:xfrm>
        </p:spPr>
        <p:txBody>
          <a:bodyPr/>
          <a:lstStyle/>
          <a:p>
            <a:r>
              <a:rPr lang="en-US" dirty="0" err="1"/>
              <a:t>Objetivos</a:t>
            </a:r>
          </a:p>
        </p:txBody>
      </p:sp>
      <p:sp>
        <p:nvSpPr>
          <p:cNvPr id="3" name="Content Placeholder 2"/>
          <p:cNvSpPr>
            <a:spLocks noGrp="1"/>
          </p:cNvSpPr>
          <p:nvPr>
            <p:ph idx="1"/>
          </p:nvPr>
        </p:nvSpPr>
        <p:spPr>
          <a:xfrm>
            <a:off x="1191509" y="1450508"/>
            <a:ext cx="9676435" cy="3550756"/>
          </a:xfrm>
          <a:solidFill>
            <a:schemeClr val="accent2">
              <a:lumMod val="20000"/>
              <a:lumOff val="80000"/>
            </a:schemeClr>
          </a:solidFill>
        </p:spPr>
        <p:txBody>
          <a:bodyPr vert="horz" lIns="91440" tIns="45720" rIns="91440" bIns="45720" rtlCol="0" anchor="t">
            <a:normAutofit/>
          </a:bodyPr>
          <a:lstStyle/>
          <a:p>
            <a:pPr marL="0" lvl="0" indent="-69850" algn="just">
              <a:lnSpc>
                <a:spcPct val="115000"/>
              </a:lnSpc>
              <a:spcBef>
                <a:spcPts val="0"/>
              </a:spcBef>
              <a:spcAft>
                <a:spcPts val="500"/>
              </a:spcAft>
              <a:buClr>
                <a:schemeClr val="dk1"/>
              </a:buClr>
              <a:buSzPct val="45833"/>
              <a:buNone/>
            </a:pPr>
            <a:r>
              <a:rPr lang="es-MX" sz="2400" dirty="0"/>
              <a:t>El objetivo de la </a:t>
            </a:r>
            <a:r>
              <a:rPr lang="es-MX" sz="2400" b="1" dirty="0"/>
              <a:t>EVALUACIÓN INICIAL</a:t>
            </a:r>
            <a:r>
              <a:rPr lang="es-MX" sz="2400" dirty="0"/>
              <a:t> es diagnosticar el ESTADO DE CHOQUE y si tiene causas reversibles</a:t>
            </a:r>
            <a:endParaRPr lang="en-US"/>
          </a:p>
          <a:p>
            <a:pPr marL="0" lvl="0" indent="-69850" algn="just">
              <a:lnSpc>
                <a:spcPct val="115000"/>
              </a:lnSpc>
              <a:spcBef>
                <a:spcPts val="0"/>
              </a:spcBef>
              <a:spcAft>
                <a:spcPts val="500"/>
              </a:spcAft>
              <a:buClr>
                <a:schemeClr val="dk1"/>
              </a:buClr>
              <a:buSzPct val="45833"/>
              <a:buNone/>
            </a:pPr>
            <a:endParaRPr lang="es-MX" sz="2400">
              <a:cs typeface="Calibri Light" panose="020F0302020204030204"/>
            </a:endParaRPr>
          </a:p>
          <a:p>
            <a:pPr marL="0" lvl="0" indent="-69850" algn="just">
              <a:lnSpc>
                <a:spcPct val="115000"/>
              </a:lnSpc>
              <a:spcBef>
                <a:spcPts val="0"/>
              </a:spcBef>
              <a:spcAft>
                <a:spcPts val="500"/>
              </a:spcAft>
              <a:buClr>
                <a:schemeClr val="dk1"/>
              </a:buClr>
              <a:buSzPct val="45833"/>
              <a:buNone/>
            </a:pPr>
            <a:r>
              <a:rPr lang="es-MX" sz="2400" dirty="0"/>
              <a:t>El objetivo del </a:t>
            </a:r>
            <a:r>
              <a:rPr lang="es-MX" sz="2400" b="1" dirty="0"/>
              <a:t>TRATAMIENTO URGENTE </a:t>
            </a:r>
            <a:r>
              <a:rPr lang="es-MX" sz="2400" dirty="0"/>
              <a:t>es restaurar la perfusión (el suministro de oxígeno a los órganos) y contrarrestar la pérdida continua de líquidos si es posible.</a:t>
            </a:r>
            <a:endParaRPr lang="en-US" sz="2400" dirty="0">
              <a:cs typeface="Calibri Light" panose="020F0302020204030204"/>
            </a:endParaRPr>
          </a:p>
        </p:txBody>
      </p:sp>
    </p:spTree>
    <p:extLst>
      <p:ext uri="{BB962C8B-B14F-4D97-AF65-F5344CB8AC3E}">
        <p14:creationId xmlns:p14="http://schemas.microsoft.com/office/powerpoint/2010/main" val="1109344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60500"/>
            <a:ext cx="8293101" cy="5073304"/>
          </a:xfrm>
        </p:spPr>
        <p:txBody>
          <a:bodyPr vert="horz" lIns="91440" tIns="45720" rIns="91440" bIns="45720" rtlCol="0" anchor="t">
            <a:normAutofit/>
          </a:bodyPr>
          <a:lstStyle/>
          <a:p>
            <a:pPr marL="0" indent="0">
              <a:lnSpc>
                <a:spcPct val="100000"/>
              </a:lnSpc>
              <a:spcBef>
                <a:spcPts val="0"/>
              </a:spcBef>
              <a:buNone/>
            </a:pPr>
            <a:r>
              <a:rPr lang="es-MX" sz="2400" b="1" dirty="0">
                <a:cs typeface="Calibri Light"/>
              </a:rPr>
              <a:t>Si la perdida de líquido es por quemaduras</a:t>
            </a:r>
          </a:p>
          <a:p>
            <a:pPr lvl="1"/>
            <a:r>
              <a:rPr lang="es-MX" dirty="0">
                <a:cs typeface="Calibri Light"/>
              </a:rPr>
              <a:t>Las quemaduras alteran la barrera cutánea y pueden provocar una pérdida significativa de líquidos</a:t>
            </a:r>
            <a:endParaRPr lang="es-MX" dirty="0"/>
          </a:p>
          <a:p>
            <a:pPr lvl="1">
              <a:lnSpc>
                <a:spcPct val="100000"/>
              </a:lnSpc>
              <a:spcBef>
                <a:spcPts val="0"/>
              </a:spcBef>
            </a:pPr>
            <a:r>
              <a:rPr lang="es-MX" dirty="0">
                <a:cs typeface="Calibri Light"/>
              </a:rPr>
              <a:t>Calcule las necesidades de reposición de líquidos utilizando la fórmula </a:t>
            </a:r>
            <a:r>
              <a:rPr lang="es-MX" err="1">
                <a:cs typeface="Calibri Light"/>
              </a:rPr>
              <a:t>Parkland</a:t>
            </a:r>
            <a:endParaRPr lang="es-MX">
              <a:cs typeface="Calibri Light"/>
            </a:endParaRPr>
          </a:p>
          <a:p>
            <a:pPr>
              <a:lnSpc>
                <a:spcPct val="100000"/>
              </a:lnSpc>
              <a:spcBef>
                <a:spcPts val="0"/>
              </a:spcBef>
            </a:pPr>
            <a:endParaRPr lang="es-MX" sz="2400" dirty="0">
              <a:cs typeface="Calibri Light"/>
            </a:endParaRPr>
          </a:p>
          <a:p>
            <a:pPr>
              <a:lnSpc>
                <a:spcPct val="100000"/>
              </a:lnSpc>
              <a:spcBef>
                <a:spcPts val="0"/>
              </a:spcBef>
            </a:pPr>
            <a:endParaRPr lang="es-MX" sz="2400" dirty="0">
              <a:cs typeface="Calibri Light"/>
            </a:endParaRPr>
          </a:p>
          <a:p>
            <a:pPr marL="0" indent="0">
              <a:lnSpc>
                <a:spcPct val="100000"/>
              </a:lnSpc>
              <a:spcBef>
                <a:spcPts val="0"/>
              </a:spcBef>
              <a:buNone/>
            </a:pPr>
            <a:r>
              <a:rPr lang="es-MX" sz="2400" b="1" dirty="0">
                <a:cs typeface="Calibri Light"/>
              </a:rPr>
              <a:t>Si la perdida de líquido es por Hiperglucemia</a:t>
            </a:r>
            <a:endParaRPr lang="en-US" sz="2400" b="1">
              <a:cs typeface="Calibri Light"/>
            </a:endParaRPr>
          </a:p>
          <a:p>
            <a:pPr>
              <a:lnSpc>
                <a:spcPct val="100000"/>
              </a:lnSpc>
              <a:spcBef>
                <a:spcPts val="0"/>
              </a:spcBef>
            </a:pPr>
            <a:r>
              <a:rPr lang="es-MX" sz="2400" dirty="0">
                <a:cs typeface="Calibri Light"/>
              </a:rPr>
              <a:t>Si sospecha de cetoacidosis diabética, trate al paciente con líquidos intravenosos</a:t>
            </a:r>
          </a:p>
          <a:p>
            <a:pPr marL="228600" lvl="1">
              <a:lnSpc>
                <a:spcPct val="100000"/>
              </a:lnSpc>
              <a:spcBef>
                <a:spcPts val="0"/>
              </a:spcBef>
            </a:pPr>
            <a:r>
              <a:rPr lang="es-MX" dirty="0">
                <a:cs typeface="Calibri Light"/>
              </a:rPr>
              <a:t>La cetoacidosis diabética es una afección grave que exige un traslado/transferencia rápido</a:t>
            </a:r>
            <a:endParaRPr lang="en-US">
              <a:cs typeface="Calibri Light"/>
            </a:endParaRPr>
          </a:p>
        </p:txBody>
      </p:sp>
      <p:pic>
        <p:nvPicPr>
          <p:cNvPr id="34818" name="Picture 2" descr="A picture containing lamp, light&#10;&#10;Description automatically generated">
            <a:extLst>
              <a:ext uri="{FF2B5EF4-FFF2-40B4-BE49-F238E27FC236}">
                <a16:creationId xmlns:a16="http://schemas.microsoft.com/office/drawing/2014/main" id="{86C1731D-9EA4-BCC9-B618-E396C2E6E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6482" y="1949067"/>
            <a:ext cx="1827309" cy="1891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B61EC571-27DD-C490-C4ED-0BC0CFBF97CE}"/>
              </a:ext>
            </a:extLst>
          </p:cNvPr>
          <p:cNvSpPr txBox="1"/>
          <p:nvPr/>
        </p:nvSpPr>
        <p:spPr>
          <a:xfrm rot="10800000" flipV="1">
            <a:off x="9765140" y="3868403"/>
            <a:ext cx="1986643"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8" name="Title 1">
            <a:extLst>
              <a:ext uri="{FF2B5EF4-FFF2-40B4-BE49-F238E27FC236}">
                <a16:creationId xmlns:a16="http://schemas.microsoft.com/office/drawing/2014/main" id="{EFD6E909-3FDF-7FED-CC5C-A5CC60EA92B3}"/>
              </a:ext>
            </a:extLst>
          </p:cNvPr>
          <p:cNvSpPr>
            <a:spLocks noGrp="1"/>
          </p:cNvSpPr>
          <p:nvPr>
            <p:ph type="title"/>
          </p:nvPr>
        </p:nvSpPr>
        <p:spPr>
          <a:xfrm>
            <a:off x="783025" y="162019"/>
            <a:ext cx="7761384" cy="727695"/>
          </a:xfrm>
        </p:spPr>
        <p:txBody>
          <a:bodyPr/>
          <a:lstStyle/>
          <a:p>
            <a:r>
              <a:rPr lang="es-MX" dirty="0">
                <a:cs typeface="Calibri"/>
              </a:rPr>
              <a:t>Manejo </a:t>
            </a:r>
          </a:p>
        </p:txBody>
      </p:sp>
    </p:spTree>
    <p:extLst>
      <p:ext uri="{BB962C8B-B14F-4D97-AF65-F5344CB8AC3E}">
        <p14:creationId xmlns:p14="http://schemas.microsoft.com/office/powerpoint/2010/main" val="763673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60500"/>
            <a:ext cx="8293101" cy="5073304"/>
          </a:xfrm>
        </p:spPr>
        <p:txBody>
          <a:bodyPr vert="horz" lIns="91440" tIns="45720" rIns="91440" bIns="45720" rtlCol="0" anchor="t">
            <a:normAutofit/>
          </a:bodyPr>
          <a:lstStyle/>
          <a:p>
            <a:pPr marL="0" indent="0">
              <a:lnSpc>
                <a:spcPct val="100000"/>
              </a:lnSpc>
              <a:spcBef>
                <a:spcPts val="0"/>
              </a:spcBef>
              <a:buNone/>
            </a:pPr>
            <a:r>
              <a:rPr lang="es-MX" sz="2400" b="1" dirty="0">
                <a:cs typeface="Calibri Light"/>
              </a:rPr>
              <a:t>Si hay fiebre y estado de choque</a:t>
            </a:r>
            <a:endParaRPr lang="es-MX" dirty="0">
              <a:cs typeface="Calibri Light"/>
            </a:endParaRPr>
          </a:p>
          <a:p>
            <a:pPr marL="457200" indent="-457200">
              <a:lnSpc>
                <a:spcPct val="100000"/>
              </a:lnSpc>
              <a:spcBef>
                <a:spcPts val="0"/>
              </a:spcBef>
            </a:pPr>
            <a:r>
              <a:rPr lang="es-MX" dirty="0">
                <a:cs typeface="Calibri Light"/>
              </a:rPr>
              <a:t>Administre</a:t>
            </a:r>
            <a:r>
              <a:rPr lang="es-MX" dirty="0">
                <a:ea typeface="+mj-lt"/>
                <a:cs typeface="+mj-lt"/>
              </a:rPr>
              <a:t> LÍQUIDOS IV y comience con ANTIBIÓTICOS. Si se sospecha diarrea infecciosa (como el cólera):</a:t>
            </a:r>
          </a:p>
          <a:p>
            <a:pPr marL="1028700" lvl="2" indent="-342900">
              <a:lnSpc>
                <a:spcPct val="100000"/>
              </a:lnSpc>
              <a:spcBef>
                <a:spcPts val="0"/>
              </a:spcBef>
            </a:pPr>
            <a:r>
              <a:rPr lang="es-MX" sz="2400" dirty="0">
                <a:ea typeface="+mj-lt"/>
                <a:cs typeface="+mj-lt"/>
              </a:rPr>
              <a:t>Utilice guantes, delantales y PRECAUCIONES DE AISLAMIENTO pertinentes</a:t>
            </a:r>
            <a:endParaRPr lang="en-US" sz="2400" dirty="0">
              <a:ea typeface="+mj-lt"/>
              <a:cs typeface="+mj-lt"/>
            </a:endParaRPr>
          </a:p>
          <a:p>
            <a:pPr marL="1028700" lvl="2" indent="-342900">
              <a:lnSpc>
                <a:spcPct val="100000"/>
              </a:lnSpc>
              <a:spcBef>
                <a:spcPts val="0"/>
              </a:spcBef>
            </a:pPr>
            <a:r>
              <a:rPr lang="es-MX" sz="2400" dirty="0">
                <a:ea typeface="+mj-lt"/>
                <a:cs typeface="+mj-lt"/>
              </a:rPr>
              <a:t>Siempre informe los casos sospechosos a la agencia de salud pública local</a:t>
            </a:r>
            <a:endParaRPr lang="en-US" sz="2400">
              <a:ea typeface="+mj-lt"/>
              <a:cs typeface="+mj-lt"/>
            </a:endParaRPr>
          </a:p>
          <a:p>
            <a:pPr marL="0" indent="0">
              <a:lnSpc>
                <a:spcPct val="100000"/>
              </a:lnSpc>
              <a:spcBef>
                <a:spcPts val="0"/>
              </a:spcBef>
              <a:buNone/>
            </a:pPr>
            <a:r>
              <a:rPr lang="es-MX" dirty="0">
                <a:ea typeface="+mj-lt"/>
                <a:cs typeface="+mj-lt"/>
              </a:rPr>
              <a:t> Si los signos de mala perfusión no mejoran, prepárese para un el TRASLADO/TRANSFERENCIA</a:t>
            </a:r>
            <a:endParaRPr lang="en-US" dirty="0">
              <a:cs typeface="Calibri Light" panose="020F0302020204030204"/>
            </a:endParaRPr>
          </a:p>
        </p:txBody>
      </p:sp>
      <p:pic>
        <p:nvPicPr>
          <p:cNvPr id="34818" name="Picture 2" descr="A picture containing lamp, light&#10;&#10;Description automatically generated">
            <a:extLst>
              <a:ext uri="{FF2B5EF4-FFF2-40B4-BE49-F238E27FC236}">
                <a16:creationId xmlns:a16="http://schemas.microsoft.com/office/drawing/2014/main" id="{86C1731D-9EA4-BCC9-B618-E396C2E6E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1398" y="1600200"/>
            <a:ext cx="1827309" cy="1891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B61EC571-27DD-C490-C4ED-0BC0CFBF97CE}"/>
              </a:ext>
            </a:extLst>
          </p:cNvPr>
          <p:cNvSpPr txBox="1"/>
          <p:nvPr/>
        </p:nvSpPr>
        <p:spPr>
          <a:xfrm rot="10800000" flipV="1">
            <a:off x="9636610" y="4869102"/>
            <a:ext cx="1986643"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8" name="Title 1">
            <a:extLst>
              <a:ext uri="{FF2B5EF4-FFF2-40B4-BE49-F238E27FC236}">
                <a16:creationId xmlns:a16="http://schemas.microsoft.com/office/drawing/2014/main" id="{EFD6E909-3FDF-7FED-CC5C-A5CC60EA92B3}"/>
              </a:ext>
            </a:extLst>
          </p:cNvPr>
          <p:cNvSpPr>
            <a:spLocks noGrp="1"/>
          </p:cNvSpPr>
          <p:nvPr>
            <p:ph type="title"/>
          </p:nvPr>
        </p:nvSpPr>
        <p:spPr>
          <a:xfrm>
            <a:off x="783025" y="318091"/>
            <a:ext cx="7761384" cy="727695"/>
          </a:xfrm>
        </p:spPr>
        <p:txBody>
          <a:bodyPr/>
          <a:lstStyle/>
          <a:p>
            <a:r>
              <a:rPr lang="es-MX" dirty="0">
                <a:cs typeface="Calibri"/>
              </a:rPr>
              <a:t>Manejo </a:t>
            </a:r>
          </a:p>
        </p:txBody>
      </p:sp>
      <p:pic>
        <p:nvPicPr>
          <p:cNvPr id="5" name="Picture 2" descr="A picture containing icon&#10;&#10;Description automatically generated">
            <a:extLst>
              <a:ext uri="{FF2B5EF4-FFF2-40B4-BE49-F238E27FC236}">
                <a16:creationId xmlns:a16="http://schemas.microsoft.com/office/drawing/2014/main" id="{C24D2266-4AD9-3562-873E-5724B054C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6903" y="3335949"/>
            <a:ext cx="1753097" cy="195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330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688"/>
            <a:ext cx="10440931" cy="4843116"/>
          </a:xfrm>
        </p:spPr>
        <p:txBody>
          <a:bodyPr vert="horz" lIns="91440" tIns="45720" rIns="91440" bIns="45720" rtlCol="0" anchor="t">
            <a:normAutofit/>
          </a:bodyPr>
          <a:lstStyle/>
          <a:p>
            <a:pPr marL="0" indent="0">
              <a:lnSpc>
                <a:spcPct val="100000"/>
              </a:lnSpc>
              <a:spcBef>
                <a:spcPts val="0"/>
              </a:spcBef>
              <a:buNone/>
            </a:pPr>
            <a:r>
              <a:rPr lang="es-MX" b="1" dirty="0"/>
              <a:t>Si sospecha de causa relacionada con la columna </a:t>
            </a:r>
          </a:p>
          <a:p>
            <a:pPr>
              <a:lnSpc>
                <a:spcPct val="100000"/>
              </a:lnSpc>
              <a:spcBef>
                <a:spcPts val="0"/>
              </a:spcBef>
            </a:pPr>
            <a:r>
              <a:rPr lang="es-MX" dirty="0"/>
              <a:t>Administre líquidos IV</a:t>
            </a:r>
          </a:p>
          <a:p>
            <a:pPr>
              <a:lnSpc>
                <a:spcPct val="100000"/>
              </a:lnSpc>
              <a:spcBef>
                <a:spcPts val="0"/>
              </a:spcBef>
            </a:pPr>
            <a:r>
              <a:rPr lang="es-MX" dirty="0"/>
              <a:t>Prepare TRASLADO/TRANSFERENCIA rápido para tratamiento de columna definitivo</a:t>
            </a:r>
            <a:endParaRPr lang="es-MX" dirty="0">
              <a:cs typeface="Calibri Light"/>
            </a:endParaRPr>
          </a:p>
          <a:p>
            <a:pPr>
              <a:lnSpc>
                <a:spcPct val="100000"/>
              </a:lnSpc>
              <a:spcBef>
                <a:spcPts val="0"/>
              </a:spcBef>
            </a:pPr>
            <a:endParaRPr lang="es-MX"/>
          </a:p>
          <a:p>
            <a:pPr marL="0" indent="0">
              <a:lnSpc>
                <a:spcPct val="100000"/>
              </a:lnSpc>
              <a:spcBef>
                <a:spcPts val="0"/>
              </a:spcBef>
              <a:buNone/>
            </a:pPr>
            <a:r>
              <a:rPr lang="es-MX" dirty="0"/>
              <a:t>Si sospecha</a:t>
            </a:r>
            <a:r>
              <a:rPr lang="es-MX" b="1" dirty="0"/>
              <a:t> de sangrado estomacal o intestinal</a:t>
            </a:r>
            <a:endParaRPr lang="es-MX" b="1" dirty="0">
              <a:cs typeface="Calibri Light"/>
            </a:endParaRPr>
          </a:p>
          <a:p>
            <a:pPr>
              <a:lnSpc>
                <a:spcPct val="100000"/>
              </a:lnSpc>
              <a:spcBef>
                <a:spcPts val="0"/>
              </a:spcBef>
            </a:pPr>
            <a:r>
              <a:rPr lang="es-MX" dirty="0"/>
              <a:t>Administrar líquidos IV </a:t>
            </a:r>
          </a:p>
          <a:p>
            <a:pPr>
              <a:lnSpc>
                <a:spcPct val="100000"/>
              </a:lnSpc>
              <a:spcBef>
                <a:spcPts val="0"/>
              </a:spcBef>
            </a:pPr>
            <a:r>
              <a:rPr lang="es-MX" dirty="0"/>
              <a:t>Proporcione transfusión de sangre o realice el TRASLADO/TRANSFERENCIA a un centro para transfusión</a:t>
            </a:r>
            <a:endParaRPr lang="es-MX" dirty="0">
              <a:cs typeface="Calibri Light"/>
            </a:endParaRPr>
          </a:p>
        </p:txBody>
      </p:sp>
      <p:sp>
        <p:nvSpPr>
          <p:cNvPr id="7" name="Title 1">
            <a:extLst>
              <a:ext uri="{FF2B5EF4-FFF2-40B4-BE49-F238E27FC236}">
                <a16:creationId xmlns:a16="http://schemas.microsoft.com/office/drawing/2014/main" id="{70AE4569-0345-1938-BF37-DF7E1B5C53D4}"/>
              </a:ext>
            </a:extLst>
          </p:cNvPr>
          <p:cNvSpPr txBox="1">
            <a:spLocks/>
          </p:cNvSpPr>
          <p:nvPr/>
        </p:nvSpPr>
        <p:spPr>
          <a:xfrm>
            <a:off x="783025" y="162019"/>
            <a:ext cx="7761384"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MX" dirty="0">
                <a:cs typeface="Calibri"/>
              </a:rPr>
              <a:t>Manejo </a:t>
            </a:r>
          </a:p>
        </p:txBody>
      </p:sp>
    </p:spTree>
    <p:extLst>
      <p:ext uri="{BB962C8B-B14F-4D97-AF65-F5344CB8AC3E}">
        <p14:creationId xmlns:p14="http://schemas.microsoft.com/office/powerpoint/2010/main" val="1051366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769" y="834629"/>
            <a:ext cx="8826501" cy="5605063"/>
          </a:xfrm>
        </p:spPr>
        <p:txBody>
          <a:bodyPr vert="horz" lIns="91440" tIns="45720" rIns="91440" bIns="45720" rtlCol="0" anchor="t">
            <a:noAutofit/>
          </a:bodyPr>
          <a:lstStyle/>
          <a:p>
            <a:pPr marL="0" indent="0">
              <a:lnSpc>
                <a:spcPct val="100000"/>
              </a:lnSpc>
              <a:spcBef>
                <a:spcPts val="0"/>
              </a:spcBef>
              <a:buNone/>
            </a:pPr>
            <a:r>
              <a:rPr lang="es-MX" sz="2400" b="1" dirty="0"/>
              <a:t>Si sospecha de Embarazo ectópico </a:t>
            </a:r>
          </a:p>
          <a:p>
            <a:pPr>
              <a:lnSpc>
                <a:spcPct val="100000"/>
              </a:lnSpc>
              <a:spcBef>
                <a:spcPts val="0"/>
              </a:spcBef>
            </a:pPr>
            <a:r>
              <a:rPr lang="es-MX" sz="2400" dirty="0"/>
              <a:t>Administre líquidos IV </a:t>
            </a:r>
          </a:p>
          <a:p>
            <a:pPr>
              <a:lnSpc>
                <a:spcPct val="100000"/>
              </a:lnSpc>
              <a:spcBef>
                <a:spcPts val="0"/>
              </a:spcBef>
            </a:pPr>
            <a:r>
              <a:rPr lang="es-MX" sz="2400" dirty="0"/>
              <a:t>Prepare TRASLADO/TRANSFERENCIA para transfusión de sangre y atención obstétrica</a:t>
            </a:r>
            <a:endParaRPr lang="es-MX" sz="2400">
              <a:cs typeface="Calibri Light"/>
            </a:endParaRPr>
          </a:p>
          <a:p>
            <a:pPr>
              <a:lnSpc>
                <a:spcPct val="100000"/>
              </a:lnSpc>
              <a:spcBef>
                <a:spcPts val="0"/>
              </a:spcBef>
            </a:pPr>
            <a:endParaRPr lang="es-MX" sz="2400"/>
          </a:p>
          <a:p>
            <a:pPr marL="0" indent="0">
              <a:lnSpc>
                <a:spcPct val="100000"/>
              </a:lnSpc>
              <a:spcBef>
                <a:spcPts val="0"/>
              </a:spcBef>
              <a:buNone/>
            </a:pPr>
            <a:r>
              <a:rPr lang="es-MX" sz="2400" b="1" dirty="0"/>
              <a:t>Si sospecha de hemorragia posparto </a:t>
            </a:r>
            <a:endParaRPr lang="es-MX" sz="2400" b="1" dirty="0">
              <a:cs typeface="Calibri Light"/>
            </a:endParaRPr>
          </a:p>
          <a:p>
            <a:pPr>
              <a:lnSpc>
                <a:spcPct val="100000"/>
              </a:lnSpc>
              <a:spcBef>
                <a:spcPts val="0"/>
              </a:spcBef>
            </a:pPr>
            <a:r>
              <a:rPr lang="es-MX" sz="2400" dirty="0"/>
              <a:t>Administre oxitocina</a:t>
            </a:r>
          </a:p>
          <a:p>
            <a:pPr>
              <a:lnSpc>
                <a:spcPct val="100000"/>
              </a:lnSpc>
              <a:spcBef>
                <a:spcPts val="0"/>
              </a:spcBef>
            </a:pPr>
            <a:r>
              <a:rPr lang="es-MX" sz="2400" dirty="0"/>
              <a:t>Administre líquidos IV </a:t>
            </a:r>
          </a:p>
          <a:p>
            <a:pPr>
              <a:lnSpc>
                <a:spcPct val="100000"/>
              </a:lnSpc>
              <a:spcBef>
                <a:spcPts val="0"/>
              </a:spcBef>
            </a:pPr>
            <a:r>
              <a:rPr lang="es-MX" sz="2400" dirty="0"/>
              <a:t>Prepare un TRASLADO/TRANSFERENCIA a un centro de atención obstétrica</a:t>
            </a:r>
            <a:endParaRPr lang="es-MX" sz="2400">
              <a:cs typeface="Calibri Light"/>
            </a:endParaRPr>
          </a:p>
          <a:p>
            <a:pPr>
              <a:lnSpc>
                <a:spcPct val="100000"/>
              </a:lnSpc>
              <a:spcBef>
                <a:spcPts val="0"/>
              </a:spcBef>
            </a:pPr>
            <a:r>
              <a:rPr lang="es-MX" sz="2400" dirty="0"/>
              <a:t>Realice MASAJE UTERINO hasta que  el útero hasta esté firme</a:t>
            </a:r>
            <a:endParaRPr lang="es-MX" sz="2400" dirty="0">
              <a:cs typeface="Calibri Light"/>
            </a:endParaRPr>
          </a:p>
          <a:p>
            <a:pPr>
              <a:lnSpc>
                <a:spcPct val="100000"/>
              </a:lnSpc>
              <a:spcBef>
                <a:spcPts val="0"/>
              </a:spcBef>
            </a:pPr>
            <a:r>
              <a:rPr lang="es-MX" sz="2400" dirty="0">
                <a:ea typeface="+mj-lt"/>
                <a:cs typeface="+mj-lt"/>
              </a:rPr>
              <a:t>RECOGER la placenta para que la inspeccione un proveedor avanzado </a:t>
            </a:r>
          </a:p>
          <a:p>
            <a:pPr>
              <a:lnSpc>
                <a:spcPct val="100000"/>
              </a:lnSpc>
              <a:spcBef>
                <a:spcPts val="0"/>
              </a:spcBef>
            </a:pPr>
            <a:r>
              <a:rPr lang="es-MX" sz="2400" dirty="0"/>
              <a:t>Observe si hay desgarros perineales y vaginales y, si los hay, aplique presión directa sobre ellos</a:t>
            </a:r>
            <a:endParaRPr lang="en-US" sz="2400" dirty="0"/>
          </a:p>
        </p:txBody>
      </p:sp>
      <p:pic>
        <p:nvPicPr>
          <p:cNvPr id="36866" name="Picture 2" descr="Logo&#10;&#10;Description automatically generated">
            <a:extLst>
              <a:ext uri="{FF2B5EF4-FFF2-40B4-BE49-F238E27FC236}">
                <a16:creationId xmlns:a16="http://schemas.microsoft.com/office/drawing/2014/main" id="{AEA45655-AE33-9627-C822-DCCC0EA1B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900" y="1447800"/>
            <a:ext cx="292735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C0338EA6-CCA0-386B-EAF7-27A9B191CAE5}"/>
              </a:ext>
            </a:extLst>
          </p:cNvPr>
          <p:cNvSpPr txBox="1"/>
          <p:nvPr/>
        </p:nvSpPr>
        <p:spPr>
          <a:xfrm>
            <a:off x="9697357" y="406019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6" name="Title 1">
            <a:extLst>
              <a:ext uri="{FF2B5EF4-FFF2-40B4-BE49-F238E27FC236}">
                <a16:creationId xmlns:a16="http://schemas.microsoft.com/office/drawing/2014/main" id="{3EA2A97D-76D9-DAC2-7013-EAA6CD250F56}"/>
              </a:ext>
            </a:extLst>
          </p:cNvPr>
          <p:cNvSpPr txBox="1">
            <a:spLocks/>
          </p:cNvSpPr>
          <p:nvPr/>
        </p:nvSpPr>
        <p:spPr>
          <a:xfrm>
            <a:off x="783025" y="162019"/>
            <a:ext cx="7761384"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MX" dirty="0">
                <a:cs typeface="Calibri"/>
              </a:rPr>
              <a:t>Manejo </a:t>
            </a:r>
          </a:p>
        </p:txBody>
      </p:sp>
    </p:spTree>
    <p:extLst>
      <p:ext uri="{BB962C8B-B14F-4D97-AF65-F5344CB8AC3E}">
        <p14:creationId xmlns:p14="http://schemas.microsoft.com/office/powerpoint/2010/main" val="854514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869" y="1395834"/>
            <a:ext cx="8420101" cy="5307012"/>
          </a:xfrm>
        </p:spPr>
        <p:txBody>
          <a:bodyPr vert="horz" lIns="91440" tIns="45720" rIns="91440" bIns="45720" rtlCol="0" anchor="t">
            <a:normAutofit/>
          </a:bodyPr>
          <a:lstStyle/>
          <a:p>
            <a:pPr marL="0" indent="0">
              <a:lnSpc>
                <a:spcPct val="100000"/>
              </a:lnSpc>
              <a:spcBef>
                <a:spcPts val="0"/>
              </a:spcBef>
              <a:buNone/>
            </a:pPr>
            <a:r>
              <a:rPr lang="es-MX" sz="2400" b="1" dirty="0"/>
              <a:t>Si sospecha de Neumotórax a tensión</a:t>
            </a:r>
          </a:p>
          <a:p>
            <a:pPr>
              <a:lnSpc>
                <a:spcPct val="100000"/>
              </a:lnSpc>
              <a:spcBef>
                <a:spcPts val="0"/>
              </a:spcBef>
            </a:pPr>
            <a:r>
              <a:rPr lang="es-MX" sz="2400" dirty="0"/>
              <a:t>Realice una descompresión con aguja de inmediato</a:t>
            </a:r>
            <a:endParaRPr lang="es-MX" sz="2400" dirty="0">
              <a:cs typeface="Calibri Light"/>
            </a:endParaRPr>
          </a:p>
          <a:p>
            <a:pPr>
              <a:lnSpc>
                <a:spcPct val="100000"/>
              </a:lnSpc>
              <a:spcBef>
                <a:spcPts val="0"/>
              </a:spcBef>
            </a:pPr>
            <a:r>
              <a:rPr lang="es-MX" sz="2400" dirty="0"/>
              <a:t>Suministre oxígeno </a:t>
            </a:r>
            <a:endParaRPr lang="es-MX"/>
          </a:p>
          <a:p>
            <a:pPr>
              <a:lnSpc>
                <a:spcPct val="100000"/>
              </a:lnSpc>
              <a:spcBef>
                <a:spcPts val="0"/>
              </a:spcBef>
            </a:pPr>
            <a:r>
              <a:rPr lang="es-MX" sz="2400" dirty="0"/>
              <a:t>Suministre líquidos intravenosos</a:t>
            </a:r>
            <a:endParaRPr lang="es-MX" dirty="0">
              <a:cs typeface="Calibri Light"/>
            </a:endParaRPr>
          </a:p>
          <a:p>
            <a:pPr>
              <a:lnSpc>
                <a:spcPct val="100000"/>
              </a:lnSpc>
              <a:spcBef>
                <a:spcPts val="0"/>
              </a:spcBef>
            </a:pPr>
            <a:r>
              <a:rPr lang="es-MX" sz="2400" dirty="0"/>
              <a:t>Prepare rápido el TRASLADO/TRANSFERENCIA a una unidad que pueda insertarle un tubo torácico</a:t>
            </a:r>
            <a:endParaRPr lang="es-MX" sz="2400" dirty="0">
              <a:cs typeface="Calibri Light"/>
            </a:endParaRPr>
          </a:p>
          <a:p>
            <a:pPr>
              <a:lnSpc>
                <a:spcPct val="100000"/>
              </a:lnSpc>
              <a:spcBef>
                <a:spcPts val="0"/>
              </a:spcBef>
            </a:pPr>
            <a:endParaRPr lang="es-MX" sz="2400" dirty="0"/>
          </a:p>
          <a:p>
            <a:pPr marL="0" indent="0">
              <a:lnSpc>
                <a:spcPct val="100000"/>
              </a:lnSpc>
              <a:spcBef>
                <a:spcPts val="0"/>
              </a:spcBef>
              <a:buNone/>
            </a:pPr>
            <a:r>
              <a:rPr lang="es-MX" sz="2400" b="1" dirty="0"/>
              <a:t>Si sospecha de Taponamiento cardíaco</a:t>
            </a:r>
            <a:endParaRPr lang="es-MX" dirty="0"/>
          </a:p>
          <a:p>
            <a:pPr>
              <a:lnSpc>
                <a:spcPct val="100000"/>
              </a:lnSpc>
              <a:spcBef>
                <a:spcPts val="0"/>
              </a:spcBef>
            </a:pPr>
            <a:r>
              <a:rPr lang="es-MX" sz="2400" dirty="0"/>
              <a:t>Administrar líquidos IV para ayudar a llenar el corazón</a:t>
            </a:r>
            <a:endParaRPr lang="es-MX" sz="2400" dirty="0">
              <a:cs typeface="Calibri Light"/>
            </a:endParaRPr>
          </a:p>
          <a:p>
            <a:pPr>
              <a:lnSpc>
                <a:spcPct val="100000"/>
              </a:lnSpc>
              <a:spcBef>
                <a:spcPts val="0"/>
              </a:spcBef>
            </a:pPr>
            <a:r>
              <a:rPr lang="es-MX" sz="2400" dirty="0"/>
              <a:t>Prepare el TRASLADO/TRANSFERENCIA rápido a un centro de atención que pueda drenar el líquido pericárdico</a:t>
            </a:r>
            <a:endParaRPr lang="en-US" sz="2400" dirty="0"/>
          </a:p>
        </p:txBody>
      </p:sp>
      <p:pic>
        <p:nvPicPr>
          <p:cNvPr id="37890" name="Picture 2">
            <a:extLst>
              <a:ext uri="{FF2B5EF4-FFF2-40B4-BE49-F238E27FC236}">
                <a16:creationId xmlns:a16="http://schemas.microsoft.com/office/drawing/2014/main" id="{6884C53D-587B-16E8-6CD7-16F3CDCE8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64" y="1497013"/>
            <a:ext cx="2600211" cy="24451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A016474B-393E-8DE3-02C6-3F85F9BC9B63}"/>
              </a:ext>
            </a:extLst>
          </p:cNvPr>
          <p:cNvSpPr txBox="1"/>
          <p:nvPr/>
        </p:nvSpPr>
        <p:spPr>
          <a:xfrm>
            <a:off x="9581043" y="4053042"/>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8" name="Title 1">
            <a:extLst>
              <a:ext uri="{FF2B5EF4-FFF2-40B4-BE49-F238E27FC236}">
                <a16:creationId xmlns:a16="http://schemas.microsoft.com/office/drawing/2014/main" id="{43C20E87-32D5-66DA-7310-F76DC2691439}"/>
              </a:ext>
            </a:extLst>
          </p:cNvPr>
          <p:cNvSpPr txBox="1">
            <a:spLocks/>
          </p:cNvSpPr>
          <p:nvPr/>
        </p:nvSpPr>
        <p:spPr>
          <a:xfrm>
            <a:off x="783025" y="253826"/>
            <a:ext cx="7761384"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MX" dirty="0">
                <a:cs typeface="Calibri"/>
              </a:rPr>
              <a:t>Manejo </a:t>
            </a:r>
          </a:p>
        </p:txBody>
      </p:sp>
    </p:spTree>
    <p:extLst>
      <p:ext uri="{BB962C8B-B14F-4D97-AF65-F5344CB8AC3E}">
        <p14:creationId xmlns:p14="http://schemas.microsoft.com/office/powerpoint/2010/main" val="1851080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745" y="1009063"/>
            <a:ext cx="8661399" cy="5322765"/>
          </a:xfrm>
        </p:spPr>
        <p:txBody>
          <a:bodyPr vert="horz" lIns="91440" tIns="45720" rIns="91440" bIns="45720" rtlCol="0" anchor="t">
            <a:noAutofit/>
          </a:bodyPr>
          <a:lstStyle/>
          <a:p>
            <a:pPr marL="0" indent="0">
              <a:lnSpc>
                <a:spcPct val="100000"/>
              </a:lnSpc>
              <a:spcBef>
                <a:spcPts val="0"/>
              </a:spcBef>
              <a:buNone/>
            </a:pPr>
            <a:r>
              <a:rPr lang="es-MX" sz="2400" b="1" dirty="0"/>
              <a:t>Si sospecha de ataque cardíaco </a:t>
            </a:r>
          </a:p>
          <a:p>
            <a:pPr>
              <a:lnSpc>
                <a:spcPct val="100000"/>
              </a:lnSpc>
              <a:spcBef>
                <a:spcPts val="0"/>
              </a:spcBef>
            </a:pPr>
            <a:r>
              <a:rPr lang="es-MX" sz="2400" dirty="0"/>
              <a:t>Administre aspirina si está indicado</a:t>
            </a:r>
            <a:endParaRPr lang="es-MX" sz="2400" dirty="0">
              <a:cs typeface="Calibri Light"/>
            </a:endParaRPr>
          </a:p>
          <a:p>
            <a:pPr>
              <a:lnSpc>
                <a:spcPct val="100000"/>
              </a:lnSpc>
              <a:spcBef>
                <a:spcPts val="0"/>
              </a:spcBef>
            </a:pPr>
            <a:r>
              <a:rPr lang="es-MX" sz="2400" dirty="0"/>
              <a:t>Administre líquidos IV, reevaluando frecuentemente</a:t>
            </a:r>
            <a:endParaRPr lang="es-MX" sz="2400" dirty="0">
              <a:cs typeface="Calibri Light"/>
            </a:endParaRPr>
          </a:p>
          <a:p>
            <a:pPr>
              <a:lnSpc>
                <a:spcPct val="100000"/>
              </a:lnSpc>
              <a:spcBef>
                <a:spcPts val="0"/>
              </a:spcBef>
            </a:pPr>
            <a:r>
              <a:rPr lang="es-MX" sz="2400" dirty="0"/>
              <a:t>Suministre oxígeno</a:t>
            </a:r>
            <a:endParaRPr lang="es-MX" sz="2400" dirty="0">
              <a:cs typeface="Calibri Light"/>
            </a:endParaRPr>
          </a:p>
          <a:p>
            <a:pPr>
              <a:lnSpc>
                <a:spcPct val="100000"/>
              </a:lnSpc>
              <a:spcBef>
                <a:spcPts val="0"/>
              </a:spcBef>
            </a:pPr>
            <a:r>
              <a:rPr lang="es-MX" sz="2400" dirty="0"/>
              <a:t>Prepare el TRASLADO/TRANSFERENCIA a un proveedor avanzado</a:t>
            </a:r>
            <a:endParaRPr lang="es-MX" sz="2400" dirty="0">
              <a:cs typeface="Calibri Light"/>
            </a:endParaRPr>
          </a:p>
          <a:p>
            <a:pPr>
              <a:lnSpc>
                <a:spcPct val="100000"/>
              </a:lnSpc>
              <a:spcBef>
                <a:spcPts val="0"/>
              </a:spcBef>
            </a:pPr>
            <a:endParaRPr lang="es-MX" sz="2400" dirty="0"/>
          </a:p>
          <a:p>
            <a:pPr marL="0" indent="0">
              <a:lnSpc>
                <a:spcPct val="100000"/>
              </a:lnSpc>
              <a:spcBef>
                <a:spcPts val="0"/>
              </a:spcBef>
              <a:buNone/>
            </a:pPr>
            <a:r>
              <a:rPr lang="es-MX" sz="2400" b="1" dirty="0"/>
              <a:t>Si sospecha de Insuficiencia cardíaca</a:t>
            </a:r>
            <a:endParaRPr lang="es-MX" sz="2400" b="1" dirty="0">
              <a:cs typeface="Calibri Light"/>
            </a:endParaRPr>
          </a:p>
          <a:p>
            <a:pPr>
              <a:lnSpc>
                <a:spcPct val="100000"/>
              </a:lnSpc>
              <a:spcBef>
                <a:spcPts val="0"/>
              </a:spcBef>
            </a:pPr>
            <a:r>
              <a:rPr lang="es-MX" sz="2400" dirty="0"/>
              <a:t>Administre líquidos IV </a:t>
            </a:r>
            <a:r>
              <a:rPr lang="es-MX" sz="2400" b="1" dirty="0">
                <a:solidFill>
                  <a:schemeClr val="accent2"/>
                </a:solidFill>
              </a:rPr>
              <a:t>lentamente</a:t>
            </a:r>
            <a:r>
              <a:rPr lang="es-MX" sz="2400" dirty="0"/>
              <a:t> y examine los pulmones frecuentemente para detectar estertores</a:t>
            </a:r>
            <a:endParaRPr lang="es-MX" sz="2400" dirty="0">
              <a:cs typeface="Calibri Light"/>
            </a:endParaRPr>
          </a:p>
          <a:p>
            <a:pPr>
              <a:lnSpc>
                <a:spcPct val="100000"/>
              </a:lnSpc>
              <a:spcBef>
                <a:spcPts val="0"/>
              </a:spcBef>
            </a:pPr>
            <a:r>
              <a:rPr lang="es-MX" sz="2400" dirty="0"/>
              <a:t>Detenga los líquidos IV si se presenta hipervolemia </a:t>
            </a:r>
          </a:p>
          <a:p>
            <a:pPr lvl="1">
              <a:lnSpc>
                <a:spcPct val="100000"/>
              </a:lnSpc>
              <a:spcBef>
                <a:spcPts val="0"/>
              </a:spcBef>
            </a:pPr>
            <a:r>
              <a:rPr lang="es-MX" sz="2200" dirty="0"/>
              <a:t>(dificultad respiratoria, estertores en los pulmones, aumento de la frecuencia respiratoria, aumento de la frecuencia cardíaca)</a:t>
            </a:r>
            <a:endParaRPr lang="es-MX" sz="2200">
              <a:cs typeface="Calibri Light"/>
            </a:endParaRPr>
          </a:p>
          <a:p>
            <a:pPr>
              <a:lnSpc>
                <a:spcPct val="100000"/>
              </a:lnSpc>
              <a:spcBef>
                <a:spcPts val="0"/>
              </a:spcBef>
            </a:pPr>
            <a:r>
              <a:rPr lang="es-MX" sz="2400" dirty="0"/>
              <a:t>Prepare el TRASLADO/TRANSFERENCIA a un proveedor avanzado</a:t>
            </a:r>
            <a:endParaRPr lang="en-US" sz="2400" dirty="0"/>
          </a:p>
        </p:txBody>
      </p:sp>
      <p:pic>
        <p:nvPicPr>
          <p:cNvPr id="38914" name="Picture 2">
            <a:extLst>
              <a:ext uri="{FF2B5EF4-FFF2-40B4-BE49-F238E27FC236}">
                <a16:creationId xmlns:a16="http://schemas.microsoft.com/office/drawing/2014/main" id="{33B804D0-7724-EF1B-B84A-7B76E6112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7920" y="2102333"/>
            <a:ext cx="3009671" cy="25223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a:extLst>
              <a:ext uri="{FF2B5EF4-FFF2-40B4-BE49-F238E27FC236}">
                <a16:creationId xmlns:a16="http://schemas.microsoft.com/office/drawing/2014/main" id="{1F3B78E3-3E76-2014-37B2-303BDBE19D4B}"/>
              </a:ext>
            </a:extLst>
          </p:cNvPr>
          <p:cNvSpPr txBox="1"/>
          <p:nvPr/>
        </p:nvSpPr>
        <p:spPr>
          <a:xfrm>
            <a:off x="9897497" y="4627717"/>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8" name="Title 1">
            <a:extLst>
              <a:ext uri="{FF2B5EF4-FFF2-40B4-BE49-F238E27FC236}">
                <a16:creationId xmlns:a16="http://schemas.microsoft.com/office/drawing/2014/main" id="{DBEB3767-C4C6-75F1-803E-5E232DD5455E}"/>
              </a:ext>
            </a:extLst>
          </p:cNvPr>
          <p:cNvSpPr txBox="1">
            <a:spLocks/>
          </p:cNvSpPr>
          <p:nvPr/>
        </p:nvSpPr>
        <p:spPr>
          <a:xfrm>
            <a:off x="783025" y="253826"/>
            <a:ext cx="7761384"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MX" dirty="0">
                <a:cs typeface="Calibri"/>
              </a:rPr>
              <a:t>Manejo </a:t>
            </a:r>
          </a:p>
        </p:txBody>
      </p:sp>
    </p:spTree>
    <p:extLst>
      <p:ext uri="{BB962C8B-B14F-4D97-AF65-F5344CB8AC3E}">
        <p14:creationId xmlns:p14="http://schemas.microsoft.com/office/powerpoint/2010/main" val="18155350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183" y="1070778"/>
            <a:ext cx="8686799" cy="5349068"/>
          </a:xfrm>
        </p:spPr>
        <p:txBody>
          <a:bodyPr vert="horz" lIns="91440" tIns="45720" rIns="91440" bIns="45720" rtlCol="0" anchor="t">
            <a:normAutofit/>
          </a:bodyPr>
          <a:lstStyle/>
          <a:p>
            <a:pPr marL="0" indent="0">
              <a:lnSpc>
                <a:spcPct val="100000"/>
              </a:lnSpc>
              <a:spcBef>
                <a:spcPts val="0"/>
              </a:spcBef>
              <a:buNone/>
            </a:pPr>
            <a:r>
              <a:rPr lang="es-MX" sz="2400" b="1" dirty="0"/>
              <a:t>Si sospecha de Reacción alérgica grave</a:t>
            </a:r>
          </a:p>
          <a:p>
            <a:pPr>
              <a:lnSpc>
                <a:spcPct val="100000"/>
              </a:lnSpc>
              <a:spcBef>
                <a:spcPts val="0"/>
              </a:spcBef>
            </a:pPr>
            <a:r>
              <a:rPr lang="es-MX" sz="2400" dirty="0"/>
              <a:t>Administre adrenalina intramuscular</a:t>
            </a:r>
            <a:endParaRPr lang="es-MX" sz="2400" dirty="0">
              <a:cs typeface="Calibri Light"/>
            </a:endParaRPr>
          </a:p>
          <a:p>
            <a:pPr>
              <a:lnSpc>
                <a:spcPct val="100000"/>
              </a:lnSpc>
              <a:spcBef>
                <a:spcPts val="0"/>
              </a:spcBef>
            </a:pPr>
            <a:r>
              <a:rPr lang="es-MX" sz="2400" dirty="0"/>
              <a:t>Prepare un acceso para líquidos intravenosos</a:t>
            </a:r>
            <a:endParaRPr lang="es-MX" sz="2400" dirty="0">
              <a:cs typeface="Calibri Light"/>
            </a:endParaRPr>
          </a:p>
          <a:p>
            <a:pPr>
              <a:lnSpc>
                <a:spcPct val="100000"/>
              </a:lnSpc>
              <a:spcBef>
                <a:spcPts val="0"/>
              </a:spcBef>
            </a:pPr>
            <a:r>
              <a:rPr lang="es-MX" sz="2400"/>
              <a:t>Monitoreé, ya que el efecto de la adrenalina puede desaparecer</a:t>
            </a:r>
            <a:endParaRPr lang="es-MX" sz="2400" dirty="0"/>
          </a:p>
          <a:p>
            <a:pPr lvl="1">
              <a:lnSpc>
                <a:spcPct val="100000"/>
              </a:lnSpc>
              <a:spcBef>
                <a:spcPts val="0"/>
              </a:spcBef>
            </a:pPr>
            <a:r>
              <a:rPr lang="es-MX" sz="2000" dirty="0"/>
              <a:t>Es posible que necesite una segunda dosis si el efecto desaparece</a:t>
            </a:r>
            <a:endParaRPr lang="es-MX" sz="2000" dirty="0">
              <a:cs typeface="Calibri Light"/>
            </a:endParaRPr>
          </a:p>
          <a:p>
            <a:pPr>
              <a:lnSpc>
                <a:spcPct val="100000"/>
              </a:lnSpc>
              <a:spcBef>
                <a:spcPts val="0"/>
              </a:spcBef>
            </a:pPr>
            <a:r>
              <a:rPr lang="es-MX" sz="2400" dirty="0"/>
              <a:t>Si la vía aérea está inflamada y hay dificultad respiratoria, considere TRASLADO/TRANSFERENCIA</a:t>
            </a:r>
            <a:endParaRPr lang="es-MX" sz="2400" dirty="0">
              <a:cs typeface="Calibri Light"/>
            </a:endParaRPr>
          </a:p>
          <a:p>
            <a:pPr>
              <a:lnSpc>
                <a:spcPct val="100000"/>
              </a:lnSpc>
              <a:spcBef>
                <a:spcPts val="0"/>
              </a:spcBef>
            </a:pPr>
            <a:endParaRPr lang="es-MX" sz="2400" dirty="0"/>
          </a:p>
          <a:p>
            <a:pPr marL="0" indent="0">
              <a:lnSpc>
                <a:spcPct val="100000"/>
              </a:lnSpc>
              <a:spcBef>
                <a:spcPts val="0"/>
              </a:spcBef>
              <a:buNone/>
            </a:pPr>
            <a:r>
              <a:rPr lang="es-MX" sz="2400" b="1" dirty="0"/>
              <a:t>Si sospecha de lesión traumática o pérdida rápida de sangre </a:t>
            </a:r>
            <a:endParaRPr lang="es-MX" sz="2400" b="1" dirty="0">
              <a:cs typeface="Calibri Light"/>
            </a:endParaRPr>
          </a:p>
          <a:p>
            <a:pPr>
              <a:lnSpc>
                <a:spcPct val="100000"/>
              </a:lnSpc>
              <a:spcBef>
                <a:spcPts val="0"/>
              </a:spcBef>
            </a:pPr>
            <a:r>
              <a:rPr lang="es-MX" sz="2400" dirty="0"/>
              <a:t>Detenga el sangrado</a:t>
            </a:r>
          </a:p>
          <a:p>
            <a:pPr>
              <a:lnSpc>
                <a:spcPct val="100000"/>
              </a:lnSpc>
              <a:spcBef>
                <a:spcPts val="0"/>
              </a:spcBef>
            </a:pPr>
            <a:r>
              <a:rPr lang="es-MX" sz="2400" dirty="0"/>
              <a:t>Administre líquidos IV</a:t>
            </a:r>
            <a:endParaRPr lang="es-MX" sz="2400" dirty="0">
              <a:cs typeface="Calibri Light"/>
            </a:endParaRPr>
          </a:p>
          <a:p>
            <a:pPr>
              <a:lnSpc>
                <a:spcPct val="100000"/>
              </a:lnSpc>
              <a:spcBef>
                <a:spcPts val="0"/>
              </a:spcBef>
            </a:pPr>
            <a:r>
              <a:rPr lang="es-MX" sz="2400" dirty="0"/>
              <a:t>Realice una minuciosa evaluación de posibles traumatismos</a:t>
            </a:r>
            <a:endParaRPr lang="es-MX" sz="2400">
              <a:cs typeface="Calibri Light"/>
            </a:endParaRPr>
          </a:p>
          <a:p>
            <a:pPr>
              <a:lnSpc>
                <a:spcPct val="100000"/>
              </a:lnSpc>
              <a:spcBef>
                <a:spcPts val="0"/>
              </a:spcBef>
            </a:pPr>
            <a:r>
              <a:rPr lang="es-MX" sz="2400" dirty="0"/>
              <a:t>Plan rápido de TRASLADO/TRANSFERENCIA para una transfusión de sangre y tratamiento quirúrgico</a:t>
            </a:r>
            <a:endParaRPr lang="en-US" sz="2400" dirty="0"/>
          </a:p>
        </p:txBody>
      </p:sp>
      <p:pic>
        <p:nvPicPr>
          <p:cNvPr id="39938" name="Picture 2">
            <a:extLst>
              <a:ext uri="{FF2B5EF4-FFF2-40B4-BE49-F238E27FC236}">
                <a16:creationId xmlns:a16="http://schemas.microsoft.com/office/drawing/2014/main" id="{93588AD3-68D0-ED8E-9C64-99976D1A3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6671" y="1192678"/>
            <a:ext cx="2638349" cy="1832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a:extLst>
              <a:ext uri="{FF2B5EF4-FFF2-40B4-BE49-F238E27FC236}">
                <a16:creationId xmlns:a16="http://schemas.microsoft.com/office/drawing/2014/main" id="{E2D28B74-62E0-68B5-8902-042BEAD51FA9}"/>
              </a:ext>
            </a:extLst>
          </p:cNvPr>
          <p:cNvSpPr txBox="1"/>
          <p:nvPr/>
        </p:nvSpPr>
        <p:spPr>
          <a:xfrm>
            <a:off x="9874826" y="3056492"/>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8" name="Title 1">
            <a:extLst>
              <a:ext uri="{FF2B5EF4-FFF2-40B4-BE49-F238E27FC236}">
                <a16:creationId xmlns:a16="http://schemas.microsoft.com/office/drawing/2014/main" id="{B22C7462-E6E4-46C3-31E7-EE4221A91153}"/>
              </a:ext>
            </a:extLst>
          </p:cNvPr>
          <p:cNvSpPr txBox="1">
            <a:spLocks/>
          </p:cNvSpPr>
          <p:nvPr/>
        </p:nvSpPr>
        <p:spPr>
          <a:xfrm>
            <a:off x="617772" y="235465"/>
            <a:ext cx="7761384" cy="727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MX" dirty="0">
                <a:cs typeface="Calibri"/>
              </a:rPr>
              <a:t>Manejo </a:t>
            </a:r>
          </a:p>
        </p:txBody>
      </p:sp>
    </p:spTree>
    <p:extLst>
      <p:ext uri="{BB962C8B-B14F-4D97-AF65-F5344CB8AC3E}">
        <p14:creationId xmlns:p14="http://schemas.microsoft.com/office/powerpoint/2010/main" val="16880115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Pregunta 4 del libro de ejercicios</a:t>
            </a:r>
            <a:endParaRPr lang="en-US"/>
          </a:p>
        </p:txBody>
      </p:sp>
      <p:pic>
        <p:nvPicPr>
          <p:cNvPr id="5" name="Picture 4"/>
          <p:cNvPicPr>
            <a:picLocks noChangeAspect="1"/>
          </p:cNvPicPr>
          <p:nvPr/>
        </p:nvPicPr>
        <p:blipFill>
          <a:blip r:embed="rId3"/>
          <a:stretch>
            <a:fillRect/>
          </a:stretch>
        </p:blipFill>
        <p:spPr>
          <a:xfrm>
            <a:off x="10257905" y="365124"/>
            <a:ext cx="1648346" cy="1288362"/>
          </a:xfrm>
          <a:prstGeom prst="rect">
            <a:avLst/>
          </a:prstGeom>
        </p:spPr>
      </p:pic>
      <p:pic>
        <p:nvPicPr>
          <p:cNvPr id="4" name="Picture 3"/>
          <p:cNvPicPr>
            <a:picLocks noChangeAspect="1"/>
          </p:cNvPicPr>
          <p:nvPr/>
        </p:nvPicPr>
        <p:blipFill>
          <a:blip r:embed="rId4"/>
          <a:stretch>
            <a:fillRect/>
          </a:stretch>
        </p:blipFill>
        <p:spPr>
          <a:xfrm>
            <a:off x="1652328" y="1529542"/>
            <a:ext cx="7791450" cy="5162550"/>
          </a:xfrm>
          <a:prstGeom prst="rect">
            <a:avLst/>
          </a:prstGeom>
        </p:spPr>
      </p:pic>
    </p:spTree>
    <p:extLst>
      <p:ext uri="{BB962C8B-B14F-4D97-AF65-F5344CB8AC3E}">
        <p14:creationId xmlns:p14="http://schemas.microsoft.com/office/powerpoint/2010/main" val="11398463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617" y="1141507"/>
            <a:ext cx="8915400" cy="5459431"/>
          </a:xfrm>
        </p:spPr>
        <p:txBody>
          <a:bodyPr vert="horz" lIns="91440" tIns="45720" rIns="91440" bIns="45720" rtlCol="0" anchor="t">
            <a:normAutofit/>
          </a:bodyPr>
          <a:lstStyle/>
          <a:p>
            <a:r>
              <a:rPr lang="es-MX" b="1" dirty="0"/>
              <a:t>Un </a:t>
            </a:r>
            <a:r>
              <a:rPr lang="es-MX" b="1" dirty="0">
                <a:solidFill>
                  <a:schemeClr val="accent2"/>
                </a:solidFill>
              </a:rPr>
              <a:t>estado de choque por deshidratación</a:t>
            </a:r>
            <a:r>
              <a:rPr lang="es-MX" b="1" dirty="0"/>
              <a:t> puede ocurrir rápidamente en los niños y es potencialmente mortal</a:t>
            </a:r>
          </a:p>
          <a:p>
            <a:pPr lvl="1"/>
            <a:r>
              <a:rPr lang="es-MX" dirty="0"/>
              <a:t>Los niños tienen una superficie corporal relativamente mayor, por lo que pueden perder líquidos</a:t>
            </a:r>
            <a:endParaRPr lang="es-MX" dirty="0">
              <a:cs typeface="Calibri Light"/>
            </a:endParaRPr>
          </a:p>
          <a:p>
            <a:pPr lvl="1"/>
            <a:r>
              <a:rPr lang="es-MX" dirty="0"/>
              <a:t>Los lactantes y los niños pequeños corren especial riesgo porque no pueden decir si tienen sed y no pueden beber por sí mismos</a:t>
            </a:r>
            <a:endParaRPr lang="es-MX" dirty="0">
              <a:cs typeface="Calibri Light"/>
            </a:endParaRPr>
          </a:p>
          <a:p>
            <a:pPr lvl="1"/>
            <a:endParaRPr lang="es-MX" dirty="0"/>
          </a:p>
          <a:p>
            <a:r>
              <a:rPr lang="es-MX" b="1" dirty="0"/>
              <a:t>Evaluación del estado de choque en niños</a:t>
            </a:r>
          </a:p>
          <a:p>
            <a:pPr lvl="1"/>
            <a:r>
              <a:rPr lang="es-MX" dirty="0">
                <a:cs typeface="Calibri Light" panose="020F0302020204030204"/>
              </a:rPr>
              <a:t>Definición clínica basada en OMS:</a:t>
            </a:r>
            <a:r>
              <a:rPr lang="es-MX" dirty="0"/>
              <a:t> </a:t>
            </a:r>
            <a:r>
              <a:rPr lang="es-MX" sz="2400" dirty="0"/>
              <a:t>Extremidades frías, tiempo de llenado capilar </a:t>
            </a:r>
            <a:r>
              <a:rPr lang="es-MX" dirty="0"/>
              <a:t>&gt;</a:t>
            </a:r>
            <a:r>
              <a:rPr lang="es-MX" sz="2400" dirty="0"/>
              <a:t>3 segundos, </a:t>
            </a:r>
            <a:r>
              <a:rPr lang="es-MX" dirty="0"/>
              <a:t>pulso</a:t>
            </a:r>
            <a:r>
              <a:rPr lang="es-MX" sz="2400" dirty="0"/>
              <a:t> débil y </a:t>
            </a:r>
            <a:r>
              <a:rPr lang="es-MX" dirty="0"/>
              <a:t>rápido</a:t>
            </a:r>
            <a:endParaRPr lang="en-US" dirty="0"/>
          </a:p>
          <a:p>
            <a:pPr lvl="1"/>
            <a:r>
              <a:rPr lang="es-MX" dirty="0"/>
              <a:t>Hay</a:t>
            </a:r>
            <a:r>
              <a:rPr lang="es-MX" sz="2400" dirty="0"/>
              <a:t> otros signos importantes de mala perfusión, como la presión arterial baja, la respiración rápida, la alteración del estado mental y la disminución de la micción</a:t>
            </a:r>
            <a:endParaRPr lang="en-US" sz="2400">
              <a:cs typeface="Calibri Light" panose="020F0302020204030204"/>
            </a:endParaRPr>
          </a:p>
        </p:txBody>
      </p:sp>
      <p:pic>
        <p:nvPicPr>
          <p:cNvPr id="40962" name="Picture 2" descr="Logo&#10;&#10;Description automatically generated">
            <a:extLst>
              <a:ext uri="{FF2B5EF4-FFF2-40B4-BE49-F238E27FC236}">
                <a16:creationId xmlns:a16="http://schemas.microsoft.com/office/drawing/2014/main" id="{BC3DE24C-5A79-D1C9-565C-AF5B3007E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475" y="2300211"/>
            <a:ext cx="2343150" cy="23542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21B080BE-63C7-2FC7-BF05-7FD6E5D8B78E}"/>
              </a:ext>
            </a:extLst>
          </p:cNvPr>
          <p:cNvSpPr txBox="1"/>
          <p:nvPr/>
        </p:nvSpPr>
        <p:spPr>
          <a:xfrm>
            <a:off x="9838103" y="4710935"/>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
        <p:nvSpPr>
          <p:cNvPr id="8" name="Title 1">
            <a:extLst>
              <a:ext uri="{FF2B5EF4-FFF2-40B4-BE49-F238E27FC236}">
                <a16:creationId xmlns:a16="http://schemas.microsoft.com/office/drawing/2014/main" id="{216125FD-4CBD-9516-4CCE-7EC0EBFB3B6C}"/>
              </a:ext>
            </a:extLst>
          </p:cNvPr>
          <p:cNvSpPr txBox="1">
            <a:spLocks/>
          </p:cNvSpPr>
          <p:nvPr/>
        </p:nvSpPr>
        <p:spPr>
          <a:xfrm>
            <a:off x="783025" y="253826"/>
            <a:ext cx="10937913" cy="8011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MX" dirty="0">
                <a:cs typeface="Calibri"/>
              </a:rPr>
              <a:t>Consideraciones especiales en pediátricos</a:t>
            </a:r>
          </a:p>
        </p:txBody>
      </p:sp>
    </p:spTree>
    <p:extLst>
      <p:ext uri="{BB962C8B-B14F-4D97-AF65-F5344CB8AC3E}">
        <p14:creationId xmlns:p14="http://schemas.microsoft.com/office/powerpoint/2010/main" val="3754063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892" y="1385473"/>
            <a:ext cx="7861300" cy="4965924"/>
          </a:xfrm>
        </p:spPr>
        <p:txBody>
          <a:bodyPr vert="horz" lIns="91440" tIns="45720" rIns="91440" bIns="45720" rtlCol="0" anchor="t">
            <a:normAutofit/>
          </a:bodyPr>
          <a:lstStyle/>
          <a:p>
            <a:r>
              <a:rPr lang="es-MX" sz="2400" dirty="0"/>
              <a:t>Boca y labios muy secos</a:t>
            </a:r>
          </a:p>
          <a:p>
            <a:r>
              <a:rPr lang="es-MX" sz="2400" dirty="0">
                <a:solidFill>
                  <a:schemeClr val="accent2"/>
                </a:solidFill>
              </a:rPr>
              <a:t>Letargo</a:t>
            </a:r>
            <a:r>
              <a:rPr lang="es-MX" sz="2400" dirty="0"/>
              <a:t> (somnolencia excesiva y lentitud para responder)</a:t>
            </a:r>
            <a:endParaRPr lang="es-MX" sz="2400" dirty="0">
              <a:cs typeface="Calibri Light"/>
            </a:endParaRPr>
          </a:p>
          <a:p>
            <a:r>
              <a:rPr lang="es-MX" sz="2400" dirty="0"/>
              <a:t>Ojos hundidos </a:t>
            </a:r>
          </a:p>
          <a:p>
            <a:r>
              <a:rPr lang="es-MX" sz="2400" dirty="0"/>
              <a:t>Pequeñas cantidades de orina oscura </a:t>
            </a:r>
            <a:endParaRPr lang="es-MX" sz="2400" dirty="0">
              <a:cs typeface="Calibri Light" panose="020F0302020204030204"/>
            </a:endParaRPr>
          </a:p>
          <a:p>
            <a:r>
              <a:rPr lang="es-MX" sz="2400" dirty="0"/>
              <a:t>Fontanelas deprimidas en los menores de 1 año </a:t>
            </a:r>
            <a:endParaRPr lang="es-MX" sz="2400" dirty="0">
              <a:cs typeface="Calibri Light" panose="020F0302020204030204"/>
            </a:endParaRPr>
          </a:p>
          <a:p>
            <a:r>
              <a:rPr lang="es-MX" sz="2400" dirty="0"/>
              <a:t>Demora del llenado capilar &gt;3 segundos</a:t>
            </a:r>
            <a:endParaRPr lang="es-MX" sz="2400" dirty="0">
              <a:cs typeface="Calibri Light" panose="020F0302020204030204"/>
            </a:endParaRPr>
          </a:p>
          <a:p>
            <a:r>
              <a:rPr lang="es-MX" sz="2400" dirty="0"/>
              <a:t>Resultado anormal de la prueba del pellizco </a:t>
            </a:r>
            <a:endParaRPr lang="es-MX" sz="2400" dirty="0">
              <a:cs typeface="Calibri Light" panose="020F0302020204030204"/>
            </a:endParaRPr>
          </a:p>
          <a:p>
            <a:r>
              <a:rPr lang="es-MX" sz="2400" dirty="0"/>
              <a:t>Palidez</a:t>
            </a:r>
            <a:endParaRPr lang="en-US" sz="2400" dirty="0"/>
          </a:p>
        </p:txBody>
      </p:sp>
      <p:sp>
        <p:nvSpPr>
          <p:cNvPr id="6" name="Rectangle 5"/>
          <p:cNvSpPr/>
          <p:nvPr/>
        </p:nvSpPr>
        <p:spPr>
          <a:xfrm>
            <a:off x="10280543" y="-373175"/>
            <a:ext cx="1554480" cy="2400657"/>
          </a:xfrm>
          <a:prstGeom prst="rect">
            <a:avLst/>
          </a:prstGeom>
          <a:noFill/>
        </p:spPr>
        <p:txBody>
          <a:bodyPr wrap="square" lIns="91440" tIns="45720" rIns="91440" bIns="45720">
            <a:spAutoFit/>
          </a:bodyPr>
          <a:lstStyle/>
          <a:p>
            <a:pPr algn="ctr"/>
            <a:r>
              <a:rPr lang="en-US" sz="15000" b="1" cap="none" spc="0">
                <a:ln w="12700">
                  <a:solidFill>
                    <a:schemeClr val="tx2">
                      <a:satMod val="155000"/>
                    </a:schemeClr>
                  </a:solidFill>
                  <a:prstDash val="solid"/>
                </a:ln>
                <a:solidFill>
                  <a:srgbClr val="ED7D31"/>
                </a:solidFill>
                <a:effectLst>
                  <a:outerShdw blurRad="41275" dist="20320" dir="1800000" algn="tl" rotWithShape="0">
                    <a:srgbClr val="000000">
                      <a:alpha val="40000"/>
                    </a:srgbClr>
                  </a:outerShdw>
                </a:effectLst>
              </a:rPr>
              <a:t>!</a:t>
            </a:r>
          </a:p>
        </p:txBody>
      </p:sp>
      <p:pic>
        <p:nvPicPr>
          <p:cNvPr id="41986" name="Picture 2" descr="A picture containing text, vector graphics&#10;&#10;Description automatically generated">
            <a:extLst>
              <a:ext uri="{FF2B5EF4-FFF2-40B4-BE49-F238E27FC236}">
                <a16:creationId xmlns:a16="http://schemas.microsoft.com/office/drawing/2014/main" id="{1A341F45-FBA3-F4B5-579B-0C791F4AE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8348" y="2034592"/>
            <a:ext cx="2635786" cy="1681621"/>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a:extLst>
              <a:ext uri="{FF2B5EF4-FFF2-40B4-BE49-F238E27FC236}">
                <a16:creationId xmlns:a16="http://schemas.microsoft.com/office/drawing/2014/main" id="{42F49E20-5FC7-65E7-6583-F773979E6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072" y="3603262"/>
            <a:ext cx="3952240" cy="27238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a:extLst>
              <a:ext uri="{FF2B5EF4-FFF2-40B4-BE49-F238E27FC236}">
                <a16:creationId xmlns:a16="http://schemas.microsoft.com/office/drawing/2014/main" id="{BFDD3391-4348-3FEF-6F81-D7FCB4CE84C5}"/>
              </a:ext>
            </a:extLst>
          </p:cNvPr>
          <p:cNvSpPr txBox="1"/>
          <p:nvPr/>
        </p:nvSpPr>
        <p:spPr>
          <a:xfrm>
            <a:off x="9748682" y="3612670"/>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pic>
        <p:nvPicPr>
          <p:cNvPr id="7" name="Imagen 6">
            <a:extLst>
              <a:ext uri="{FF2B5EF4-FFF2-40B4-BE49-F238E27FC236}">
                <a16:creationId xmlns:a16="http://schemas.microsoft.com/office/drawing/2014/main" id="{653794B7-AFA4-FB73-B467-0E4FA5DFEF93}"/>
              </a:ext>
            </a:extLst>
          </p:cNvPr>
          <p:cNvPicPr>
            <a:picLocks noChangeAspect="1"/>
          </p:cNvPicPr>
          <p:nvPr/>
        </p:nvPicPr>
        <p:blipFill>
          <a:blip r:embed="rId5"/>
          <a:stretch>
            <a:fillRect/>
          </a:stretch>
        </p:blipFill>
        <p:spPr>
          <a:xfrm>
            <a:off x="8967243" y="5582434"/>
            <a:ext cx="1761897" cy="304826"/>
          </a:xfrm>
          <a:prstGeom prst="rect">
            <a:avLst/>
          </a:prstGeom>
        </p:spPr>
      </p:pic>
      <p:sp>
        <p:nvSpPr>
          <p:cNvPr id="10" name="Title 1">
            <a:extLst>
              <a:ext uri="{FF2B5EF4-FFF2-40B4-BE49-F238E27FC236}">
                <a16:creationId xmlns:a16="http://schemas.microsoft.com/office/drawing/2014/main" id="{FBA76B23-A33B-7F07-0931-FBBDDF80371E}"/>
              </a:ext>
            </a:extLst>
          </p:cNvPr>
          <p:cNvSpPr txBox="1">
            <a:spLocks/>
          </p:cNvSpPr>
          <p:nvPr/>
        </p:nvSpPr>
        <p:spPr>
          <a:xfrm>
            <a:off x="783025" y="253826"/>
            <a:ext cx="10937913" cy="8011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MX" dirty="0">
                <a:solidFill>
                  <a:schemeClr val="accent2"/>
                </a:solidFill>
                <a:cs typeface="Calibri"/>
              </a:rPr>
              <a:t>Signos graves</a:t>
            </a:r>
            <a:r>
              <a:rPr lang="es-MX" dirty="0">
                <a:cs typeface="Calibri"/>
              </a:rPr>
              <a:t> de deshidratación en pediátricos</a:t>
            </a:r>
          </a:p>
        </p:txBody>
      </p:sp>
    </p:spTree>
    <p:extLst>
      <p:ext uri="{BB962C8B-B14F-4D97-AF65-F5344CB8AC3E}">
        <p14:creationId xmlns:p14="http://schemas.microsoft.com/office/powerpoint/2010/main" val="197853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261" y="219937"/>
            <a:ext cx="7571082" cy="727695"/>
          </a:xfrm>
        </p:spPr>
        <p:txBody>
          <a:bodyPr/>
          <a:lstStyle/>
          <a:p>
            <a:r>
              <a:rPr lang="es-MX"/>
              <a:t>El Método ABCDE</a:t>
            </a:r>
            <a:endParaRPr lang="en-US"/>
          </a:p>
        </p:txBody>
      </p:sp>
      <p:sp>
        <p:nvSpPr>
          <p:cNvPr id="3" name="Content Placeholder 2"/>
          <p:cNvSpPr>
            <a:spLocks noGrp="1"/>
          </p:cNvSpPr>
          <p:nvPr>
            <p:ph idx="1"/>
          </p:nvPr>
        </p:nvSpPr>
        <p:spPr>
          <a:xfrm>
            <a:off x="977521" y="1618412"/>
            <a:ext cx="8173156" cy="4351338"/>
          </a:xfrm>
        </p:spPr>
        <p:txBody>
          <a:bodyPr vert="horz" lIns="91440" tIns="45720" rIns="91440" bIns="45720" rtlCol="0" anchor="t">
            <a:normAutofit/>
          </a:bodyPr>
          <a:lstStyle/>
          <a:p>
            <a:pPr marL="0" lvl="0" indent="0">
              <a:spcBef>
                <a:spcPts val="0"/>
              </a:spcBef>
              <a:buClr>
                <a:schemeClr val="dk1"/>
              </a:buClr>
              <a:buSzPct val="25000"/>
              <a:buNone/>
            </a:pPr>
            <a:r>
              <a:rPr lang="en-US" sz="3200" b="1" dirty="0">
                <a:solidFill>
                  <a:schemeClr val="accent2"/>
                </a:solidFill>
                <a:latin typeface="Calibri"/>
                <a:ea typeface="Calibri"/>
                <a:cs typeface="Calibri"/>
                <a:sym typeface="Calibri"/>
              </a:rPr>
              <a:t>R</a:t>
            </a:r>
            <a:r>
              <a:rPr lang="en-US" b="1" dirty="0">
                <a:solidFill>
                  <a:schemeClr val="accent2"/>
                </a:solidFill>
                <a:latin typeface="Calibri"/>
                <a:ea typeface="Calibri"/>
                <a:cs typeface="Calibri"/>
                <a:sym typeface="Lato"/>
              </a:rPr>
              <a:t>ECUERDE</a:t>
            </a:r>
            <a:r>
              <a:rPr lang="en-US" dirty="0">
                <a:latin typeface="Calibri"/>
                <a:ea typeface="Calibri"/>
                <a:cs typeface="Calibri"/>
                <a:sym typeface="Lato"/>
              </a:rPr>
              <a:t>…</a:t>
            </a:r>
          </a:p>
          <a:p>
            <a:pPr marL="0" indent="0">
              <a:spcBef>
                <a:spcPts val="0"/>
              </a:spcBef>
              <a:buNone/>
            </a:pPr>
            <a:endParaRPr lang="en-US" dirty="0">
              <a:latin typeface="Calibri"/>
              <a:ea typeface="Calibri"/>
              <a:cs typeface="Calibri"/>
            </a:endParaRPr>
          </a:p>
          <a:p>
            <a:pPr marL="0" indent="0">
              <a:spcBef>
                <a:spcPts val="0"/>
              </a:spcBef>
              <a:buNone/>
            </a:pPr>
            <a:r>
              <a:rPr lang="es-MX" sz="2400" dirty="0">
                <a:ea typeface="+mj-lt"/>
                <a:cs typeface="+mj-lt"/>
              </a:rPr>
              <a:t>Inicie siempre con el enfoque ABCDE  trate las afecciones que ponen en peligro la vida</a:t>
            </a:r>
            <a:endParaRPr lang="es-MX" sz="2400" dirty="0">
              <a:ea typeface="Calibri Light"/>
              <a:cs typeface="Calibri Light"/>
            </a:endParaRPr>
          </a:p>
          <a:p>
            <a:pPr marL="0" lvl="0" indent="0">
              <a:spcBef>
                <a:spcPts val="0"/>
              </a:spcBef>
              <a:buClr>
                <a:schemeClr val="dk1"/>
              </a:buClr>
              <a:buSzPct val="25000"/>
              <a:buNone/>
            </a:pPr>
            <a:endParaRPr lang="es-MX" sz="2400" dirty="0">
              <a:ea typeface="Calibri Light"/>
              <a:cs typeface="Calibri Light"/>
            </a:endParaRPr>
          </a:p>
          <a:p>
            <a:pPr marL="0" indent="0">
              <a:spcBef>
                <a:spcPts val="0"/>
              </a:spcBef>
              <a:buClr>
                <a:schemeClr val="dk1"/>
              </a:buClr>
              <a:buSzPct val="25000"/>
              <a:buNone/>
            </a:pPr>
            <a:r>
              <a:rPr lang="es-MX" sz="2400" dirty="0"/>
              <a:t>Después explore antecedentes clave (</a:t>
            </a:r>
            <a:r>
              <a:rPr lang="es-MX" sz="2400" b="1" dirty="0">
                <a:latin typeface="Calibri"/>
                <a:cs typeface="Calibri"/>
              </a:rPr>
              <a:t>historial SAMPLE</a:t>
            </a:r>
            <a:r>
              <a:rPr lang="es-MX" sz="2400" dirty="0"/>
              <a:t>) </a:t>
            </a:r>
            <a:endParaRPr lang="es-MX" sz="2400" dirty="0">
              <a:ea typeface="Calibri Light"/>
              <a:cs typeface="Calibri Light"/>
            </a:endParaRPr>
          </a:p>
          <a:p>
            <a:pPr marL="0" lvl="0" indent="0">
              <a:spcBef>
                <a:spcPts val="0"/>
              </a:spcBef>
              <a:buClr>
                <a:schemeClr val="dk1"/>
              </a:buClr>
              <a:buSzPct val="25000"/>
              <a:buNone/>
            </a:pPr>
            <a:endParaRPr lang="es-MX" sz="2400" dirty="0">
              <a:ea typeface="Calibri Light"/>
              <a:cs typeface="Calibri Light"/>
            </a:endParaRPr>
          </a:p>
          <a:p>
            <a:pPr marL="0" indent="0">
              <a:spcBef>
                <a:spcPts val="0"/>
              </a:spcBef>
              <a:buClr>
                <a:schemeClr val="dk1"/>
              </a:buClr>
              <a:buSzPct val="25000"/>
              <a:buNone/>
            </a:pPr>
            <a:r>
              <a:rPr lang="es-MX" sz="2400" dirty="0"/>
              <a:t>Posteriormente realizar la </a:t>
            </a:r>
            <a:r>
              <a:rPr lang="es-MX" sz="2400" b="1" dirty="0">
                <a:latin typeface="Calibri"/>
                <a:cs typeface="Calibri"/>
              </a:rPr>
              <a:t>evaluación secundaria</a:t>
            </a:r>
            <a:endParaRPr lang="en-US" sz="2400" b="1" dirty="0">
              <a:latin typeface="Calibri"/>
              <a:cs typeface="Calibri"/>
            </a:endParaRPr>
          </a:p>
        </p:txBody>
      </p:sp>
      <p:sp>
        <p:nvSpPr>
          <p:cNvPr id="7" name="Rectangle 6"/>
          <p:cNvSpPr/>
          <p:nvPr/>
        </p:nvSpPr>
        <p:spPr>
          <a:xfrm>
            <a:off x="10216171" y="0"/>
            <a:ext cx="1554480" cy="3939540"/>
          </a:xfrm>
          <a:prstGeom prst="rect">
            <a:avLst/>
          </a:prstGeom>
          <a:noFill/>
        </p:spPr>
        <p:txBody>
          <a:bodyPr wrap="square" lIns="91440" tIns="45720" rIns="91440" bIns="45720">
            <a:spAutoFit/>
          </a:bodyPr>
          <a:lstStyle/>
          <a:p>
            <a:pPr algn="ctr"/>
            <a:r>
              <a:rPr lang="en-US" sz="25000" b="1" cap="none" spc="0">
                <a:ln w="12700">
                  <a:solidFill>
                    <a:schemeClr val="tx2">
                      <a:satMod val="155000"/>
                    </a:schemeClr>
                  </a:solidFill>
                  <a:prstDash val="solid"/>
                </a:ln>
                <a:solidFill>
                  <a:srgbClr val="ED7D31"/>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1064619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23" y="253826"/>
            <a:ext cx="11185792" cy="727695"/>
          </a:xfrm>
        </p:spPr>
        <p:txBody>
          <a:bodyPr>
            <a:normAutofit fontScale="90000"/>
          </a:bodyPr>
          <a:lstStyle/>
          <a:p>
            <a:r>
              <a:rPr lang="es-MX" dirty="0"/>
              <a:t>Consideraciones pediátricas especiales: causas comunes</a:t>
            </a:r>
            <a:endParaRPr lang="es-MX" dirty="0">
              <a:cs typeface="Calibri"/>
            </a:endParaRPr>
          </a:p>
        </p:txBody>
      </p:sp>
      <p:sp>
        <p:nvSpPr>
          <p:cNvPr id="3" name="Content Placeholder 2"/>
          <p:cNvSpPr>
            <a:spLocks noGrp="1"/>
          </p:cNvSpPr>
          <p:nvPr>
            <p:ph idx="1"/>
          </p:nvPr>
        </p:nvSpPr>
        <p:spPr>
          <a:xfrm>
            <a:off x="497748" y="1191548"/>
            <a:ext cx="9866216" cy="4963853"/>
          </a:xfrm>
        </p:spPr>
        <p:txBody>
          <a:bodyPr vert="horz" lIns="91440" tIns="45720" rIns="91440" bIns="45720" rtlCol="0" anchor="t">
            <a:normAutofit fontScale="77500" lnSpcReduction="20000"/>
          </a:bodyPr>
          <a:lstStyle/>
          <a:p>
            <a:pPr>
              <a:lnSpc>
                <a:spcPct val="100000"/>
              </a:lnSpc>
            </a:pPr>
            <a:r>
              <a:rPr lang="es-MX" sz="3200" b="1" dirty="0"/>
              <a:t>Vómitos y diarrea: </a:t>
            </a:r>
            <a:endParaRPr lang="es-MX" sz="3200" b="1"/>
          </a:p>
          <a:p>
            <a:pPr lvl="1">
              <a:lnSpc>
                <a:spcPct val="100000"/>
              </a:lnSpc>
            </a:pPr>
            <a:r>
              <a:rPr lang="es-MX" sz="2800" dirty="0"/>
              <a:t>La gastroenteritis causa una aparición repentina de vómitos y diarrea, con cierto dolor abdominal y fiebre</a:t>
            </a:r>
            <a:endParaRPr lang="es-MX" sz="2800" dirty="0">
              <a:cs typeface="Calibri Light"/>
            </a:endParaRPr>
          </a:p>
          <a:p>
            <a:pPr lvl="1">
              <a:lnSpc>
                <a:spcPct val="100000"/>
              </a:lnSpc>
            </a:pPr>
            <a:endParaRPr lang="es-MX" sz="2800" dirty="0">
              <a:cs typeface="Calibri Light"/>
            </a:endParaRPr>
          </a:p>
          <a:p>
            <a:pPr>
              <a:lnSpc>
                <a:spcPct val="100000"/>
              </a:lnSpc>
            </a:pPr>
            <a:r>
              <a:rPr lang="es-MX" sz="3200" b="1" dirty="0"/>
              <a:t>Vómitos sin diarrea: </a:t>
            </a:r>
            <a:endParaRPr lang="es-MX" sz="3200" b="1" dirty="0">
              <a:cs typeface="Calibri Light"/>
            </a:endParaRPr>
          </a:p>
          <a:p>
            <a:pPr lvl="1">
              <a:lnSpc>
                <a:spcPct val="100000"/>
              </a:lnSpc>
            </a:pPr>
            <a:r>
              <a:rPr lang="es-MX" sz="2800" dirty="0"/>
              <a:t>Pueden sugerir un aumento de la presión en el cerebro (trauma, tumor) o una obstrucción intestinal</a:t>
            </a:r>
            <a:endParaRPr lang="es-MX" sz="2800" dirty="0">
              <a:cs typeface="Calibri Light"/>
            </a:endParaRPr>
          </a:p>
          <a:p>
            <a:pPr lvl="1">
              <a:lnSpc>
                <a:spcPct val="100000"/>
              </a:lnSpc>
            </a:pPr>
            <a:r>
              <a:rPr lang="es-MX" sz="2800" dirty="0"/>
              <a:t>Es importante examinar al niño para detectar posibles signos de traumatismo</a:t>
            </a:r>
            <a:endParaRPr lang="es-MX" sz="2800" dirty="0">
              <a:cs typeface="Calibri Light"/>
            </a:endParaRPr>
          </a:p>
          <a:p>
            <a:pPr lvl="1">
              <a:lnSpc>
                <a:spcPct val="100000"/>
              </a:lnSpc>
            </a:pPr>
            <a:r>
              <a:rPr lang="es-MX" sz="2800" dirty="0"/>
              <a:t>Los vómitos asociados con fiebre pueden sugerir una infección</a:t>
            </a:r>
            <a:endParaRPr lang="es-MX" sz="2800" dirty="0">
              <a:cs typeface="Calibri Light"/>
            </a:endParaRPr>
          </a:p>
          <a:p>
            <a:pPr lvl="1">
              <a:lnSpc>
                <a:spcPct val="100000"/>
              </a:lnSpc>
            </a:pPr>
            <a:endParaRPr lang="es-MX" sz="2800" dirty="0"/>
          </a:p>
          <a:p>
            <a:pPr>
              <a:lnSpc>
                <a:spcPct val="100000"/>
              </a:lnSpc>
            </a:pPr>
            <a:r>
              <a:rPr lang="es-MX" sz="3200" b="1" dirty="0"/>
              <a:t>Infección devastadora:</a:t>
            </a:r>
            <a:endParaRPr lang="es-MX" sz="3200" b="1" dirty="0">
              <a:cs typeface="Calibri Light"/>
            </a:endParaRPr>
          </a:p>
          <a:p>
            <a:pPr lvl="1">
              <a:lnSpc>
                <a:spcPct val="100000"/>
              </a:lnSpc>
            </a:pPr>
            <a:r>
              <a:rPr lang="es-MX" sz="2800" dirty="0"/>
              <a:t>La fiebre puede hacer que los niños se deshidraten rápidamente</a:t>
            </a:r>
            <a:endParaRPr lang="es-MX" sz="2800" dirty="0">
              <a:cs typeface="Calibri Light"/>
            </a:endParaRPr>
          </a:p>
          <a:p>
            <a:pPr lvl="1">
              <a:lnSpc>
                <a:spcPct val="100000"/>
              </a:lnSpc>
            </a:pPr>
            <a:r>
              <a:rPr lang="es-MX" sz="2800" dirty="0"/>
              <a:t>Además, una infección devastadora puede hacer que los vasos sanguíneos se dilaten, lo que empeora el estado de choque</a:t>
            </a:r>
            <a:endParaRPr lang="en-US" sz="2600" dirty="0">
              <a:sym typeface="Lato"/>
            </a:endParaRPr>
          </a:p>
          <a:p>
            <a:pPr>
              <a:lnSpc>
                <a:spcPct val="100000"/>
              </a:lnSpc>
            </a:pPr>
            <a:endParaRPr lang="en-US" sz="3000"/>
          </a:p>
          <a:p>
            <a:pPr lvl="1">
              <a:lnSpc>
                <a:spcPct val="100000"/>
              </a:lnSpc>
            </a:pPr>
            <a:endParaRPr lang="en-US" sz="3000">
              <a:sym typeface="Lato"/>
            </a:endParaRPr>
          </a:p>
          <a:p>
            <a:pPr>
              <a:lnSpc>
                <a:spcPct val="100000"/>
              </a:lnSpc>
            </a:pPr>
            <a:endParaRPr lang="en-US" sz="4000">
              <a:sym typeface="Lato"/>
            </a:endParaRPr>
          </a:p>
          <a:p>
            <a:pPr>
              <a:lnSpc>
                <a:spcPct val="100000"/>
              </a:lnSpc>
            </a:pPr>
            <a:endParaRPr lang="en-US" sz="3000">
              <a:sym typeface="Lato"/>
            </a:endParaRPr>
          </a:p>
          <a:p>
            <a:pPr lvl="1">
              <a:lnSpc>
                <a:spcPct val="100000"/>
              </a:lnSpc>
            </a:pPr>
            <a:endParaRPr lang="en-US" sz="3000">
              <a:sym typeface="Lato"/>
            </a:endParaRPr>
          </a:p>
          <a:p>
            <a:pPr lvl="1">
              <a:lnSpc>
                <a:spcPct val="100000"/>
              </a:lnSpc>
            </a:pPr>
            <a:endParaRPr lang="en-US" sz="3000">
              <a:sym typeface="Lato"/>
            </a:endParaRPr>
          </a:p>
          <a:p>
            <a:pPr lvl="1">
              <a:lnSpc>
                <a:spcPct val="100000"/>
              </a:lnSpc>
            </a:pPr>
            <a:endParaRPr lang="en-US" sz="3000">
              <a:sym typeface="Lato"/>
            </a:endParaRPr>
          </a:p>
          <a:p>
            <a:pPr lvl="1"/>
            <a:endParaRPr lang="en-US">
              <a:latin typeface="Calibri" charset="0"/>
              <a:ea typeface="Calibri" charset="0"/>
              <a:cs typeface="Calibri" charset="0"/>
              <a:sym typeface="Lato"/>
            </a:endParaRPr>
          </a:p>
          <a:p>
            <a:pPr lvl="1"/>
            <a:endParaRPr lang="en-US" sz="2000">
              <a:latin typeface="Calibri" charset="0"/>
              <a:ea typeface="Calibri" charset="0"/>
              <a:cs typeface="Calibri" charset="0"/>
            </a:endParaRPr>
          </a:p>
        </p:txBody>
      </p:sp>
      <p:pic>
        <p:nvPicPr>
          <p:cNvPr id="43014" name="Picture 6" descr="A picture containing text&#10;&#10;Description automatically generated">
            <a:extLst>
              <a:ext uri="{FF2B5EF4-FFF2-40B4-BE49-F238E27FC236}">
                <a16:creationId xmlns:a16="http://schemas.microsoft.com/office/drawing/2014/main" id="{56684DF2-9A6E-E8EE-2A2F-14FDBE934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8374" y="2439776"/>
            <a:ext cx="1890025" cy="14907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3E6740-BCDD-01A4-17BF-49F44F297D18}"/>
              </a:ext>
            </a:extLst>
          </p:cNvPr>
          <p:cNvSpPr txBox="1"/>
          <p:nvPr/>
        </p:nvSpPr>
        <p:spPr>
          <a:xfrm>
            <a:off x="10163890" y="4018096"/>
            <a:ext cx="1763486"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050" b="1">
                <a:solidFill>
                  <a:srgbClr val="4D5156"/>
                </a:solidFill>
                <a:latin typeface="Arial"/>
              </a:rPr>
              <a:t>©</a:t>
            </a:r>
            <a:r>
              <a:rPr lang="en-US" sz="1100" b="1"/>
              <a:t>WHO/Laerdal Medical</a:t>
            </a:r>
            <a:endParaRPr lang="en-US"/>
          </a:p>
        </p:txBody>
      </p:sp>
    </p:spTree>
    <p:extLst>
      <p:ext uri="{BB962C8B-B14F-4D97-AF65-F5344CB8AC3E}">
        <p14:creationId xmlns:p14="http://schemas.microsoft.com/office/powerpoint/2010/main" val="8482781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851" y="1173794"/>
            <a:ext cx="9087537" cy="5152325"/>
          </a:xfrm>
        </p:spPr>
        <p:txBody>
          <a:bodyPr vert="horz" lIns="91440" tIns="45720" rIns="91440" bIns="45720" rtlCol="0" anchor="t">
            <a:normAutofit/>
          </a:bodyPr>
          <a:lstStyle/>
          <a:p>
            <a:r>
              <a:rPr lang="es-MX" sz="2400" dirty="0">
                <a:ea typeface="+mj-lt"/>
                <a:cs typeface="+mj-lt"/>
              </a:rPr>
              <a:t>En caso de estado de choque, administre LÍQUIDOS IV especializados, si están disponibles</a:t>
            </a:r>
            <a:endParaRPr lang="es-ES" sz="2400" dirty="0"/>
          </a:p>
          <a:p>
            <a:r>
              <a:rPr lang="es-MX" sz="2400" dirty="0">
                <a:ea typeface="+mj-lt"/>
                <a:cs typeface="+mj-lt"/>
              </a:rPr>
              <a:t>Los niños desnutridos tienen un alto riesgo de sufrir hipoglucemia y necesitarán azúcar además de líquidos</a:t>
            </a:r>
            <a:endParaRPr lang="es-MX" sz="2400" dirty="0"/>
          </a:p>
          <a:p>
            <a:r>
              <a:rPr lang="es-MX" sz="2400" dirty="0">
                <a:ea typeface="+mj-lt"/>
                <a:cs typeface="+mj-lt"/>
              </a:rPr>
              <a:t>Administre menos LÍQUIDOS IV más lentamente y reevalúe con frecuencia</a:t>
            </a:r>
            <a:endParaRPr lang="es-MX" sz="2400" dirty="0"/>
          </a:p>
          <a:p>
            <a:r>
              <a:rPr lang="es-MX" sz="2400" dirty="0">
                <a:ea typeface="+mj-lt"/>
                <a:cs typeface="+mj-lt"/>
              </a:rPr>
              <a:t>Escuche si hay crepitantes en los pulmones y signos de sobrecarga de líquido cada 5 minutos</a:t>
            </a:r>
            <a:endParaRPr lang="en-US" sz="2400" dirty="0"/>
          </a:p>
          <a:p>
            <a:r>
              <a:rPr lang="es-MX" sz="2400" dirty="0">
                <a:ea typeface="+mj-lt"/>
                <a:cs typeface="+mj-lt"/>
              </a:rPr>
              <a:t>Detenga los líquidos IV si se desarrolla una sobrecarga</a:t>
            </a:r>
            <a:endParaRPr lang="es-MX" sz="2400" dirty="0"/>
          </a:p>
          <a:p>
            <a:r>
              <a:rPr lang="es-MX" sz="2400" dirty="0">
                <a:ea typeface="+mj-lt"/>
                <a:cs typeface="+mj-lt"/>
              </a:rPr>
              <a:t>Cambie a LÍQUIDOS ORALES </a:t>
            </a:r>
            <a:r>
              <a:rPr lang="es-MX" sz="2400" dirty="0">
                <a:solidFill>
                  <a:schemeClr val="accent2"/>
                </a:solidFill>
                <a:ea typeface="+mj-lt"/>
                <a:cs typeface="+mj-lt"/>
              </a:rPr>
              <a:t>tan pronto como mejoren los signos de mala perfusión</a:t>
            </a:r>
            <a:endParaRPr lang="es-MX" sz="2400" dirty="0">
              <a:solidFill>
                <a:schemeClr val="accent2"/>
              </a:solidFill>
              <a:ea typeface="Calibri Light"/>
              <a:cs typeface="Calibri Light"/>
            </a:endParaRPr>
          </a:p>
          <a:p>
            <a:pPr>
              <a:lnSpc>
                <a:spcPct val="100000"/>
              </a:lnSpc>
            </a:pPr>
            <a:r>
              <a:rPr lang="es-MX" sz="2400" dirty="0">
                <a:ea typeface="+mj-lt"/>
                <a:cs typeface="+mj-lt"/>
              </a:rPr>
              <a:t>Prepárese para TRASLADO/TRANSFERENCIA a un proveedor avanzado</a:t>
            </a:r>
            <a:endParaRPr lang="en-US" sz="2400" dirty="0"/>
          </a:p>
          <a:p>
            <a:pPr>
              <a:lnSpc>
                <a:spcPct val="100000"/>
              </a:lnSpc>
            </a:pPr>
            <a:endParaRPr lang="en-US" sz="2400">
              <a:sym typeface="Lato"/>
            </a:endParaRPr>
          </a:p>
          <a:p>
            <a:pPr lvl="1">
              <a:lnSpc>
                <a:spcPct val="100000"/>
              </a:lnSpc>
            </a:pPr>
            <a:endParaRPr lang="en-US">
              <a:sym typeface="Lato"/>
            </a:endParaRPr>
          </a:p>
          <a:p>
            <a:pPr lvl="1">
              <a:lnSpc>
                <a:spcPct val="100000"/>
              </a:lnSpc>
            </a:pPr>
            <a:endParaRPr lang="en-US">
              <a:sym typeface="Lato"/>
            </a:endParaRPr>
          </a:p>
          <a:p>
            <a:pPr lvl="1">
              <a:lnSpc>
                <a:spcPct val="100000"/>
              </a:lnSpc>
            </a:pPr>
            <a:endParaRPr lang="en-US">
              <a:sym typeface="Lato"/>
            </a:endParaRPr>
          </a:p>
          <a:p>
            <a:pPr lvl="1"/>
            <a:endParaRPr lang="en-US">
              <a:latin typeface="Calibri" charset="0"/>
              <a:ea typeface="Calibri" charset="0"/>
              <a:cs typeface="Calibri" charset="0"/>
              <a:sym typeface="Lato"/>
            </a:endParaRPr>
          </a:p>
          <a:p>
            <a:pPr lvl="1"/>
            <a:endParaRPr lang="en-US">
              <a:latin typeface="Calibri" charset="0"/>
              <a:ea typeface="Calibri" charset="0"/>
              <a:cs typeface="Calibri" charset="0"/>
            </a:endParaRPr>
          </a:p>
        </p:txBody>
      </p:sp>
      <p:pic>
        <p:nvPicPr>
          <p:cNvPr id="4" name="Imagen 3">
            <a:extLst>
              <a:ext uri="{FF2B5EF4-FFF2-40B4-BE49-F238E27FC236}">
                <a16:creationId xmlns:a16="http://schemas.microsoft.com/office/drawing/2014/main" id="{AF380559-61D6-E220-C1DF-F1DB776DBC83}"/>
              </a:ext>
            </a:extLst>
          </p:cNvPr>
          <p:cNvPicPr>
            <a:picLocks noChangeAspect="1"/>
          </p:cNvPicPr>
          <p:nvPr/>
        </p:nvPicPr>
        <p:blipFill>
          <a:blip r:embed="rId3"/>
          <a:stretch>
            <a:fillRect/>
          </a:stretch>
        </p:blipFill>
        <p:spPr>
          <a:xfrm>
            <a:off x="9140175" y="3237733"/>
            <a:ext cx="3159240" cy="2064136"/>
          </a:xfrm>
          <a:prstGeom prst="rect">
            <a:avLst/>
          </a:prstGeom>
        </p:spPr>
      </p:pic>
      <p:pic>
        <p:nvPicPr>
          <p:cNvPr id="5" name="Imagen 4">
            <a:extLst>
              <a:ext uri="{FF2B5EF4-FFF2-40B4-BE49-F238E27FC236}">
                <a16:creationId xmlns:a16="http://schemas.microsoft.com/office/drawing/2014/main" id="{DD1876F5-7433-93F8-219C-77EBE931827F}"/>
              </a:ext>
            </a:extLst>
          </p:cNvPr>
          <p:cNvPicPr>
            <a:picLocks noChangeAspect="1"/>
          </p:cNvPicPr>
          <p:nvPr/>
        </p:nvPicPr>
        <p:blipFill>
          <a:blip r:embed="rId4"/>
          <a:stretch>
            <a:fillRect/>
          </a:stretch>
        </p:blipFill>
        <p:spPr>
          <a:xfrm>
            <a:off x="9998322" y="1459534"/>
            <a:ext cx="1649357" cy="1326816"/>
          </a:xfrm>
          <a:prstGeom prst="rect">
            <a:avLst/>
          </a:prstGeom>
        </p:spPr>
      </p:pic>
      <p:pic>
        <p:nvPicPr>
          <p:cNvPr id="6" name="Imagen 5">
            <a:extLst>
              <a:ext uri="{FF2B5EF4-FFF2-40B4-BE49-F238E27FC236}">
                <a16:creationId xmlns:a16="http://schemas.microsoft.com/office/drawing/2014/main" id="{1BA93839-D964-9EE6-4B19-24F1B0A635E5}"/>
              </a:ext>
            </a:extLst>
          </p:cNvPr>
          <p:cNvPicPr>
            <a:picLocks noChangeAspect="1"/>
          </p:cNvPicPr>
          <p:nvPr/>
        </p:nvPicPr>
        <p:blipFill>
          <a:blip r:embed="rId5"/>
          <a:stretch>
            <a:fillRect/>
          </a:stretch>
        </p:blipFill>
        <p:spPr>
          <a:xfrm>
            <a:off x="10031867" y="2786349"/>
            <a:ext cx="1761897" cy="304826"/>
          </a:xfrm>
          <a:prstGeom prst="rect">
            <a:avLst/>
          </a:prstGeom>
        </p:spPr>
      </p:pic>
      <p:pic>
        <p:nvPicPr>
          <p:cNvPr id="7" name="Imagen 6">
            <a:extLst>
              <a:ext uri="{FF2B5EF4-FFF2-40B4-BE49-F238E27FC236}">
                <a16:creationId xmlns:a16="http://schemas.microsoft.com/office/drawing/2014/main" id="{3B81729D-02E6-7EB1-D703-FEBEB1BD8ED5}"/>
              </a:ext>
            </a:extLst>
          </p:cNvPr>
          <p:cNvPicPr>
            <a:picLocks noChangeAspect="1"/>
          </p:cNvPicPr>
          <p:nvPr/>
        </p:nvPicPr>
        <p:blipFill>
          <a:blip r:embed="rId5"/>
          <a:stretch>
            <a:fillRect/>
          </a:stretch>
        </p:blipFill>
        <p:spPr>
          <a:xfrm>
            <a:off x="9974338" y="5305528"/>
            <a:ext cx="1761897" cy="304826"/>
          </a:xfrm>
          <a:prstGeom prst="rect">
            <a:avLst/>
          </a:prstGeom>
        </p:spPr>
      </p:pic>
      <p:sp>
        <p:nvSpPr>
          <p:cNvPr id="11" name="Title 1">
            <a:extLst>
              <a:ext uri="{FF2B5EF4-FFF2-40B4-BE49-F238E27FC236}">
                <a16:creationId xmlns:a16="http://schemas.microsoft.com/office/drawing/2014/main" id="{080027FE-B3A5-6122-3890-734193241D5D}"/>
              </a:ext>
            </a:extLst>
          </p:cNvPr>
          <p:cNvSpPr>
            <a:spLocks noGrp="1"/>
          </p:cNvSpPr>
          <p:nvPr>
            <p:ph type="title"/>
          </p:nvPr>
        </p:nvSpPr>
        <p:spPr>
          <a:xfrm>
            <a:off x="498423" y="253826"/>
            <a:ext cx="11185792" cy="727695"/>
          </a:xfrm>
        </p:spPr>
        <p:txBody>
          <a:bodyPr>
            <a:normAutofit fontScale="90000"/>
          </a:bodyPr>
          <a:lstStyle/>
          <a:p>
            <a:r>
              <a:rPr lang="es-MX" dirty="0"/>
              <a:t>Consideraciones pediátricas especiales: desnutrición</a:t>
            </a:r>
            <a:endParaRPr lang="es-MX" dirty="0">
              <a:cs typeface="Calibri"/>
            </a:endParaRPr>
          </a:p>
        </p:txBody>
      </p:sp>
    </p:spTree>
    <p:extLst>
      <p:ext uri="{BB962C8B-B14F-4D97-AF65-F5344CB8AC3E}">
        <p14:creationId xmlns:p14="http://schemas.microsoft.com/office/powerpoint/2010/main" val="4272544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Pregunta 5 del libro de ejercicios</a:t>
            </a:r>
            <a:endParaRPr lang="en-US"/>
          </a:p>
        </p:txBody>
      </p:sp>
      <p:sp>
        <p:nvSpPr>
          <p:cNvPr id="3" name="Content Placeholder 2"/>
          <p:cNvSpPr>
            <a:spLocks noGrp="1"/>
          </p:cNvSpPr>
          <p:nvPr>
            <p:ph idx="1"/>
          </p:nvPr>
        </p:nvSpPr>
        <p:spPr>
          <a:xfrm>
            <a:off x="838200" y="1874395"/>
            <a:ext cx="10515600" cy="4376776"/>
          </a:xfrm>
        </p:spPr>
        <p:txBody>
          <a:bodyPr>
            <a:normAutofit fontScale="92500" lnSpcReduction="10000"/>
          </a:bodyPr>
          <a:lstStyle/>
          <a:p>
            <a:pPr marL="0" indent="0">
              <a:buNone/>
            </a:pPr>
            <a:r>
              <a:rPr lang="es-MX"/>
              <a:t>Utilizando la sección indicada del libro de ejercicios, indique signos de una deshidratación grave en niños.</a:t>
            </a:r>
          </a:p>
          <a:p>
            <a:pPr marL="0" indent="0">
              <a:buNone/>
            </a:pPr>
            <a:r>
              <a:rPr lang="en-US"/>
              <a:t>1.</a:t>
            </a:r>
          </a:p>
          <a:p>
            <a:pPr marL="0" indent="0">
              <a:buNone/>
            </a:pPr>
            <a:r>
              <a:rPr lang="en-US"/>
              <a:t>2.</a:t>
            </a:r>
          </a:p>
          <a:p>
            <a:pPr marL="0" indent="0">
              <a:buNone/>
            </a:pPr>
            <a:r>
              <a:rPr lang="en-US"/>
              <a:t>3.</a:t>
            </a:r>
          </a:p>
          <a:p>
            <a:pPr marL="0" indent="0">
              <a:buNone/>
            </a:pPr>
            <a:r>
              <a:rPr lang="en-US"/>
              <a:t>4.</a:t>
            </a:r>
          </a:p>
          <a:p>
            <a:pPr marL="0" indent="0">
              <a:buNone/>
            </a:pPr>
            <a:r>
              <a:rPr lang="en-US"/>
              <a:t>5.</a:t>
            </a:r>
          </a:p>
          <a:p>
            <a:pPr marL="0" indent="0">
              <a:buNone/>
            </a:pPr>
            <a:r>
              <a:rPr lang="en-US"/>
              <a:t>6.</a:t>
            </a:r>
          </a:p>
          <a:p>
            <a:pPr marL="0" indent="0">
              <a:buNone/>
            </a:pPr>
            <a:r>
              <a:rPr lang="en-US"/>
              <a:t>7.</a:t>
            </a:r>
          </a:p>
          <a:p>
            <a:pPr marL="0" indent="0">
              <a:buNone/>
            </a:pPr>
            <a:r>
              <a:rPr lang="en-US"/>
              <a:t>8. </a:t>
            </a:r>
          </a:p>
        </p:txBody>
      </p:sp>
      <p:pic>
        <p:nvPicPr>
          <p:cNvPr id="5" name="Picture 4"/>
          <p:cNvPicPr>
            <a:picLocks noChangeAspect="1"/>
          </p:cNvPicPr>
          <p:nvPr/>
        </p:nvPicPr>
        <p:blipFill>
          <a:blip r:embed="rId3"/>
          <a:stretch>
            <a:fillRect/>
          </a:stretch>
        </p:blipFill>
        <p:spPr>
          <a:xfrm>
            <a:off x="9975273" y="365124"/>
            <a:ext cx="1930978" cy="1509270"/>
          </a:xfrm>
          <a:prstGeom prst="rect">
            <a:avLst/>
          </a:prstGeom>
        </p:spPr>
      </p:pic>
    </p:spTree>
    <p:extLst>
      <p:ext uri="{BB962C8B-B14F-4D97-AF65-F5344CB8AC3E}">
        <p14:creationId xmlns:p14="http://schemas.microsoft.com/office/powerpoint/2010/main" val="16233423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5" y="171199"/>
            <a:ext cx="11084803" cy="1039839"/>
          </a:xfrm>
        </p:spPr>
        <p:txBody>
          <a:bodyPr>
            <a:normAutofit fontScale="90000"/>
          </a:bodyPr>
          <a:lstStyle/>
          <a:p>
            <a:r>
              <a:rPr lang="es-MX" dirty="0"/>
              <a:t>Consideraciones relacionadas con el desino del paciente</a:t>
            </a:r>
            <a:endParaRPr lang="es-MX" dirty="0">
              <a:cs typeface="Calibri"/>
            </a:endParaRPr>
          </a:p>
        </p:txBody>
      </p:sp>
      <p:sp>
        <p:nvSpPr>
          <p:cNvPr id="3" name="Content Placeholder 2"/>
          <p:cNvSpPr>
            <a:spLocks noGrp="1"/>
          </p:cNvSpPr>
          <p:nvPr>
            <p:ph idx="1"/>
          </p:nvPr>
        </p:nvSpPr>
        <p:spPr>
          <a:xfrm>
            <a:off x="773935" y="1623649"/>
            <a:ext cx="10515600" cy="4513182"/>
          </a:xfrm>
        </p:spPr>
        <p:txBody>
          <a:bodyPr vert="horz" lIns="91440" tIns="45720" rIns="91440" bIns="45720" rtlCol="0" anchor="t">
            <a:normAutofit/>
          </a:bodyPr>
          <a:lstStyle/>
          <a:p>
            <a:r>
              <a:rPr lang="es-MX" sz="2400" dirty="0"/>
              <a:t>Las personas que están en estado de choque pueden empeorar y morir rápidamente</a:t>
            </a:r>
          </a:p>
          <a:p>
            <a:r>
              <a:rPr lang="es-MX" sz="2400" dirty="0"/>
              <a:t>Las mismas enfermedades que causan el estado de choque también interfieren con la capacidad del cuerpo de manejar los líquidos</a:t>
            </a:r>
            <a:endParaRPr lang="es-MX" sz="2400" dirty="0">
              <a:cs typeface="Calibri Light"/>
            </a:endParaRPr>
          </a:p>
          <a:p>
            <a:r>
              <a:rPr lang="es-MX" sz="2400" dirty="0"/>
              <a:t>Los pacientes que están en estado de choque pueden estar confundidos y ansiosos. Asegúrese de que durante el traslado estén seguros</a:t>
            </a:r>
            <a:endParaRPr lang="es-MX" sz="2400" dirty="0">
              <a:cs typeface="Calibri Light"/>
            </a:endParaRPr>
          </a:p>
          <a:p>
            <a:r>
              <a:rPr lang="es-MX" sz="2400" dirty="0"/>
              <a:t>Los pacientes en estado de choque suelen ser transferidos para transfusión o cirugía general u obstetricia</a:t>
            </a:r>
            <a:endParaRPr lang="es-MX" sz="2400" dirty="0">
              <a:cs typeface="Calibri Light"/>
            </a:endParaRPr>
          </a:p>
          <a:p>
            <a:pPr lvl="1"/>
            <a:r>
              <a:rPr lang="es-MX" dirty="0"/>
              <a:t>Comuníquese directamente con el establecimiento que va a recibirlos, para asegurarse de que los recursos estén disponibles</a:t>
            </a:r>
            <a:endParaRPr lang="en-US" dirty="0"/>
          </a:p>
        </p:txBody>
      </p:sp>
    </p:spTree>
    <p:extLst>
      <p:ext uri="{BB962C8B-B14F-4D97-AF65-F5344CB8AC3E}">
        <p14:creationId xmlns:p14="http://schemas.microsoft.com/office/powerpoint/2010/main" val="18794235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443" y="1230053"/>
            <a:ext cx="10515600" cy="2852737"/>
          </a:xfrm>
        </p:spPr>
        <p:txBody>
          <a:bodyPr>
            <a:noAutofit/>
          </a:bodyPr>
          <a:lstStyle/>
          <a:p>
            <a:r>
              <a:rPr lang="es-ES_tradnl" sz="10000">
                <a:latin typeface="Calibri" panose="020F0502020204030204" pitchFamily="34" charset="0"/>
                <a:cs typeface="Calibri" panose="020F0502020204030204" pitchFamily="34" charset="0"/>
              </a:rPr>
              <a:t>Preguntas</a:t>
            </a:r>
          </a:p>
        </p:txBody>
      </p:sp>
      <p:pic>
        <p:nvPicPr>
          <p:cNvPr id="5" name="Graphic 4" descr="Question Mark with solid fill">
            <a:extLst>
              <a:ext uri="{FF2B5EF4-FFF2-40B4-BE49-F238E27FC236}">
                <a16:creationId xmlns:a16="http://schemas.microsoft.com/office/drawing/2014/main" id="{0F7A68C7-EA12-5636-42D8-0EF918341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593" y="2640835"/>
            <a:ext cx="1240344" cy="1240344"/>
          </a:xfrm>
          <a:prstGeom prst="rect">
            <a:avLst/>
          </a:prstGeom>
        </p:spPr>
      </p:pic>
      <p:pic>
        <p:nvPicPr>
          <p:cNvPr id="6" name="Graphic 5" descr="Question Mark with solid fill">
            <a:extLst>
              <a:ext uri="{FF2B5EF4-FFF2-40B4-BE49-F238E27FC236}">
                <a16:creationId xmlns:a16="http://schemas.microsoft.com/office/drawing/2014/main" id="{F3FB05E8-658B-5DC1-AF1B-8818522773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991201" y="2719532"/>
            <a:ext cx="1240344" cy="1240344"/>
          </a:xfrm>
          <a:prstGeom prst="rect">
            <a:avLst/>
          </a:prstGeom>
        </p:spPr>
      </p:pic>
    </p:spTree>
    <p:extLst>
      <p:ext uri="{BB962C8B-B14F-4D97-AF65-F5344CB8AC3E}">
        <p14:creationId xmlns:p14="http://schemas.microsoft.com/office/powerpoint/2010/main" val="13609818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22944A-BD87-16CC-9A6C-242816491D21}"/>
              </a:ext>
            </a:extLst>
          </p:cNvPr>
          <p:cNvSpPr txBox="1"/>
          <p:nvPr/>
        </p:nvSpPr>
        <p:spPr>
          <a:xfrm flipH="1">
            <a:off x="0" y="2110833"/>
            <a:ext cx="12191999" cy="1446550"/>
          </a:xfrm>
          <a:prstGeom prst="rect">
            <a:avLst/>
          </a:prstGeom>
          <a:solidFill>
            <a:srgbClr val="002060"/>
          </a:solidFill>
        </p:spPr>
        <p:txBody>
          <a:bodyPr wrap="square" lIns="91440" tIns="45720" rIns="91440" bIns="45720" rtlCol="0" anchor="t">
            <a:spAutoFit/>
          </a:bodyPr>
          <a:lstStyle/>
          <a:p>
            <a:endParaRPr lang="es-419" sz="4400" b="1" dirty="0">
              <a:solidFill>
                <a:schemeClr val="bg1"/>
              </a:solidFill>
            </a:endParaRPr>
          </a:p>
          <a:p>
            <a:r>
              <a:rPr lang="es-419" sz="4400" b="1" dirty="0">
                <a:solidFill>
                  <a:schemeClr val="bg1"/>
                </a:solidFill>
              </a:rPr>
              <a:t>Tarjeta rápidas</a:t>
            </a:r>
            <a:endParaRPr lang="es-419" dirty="0">
              <a:solidFill>
                <a:schemeClr val="bg1"/>
              </a:solidFill>
            </a:endParaRPr>
          </a:p>
        </p:txBody>
      </p:sp>
      <p:pic>
        <p:nvPicPr>
          <p:cNvPr id="7" name="Picture 6" descr="A close-up of a syringe and a tube&#10;&#10;Description automatically generated with low confidence">
            <a:extLst>
              <a:ext uri="{FF2B5EF4-FFF2-40B4-BE49-F238E27FC236}">
                <a16:creationId xmlns:a16="http://schemas.microsoft.com/office/drawing/2014/main" id="{5610D5AB-E685-EDD7-D096-6784147F82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86195" y="144344"/>
            <a:ext cx="1138649" cy="1619250"/>
          </a:xfrm>
          <a:prstGeom prst="rect">
            <a:avLst/>
          </a:prstGeom>
          <a:ln>
            <a:noFill/>
          </a:ln>
          <a:effectLst>
            <a:outerShdw blurRad="292100" dist="139700" dir="2700000" algn="tl" rotWithShape="0">
              <a:srgbClr val="333333">
                <a:alpha val="65000"/>
              </a:srgbClr>
            </a:outerShdw>
          </a:effectLst>
        </p:spPr>
      </p:pic>
      <p:pic>
        <p:nvPicPr>
          <p:cNvPr id="9" name="Picture 10" descr="Logo, company name&#10;&#10;Description automatically generated">
            <a:extLst>
              <a:ext uri="{FF2B5EF4-FFF2-40B4-BE49-F238E27FC236}">
                <a16:creationId xmlns:a16="http://schemas.microsoft.com/office/drawing/2014/main" id="{83E145AF-B015-B9EB-1BE8-CF877F2EA247}"/>
              </a:ext>
            </a:extLst>
          </p:cNvPr>
          <p:cNvPicPr>
            <a:picLocks noChangeAspect="1"/>
          </p:cNvPicPr>
          <p:nvPr/>
        </p:nvPicPr>
        <p:blipFill>
          <a:blip r:embed="rId4"/>
          <a:stretch>
            <a:fillRect/>
          </a:stretch>
        </p:blipFill>
        <p:spPr>
          <a:xfrm>
            <a:off x="8964917" y="5716787"/>
            <a:ext cx="3155301" cy="1090789"/>
          </a:xfrm>
          <a:prstGeom prst="rect">
            <a:avLst/>
          </a:prstGeom>
        </p:spPr>
      </p:pic>
    </p:spTree>
    <p:extLst>
      <p:ext uri="{BB962C8B-B14F-4D97-AF65-F5344CB8AC3E}">
        <p14:creationId xmlns:p14="http://schemas.microsoft.com/office/powerpoint/2010/main" val="1832454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4834" y="185737"/>
            <a:ext cx="9067800" cy="6486525"/>
          </a:xfrm>
          <a:prstGeom prst="rect">
            <a:avLst/>
          </a:prstGeom>
        </p:spPr>
      </p:pic>
    </p:spTree>
    <p:extLst>
      <p:ext uri="{BB962C8B-B14F-4D97-AF65-F5344CB8AC3E}">
        <p14:creationId xmlns:p14="http://schemas.microsoft.com/office/powerpoint/2010/main" val="13974371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6518" y="201915"/>
            <a:ext cx="10224807" cy="6474270"/>
          </a:xfrm>
          <a:prstGeom prst="rect">
            <a:avLst/>
          </a:prstGeom>
        </p:spPr>
      </p:pic>
    </p:spTree>
    <p:extLst>
      <p:ext uri="{BB962C8B-B14F-4D97-AF65-F5344CB8AC3E}">
        <p14:creationId xmlns:p14="http://schemas.microsoft.com/office/powerpoint/2010/main" val="1055695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329" y="304801"/>
            <a:ext cx="12171671" cy="5434012"/>
          </a:xfrm>
          <a:prstGeom prst="rect">
            <a:avLst/>
          </a:prstGeom>
        </p:spPr>
      </p:pic>
    </p:spTree>
    <p:extLst>
      <p:ext uri="{BB962C8B-B14F-4D97-AF65-F5344CB8AC3E}">
        <p14:creationId xmlns:p14="http://schemas.microsoft.com/office/powerpoint/2010/main" val="13633188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54306" y="65459"/>
            <a:ext cx="8156481" cy="6883028"/>
          </a:xfrm>
          <a:prstGeom prst="rect">
            <a:avLst/>
          </a:prstGeom>
        </p:spPr>
      </p:pic>
    </p:spTree>
    <p:extLst>
      <p:ext uri="{BB962C8B-B14F-4D97-AF65-F5344CB8AC3E}">
        <p14:creationId xmlns:p14="http://schemas.microsoft.com/office/powerpoint/2010/main" val="37338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3314" y="2877001"/>
            <a:ext cx="9256350" cy="2747850"/>
          </a:xfrm>
        </p:spPr>
        <p:txBody>
          <a:bodyPr vert="horz" lIns="91440" tIns="45720" rIns="91440" bIns="45720" rtlCol="0" anchor="t">
            <a:noAutofit/>
          </a:bodyPr>
          <a:lstStyle/>
          <a:p>
            <a:pPr marL="0" indent="0">
              <a:buNone/>
            </a:pPr>
            <a:r>
              <a:rPr lang="es-MX" sz="2400" b="1" u="sng" dirty="0">
                <a:latin typeface="Calibri"/>
                <a:cs typeface="Calibri Light"/>
              </a:rPr>
              <a:t>Respiración</a:t>
            </a:r>
          </a:p>
          <a:p>
            <a:pPr lvl="1"/>
            <a:r>
              <a:rPr lang="es-MX" dirty="0"/>
              <a:t>La </a:t>
            </a:r>
            <a:r>
              <a:rPr lang="es-MX" i="1" dirty="0"/>
              <a:t>sibilancia</a:t>
            </a:r>
            <a:r>
              <a:rPr lang="es-MX" dirty="0"/>
              <a:t> a veces indica una reacción alérgica grave </a:t>
            </a:r>
          </a:p>
          <a:p>
            <a:pPr lvl="2"/>
            <a:r>
              <a:rPr lang="es-MX" dirty="0"/>
              <a:t>Una reacción alérgica grave puede provocar un estado de choque</a:t>
            </a:r>
            <a:endParaRPr lang="es-MX" dirty="0">
              <a:cs typeface="Calibri Light"/>
            </a:endParaRPr>
          </a:p>
          <a:p>
            <a:pPr lvl="1"/>
            <a:r>
              <a:rPr lang="es-MX" dirty="0"/>
              <a:t>El estado de choque y la </a:t>
            </a:r>
            <a:r>
              <a:rPr lang="es-MX" i="1" dirty="0"/>
              <a:t>ausencia de ruidos respiratorios </a:t>
            </a:r>
            <a:r>
              <a:rPr lang="es-MX" dirty="0"/>
              <a:t>de un lado pueden indicar neumotórax a tensión</a:t>
            </a:r>
            <a:endParaRPr lang="es-MX" dirty="0">
              <a:cs typeface="Calibri Light"/>
            </a:endParaRPr>
          </a:p>
          <a:p>
            <a:pPr lvl="1"/>
            <a:r>
              <a:rPr lang="es-MX" dirty="0"/>
              <a:t>La insuficiencia cardíaca grave puede causar mala perfusión y dificultad respiratoria </a:t>
            </a:r>
            <a:endParaRPr lang="en-US" dirty="0"/>
          </a:p>
          <a:p>
            <a:pPr lvl="1"/>
            <a:r>
              <a:rPr lang="es-MX" dirty="0"/>
              <a:t>Las infecciones graves con inflamación pulmonar pueden causar dificultad respiratoria y desencadenar estado de choque</a:t>
            </a:r>
            <a:endParaRPr lang="en-US" dirty="0">
              <a:cs typeface="Calibri Light"/>
            </a:endParaRPr>
          </a:p>
        </p:txBody>
      </p:sp>
      <p:sp>
        <p:nvSpPr>
          <p:cNvPr id="9" name="Content Placeholder 2"/>
          <p:cNvSpPr txBox="1">
            <a:spLocks/>
          </p:cNvSpPr>
          <p:nvPr/>
        </p:nvSpPr>
        <p:spPr>
          <a:xfrm>
            <a:off x="2403314" y="1233149"/>
            <a:ext cx="9154886" cy="20034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400" b="1" u="sng" dirty="0">
                <a:latin typeface="Calibri"/>
                <a:ea typeface="Calibri Light"/>
                <a:cs typeface="Calibri Light"/>
              </a:rPr>
              <a:t>Vía aérea</a:t>
            </a:r>
          </a:p>
          <a:p>
            <a:pPr lvl="1"/>
            <a:r>
              <a:rPr lang="es-MX" dirty="0">
                <a:latin typeface="Calibri Light"/>
                <a:ea typeface="Calibri Light"/>
                <a:cs typeface="Calibri Light"/>
              </a:rPr>
              <a:t>Compruebe si hay hinchazón en la cara o la boca (reacción alérgica)</a:t>
            </a:r>
          </a:p>
          <a:p>
            <a:pPr lvl="2"/>
            <a:r>
              <a:rPr lang="es-MX" sz="2400" dirty="0">
                <a:latin typeface="Calibri Light"/>
                <a:ea typeface="Calibri Light"/>
                <a:cs typeface="Calibri Light"/>
              </a:rPr>
              <a:t>Una reacción alérgica grave puede provocar un estado de choque</a:t>
            </a:r>
            <a:endParaRPr lang="en-US" sz="2400" dirty="0">
              <a:latin typeface="Calibri Light"/>
              <a:ea typeface="Calibri Light"/>
              <a:cs typeface="Calibri Light"/>
            </a:endParaRPr>
          </a:p>
        </p:txBody>
      </p:sp>
      <p:sp>
        <p:nvSpPr>
          <p:cNvPr id="12" name="Title 1"/>
          <p:cNvSpPr txBox="1">
            <a:spLocks/>
          </p:cNvSpPr>
          <p:nvPr/>
        </p:nvSpPr>
        <p:spPr>
          <a:xfrm>
            <a:off x="838200" y="58466"/>
            <a:ext cx="10515599" cy="860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b="1" dirty="0">
                <a:solidFill>
                  <a:srgbClr val="002060"/>
                </a:solidFill>
                <a:latin typeface="Calibri"/>
                <a:ea typeface="Calibri"/>
                <a:cs typeface="Calibri"/>
              </a:rPr>
              <a:t>ABCDE: Elementos clave del estado de choque</a:t>
            </a:r>
          </a:p>
        </p:txBody>
      </p:sp>
      <p:pic>
        <p:nvPicPr>
          <p:cNvPr id="2" name="Picture 1">
            <a:extLst>
              <a:ext uri="{FF2B5EF4-FFF2-40B4-BE49-F238E27FC236}">
                <a16:creationId xmlns:a16="http://schemas.microsoft.com/office/drawing/2014/main" id="{3C7273B3-8AED-6D60-9A43-2DE060E7FA22}"/>
              </a:ext>
            </a:extLst>
          </p:cNvPr>
          <p:cNvPicPr>
            <a:picLocks noChangeAspect="1"/>
          </p:cNvPicPr>
          <p:nvPr/>
        </p:nvPicPr>
        <p:blipFill>
          <a:blip r:embed="rId3"/>
          <a:stretch>
            <a:fillRect/>
          </a:stretch>
        </p:blipFill>
        <p:spPr>
          <a:xfrm>
            <a:off x="287404" y="1499455"/>
            <a:ext cx="1866900" cy="1000125"/>
          </a:xfrm>
          <a:prstGeom prst="rect">
            <a:avLst/>
          </a:prstGeom>
        </p:spPr>
      </p:pic>
      <p:pic>
        <p:nvPicPr>
          <p:cNvPr id="4" name="Picture 3" descr="Icon&#10;&#10;Description automatically generated">
            <a:extLst>
              <a:ext uri="{FF2B5EF4-FFF2-40B4-BE49-F238E27FC236}">
                <a16:creationId xmlns:a16="http://schemas.microsoft.com/office/drawing/2014/main" id="{DF0C0707-8F6A-BFB7-CC8E-99355E37E20C}"/>
              </a:ext>
            </a:extLst>
          </p:cNvPr>
          <p:cNvPicPr>
            <a:picLocks noChangeAspect="1"/>
          </p:cNvPicPr>
          <p:nvPr/>
        </p:nvPicPr>
        <p:blipFill>
          <a:blip r:embed="rId4"/>
          <a:stretch>
            <a:fillRect/>
          </a:stretch>
        </p:blipFill>
        <p:spPr>
          <a:xfrm>
            <a:off x="287404" y="3534102"/>
            <a:ext cx="1876425" cy="1057275"/>
          </a:xfrm>
          <a:prstGeom prst="rect">
            <a:avLst/>
          </a:prstGeom>
        </p:spPr>
      </p:pic>
    </p:spTree>
    <p:extLst>
      <p:ext uri="{BB962C8B-B14F-4D97-AF65-F5344CB8AC3E}">
        <p14:creationId xmlns:p14="http://schemas.microsoft.com/office/powerpoint/2010/main" val="16506887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a:solidFill>
                  <a:srgbClr val="00205C"/>
                </a:solidFill>
                <a:latin typeface="Calibri"/>
                <a:cs typeface="Calibri"/>
              </a:rPr>
              <a:t>Resumen</a:t>
            </a:r>
            <a:endParaRPr lang="es-ES_tradnl" sz="4000" dirty="0">
              <a:solidFill>
                <a:srgbClr val="00205C"/>
              </a:solidFill>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A91792F2-D408-9231-F22E-19376BC857D3}"/>
              </a:ext>
            </a:extLst>
          </p:cNvPr>
          <p:cNvSpPr txBox="1">
            <a:spLocks/>
          </p:cNvSpPr>
          <p:nvPr/>
        </p:nvSpPr>
        <p:spPr>
          <a:xfrm>
            <a:off x="593447" y="1504179"/>
            <a:ext cx="11389658" cy="5202985"/>
          </a:xfrm>
          <a:prstGeom prst="rect">
            <a:avLst/>
          </a:prstGeom>
        </p:spPr>
        <p:txBody>
          <a:bodyPr lIns="91440" tIns="45720" rIns="91440" bIns="4572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200">
                <a:solidFill>
                  <a:srgbClr val="002060"/>
                </a:solidFill>
                <a:latin typeface="Calibri Light"/>
                <a:ea typeface="+mn-lt"/>
                <a:cs typeface="Calibri Light"/>
              </a:rPr>
              <a:t>En esta presentación revisamos </a:t>
            </a:r>
            <a:endParaRPr lang="en-US" sz="2200">
              <a:latin typeface="Calibri Light"/>
              <a:ea typeface="+mn-lt"/>
              <a:cs typeface="Calibri Light"/>
            </a:endParaRPr>
          </a:p>
          <a:p>
            <a:r>
              <a:rPr lang="es-MX" sz="2200" dirty="0">
                <a:latin typeface="Calibri Light"/>
                <a:ea typeface="+mn-lt"/>
                <a:cs typeface="Calibri Light"/>
              </a:rPr>
              <a:t>Reconocer signos de choque y de mala perfusión</a:t>
            </a:r>
            <a:endParaRPr lang="en-US" sz="2200" dirty="0">
              <a:latin typeface="Calibri Light"/>
              <a:cs typeface="Calibri Light"/>
            </a:endParaRPr>
          </a:p>
          <a:p>
            <a:r>
              <a:rPr lang="es-MX" sz="2200" dirty="0">
                <a:latin typeface="Calibri Light"/>
                <a:ea typeface="+mn-lt"/>
                <a:cs typeface="Calibri Light"/>
              </a:rPr>
              <a:t>Aplicar un historial SAMPLE a un paciente con choque</a:t>
            </a:r>
            <a:endParaRPr lang="es-MX" sz="2200" dirty="0">
              <a:latin typeface="Calibri Light"/>
              <a:cs typeface="Calibri Light"/>
            </a:endParaRPr>
          </a:p>
          <a:p>
            <a:r>
              <a:rPr lang="es-MX" sz="2200" dirty="0">
                <a:latin typeface="Calibri Light"/>
                <a:ea typeface="+mn-lt"/>
                <a:cs typeface="Calibri Light"/>
              </a:rPr>
              <a:t>Describir cómo realizar un examen secundario en caso de choque</a:t>
            </a:r>
            <a:endParaRPr lang="es-MX" sz="2200" dirty="0">
              <a:latin typeface="Calibri Light"/>
              <a:cs typeface="Calibri Light"/>
            </a:endParaRPr>
          </a:p>
          <a:p>
            <a:r>
              <a:rPr lang="es-MX" sz="2200" dirty="0">
                <a:latin typeface="Calibri Light"/>
                <a:ea typeface="+mn-lt"/>
                <a:cs typeface="Calibri Light"/>
              </a:rPr>
              <a:t>Evaluar el estado de los líquidos</a:t>
            </a:r>
            <a:endParaRPr lang="es-MX" sz="2200" dirty="0">
              <a:latin typeface="Calibri Light"/>
              <a:cs typeface="Calibri Light"/>
            </a:endParaRPr>
          </a:p>
          <a:p>
            <a:r>
              <a:rPr lang="es-MX" sz="2200" dirty="0">
                <a:latin typeface="Calibri Light"/>
                <a:ea typeface="+mn-lt"/>
                <a:cs typeface="Calibri Light"/>
              </a:rPr>
              <a:t>Seleccionar administración de líquidos adecuada según edad, peso y  condición del paciente</a:t>
            </a:r>
            <a:endParaRPr lang="es-MX" sz="2200" dirty="0">
              <a:latin typeface="Calibri Light"/>
              <a:cs typeface="Calibri Light"/>
            </a:endParaRPr>
          </a:p>
          <a:p>
            <a:r>
              <a:rPr lang="es-MX" sz="2200" dirty="0">
                <a:latin typeface="Calibri Light"/>
                <a:ea typeface="+mn-lt"/>
                <a:cs typeface="Calibri Light"/>
              </a:rPr>
              <a:t>Reconocer la desnutrición, la anemia, las quemaduras y ajustar la reanimación con líquidos</a:t>
            </a:r>
            <a:endParaRPr lang="es-MX" sz="2200" dirty="0">
              <a:latin typeface="Calibri Light"/>
              <a:cs typeface="Calibri Light"/>
            </a:endParaRPr>
          </a:p>
          <a:p>
            <a:r>
              <a:rPr lang="es-MX" sz="2200" dirty="0">
                <a:latin typeface="Calibri Light"/>
                <a:ea typeface="+mn-lt"/>
                <a:cs typeface="Calibri Light"/>
              </a:rPr>
              <a:t>Describir las causas de alto riesgo de choque</a:t>
            </a:r>
            <a:endParaRPr lang="es-MX" sz="2200" dirty="0">
              <a:latin typeface="Calibri Light"/>
              <a:cs typeface="Calibri Light"/>
            </a:endParaRPr>
          </a:p>
          <a:p>
            <a:r>
              <a:rPr lang="es-MX" sz="2200" dirty="0">
                <a:latin typeface="Calibri Light"/>
                <a:ea typeface="+mn-lt"/>
                <a:cs typeface="Calibri Light"/>
              </a:rPr>
              <a:t>Describir acciones críticas para manejar pacientes con choque</a:t>
            </a:r>
            <a:endParaRPr lang="es-MX" sz="2200" dirty="0">
              <a:latin typeface="Calibri Light"/>
              <a:cs typeface="Calibri Light"/>
            </a:endParaRPr>
          </a:p>
          <a:p>
            <a:r>
              <a:rPr lang="es-MX" sz="2200" dirty="0">
                <a:latin typeface="Calibri Light"/>
                <a:ea typeface="+mn-lt"/>
                <a:cs typeface="Calibri Light"/>
              </a:rPr>
              <a:t>Describir consideraciones pediátricas especiales para el choque</a:t>
            </a:r>
            <a:endParaRPr lang="en-US" sz="2200" dirty="0">
              <a:latin typeface="Calibri Light"/>
              <a:ea typeface="+mn-lt"/>
              <a:cs typeface="Calibri Light"/>
            </a:endParaRPr>
          </a:p>
          <a:p>
            <a:r>
              <a:rPr lang="es-MX" sz="2200" dirty="0">
                <a:latin typeface="Calibri Light"/>
                <a:ea typeface="+mn-lt"/>
                <a:cs typeface="Calibri Light"/>
              </a:rPr>
              <a:t>Considerar el traslado/transferencia de pacientes con choque</a:t>
            </a:r>
            <a:endParaRPr lang="en-US" sz="2200" dirty="0">
              <a:latin typeface="Calibri Light"/>
              <a:ea typeface="+mn-lt"/>
              <a:cs typeface="Calibri Light"/>
            </a:endParaRPr>
          </a:p>
        </p:txBody>
      </p:sp>
      <p:sp>
        <p:nvSpPr>
          <p:cNvPr id="3" name="Google Shape;45;p1">
            <a:extLst>
              <a:ext uri="{FF2B5EF4-FFF2-40B4-BE49-F238E27FC236}">
                <a16:creationId xmlns:a16="http://schemas.microsoft.com/office/drawing/2014/main" id="{95032FBE-822F-7639-763B-27E8EFB98B7C}"/>
              </a:ext>
            </a:extLst>
          </p:cNvPr>
          <p:cNvSpPr txBox="1">
            <a:spLocks noGrp="1"/>
          </p:cNvSpPr>
          <p:nvPr/>
        </p:nvSpPr>
        <p:spPr>
          <a:xfrm>
            <a:off x="-2044" y="394276"/>
            <a:ext cx="12193740" cy="135635"/>
          </a:xfrm>
          <a:prstGeom prst="rect">
            <a:avLst/>
          </a:prstGeom>
          <a:solidFill>
            <a:schemeClr val="accent1">
              <a:lumMod val="50000"/>
            </a:schemeClr>
          </a:solidFill>
          <a:ln>
            <a:no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97088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99" y="37295"/>
            <a:ext cx="11522974" cy="1266670"/>
          </a:xfrm>
        </p:spPr>
        <p:txBody>
          <a:bodyPr>
            <a:normAutofit/>
          </a:bodyPr>
          <a:lstStyle/>
          <a:p>
            <a:r>
              <a:rPr lang="es-MX"/>
              <a:t>ABCDE: ELEMENTOS CLAVE DEL ESTADO DE CHOQUE</a:t>
            </a:r>
            <a:endParaRPr lang="en-US"/>
          </a:p>
        </p:txBody>
      </p:sp>
      <p:sp>
        <p:nvSpPr>
          <p:cNvPr id="9" name="Content Placeholder 2"/>
          <p:cNvSpPr txBox="1">
            <a:spLocks/>
          </p:cNvSpPr>
          <p:nvPr/>
        </p:nvSpPr>
        <p:spPr>
          <a:xfrm>
            <a:off x="2497857" y="1123526"/>
            <a:ext cx="8986571" cy="21373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buNone/>
            </a:pPr>
            <a:r>
              <a:rPr lang="es-MX" sz="2200" b="1" u="sng" dirty="0">
                <a:latin typeface="Calibri"/>
                <a:cs typeface="Calibri Light"/>
              </a:rPr>
              <a:t>Circulación</a:t>
            </a:r>
            <a:endParaRPr lang="en-US" sz="2200" u="sng" dirty="0">
              <a:latin typeface="Calibri"/>
              <a:cs typeface="Calibri Light"/>
            </a:endParaRPr>
          </a:p>
          <a:p>
            <a:pPr>
              <a:spcBef>
                <a:spcPts val="0"/>
              </a:spcBef>
            </a:pPr>
            <a:r>
              <a:rPr lang="es-MX" sz="2200" b="1" dirty="0">
                <a:latin typeface="Calibri Light"/>
                <a:cs typeface="Calibri Light"/>
              </a:rPr>
              <a:t>Busque</a:t>
            </a:r>
            <a:r>
              <a:rPr lang="es-MX" sz="2200" dirty="0">
                <a:latin typeface="Calibri Light"/>
                <a:cs typeface="Calibri Light"/>
              </a:rPr>
              <a:t> sangrado:</a:t>
            </a:r>
          </a:p>
          <a:p>
            <a:pPr lvl="1">
              <a:spcBef>
                <a:spcPts val="0"/>
              </a:spcBef>
            </a:pPr>
            <a:r>
              <a:rPr lang="es-MX" sz="2000" dirty="0">
                <a:latin typeface="Calibri Light"/>
                <a:cs typeface="Calibri Light"/>
              </a:rPr>
              <a:t>Del estómago y los intestinos</a:t>
            </a:r>
          </a:p>
          <a:p>
            <a:pPr lvl="1">
              <a:spcBef>
                <a:spcPts val="0"/>
              </a:spcBef>
            </a:pPr>
            <a:r>
              <a:rPr lang="es-MX" sz="2000" dirty="0">
                <a:latin typeface="Calibri Light"/>
                <a:cs typeface="Calibri Light"/>
              </a:rPr>
              <a:t>Después del parto</a:t>
            </a:r>
          </a:p>
          <a:p>
            <a:pPr lvl="1">
              <a:spcBef>
                <a:spcPts val="0"/>
              </a:spcBef>
            </a:pPr>
            <a:r>
              <a:rPr lang="es-MX" sz="2000" dirty="0">
                <a:latin typeface="Calibri Light"/>
                <a:cs typeface="Calibri Light"/>
              </a:rPr>
              <a:t>Lesiones en tórax, abdomen, pelvis, huesos largos, heridas sangrantes</a:t>
            </a:r>
          </a:p>
          <a:p>
            <a:pPr marL="285750" lvl="1">
              <a:spcBef>
                <a:spcPts val="0"/>
              </a:spcBef>
            </a:pPr>
            <a:r>
              <a:rPr lang="es-MX" sz="2200" b="1" dirty="0">
                <a:latin typeface="Calibri Light"/>
                <a:cs typeface="Calibri Light"/>
              </a:rPr>
              <a:t>Revise</a:t>
            </a:r>
            <a:r>
              <a:rPr lang="es-MX" sz="2200" dirty="0">
                <a:latin typeface="Calibri Light"/>
                <a:cs typeface="Calibri Light"/>
              </a:rPr>
              <a:t> sin hay perdida de líquidos por vómito, diarrea, quemaduras extensas o exceso de orina</a:t>
            </a:r>
          </a:p>
        </p:txBody>
      </p:sp>
      <p:sp>
        <p:nvSpPr>
          <p:cNvPr id="10" name="Content Placeholder 2"/>
          <p:cNvSpPr txBox="1">
            <a:spLocks/>
          </p:cNvSpPr>
          <p:nvPr/>
        </p:nvSpPr>
        <p:spPr>
          <a:xfrm>
            <a:off x="2497857" y="3260862"/>
            <a:ext cx="9330963" cy="13288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buNone/>
            </a:pPr>
            <a:r>
              <a:rPr lang="es-MX" sz="2200" b="1" u="sng" dirty="0">
                <a:latin typeface="Calibri"/>
                <a:cs typeface="Calibri Light"/>
              </a:rPr>
              <a:t>Disfunción Neurológica</a:t>
            </a:r>
          </a:p>
          <a:p>
            <a:pPr>
              <a:spcBef>
                <a:spcPts val="0"/>
              </a:spcBef>
            </a:pPr>
            <a:r>
              <a:rPr lang="es-MX" sz="2200" b="1" dirty="0">
                <a:latin typeface="Calibri Light"/>
                <a:cs typeface="Calibri Light"/>
              </a:rPr>
              <a:t>Busque</a:t>
            </a:r>
            <a:r>
              <a:rPr lang="es-MX" sz="2200" dirty="0">
                <a:latin typeface="Calibri Light"/>
                <a:cs typeface="Calibri Light"/>
              </a:rPr>
              <a:t> si hay confusión </a:t>
            </a:r>
          </a:p>
          <a:p>
            <a:pPr lvl="1">
              <a:spcBef>
                <a:spcPts val="0"/>
              </a:spcBef>
            </a:pPr>
            <a:r>
              <a:rPr lang="es-MX" sz="2000" dirty="0">
                <a:latin typeface="Calibri Light"/>
                <a:cs typeface="Calibri Light"/>
              </a:rPr>
              <a:t>La confusión en una persona con mala perfusión sugiere estado de choque</a:t>
            </a:r>
          </a:p>
          <a:p>
            <a:pPr>
              <a:spcBef>
                <a:spcPts val="0"/>
              </a:spcBef>
            </a:pPr>
            <a:r>
              <a:rPr lang="es-MX" sz="2200" dirty="0">
                <a:latin typeface="Calibri Light"/>
                <a:cs typeface="Calibri Light"/>
              </a:rPr>
              <a:t>La parálisis puede ser por lesión de la médula espinal que causa choque</a:t>
            </a:r>
            <a:endParaRPr lang="en-US" sz="2200" dirty="0">
              <a:latin typeface="Calibri Light"/>
              <a:cs typeface="Calibri Light"/>
            </a:endParaRPr>
          </a:p>
        </p:txBody>
      </p:sp>
      <p:sp>
        <p:nvSpPr>
          <p:cNvPr id="11" name="Content Placeholder 2"/>
          <p:cNvSpPr txBox="1">
            <a:spLocks/>
          </p:cNvSpPr>
          <p:nvPr/>
        </p:nvSpPr>
        <p:spPr>
          <a:xfrm>
            <a:off x="2497856" y="4791359"/>
            <a:ext cx="8692657" cy="13288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buNone/>
            </a:pPr>
            <a:r>
              <a:rPr lang="es-MX" sz="2200" b="1" u="sng" dirty="0">
                <a:latin typeface="Calibri"/>
                <a:cs typeface="Calibri Light"/>
              </a:rPr>
              <a:t>Exposición</a:t>
            </a:r>
          </a:p>
          <a:p>
            <a:pPr>
              <a:spcBef>
                <a:spcPts val="0"/>
              </a:spcBef>
            </a:pPr>
            <a:r>
              <a:rPr lang="es-MX" sz="2200" b="1" dirty="0">
                <a:latin typeface="Calibri Light"/>
                <a:cs typeface="Calibri Light"/>
              </a:rPr>
              <a:t>Busque</a:t>
            </a:r>
            <a:r>
              <a:rPr lang="es-MX" sz="2200" dirty="0">
                <a:latin typeface="Calibri Light"/>
                <a:cs typeface="Calibri Light"/>
              </a:rPr>
              <a:t>  signos de sangrado, traumatismo y sudoración excesiva</a:t>
            </a:r>
          </a:p>
          <a:p>
            <a:pPr>
              <a:spcBef>
                <a:spcPts val="0"/>
              </a:spcBef>
            </a:pPr>
            <a:r>
              <a:rPr lang="es-MX" sz="2200" b="1" dirty="0">
                <a:latin typeface="Calibri Light"/>
                <a:cs typeface="Calibri Light"/>
              </a:rPr>
              <a:t>Busque </a:t>
            </a:r>
            <a:r>
              <a:rPr lang="es-MX" sz="2200" dirty="0">
                <a:latin typeface="Calibri Light"/>
                <a:cs typeface="Calibri Light"/>
              </a:rPr>
              <a:t>urticaria, puede indicar una reacción alérgica, y otras erupciones pueden indicar una infección sistémica</a:t>
            </a:r>
          </a:p>
          <a:p>
            <a:pPr>
              <a:spcBef>
                <a:spcPts val="0"/>
              </a:spcBef>
            </a:pPr>
            <a:r>
              <a:rPr lang="es-MX" sz="2200" dirty="0">
                <a:latin typeface="Calibri Light"/>
                <a:cs typeface="Calibri Light"/>
              </a:rPr>
              <a:t>Mantenga al paciente con adecuada temperatura</a:t>
            </a:r>
            <a:endParaRPr lang="en-US" sz="2200" dirty="0">
              <a:latin typeface="Calibri Light"/>
              <a:cs typeface="Calibri Light"/>
            </a:endParaRPr>
          </a:p>
        </p:txBody>
      </p:sp>
      <p:pic>
        <p:nvPicPr>
          <p:cNvPr id="6" name="Picture 6" descr="A picture containing icon&#10;&#10;Description automatically generated">
            <a:extLst>
              <a:ext uri="{FF2B5EF4-FFF2-40B4-BE49-F238E27FC236}">
                <a16:creationId xmlns:a16="http://schemas.microsoft.com/office/drawing/2014/main" id="{8A3AD262-EBA6-F57B-23DE-26D6E66F2C0E}"/>
              </a:ext>
            </a:extLst>
          </p:cNvPr>
          <p:cNvPicPr>
            <a:picLocks noChangeAspect="1"/>
          </p:cNvPicPr>
          <p:nvPr/>
        </p:nvPicPr>
        <p:blipFill>
          <a:blip r:embed="rId3"/>
          <a:stretch>
            <a:fillRect/>
          </a:stretch>
        </p:blipFill>
        <p:spPr>
          <a:xfrm>
            <a:off x="338353" y="1398921"/>
            <a:ext cx="1781576" cy="941038"/>
          </a:xfrm>
          <a:prstGeom prst="rect">
            <a:avLst/>
          </a:prstGeom>
        </p:spPr>
      </p:pic>
      <p:pic>
        <p:nvPicPr>
          <p:cNvPr id="7" name="Picture 4" descr="A picture containing text, clipart&#10;&#10;Description automatically generated">
            <a:extLst>
              <a:ext uri="{FF2B5EF4-FFF2-40B4-BE49-F238E27FC236}">
                <a16:creationId xmlns:a16="http://schemas.microsoft.com/office/drawing/2014/main" id="{27EE4C29-3384-A677-DCFA-14FD5D9C7E05}"/>
              </a:ext>
            </a:extLst>
          </p:cNvPr>
          <p:cNvPicPr>
            <a:picLocks noChangeAspect="1"/>
          </p:cNvPicPr>
          <p:nvPr/>
        </p:nvPicPr>
        <p:blipFill>
          <a:blip r:embed="rId4"/>
          <a:stretch>
            <a:fillRect/>
          </a:stretch>
        </p:blipFill>
        <p:spPr>
          <a:xfrm>
            <a:off x="363180" y="3387461"/>
            <a:ext cx="1756750" cy="943097"/>
          </a:xfrm>
          <a:prstGeom prst="rect">
            <a:avLst/>
          </a:prstGeom>
        </p:spPr>
      </p:pic>
      <p:pic>
        <p:nvPicPr>
          <p:cNvPr id="8" name="Picture 3" descr="A picture containing text, clipart&#10;&#10;Description automatically generated">
            <a:extLst>
              <a:ext uri="{FF2B5EF4-FFF2-40B4-BE49-F238E27FC236}">
                <a16:creationId xmlns:a16="http://schemas.microsoft.com/office/drawing/2014/main" id="{C83646F4-9E62-8944-73B7-7EF30C1E6456}"/>
              </a:ext>
            </a:extLst>
          </p:cNvPr>
          <p:cNvPicPr>
            <a:picLocks noChangeAspect="1"/>
          </p:cNvPicPr>
          <p:nvPr/>
        </p:nvPicPr>
        <p:blipFill>
          <a:blip r:embed="rId5"/>
          <a:stretch>
            <a:fillRect/>
          </a:stretch>
        </p:blipFill>
        <p:spPr>
          <a:xfrm>
            <a:off x="363180" y="4989159"/>
            <a:ext cx="1756750" cy="933274"/>
          </a:xfrm>
          <a:prstGeom prst="rect">
            <a:avLst/>
          </a:prstGeom>
        </p:spPr>
      </p:pic>
    </p:spTree>
    <p:extLst>
      <p:ext uri="{BB962C8B-B14F-4D97-AF65-F5344CB8AC3E}">
        <p14:creationId xmlns:p14="http://schemas.microsoft.com/office/powerpoint/2010/main" val="1574573930"/>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A8C45457-CFCA-9447-94C8-EEC13298E5DE}" vid="{72CB8762-5401-C14D-9E66-90CA3EF8A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F35176C8D5024CA9622F560EAE4050" ma:contentTypeVersion="20" ma:contentTypeDescription="Create a new document." ma:contentTypeScope="" ma:versionID="effc21bd732f0b1fef58876858886894">
  <xsd:schema xmlns:xsd="http://www.w3.org/2001/XMLSchema" xmlns:xs="http://www.w3.org/2001/XMLSchema" xmlns:p="http://schemas.microsoft.com/office/2006/metadata/properties" xmlns:ns2="accad10c-5865-4bcb-8f28-1d0009a45af1" xmlns:ns3="543f9313-ce28-4745-b323-cbc217887a95" targetNamespace="http://schemas.microsoft.com/office/2006/metadata/properties" ma:root="true" ma:fieldsID="04c66d113efc0afcae90be5251cfb40c" ns2:_="" ns3:_="">
    <xsd:import namespace="accad10c-5865-4bcb-8f28-1d0009a45af1"/>
    <xsd:import namespace="543f9313-ce28-4745-b323-cbc217887a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ad10c-5865-4bcb-8f28-1d0009a45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3f9313-ce28-4745-b323-cbc217887a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4e306bd-47d7-441a-ab2a-e6d0020056b0}" ma:internalName="TaxCatchAll" ma:showField="CatchAllData" ma:web="543f9313-ce28-4745-b323-cbc217887a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cad10c-5865-4bcb-8f28-1d0009a45af1">
      <Terms xmlns="http://schemas.microsoft.com/office/infopath/2007/PartnerControls"/>
    </lcf76f155ced4ddcb4097134ff3c332f>
    <TaxCatchAll xmlns="543f9313-ce28-4745-b323-cbc217887a95" xsi:nil="true"/>
    <SharedWithUsers xmlns="543f9313-ce28-4745-b323-cbc217887a95">
      <UserInfo>
        <DisplayName/>
        <AccountId xsi:nil="true"/>
        <AccountType/>
      </UserInfo>
    </SharedWithUsers>
    <MediaLengthInSeconds xmlns="accad10c-5865-4bcb-8f28-1d0009a45a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BEEC66-B88E-4433-A9FF-10A8B04B45A9}">
  <ds:schemaRefs>
    <ds:schemaRef ds:uri="543f9313-ce28-4745-b323-cbc217887a95"/>
    <ds:schemaRef ds:uri="accad10c-5865-4bcb-8f28-1d0009a45a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A61C5D-F6E7-4748-AD39-7C5846930BE8}">
  <ds:schemaRefs>
    <ds:schemaRef ds:uri="http://purl.org/dc/dcmitype/"/>
    <ds:schemaRef ds:uri="543f9313-ce28-4745-b323-cbc217887a95"/>
    <ds:schemaRef ds:uri="http://www.w3.org/XML/1998/namespace"/>
    <ds:schemaRef ds:uri="accad10c-5865-4bcb-8f28-1d0009a45af1"/>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AA59565A-A2B4-4902-8A11-82FAAA7987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10182</Words>
  <Application>Microsoft Office PowerPoint</Application>
  <PresentationFormat>Widescreen</PresentationFormat>
  <Paragraphs>1362</Paragraphs>
  <Slides>80</Slides>
  <Notes>78</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3_Office Theme</vt:lpstr>
      <vt:lpstr>Manejo del Estado de Choque</vt:lpstr>
      <vt:lpstr>Objetivos</vt:lpstr>
      <vt:lpstr>Habilidades esenciales BEC</vt:lpstr>
      <vt:lpstr>¿Qué es el estado de choque?</vt:lpstr>
      <vt:lpstr>Las causas de mala perfusión            </vt:lpstr>
      <vt:lpstr>Objetivos</vt:lpstr>
      <vt:lpstr>El Método ABCDE</vt:lpstr>
      <vt:lpstr>PowerPoint Presentation</vt:lpstr>
      <vt:lpstr>ABCDE: ELEMENTOS CLAVE DEL ESTADO DE CHOQUE</vt:lpstr>
      <vt:lpstr>Parte 1: El método SAMPLE</vt:lpstr>
      <vt:lpstr>S: Signos y Síntomas</vt:lpstr>
      <vt:lpstr>PowerPoint Presentation</vt:lpstr>
      <vt:lpstr>S: Signos y Síntomas</vt:lpstr>
      <vt:lpstr>S: Signos y Síntomas</vt:lpstr>
      <vt:lpstr>PowerPoint Presentation</vt:lpstr>
      <vt:lpstr>PowerPoint Presentation</vt:lpstr>
      <vt:lpstr>S: Signos y Síntomas</vt:lpstr>
      <vt:lpstr>A: Alergias</vt:lpstr>
      <vt:lpstr>M: Medicamentos</vt:lpstr>
      <vt:lpstr>P: Antecedentes clínicos Pasados</vt:lpstr>
      <vt:lpstr>L: (Last oral intake) ÚLtima ingesta</vt:lpstr>
      <vt:lpstr>PowerPoint Presentation</vt:lpstr>
      <vt:lpstr>E: Eventos relacionado con la enfermedad o lesión</vt:lpstr>
      <vt:lpstr>Pregunta 1 del libro de ejercicios</vt:lpstr>
      <vt:lpstr>Parte 2: Resultados de la Evaluación Secundaria y posibles causas</vt:lpstr>
      <vt:lpstr>RECUERDE</vt:lpstr>
      <vt:lpstr>PowerPoint Presentation</vt:lpstr>
      <vt:lpstr>Resultados de la evaluación secundaria</vt:lpstr>
      <vt:lpstr>Resultados de la evaluación secundaria</vt:lpstr>
      <vt:lpstr>Resultados de la evaluación secundaria</vt:lpstr>
      <vt:lpstr>Resultados de la evaluación secundaria</vt:lpstr>
      <vt:lpstr>Resultados de la evaluación secundaria</vt:lpstr>
      <vt:lpstr>Resultados de la evaluación secundaria</vt:lpstr>
      <vt:lpstr>Resultados de la evaluación secundaria</vt:lpstr>
      <vt:lpstr>Pregunta 2 del libro de ejercicios</vt:lpstr>
      <vt:lpstr>Parte 2: Resultados de la Evaluación Secundaria y posibles causas</vt:lpstr>
      <vt:lpstr>Mala perfusión debida a la dilatación de los vasos sanguíneos</vt:lpstr>
      <vt:lpstr>Mala perfusión debida a la dilatación de los vasos sanguíneos</vt:lpstr>
      <vt:lpstr>Mala perfusión debida a la dilatación de los vasos sanguíneos</vt:lpstr>
      <vt:lpstr>Mala perfusión debida a pérdida de líquidos</vt:lpstr>
      <vt:lpstr>Mala perfusión debida a pérdida de líquidos</vt:lpstr>
      <vt:lpstr>Mala perfusión debida a pérdida de líquidos</vt:lpstr>
      <vt:lpstr>Mala perfusión debida a pérdida de líquidos</vt:lpstr>
      <vt:lpstr>Mala perfusión debida a pérdida de líquidos</vt:lpstr>
      <vt:lpstr>Mala perfusión debida a pérdida de líquidos</vt:lpstr>
      <vt:lpstr>Mala perfusión debida a pérdida de líquidos</vt:lpstr>
      <vt:lpstr>Mala perfusión debida a problemas cardiacos</vt:lpstr>
      <vt:lpstr>Mala perfusión debida a problemas cardiacos</vt:lpstr>
      <vt:lpstr>Mala perfusión debida a problemas cardiacos</vt:lpstr>
      <vt:lpstr>Mala perfusión debida a problemas cardiacos</vt:lpstr>
      <vt:lpstr>Mala perfusión debida a otras causas</vt:lpstr>
      <vt:lpstr>La hipoglicemia puede parecer un estado de choque</vt:lpstr>
      <vt:lpstr>Pregunta 3 del libro de ejercicios</vt:lpstr>
      <vt:lpstr>Parte 3:  Manejo del estado de choque, consideraciones especiales y traslado</vt:lpstr>
      <vt:lpstr>Manejo </vt:lpstr>
      <vt:lpstr>PowerPoint Presentation</vt:lpstr>
      <vt:lpstr>Manejo: hemorragia posparto </vt:lpstr>
      <vt:lpstr>Manejo: hemorragia posparto </vt:lpstr>
      <vt:lpstr>PowerPoint Presentation</vt:lpstr>
      <vt:lpstr>Manejo </vt:lpstr>
      <vt:lpstr>Manejo </vt:lpstr>
      <vt:lpstr>PowerPoint Presentation</vt:lpstr>
      <vt:lpstr>PowerPoint Presentation</vt:lpstr>
      <vt:lpstr>PowerPoint Presentation</vt:lpstr>
      <vt:lpstr>PowerPoint Presentation</vt:lpstr>
      <vt:lpstr>PowerPoint Presentation</vt:lpstr>
      <vt:lpstr>Pregunta 4 del libro de ejercicios</vt:lpstr>
      <vt:lpstr>PowerPoint Presentation</vt:lpstr>
      <vt:lpstr>PowerPoint Presentation</vt:lpstr>
      <vt:lpstr>Consideraciones pediátricas especiales: causas comunes</vt:lpstr>
      <vt:lpstr>Consideraciones pediátricas especiales: desnutrición</vt:lpstr>
      <vt:lpstr>Pregunta 5 del libro de ejercicios</vt:lpstr>
      <vt:lpstr>Consideraciones relacionadas con el desino del paciente</vt:lpstr>
      <vt:lpstr>Preguntas</vt:lpstr>
      <vt:lpstr>PowerPoint Presentation</vt:lpstr>
      <vt:lpstr>PowerPoint Presentation</vt:lpstr>
      <vt:lpstr>PowerPoint Presentation</vt:lpstr>
      <vt:lpstr>PowerPoint Presentation</vt:lpstr>
      <vt:lpstr>PowerPoint Presentation</vt:lpstr>
      <vt:lpstr>Resumen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WHO;Anisa Mughal</dc:creator>
  <cp:lastModifiedBy>Melissa Campos Zamora</cp:lastModifiedBy>
  <cp:revision>1336</cp:revision>
  <dcterms:created xsi:type="dcterms:W3CDTF">2017-04-15T01:47:45Z</dcterms:created>
  <dcterms:modified xsi:type="dcterms:W3CDTF">2023-10-26T17:25:43Z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y fmtid="{D5CDD505-2E9C-101B-9397-08002B2CF9AE}" pid="4" name="Order">
    <vt:r8>654900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